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58" r:id="rId3"/>
    <p:sldId id="260" r:id="rId4"/>
    <p:sldId id="256" r:id="rId5"/>
    <p:sldId id="268" r:id="rId6"/>
    <p:sldId id="263" r:id="rId7"/>
    <p:sldId id="264" r:id="rId8"/>
    <p:sldId id="269"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6599FF"/>
    <a:srgbClr val="CCCCCC"/>
    <a:srgbClr val="FF0C67"/>
    <a:srgbClr val="5BFF5B"/>
    <a:srgbClr val="A4489F"/>
    <a:srgbClr val="FF9900"/>
    <a:srgbClr val="FFFF66"/>
    <a:srgbClr val="620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20" autoAdjust="0"/>
  </p:normalViewPr>
  <p:slideViewPr>
    <p:cSldViewPr>
      <p:cViewPr varScale="1">
        <p:scale>
          <a:sx n="54" d="100"/>
          <a:sy n="54" d="100"/>
        </p:scale>
        <p:origin x="-175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6524-2D7E-4E73-AAC0-A1F16BF13563}" type="datetimeFigureOut">
              <a:rPr lang="en-US" smtClean="0"/>
              <a:pPr/>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C1B00-5F3C-4D58-B361-539F1B33E452}" type="slidenum">
              <a:rPr lang="en-US" smtClean="0"/>
              <a:pPr/>
              <a:t>‹#›</a:t>
            </a:fld>
            <a:endParaRPr lang="en-US"/>
          </a:p>
        </p:txBody>
      </p:sp>
    </p:spTree>
    <p:extLst>
      <p:ext uri="{BB962C8B-B14F-4D97-AF65-F5344CB8AC3E}">
        <p14:creationId xmlns:p14="http://schemas.microsoft.com/office/powerpoint/2010/main" val="370003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what you’ve learned about polymers.  What is a polymer?  As the name</a:t>
            </a:r>
            <a:r>
              <a:rPr lang="en-US" baseline="0" dirty="0" smtClean="0"/>
              <a:t> suggests, “poly” means many while “</a:t>
            </a:r>
            <a:r>
              <a:rPr lang="en-US" baseline="0" dirty="0" err="1" smtClean="0"/>
              <a:t>mer</a:t>
            </a:r>
            <a:r>
              <a:rPr lang="en-US" baseline="0" dirty="0" smtClean="0"/>
              <a:t>” means a unit, therefore a polymer many units together.  Each unit is called a monomer, and when you think a bunch of monomers together it forms a polymer chain.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21C1B00-5F3C-4D58-B361-539F1B33E4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 up</a:t>
            </a:r>
            <a:r>
              <a:rPr lang="en-US" baseline="0" dirty="0" smtClean="0"/>
              <a:t> summary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bone </a:t>
            </a:r>
            <a:r>
              <a:rPr lang="en-US" sz="1200" dirty="0" smtClean="0">
                <a:latin typeface="Arial" pitchFamily="34" charset="0"/>
                <a:cs typeface="Arial" pitchFamily="34" charset="0"/>
              </a:rPr>
              <a:t>Hint:  How hard are bones?</a:t>
            </a:r>
            <a:r>
              <a:rPr lang="en-US" sz="1200" baseline="0" dirty="0" smtClean="0">
                <a:latin typeface="Arial" pitchFamily="34" charset="0"/>
                <a:cs typeface="Arial" pitchFamily="34" charset="0"/>
              </a:rPr>
              <a:t> </a:t>
            </a:r>
            <a:r>
              <a:rPr lang="en-US" dirty="0" smtClean="0">
                <a:sym typeface="Wingdings" pitchFamily="2" charset="2"/>
              </a:rPr>
              <a:t> stiffness (hard or soft)</a:t>
            </a:r>
          </a:p>
          <a:p>
            <a:pPr>
              <a:buFont typeface="Arial" pitchFamily="34" charset="0"/>
              <a:buChar char="•"/>
            </a:pPr>
            <a:endParaRPr lang="en-US"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eyeball </a:t>
            </a:r>
            <a:r>
              <a:rPr lang="en-US" sz="1200" dirty="0" smtClean="0">
                <a:latin typeface="Arial" pitchFamily="34" charset="0"/>
                <a:cs typeface="Arial" pitchFamily="34" charset="0"/>
              </a:rPr>
              <a:t>Hint:  Does it need to be transparent?</a:t>
            </a:r>
            <a:r>
              <a:rPr lang="en-US" sz="1200" baseline="0" dirty="0" smtClean="0">
                <a:latin typeface="Arial" pitchFamily="34" charset="0"/>
                <a:cs typeface="Arial" pitchFamily="34" charset="0"/>
              </a:rPr>
              <a:t> </a:t>
            </a:r>
            <a:r>
              <a:rPr lang="en-US" dirty="0" smtClean="0">
                <a:sym typeface="Wingdings" pitchFamily="2" charset="2"/>
              </a:rPr>
              <a:t> some are not see through</a:t>
            </a:r>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skin  </a:t>
            </a:r>
            <a:r>
              <a:rPr lang="en-US" sz="1200" dirty="0" smtClean="0">
                <a:latin typeface="Arial" pitchFamily="34" charset="0"/>
                <a:cs typeface="Arial" pitchFamily="34" charset="0"/>
              </a:rPr>
              <a:t>Hint:  Is it soft and has a lot of water?</a:t>
            </a:r>
            <a:r>
              <a:rPr lang="en-US" sz="1200" baseline="0" dirty="0" smtClean="0">
                <a:latin typeface="Arial" pitchFamily="34" charset="0"/>
                <a:cs typeface="Arial" pitchFamily="34" charset="0"/>
              </a:rPr>
              <a:t> </a:t>
            </a:r>
            <a:r>
              <a:rPr lang="en-US" dirty="0" smtClean="0">
                <a:sym typeface="Wingdings" pitchFamily="2" charset="2"/>
              </a:rPr>
              <a:t> squishy, yes, including internal organs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sym typeface="Wingdings" pitchFamily="2" charset="2"/>
              </a:rPr>
              <a:t>We hope you had a great time learning about polymers and hydrogels.    </a:t>
            </a:r>
            <a:endParaRPr lang="en-US" dirty="0" smtClean="0"/>
          </a:p>
          <a:p>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lot of things that are made out of polymers!</a:t>
            </a:r>
          </a:p>
          <a:p>
            <a:endParaRPr lang="en-US" baseline="0" dirty="0" smtClean="0"/>
          </a:p>
          <a:p>
            <a:r>
              <a:rPr lang="en-US" baseline="0" dirty="0" smtClean="0"/>
              <a:t>QUESTION: Can you think of anything in your lunchbox that might be a polymer?</a:t>
            </a:r>
          </a:p>
          <a:p>
            <a:r>
              <a:rPr lang="en-US" baseline="0" dirty="0" smtClean="0"/>
              <a:t>If you use a plastic bag to hold your sandwich, your using a polymer!</a:t>
            </a:r>
          </a:p>
          <a:p>
            <a:endParaRPr lang="en-US" baseline="0" dirty="0" smtClean="0"/>
          </a:p>
          <a:p>
            <a:r>
              <a:rPr lang="en-US" baseline="0" dirty="0" smtClean="0"/>
              <a:t>QUESTION: What about your dresser?</a:t>
            </a:r>
          </a:p>
          <a:p>
            <a:r>
              <a:rPr lang="en-US" baseline="0" dirty="0" smtClean="0"/>
              <a:t>If the shirt you have on today is made out of cotton (or polyester), you are wearing a polymer!</a:t>
            </a:r>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Because there are so many polymers and they are all so different, they can be used to help people in various ways.  One of the ways they are used is in the field of medicine.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As seen here, some polymers are used inside the body or come in close contact with the body.  </a:t>
            </a:r>
          </a:p>
          <a:p>
            <a:endParaRPr lang="en-US" baseline="0" dirty="0" smtClean="0"/>
          </a:p>
          <a:p>
            <a:r>
              <a:rPr lang="en-US" baseline="0" dirty="0" smtClean="0"/>
              <a:t>EXAMPLES: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 hip implant (Right picture), the polyethylene cup is smooth and allows for easy movement of the ball attached to the stem.  The intubation tubing (center picture) is stiff enough to keep its shape but soft enough to bend into the throat.  Lastly, contact lenses are made of polymers that are see-through (transparent) to correct our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polymers that are used in the body need to be “Biocompatible”. What do you think biocompatible means?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Biocompatible:  The body won’t attack the material, thinking it’s bad or harmful. How many of you have had a splinter? What happens to the area around the splinter? (Answers: it gets red, swollen, hurts, etc.). Splinters are not ‘Biocompatible’ but what about contact lenses? </a:t>
            </a:r>
          </a:p>
          <a:p>
            <a:endParaRPr lang="en-US" baseline="0" dirty="0" smtClean="0"/>
          </a:p>
        </p:txBody>
      </p:sp>
      <p:sp>
        <p:nvSpPr>
          <p:cNvPr id="4" name="Slide Number Placeholder 3"/>
          <p:cNvSpPr>
            <a:spLocks noGrp="1"/>
          </p:cNvSpPr>
          <p:nvPr>
            <p:ph type="sldNum" sz="quarter" idx="10"/>
          </p:nvPr>
        </p:nvSpPr>
        <p:spPr/>
        <p:txBody>
          <a:bodyPr/>
          <a:lstStyle/>
          <a:p>
            <a:fld id="{621C1B00-5F3C-4D58-B361-539F1B33E4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TRANSITION: There are other kinds of materials that are also considered ‘biocompatible’.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can be made out of metal, like a hip implant, or ceramics in addition to polymers (which we’ve been talking about).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 call these materials: </a:t>
            </a:r>
            <a:r>
              <a:rPr lang="en-US" sz="1200" b="1" i="0" kern="1200" dirty="0" smtClean="0">
                <a:solidFill>
                  <a:schemeClr val="tx1"/>
                </a:solidFill>
                <a:effectLst/>
                <a:latin typeface="+mn-lt"/>
                <a:ea typeface="+mn-ea"/>
                <a:cs typeface="+mn-cs"/>
              </a:rPr>
              <a:t>biomaterials </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0" i="0" kern="1200" dirty="0" smtClean="0">
                <a:solidFill>
                  <a:schemeClr val="tx1"/>
                </a:solidFill>
                <a:effectLst/>
                <a:latin typeface="+mn-lt"/>
                <a:ea typeface="+mn-ea"/>
                <a:cs typeface="+mn-cs"/>
              </a:rPr>
              <a:t>Because they interact with the body in</a:t>
            </a:r>
            <a:r>
              <a:rPr lang="en-US" sz="1200" b="0" i="0" kern="1200" baseline="0" dirty="0" smtClean="0">
                <a:solidFill>
                  <a:schemeClr val="tx1"/>
                </a:solidFill>
                <a:effectLst/>
                <a:latin typeface="+mn-lt"/>
                <a:ea typeface="+mn-ea"/>
                <a:cs typeface="+mn-cs"/>
              </a:rPr>
              <a:t> a helpful way.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621C1B00-5F3C-4D58-B361-539F1B33E4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polymer, crosslink it, add water to make a </a:t>
            </a:r>
            <a:r>
              <a:rPr lang="en-US" baseline="0" dirty="0" err="1" smtClean="0"/>
              <a:t>hydrogel</a:t>
            </a:r>
            <a:r>
              <a:rPr lang="en-US" baseline="0" dirty="0" smtClean="0"/>
              <a:t>!  “Hydro” hints that there’s a lot of water involved.  </a:t>
            </a:r>
            <a:r>
              <a:rPr lang="en-US" baseline="0" dirty="0" err="1" smtClean="0"/>
              <a:t>Jello</a:t>
            </a:r>
            <a:r>
              <a:rPr lang="en-US" baseline="0" dirty="0" smtClean="0"/>
              <a:t> is a great example of a </a:t>
            </a:r>
            <a:r>
              <a:rPr lang="en-US" baseline="0" dirty="0" err="1" smtClean="0"/>
              <a:t>hydrogel</a:t>
            </a:r>
            <a:r>
              <a:rPr lang="en-US" baseline="0" dirty="0" smtClean="0"/>
              <a:t>, it keep its shape but it’s a network swollen with water.  </a:t>
            </a:r>
          </a:p>
          <a:p>
            <a:endParaRPr lang="en-US" baseline="0" dirty="0" smtClean="0"/>
          </a:p>
          <a:p>
            <a:r>
              <a:rPr lang="en-US" baseline="0" dirty="0" smtClean="0"/>
              <a:t>A biomaterial that is a </a:t>
            </a:r>
            <a:r>
              <a:rPr lang="en-US" baseline="0" dirty="0" err="1" smtClean="0"/>
              <a:t>hydrogel</a:t>
            </a:r>
            <a:r>
              <a:rPr lang="en-US" baseline="0" dirty="0" smtClean="0"/>
              <a:t> is contact lenses.  Contact lenses are hydrogels to keep your eye from drying out, your eye is made of a lot of water.</a:t>
            </a:r>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positive/negative</a:t>
            </a:r>
            <a:r>
              <a:rPr lang="en-US" baseline="0" dirty="0" smtClean="0"/>
              <a:t> idea, where it comes from</a:t>
            </a:r>
            <a:endParaRPr lang="en-US" dirty="0" smtClean="0"/>
          </a:p>
          <a:p>
            <a:endParaRPr lang="en-US" dirty="0" smtClean="0"/>
          </a:p>
          <a:p>
            <a:r>
              <a:rPr lang="en-US" dirty="0" smtClean="0"/>
              <a:t>Alginate is found in nature.  One source is from</a:t>
            </a:r>
            <a:r>
              <a:rPr lang="en-US" baseline="0" dirty="0" smtClean="0"/>
              <a:t> the cell wall of a plant cell.  What kind of plant?  From brown algae like you might have seen at the beach!  In the lab, you’ll be using a heartburn tablet because alginate is a main ingredient in the tablet.  When you take a heartburn tablet, the alginate forms a gel or foam on top of the acid in your stomach to help sooth the heartburn.</a:t>
            </a:r>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we make a </a:t>
            </a:r>
            <a:r>
              <a:rPr lang="en-US" dirty="0" err="1" smtClean="0"/>
              <a:t>hydrogel</a:t>
            </a:r>
            <a:r>
              <a:rPr lang="en-US" baseline="0" dirty="0" smtClean="0"/>
              <a:t> ourselves?  What are the materials we would need?  A polymer, a way to join polymer chains to create a solid network, and water to swell the network.  We will be using a polymer called alginate from heartburn tablets.  To crosslink our polymers, we will use calcium.  </a:t>
            </a:r>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make our own hydrogels!  Look at the</a:t>
            </a:r>
            <a:r>
              <a:rPr lang="en-US" baseline="0" dirty="0" smtClean="0"/>
              <a:t> student handout and follow carefully.  </a:t>
            </a:r>
            <a:endParaRPr lang="en-US" dirty="0"/>
          </a:p>
        </p:txBody>
      </p:sp>
      <p:sp>
        <p:nvSpPr>
          <p:cNvPr id="4" name="Slide Number Placeholder 3"/>
          <p:cNvSpPr>
            <a:spLocks noGrp="1"/>
          </p:cNvSpPr>
          <p:nvPr>
            <p:ph type="sldNum" sz="quarter" idx="10"/>
          </p:nvPr>
        </p:nvSpPr>
        <p:spPr/>
        <p:txBody>
          <a:bodyPr/>
          <a:lstStyle/>
          <a:p>
            <a:fld id="{621C1B00-5F3C-4D58-B361-539F1B33E4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hydrogels you just made are very similar to the ones used in research</a:t>
            </a:r>
            <a:r>
              <a:rPr lang="en-US" baseline="0" dirty="0" smtClean="0"/>
              <a:t> at UCLA.  There are hydrogels which respond to heat by shrinking.  By shrinking it can push out and deliver drugs.  </a:t>
            </a:r>
          </a:p>
          <a:p>
            <a:endParaRPr lang="en-US" baseline="0" dirty="0" smtClean="0"/>
          </a:p>
          <a:p>
            <a:r>
              <a:rPr lang="en-US" baseline="0" dirty="0" smtClean="0"/>
              <a:t>Other hydrogels can respond to light and degrade, allowing for cells to spread and grow.   Hydrogels are used in many different ways, they are an exciting biomaterial.   </a:t>
            </a:r>
            <a:endParaRPr lang="en-US" dirty="0" smtClean="0"/>
          </a:p>
        </p:txBody>
      </p:sp>
      <p:sp>
        <p:nvSpPr>
          <p:cNvPr id="4" name="Slide Number Placeholder 3"/>
          <p:cNvSpPr>
            <a:spLocks noGrp="1"/>
          </p:cNvSpPr>
          <p:nvPr>
            <p:ph type="sldNum" sz="quarter" idx="10"/>
          </p:nvPr>
        </p:nvSpPr>
        <p:spPr/>
        <p:txBody>
          <a:bodyPr/>
          <a:lstStyle/>
          <a:p>
            <a:fld id="{621C1B00-5F3C-4D58-B361-539F1B33E4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28C4D-CA64-43CC-BA7D-C46402FAEFB2}"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8C4D-CA64-43CC-BA7D-C46402FAEFB2}"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8C4D-CA64-43CC-BA7D-C46402FAEFB2}"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28C4D-CA64-43CC-BA7D-C46402FAEFB2}"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28C4D-CA64-43CC-BA7D-C46402FAEFB2}"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28C4D-CA64-43CC-BA7D-C46402FAEFB2}"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28C4D-CA64-43CC-BA7D-C46402FAEFB2}"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28C4D-CA64-43CC-BA7D-C46402FAEFB2}"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28C4D-CA64-43CC-BA7D-C46402FAEFB2}"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8C4D-CA64-43CC-BA7D-C46402FAEFB2}"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28C4D-CA64-43CC-BA7D-C46402FAEFB2}"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12FC-06C7-4B3F-AED9-F5F281F665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28C4D-CA64-43CC-BA7D-C46402FAEFB2}" type="datetimeFigureOut">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112FC-06C7-4B3F-AED9-F5F281F665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wmf"/><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8" name="Cloud 7"/>
          <p:cNvSpPr/>
          <p:nvPr/>
        </p:nvSpPr>
        <p:spPr>
          <a:xfrm>
            <a:off x="5410200" y="914400"/>
            <a:ext cx="3124200" cy="1790315"/>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457200" y="235803"/>
            <a:ext cx="8077200" cy="830997"/>
          </a:xfrm>
          <a:prstGeom prst="rect">
            <a:avLst/>
          </a:prstGeom>
          <a:noFill/>
        </p:spPr>
        <p:txBody>
          <a:bodyPr wrap="square" rtlCol="0">
            <a:spAutoFit/>
          </a:bodyPr>
          <a:lstStyle/>
          <a:p>
            <a:r>
              <a:rPr lang="en-US" sz="4600" b="1" dirty="0" smtClean="0">
                <a:latin typeface="Arial" pitchFamily="34" charset="0"/>
                <a:cs typeface="Arial" pitchFamily="34" charset="0"/>
              </a:rPr>
              <a:t>What is a </a:t>
            </a:r>
            <a:r>
              <a:rPr lang="en-US" sz="4600" b="1" i="1" dirty="0" smtClean="0">
                <a:latin typeface="Arial" pitchFamily="34" charset="0"/>
                <a:cs typeface="Arial" pitchFamily="34" charset="0"/>
              </a:rPr>
              <a:t>polymer</a:t>
            </a:r>
            <a:r>
              <a:rPr lang="en-US" sz="4600" b="1" dirty="0" smtClean="0">
                <a:latin typeface="Arial" pitchFamily="34" charset="0"/>
                <a:cs typeface="Arial" pitchFamily="34" charset="0"/>
              </a:rPr>
              <a:t>?</a:t>
            </a:r>
            <a:endParaRPr lang="en-US" sz="4600" b="1" dirty="0">
              <a:latin typeface="Arial" pitchFamily="34" charset="0"/>
              <a:cs typeface="Arial" pitchFamily="34" charset="0"/>
            </a:endParaRPr>
          </a:p>
        </p:txBody>
      </p:sp>
      <p:sp>
        <p:nvSpPr>
          <p:cNvPr id="3" name="TextBox 2"/>
          <p:cNvSpPr txBox="1"/>
          <p:nvPr/>
        </p:nvSpPr>
        <p:spPr>
          <a:xfrm>
            <a:off x="5780065" y="1210588"/>
            <a:ext cx="2181279" cy="1015663"/>
          </a:xfrm>
          <a:prstGeom prst="rect">
            <a:avLst/>
          </a:prstGeom>
          <a:noFill/>
        </p:spPr>
        <p:txBody>
          <a:bodyPr wrap="square" rtlCol="0">
            <a:spAutoFit/>
          </a:bodyPr>
          <a:lstStyle/>
          <a:p>
            <a:pPr algn="ctr"/>
            <a:r>
              <a:rPr lang="en-US" sz="3200" b="1" dirty="0" smtClean="0">
                <a:solidFill>
                  <a:srgbClr val="0070C0"/>
                </a:solidFill>
              </a:rPr>
              <a:t>Poly</a:t>
            </a:r>
            <a:r>
              <a:rPr lang="en-US" sz="3200" b="1" dirty="0" smtClean="0">
                <a:solidFill>
                  <a:schemeClr val="bg1"/>
                </a:solidFill>
              </a:rPr>
              <a:t>mers</a:t>
            </a:r>
            <a:r>
              <a:rPr lang="en-US" sz="3200" b="1" dirty="0" smtClean="0">
                <a:solidFill>
                  <a:srgbClr val="0070C0"/>
                </a:solidFill>
              </a:rPr>
              <a:t/>
            </a:r>
            <a:br>
              <a:rPr lang="en-US" sz="3200" b="1" dirty="0" smtClean="0">
                <a:solidFill>
                  <a:srgbClr val="0070C0"/>
                </a:solidFill>
              </a:rPr>
            </a:br>
            <a:r>
              <a:rPr lang="en-US" sz="2800" b="1" i="1" dirty="0" smtClean="0">
                <a:solidFill>
                  <a:srgbClr val="0070C0"/>
                </a:solidFill>
              </a:rPr>
              <a:t>Many </a:t>
            </a:r>
            <a:r>
              <a:rPr lang="en-US" sz="2800" b="1" i="1" dirty="0" smtClean="0">
                <a:solidFill>
                  <a:schemeClr val="bg1"/>
                </a:solidFill>
              </a:rPr>
              <a:t>units</a:t>
            </a:r>
            <a:endParaRPr lang="en-US" sz="3200" b="1" i="1" dirty="0">
              <a:solidFill>
                <a:schemeClr val="bg1"/>
              </a:solidFill>
            </a:endParaRPr>
          </a:p>
        </p:txBody>
      </p:sp>
      <p:sp>
        <p:nvSpPr>
          <p:cNvPr id="34" name="TextBox 33"/>
          <p:cNvSpPr txBox="1"/>
          <p:nvPr/>
        </p:nvSpPr>
        <p:spPr>
          <a:xfrm>
            <a:off x="992253" y="2243050"/>
            <a:ext cx="3334000" cy="461665"/>
          </a:xfrm>
          <a:prstGeom prst="rect">
            <a:avLst/>
          </a:prstGeom>
          <a:noFill/>
        </p:spPr>
        <p:txBody>
          <a:bodyPr wrap="square" rtlCol="0">
            <a:spAutoFit/>
          </a:bodyPr>
          <a:lstStyle/>
          <a:p>
            <a:r>
              <a:rPr lang="en-US" sz="2400" b="1" dirty="0" smtClean="0"/>
              <a:t>Single units (monomers)</a:t>
            </a:r>
            <a:endParaRPr lang="en-US" sz="2400" b="1" dirty="0"/>
          </a:p>
        </p:txBody>
      </p:sp>
      <p:pic>
        <p:nvPicPr>
          <p:cNvPr id="15361" name="Picture 1"/>
          <p:cNvPicPr>
            <a:picLocks noChangeAspect="1" noChangeArrowheads="1"/>
          </p:cNvPicPr>
          <p:nvPr/>
        </p:nvPicPr>
        <p:blipFill>
          <a:blip r:embed="rId3" cstate="print">
            <a:clrChange>
              <a:clrFrom>
                <a:srgbClr val="FFFFFF"/>
              </a:clrFrom>
              <a:clrTo>
                <a:srgbClr val="FFFFFF">
                  <a:alpha val="0"/>
                </a:srgbClr>
              </a:clrTo>
            </a:clrChange>
          </a:blip>
          <a:srcRect l="35725" t="38462" r="11567" b="21978"/>
          <a:stretch>
            <a:fillRect/>
          </a:stretch>
        </p:blipFill>
        <p:spPr bwMode="auto">
          <a:xfrm>
            <a:off x="457200" y="4179795"/>
            <a:ext cx="4404106" cy="1761642"/>
          </a:xfrm>
          <a:prstGeom prst="rect">
            <a:avLst/>
          </a:prstGeom>
          <a:noFill/>
          <a:ln w="9525">
            <a:noFill/>
            <a:miter lim="800000"/>
            <a:headEnd/>
            <a:tailEnd/>
          </a:ln>
        </p:spPr>
      </p:pic>
      <p:sp>
        <p:nvSpPr>
          <p:cNvPr id="88" name="AutoShape 246"/>
          <p:cNvSpPr>
            <a:spLocks noChangeAspect="1" noChangeArrowheads="1" noTextEdit="1"/>
          </p:cNvSpPr>
          <p:nvPr/>
        </p:nvSpPr>
        <p:spPr bwMode="auto">
          <a:xfrm>
            <a:off x="6099206" y="3311397"/>
            <a:ext cx="38385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49"/>
          <p:cNvSpPr>
            <a:spLocks/>
          </p:cNvSpPr>
          <p:nvPr/>
        </p:nvSpPr>
        <p:spPr bwMode="auto">
          <a:xfrm>
            <a:off x="7835931" y="5029072"/>
            <a:ext cx="514350" cy="906463"/>
          </a:xfrm>
          <a:custGeom>
            <a:avLst/>
            <a:gdLst>
              <a:gd name="T0" fmla="*/ 156 w 324"/>
              <a:gd name="T1" fmla="*/ 25 h 571"/>
              <a:gd name="T2" fmla="*/ 172 w 324"/>
              <a:gd name="T3" fmla="*/ 319 h 571"/>
              <a:gd name="T4" fmla="*/ 176 w 324"/>
              <a:gd name="T5" fmla="*/ 324 h 571"/>
              <a:gd name="T6" fmla="*/ 187 w 324"/>
              <a:gd name="T7" fmla="*/ 338 h 571"/>
              <a:gd name="T8" fmla="*/ 203 w 324"/>
              <a:gd name="T9" fmla="*/ 358 h 571"/>
              <a:gd name="T10" fmla="*/ 222 w 324"/>
              <a:gd name="T11" fmla="*/ 384 h 571"/>
              <a:gd name="T12" fmla="*/ 244 w 324"/>
              <a:gd name="T13" fmla="*/ 412 h 571"/>
              <a:gd name="T14" fmla="*/ 268 w 324"/>
              <a:gd name="T15" fmla="*/ 440 h 571"/>
              <a:gd name="T16" fmla="*/ 291 w 324"/>
              <a:gd name="T17" fmla="*/ 467 h 571"/>
              <a:gd name="T18" fmla="*/ 313 w 324"/>
              <a:gd name="T19" fmla="*/ 490 h 571"/>
              <a:gd name="T20" fmla="*/ 324 w 324"/>
              <a:gd name="T21" fmla="*/ 510 h 571"/>
              <a:gd name="T22" fmla="*/ 319 w 324"/>
              <a:gd name="T23" fmla="*/ 526 h 571"/>
              <a:gd name="T24" fmla="*/ 302 w 324"/>
              <a:gd name="T25" fmla="*/ 540 h 571"/>
              <a:gd name="T26" fmla="*/ 279 w 324"/>
              <a:gd name="T27" fmla="*/ 551 h 571"/>
              <a:gd name="T28" fmla="*/ 252 w 324"/>
              <a:gd name="T29" fmla="*/ 560 h 571"/>
              <a:gd name="T30" fmla="*/ 227 w 324"/>
              <a:gd name="T31" fmla="*/ 566 h 571"/>
              <a:gd name="T32" fmla="*/ 209 w 324"/>
              <a:gd name="T33" fmla="*/ 570 h 571"/>
              <a:gd name="T34" fmla="*/ 201 w 324"/>
              <a:gd name="T35" fmla="*/ 571 h 571"/>
              <a:gd name="T36" fmla="*/ 30 w 324"/>
              <a:gd name="T37" fmla="*/ 384 h 571"/>
              <a:gd name="T38" fmla="*/ 0 w 324"/>
              <a:gd name="T39" fmla="*/ 0 h 571"/>
              <a:gd name="T40" fmla="*/ 156 w 324"/>
              <a:gd name="T41" fmla="*/ 2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571">
                <a:moveTo>
                  <a:pt x="156" y="25"/>
                </a:moveTo>
                <a:lnTo>
                  <a:pt x="172" y="319"/>
                </a:lnTo>
                <a:lnTo>
                  <a:pt x="176" y="324"/>
                </a:lnTo>
                <a:lnTo>
                  <a:pt x="187" y="338"/>
                </a:lnTo>
                <a:lnTo>
                  <a:pt x="203" y="358"/>
                </a:lnTo>
                <a:lnTo>
                  <a:pt x="222" y="384"/>
                </a:lnTo>
                <a:lnTo>
                  <a:pt x="244" y="412"/>
                </a:lnTo>
                <a:lnTo>
                  <a:pt x="268" y="440"/>
                </a:lnTo>
                <a:lnTo>
                  <a:pt x="291" y="467"/>
                </a:lnTo>
                <a:lnTo>
                  <a:pt x="313" y="490"/>
                </a:lnTo>
                <a:lnTo>
                  <a:pt x="324" y="510"/>
                </a:lnTo>
                <a:lnTo>
                  <a:pt x="319" y="526"/>
                </a:lnTo>
                <a:lnTo>
                  <a:pt x="302" y="540"/>
                </a:lnTo>
                <a:lnTo>
                  <a:pt x="279" y="551"/>
                </a:lnTo>
                <a:lnTo>
                  <a:pt x="252" y="560"/>
                </a:lnTo>
                <a:lnTo>
                  <a:pt x="227" y="566"/>
                </a:lnTo>
                <a:lnTo>
                  <a:pt x="209" y="570"/>
                </a:lnTo>
                <a:lnTo>
                  <a:pt x="201" y="571"/>
                </a:lnTo>
                <a:lnTo>
                  <a:pt x="30" y="384"/>
                </a:lnTo>
                <a:lnTo>
                  <a:pt x="0" y="0"/>
                </a:lnTo>
                <a:lnTo>
                  <a:pt x="15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50"/>
          <p:cNvSpPr>
            <a:spLocks/>
          </p:cNvSpPr>
          <p:nvPr/>
        </p:nvSpPr>
        <p:spPr bwMode="auto">
          <a:xfrm>
            <a:off x="7829581" y="4597272"/>
            <a:ext cx="366713" cy="584200"/>
          </a:xfrm>
          <a:custGeom>
            <a:avLst/>
            <a:gdLst>
              <a:gd name="T0" fmla="*/ 100 w 231"/>
              <a:gd name="T1" fmla="*/ 0 h 368"/>
              <a:gd name="T2" fmla="*/ 102 w 231"/>
              <a:gd name="T3" fmla="*/ 0 h 368"/>
              <a:gd name="T4" fmla="*/ 109 w 231"/>
              <a:gd name="T5" fmla="*/ 2 h 368"/>
              <a:gd name="T6" fmla="*/ 117 w 231"/>
              <a:gd name="T7" fmla="*/ 7 h 368"/>
              <a:gd name="T8" fmla="*/ 127 w 231"/>
              <a:gd name="T9" fmla="*/ 16 h 368"/>
              <a:gd name="T10" fmla="*/ 138 w 231"/>
              <a:gd name="T11" fmla="*/ 28 h 368"/>
              <a:gd name="T12" fmla="*/ 149 w 231"/>
              <a:gd name="T13" fmla="*/ 44 h 368"/>
              <a:gd name="T14" fmla="*/ 158 w 231"/>
              <a:gd name="T15" fmla="*/ 67 h 368"/>
              <a:gd name="T16" fmla="*/ 165 w 231"/>
              <a:gd name="T17" fmla="*/ 96 h 368"/>
              <a:gd name="T18" fmla="*/ 172 w 231"/>
              <a:gd name="T19" fmla="*/ 131 h 368"/>
              <a:gd name="T20" fmla="*/ 182 w 231"/>
              <a:gd name="T21" fmla="*/ 172 h 368"/>
              <a:gd name="T22" fmla="*/ 193 w 231"/>
              <a:gd name="T23" fmla="*/ 213 h 368"/>
              <a:gd name="T24" fmla="*/ 204 w 231"/>
              <a:gd name="T25" fmla="*/ 254 h 368"/>
              <a:gd name="T26" fmla="*/ 214 w 231"/>
              <a:gd name="T27" fmla="*/ 290 h 368"/>
              <a:gd name="T28" fmla="*/ 223 w 231"/>
              <a:gd name="T29" fmla="*/ 321 h 368"/>
              <a:gd name="T30" fmla="*/ 229 w 231"/>
              <a:gd name="T31" fmla="*/ 341 h 368"/>
              <a:gd name="T32" fmla="*/ 231 w 231"/>
              <a:gd name="T33" fmla="*/ 348 h 368"/>
              <a:gd name="T34" fmla="*/ 230 w 231"/>
              <a:gd name="T35" fmla="*/ 348 h 368"/>
              <a:gd name="T36" fmla="*/ 226 w 231"/>
              <a:gd name="T37" fmla="*/ 349 h 368"/>
              <a:gd name="T38" fmla="*/ 221 w 231"/>
              <a:gd name="T39" fmla="*/ 349 h 368"/>
              <a:gd name="T40" fmla="*/ 214 w 231"/>
              <a:gd name="T41" fmla="*/ 350 h 368"/>
              <a:gd name="T42" fmla="*/ 204 w 231"/>
              <a:gd name="T43" fmla="*/ 353 h 368"/>
              <a:gd name="T44" fmla="*/ 192 w 231"/>
              <a:gd name="T45" fmla="*/ 354 h 368"/>
              <a:gd name="T46" fmla="*/ 180 w 231"/>
              <a:gd name="T47" fmla="*/ 357 h 368"/>
              <a:gd name="T48" fmla="*/ 165 w 231"/>
              <a:gd name="T49" fmla="*/ 358 h 368"/>
              <a:gd name="T50" fmla="*/ 148 w 231"/>
              <a:gd name="T51" fmla="*/ 359 h 368"/>
              <a:gd name="T52" fmla="*/ 131 w 231"/>
              <a:gd name="T53" fmla="*/ 361 h 368"/>
              <a:gd name="T54" fmla="*/ 111 w 231"/>
              <a:gd name="T55" fmla="*/ 363 h 368"/>
              <a:gd name="T56" fmla="*/ 91 w 231"/>
              <a:gd name="T57" fmla="*/ 364 h 368"/>
              <a:gd name="T58" fmla="*/ 69 w 231"/>
              <a:gd name="T59" fmla="*/ 366 h 368"/>
              <a:gd name="T60" fmla="*/ 47 w 231"/>
              <a:gd name="T61" fmla="*/ 366 h 368"/>
              <a:gd name="T62" fmla="*/ 24 w 231"/>
              <a:gd name="T63" fmla="*/ 368 h 368"/>
              <a:gd name="T64" fmla="*/ 0 w 231"/>
              <a:gd name="T65" fmla="*/ 368 h 368"/>
              <a:gd name="T66" fmla="*/ 100 w 231"/>
              <a:gd name="T6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368">
                <a:moveTo>
                  <a:pt x="100" y="0"/>
                </a:moveTo>
                <a:lnTo>
                  <a:pt x="102" y="0"/>
                </a:lnTo>
                <a:lnTo>
                  <a:pt x="109" y="2"/>
                </a:lnTo>
                <a:lnTo>
                  <a:pt x="117" y="7"/>
                </a:lnTo>
                <a:lnTo>
                  <a:pt x="127" y="16"/>
                </a:lnTo>
                <a:lnTo>
                  <a:pt x="138" y="28"/>
                </a:lnTo>
                <a:lnTo>
                  <a:pt x="149" y="44"/>
                </a:lnTo>
                <a:lnTo>
                  <a:pt x="158" y="67"/>
                </a:lnTo>
                <a:lnTo>
                  <a:pt x="165" y="96"/>
                </a:lnTo>
                <a:lnTo>
                  <a:pt x="172" y="131"/>
                </a:lnTo>
                <a:lnTo>
                  <a:pt x="182" y="172"/>
                </a:lnTo>
                <a:lnTo>
                  <a:pt x="193" y="213"/>
                </a:lnTo>
                <a:lnTo>
                  <a:pt x="204" y="254"/>
                </a:lnTo>
                <a:lnTo>
                  <a:pt x="214" y="290"/>
                </a:lnTo>
                <a:lnTo>
                  <a:pt x="223" y="321"/>
                </a:lnTo>
                <a:lnTo>
                  <a:pt x="229" y="341"/>
                </a:lnTo>
                <a:lnTo>
                  <a:pt x="231" y="348"/>
                </a:lnTo>
                <a:lnTo>
                  <a:pt x="230" y="348"/>
                </a:lnTo>
                <a:lnTo>
                  <a:pt x="226" y="349"/>
                </a:lnTo>
                <a:lnTo>
                  <a:pt x="221" y="349"/>
                </a:lnTo>
                <a:lnTo>
                  <a:pt x="214" y="350"/>
                </a:lnTo>
                <a:lnTo>
                  <a:pt x="204" y="353"/>
                </a:lnTo>
                <a:lnTo>
                  <a:pt x="192" y="354"/>
                </a:lnTo>
                <a:lnTo>
                  <a:pt x="180" y="357"/>
                </a:lnTo>
                <a:lnTo>
                  <a:pt x="165" y="358"/>
                </a:lnTo>
                <a:lnTo>
                  <a:pt x="148" y="359"/>
                </a:lnTo>
                <a:lnTo>
                  <a:pt x="131" y="361"/>
                </a:lnTo>
                <a:lnTo>
                  <a:pt x="111" y="363"/>
                </a:lnTo>
                <a:lnTo>
                  <a:pt x="91" y="364"/>
                </a:lnTo>
                <a:lnTo>
                  <a:pt x="69" y="366"/>
                </a:lnTo>
                <a:lnTo>
                  <a:pt x="47" y="366"/>
                </a:lnTo>
                <a:lnTo>
                  <a:pt x="24" y="368"/>
                </a:lnTo>
                <a:lnTo>
                  <a:pt x="0" y="368"/>
                </a:lnTo>
                <a:lnTo>
                  <a:pt x="10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1"/>
          <p:cNvSpPr>
            <a:spLocks/>
          </p:cNvSpPr>
          <p:nvPr/>
        </p:nvSpPr>
        <p:spPr bwMode="auto">
          <a:xfrm>
            <a:off x="7010431" y="5622797"/>
            <a:ext cx="957263" cy="833438"/>
          </a:xfrm>
          <a:custGeom>
            <a:avLst/>
            <a:gdLst>
              <a:gd name="T0" fmla="*/ 0 w 603"/>
              <a:gd name="T1" fmla="*/ 378 h 525"/>
              <a:gd name="T2" fmla="*/ 491 w 603"/>
              <a:gd name="T3" fmla="*/ 525 h 525"/>
              <a:gd name="T4" fmla="*/ 497 w 603"/>
              <a:gd name="T5" fmla="*/ 519 h 525"/>
              <a:gd name="T6" fmla="*/ 513 w 603"/>
              <a:gd name="T7" fmla="*/ 502 h 525"/>
              <a:gd name="T8" fmla="*/ 535 w 603"/>
              <a:gd name="T9" fmla="*/ 475 h 525"/>
              <a:gd name="T10" fmla="*/ 558 w 603"/>
              <a:gd name="T11" fmla="*/ 442 h 525"/>
              <a:gd name="T12" fmla="*/ 580 w 603"/>
              <a:gd name="T13" fmla="*/ 403 h 525"/>
              <a:gd name="T14" fmla="*/ 596 w 603"/>
              <a:gd name="T15" fmla="*/ 361 h 525"/>
              <a:gd name="T16" fmla="*/ 603 w 603"/>
              <a:gd name="T17" fmla="*/ 320 h 525"/>
              <a:gd name="T18" fmla="*/ 595 w 603"/>
              <a:gd name="T19" fmla="*/ 278 h 525"/>
              <a:gd name="T20" fmla="*/ 585 w 603"/>
              <a:gd name="T21" fmla="*/ 257 h 525"/>
              <a:gd name="T22" fmla="*/ 573 w 603"/>
              <a:gd name="T23" fmla="*/ 235 h 525"/>
              <a:gd name="T24" fmla="*/ 558 w 603"/>
              <a:gd name="T25" fmla="*/ 213 h 525"/>
              <a:gd name="T26" fmla="*/ 542 w 603"/>
              <a:gd name="T27" fmla="*/ 190 h 525"/>
              <a:gd name="T28" fmla="*/ 524 w 603"/>
              <a:gd name="T29" fmla="*/ 166 h 525"/>
              <a:gd name="T30" fmla="*/ 504 w 603"/>
              <a:gd name="T31" fmla="*/ 143 h 525"/>
              <a:gd name="T32" fmla="*/ 485 w 603"/>
              <a:gd name="T33" fmla="*/ 121 h 525"/>
              <a:gd name="T34" fmla="*/ 465 w 603"/>
              <a:gd name="T35" fmla="*/ 99 h 525"/>
              <a:gd name="T36" fmla="*/ 446 w 603"/>
              <a:gd name="T37" fmla="*/ 78 h 525"/>
              <a:gd name="T38" fmla="*/ 427 w 603"/>
              <a:gd name="T39" fmla="*/ 60 h 525"/>
              <a:gd name="T40" fmla="*/ 410 w 603"/>
              <a:gd name="T41" fmla="*/ 43 h 525"/>
              <a:gd name="T42" fmla="*/ 395 w 603"/>
              <a:gd name="T43" fmla="*/ 28 h 525"/>
              <a:gd name="T44" fmla="*/ 383 w 603"/>
              <a:gd name="T45" fmla="*/ 16 h 525"/>
              <a:gd name="T46" fmla="*/ 373 w 603"/>
              <a:gd name="T47" fmla="*/ 7 h 525"/>
              <a:gd name="T48" fmla="*/ 367 w 603"/>
              <a:gd name="T49" fmla="*/ 2 h 525"/>
              <a:gd name="T50" fmla="*/ 365 w 603"/>
              <a:gd name="T51" fmla="*/ 0 h 525"/>
              <a:gd name="T52" fmla="*/ 0 w 603"/>
              <a:gd name="T53" fmla="*/ 37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3" h="525">
                <a:moveTo>
                  <a:pt x="0" y="378"/>
                </a:moveTo>
                <a:lnTo>
                  <a:pt x="491" y="525"/>
                </a:lnTo>
                <a:lnTo>
                  <a:pt x="497" y="519"/>
                </a:lnTo>
                <a:lnTo>
                  <a:pt x="513" y="502"/>
                </a:lnTo>
                <a:lnTo>
                  <a:pt x="535" y="475"/>
                </a:lnTo>
                <a:lnTo>
                  <a:pt x="558" y="442"/>
                </a:lnTo>
                <a:lnTo>
                  <a:pt x="580" y="403"/>
                </a:lnTo>
                <a:lnTo>
                  <a:pt x="596" y="361"/>
                </a:lnTo>
                <a:lnTo>
                  <a:pt x="603" y="320"/>
                </a:lnTo>
                <a:lnTo>
                  <a:pt x="595" y="278"/>
                </a:lnTo>
                <a:lnTo>
                  <a:pt x="585" y="257"/>
                </a:lnTo>
                <a:lnTo>
                  <a:pt x="573" y="235"/>
                </a:lnTo>
                <a:lnTo>
                  <a:pt x="558" y="213"/>
                </a:lnTo>
                <a:lnTo>
                  <a:pt x="542" y="190"/>
                </a:lnTo>
                <a:lnTo>
                  <a:pt x="524" y="166"/>
                </a:lnTo>
                <a:lnTo>
                  <a:pt x="504" y="143"/>
                </a:lnTo>
                <a:lnTo>
                  <a:pt x="485" y="121"/>
                </a:lnTo>
                <a:lnTo>
                  <a:pt x="465" y="99"/>
                </a:lnTo>
                <a:lnTo>
                  <a:pt x="446" y="78"/>
                </a:lnTo>
                <a:lnTo>
                  <a:pt x="427" y="60"/>
                </a:lnTo>
                <a:lnTo>
                  <a:pt x="410" y="43"/>
                </a:lnTo>
                <a:lnTo>
                  <a:pt x="395" y="28"/>
                </a:lnTo>
                <a:lnTo>
                  <a:pt x="383" y="16"/>
                </a:lnTo>
                <a:lnTo>
                  <a:pt x="373" y="7"/>
                </a:lnTo>
                <a:lnTo>
                  <a:pt x="367" y="2"/>
                </a:lnTo>
                <a:lnTo>
                  <a:pt x="365" y="0"/>
                </a:lnTo>
                <a:lnTo>
                  <a:pt x="0" y="3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252"/>
          <p:cNvSpPr>
            <a:spLocks/>
          </p:cNvSpPr>
          <p:nvPr/>
        </p:nvSpPr>
        <p:spPr bwMode="auto">
          <a:xfrm>
            <a:off x="7299356" y="4086097"/>
            <a:ext cx="654050" cy="574675"/>
          </a:xfrm>
          <a:custGeom>
            <a:avLst/>
            <a:gdLst>
              <a:gd name="T0" fmla="*/ 233 w 412"/>
              <a:gd name="T1" fmla="*/ 0 h 362"/>
              <a:gd name="T2" fmla="*/ 233 w 412"/>
              <a:gd name="T3" fmla="*/ 2 h 362"/>
              <a:gd name="T4" fmla="*/ 231 w 412"/>
              <a:gd name="T5" fmla="*/ 10 h 362"/>
              <a:gd name="T6" fmla="*/ 228 w 412"/>
              <a:gd name="T7" fmla="*/ 21 h 362"/>
              <a:gd name="T8" fmla="*/ 223 w 412"/>
              <a:gd name="T9" fmla="*/ 35 h 362"/>
              <a:gd name="T10" fmla="*/ 217 w 412"/>
              <a:gd name="T11" fmla="*/ 54 h 362"/>
              <a:gd name="T12" fmla="*/ 209 w 412"/>
              <a:gd name="T13" fmla="*/ 73 h 362"/>
              <a:gd name="T14" fmla="*/ 199 w 412"/>
              <a:gd name="T15" fmla="*/ 94 h 362"/>
              <a:gd name="T16" fmla="*/ 186 w 412"/>
              <a:gd name="T17" fmla="*/ 116 h 362"/>
              <a:gd name="T18" fmla="*/ 173 w 412"/>
              <a:gd name="T19" fmla="*/ 139 h 362"/>
              <a:gd name="T20" fmla="*/ 156 w 412"/>
              <a:gd name="T21" fmla="*/ 161 h 362"/>
              <a:gd name="T22" fmla="*/ 137 w 412"/>
              <a:gd name="T23" fmla="*/ 184 h 362"/>
              <a:gd name="T24" fmla="*/ 115 w 412"/>
              <a:gd name="T25" fmla="*/ 203 h 362"/>
              <a:gd name="T26" fmla="*/ 91 w 412"/>
              <a:gd name="T27" fmla="*/ 222 h 362"/>
              <a:gd name="T28" fmla="*/ 64 w 412"/>
              <a:gd name="T29" fmla="*/ 236 h 362"/>
              <a:gd name="T30" fmla="*/ 33 w 412"/>
              <a:gd name="T31" fmla="*/ 248 h 362"/>
              <a:gd name="T32" fmla="*/ 0 w 412"/>
              <a:gd name="T33" fmla="*/ 256 h 362"/>
              <a:gd name="T34" fmla="*/ 1 w 412"/>
              <a:gd name="T35" fmla="*/ 257 h 362"/>
              <a:gd name="T36" fmla="*/ 3 w 412"/>
              <a:gd name="T37" fmla="*/ 262 h 362"/>
              <a:gd name="T38" fmla="*/ 8 w 412"/>
              <a:gd name="T39" fmla="*/ 269 h 362"/>
              <a:gd name="T40" fmla="*/ 14 w 412"/>
              <a:gd name="T41" fmla="*/ 278 h 362"/>
              <a:gd name="T42" fmla="*/ 21 w 412"/>
              <a:gd name="T43" fmla="*/ 288 h 362"/>
              <a:gd name="T44" fmla="*/ 32 w 412"/>
              <a:gd name="T45" fmla="*/ 299 h 362"/>
              <a:gd name="T46" fmla="*/ 44 w 412"/>
              <a:gd name="T47" fmla="*/ 311 h 362"/>
              <a:gd name="T48" fmla="*/ 60 w 412"/>
              <a:gd name="T49" fmla="*/ 322 h 362"/>
              <a:gd name="T50" fmla="*/ 79 w 412"/>
              <a:gd name="T51" fmla="*/ 333 h 362"/>
              <a:gd name="T52" fmla="*/ 101 w 412"/>
              <a:gd name="T53" fmla="*/ 343 h 362"/>
              <a:gd name="T54" fmla="*/ 125 w 412"/>
              <a:gd name="T55" fmla="*/ 351 h 362"/>
              <a:gd name="T56" fmla="*/ 153 w 412"/>
              <a:gd name="T57" fmla="*/ 359 h 362"/>
              <a:gd name="T58" fmla="*/ 185 w 412"/>
              <a:gd name="T59" fmla="*/ 362 h 362"/>
              <a:gd name="T60" fmla="*/ 222 w 412"/>
              <a:gd name="T61" fmla="*/ 362 h 362"/>
              <a:gd name="T62" fmla="*/ 261 w 412"/>
              <a:gd name="T63" fmla="*/ 360 h 362"/>
              <a:gd name="T64" fmla="*/ 305 w 412"/>
              <a:gd name="T65" fmla="*/ 354 h 362"/>
              <a:gd name="T66" fmla="*/ 305 w 412"/>
              <a:gd name="T67" fmla="*/ 348 h 362"/>
              <a:gd name="T68" fmla="*/ 307 w 412"/>
              <a:gd name="T69" fmla="*/ 332 h 362"/>
              <a:gd name="T70" fmla="*/ 308 w 412"/>
              <a:gd name="T71" fmla="*/ 313 h 362"/>
              <a:gd name="T72" fmla="*/ 309 w 412"/>
              <a:gd name="T73" fmla="*/ 296 h 362"/>
              <a:gd name="T74" fmla="*/ 314 w 412"/>
              <a:gd name="T75" fmla="*/ 284 h 362"/>
              <a:gd name="T76" fmla="*/ 326 w 412"/>
              <a:gd name="T77" fmla="*/ 263 h 362"/>
              <a:gd name="T78" fmla="*/ 342 w 412"/>
              <a:gd name="T79" fmla="*/ 237 h 362"/>
              <a:gd name="T80" fmla="*/ 360 w 412"/>
              <a:gd name="T81" fmla="*/ 208 h 362"/>
              <a:gd name="T82" fmla="*/ 380 w 412"/>
              <a:gd name="T83" fmla="*/ 181 h 362"/>
              <a:gd name="T84" fmla="*/ 396 w 412"/>
              <a:gd name="T85" fmla="*/ 158 h 362"/>
              <a:gd name="T86" fmla="*/ 407 w 412"/>
              <a:gd name="T87" fmla="*/ 141 h 362"/>
              <a:gd name="T88" fmla="*/ 412 w 412"/>
              <a:gd name="T89" fmla="*/ 134 h 362"/>
              <a:gd name="T90" fmla="*/ 233 w 412"/>
              <a:gd name="T9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362">
                <a:moveTo>
                  <a:pt x="233" y="0"/>
                </a:moveTo>
                <a:lnTo>
                  <a:pt x="233" y="2"/>
                </a:lnTo>
                <a:lnTo>
                  <a:pt x="231" y="10"/>
                </a:lnTo>
                <a:lnTo>
                  <a:pt x="228" y="21"/>
                </a:lnTo>
                <a:lnTo>
                  <a:pt x="223" y="35"/>
                </a:lnTo>
                <a:lnTo>
                  <a:pt x="217" y="54"/>
                </a:lnTo>
                <a:lnTo>
                  <a:pt x="209" y="73"/>
                </a:lnTo>
                <a:lnTo>
                  <a:pt x="199" y="94"/>
                </a:lnTo>
                <a:lnTo>
                  <a:pt x="186" y="116"/>
                </a:lnTo>
                <a:lnTo>
                  <a:pt x="173" y="139"/>
                </a:lnTo>
                <a:lnTo>
                  <a:pt x="156" y="161"/>
                </a:lnTo>
                <a:lnTo>
                  <a:pt x="137" y="184"/>
                </a:lnTo>
                <a:lnTo>
                  <a:pt x="115" y="203"/>
                </a:lnTo>
                <a:lnTo>
                  <a:pt x="91" y="222"/>
                </a:lnTo>
                <a:lnTo>
                  <a:pt x="64" y="236"/>
                </a:lnTo>
                <a:lnTo>
                  <a:pt x="33" y="248"/>
                </a:lnTo>
                <a:lnTo>
                  <a:pt x="0" y="256"/>
                </a:lnTo>
                <a:lnTo>
                  <a:pt x="1" y="257"/>
                </a:lnTo>
                <a:lnTo>
                  <a:pt x="3" y="262"/>
                </a:lnTo>
                <a:lnTo>
                  <a:pt x="8" y="269"/>
                </a:lnTo>
                <a:lnTo>
                  <a:pt x="14" y="278"/>
                </a:lnTo>
                <a:lnTo>
                  <a:pt x="21" y="288"/>
                </a:lnTo>
                <a:lnTo>
                  <a:pt x="32" y="299"/>
                </a:lnTo>
                <a:lnTo>
                  <a:pt x="44" y="311"/>
                </a:lnTo>
                <a:lnTo>
                  <a:pt x="60" y="322"/>
                </a:lnTo>
                <a:lnTo>
                  <a:pt x="79" y="333"/>
                </a:lnTo>
                <a:lnTo>
                  <a:pt x="101" y="343"/>
                </a:lnTo>
                <a:lnTo>
                  <a:pt x="125" y="351"/>
                </a:lnTo>
                <a:lnTo>
                  <a:pt x="153" y="359"/>
                </a:lnTo>
                <a:lnTo>
                  <a:pt x="185" y="362"/>
                </a:lnTo>
                <a:lnTo>
                  <a:pt x="222" y="362"/>
                </a:lnTo>
                <a:lnTo>
                  <a:pt x="261" y="360"/>
                </a:lnTo>
                <a:lnTo>
                  <a:pt x="305" y="354"/>
                </a:lnTo>
                <a:lnTo>
                  <a:pt x="305" y="348"/>
                </a:lnTo>
                <a:lnTo>
                  <a:pt x="307" y="332"/>
                </a:lnTo>
                <a:lnTo>
                  <a:pt x="308" y="313"/>
                </a:lnTo>
                <a:lnTo>
                  <a:pt x="309" y="296"/>
                </a:lnTo>
                <a:lnTo>
                  <a:pt x="314" y="284"/>
                </a:lnTo>
                <a:lnTo>
                  <a:pt x="326" y="263"/>
                </a:lnTo>
                <a:lnTo>
                  <a:pt x="342" y="237"/>
                </a:lnTo>
                <a:lnTo>
                  <a:pt x="360" y="208"/>
                </a:lnTo>
                <a:lnTo>
                  <a:pt x="380" y="181"/>
                </a:lnTo>
                <a:lnTo>
                  <a:pt x="396" y="158"/>
                </a:lnTo>
                <a:lnTo>
                  <a:pt x="407" y="141"/>
                </a:lnTo>
                <a:lnTo>
                  <a:pt x="412" y="134"/>
                </a:lnTo>
                <a:lnTo>
                  <a:pt x="23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53"/>
          <p:cNvSpPr>
            <a:spLocks/>
          </p:cNvSpPr>
          <p:nvPr/>
        </p:nvSpPr>
        <p:spPr bwMode="auto">
          <a:xfrm>
            <a:off x="7608919" y="3508247"/>
            <a:ext cx="871538" cy="1049338"/>
          </a:xfrm>
          <a:custGeom>
            <a:avLst/>
            <a:gdLst>
              <a:gd name="T0" fmla="*/ 518 w 549"/>
              <a:gd name="T1" fmla="*/ 135 h 661"/>
              <a:gd name="T2" fmla="*/ 538 w 549"/>
              <a:gd name="T3" fmla="*/ 181 h 661"/>
              <a:gd name="T4" fmla="*/ 549 w 549"/>
              <a:gd name="T5" fmla="*/ 260 h 661"/>
              <a:gd name="T6" fmla="*/ 523 w 549"/>
              <a:gd name="T7" fmla="*/ 354 h 661"/>
              <a:gd name="T8" fmla="*/ 489 w 549"/>
              <a:gd name="T9" fmla="*/ 408 h 661"/>
              <a:gd name="T10" fmla="*/ 488 w 549"/>
              <a:gd name="T11" fmla="*/ 447 h 661"/>
              <a:gd name="T12" fmla="*/ 463 w 549"/>
              <a:gd name="T13" fmla="*/ 512 h 661"/>
              <a:gd name="T14" fmla="*/ 392 w 549"/>
              <a:gd name="T15" fmla="*/ 583 h 661"/>
              <a:gd name="T16" fmla="*/ 331 w 549"/>
              <a:gd name="T17" fmla="*/ 617 h 661"/>
              <a:gd name="T18" fmla="*/ 324 w 549"/>
              <a:gd name="T19" fmla="*/ 622 h 661"/>
              <a:gd name="T20" fmla="*/ 310 w 549"/>
              <a:gd name="T21" fmla="*/ 632 h 661"/>
              <a:gd name="T22" fmla="*/ 289 w 549"/>
              <a:gd name="T23" fmla="*/ 647 h 661"/>
              <a:gd name="T24" fmla="*/ 268 w 549"/>
              <a:gd name="T25" fmla="*/ 661 h 661"/>
              <a:gd name="T26" fmla="*/ 244 w 549"/>
              <a:gd name="T27" fmla="*/ 658 h 661"/>
              <a:gd name="T28" fmla="*/ 213 w 549"/>
              <a:gd name="T29" fmla="*/ 643 h 661"/>
              <a:gd name="T30" fmla="*/ 179 w 549"/>
              <a:gd name="T31" fmla="*/ 620 h 661"/>
              <a:gd name="T32" fmla="*/ 142 w 549"/>
              <a:gd name="T33" fmla="*/ 592 h 661"/>
              <a:gd name="T34" fmla="*/ 86 w 549"/>
              <a:gd name="T35" fmla="*/ 533 h 661"/>
              <a:gd name="T36" fmla="*/ 28 w 549"/>
              <a:gd name="T37" fmla="*/ 437 h 661"/>
              <a:gd name="T38" fmla="*/ 0 w 549"/>
              <a:gd name="T39" fmla="*/ 304 h 661"/>
              <a:gd name="T40" fmla="*/ 11 w 549"/>
              <a:gd name="T41" fmla="*/ 176 h 661"/>
              <a:gd name="T42" fmla="*/ 20 w 549"/>
              <a:gd name="T43" fmla="*/ 104 h 661"/>
              <a:gd name="T44" fmla="*/ 43 w 549"/>
              <a:gd name="T45" fmla="*/ 52 h 661"/>
              <a:gd name="T46" fmla="*/ 103 w 549"/>
              <a:gd name="T47" fmla="*/ 18 h 661"/>
              <a:gd name="T48" fmla="*/ 184 w 549"/>
              <a:gd name="T49" fmla="*/ 3 h 661"/>
              <a:gd name="T50" fmla="*/ 244 w 549"/>
              <a:gd name="T51" fmla="*/ 0 h 661"/>
              <a:gd name="T52" fmla="*/ 303 w 549"/>
              <a:gd name="T53" fmla="*/ 2 h 661"/>
              <a:gd name="T54" fmla="*/ 358 w 549"/>
              <a:gd name="T55" fmla="*/ 11 h 661"/>
              <a:gd name="T56" fmla="*/ 408 w 549"/>
              <a:gd name="T57" fmla="*/ 25 h 661"/>
              <a:gd name="T58" fmla="*/ 452 w 549"/>
              <a:gd name="T59" fmla="*/ 46 h 661"/>
              <a:gd name="T60" fmla="*/ 485 w 549"/>
              <a:gd name="T61" fmla="*/ 75 h 661"/>
              <a:gd name="T62" fmla="*/ 509 w 549"/>
              <a:gd name="T63" fmla="*/ 10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9" h="661">
                <a:moveTo>
                  <a:pt x="515" y="128"/>
                </a:moveTo>
                <a:lnTo>
                  <a:pt x="518" y="135"/>
                </a:lnTo>
                <a:lnTo>
                  <a:pt x="527" y="153"/>
                </a:lnTo>
                <a:lnTo>
                  <a:pt x="538" y="181"/>
                </a:lnTo>
                <a:lnTo>
                  <a:pt x="545" y="218"/>
                </a:lnTo>
                <a:lnTo>
                  <a:pt x="549" y="260"/>
                </a:lnTo>
                <a:lnTo>
                  <a:pt x="542" y="306"/>
                </a:lnTo>
                <a:lnTo>
                  <a:pt x="523" y="354"/>
                </a:lnTo>
                <a:lnTo>
                  <a:pt x="488" y="402"/>
                </a:lnTo>
                <a:lnTo>
                  <a:pt x="489" y="408"/>
                </a:lnTo>
                <a:lnTo>
                  <a:pt x="489" y="424"/>
                </a:lnTo>
                <a:lnTo>
                  <a:pt x="488" y="447"/>
                </a:lnTo>
                <a:lnTo>
                  <a:pt x="479" y="478"/>
                </a:lnTo>
                <a:lnTo>
                  <a:pt x="463" y="512"/>
                </a:lnTo>
                <a:lnTo>
                  <a:pt x="435" y="548"/>
                </a:lnTo>
                <a:lnTo>
                  <a:pt x="392" y="583"/>
                </a:lnTo>
                <a:lnTo>
                  <a:pt x="332" y="616"/>
                </a:lnTo>
                <a:lnTo>
                  <a:pt x="331" y="617"/>
                </a:lnTo>
                <a:lnTo>
                  <a:pt x="328" y="619"/>
                </a:lnTo>
                <a:lnTo>
                  <a:pt x="324" y="622"/>
                </a:lnTo>
                <a:lnTo>
                  <a:pt x="317" y="626"/>
                </a:lnTo>
                <a:lnTo>
                  <a:pt x="310" y="632"/>
                </a:lnTo>
                <a:lnTo>
                  <a:pt x="300" y="639"/>
                </a:lnTo>
                <a:lnTo>
                  <a:pt x="289" y="647"/>
                </a:lnTo>
                <a:lnTo>
                  <a:pt x="277" y="657"/>
                </a:lnTo>
                <a:lnTo>
                  <a:pt x="268" y="661"/>
                </a:lnTo>
                <a:lnTo>
                  <a:pt x="257" y="661"/>
                </a:lnTo>
                <a:lnTo>
                  <a:pt x="244" y="658"/>
                </a:lnTo>
                <a:lnTo>
                  <a:pt x="229" y="652"/>
                </a:lnTo>
                <a:lnTo>
                  <a:pt x="213" y="643"/>
                </a:lnTo>
                <a:lnTo>
                  <a:pt x="196" y="632"/>
                </a:lnTo>
                <a:lnTo>
                  <a:pt x="179" y="620"/>
                </a:lnTo>
                <a:lnTo>
                  <a:pt x="161" y="606"/>
                </a:lnTo>
                <a:lnTo>
                  <a:pt x="142" y="592"/>
                </a:lnTo>
                <a:lnTo>
                  <a:pt x="115" y="567"/>
                </a:lnTo>
                <a:lnTo>
                  <a:pt x="86" y="533"/>
                </a:lnTo>
                <a:lnTo>
                  <a:pt x="55" y="490"/>
                </a:lnTo>
                <a:lnTo>
                  <a:pt x="28" y="437"/>
                </a:lnTo>
                <a:lnTo>
                  <a:pt x="9" y="375"/>
                </a:lnTo>
                <a:lnTo>
                  <a:pt x="0" y="304"/>
                </a:lnTo>
                <a:lnTo>
                  <a:pt x="6" y="222"/>
                </a:lnTo>
                <a:lnTo>
                  <a:pt x="11" y="176"/>
                </a:lnTo>
                <a:lnTo>
                  <a:pt x="15" y="138"/>
                </a:lnTo>
                <a:lnTo>
                  <a:pt x="20" y="104"/>
                </a:lnTo>
                <a:lnTo>
                  <a:pt x="28" y="76"/>
                </a:lnTo>
                <a:lnTo>
                  <a:pt x="43" y="52"/>
                </a:lnTo>
                <a:lnTo>
                  <a:pt x="67" y="33"/>
                </a:lnTo>
                <a:lnTo>
                  <a:pt x="103" y="18"/>
                </a:lnTo>
                <a:lnTo>
                  <a:pt x="154" y="7"/>
                </a:lnTo>
                <a:lnTo>
                  <a:pt x="184" y="3"/>
                </a:lnTo>
                <a:lnTo>
                  <a:pt x="214" y="1"/>
                </a:lnTo>
                <a:lnTo>
                  <a:pt x="244" y="0"/>
                </a:lnTo>
                <a:lnTo>
                  <a:pt x="273" y="1"/>
                </a:lnTo>
                <a:lnTo>
                  <a:pt x="303" y="2"/>
                </a:lnTo>
                <a:lnTo>
                  <a:pt x="331" y="6"/>
                </a:lnTo>
                <a:lnTo>
                  <a:pt x="358" y="11"/>
                </a:lnTo>
                <a:lnTo>
                  <a:pt x="385" y="18"/>
                </a:lnTo>
                <a:lnTo>
                  <a:pt x="408" y="25"/>
                </a:lnTo>
                <a:lnTo>
                  <a:pt x="431" y="35"/>
                </a:lnTo>
                <a:lnTo>
                  <a:pt x="452" y="46"/>
                </a:lnTo>
                <a:lnTo>
                  <a:pt x="471" y="60"/>
                </a:lnTo>
                <a:lnTo>
                  <a:pt x="485" y="75"/>
                </a:lnTo>
                <a:lnTo>
                  <a:pt x="499" y="90"/>
                </a:lnTo>
                <a:lnTo>
                  <a:pt x="509" y="109"/>
                </a:lnTo>
                <a:lnTo>
                  <a:pt x="515" y="1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54"/>
          <p:cNvSpPr>
            <a:spLocks/>
          </p:cNvSpPr>
          <p:nvPr/>
        </p:nvSpPr>
        <p:spPr bwMode="auto">
          <a:xfrm>
            <a:off x="7989919" y="3982910"/>
            <a:ext cx="155575" cy="90488"/>
          </a:xfrm>
          <a:custGeom>
            <a:avLst/>
            <a:gdLst>
              <a:gd name="T0" fmla="*/ 98 w 98"/>
              <a:gd name="T1" fmla="*/ 48 h 57"/>
              <a:gd name="T2" fmla="*/ 95 w 98"/>
              <a:gd name="T3" fmla="*/ 48 h 57"/>
              <a:gd name="T4" fmla="*/ 86 w 98"/>
              <a:gd name="T5" fmla="*/ 48 h 57"/>
              <a:gd name="T6" fmla="*/ 74 w 98"/>
              <a:gd name="T7" fmla="*/ 45 h 57"/>
              <a:gd name="T8" fmla="*/ 59 w 98"/>
              <a:gd name="T9" fmla="*/ 43 h 57"/>
              <a:gd name="T10" fmla="*/ 43 w 98"/>
              <a:gd name="T11" fmla="*/ 37 h 57"/>
              <a:gd name="T12" fmla="*/ 26 w 98"/>
              <a:gd name="T13" fmla="*/ 28 h 57"/>
              <a:gd name="T14" fmla="*/ 11 w 98"/>
              <a:gd name="T15" fmla="*/ 16 h 57"/>
              <a:gd name="T16" fmla="*/ 0 w 98"/>
              <a:gd name="T17" fmla="*/ 0 h 57"/>
              <a:gd name="T18" fmla="*/ 0 w 98"/>
              <a:gd name="T19" fmla="*/ 3 h 57"/>
              <a:gd name="T20" fmla="*/ 3 w 98"/>
              <a:gd name="T21" fmla="*/ 13 h 57"/>
              <a:gd name="T22" fmla="*/ 8 w 98"/>
              <a:gd name="T23" fmla="*/ 25 h 57"/>
              <a:gd name="T24" fmla="*/ 16 w 98"/>
              <a:gd name="T25" fmla="*/ 39 h 57"/>
              <a:gd name="T26" fmla="*/ 28 w 98"/>
              <a:gd name="T27" fmla="*/ 50 h 57"/>
              <a:gd name="T28" fmla="*/ 46 w 98"/>
              <a:gd name="T29" fmla="*/ 57 h 57"/>
              <a:gd name="T30" fmla="*/ 69 w 98"/>
              <a:gd name="T31" fmla="*/ 57 h 57"/>
              <a:gd name="T32" fmla="*/ 98 w 98"/>
              <a:gd name="T3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57">
                <a:moveTo>
                  <a:pt x="98" y="48"/>
                </a:moveTo>
                <a:lnTo>
                  <a:pt x="95" y="48"/>
                </a:lnTo>
                <a:lnTo>
                  <a:pt x="86" y="48"/>
                </a:lnTo>
                <a:lnTo>
                  <a:pt x="74" y="45"/>
                </a:lnTo>
                <a:lnTo>
                  <a:pt x="59" y="43"/>
                </a:lnTo>
                <a:lnTo>
                  <a:pt x="43" y="37"/>
                </a:lnTo>
                <a:lnTo>
                  <a:pt x="26" y="28"/>
                </a:lnTo>
                <a:lnTo>
                  <a:pt x="11" y="16"/>
                </a:lnTo>
                <a:lnTo>
                  <a:pt x="0" y="0"/>
                </a:lnTo>
                <a:lnTo>
                  <a:pt x="0" y="3"/>
                </a:lnTo>
                <a:lnTo>
                  <a:pt x="3" y="13"/>
                </a:lnTo>
                <a:lnTo>
                  <a:pt x="8" y="25"/>
                </a:lnTo>
                <a:lnTo>
                  <a:pt x="16" y="39"/>
                </a:lnTo>
                <a:lnTo>
                  <a:pt x="28" y="50"/>
                </a:lnTo>
                <a:lnTo>
                  <a:pt x="46" y="57"/>
                </a:lnTo>
                <a:lnTo>
                  <a:pt x="69" y="57"/>
                </a:lnTo>
                <a:lnTo>
                  <a:pt x="9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55"/>
          <p:cNvSpPr>
            <a:spLocks/>
          </p:cNvSpPr>
          <p:nvPr/>
        </p:nvSpPr>
        <p:spPr bwMode="auto">
          <a:xfrm>
            <a:off x="8305831" y="4106735"/>
            <a:ext cx="98425" cy="61913"/>
          </a:xfrm>
          <a:custGeom>
            <a:avLst/>
            <a:gdLst>
              <a:gd name="T0" fmla="*/ 0 w 62"/>
              <a:gd name="T1" fmla="*/ 0 h 39"/>
              <a:gd name="T2" fmla="*/ 1 w 62"/>
              <a:gd name="T3" fmla="*/ 1 h 39"/>
              <a:gd name="T4" fmla="*/ 5 w 62"/>
              <a:gd name="T5" fmla="*/ 6 h 39"/>
              <a:gd name="T6" fmla="*/ 11 w 62"/>
              <a:gd name="T7" fmla="*/ 12 h 39"/>
              <a:gd name="T8" fmla="*/ 19 w 62"/>
              <a:gd name="T9" fmla="*/ 17 h 39"/>
              <a:gd name="T10" fmla="*/ 28 w 62"/>
              <a:gd name="T11" fmla="*/ 22 h 39"/>
              <a:gd name="T12" fmla="*/ 39 w 62"/>
              <a:gd name="T13" fmla="*/ 23 h 39"/>
              <a:gd name="T14" fmla="*/ 50 w 62"/>
              <a:gd name="T15" fmla="*/ 20 h 39"/>
              <a:gd name="T16" fmla="*/ 62 w 62"/>
              <a:gd name="T17" fmla="*/ 10 h 39"/>
              <a:gd name="T18" fmla="*/ 61 w 62"/>
              <a:gd name="T19" fmla="*/ 12 h 39"/>
              <a:gd name="T20" fmla="*/ 56 w 62"/>
              <a:gd name="T21" fmla="*/ 20 h 39"/>
              <a:gd name="T22" fmla="*/ 50 w 62"/>
              <a:gd name="T23" fmla="*/ 28 h 39"/>
              <a:gd name="T24" fmla="*/ 43 w 62"/>
              <a:gd name="T25" fmla="*/ 36 h 39"/>
              <a:gd name="T26" fmla="*/ 33 w 62"/>
              <a:gd name="T27" fmla="*/ 39 h 39"/>
              <a:gd name="T28" fmla="*/ 22 w 62"/>
              <a:gd name="T29" fmla="*/ 37 h 39"/>
              <a:gd name="T30" fmla="*/ 11 w 62"/>
              <a:gd name="T31" fmla="*/ 25 h 39"/>
              <a:gd name="T32" fmla="*/ 0 w 62"/>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9">
                <a:moveTo>
                  <a:pt x="0" y="0"/>
                </a:moveTo>
                <a:lnTo>
                  <a:pt x="1" y="1"/>
                </a:lnTo>
                <a:lnTo>
                  <a:pt x="5" y="6"/>
                </a:lnTo>
                <a:lnTo>
                  <a:pt x="11" y="12"/>
                </a:lnTo>
                <a:lnTo>
                  <a:pt x="19" y="17"/>
                </a:lnTo>
                <a:lnTo>
                  <a:pt x="28" y="22"/>
                </a:lnTo>
                <a:lnTo>
                  <a:pt x="39" y="23"/>
                </a:lnTo>
                <a:lnTo>
                  <a:pt x="50" y="20"/>
                </a:lnTo>
                <a:lnTo>
                  <a:pt x="62" y="10"/>
                </a:lnTo>
                <a:lnTo>
                  <a:pt x="61" y="12"/>
                </a:lnTo>
                <a:lnTo>
                  <a:pt x="56" y="20"/>
                </a:lnTo>
                <a:lnTo>
                  <a:pt x="50" y="28"/>
                </a:lnTo>
                <a:lnTo>
                  <a:pt x="43" y="36"/>
                </a:lnTo>
                <a:lnTo>
                  <a:pt x="33" y="39"/>
                </a:lnTo>
                <a:lnTo>
                  <a:pt x="22" y="37"/>
                </a:lnTo>
                <a:lnTo>
                  <a:pt x="11" y="25"/>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56"/>
          <p:cNvSpPr>
            <a:spLocks/>
          </p:cNvSpPr>
          <p:nvPr/>
        </p:nvSpPr>
        <p:spPr bwMode="auto">
          <a:xfrm>
            <a:off x="8153431" y="4260722"/>
            <a:ext cx="111125" cy="41275"/>
          </a:xfrm>
          <a:custGeom>
            <a:avLst/>
            <a:gdLst>
              <a:gd name="T0" fmla="*/ 70 w 70"/>
              <a:gd name="T1" fmla="*/ 12 h 26"/>
              <a:gd name="T2" fmla="*/ 68 w 70"/>
              <a:gd name="T3" fmla="*/ 11 h 26"/>
              <a:gd name="T4" fmla="*/ 63 w 70"/>
              <a:gd name="T5" fmla="*/ 7 h 26"/>
              <a:gd name="T6" fmla="*/ 55 w 70"/>
              <a:gd name="T7" fmla="*/ 4 h 26"/>
              <a:gd name="T8" fmla="*/ 46 w 70"/>
              <a:gd name="T9" fmla="*/ 1 h 26"/>
              <a:gd name="T10" fmla="*/ 34 w 70"/>
              <a:gd name="T11" fmla="*/ 0 h 26"/>
              <a:gd name="T12" fmla="*/ 22 w 70"/>
              <a:gd name="T13" fmla="*/ 4 h 26"/>
              <a:gd name="T14" fmla="*/ 11 w 70"/>
              <a:gd name="T15" fmla="*/ 11 h 26"/>
              <a:gd name="T16" fmla="*/ 0 w 70"/>
              <a:gd name="T17" fmla="*/ 26 h 26"/>
              <a:gd name="T18" fmla="*/ 1 w 70"/>
              <a:gd name="T19" fmla="*/ 24 h 26"/>
              <a:gd name="T20" fmla="*/ 6 w 70"/>
              <a:gd name="T21" fmla="*/ 22 h 26"/>
              <a:gd name="T22" fmla="*/ 14 w 70"/>
              <a:gd name="T23" fmla="*/ 20 h 26"/>
              <a:gd name="T24" fmla="*/ 22 w 70"/>
              <a:gd name="T25" fmla="*/ 16 h 26"/>
              <a:gd name="T26" fmla="*/ 33 w 70"/>
              <a:gd name="T27" fmla="*/ 12 h 26"/>
              <a:gd name="T28" fmla="*/ 46 w 70"/>
              <a:gd name="T29" fmla="*/ 11 h 26"/>
              <a:gd name="T30" fmla="*/ 58 w 70"/>
              <a:gd name="T31" fmla="*/ 10 h 26"/>
              <a:gd name="T32" fmla="*/ 70 w 70"/>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26">
                <a:moveTo>
                  <a:pt x="70" y="12"/>
                </a:moveTo>
                <a:lnTo>
                  <a:pt x="68" y="11"/>
                </a:lnTo>
                <a:lnTo>
                  <a:pt x="63" y="7"/>
                </a:lnTo>
                <a:lnTo>
                  <a:pt x="55" y="4"/>
                </a:lnTo>
                <a:lnTo>
                  <a:pt x="46" y="1"/>
                </a:lnTo>
                <a:lnTo>
                  <a:pt x="34" y="0"/>
                </a:lnTo>
                <a:lnTo>
                  <a:pt x="22" y="4"/>
                </a:lnTo>
                <a:lnTo>
                  <a:pt x="11" y="11"/>
                </a:lnTo>
                <a:lnTo>
                  <a:pt x="0" y="26"/>
                </a:lnTo>
                <a:lnTo>
                  <a:pt x="1" y="24"/>
                </a:lnTo>
                <a:lnTo>
                  <a:pt x="6" y="22"/>
                </a:lnTo>
                <a:lnTo>
                  <a:pt x="14" y="20"/>
                </a:lnTo>
                <a:lnTo>
                  <a:pt x="22" y="16"/>
                </a:lnTo>
                <a:lnTo>
                  <a:pt x="33" y="12"/>
                </a:lnTo>
                <a:lnTo>
                  <a:pt x="46" y="11"/>
                </a:lnTo>
                <a:lnTo>
                  <a:pt x="58" y="10"/>
                </a:lnTo>
                <a:lnTo>
                  <a:pt x="7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57"/>
          <p:cNvSpPr>
            <a:spLocks/>
          </p:cNvSpPr>
          <p:nvPr/>
        </p:nvSpPr>
        <p:spPr bwMode="auto">
          <a:xfrm>
            <a:off x="7961344" y="4259135"/>
            <a:ext cx="261938" cy="115888"/>
          </a:xfrm>
          <a:custGeom>
            <a:avLst/>
            <a:gdLst>
              <a:gd name="T0" fmla="*/ 0 w 165"/>
              <a:gd name="T1" fmla="*/ 0 h 73"/>
              <a:gd name="T2" fmla="*/ 2 w 165"/>
              <a:gd name="T3" fmla="*/ 3 h 73"/>
              <a:gd name="T4" fmla="*/ 11 w 165"/>
              <a:gd name="T5" fmla="*/ 14 h 73"/>
              <a:gd name="T6" fmla="*/ 24 w 165"/>
              <a:gd name="T7" fmla="*/ 29 h 73"/>
              <a:gd name="T8" fmla="*/ 44 w 165"/>
              <a:gd name="T9" fmla="*/ 45 h 73"/>
              <a:gd name="T10" fmla="*/ 67 w 165"/>
              <a:gd name="T11" fmla="*/ 60 h 73"/>
              <a:gd name="T12" fmla="*/ 95 w 165"/>
              <a:gd name="T13" fmla="*/ 70 h 73"/>
              <a:gd name="T14" fmla="*/ 129 w 165"/>
              <a:gd name="T15" fmla="*/ 73 h 73"/>
              <a:gd name="T16" fmla="*/ 165 w 165"/>
              <a:gd name="T17" fmla="*/ 66 h 73"/>
              <a:gd name="T18" fmla="*/ 162 w 165"/>
              <a:gd name="T19" fmla="*/ 66 h 73"/>
              <a:gd name="T20" fmla="*/ 151 w 165"/>
              <a:gd name="T21" fmla="*/ 67 h 73"/>
              <a:gd name="T22" fmla="*/ 135 w 165"/>
              <a:gd name="T23" fmla="*/ 67 h 73"/>
              <a:gd name="T24" fmla="*/ 114 w 165"/>
              <a:gd name="T25" fmla="*/ 63 h 73"/>
              <a:gd name="T26" fmla="*/ 88 w 165"/>
              <a:gd name="T27" fmla="*/ 57 h 73"/>
              <a:gd name="T28" fmla="*/ 60 w 165"/>
              <a:gd name="T29" fmla="*/ 45 h 73"/>
              <a:gd name="T30" fmla="*/ 30 w 165"/>
              <a:gd name="T31" fmla="*/ 27 h 73"/>
              <a:gd name="T32" fmla="*/ 0 w 165"/>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73">
                <a:moveTo>
                  <a:pt x="0" y="0"/>
                </a:moveTo>
                <a:lnTo>
                  <a:pt x="2" y="3"/>
                </a:lnTo>
                <a:lnTo>
                  <a:pt x="11" y="14"/>
                </a:lnTo>
                <a:lnTo>
                  <a:pt x="24" y="29"/>
                </a:lnTo>
                <a:lnTo>
                  <a:pt x="44" y="45"/>
                </a:lnTo>
                <a:lnTo>
                  <a:pt x="67" y="60"/>
                </a:lnTo>
                <a:lnTo>
                  <a:pt x="95" y="70"/>
                </a:lnTo>
                <a:lnTo>
                  <a:pt x="129" y="73"/>
                </a:lnTo>
                <a:lnTo>
                  <a:pt x="165" y="66"/>
                </a:lnTo>
                <a:lnTo>
                  <a:pt x="162" y="66"/>
                </a:lnTo>
                <a:lnTo>
                  <a:pt x="151" y="67"/>
                </a:lnTo>
                <a:lnTo>
                  <a:pt x="135" y="67"/>
                </a:lnTo>
                <a:lnTo>
                  <a:pt x="114" y="63"/>
                </a:lnTo>
                <a:lnTo>
                  <a:pt x="88" y="57"/>
                </a:lnTo>
                <a:lnTo>
                  <a:pt x="60" y="45"/>
                </a:lnTo>
                <a:lnTo>
                  <a:pt x="30" y="27"/>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58"/>
          <p:cNvSpPr>
            <a:spLocks/>
          </p:cNvSpPr>
          <p:nvPr/>
        </p:nvSpPr>
        <p:spPr bwMode="auto">
          <a:xfrm>
            <a:off x="8005794" y="4355972"/>
            <a:ext cx="114300" cy="71438"/>
          </a:xfrm>
          <a:custGeom>
            <a:avLst/>
            <a:gdLst>
              <a:gd name="T0" fmla="*/ 0 w 72"/>
              <a:gd name="T1" fmla="*/ 0 h 45"/>
              <a:gd name="T2" fmla="*/ 1 w 72"/>
              <a:gd name="T3" fmla="*/ 1 h 45"/>
              <a:gd name="T4" fmla="*/ 4 w 72"/>
              <a:gd name="T5" fmla="*/ 6 h 45"/>
              <a:gd name="T6" fmla="*/ 7 w 72"/>
              <a:gd name="T7" fmla="*/ 12 h 45"/>
              <a:gd name="T8" fmla="*/ 15 w 72"/>
              <a:gd name="T9" fmla="*/ 18 h 45"/>
              <a:gd name="T10" fmla="*/ 25 w 72"/>
              <a:gd name="T11" fmla="*/ 26 h 45"/>
              <a:gd name="T12" fmla="*/ 37 w 72"/>
              <a:gd name="T13" fmla="*/ 31 h 45"/>
              <a:gd name="T14" fmla="*/ 53 w 72"/>
              <a:gd name="T15" fmla="*/ 34 h 45"/>
              <a:gd name="T16" fmla="*/ 72 w 72"/>
              <a:gd name="T17" fmla="*/ 34 h 45"/>
              <a:gd name="T18" fmla="*/ 70 w 72"/>
              <a:gd name="T19" fmla="*/ 36 h 45"/>
              <a:gd name="T20" fmla="*/ 64 w 72"/>
              <a:gd name="T21" fmla="*/ 39 h 45"/>
              <a:gd name="T22" fmla="*/ 54 w 72"/>
              <a:gd name="T23" fmla="*/ 43 h 45"/>
              <a:gd name="T24" fmla="*/ 42 w 72"/>
              <a:gd name="T25" fmla="*/ 45 h 45"/>
              <a:gd name="T26" fmla="*/ 29 w 72"/>
              <a:gd name="T27" fmla="*/ 44 h 45"/>
              <a:gd name="T28" fmla="*/ 18 w 72"/>
              <a:gd name="T29" fmla="*/ 38 h 45"/>
              <a:gd name="T30" fmla="*/ 7 w 72"/>
              <a:gd name="T31" fmla="*/ 23 h 45"/>
              <a:gd name="T32" fmla="*/ 0 w 72"/>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0" y="0"/>
                </a:moveTo>
                <a:lnTo>
                  <a:pt x="1" y="1"/>
                </a:lnTo>
                <a:lnTo>
                  <a:pt x="4" y="6"/>
                </a:lnTo>
                <a:lnTo>
                  <a:pt x="7" y="12"/>
                </a:lnTo>
                <a:lnTo>
                  <a:pt x="15" y="18"/>
                </a:lnTo>
                <a:lnTo>
                  <a:pt x="25" y="26"/>
                </a:lnTo>
                <a:lnTo>
                  <a:pt x="37" y="31"/>
                </a:lnTo>
                <a:lnTo>
                  <a:pt x="53" y="34"/>
                </a:lnTo>
                <a:lnTo>
                  <a:pt x="72" y="34"/>
                </a:lnTo>
                <a:lnTo>
                  <a:pt x="70" y="36"/>
                </a:lnTo>
                <a:lnTo>
                  <a:pt x="64" y="39"/>
                </a:lnTo>
                <a:lnTo>
                  <a:pt x="54" y="43"/>
                </a:lnTo>
                <a:lnTo>
                  <a:pt x="42" y="45"/>
                </a:lnTo>
                <a:lnTo>
                  <a:pt x="29" y="44"/>
                </a:lnTo>
                <a:lnTo>
                  <a:pt x="18" y="38"/>
                </a:lnTo>
                <a:lnTo>
                  <a:pt x="7" y="2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59"/>
          <p:cNvSpPr>
            <a:spLocks/>
          </p:cNvSpPr>
          <p:nvPr/>
        </p:nvSpPr>
        <p:spPr bwMode="auto">
          <a:xfrm>
            <a:off x="8358219" y="3973385"/>
            <a:ext cx="104775" cy="55563"/>
          </a:xfrm>
          <a:custGeom>
            <a:avLst/>
            <a:gdLst>
              <a:gd name="T0" fmla="*/ 0 w 66"/>
              <a:gd name="T1" fmla="*/ 14 h 35"/>
              <a:gd name="T2" fmla="*/ 2 w 66"/>
              <a:gd name="T3" fmla="*/ 13 h 35"/>
              <a:gd name="T4" fmla="*/ 7 w 66"/>
              <a:gd name="T5" fmla="*/ 8 h 35"/>
              <a:gd name="T6" fmla="*/ 15 w 66"/>
              <a:gd name="T7" fmla="*/ 3 h 35"/>
              <a:gd name="T8" fmla="*/ 24 w 66"/>
              <a:gd name="T9" fmla="*/ 0 h 35"/>
              <a:gd name="T10" fmla="*/ 35 w 66"/>
              <a:gd name="T11" fmla="*/ 0 h 35"/>
              <a:gd name="T12" fmla="*/ 46 w 66"/>
              <a:gd name="T13" fmla="*/ 5 h 35"/>
              <a:gd name="T14" fmla="*/ 57 w 66"/>
              <a:gd name="T15" fmla="*/ 16 h 35"/>
              <a:gd name="T16" fmla="*/ 66 w 66"/>
              <a:gd name="T17" fmla="*/ 35 h 35"/>
              <a:gd name="T18" fmla="*/ 65 w 66"/>
              <a:gd name="T19" fmla="*/ 34 h 35"/>
              <a:gd name="T20" fmla="*/ 61 w 66"/>
              <a:gd name="T21" fmla="*/ 30 h 35"/>
              <a:gd name="T22" fmla="*/ 56 w 66"/>
              <a:gd name="T23" fmla="*/ 24 h 35"/>
              <a:gd name="T24" fmla="*/ 49 w 66"/>
              <a:gd name="T25" fmla="*/ 19 h 35"/>
              <a:gd name="T26" fmla="*/ 39 w 66"/>
              <a:gd name="T27" fmla="*/ 14 h 35"/>
              <a:gd name="T28" fmla="*/ 28 w 66"/>
              <a:gd name="T29" fmla="*/ 11 h 35"/>
              <a:gd name="T30" fmla="*/ 15 w 66"/>
              <a:gd name="T31" fmla="*/ 11 h 35"/>
              <a:gd name="T32" fmla="*/ 0 w 66"/>
              <a:gd name="T3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5">
                <a:moveTo>
                  <a:pt x="0" y="14"/>
                </a:moveTo>
                <a:lnTo>
                  <a:pt x="2" y="13"/>
                </a:lnTo>
                <a:lnTo>
                  <a:pt x="7" y="8"/>
                </a:lnTo>
                <a:lnTo>
                  <a:pt x="15" y="3"/>
                </a:lnTo>
                <a:lnTo>
                  <a:pt x="24" y="0"/>
                </a:lnTo>
                <a:lnTo>
                  <a:pt x="35" y="0"/>
                </a:lnTo>
                <a:lnTo>
                  <a:pt x="46" y="5"/>
                </a:lnTo>
                <a:lnTo>
                  <a:pt x="57" y="16"/>
                </a:lnTo>
                <a:lnTo>
                  <a:pt x="66" y="35"/>
                </a:lnTo>
                <a:lnTo>
                  <a:pt x="65" y="34"/>
                </a:lnTo>
                <a:lnTo>
                  <a:pt x="61" y="30"/>
                </a:lnTo>
                <a:lnTo>
                  <a:pt x="56" y="24"/>
                </a:lnTo>
                <a:lnTo>
                  <a:pt x="49" y="19"/>
                </a:lnTo>
                <a:lnTo>
                  <a:pt x="39" y="14"/>
                </a:lnTo>
                <a:lnTo>
                  <a:pt x="28" y="11"/>
                </a:lnTo>
                <a:lnTo>
                  <a:pt x="15" y="11"/>
                </a:lnTo>
                <a:lnTo>
                  <a:pt x="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60"/>
          <p:cNvSpPr>
            <a:spLocks/>
          </p:cNvSpPr>
          <p:nvPr/>
        </p:nvSpPr>
        <p:spPr bwMode="auto">
          <a:xfrm>
            <a:off x="7959756" y="3865435"/>
            <a:ext cx="271463" cy="84138"/>
          </a:xfrm>
          <a:custGeom>
            <a:avLst/>
            <a:gdLst>
              <a:gd name="T0" fmla="*/ 0 w 171"/>
              <a:gd name="T1" fmla="*/ 15 h 53"/>
              <a:gd name="T2" fmla="*/ 6 w 171"/>
              <a:gd name="T3" fmla="*/ 12 h 53"/>
              <a:gd name="T4" fmla="*/ 20 w 171"/>
              <a:gd name="T5" fmla="*/ 8 h 53"/>
              <a:gd name="T6" fmla="*/ 43 w 171"/>
              <a:gd name="T7" fmla="*/ 3 h 53"/>
              <a:gd name="T8" fmla="*/ 69 w 171"/>
              <a:gd name="T9" fmla="*/ 0 h 53"/>
              <a:gd name="T10" fmla="*/ 99 w 171"/>
              <a:gd name="T11" fmla="*/ 1 h 53"/>
              <a:gd name="T12" fmla="*/ 127 w 171"/>
              <a:gd name="T13" fmla="*/ 9 h 53"/>
              <a:gd name="T14" fmla="*/ 152 w 171"/>
              <a:gd name="T15" fmla="*/ 25 h 53"/>
              <a:gd name="T16" fmla="*/ 171 w 171"/>
              <a:gd name="T17" fmla="*/ 53 h 53"/>
              <a:gd name="T18" fmla="*/ 168 w 171"/>
              <a:gd name="T19" fmla="*/ 50 h 53"/>
              <a:gd name="T20" fmla="*/ 159 w 171"/>
              <a:gd name="T21" fmla="*/ 42 h 53"/>
              <a:gd name="T22" fmla="*/ 144 w 171"/>
              <a:gd name="T23" fmla="*/ 32 h 53"/>
              <a:gd name="T24" fmla="*/ 125 w 171"/>
              <a:gd name="T25" fmla="*/ 21 h 53"/>
              <a:gd name="T26" fmla="*/ 100 w 171"/>
              <a:gd name="T27" fmla="*/ 12 h 53"/>
              <a:gd name="T28" fmla="*/ 71 w 171"/>
              <a:gd name="T29" fmla="*/ 6 h 53"/>
              <a:gd name="T30" fmla="*/ 36 w 171"/>
              <a:gd name="T31" fmla="*/ 6 h 53"/>
              <a:gd name="T32" fmla="*/ 0 w 171"/>
              <a:gd name="T33"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53">
                <a:moveTo>
                  <a:pt x="0" y="15"/>
                </a:moveTo>
                <a:lnTo>
                  <a:pt x="6" y="12"/>
                </a:lnTo>
                <a:lnTo>
                  <a:pt x="20" y="8"/>
                </a:lnTo>
                <a:lnTo>
                  <a:pt x="43" y="3"/>
                </a:lnTo>
                <a:lnTo>
                  <a:pt x="69" y="0"/>
                </a:lnTo>
                <a:lnTo>
                  <a:pt x="99" y="1"/>
                </a:lnTo>
                <a:lnTo>
                  <a:pt x="127" y="9"/>
                </a:lnTo>
                <a:lnTo>
                  <a:pt x="152" y="25"/>
                </a:lnTo>
                <a:lnTo>
                  <a:pt x="171" y="53"/>
                </a:lnTo>
                <a:lnTo>
                  <a:pt x="168" y="50"/>
                </a:lnTo>
                <a:lnTo>
                  <a:pt x="159" y="42"/>
                </a:lnTo>
                <a:lnTo>
                  <a:pt x="144" y="32"/>
                </a:lnTo>
                <a:lnTo>
                  <a:pt x="125" y="21"/>
                </a:lnTo>
                <a:lnTo>
                  <a:pt x="100" y="12"/>
                </a:lnTo>
                <a:lnTo>
                  <a:pt x="71" y="6"/>
                </a:lnTo>
                <a:lnTo>
                  <a:pt x="36" y="6"/>
                </a:lnTo>
                <a:lnTo>
                  <a:pt x="0"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61"/>
          <p:cNvSpPr>
            <a:spLocks/>
          </p:cNvSpPr>
          <p:nvPr/>
        </p:nvSpPr>
        <p:spPr bwMode="auto">
          <a:xfrm>
            <a:off x="7467631" y="3335210"/>
            <a:ext cx="1109663" cy="881063"/>
          </a:xfrm>
          <a:custGeom>
            <a:avLst/>
            <a:gdLst>
              <a:gd name="T0" fmla="*/ 216 w 699"/>
              <a:gd name="T1" fmla="*/ 32 h 555"/>
              <a:gd name="T2" fmla="*/ 240 w 699"/>
              <a:gd name="T3" fmla="*/ 12 h 555"/>
              <a:gd name="T4" fmla="*/ 267 w 699"/>
              <a:gd name="T5" fmla="*/ 1 h 555"/>
              <a:gd name="T6" fmla="*/ 292 w 699"/>
              <a:gd name="T7" fmla="*/ 3 h 555"/>
              <a:gd name="T8" fmla="*/ 310 w 699"/>
              <a:gd name="T9" fmla="*/ 14 h 555"/>
              <a:gd name="T10" fmla="*/ 339 w 699"/>
              <a:gd name="T11" fmla="*/ 22 h 555"/>
              <a:gd name="T12" fmla="*/ 399 w 699"/>
              <a:gd name="T13" fmla="*/ 13 h 555"/>
              <a:gd name="T14" fmla="*/ 448 w 699"/>
              <a:gd name="T15" fmla="*/ 30 h 555"/>
              <a:gd name="T16" fmla="*/ 493 w 699"/>
              <a:gd name="T17" fmla="*/ 50 h 555"/>
              <a:gd name="T18" fmla="*/ 557 w 699"/>
              <a:gd name="T19" fmla="*/ 65 h 555"/>
              <a:gd name="T20" fmla="*/ 580 w 699"/>
              <a:gd name="T21" fmla="*/ 115 h 555"/>
              <a:gd name="T22" fmla="*/ 633 w 699"/>
              <a:gd name="T23" fmla="*/ 130 h 555"/>
              <a:gd name="T24" fmla="*/ 669 w 699"/>
              <a:gd name="T25" fmla="*/ 171 h 555"/>
              <a:gd name="T26" fmla="*/ 674 w 699"/>
              <a:gd name="T27" fmla="*/ 210 h 555"/>
              <a:gd name="T28" fmla="*/ 699 w 699"/>
              <a:gd name="T29" fmla="*/ 246 h 555"/>
              <a:gd name="T30" fmla="*/ 682 w 699"/>
              <a:gd name="T31" fmla="*/ 283 h 555"/>
              <a:gd name="T32" fmla="*/ 686 w 699"/>
              <a:gd name="T33" fmla="*/ 316 h 555"/>
              <a:gd name="T34" fmla="*/ 665 w 699"/>
              <a:gd name="T35" fmla="*/ 337 h 555"/>
              <a:gd name="T36" fmla="*/ 623 w 699"/>
              <a:gd name="T37" fmla="*/ 338 h 555"/>
              <a:gd name="T38" fmla="*/ 585 w 699"/>
              <a:gd name="T39" fmla="*/ 318 h 555"/>
              <a:gd name="T40" fmla="*/ 561 w 699"/>
              <a:gd name="T41" fmla="*/ 282 h 555"/>
              <a:gd name="T42" fmla="*/ 544 w 699"/>
              <a:gd name="T43" fmla="*/ 261 h 555"/>
              <a:gd name="T44" fmla="*/ 496 w 699"/>
              <a:gd name="T45" fmla="*/ 230 h 555"/>
              <a:gd name="T46" fmla="*/ 451 w 699"/>
              <a:gd name="T47" fmla="*/ 185 h 555"/>
              <a:gd name="T48" fmla="*/ 451 w 699"/>
              <a:gd name="T49" fmla="*/ 206 h 555"/>
              <a:gd name="T50" fmla="*/ 449 w 699"/>
              <a:gd name="T51" fmla="*/ 239 h 555"/>
              <a:gd name="T52" fmla="*/ 409 w 699"/>
              <a:gd name="T53" fmla="*/ 248 h 555"/>
              <a:gd name="T54" fmla="*/ 391 w 699"/>
              <a:gd name="T55" fmla="*/ 286 h 555"/>
              <a:gd name="T56" fmla="*/ 353 w 699"/>
              <a:gd name="T57" fmla="*/ 286 h 555"/>
              <a:gd name="T58" fmla="*/ 322 w 699"/>
              <a:gd name="T59" fmla="*/ 273 h 555"/>
              <a:gd name="T60" fmla="*/ 305 w 699"/>
              <a:gd name="T61" fmla="*/ 286 h 555"/>
              <a:gd name="T62" fmla="*/ 284 w 699"/>
              <a:gd name="T63" fmla="*/ 294 h 555"/>
              <a:gd name="T64" fmla="*/ 288 w 699"/>
              <a:gd name="T65" fmla="*/ 316 h 555"/>
              <a:gd name="T66" fmla="*/ 274 w 699"/>
              <a:gd name="T67" fmla="*/ 339 h 555"/>
              <a:gd name="T68" fmla="*/ 243 w 699"/>
              <a:gd name="T69" fmla="*/ 350 h 555"/>
              <a:gd name="T70" fmla="*/ 250 w 699"/>
              <a:gd name="T71" fmla="*/ 377 h 555"/>
              <a:gd name="T72" fmla="*/ 234 w 699"/>
              <a:gd name="T73" fmla="*/ 399 h 555"/>
              <a:gd name="T74" fmla="*/ 210 w 699"/>
              <a:gd name="T75" fmla="*/ 384 h 555"/>
              <a:gd name="T76" fmla="*/ 176 w 699"/>
              <a:gd name="T77" fmla="*/ 353 h 555"/>
              <a:gd name="T78" fmla="*/ 133 w 699"/>
              <a:gd name="T79" fmla="*/ 372 h 555"/>
              <a:gd name="T80" fmla="*/ 110 w 699"/>
              <a:gd name="T81" fmla="*/ 425 h 555"/>
              <a:gd name="T82" fmla="*/ 114 w 699"/>
              <a:gd name="T83" fmla="*/ 474 h 555"/>
              <a:gd name="T84" fmla="*/ 133 w 699"/>
              <a:gd name="T85" fmla="*/ 522 h 555"/>
              <a:gd name="T86" fmla="*/ 112 w 699"/>
              <a:gd name="T87" fmla="*/ 547 h 555"/>
              <a:gd name="T88" fmla="*/ 98 w 699"/>
              <a:gd name="T89" fmla="*/ 536 h 555"/>
              <a:gd name="T90" fmla="*/ 90 w 699"/>
              <a:gd name="T91" fmla="*/ 508 h 555"/>
              <a:gd name="T92" fmla="*/ 72 w 699"/>
              <a:gd name="T93" fmla="*/ 492 h 555"/>
              <a:gd name="T94" fmla="*/ 41 w 699"/>
              <a:gd name="T95" fmla="*/ 443 h 555"/>
              <a:gd name="T96" fmla="*/ 41 w 699"/>
              <a:gd name="T97" fmla="*/ 402 h 555"/>
              <a:gd name="T98" fmla="*/ 36 w 699"/>
              <a:gd name="T99" fmla="*/ 377 h 555"/>
              <a:gd name="T100" fmla="*/ 18 w 699"/>
              <a:gd name="T101" fmla="*/ 356 h 555"/>
              <a:gd name="T102" fmla="*/ 6 w 699"/>
              <a:gd name="T103" fmla="*/ 289 h 555"/>
              <a:gd name="T104" fmla="*/ 1 w 699"/>
              <a:gd name="T105" fmla="*/ 236 h 555"/>
              <a:gd name="T106" fmla="*/ 8 w 699"/>
              <a:gd name="T107" fmla="*/ 199 h 555"/>
              <a:gd name="T108" fmla="*/ 44 w 699"/>
              <a:gd name="T109" fmla="*/ 159 h 555"/>
              <a:gd name="T110" fmla="*/ 68 w 699"/>
              <a:gd name="T111" fmla="*/ 125 h 555"/>
              <a:gd name="T112" fmla="*/ 99 w 699"/>
              <a:gd name="T113" fmla="*/ 97 h 555"/>
              <a:gd name="T114" fmla="*/ 131 w 699"/>
              <a:gd name="T115" fmla="*/ 81 h 555"/>
              <a:gd name="T116" fmla="*/ 150 w 699"/>
              <a:gd name="T117" fmla="*/ 52 h 555"/>
              <a:gd name="T118" fmla="*/ 182 w 699"/>
              <a:gd name="T119" fmla="*/ 4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9" h="555">
                <a:moveTo>
                  <a:pt x="208" y="49"/>
                </a:moveTo>
                <a:lnTo>
                  <a:pt x="212" y="40"/>
                </a:lnTo>
                <a:lnTo>
                  <a:pt x="216" y="32"/>
                </a:lnTo>
                <a:lnTo>
                  <a:pt x="224" y="24"/>
                </a:lnTo>
                <a:lnTo>
                  <a:pt x="231" y="17"/>
                </a:lnTo>
                <a:lnTo>
                  <a:pt x="240" y="12"/>
                </a:lnTo>
                <a:lnTo>
                  <a:pt x="250" y="7"/>
                </a:lnTo>
                <a:lnTo>
                  <a:pt x="258" y="3"/>
                </a:lnTo>
                <a:lnTo>
                  <a:pt x="267" y="1"/>
                </a:lnTo>
                <a:lnTo>
                  <a:pt x="277" y="0"/>
                </a:lnTo>
                <a:lnTo>
                  <a:pt x="285" y="1"/>
                </a:lnTo>
                <a:lnTo>
                  <a:pt x="292" y="3"/>
                </a:lnTo>
                <a:lnTo>
                  <a:pt x="299" y="7"/>
                </a:lnTo>
                <a:lnTo>
                  <a:pt x="305" y="11"/>
                </a:lnTo>
                <a:lnTo>
                  <a:pt x="310" y="14"/>
                </a:lnTo>
                <a:lnTo>
                  <a:pt x="316" y="18"/>
                </a:lnTo>
                <a:lnTo>
                  <a:pt x="323" y="21"/>
                </a:lnTo>
                <a:lnTo>
                  <a:pt x="339" y="22"/>
                </a:lnTo>
                <a:lnTo>
                  <a:pt x="357" y="19"/>
                </a:lnTo>
                <a:lnTo>
                  <a:pt x="378" y="16"/>
                </a:lnTo>
                <a:lnTo>
                  <a:pt x="399" y="13"/>
                </a:lnTo>
                <a:lnTo>
                  <a:pt x="417" y="14"/>
                </a:lnTo>
                <a:lnTo>
                  <a:pt x="435" y="19"/>
                </a:lnTo>
                <a:lnTo>
                  <a:pt x="448" y="30"/>
                </a:lnTo>
                <a:lnTo>
                  <a:pt x="455" y="50"/>
                </a:lnTo>
                <a:lnTo>
                  <a:pt x="473" y="49"/>
                </a:lnTo>
                <a:lnTo>
                  <a:pt x="493" y="50"/>
                </a:lnTo>
                <a:lnTo>
                  <a:pt x="516" y="52"/>
                </a:lnTo>
                <a:lnTo>
                  <a:pt x="538" y="56"/>
                </a:lnTo>
                <a:lnTo>
                  <a:pt x="557" y="65"/>
                </a:lnTo>
                <a:lnTo>
                  <a:pt x="572" y="77"/>
                </a:lnTo>
                <a:lnTo>
                  <a:pt x="580" y="93"/>
                </a:lnTo>
                <a:lnTo>
                  <a:pt x="580" y="115"/>
                </a:lnTo>
                <a:lnTo>
                  <a:pt x="596" y="115"/>
                </a:lnTo>
                <a:lnTo>
                  <a:pt x="615" y="121"/>
                </a:lnTo>
                <a:lnTo>
                  <a:pt x="633" y="130"/>
                </a:lnTo>
                <a:lnTo>
                  <a:pt x="650" y="142"/>
                </a:lnTo>
                <a:lnTo>
                  <a:pt x="663" y="155"/>
                </a:lnTo>
                <a:lnTo>
                  <a:pt x="669" y="171"/>
                </a:lnTo>
                <a:lnTo>
                  <a:pt x="667" y="186"/>
                </a:lnTo>
                <a:lnTo>
                  <a:pt x="656" y="201"/>
                </a:lnTo>
                <a:lnTo>
                  <a:pt x="674" y="210"/>
                </a:lnTo>
                <a:lnTo>
                  <a:pt x="686" y="220"/>
                </a:lnTo>
                <a:lnTo>
                  <a:pt x="694" y="233"/>
                </a:lnTo>
                <a:lnTo>
                  <a:pt x="699" y="246"/>
                </a:lnTo>
                <a:lnTo>
                  <a:pt x="698" y="258"/>
                </a:lnTo>
                <a:lnTo>
                  <a:pt x="693" y="271"/>
                </a:lnTo>
                <a:lnTo>
                  <a:pt x="682" y="283"/>
                </a:lnTo>
                <a:lnTo>
                  <a:pt x="667" y="293"/>
                </a:lnTo>
                <a:lnTo>
                  <a:pt x="681" y="305"/>
                </a:lnTo>
                <a:lnTo>
                  <a:pt x="686" y="316"/>
                </a:lnTo>
                <a:lnTo>
                  <a:pt x="683" y="324"/>
                </a:lnTo>
                <a:lnTo>
                  <a:pt x="676" y="332"/>
                </a:lnTo>
                <a:lnTo>
                  <a:pt x="665" y="337"/>
                </a:lnTo>
                <a:lnTo>
                  <a:pt x="652" y="340"/>
                </a:lnTo>
                <a:lnTo>
                  <a:pt x="637" y="340"/>
                </a:lnTo>
                <a:lnTo>
                  <a:pt x="623" y="338"/>
                </a:lnTo>
                <a:lnTo>
                  <a:pt x="611" y="334"/>
                </a:lnTo>
                <a:lnTo>
                  <a:pt x="598" y="327"/>
                </a:lnTo>
                <a:lnTo>
                  <a:pt x="585" y="318"/>
                </a:lnTo>
                <a:lnTo>
                  <a:pt x="576" y="307"/>
                </a:lnTo>
                <a:lnTo>
                  <a:pt x="566" y="295"/>
                </a:lnTo>
                <a:lnTo>
                  <a:pt x="561" y="282"/>
                </a:lnTo>
                <a:lnTo>
                  <a:pt x="560" y="268"/>
                </a:lnTo>
                <a:lnTo>
                  <a:pt x="563" y="253"/>
                </a:lnTo>
                <a:lnTo>
                  <a:pt x="544" y="261"/>
                </a:lnTo>
                <a:lnTo>
                  <a:pt x="527" y="257"/>
                </a:lnTo>
                <a:lnTo>
                  <a:pt x="511" y="246"/>
                </a:lnTo>
                <a:lnTo>
                  <a:pt x="496" y="230"/>
                </a:lnTo>
                <a:lnTo>
                  <a:pt x="481" y="213"/>
                </a:lnTo>
                <a:lnTo>
                  <a:pt x="466" y="197"/>
                </a:lnTo>
                <a:lnTo>
                  <a:pt x="451" y="185"/>
                </a:lnTo>
                <a:lnTo>
                  <a:pt x="432" y="179"/>
                </a:lnTo>
                <a:lnTo>
                  <a:pt x="443" y="192"/>
                </a:lnTo>
                <a:lnTo>
                  <a:pt x="451" y="206"/>
                </a:lnTo>
                <a:lnTo>
                  <a:pt x="454" y="218"/>
                </a:lnTo>
                <a:lnTo>
                  <a:pt x="454" y="229"/>
                </a:lnTo>
                <a:lnTo>
                  <a:pt x="449" y="239"/>
                </a:lnTo>
                <a:lnTo>
                  <a:pt x="441" y="246"/>
                </a:lnTo>
                <a:lnTo>
                  <a:pt x="427" y="248"/>
                </a:lnTo>
                <a:lnTo>
                  <a:pt x="409" y="248"/>
                </a:lnTo>
                <a:lnTo>
                  <a:pt x="406" y="266"/>
                </a:lnTo>
                <a:lnTo>
                  <a:pt x="399" y="279"/>
                </a:lnTo>
                <a:lnTo>
                  <a:pt x="391" y="286"/>
                </a:lnTo>
                <a:lnTo>
                  <a:pt x="378" y="290"/>
                </a:lnTo>
                <a:lnTo>
                  <a:pt x="366" y="290"/>
                </a:lnTo>
                <a:lnTo>
                  <a:pt x="353" y="286"/>
                </a:lnTo>
                <a:lnTo>
                  <a:pt x="339" y="278"/>
                </a:lnTo>
                <a:lnTo>
                  <a:pt x="327" y="267"/>
                </a:lnTo>
                <a:lnTo>
                  <a:pt x="322" y="273"/>
                </a:lnTo>
                <a:lnTo>
                  <a:pt x="317" y="278"/>
                </a:lnTo>
                <a:lnTo>
                  <a:pt x="311" y="283"/>
                </a:lnTo>
                <a:lnTo>
                  <a:pt x="305" y="286"/>
                </a:lnTo>
                <a:lnTo>
                  <a:pt x="297" y="290"/>
                </a:lnTo>
                <a:lnTo>
                  <a:pt x="291" y="293"/>
                </a:lnTo>
                <a:lnTo>
                  <a:pt x="284" y="294"/>
                </a:lnTo>
                <a:lnTo>
                  <a:pt x="277" y="295"/>
                </a:lnTo>
                <a:lnTo>
                  <a:pt x="285" y="305"/>
                </a:lnTo>
                <a:lnTo>
                  <a:pt x="288" y="316"/>
                </a:lnTo>
                <a:lnTo>
                  <a:pt x="286" y="324"/>
                </a:lnTo>
                <a:lnTo>
                  <a:pt x="283" y="333"/>
                </a:lnTo>
                <a:lnTo>
                  <a:pt x="274" y="339"/>
                </a:lnTo>
                <a:lnTo>
                  <a:pt x="266" y="345"/>
                </a:lnTo>
                <a:lnTo>
                  <a:pt x="254" y="349"/>
                </a:lnTo>
                <a:lnTo>
                  <a:pt x="243" y="350"/>
                </a:lnTo>
                <a:lnTo>
                  <a:pt x="248" y="359"/>
                </a:lnTo>
                <a:lnTo>
                  <a:pt x="251" y="369"/>
                </a:lnTo>
                <a:lnTo>
                  <a:pt x="250" y="377"/>
                </a:lnTo>
                <a:lnTo>
                  <a:pt x="246" y="386"/>
                </a:lnTo>
                <a:lnTo>
                  <a:pt x="240" y="393"/>
                </a:lnTo>
                <a:lnTo>
                  <a:pt x="234" y="399"/>
                </a:lnTo>
                <a:lnTo>
                  <a:pt x="225" y="403"/>
                </a:lnTo>
                <a:lnTo>
                  <a:pt x="215" y="405"/>
                </a:lnTo>
                <a:lnTo>
                  <a:pt x="210" y="384"/>
                </a:lnTo>
                <a:lnTo>
                  <a:pt x="202" y="369"/>
                </a:lnTo>
                <a:lnTo>
                  <a:pt x="190" y="358"/>
                </a:lnTo>
                <a:lnTo>
                  <a:pt x="176" y="353"/>
                </a:lnTo>
                <a:lnTo>
                  <a:pt x="163" y="354"/>
                </a:lnTo>
                <a:lnTo>
                  <a:pt x="148" y="360"/>
                </a:lnTo>
                <a:lnTo>
                  <a:pt x="133" y="372"/>
                </a:lnTo>
                <a:lnTo>
                  <a:pt x="121" y="391"/>
                </a:lnTo>
                <a:lnTo>
                  <a:pt x="114" y="408"/>
                </a:lnTo>
                <a:lnTo>
                  <a:pt x="110" y="425"/>
                </a:lnTo>
                <a:lnTo>
                  <a:pt x="109" y="441"/>
                </a:lnTo>
                <a:lnTo>
                  <a:pt x="110" y="458"/>
                </a:lnTo>
                <a:lnTo>
                  <a:pt x="114" y="474"/>
                </a:lnTo>
                <a:lnTo>
                  <a:pt x="118" y="491"/>
                </a:lnTo>
                <a:lnTo>
                  <a:pt x="126" y="506"/>
                </a:lnTo>
                <a:lnTo>
                  <a:pt x="133" y="522"/>
                </a:lnTo>
                <a:lnTo>
                  <a:pt x="127" y="530"/>
                </a:lnTo>
                <a:lnTo>
                  <a:pt x="120" y="539"/>
                </a:lnTo>
                <a:lnTo>
                  <a:pt x="112" y="547"/>
                </a:lnTo>
                <a:lnTo>
                  <a:pt x="104" y="555"/>
                </a:lnTo>
                <a:lnTo>
                  <a:pt x="99" y="545"/>
                </a:lnTo>
                <a:lnTo>
                  <a:pt x="98" y="536"/>
                </a:lnTo>
                <a:lnTo>
                  <a:pt x="99" y="527"/>
                </a:lnTo>
                <a:lnTo>
                  <a:pt x="95" y="516"/>
                </a:lnTo>
                <a:lnTo>
                  <a:pt x="90" y="508"/>
                </a:lnTo>
                <a:lnTo>
                  <a:pt x="84" y="502"/>
                </a:lnTo>
                <a:lnTo>
                  <a:pt x="78" y="498"/>
                </a:lnTo>
                <a:lnTo>
                  <a:pt x="72" y="492"/>
                </a:lnTo>
                <a:lnTo>
                  <a:pt x="56" y="474"/>
                </a:lnTo>
                <a:lnTo>
                  <a:pt x="46" y="459"/>
                </a:lnTo>
                <a:lnTo>
                  <a:pt x="41" y="443"/>
                </a:lnTo>
                <a:lnTo>
                  <a:pt x="39" y="419"/>
                </a:lnTo>
                <a:lnTo>
                  <a:pt x="40" y="409"/>
                </a:lnTo>
                <a:lnTo>
                  <a:pt x="41" y="402"/>
                </a:lnTo>
                <a:lnTo>
                  <a:pt x="42" y="394"/>
                </a:lnTo>
                <a:lnTo>
                  <a:pt x="41" y="386"/>
                </a:lnTo>
                <a:lnTo>
                  <a:pt x="36" y="377"/>
                </a:lnTo>
                <a:lnTo>
                  <a:pt x="30" y="370"/>
                </a:lnTo>
                <a:lnTo>
                  <a:pt x="23" y="362"/>
                </a:lnTo>
                <a:lnTo>
                  <a:pt x="18" y="356"/>
                </a:lnTo>
                <a:lnTo>
                  <a:pt x="8" y="335"/>
                </a:lnTo>
                <a:lnTo>
                  <a:pt x="3" y="311"/>
                </a:lnTo>
                <a:lnTo>
                  <a:pt x="6" y="289"/>
                </a:lnTo>
                <a:lnTo>
                  <a:pt x="20" y="272"/>
                </a:lnTo>
                <a:lnTo>
                  <a:pt x="8" y="252"/>
                </a:lnTo>
                <a:lnTo>
                  <a:pt x="1" y="236"/>
                </a:lnTo>
                <a:lnTo>
                  <a:pt x="0" y="223"/>
                </a:lnTo>
                <a:lnTo>
                  <a:pt x="2" y="210"/>
                </a:lnTo>
                <a:lnTo>
                  <a:pt x="8" y="199"/>
                </a:lnTo>
                <a:lnTo>
                  <a:pt x="18" y="187"/>
                </a:lnTo>
                <a:lnTo>
                  <a:pt x="30" y="175"/>
                </a:lnTo>
                <a:lnTo>
                  <a:pt x="44" y="159"/>
                </a:lnTo>
                <a:lnTo>
                  <a:pt x="52" y="148"/>
                </a:lnTo>
                <a:lnTo>
                  <a:pt x="60" y="137"/>
                </a:lnTo>
                <a:lnTo>
                  <a:pt x="68" y="125"/>
                </a:lnTo>
                <a:lnTo>
                  <a:pt x="77" y="114"/>
                </a:lnTo>
                <a:lnTo>
                  <a:pt x="88" y="104"/>
                </a:lnTo>
                <a:lnTo>
                  <a:pt x="99" y="97"/>
                </a:lnTo>
                <a:lnTo>
                  <a:pt x="114" y="93"/>
                </a:lnTo>
                <a:lnTo>
                  <a:pt x="131" y="92"/>
                </a:lnTo>
                <a:lnTo>
                  <a:pt x="131" y="81"/>
                </a:lnTo>
                <a:lnTo>
                  <a:pt x="136" y="70"/>
                </a:lnTo>
                <a:lnTo>
                  <a:pt x="142" y="60"/>
                </a:lnTo>
                <a:lnTo>
                  <a:pt x="150" y="52"/>
                </a:lnTo>
                <a:lnTo>
                  <a:pt x="161" y="47"/>
                </a:lnTo>
                <a:lnTo>
                  <a:pt x="171" y="45"/>
                </a:lnTo>
                <a:lnTo>
                  <a:pt x="182" y="46"/>
                </a:lnTo>
                <a:lnTo>
                  <a:pt x="192" y="52"/>
                </a:lnTo>
                <a:lnTo>
                  <a:pt x="20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62"/>
          <p:cNvSpPr>
            <a:spLocks/>
          </p:cNvSpPr>
          <p:nvPr/>
        </p:nvSpPr>
        <p:spPr bwMode="auto">
          <a:xfrm>
            <a:off x="6889781" y="4363910"/>
            <a:ext cx="1147763" cy="1620838"/>
          </a:xfrm>
          <a:custGeom>
            <a:avLst/>
            <a:gdLst>
              <a:gd name="T0" fmla="*/ 590 w 723"/>
              <a:gd name="T1" fmla="*/ 93 h 1021"/>
              <a:gd name="T2" fmla="*/ 582 w 723"/>
              <a:gd name="T3" fmla="*/ 103 h 1021"/>
              <a:gd name="T4" fmla="*/ 566 w 723"/>
              <a:gd name="T5" fmla="*/ 118 h 1021"/>
              <a:gd name="T6" fmla="*/ 541 w 723"/>
              <a:gd name="T7" fmla="*/ 130 h 1021"/>
              <a:gd name="T8" fmla="*/ 511 w 723"/>
              <a:gd name="T9" fmla="*/ 134 h 1021"/>
              <a:gd name="T10" fmla="*/ 474 w 723"/>
              <a:gd name="T11" fmla="*/ 125 h 1021"/>
              <a:gd name="T12" fmla="*/ 432 w 723"/>
              <a:gd name="T13" fmla="*/ 94 h 1021"/>
              <a:gd name="T14" fmla="*/ 384 w 723"/>
              <a:gd name="T15" fmla="*/ 39 h 1021"/>
              <a:gd name="T16" fmla="*/ 357 w 723"/>
              <a:gd name="T17" fmla="*/ 0 h 1021"/>
              <a:gd name="T18" fmla="*/ 339 w 723"/>
              <a:gd name="T19" fmla="*/ 4 h 1021"/>
              <a:gd name="T20" fmla="*/ 306 w 723"/>
              <a:gd name="T21" fmla="*/ 10 h 1021"/>
              <a:gd name="T22" fmla="*/ 263 w 723"/>
              <a:gd name="T23" fmla="*/ 18 h 1021"/>
              <a:gd name="T24" fmla="*/ 215 w 723"/>
              <a:gd name="T25" fmla="*/ 29 h 1021"/>
              <a:gd name="T26" fmla="*/ 165 w 723"/>
              <a:gd name="T27" fmla="*/ 42 h 1021"/>
              <a:gd name="T28" fmla="*/ 120 w 723"/>
              <a:gd name="T29" fmla="*/ 56 h 1021"/>
              <a:gd name="T30" fmla="*/ 80 w 723"/>
              <a:gd name="T31" fmla="*/ 72 h 1021"/>
              <a:gd name="T32" fmla="*/ 61 w 723"/>
              <a:gd name="T33" fmla="*/ 100 h 1021"/>
              <a:gd name="T34" fmla="*/ 33 w 723"/>
              <a:gd name="T35" fmla="*/ 245 h 1021"/>
              <a:gd name="T36" fmla="*/ 4 w 723"/>
              <a:gd name="T37" fmla="*/ 501 h 1021"/>
              <a:gd name="T38" fmla="*/ 6 w 723"/>
              <a:gd name="T39" fmla="*/ 834 h 1021"/>
              <a:gd name="T40" fmla="*/ 30 w 723"/>
              <a:gd name="T41" fmla="*/ 1021 h 1021"/>
              <a:gd name="T42" fmla="*/ 71 w 723"/>
              <a:gd name="T43" fmla="*/ 1019 h 1021"/>
              <a:gd name="T44" fmla="*/ 142 w 723"/>
              <a:gd name="T45" fmla="*/ 1016 h 1021"/>
              <a:gd name="T46" fmla="*/ 231 w 723"/>
              <a:gd name="T47" fmla="*/ 1010 h 1021"/>
              <a:gd name="T48" fmla="*/ 332 w 723"/>
              <a:gd name="T49" fmla="*/ 1001 h 1021"/>
              <a:gd name="T50" fmla="*/ 432 w 723"/>
              <a:gd name="T51" fmla="*/ 990 h 1021"/>
              <a:gd name="T52" fmla="*/ 523 w 723"/>
              <a:gd name="T53" fmla="*/ 977 h 1021"/>
              <a:gd name="T54" fmla="*/ 593 w 723"/>
              <a:gd name="T55" fmla="*/ 959 h 1021"/>
              <a:gd name="T56" fmla="*/ 611 w 723"/>
              <a:gd name="T57" fmla="*/ 945 h 1021"/>
              <a:gd name="T58" fmla="*/ 578 w 723"/>
              <a:gd name="T59" fmla="*/ 907 h 1021"/>
              <a:gd name="T60" fmla="*/ 546 w 723"/>
              <a:gd name="T61" fmla="*/ 823 h 1021"/>
              <a:gd name="T62" fmla="*/ 552 w 723"/>
              <a:gd name="T63" fmla="*/ 686 h 1021"/>
              <a:gd name="T64" fmla="*/ 609 w 723"/>
              <a:gd name="T65" fmla="*/ 523 h 1021"/>
              <a:gd name="T66" fmla="*/ 659 w 723"/>
              <a:gd name="T67" fmla="*/ 375 h 1021"/>
              <a:gd name="T68" fmla="*/ 697 w 723"/>
              <a:gd name="T69" fmla="*/ 246 h 1021"/>
              <a:gd name="T70" fmla="*/ 720 w 723"/>
              <a:gd name="T71" fmla="*/ 168 h 1021"/>
              <a:gd name="T72" fmla="*/ 592 w 723"/>
              <a:gd name="T73" fmla="*/ 9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3" h="1021">
                <a:moveTo>
                  <a:pt x="592" y="92"/>
                </a:moveTo>
                <a:lnTo>
                  <a:pt x="590" y="93"/>
                </a:lnTo>
                <a:lnTo>
                  <a:pt x="587" y="98"/>
                </a:lnTo>
                <a:lnTo>
                  <a:pt x="582" y="103"/>
                </a:lnTo>
                <a:lnTo>
                  <a:pt x="574" y="110"/>
                </a:lnTo>
                <a:lnTo>
                  <a:pt x="566" y="118"/>
                </a:lnTo>
                <a:lnTo>
                  <a:pt x="554" y="124"/>
                </a:lnTo>
                <a:lnTo>
                  <a:pt x="541" y="130"/>
                </a:lnTo>
                <a:lnTo>
                  <a:pt x="527" y="134"/>
                </a:lnTo>
                <a:lnTo>
                  <a:pt x="511" y="134"/>
                </a:lnTo>
                <a:lnTo>
                  <a:pt x="493" y="131"/>
                </a:lnTo>
                <a:lnTo>
                  <a:pt x="474" y="125"/>
                </a:lnTo>
                <a:lnTo>
                  <a:pt x="453" y="113"/>
                </a:lnTo>
                <a:lnTo>
                  <a:pt x="432" y="94"/>
                </a:lnTo>
                <a:lnTo>
                  <a:pt x="409" y="71"/>
                </a:lnTo>
                <a:lnTo>
                  <a:pt x="384" y="39"/>
                </a:lnTo>
                <a:lnTo>
                  <a:pt x="360" y="0"/>
                </a:lnTo>
                <a:lnTo>
                  <a:pt x="357" y="0"/>
                </a:lnTo>
                <a:lnTo>
                  <a:pt x="350" y="1"/>
                </a:lnTo>
                <a:lnTo>
                  <a:pt x="339" y="4"/>
                </a:lnTo>
                <a:lnTo>
                  <a:pt x="324" y="6"/>
                </a:lnTo>
                <a:lnTo>
                  <a:pt x="306" y="10"/>
                </a:lnTo>
                <a:lnTo>
                  <a:pt x="285" y="13"/>
                </a:lnTo>
                <a:lnTo>
                  <a:pt x="263" y="18"/>
                </a:lnTo>
                <a:lnTo>
                  <a:pt x="240" y="23"/>
                </a:lnTo>
                <a:lnTo>
                  <a:pt x="215" y="29"/>
                </a:lnTo>
                <a:lnTo>
                  <a:pt x="190" y="35"/>
                </a:lnTo>
                <a:lnTo>
                  <a:pt x="165" y="42"/>
                </a:lnTo>
                <a:lnTo>
                  <a:pt x="142" y="49"/>
                </a:lnTo>
                <a:lnTo>
                  <a:pt x="120" y="56"/>
                </a:lnTo>
                <a:lnTo>
                  <a:pt x="99" y="65"/>
                </a:lnTo>
                <a:lnTo>
                  <a:pt x="80" y="72"/>
                </a:lnTo>
                <a:lnTo>
                  <a:pt x="66" y="81"/>
                </a:lnTo>
                <a:lnTo>
                  <a:pt x="61" y="100"/>
                </a:lnTo>
                <a:lnTo>
                  <a:pt x="49" y="157"/>
                </a:lnTo>
                <a:lnTo>
                  <a:pt x="33" y="245"/>
                </a:lnTo>
                <a:lnTo>
                  <a:pt x="17" y="361"/>
                </a:lnTo>
                <a:lnTo>
                  <a:pt x="4" y="501"/>
                </a:lnTo>
                <a:lnTo>
                  <a:pt x="0" y="660"/>
                </a:lnTo>
                <a:lnTo>
                  <a:pt x="6" y="834"/>
                </a:lnTo>
                <a:lnTo>
                  <a:pt x="25" y="1021"/>
                </a:lnTo>
                <a:lnTo>
                  <a:pt x="30" y="1021"/>
                </a:lnTo>
                <a:lnTo>
                  <a:pt x="46" y="1019"/>
                </a:lnTo>
                <a:lnTo>
                  <a:pt x="71" y="1019"/>
                </a:lnTo>
                <a:lnTo>
                  <a:pt x="103" y="1017"/>
                </a:lnTo>
                <a:lnTo>
                  <a:pt x="142" y="1016"/>
                </a:lnTo>
                <a:lnTo>
                  <a:pt x="185" y="1013"/>
                </a:lnTo>
                <a:lnTo>
                  <a:pt x="231" y="1010"/>
                </a:lnTo>
                <a:lnTo>
                  <a:pt x="281" y="1006"/>
                </a:lnTo>
                <a:lnTo>
                  <a:pt x="332" y="1001"/>
                </a:lnTo>
                <a:lnTo>
                  <a:pt x="383" y="996"/>
                </a:lnTo>
                <a:lnTo>
                  <a:pt x="432" y="990"/>
                </a:lnTo>
                <a:lnTo>
                  <a:pt x="480" y="984"/>
                </a:lnTo>
                <a:lnTo>
                  <a:pt x="523" y="977"/>
                </a:lnTo>
                <a:lnTo>
                  <a:pt x="561" y="968"/>
                </a:lnTo>
                <a:lnTo>
                  <a:pt x="593" y="959"/>
                </a:lnTo>
                <a:lnTo>
                  <a:pt x="617" y="950"/>
                </a:lnTo>
                <a:lnTo>
                  <a:pt x="611" y="945"/>
                </a:lnTo>
                <a:lnTo>
                  <a:pt x="596" y="931"/>
                </a:lnTo>
                <a:lnTo>
                  <a:pt x="578" y="907"/>
                </a:lnTo>
                <a:lnTo>
                  <a:pt x="560" y="871"/>
                </a:lnTo>
                <a:lnTo>
                  <a:pt x="546" y="823"/>
                </a:lnTo>
                <a:lnTo>
                  <a:pt x="542" y="762"/>
                </a:lnTo>
                <a:lnTo>
                  <a:pt x="552" y="686"/>
                </a:lnTo>
                <a:lnTo>
                  <a:pt x="582" y="595"/>
                </a:lnTo>
                <a:lnTo>
                  <a:pt x="609" y="523"/>
                </a:lnTo>
                <a:lnTo>
                  <a:pt x="634" y="448"/>
                </a:lnTo>
                <a:lnTo>
                  <a:pt x="659" y="375"/>
                </a:lnTo>
                <a:lnTo>
                  <a:pt x="680" y="306"/>
                </a:lnTo>
                <a:lnTo>
                  <a:pt x="697" y="246"/>
                </a:lnTo>
                <a:lnTo>
                  <a:pt x="710" y="200"/>
                </a:lnTo>
                <a:lnTo>
                  <a:pt x="720" y="168"/>
                </a:lnTo>
                <a:lnTo>
                  <a:pt x="723" y="157"/>
                </a:lnTo>
                <a:lnTo>
                  <a:pt x="592"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63"/>
          <p:cNvSpPr>
            <a:spLocks/>
          </p:cNvSpPr>
          <p:nvPr/>
        </p:nvSpPr>
        <p:spPr bwMode="auto">
          <a:xfrm>
            <a:off x="6427819" y="4949697"/>
            <a:ext cx="950913" cy="1049338"/>
          </a:xfrm>
          <a:custGeom>
            <a:avLst/>
            <a:gdLst>
              <a:gd name="T0" fmla="*/ 180 w 599"/>
              <a:gd name="T1" fmla="*/ 10 h 661"/>
              <a:gd name="T2" fmla="*/ 144 w 599"/>
              <a:gd name="T3" fmla="*/ 77 h 661"/>
              <a:gd name="T4" fmla="*/ 87 w 599"/>
              <a:gd name="T5" fmla="*/ 187 h 661"/>
              <a:gd name="T6" fmla="*/ 28 w 599"/>
              <a:gd name="T7" fmla="*/ 316 h 661"/>
              <a:gd name="T8" fmla="*/ 3 w 599"/>
              <a:gd name="T9" fmla="*/ 380 h 661"/>
              <a:gd name="T10" fmla="*/ 0 w 599"/>
              <a:gd name="T11" fmla="*/ 392 h 661"/>
              <a:gd name="T12" fmla="*/ 3 w 599"/>
              <a:gd name="T13" fmla="*/ 410 h 661"/>
              <a:gd name="T14" fmla="*/ 16 w 599"/>
              <a:gd name="T15" fmla="*/ 430 h 661"/>
              <a:gd name="T16" fmla="*/ 37 w 599"/>
              <a:gd name="T17" fmla="*/ 443 h 661"/>
              <a:gd name="T18" fmla="*/ 64 w 599"/>
              <a:gd name="T19" fmla="*/ 459 h 661"/>
              <a:gd name="T20" fmla="*/ 103 w 599"/>
              <a:gd name="T21" fmla="*/ 483 h 661"/>
              <a:gd name="T22" fmla="*/ 155 w 599"/>
              <a:gd name="T23" fmla="*/ 510 h 661"/>
              <a:gd name="T24" fmla="*/ 219 w 599"/>
              <a:gd name="T25" fmla="*/ 541 h 661"/>
              <a:gd name="T26" fmla="*/ 300 w 599"/>
              <a:gd name="T27" fmla="*/ 576 h 661"/>
              <a:gd name="T28" fmla="*/ 396 w 599"/>
              <a:gd name="T29" fmla="*/ 611 h 661"/>
              <a:gd name="T30" fmla="*/ 507 w 599"/>
              <a:gd name="T31" fmla="*/ 646 h 661"/>
              <a:gd name="T32" fmla="*/ 599 w 599"/>
              <a:gd name="T33" fmla="*/ 621 h 661"/>
              <a:gd name="T34" fmla="*/ 590 w 599"/>
              <a:gd name="T35" fmla="*/ 612 h 661"/>
              <a:gd name="T36" fmla="*/ 560 w 599"/>
              <a:gd name="T37" fmla="*/ 587 h 661"/>
              <a:gd name="T38" fmla="*/ 510 w 599"/>
              <a:gd name="T39" fmla="*/ 549 h 661"/>
              <a:gd name="T40" fmla="*/ 438 w 599"/>
              <a:gd name="T41" fmla="*/ 500 h 661"/>
              <a:gd name="T42" fmla="*/ 395 w 599"/>
              <a:gd name="T43" fmla="*/ 473 h 661"/>
              <a:gd name="T44" fmla="*/ 351 w 599"/>
              <a:gd name="T45" fmla="*/ 447 h 661"/>
              <a:gd name="T46" fmla="*/ 309 w 599"/>
              <a:gd name="T47" fmla="*/ 424 h 661"/>
              <a:gd name="T48" fmla="*/ 270 w 599"/>
              <a:gd name="T49" fmla="*/ 402 h 661"/>
              <a:gd name="T50" fmla="*/ 235 w 599"/>
              <a:gd name="T51" fmla="*/ 383 h 661"/>
              <a:gd name="T52" fmla="*/ 208 w 599"/>
              <a:gd name="T53" fmla="*/ 370 h 661"/>
              <a:gd name="T54" fmla="*/ 191 w 599"/>
              <a:gd name="T55" fmla="*/ 361 h 661"/>
              <a:gd name="T56" fmla="*/ 185 w 599"/>
              <a:gd name="T57" fmla="*/ 358 h 661"/>
              <a:gd name="T58" fmla="*/ 330 w 599"/>
              <a:gd name="T59" fmla="*/ 100 h 661"/>
              <a:gd name="T60" fmla="*/ 311 w 599"/>
              <a:gd name="T61" fmla="*/ 72 h 661"/>
              <a:gd name="T62" fmla="*/ 273 w 599"/>
              <a:gd name="T63" fmla="*/ 33 h 661"/>
              <a:gd name="T64" fmla="*/ 219 w 599"/>
              <a:gd name="T65" fmla="*/ 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661">
                <a:moveTo>
                  <a:pt x="185" y="0"/>
                </a:moveTo>
                <a:lnTo>
                  <a:pt x="180" y="10"/>
                </a:lnTo>
                <a:lnTo>
                  <a:pt x="166" y="37"/>
                </a:lnTo>
                <a:lnTo>
                  <a:pt x="144" y="77"/>
                </a:lnTo>
                <a:lnTo>
                  <a:pt x="117" y="128"/>
                </a:lnTo>
                <a:lnTo>
                  <a:pt x="87" y="187"/>
                </a:lnTo>
                <a:lnTo>
                  <a:pt x="56" y="251"/>
                </a:lnTo>
                <a:lnTo>
                  <a:pt x="28" y="316"/>
                </a:lnTo>
                <a:lnTo>
                  <a:pt x="3" y="378"/>
                </a:lnTo>
                <a:lnTo>
                  <a:pt x="3" y="380"/>
                </a:lnTo>
                <a:lnTo>
                  <a:pt x="1" y="385"/>
                </a:lnTo>
                <a:lnTo>
                  <a:pt x="0" y="392"/>
                </a:lnTo>
                <a:lnTo>
                  <a:pt x="0" y="400"/>
                </a:lnTo>
                <a:lnTo>
                  <a:pt x="3" y="410"/>
                </a:lnTo>
                <a:lnTo>
                  <a:pt x="7" y="421"/>
                </a:lnTo>
                <a:lnTo>
                  <a:pt x="16" y="430"/>
                </a:lnTo>
                <a:lnTo>
                  <a:pt x="28" y="438"/>
                </a:lnTo>
                <a:lnTo>
                  <a:pt x="37" y="443"/>
                </a:lnTo>
                <a:lnTo>
                  <a:pt x="49" y="451"/>
                </a:lnTo>
                <a:lnTo>
                  <a:pt x="64" y="459"/>
                </a:lnTo>
                <a:lnTo>
                  <a:pt x="81" y="470"/>
                </a:lnTo>
                <a:lnTo>
                  <a:pt x="103" y="483"/>
                </a:lnTo>
                <a:lnTo>
                  <a:pt x="126" y="496"/>
                </a:lnTo>
                <a:lnTo>
                  <a:pt x="155" y="510"/>
                </a:lnTo>
                <a:lnTo>
                  <a:pt x="185" y="525"/>
                </a:lnTo>
                <a:lnTo>
                  <a:pt x="219" y="541"/>
                </a:lnTo>
                <a:lnTo>
                  <a:pt x="257" y="559"/>
                </a:lnTo>
                <a:lnTo>
                  <a:pt x="300" y="576"/>
                </a:lnTo>
                <a:lnTo>
                  <a:pt x="346" y="593"/>
                </a:lnTo>
                <a:lnTo>
                  <a:pt x="396" y="611"/>
                </a:lnTo>
                <a:lnTo>
                  <a:pt x="450" y="628"/>
                </a:lnTo>
                <a:lnTo>
                  <a:pt x="507" y="646"/>
                </a:lnTo>
                <a:lnTo>
                  <a:pt x="570" y="661"/>
                </a:lnTo>
                <a:lnTo>
                  <a:pt x="599" y="621"/>
                </a:lnTo>
                <a:lnTo>
                  <a:pt x="597" y="619"/>
                </a:lnTo>
                <a:lnTo>
                  <a:pt x="590" y="612"/>
                </a:lnTo>
                <a:lnTo>
                  <a:pt x="577" y="601"/>
                </a:lnTo>
                <a:lnTo>
                  <a:pt x="560" y="587"/>
                </a:lnTo>
                <a:lnTo>
                  <a:pt x="538" y="570"/>
                </a:lnTo>
                <a:lnTo>
                  <a:pt x="510" y="549"/>
                </a:lnTo>
                <a:lnTo>
                  <a:pt x="477" y="525"/>
                </a:lnTo>
                <a:lnTo>
                  <a:pt x="438" y="500"/>
                </a:lnTo>
                <a:lnTo>
                  <a:pt x="417" y="486"/>
                </a:lnTo>
                <a:lnTo>
                  <a:pt x="395" y="473"/>
                </a:lnTo>
                <a:lnTo>
                  <a:pt x="373" y="461"/>
                </a:lnTo>
                <a:lnTo>
                  <a:pt x="351" y="447"/>
                </a:lnTo>
                <a:lnTo>
                  <a:pt x="330" y="435"/>
                </a:lnTo>
                <a:lnTo>
                  <a:pt x="309" y="424"/>
                </a:lnTo>
                <a:lnTo>
                  <a:pt x="288" y="413"/>
                </a:lnTo>
                <a:lnTo>
                  <a:pt x="270" y="402"/>
                </a:lnTo>
                <a:lnTo>
                  <a:pt x="251" y="392"/>
                </a:lnTo>
                <a:lnTo>
                  <a:pt x="235" y="383"/>
                </a:lnTo>
                <a:lnTo>
                  <a:pt x="221" y="376"/>
                </a:lnTo>
                <a:lnTo>
                  <a:pt x="208" y="370"/>
                </a:lnTo>
                <a:lnTo>
                  <a:pt x="199" y="365"/>
                </a:lnTo>
                <a:lnTo>
                  <a:pt x="191" y="361"/>
                </a:lnTo>
                <a:lnTo>
                  <a:pt x="186" y="359"/>
                </a:lnTo>
                <a:lnTo>
                  <a:pt x="185" y="358"/>
                </a:lnTo>
                <a:lnTo>
                  <a:pt x="332" y="105"/>
                </a:lnTo>
                <a:lnTo>
                  <a:pt x="330" y="100"/>
                </a:lnTo>
                <a:lnTo>
                  <a:pt x="322" y="89"/>
                </a:lnTo>
                <a:lnTo>
                  <a:pt x="311" y="72"/>
                </a:lnTo>
                <a:lnTo>
                  <a:pt x="294" y="52"/>
                </a:lnTo>
                <a:lnTo>
                  <a:pt x="273" y="33"/>
                </a:lnTo>
                <a:lnTo>
                  <a:pt x="249" y="16"/>
                </a:lnTo>
                <a:lnTo>
                  <a:pt x="219" y="5"/>
                </a:lnTo>
                <a:lnTo>
                  <a:pt x="18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64"/>
          <p:cNvSpPr>
            <a:spLocks/>
          </p:cNvSpPr>
          <p:nvPr/>
        </p:nvSpPr>
        <p:spPr bwMode="auto">
          <a:xfrm>
            <a:off x="6545294" y="4476622"/>
            <a:ext cx="571500" cy="736600"/>
          </a:xfrm>
          <a:custGeom>
            <a:avLst/>
            <a:gdLst>
              <a:gd name="T0" fmla="*/ 0 w 360"/>
              <a:gd name="T1" fmla="*/ 358 h 464"/>
              <a:gd name="T2" fmla="*/ 2 w 360"/>
              <a:gd name="T3" fmla="*/ 354 h 464"/>
              <a:gd name="T4" fmla="*/ 7 w 360"/>
              <a:gd name="T5" fmla="*/ 344 h 464"/>
              <a:gd name="T6" fmla="*/ 16 w 360"/>
              <a:gd name="T7" fmla="*/ 330 h 464"/>
              <a:gd name="T8" fmla="*/ 27 w 360"/>
              <a:gd name="T9" fmla="*/ 309 h 464"/>
              <a:gd name="T10" fmla="*/ 41 w 360"/>
              <a:gd name="T11" fmla="*/ 286 h 464"/>
              <a:gd name="T12" fmla="*/ 58 w 360"/>
              <a:gd name="T13" fmla="*/ 257 h 464"/>
              <a:gd name="T14" fmla="*/ 77 w 360"/>
              <a:gd name="T15" fmla="*/ 228 h 464"/>
              <a:gd name="T16" fmla="*/ 99 w 360"/>
              <a:gd name="T17" fmla="*/ 197 h 464"/>
              <a:gd name="T18" fmla="*/ 121 w 360"/>
              <a:gd name="T19" fmla="*/ 167 h 464"/>
              <a:gd name="T20" fmla="*/ 145 w 360"/>
              <a:gd name="T21" fmla="*/ 135 h 464"/>
              <a:gd name="T22" fmla="*/ 170 w 360"/>
              <a:gd name="T23" fmla="*/ 105 h 464"/>
              <a:gd name="T24" fmla="*/ 196 w 360"/>
              <a:gd name="T25" fmla="*/ 77 h 464"/>
              <a:gd name="T26" fmla="*/ 223 w 360"/>
              <a:gd name="T27" fmla="*/ 51 h 464"/>
              <a:gd name="T28" fmla="*/ 250 w 360"/>
              <a:gd name="T29" fmla="*/ 29 h 464"/>
              <a:gd name="T30" fmla="*/ 277 w 360"/>
              <a:gd name="T31" fmla="*/ 12 h 464"/>
              <a:gd name="T32" fmla="*/ 304 w 360"/>
              <a:gd name="T33" fmla="*/ 0 h 464"/>
              <a:gd name="T34" fmla="*/ 343 w 360"/>
              <a:gd name="T35" fmla="*/ 6 h 464"/>
              <a:gd name="T36" fmla="*/ 360 w 360"/>
              <a:gd name="T37" fmla="*/ 51 h 464"/>
              <a:gd name="T38" fmla="*/ 359 w 360"/>
              <a:gd name="T39" fmla="*/ 125 h 464"/>
              <a:gd name="T40" fmla="*/ 346 w 360"/>
              <a:gd name="T41" fmla="*/ 213 h 464"/>
              <a:gd name="T42" fmla="*/ 327 w 360"/>
              <a:gd name="T43" fmla="*/ 304 h 464"/>
              <a:gd name="T44" fmla="*/ 306 w 360"/>
              <a:gd name="T45" fmla="*/ 385 h 464"/>
              <a:gd name="T46" fmla="*/ 289 w 360"/>
              <a:gd name="T47" fmla="*/ 442 h 464"/>
              <a:gd name="T48" fmla="*/ 283 w 360"/>
              <a:gd name="T49" fmla="*/ 464 h 464"/>
              <a:gd name="T50" fmla="*/ 282 w 360"/>
              <a:gd name="T51" fmla="*/ 463 h 464"/>
              <a:gd name="T52" fmla="*/ 278 w 360"/>
              <a:gd name="T53" fmla="*/ 460 h 464"/>
              <a:gd name="T54" fmla="*/ 273 w 360"/>
              <a:gd name="T55" fmla="*/ 455 h 464"/>
              <a:gd name="T56" fmla="*/ 264 w 360"/>
              <a:gd name="T57" fmla="*/ 447 h 464"/>
              <a:gd name="T58" fmla="*/ 255 w 360"/>
              <a:gd name="T59" fmla="*/ 439 h 464"/>
              <a:gd name="T60" fmla="*/ 242 w 360"/>
              <a:gd name="T61" fmla="*/ 429 h 464"/>
              <a:gd name="T62" fmla="*/ 228 w 360"/>
              <a:gd name="T63" fmla="*/ 419 h 464"/>
              <a:gd name="T64" fmla="*/ 212 w 360"/>
              <a:gd name="T65" fmla="*/ 409 h 464"/>
              <a:gd name="T66" fmla="*/ 192 w 360"/>
              <a:gd name="T67" fmla="*/ 399 h 464"/>
              <a:gd name="T68" fmla="*/ 171 w 360"/>
              <a:gd name="T69" fmla="*/ 390 h 464"/>
              <a:gd name="T70" fmla="*/ 148 w 360"/>
              <a:gd name="T71" fmla="*/ 380 h 464"/>
              <a:gd name="T72" fmla="*/ 123 w 360"/>
              <a:gd name="T73" fmla="*/ 373 h 464"/>
              <a:gd name="T74" fmla="*/ 95 w 360"/>
              <a:gd name="T75" fmla="*/ 366 h 464"/>
              <a:gd name="T76" fmla="*/ 66 w 360"/>
              <a:gd name="T77" fmla="*/ 361 h 464"/>
              <a:gd name="T78" fmla="*/ 34 w 360"/>
              <a:gd name="T79" fmla="*/ 358 h 464"/>
              <a:gd name="T80" fmla="*/ 0 w 360"/>
              <a:gd name="T81" fmla="*/ 3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464">
                <a:moveTo>
                  <a:pt x="0" y="358"/>
                </a:moveTo>
                <a:lnTo>
                  <a:pt x="2" y="354"/>
                </a:lnTo>
                <a:lnTo>
                  <a:pt x="7" y="344"/>
                </a:lnTo>
                <a:lnTo>
                  <a:pt x="16" y="330"/>
                </a:lnTo>
                <a:lnTo>
                  <a:pt x="27" y="309"/>
                </a:lnTo>
                <a:lnTo>
                  <a:pt x="41" y="286"/>
                </a:lnTo>
                <a:lnTo>
                  <a:pt x="58" y="257"/>
                </a:lnTo>
                <a:lnTo>
                  <a:pt x="77" y="228"/>
                </a:lnTo>
                <a:lnTo>
                  <a:pt x="99" y="197"/>
                </a:lnTo>
                <a:lnTo>
                  <a:pt x="121" y="167"/>
                </a:lnTo>
                <a:lnTo>
                  <a:pt x="145" y="135"/>
                </a:lnTo>
                <a:lnTo>
                  <a:pt x="170" y="105"/>
                </a:lnTo>
                <a:lnTo>
                  <a:pt x="196" y="77"/>
                </a:lnTo>
                <a:lnTo>
                  <a:pt x="223" y="51"/>
                </a:lnTo>
                <a:lnTo>
                  <a:pt x="250" y="29"/>
                </a:lnTo>
                <a:lnTo>
                  <a:pt x="277" y="12"/>
                </a:lnTo>
                <a:lnTo>
                  <a:pt x="304" y="0"/>
                </a:lnTo>
                <a:lnTo>
                  <a:pt x="343" y="6"/>
                </a:lnTo>
                <a:lnTo>
                  <a:pt x="360" y="51"/>
                </a:lnTo>
                <a:lnTo>
                  <a:pt x="359" y="125"/>
                </a:lnTo>
                <a:lnTo>
                  <a:pt x="346" y="213"/>
                </a:lnTo>
                <a:lnTo>
                  <a:pt x="327" y="304"/>
                </a:lnTo>
                <a:lnTo>
                  <a:pt x="306" y="385"/>
                </a:lnTo>
                <a:lnTo>
                  <a:pt x="289" y="442"/>
                </a:lnTo>
                <a:lnTo>
                  <a:pt x="283" y="464"/>
                </a:lnTo>
                <a:lnTo>
                  <a:pt x="282" y="463"/>
                </a:lnTo>
                <a:lnTo>
                  <a:pt x="278" y="460"/>
                </a:lnTo>
                <a:lnTo>
                  <a:pt x="273" y="455"/>
                </a:lnTo>
                <a:lnTo>
                  <a:pt x="264" y="447"/>
                </a:lnTo>
                <a:lnTo>
                  <a:pt x="255" y="439"/>
                </a:lnTo>
                <a:lnTo>
                  <a:pt x="242" y="429"/>
                </a:lnTo>
                <a:lnTo>
                  <a:pt x="228" y="419"/>
                </a:lnTo>
                <a:lnTo>
                  <a:pt x="212" y="409"/>
                </a:lnTo>
                <a:lnTo>
                  <a:pt x="192" y="399"/>
                </a:lnTo>
                <a:lnTo>
                  <a:pt x="171" y="390"/>
                </a:lnTo>
                <a:lnTo>
                  <a:pt x="148" y="380"/>
                </a:lnTo>
                <a:lnTo>
                  <a:pt x="123" y="373"/>
                </a:lnTo>
                <a:lnTo>
                  <a:pt x="95" y="366"/>
                </a:lnTo>
                <a:lnTo>
                  <a:pt x="66" y="361"/>
                </a:lnTo>
                <a:lnTo>
                  <a:pt x="34" y="358"/>
                </a:lnTo>
                <a:lnTo>
                  <a:pt x="0" y="3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65"/>
          <p:cNvSpPr>
            <a:spLocks/>
          </p:cNvSpPr>
          <p:nvPr/>
        </p:nvSpPr>
        <p:spPr bwMode="auto">
          <a:xfrm>
            <a:off x="7393019" y="4387722"/>
            <a:ext cx="476250" cy="258763"/>
          </a:xfrm>
          <a:custGeom>
            <a:avLst/>
            <a:gdLst>
              <a:gd name="T0" fmla="*/ 0 w 300"/>
              <a:gd name="T1" fmla="*/ 1 h 163"/>
              <a:gd name="T2" fmla="*/ 1 w 300"/>
              <a:gd name="T3" fmla="*/ 3 h 163"/>
              <a:gd name="T4" fmla="*/ 4 w 300"/>
              <a:gd name="T5" fmla="*/ 8 h 163"/>
              <a:gd name="T6" fmla="*/ 9 w 300"/>
              <a:gd name="T7" fmla="*/ 16 h 163"/>
              <a:gd name="T8" fmla="*/ 15 w 300"/>
              <a:gd name="T9" fmla="*/ 25 h 163"/>
              <a:gd name="T10" fmla="*/ 22 w 300"/>
              <a:gd name="T11" fmla="*/ 38 h 163"/>
              <a:gd name="T12" fmla="*/ 32 w 300"/>
              <a:gd name="T13" fmla="*/ 50 h 163"/>
              <a:gd name="T14" fmla="*/ 42 w 300"/>
              <a:gd name="T15" fmla="*/ 63 h 163"/>
              <a:gd name="T16" fmla="*/ 54 w 300"/>
              <a:gd name="T17" fmla="*/ 78 h 163"/>
              <a:gd name="T18" fmla="*/ 66 w 300"/>
              <a:gd name="T19" fmla="*/ 92 h 163"/>
              <a:gd name="T20" fmla="*/ 80 w 300"/>
              <a:gd name="T21" fmla="*/ 105 h 163"/>
              <a:gd name="T22" fmla="*/ 94 w 300"/>
              <a:gd name="T23" fmla="*/ 119 h 163"/>
              <a:gd name="T24" fmla="*/ 110 w 300"/>
              <a:gd name="T25" fmla="*/ 131 h 163"/>
              <a:gd name="T26" fmla="*/ 127 w 300"/>
              <a:gd name="T27" fmla="*/ 143 h 163"/>
              <a:gd name="T28" fmla="*/ 146 w 300"/>
              <a:gd name="T29" fmla="*/ 152 h 163"/>
              <a:gd name="T30" fmla="*/ 165 w 300"/>
              <a:gd name="T31" fmla="*/ 159 h 163"/>
              <a:gd name="T32" fmla="*/ 185 w 300"/>
              <a:gd name="T33" fmla="*/ 163 h 163"/>
              <a:gd name="T34" fmla="*/ 201 w 300"/>
              <a:gd name="T35" fmla="*/ 163 h 163"/>
              <a:gd name="T36" fmla="*/ 216 w 300"/>
              <a:gd name="T37" fmla="*/ 161 h 163"/>
              <a:gd name="T38" fmla="*/ 230 w 300"/>
              <a:gd name="T39" fmla="*/ 156 h 163"/>
              <a:gd name="T40" fmla="*/ 245 w 300"/>
              <a:gd name="T41" fmla="*/ 150 h 163"/>
              <a:gd name="T42" fmla="*/ 260 w 300"/>
              <a:gd name="T43" fmla="*/ 142 h 163"/>
              <a:gd name="T44" fmla="*/ 273 w 300"/>
              <a:gd name="T45" fmla="*/ 131 h 163"/>
              <a:gd name="T46" fmla="*/ 287 w 300"/>
              <a:gd name="T47" fmla="*/ 119 h 163"/>
              <a:gd name="T48" fmla="*/ 300 w 300"/>
              <a:gd name="T49" fmla="*/ 103 h 163"/>
              <a:gd name="T50" fmla="*/ 299 w 300"/>
              <a:gd name="T51" fmla="*/ 100 h 163"/>
              <a:gd name="T52" fmla="*/ 286 w 300"/>
              <a:gd name="T53" fmla="*/ 115 h 163"/>
              <a:gd name="T54" fmla="*/ 272 w 300"/>
              <a:gd name="T55" fmla="*/ 127 h 163"/>
              <a:gd name="T56" fmla="*/ 259 w 300"/>
              <a:gd name="T57" fmla="*/ 138 h 163"/>
              <a:gd name="T58" fmla="*/ 244 w 300"/>
              <a:gd name="T59" fmla="*/ 145 h 163"/>
              <a:gd name="T60" fmla="*/ 229 w 300"/>
              <a:gd name="T61" fmla="*/ 152 h 163"/>
              <a:gd name="T62" fmla="*/ 214 w 300"/>
              <a:gd name="T63" fmla="*/ 156 h 163"/>
              <a:gd name="T64" fmla="*/ 200 w 300"/>
              <a:gd name="T65" fmla="*/ 158 h 163"/>
              <a:gd name="T66" fmla="*/ 185 w 300"/>
              <a:gd name="T67" fmla="*/ 158 h 163"/>
              <a:gd name="T68" fmla="*/ 148 w 300"/>
              <a:gd name="T69" fmla="*/ 148 h 163"/>
              <a:gd name="T70" fmla="*/ 115 w 300"/>
              <a:gd name="T71" fmla="*/ 130 h 163"/>
              <a:gd name="T72" fmla="*/ 85 w 300"/>
              <a:gd name="T73" fmla="*/ 104 h 163"/>
              <a:gd name="T74" fmla="*/ 58 w 300"/>
              <a:gd name="T75" fmla="*/ 76 h 163"/>
              <a:gd name="T76" fmla="*/ 36 w 300"/>
              <a:gd name="T77" fmla="*/ 47 h 163"/>
              <a:gd name="T78" fmla="*/ 18 w 300"/>
              <a:gd name="T79" fmla="*/ 23 h 163"/>
              <a:gd name="T80" fmla="*/ 7 w 300"/>
              <a:gd name="T81" fmla="*/ 7 h 163"/>
              <a:gd name="T82" fmla="*/ 4 w 300"/>
              <a:gd name="T83" fmla="*/ 0 h 163"/>
              <a:gd name="T84" fmla="*/ 0 w 300"/>
              <a:gd name="T8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163">
                <a:moveTo>
                  <a:pt x="0" y="1"/>
                </a:moveTo>
                <a:lnTo>
                  <a:pt x="1" y="3"/>
                </a:lnTo>
                <a:lnTo>
                  <a:pt x="4" y="8"/>
                </a:lnTo>
                <a:lnTo>
                  <a:pt x="9" y="16"/>
                </a:lnTo>
                <a:lnTo>
                  <a:pt x="15" y="25"/>
                </a:lnTo>
                <a:lnTo>
                  <a:pt x="22" y="38"/>
                </a:lnTo>
                <a:lnTo>
                  <a:pt x="32" y="50"/>
                </a:lnTo>
                <a:lnTo>
                  <a:pt x="42" y="63"/>
                </a:lnTo>
                <a:lnTo>
                  <a:pt x="54" y="78"/>
                </a:lnTo>
                <a:lnTo>
                  <a:pt x="66" y="92"/>
                </a:lnTo>
                <a:lnTo>
                  <a:pt x="80" y="105"/>
                </a:lnTo>
                <a:lnTo>
                  <a:pt x="94" y="119"/>
                </a:lnTo>
                <a:lnTo>
                  <a:pt x="110" y="131"/>
                </a:lnTo>
                <a:lnTo>
                  <a:pt x="127" y="143"/>
                </a:lnTo>
                <a:lnTo>
                  <a:pt x="146" y="152"/>
                </a:lnTo>
                <a:lnTo>
                  <a:pt x="165" y="159"/>
                </a:lnTo>
                <a:lnTo>
                  <a:pt x="185" y="163"/>
                </a:lnTo>
                <a:lnTo>
                  <a:pt x="201" y="163"/>
                </a:lnTo>
                <a:lnTo>
                  <a:pt x="216" y="161"/>
                </a:lnTo>
                <a:lnTo>
                  <a:pt x="230" y="156"/>
                </a:lnTo>
                <a:lnTo>
                  <a:pt x="245" y="150"/>
                </a:lnTo>
                <a:lnTo>
                  <a:pt x="260" y="142"/>
                </a:lnTo>
                <a:lnTo>
                  <a:pt x="273" y="131"/>
                </a:lnTo>
                <a:lnTo>
                  <a:pt x="287" y="119"/>
                </a:lnTo>
                <a:lnTo>
                  <a:pt x="300" y="103"/>
                </a:lnTo>
                <a:lnTo>
                  <a:pt x="299" y="100"/>
                </a:lnTo>
                <a:lnTo>
                  <a:pt x="286" y="115"/>
                </a:lnTo>
                <a:lnTo>
                  <a:pt x="272" y="127"/>
                </a:lnTo>
                <a:lnTo>
                  <a:pt x="259" y="138"/>
                </a:lnTo>
                <a:lnTo>
                  <a:pt x="244" y="145"/>
                </a:lnTo>
                <a:lnTo>
                  <a:pt x="229" y="152"/>
                </a:lnTo>
                <a:lnTo>
                  <a:pt x="214" y="156"/>
                </a:lnTo>
                <a:lnTo>
                  <a:pt x="200" y="158"/>
                </a:lnTo>
                <a:lnTo>
                  <a:pt x="185" y="158"/>
                </a:lnTo>
                <a:lnTo>
                  <a:pt x="148" y="148"/>
                </a:lnTo>
                <a:lnTo>
                  <a:pt x="115" y="130"/>
                </a:lnTo>
                <a:lnTo>
                  <a:pt x="85" y="104"/>
                </a:lnTo>
                <a:lnTo>
                  <a:pt x="58" y="76"/>
                </a:lnTo>
                <a:lnTo>
                  <a:pt x="36" y="47"/>
                </a:lnTo>
                <a:lnTo>
                  <a:pt x="18" y="23"/>
                </a:lnTo>
                <a:lnTo>
                  <a:pt x="7" y="7"/>
                </a:lnTo>
                <a:lnTo>
                  <a:pt x="4" y="0"/>
                </a:lnTo>
                <a:lnTo>
                  <a:pt x="0"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66"/>
          <p:cNvSpPr>
            <a:spLocks/>
          </p:cNvSpPr>
          <p:nvPr/>
        </p:nvSpPr>
        <p:spPr bwMode="auto">
          <a:xfrm>
            <a:off x="6592919" y="4960810"/>
            <a:ext cx="428625" cy="198438"/>
          </a:xfrm>
          <a:custGeom>
            <a:avLst/>
            <a:gdLst>
              <a:gd name="T0" fmla="*/ 0 w 270"/>
              <a:gd name="T1" fmla="*/ 5 h 125"/>
              <a:gd name="T2" fmla="*/ 0 w 270"/>
              <a:gd name="T3" fmla="*/ 5 h 125"/>
              <a:gd name="T4" fmla="*/ 3 w 270"/>
              <a:gd name="T5" fmla="*/ 5 h 125"/>
              <a:gd name="T6" fmla="*/ 8 w 270"/>
              <a:gd name="T7" fmla="*/ 5 h 125"/>
              <a:gd name="T8" fmla="*/ 15 w 270"/>
              <a:gd name="T9" fmla="*/ 4 h 125"/>
              <a:gd name="T10" fmla="*/ 26 w 270"/>
              <a:gd name="T11" fmla="*/ 4 h 125"/>
              <a:gd name="T12" fmla="*/ 40 w 270"/>
              <a:gd name="T13" fmla="*/ 5 h 125"/>
              <a:gd name="T14" fmla="*/ 55 w 270"/>
              <a:gd name="T15" fmla="*/ 6 h 125"/>
              <a:gd name="T16" fmla="*/ 73 w 270"/>
              <a:gd name="T17" fmla="*/ 9 h 125"/>
              <a:gd name="T18" fmla="*/ 91 w 270"/>
              <a:gd name="T19" fmla="*/ 14 h 125"/>
              <a:gd name="T20" fmla="*/ 111 w 270"/>
              <a:gd name="T21" fmla="*/ 19 h 125"/>
              <a:gd name="T22" fmla="*/ 133 w 270"/>
              <a:gd name="T23" fmla="*/ 26 h 125"/>
              <a:gd name="T24" fmla="*/ 155 w 270"/>
              <a:gd name="T25" fmla="*/ 36 h 125"/>
              <a:gd name="T26" fmla="*/ 177 w 270"/>
              <a:gd name="T27" fmla="*/ 48 h 125"/>
              <a:gd name="T28" fmla="*/ 200 w 270"/>
              <a:gd name="T29" fmla="*/ 63 h 125"/>
              <a:gd name="T30" fmla="*/ 222 w 270"/>
              <a:gd name="T31" fmla="*/ 80 h 125"/>
              <a:gd name="T32" fmla="*/ 244 w 270"/>
              <a:gd name="T33" fmla="*/ 101 h 125"/>
              <a:gd name="T34" fmla="*/ 266 w 270"/>
              <a:gd name="T35" fmla="*/ 125 h 125"/>
              <a:gd name="T36" fmla="*/ 270 w 270"/>
              <a:gd name="T37" fmla="*/ 123 h 125"/>
              <a:gd name="T38" fmla="*/ 247 w 270"/>
              <a:gd name="T39" fmla="*/ 97 h 125"/>
              <a:gd name="T40" fmla="*/ 223 w 270"/>
              <a:gd name="T41" fmla="*/ 75 h 125"/>
              <a:gd name="T42" fmla="*/ 200 w 270"/>
              <a:gd name="T43" fmla="*/ 58 h 125"/>
              <a:gd name="T44" fmla="*/ 176 w 270"/>
              <a:gd name="T45" fmla="*/ 42 h 125"/>
              <a:gd name="T46" fmla="*/ 152 w 270"/>
              <a:gd name="T47" fmla="*/ 31 h 125"/>
              <a:gd name="T48" fmla="*/ 130 w 270"/>
              <a:gd name="T49" fmla="*/ 21 h 125"/>
              <a:gd name="T50" fmla="*/ 109 w 270"/>
              <a:gd name="T51" fmla="*/ 14 h 125"/>
              <a:gd name="T52" fmla="*/ 91 w 270"/>
              <a:gd name="T53" fmla="*/ 9 h 125"/>
              <a:gd name="T54" fmla="*/ 71 w 270"/>
              <a:gd name="T55" fmla="*/ 5 h 125"/>
              <a:gd name="T56" fmla="*/ 54 w 270"/>
              <a:gd name="T57" fmla="*/ 3 h 125"/>
              <a:gd name="T58" fmla="*/ 40 w 270"/>
              <a:gd name="T59" fmla="*/ 1 h 125"/>
              <a:gd name="T60" fmla="*/ 26 w 270"/>
              <a:gd name="T61" fmla="*/ 0 h 125"/>
              <a:gd name="T62" fmla="*/ 15 w 270"/>
              <a:gd name="T63" fmla="*/ 0 h 125"/>
              <a:gd name="T64" fmla="*/ 8 w 270"/>
              <a:gd name="T65" fmla="*/ 1 h 125"/>
              <a:gd name="T66" fmla="*/ 2 w 270"/>
              <a:gd name="T67" fmla="*/ 1 h 125"/>
              <a:gd name="T68" fmla="*/ 0 w 270"/>
              <a:gd name="T69" fmla="*/ 1 h 125"/>
              <a:gd name="T70" fmla="*/ 0 w 270"/>
              <a:gd name="T7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125">
                <a:moveTo>
                  <a:pt x="0" y="5"/>
                </a:moveTo>
                <a:lnTo>
                  <a:pt x="0" y="5"/>
                </a:lnTo>
                <a:lnTo>
                  <a:pt x="3" y="5"/>
                </a:lnTo>
                <a:lnTo>
                  <a:pt x="8" y="5"/>
                </a:lnTo>
                <a:lnTo>
                  <a:pt x="15" y="4"/>
                </a:lnTo>
                <a:lnTo>
                  <a:pt x="26" y="4"/>
                </a:lnTo>
                <a:lnTo>
                  <a:pt x="40" y="5"/>
                </a:lnTo>
                <a:lnTo>
                  <a:pt x="55" y="6"/>
                </a:lnTo>
                <a:lnTo>
                  <a:pt x="73" y="9"/>
                </a:lnTo>
                <a:lnTo>
                  <a:pt x="91" y="14"/>
                </a:lnTo>
                <a:lnTo>
                  <a:pt x="111" y="19"/>
                </a:lnTo>
                <a:lnTo>
                  <a:pt x="133" y="26"/>
                </a:lnTo>
                <a:lnTo>
                  <a:pt x="155" y="36"/>
                </a:lnTo>
                <a:lnTo>
                  <a:pt x="177" y="48"/>
                </a:lnTo>
                <a:lnTo>
                  <a:pt x="200" y="63"/>
                </a:lnTo>
                <a:lnTo>
                  <a:pt x="222" y="80"/>
                </a:lnTo>
                <a:lnTo>
                  <a:pt x="244" y="101"/>
                </a:lnTo>
                <a:lnTo>
                  <a:pt x="266" y="125"/>
                </a:lnTo>
                <a:lnTo>
                  <a:pt x="270" y="123"/>
                </a:lnTo>
                <a:lnTo>
                  <a:pt x="247" y="97"/>
                </a:lnTo>
                <a:lnTo>
                  <a:pt x="223" y="75"/>
                </a:lnTo>
                <a:lnTo>
                  <a:pt x="200" y="58"/>
                </a:lnTo>
                <a:lnTo>
                  <a:pt x="176" y="42"/>
                </a:lnTo>
                <a:lnTo>
                  <a:pt x="152" y="31"/>
                </a:lnTo>
                <a:lnTo>
                  <a:pt x="130" y="21"/>
                </a:lnTo>
                <a:lnTo>
                  <a:pt x="109" y="14"/>
                </a:lnTo>
                <a:lnTo>
                  <a:pt x="91" y="9"/>
                </a:lnTo>
                <a:lnTo>
                  <a:pt x="71" y="5"/>
                </a:lnTo>
                <a:lnTo>
                  <a:pt x="54" y="3"/>
                </a:lnTo>
                <a:lnTo>
                  <a:pt x="40" y="1"/>
                </a:lnTo>
                <a:lnTo>
                  <a:pt x="26" y="0"/>
                </a:lnTo>
                <a:lnTo>
                  <a:pt x="15" y="0"/>
                </a:lnTo>
                <a:lnTo>
                  <a:pt x="8" y="1"/>
                </a:lnTo>
                <a:lnTo>
                  <a:pt x="2" y="1"/>
                </a:lnTo>
                <a:lnTo>
                  <a:pt x="0" y="1"/>
                </a:lnTo>
                <a:lnTo>
                  <a:pt x="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67"/>
          <p:cNvSpPr>
            <a:spLocks/>
          </p:cNvSpPr>
          <p:nvPr/>
        </p:nvSpPr>
        <p:spPr bwMode="auto">
          <a:xfrm>
            <a:off x="7883556" y="5089397"/>
            <a:ext cx="288925" cy="31750"/>
          </a:xfrm>
          <a:custGeom>
            <a:avLst/>
            <a:gdLst>
              <a:gd name="T0" fmla="*/ 182 w 182"/>
              <a:gd name="T1" fmla="*/ 0 h 20"/>
              <a:gd name="T2" fmla="*/ 176 w 182"/>
              <a:gd name="T3" fmla="*/ 0 h 20"/>
              <a:gd name="T4" fmla="*/ 160 w 182"/>
              <a:gd name="T5" fmla="*/ 1 h 20"/>
              <a:gd name="T6" fmla="*/ 137 w 182"/>
              <a:gd name="T7" fmla="*/ 4 h 20"/>
              <a:gd name="T8" fmla="*/ 110 w 182"/>
              <a:gd name="T9" fmla="*/ 5 h 20"/>
              <a:gd name="T10" fmla="*/ 79 w 182"/>
              <a:gd name="T11" fmla="*/ 7 h 20"/>
              <a:gd name="T12" fmla="*/ 49 w 182"/>
              <a:gd name="T13" fmla="*/ 10 h 20"/>
              <a:gd name="T14" fmla="*/ 22 w 182"/>
              <a:gd name="T15" fmla="*/ 12 h 20"/>
              <a:gd name="T16" fmla="*/ 0 w 182"/>
              <a:gd name="T17" fmla="*/ 15 h 20"/>
              <a:gd name="T18" fmla="*/ 0 w 182"/>
              <a:gd name="T19" fmla="*/ 20 h 20"/>
              <a:gd name="T20" fmla="*/ 22 w 182"/>
              <a:gd name="T21" fmla="*/ 17 h 20"/>
              <a:gd name="T22" fmla="*/ 49 w 182"/>
              <a:gd name="T23" fmla="*/ 15 h 20"/>
              <a:gd name="T24" fmla="*/ 79 w 182"/>
              <a:gd name="T25" fmla="*/ 12 h 20"/>
              <a:gd name="T26" fmla="*/ 110 w 182"/>
              <a:gd name="T27" fmla="*/ 10 h 20"/>
              <a:gd name="T28" fmla="*/ 137 w 182"/>
              <a:gd name="T29" fmla="*/ 7 h 20"/>
              <a:gd name="T30" fmla="*/ 160 w 182"/>
              <a:gd name="T31" fmla="*/ 6 h 20"/>
              <a:gd name="T32" fmla="*/ 176 w 182"/>
              <a:gd name="T33" fmla="*/ 5 h 20"/>
              <a:gd name="T34" fmla="*/ 182 w 182"/>
              <a:gd name="T35" fmla="*/ 4 h 20"/>
              <a:gd name="T36" fmla="*/ 182 w 182"/>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0">
                <a:moveTo>
                  <a:pt x="182" y="0"/>
                </a:moveTo>
                <a:lnTo>
                  <a:pt x="176" y="0"/>
                </a:lnTo>
                <a:lnTo>
                  <a:pt x="160" y="1"/>
                </a:lnTo>
                <a:lnTo>
                  <a:pt x="137" y="4"/>
                </a:lnTo>
                <a:lnTo>
                  <a:pt x="110" y="5"/>
                </a:lnTo>
                <a:lnTo>
                  <a:pt x="79" y="7"/>
                </a:lnTo>
                <a:lnTo>
                  <a:pt x="49" y="10"/>
                </a:lnTo>
                <a:lnTo>
                  <a:pt x="22" y="12"/>
                </a:lnTo>
                <a:lnTo>
                  <a:pt x="0" y="15"/>
                </a:lnTo>
                <a:lnTo>
                  <a:pt x="0" y="20"/>
                </a:lnTo>
                <a:lnTo>
                  <a:pt x="22" y="17"/>
                </a:lnTo>
                <a:lnTo>
                  <a:pt x="49" y="15"/>
                </a:lnTo>
                <a:lnTo>
                  <a:pt x="79" y="12"/>
                </a:lnTo>
                <a:lnTo>
                  <a:pt x="110" y="10"/>
                </a:lnTo>
                <a:lnTo>
                  <a:pt x="137" y="7"/>
                </a:lnTo>
                <a:lnTo>
                  <a:pt x="160" y="6"/>
                </a:lnTo>
                <a:lnTo>
                  <a:pt x="176" y="5"/>
                </a:lnTo>
                <a:lnTo>
                  <a:pt x="182" y="4"/>
                </a:lnTo>
                <a:lnTo>
                  <a:pt x="1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268"/>
          <p:cNvSpPr>
            <a:spLocks/>
          </p:cNvSpPr>
          <p:nvPr/>
        </p:nvSpPr>
        <p:spPr bwMode="auto">
          <a:xfrm>
            <a:off x="6808819" y="5406897"/>
            <a:ext cx="1836738" cy="744538"/>
          </a:xfrm>
          <a:custGeom>
            <a:avLst/>
            <a:gdLst>
              <a:gd name="T0" fmla="*/ 203 w 1157"/>
              <a:gd name="T1" fmla="*/ 10 h 469"/>
              <a:gd name="T2" fmla="*/ 687 w 1157"/>
              <a:gd name="T3" fmla="*/ 121 h 469"/>
              <a:gd name="T4" fmla="*/ 1157 w 1157"/>
              <a:gd name="T5" fmla="*/ 0 h 469"/>
              <a:gd name="T6" fmla="*/ 788 w 1157"/>
              <a:gd name="T7" fmla="*/ 343 h 469"/>
              <a:gd name="T8" fmla="*/ 502 w 1157"/>
              <a:gd name="T9" fmla="*/ 469 h 469"/>
              <a:gd name="T10" fmla="*/ 0 w 1157"/>
              <a:gd name="T11" fmla="*/ 328 h 469"/>
              <a:gd name="T12" fmla="*/ 203 w 1157"/>
              <a:gd name="T13" fmla="*/ 10 h 469"/>
            </a:gdLst>
            <a:ahLst/>
            <a:cxnLst>
              <a:cxn ang="0">
                <a:pos x="T0" y="T1"/>
              </a:cxn>
              <a:cxn ang="0">
                <a:pos x="T2" y="T3"/>
              </a:cxn>
              <a:cxn ang="0">
                <a:pos x="T4" y="T5"/>
              </a:cxn>
              <a:cxn ang="0">
                <a:pos x="T6" y="T7"/>
              </a:cxn>
              <a:cxn ang="0">
                <a:pos x="T8" y="T9"/>
              </a:cxn>
              <a:cxn ang="0">
                <a:pos x="T10" y="T11"/>
              </a:cxn>
              <a:cxn ang="0">
                <a:pos x="T12" y="T13"/>
              </a:cxn>
            </a:cxnLst>
            <a:rect l="0" t="0" r="r" b="b"/>
            <a:pathLst>
              <a:path w="1157" h="469">
                <a:moveTo>
                  <a:pt x="203" y="10"/>
                </a:moveTo>
                <a:lnTo>
                  <a:pt x="687" y="121"/>
                </a:lnTo>
                <a:lnTo>
                  <a:pt x="1157" y="0"/>
                </a:lnTo>
                <a:lnTo>
                  <a:pt x="788" y="343"/>
                </a:lnTo>
                <a:lnTo>
                  <a:pt x="502" y="469"/>
                </a:lnTo>
                <a:lnTo>
                  <a:pt x="0" y="328"/>
                </a:lnTo>
                <a:lnTo>
                  <a:pt x="20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69"/>
          <p:cNvSpPr>
            <a:spLocks/>
          </p:cNvSpPr>
          <p:nvPr/>
        </p:nvSpPr>
        <p:spPr bwMode="auto">
          <a:xfrm>
            <a:off x="7499381" y="5598985"/>
            <a:ext cx="392113" cy="528638"/>
          </a:xfrm>
          <a:custGeom>
            <a:avLst/>
            <a:gdLst>
              <a:gd name="T0" fmla="*/ 247 w 247"/>
              <a:gd name="T1" fmla="*/ 5 h 333"/>
              <a:gd name="T2" fmla="*/ 16 w 247"/>
              <a:gd name="T3" fmla="*/ 333 h 333"/>
              <a:gd name="T4" fmla="*/ 0 w 247"/>
              <a:gd name="T5" fmla="*/ 321 h 333"/>
              <a:gd name="T6" fmla="*/ 198 w 247"/>
              <a:gd name="T7" fmla="*/ 0 h 333"/>
              <a:gd name="T8" fmla="*/ 247 w 247"/>
              <a:gd name="T9" fmla="*/ 5 h 333"/>
            </a:gdLst>
            <a:ahLst/>
            <a:cxnLst>
              <a:cxn ang="0">
                <a:pos x="T0" y="T1"/>
              </a:cxn>
              <a:cxn ang="0">
                <a:pos x="T2" y="T3"/>
              </a:cxn>
              <a:cxn ang="0">
                <a:pos x="T4" y="T5"/>
              </a:cxn>
              <a:cxn ang="0">
                <a:pos x="T6" y="T7"/>
              </a:cxn>
              <a:cxn ang="0">
                <a:pos x="T8" y="T9"/>
              </a:cxn>
            </a:cxnLst>
            <a:rect l="0" t="0" r="r" b="b"/>
            <a:pathLst>
              <a:path w="247" h="333">
                <a:moveTo>
                  <a:pt x="247" y="5"/>
                </a:moveTo>
                <a:lnTo>
                  <a:pt x="16" y="333"/>
                </a:lnTo>
                <a:lnTo>
                  <a:pt x="0" y="321"/>
                </a:lnTo>
                <a:lnTo>
                  <a:pt x="198" y="0"/>
                </a:lnTo>
                <a:lnTo>
                  <a:pt x="247"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70"/>
          <p:cNvSpPr>
            <a:spLocks/>
          </p:cNvSpPr>
          <p:nvPr/>
        </p:nvSpPr>
        <p:spPr bwMode="auto">
          <a:xfrm>
            <a:off x="7743856" y="5538660"/>
            <a:ext cx="390525" cy="514350"/>
          </a:xfrm>
          <a:custGeom>
            <a:avLst/>
            <a:gdLst>
              <a:gd name="T0" fmla="*/ 205 w 246"/>
              <a:gd name="T1" fmla="*/ 14 h 324"/>
              <a:gd name="T2" fmla="*/ 0 w 246"/>
              <a:gd name="T3" fmla="*/ 324 h 324"/>
              <a:gd name="T4" fmla="*/ 22 w 246"/>
              <a:gd name="T5" fmla="*/ 314 h 324"/>
              <a:gd name="T6" fmla="*/ 246 w 246"/>
              <a:gd name="T7" fmla="*/ 0 h 324"/>
              <a:gd name="T8" fmla="*/ 205 w 246"/>
              <a:gd name="T9" fmla="*/ 14 h 324"/>
            </a:gdLst>
            <a:ahLst/>
            <a:cxnLst>
              <a:cxn ang="0">
                <a:pos x="T0" y="T1"/>
              </a:cxn>
              <a:cxn ang="0">
                <a:pos x="T2" y="T3"/>
              </a:cxn>
              <a:cxn ang="0">
                <a:pos x="T4" y="T5"/>
              </a:cxn>
              <a:cxn ang="0">
                <a:pos x="T6" y="T7"/>
              </a:cxn>
              <a:cxn ang="0">
                <a:pos x="T8" y="T9"/>
              </a:cxn>
            </a:cxnLst>
            <a:rect l="0" t="0" r="r" b="b"/>
            <a:pathLst>
              <a:path w="246" h="324">
                <a:moveTo>
                  <a:pt x="205" y="14"/>
                </a:moveTo>
                <a:lnTo>
                  <a:pt x="0" y="324"/>
                </a:lnTo>
                <a:lnTo>
                  <a:pt x="22" y="314"/>
                </a:lnTo>
                <a:lnTo>
                  <a:pt x="246" y="0"/>
                </a:lnTo>
                <a:lnTo>
                  <a:pt x="20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71"/>
          <p:cNvSpPr>
            <a:spLocks/>
          </p:cNvSpPr>
          <p:nvPr/>
        </p:nvSpPr>
        <p:spPr bwMode="auto">
          <a:xfrm>
            <a:off x="6881844" y="6351460"/>
            <a:ext cx="733425" cy="303213"/>
          </a:xfrm>
          <a:custGeom>
            <a:avLst/>
            <a:gdLst>
              <a:gd name="T0" fmla="*/ 460 w 462"/>
              <a:gd name="T1" fmla="*/ 89 h 191"/>
              <a:gd name="T2" fmla="*/ 449 w 462"/>
              <a:gd name="T3" fmla="*/ 93 h 191"/>
              <a:gd name="T4" fmla="*/ 430 w 462"/>
              <a:gd name="T5" fmla="*/ 103 h 191"/>
              <a:gd name="T6" fmla="*/ 403 w 462"/>
              <a:gd name="T7" fmla="*/ 115 h 191"/>
              <a:gd name="T8" fmla="*/ 370 w 462"/>
              <a:gd name="T9" fmla="*/ 130 h 191"/>
              <a:gd name="T10" fmla="*/ 331 w 462"/>
              <a:gd name="T11" fmla="*/ 146 h 191"/>
              <a:gd name="T12" fmla="*/ 290 w 462"/>
              <a:gd name="T13" fmla="*/ 160 h 191"/>
              <a:gd name="T14" fmla="*/ 247 w 462"/>
              <a:gd name="T15" fmla="*/ 173 h 191"/>
              <a:gd name="T16" fmla="*/ 187 w 462"/>
              <a:gd name="T17" fmla="*/ 185 h 191"/>
              <a:gd name="T18" fmla="*/ 138 w 462"/>
              <a:gd name="T19" fmla="*/ 191 h 191"/>
              <a:gd name="T20" fmla="*/ 114 w 462"/>
              <a:gd name="T21" fmla="*/ 188 h 191"/>
              <a:gd name="T22" fmla="*/ 100 w 462"/>
              <a:gd name="T23" fmla="*/ 178 h 191"/>
              <a:gd name="T24" fmla="*/ 85 w 462"/>
              <a:gd name="T25" fmla="*/ 167 h 191"/>
              <a:gd name="T26" fmla="*/ 70 w 462"/>
              <a:gd name="T27" fmla="*/ 157 h 191"/>
              <a:gd name="T28" fmla="*/ 56 w 462"/>
              <a:gd name="T29" fmla="*/ 146 h 191"/>
              <a:gd name="T30" fmla="*/ 45 w 462"/>
              <a:gd name="T31" fmla="*/ 135 h 191"/>
              <a:gd name="T32" fmla="*/ 40 w 462"/>
              <a:gd name="T33" fmla="*/ 113 h 191"/>
              <a:gd name="T34" fmla="*/ 51 w 462"/>
              <a:gd name="T35" fmla="*/ 92 h 191"/>
              <a:gd name="T36" fmla="*/ 85 w 462"/>
              <a:gd name="T37" fmla="*/ 82 h 191"/>
              <a:gd name="T38" fmla="*/ 87 w 462"/>
              <a:gd name="T39" fmla="*/ 69 h 191"/>
              <a:gd name="T40" fmla="*/ 63 w 462"/>
              <a:gd name="T41" fmla="*/ 68 h 191"/>
              <a:gd name="T42" fmla="*/ 47 w 462"/>
              <a:gd name="T43" fmla="*/ 73 h 191"/>
              <a:gd name="T44" fmla="*/ 33 w 462"/>
              <a:gd name="T45" fmla="*/ 76 h 191"/>
              <a:gd name="T46" fmla="*/ 22 w 462"/>
              <a:gd name="T47" fmla="*/ 76 h 191"/>
              <a:gd name="T48" fmla="*/ 12 w 462"/>
              <a:gd name="T49" fmla="*/ 64 h 191"/>
              <a:gd name="T50" fmla="*/ 2 w 462"/>
              <a:gd name="T51" fmla="*/ 43 h 191"/>
              <a:gd name="T52" fmla="*/ 1 w 462"/>
              <a:gd name="T53" fmla="*/ 20 h 191"/>
              <a:gd name="T54" fmla="*/ 16 w 462"/>
              <a:gd name="T55" fmla="*/ 6 h 191"/>
              <a:gd name="T56" fmla="*/ 52 w 462"/>
              <a:gd name="T57" fmla="*/ 9 h 191"/>
              <a:gd name="T58" fmla="*/ 85 w 462"/>
              <a:gd name="T59" fmla="*/ 15 h 191"/>
              <a:gd name="T60" fmla="*/ 115 w 462"/>
              <a:gd name="T61" fmla="*/ 20 h 191"/>
              <a:gd name="T62" fmla="*/ 146 w 462"/>
              <a:gd name="T63" fmla="*/ 22 h 191"/>
              <a:gd name="T64" fmla="*/ 181 w 462"/>
              <a:gd name="T65" fmla="*/ 19 h 191"/>
              <a:gd name="T66" fmla="*/ 208 w 462"/>
              <a:gd name="T67" fmla="*/ 14 h 191"/>
              <a:gd name="T68" fmla="*/ 234 w 462"/>
              <a:gd name="T69" fmla="*/ 9 h 191"/>
              <a:gd name="T70" fmla="*/ 264 w 462"/>
              <a:gd name="T71" fmla="*/ 3 h 191"/>
              <a:gd name="T72" fmla="*/ 311 w 462"/>
              <a:gd name="T73" fmla="*/ 3 h 191"/>
              <a:gd name="T74" fmla="*/ 369 w 462"/>
              <a:gd name="T75" fmla="*/ 26 h 191"/>
              <a:gd name="T76" fmla="*/ 422 w 462"/>
              <a:gd name="T77" fmla="*/ 58 h 191"/>
              <a:gd name="T78" fmla="*/ 457 w 462"/>
              <a:gd name="T7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2" h="191">
                <a:moveTo>
                  <a:pt x="462" y="87"/>
                </a:moveTo>
                <a:lnTo>
                  <a:pt x="460" y="89"/>
                </a:lnTo>
                <a:lnTo>
                  <a:pt x="457" y="90"/>
                </a:lnTo>
                <a:lnTo>
                  <a:pt x="449" y="93"/>
                </a:lnTo>
                <a:lnTo>
                  <a:pt x="441" y="98"/>
                </a:lnTo>
                <a:lnTo>
                  <a:pt x="430" y="103"/>
                </a:lnTo>
                <a:lnTo>
                  <a:pt x="418" y="109"/>
                </a:lnTo>
                <a:lnTo>
                  <a:pt x="403" y="115"/>
                </a:lnTo>
                <a:lnTo>
                  <a:pt x="387" y="123"/>
                </a:lnTo>
                <a:lnTo>
                  <a:pt x="370" y="130"/>
                </a:lnTo>
                <a:lnTo>
                  <a:pt x="350" y="138"/>
                </a:lnTo>
                <a:lnTo>
                  <a:pt x="331" y="146"/>
                </a:lnTo>
                <a:lnTo>
                  <a:pt x="311" y="153"/>
                </a:lnTo>
                <a:lnTo>
                  <a:pt x="290" y="160"/>
                </a:lnTo>
                <a:lnTo>
                  <a:pt x="268" y="167"/>
                </a:lnTo>
                <a:lnTo>
                  <a:pt x="247" y="173"/>
                </a:lnTo>
                <a:lnTo>
                  <a:pt x="225" y="178"/>
                </a:lnTo>
                <a:lnTo>
                  <a:pt x="187" y="185"/>
                </a:lnTo>
                <a:lnTo>
                  <a:pt x="158" y="190"/>
                </a:lnTo>
                <a:lnTo>
                  <a:pt x="138" y="191"/>
                </a:lnTo>
                <a:lnTo>
                  <a:pt x="123" y="190"/>
                </a:lnTo>
                <a:lnTo>
                  <a:pt x="114" y="188"/>
                </a:lnTo>
                <a:lnTo>
                  <a:pt x="106" y="184"/>
                </a:lnTo>
                <a:lnTo>
                  <a:pt x="100" y="178"/>
                </a:lnTo>
                <a:lnTo>
                  <a:pt x="93" y="173"/>
                </a:lnTo>
                <a:lnTo>
                  <a:pt x="85" y="167"/>
                </a:lnTo>
                <a:lnTo>
                  <a:pt x="77" y="162"/>
                </a:lnTo>
                <a:lnTo>
                  <a:pt x="70" y="157"/>
                </a:lnTo>
                <a:lnTo>
                  <a:pt x="62" y="152"/>
                </a:lnTo>
                <a:lnTo>
                  <a:pt x="56" y="146"/>
                </a:lnTo>
                <a:lnTo>
                  <a:pt x="50" y="141"/>
                </a:lnTo>
                <a:lnTo>
                  <a:pt x="45" y="135"/>
                </a:lnTo>
                <a:lnTo>
                  <a:pt x="43" y="128"/>
                </a:lnTo>
                <a:lnTo>
                  <a:pt x="40" y="113"/>
                </a:lnTo>
                <a:lnTo>
                  <a:pt x="43" y="102"/>
                </a:lnTo>
                <a:lnTo>
                  <a:pt x="51" y="92"/>
                </a:lnTo>
                <a:lnTo>
                  <a:pt x="68" y="87"/>
                </a:lnTo>
                <a:lnTo>
                  <a:pt x="85" y="82"/>
                </a:lnTo>
                <a:lnTo>
                  <a:pt x="92" y="75"/>
                </a:lnTo>
                <a:lnTo>
                  <a:pt x="87" y="69"/>
                </a:lnTo>
                <a:lnTo>
                  <a:pt x="73" y="66"/>
                </a:lnTo>
                <a:lnTo>
                  <a:pt x="63" y="68"/>
                </a:lnTo>
                <a:lnTo>
                  <a:pt x="55" y="69"/>
                </a:lnTo>
                <a:lnTo>
                  <a:pt x="47" y="73"/>
                </a:lnTo>
                <a:lnTo>
                  <a:pt x="40" y="75"/>
                </a:lnTo>
                <a:lnTo>
                  <a:pt x="33" y="76"/>
                </a:lnTo>
                <a:lnTo>
                  <a:pt x="27" y="77"/>
                </a:lnTo>
                <a:lnTo>
                  <a:pt x="22" y="76"/>
                </a:lnTo>
                <a:lnTo>
                  <a:pt x="17" y="71"/>
                </a:lnTo>
                <a:lnTo>
                  <a:pt x="12" y="64"/>
                </a:lnTo>
                <a:lnTo>
                  <a:pt x="7" y="54"/>
                </a:lnTo>
                <a:lnTo>
                  <a:pt x="2" y="43"/>
                </a:lnTo>
                <a:lnTo>
                  <a:pt x="0" y="31"/>
                </a:lnTo>
                <a:lnTo>
                  <a:pt x="1" y="20"/>
                </a:lnTo>
                <a:lnTo>
                  <a:pt x="5" y="11"/>
                </a:lnTo>
                <a:lnTo>
                  <a:pt x="16" y="6"/>
                </a:lnTo>
                <a:lnTo>
                  <a:pt x="33" y="6"/>
                </a:lnTo>
                <a:lnTo>
                  <a:pt x="52" y="9"/>
                </a:lnTo>
                <a:lnTo>
                  <a:pt x="70" y="11"/>
                </a:lnTo>
                <a:lnTo>
                  <a:pt x="85" y="15"/>
                </a:lnTo>
                <a:lnTo>
                  <a:pt x="100" y="17"/>
                </a:lnTo>
                <a:lnTo>
                  <a:pt x="115" y="20"/>
                </a:lnTo>
                <a:lnTo>
                  <a:pt x="130" y="21"/>
                </a:lnTo>
                <a:lnTo>
                  <a:pt x="146" y="22"/>
                </a:lnTo>
                <a:lnTo>
                  <a:pt x="164" y="21"/>
                </a:lnTo>
                <a:lnTo>
                  <a:pt x="181" y="19"/>
                </a:lnTo>
                <a:lnTo>
                  <a:pt x="196" y="16"/>
                </a:lnTo>
                <a:lnTo>
                  <a:pt x="208" y="14"/>
                </a:lnTo>
                <a:lnTo>
                  <a:pt x="221" y="11"/>
                </a:lnTo>
                <a:lnTo>
                  <a:pt x="234" y="9"/>
                </a:lnTo>
                <a:lnTo>
                  <a:pt x="248" y="5"/>
                </a:lnTo>
                <a:lnTo>
                  <a:pt x="264" y="3"/>
                </a:lnTo>
                <a:lnTo>
                  <a:pt x="285" y="0"/>
                </a:lnTo>
                <a:lnTo>
                  <a:pt x="311" y="3"/>
                </a:lnTo>
                <a:lnTo>
                  <a:pt x="339" y="11"/>
                </a:lnTo>
                <a:lnTo>
                  <a:pt x="369" y="26"/>
                </a:lnTo>
                <a:lnTo>
                  <a:pt x="397" y="42"/>
                </a:lnTo>
                <a:lnTo>
                  <a:pt x="422" y="58"/>
                </a:lnTo>
                <a:lnTo>
                  <a:pt x="443" y="73"/>
                </a:lnTo>
                <a:lnTo>
                  <a:pt x="457" y="84"/>
                </a:lnTo>
                <a:lnTo>
                  <a:pt x="462"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272"/>
          <p:cNvSpPr>
            <a:spLocks/>
          </p:cNvSpPr>
          <p:nvPr/>
        </p:nvSpPr>
        <p:spPr bwMode="auto">
          <a:xfrm>
            <a:off x="7540656" y="5676772"/>
            <a:ext cx="1152525" cy="787400"/>
          </a:xfrm>
          <a:custGeom>
            <a:avLst/>
            <a:gdLst>
              <a:gd name="T0" fmla="*/ 0 w 726"/>
              <a:gd name="T1" fmla="*/ 289 h 496"/>
              <a:gd name="T2" fmla="*/ 3 w 726"/>
              <a:gd name="T3" fmla="*/ 287 h 496"/>
              <a:gd name="T4" fmla="*/ 11 w 726"/>
              <a:gd name="T5" fmla="*/ 282 h 496"/>
              <a:gd name="T6" fmla="*/ 25 w 726"/>
              <a:gd name="T7" fmla="*/ 272 h 496"/>
              <a:gd name="T8" fmla="*/ 43 w 726"/>
              <a:gd name="T9" fmla="*/ 260 h 496"/>
              <a:gd name="T10" fmla="*/ 66 w 726"/>
              <a:gd name="T11" fmla="*/ 246 h 496"/>
              <a:gd name="T12" fmla="*/ 92 w 726"/>
              <a:gd name="T13" fmla="*/ 229 h 496"/>
              <a:gd name="T14" fmla="*/ 121 w 726"/>
              <a:gd name="T15" fmla="*/ 211 h 496"/>
              <a:gd name="T16" fmla="*/ 155 w 726"/>
              <a:gd name="T17" fmla="*/ 191 h 496"/>
              <a:gd name="T18" fmla="*/ 189 w 726"/>
              <a:gd name="T19" fmla="*/ 170 h 496"/>
              <a:gd name="T20" fmla="*/ 226 w 726"/>
              <a:gd name="T21" fmla="*/ 148 h 496"/>
              <a:gd name="T22" fmla="*/ 264 w 726"/>
              <a:gd name="T23" fmla="*/ 128 h 496"/>
              <a:gd name="T24" fmla="*/ 304 w 726"/>
              <a:gd name="T25" fmla="*/ 107 h 496"/>
              <a:gd name="T26" fmla="*/ 343 w 726"/>
              <a:gd name="T27" fmla="*/ 86 h 496"/>
              <a:gd name="T28" fmla="*/ 384 w 726"/>
              <a:gd name="T29" fmla="*/ 66 h 496"/>
              <a:gd name="T30" fmla="*/ 424 w 726"/>
              <a:gd name="T31" fmla="*/ 48 h 496"/>
              <a:gd name="T32" fmla="*/ 463 w 726"/>
              <a:gd name="T33" fmla="*/ 32 h 496"/>
              <a:gd name="T34" fmla="*/ 501 w 726"/>
              <a:gd name="T35" fmla="*/ 18 h 496"/>
              <a:gd name="T36" fmla="*/ 539 w 726"/>
              <a:gd name="T37" fmla="*/ 9 h 496"/>
              <a:gd name="T38" fmla="*/ 575 w 726"/>
              <a:gd name="T39" fmla="*/ 3 h 496"/>
              <a:gd name="T40" fmla="*/ 608 w 726"/>
              <a:gd name="T41" fmla="*/ 0 h 496"/>
              <a:gd name="T42" fmla="*/ 637 w 726"/>
              <a:gd name="T43" fmla="*/ 0 h 496"/>
              <a:gd name="T44" fmla="*/ 664 w 726"/>
              <a:gd name="T45" fmla="*/ 5 h 496"/>
              <a:gd name="T46" fmla="*/ 686 w 726"/>
              <a:gd name="T47" fmla="*/ 12 h 496"/>
              <a:gd name="T48" fmla="*/ 705 w 726"/>
              <a:gd name="T49" fmla="*/ 22 h 496"/>
              <a:gd name="T50" fmla="*/ 717 w 726"/>
              <a:gd name="T51" fmla="*/ 36 h 496"/>
              <a:gd name="T52" fmla="*/ 724 w 726"/>
              <a:gd name="T53" fmla="*/ 53 h 496"/>
              <a:gd name="T54" fmla="*/ 726 w 726"/>
              <a:gd name="T55" fmla="*/ 72 h 496"/>
              <a:gd name="T56" fmla="*/ 720 w 726"/>
              <a:gd name="T57" fmla="*/ 94 h 496"/>
              <a:gd name="T58" fmla="*/ 706 w 726"/>
              <a:gd name="T59" fmla="*/ 120 h 496"/>
              <a:gd name="T60" fmla="*/ 684 w 726"/>
              <a:gd name="T61" fmla="*/ 148 h 496"/>
              <a:gd name="T62" fmla="*/ 655 w 726"/>
              <a:gd name="T63" fmla="*/ 180 h 496"/>
              <a:gd name="T64" fmla="*/ 615 w 726"/>
              <a:gd name="T65" fmla="*/ 213 h 496"/>
              <a:gd name="T66" fmla="*/ 572 w 726"/>
              <a:gd name="T67" fmla="*/ 248 h 496"/>
              <a:gd name="T68" fmla="*/ 530 w 726"/>
              <a:gd name="T69" fmla="*/ 279 h 496"/>
              <a:gd name="T70" fmla="*/ 488 w 726"/>
              <a:gd name="T71" fmla="*/ 309 h 496"/>
              <a:gd name="T72" fmla="*/ 447 w 726"/>
              <a:gd name="T73" fmla="*/ 337 h 496"/>
              <a:gd name="T74" fmla="*/ 409 w 726"/>
              <a:gd name="T75" fmla="*/ 362 h 496"/>
              <a:gd name="T76" fmla="*/ 373 w 726"/>
              <a:gd name="T77" fmla="*/ 385 h 496"/>
              <a:gd name="T78" fmla="*/ 338 w 726"/>
              <a:gd name="T79" fmla="*/ 406 h 496"/>
              <a:gd name="T80" fmla="*/ 307 w 726"/>
              <a:gd name="T81" fmla="*/ 425 h 496"/>
              <a:gd name="T82" fmla="*/ 277 w 726"/>
              <a:gd name="T83" fmla="*/ 441 h 496"/>
              <a:gd name="T84" fmla="*/ 250 w 726"/>
              <a:gd name="T85" fmla="*/ 456 h 496"/>
              <a:gd name="T86" fmla="*/ 228 w 726"/>
              <a:gd name="T87" fmla="*/ 468 h 496"/>
              <a:gd name="T88" fmla="*/ 208 w 726"/>
              <a:gd name="T89" fmla="*/ 478 h 496"/>
              <a:gd name="T90" fmla="*/ 193 w 726"/>
              <a:gd name="T91" fmla="*/ 487 h 496"/>
              <a:gd name="T92" fmla="*/ 182 w 726"/>
              <a:gd name="T93" fmla="*/ 491 h 496"/>
              <a:gd name="T94" fmla="*/ 174 w 726"/>
              <a:gd name="T95" fmla="*/ 495 h 496"/>
              <a:gd name="T96" fmla="*/ 172 w 726"/>
              <a:gd name="T97" fmla="*/ 496 h 496"/>
              <a:gd name="T98" fmla="*/ 0 w 726"/>
              <a:gd name="T99" fmla="*/ 28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496">
                <a:moveTo>
                  <a:pt x="0" y="289"/>
                </a:moveTo>
                <a:lnTo>
                  <a:pt x="3" y="287"/>
                </a:lnTo>
                <a:lnTo>
                  <a:pt x="11" y="282"/>
                </a:lnTo>
                <a:lnTo>
                  <a:pt x="25" y="272"/>
                </a:lnTo>
                <a:lnTo>
                  <a:pt x="43" y="260"/>
                </a:lnTo>
                <a:lnTo>
                  <a:pt x="66" y="246"/>
                </a:lnTo>
                <a:lnTo>
                  <a:pt x="92" y="229"/>
                </a:lnTo>
                <a:lnTo>
                  <a:pt x="121" y="211"/>
                </a:lnTo>
                <a:lnTo>
                  <a:pt x="155" y="191"/>
                </a:lnTo>
                <a:lnTo>
                  <a:pt x="189" y="170"/>
                </a:lnTo>
                <a:lnTo>
                  <a:pt x="226" y="148"/>
                </a:lnTo>
                <a:lnTo>
                  <a:pt x="264" y="128"/>
                </a:lnTo>
                <a:lnTo>
                  <a:pt x="304" y="107"/>
                </a:lnTo>
                <a:lnTo>
                  <a:pt x="343" y="86"/>
                </a:lnTo>
                <a:lnTo>
                  <a:pt x="384" y="66"/>
                </a:lnTo>
                <a:lnTo>
                  <a:pt x="424" y="48"/>
                </a:lnTo>
                <a:lnTo>
                  <a:pt x="463" y="32"/>
                </a:lnTo>
                <a:lnTo>
                  <a:pt x="501" y="18"/>
                </a:lnTo>
                <a:lnTo>
                  <a:pt x="539" y="9"/>
                </a:lnTo>
                <a:lnTo>
                  <a:pt x="575" y="3"/>
                </a:lnTo>
                <a:lnTo>
                  <a:pt x="608" y="0"/>
                </a:lnTo>
                <a:lnTo>
                  <a:pt x="637" y="0"/>
                </a:lnTo>
                <a:lnTo>
                  <a:pt x="664" y="5"/>
                </a:lnTo>
                <a:lnTo>
                  <a:pt x="686" y="12"/>
                </a:lnTo>
                <a:lnTo>
                  <a:pt x="705" y="22"/>
                </a:lnTo>
                <a:lnTo>
                  <a:pt x="717" y="36"/>
                </a:lnTo>
                <a:lnTo>
                  <a:pt x="724" y="53"/>
                </a:lnTo>
                <a:lnTo>
                  <a:pt x="726" y="72"/>
                </a:lnTo>
                <a:lnTo>
                  <a:pt x="720" y="94"/>
                </a:lnTo>
                <a:lnTo>
                  <a:pt x="706" y="120"/>
                </a:lnTo>
                <a:lnTo>
                  <a:pt x="684" y="148"/>
                </a:lnTo>
                <a:lnTo>
                  <a:pt x="655" y="180"/>
                </a:lnTo>
                <a:lnTo>
                  <a:pt x="615" y="213"/>
                </a:lnTo>
                <a:lnTo>
                  <a:pt x="572" y="248"/>
                </a:lnTo>
                <a:lnTo>
                  <a:pt x="530" y="279"/>
                </a:lnTo>
                <a:lnTo>
                  <a:pt x="488" y="309"/>
                </a:lnTo>
                <a:lnTo>
                  <a:pt x="447" y="337"/>
                </a:lnTo>
                <a:lnTo>
                  <a:pt x="409" y="362"/>
                </a:lnTo>
                <a:lnTo>
                  <a:pt x="373" y="385"/>
                </a:lnTo>
                <a:lnTo>
                  <a:pt x="338" y="406"/>
                </a:lnTo>
                <a:lnTo>
                  <a:pt x="307" y="425"/>
                </a:lnTo>
                <a:lnTo>
                  <a:pt x="277" y="441"/>
                </a:lnTo>
                <a:lnTo>
                  <a:pt x="250" y="456"/>
                </a:lnTo>
                <a:lnTo>
                  <a:pt x="228" y="468"/>
                </a:lnTo>
                <a:lnTo>
                  <a:pt x="208" y="478"/>
                </a:lnTo>
                <a:lnTo>
                  <a:pt x="193" y="487"/>
                </a:lnTo>
                <a:lnTo>
                  <a:pt x="182" y="491"/>
                </a:lnTo>
                <a:lnTo>
                  <a:pt x="174" y="495"/>
                </a:lnTo>
                <a:lnTo>
                  <a:pt x="172" y="496"/>
                </a:lnTo>
                <a:lnTo>
                  <a:pt x="0" y="2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273"/>
          <p:cNvSpPr>
            <a:spLocks/>
          </p:cNvSpPr>
          <p:nvPr/>
        </p:nvSpPr>
        <p:spPr bwMode="auto">
          <a:xfrm>
            <a:off x="7848631" y="6270497"/>
            <a:ext cx="758825" cy="363538"/>
          </a:xfrm>
          <a:custGeom>
            <a:avLst/>
            <a:gdLst>
              <a:gd name="T0" fmla="*/ 1 w 478"/>
              <a:gd name="T1" fmla="*/ 119 h 229"/>
              <a:gd name="T2" fmla="*/ 12 w 478"/>
              <a:gd name="T3" fmla="*/ 124 h 229"/>
              <a:gd name="T4" fmla="*/ 33 w 478"/>
              <a:gd name="T5" fmla="*/ 135 h 229"/>
              <a:gd name="T6" fmla="*/ 62 w 478"/>
              <a:gd name="T7" fmla="*/ 148 h 229"/>
              <a:gd name="T8" fmla="*/ 97 w 478"/>
              <a:gd name="T9" fmla="*/ 164 h 229"/>
              <a:gd name="T10" fmla="*/ 137 w 478"/>
              <a:gd name="T11" fmla="*/ 180 h 229"/>
              <a:gd name="T12" fmla="*/ 181 w 478"/>
              <a:gd name="T13" fmla="*/ 196 h 229"/>
              <a:gd name="T14" fmla="*/ 226 w 478"/>
              <a:gd name="T15" fmla="*/ 208 h 229"/>
              <a:gd name="T16" fmla="*/ 290 w 478"/>
              <a:gd name="T17" fmla="*/ 223 h 229"/>
              <a:gd name="T18" fmla="*/ 342 w 478"/>
              <a:gd name="T19" fmla="*/ 229 h 229"/>
              <a:gd name="T20" fmla="*/ 367 w 478"/>
              <a:gd name="T21" fmla="*/ 225 h 229"/>
              <a:gd name="T22" fmla="*/ 381 w 478"/>
              <a:gd name="T23" fmla="*/ 215 h 229"/>
              <a:gd name="T24" fmla="*/ 397 w 478"/>
              <a:gd name="T25" fmla="*/ 203 h 229"/>
              <a:gd name="T26" fmla="*/ 413 w 478"/>
              <a:gd name="T27" fmla="*/ 192 h 229"/>
              <a:gd name="T28" fmla="*/ 427 w 478"/>
              <a:gd name="T29" fmla="*/ 181 h 229"/>
              <a:gd name="T30" fmla="*/ 439 w 478"/>
              <a:gd name="T31" fmla="*/ 168 h 229"/>
              <a:gd name="T32" fmla="*/ 443 w 478"/>
              <a:gd name="T33" fmla="*/ 146 h 229"/>
              <a:gd name="T34" fmla="*/ 434 w 478"/>
              <a:gd name="T35" fmla="*/ 124 h 229"/>
              <a:gd name="T36" fmla="*/ 397 w 478"/>
              <a:gd name="T37" fmla="*/ 113 h 229"/>
              <a:gd name="T38" fmla="*/ 394 w 478"/>
              <a:gd name="T39" fmla="*/ 99 h 229"/>
              <a:gd name="T40" fmla="*/ 419 w 478"/>
              <a:gd name="T41" fmla="*/ 98 h 229"/>
              <a:gd name="T42" fmla="*/ 436 w 478"/>
              <a:gd name="T43" fmla="*/ 103 h 229"/>
              <a:gd name="T44" fmla="*/ 452 w 478"/>
              <a:gd name="T45" fmla="*/ 106 h 229"/>
              <a:gd name="T46" fmla="*/ 463 w 478"/>
              <a:gd name="T47" fmla="*/ 106 h 229"/>
              <a:gd name="T48" fmla="*/ 472 w 478"/>
              <a:gd name="T49" fmla="*/ 94 h 229"/>
              <a:gd name="T50" fmla="*/ 478 w 478"/>
              <a:gd name="T51" fmla="*/ 76 h 229"/>
              <a:gd name="T52" fmla="*/ 473 w 478"/>
              <a:gd name="T53" fmla="*/ 56 h 229"/>
              <a:gd name="T54" fmla="*/ 452 w 478"/>
              <a:gd name="T55" fmla="*/ 45 h 229"/>
              <a:gd name="T56" fmla="*/ 413 w 478"/>
              <a:gd name="T57" fmla="*/ 46 h 229"/>
              <a:gd name="T58" fmla="*/ 380 w 478"/>
              <a:gd name="T59" fmla="*/ 44 h 229"/>
              <a:gd name="T60" fmla="*/ 351 w 478"/>
              <a:gd name="T61" fmla="*/ 39 h 229"/>
              <a:gd name="T62" fmla="*/ 321 w 478"/>
              <a:gd name="T63" fmla="*/ 33 h 229"/>
              <a:gd name="T64" fmla="*/ 293 w 478"/>
              <a:gd name="T65" fmla="*/ 29 h 229"/>
              <a:gd name="T66" fmla="*/ 269 w 478"/>
              <a:gd name="T67" fmla="*/ 27 h 229"/>
              <a:gd name="T68" fmla="*/ 245 w 478"/>
              <a:gd name="T69" fmla="*/ 22 h 229"/>
              <a:gd name="T70" fmla="*/ 219 w 478"/>
              <a:gd name="T71" fmla="*/ 17 h 229"/>
              <a:gd name="T72" fmla="*/ 192 w 478"/>
              <a:gd name="T73" fmla="*/ 13 h 229"/>
              <a:gd name="T74" fmla="*/ 165 w 478"/>
              <a:gd name="T75" fmla="*/ 8 h 229"/>
              <a:gd name="T76" fmla="*/ 138 w 478"/>
              <a:gd name="T77" fmla="*/ 3 h 229"/>
              <a:gd name="T78" fmla="*/ 113 w 478"/>
              <a:gd name="T79" fmla="*/ 1 h 229"/>
              <a:gd name="T80" fmla="*/ 78 w 478"/>
              <a:gd name="T81" fmla="*/ 3 h 229"/>
              <a:gd name="T82" fmla="*/ 40 w 478"/>
              <a:gd name="T83" fmla="*/ 34 h 229"/>
              <a:gd name="T84" fmla="*/ 14 w 478"/>
              <a:gd name="T85" fmla="*/ 78 h 229"/>
              <a:gd name="T86" fmla="*/ 1 w 478"/>
              <a:gd name="T87" fmla="*/ 1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229">
                <a:moveTo>
                  <a:pt x="0" y="117"/>
                </a:moveTo>
                <a:lnTo>
                  <a:pt x="1" y="119"/>
                </a:lnTo>
                <a:lnTo>
                  <a:pt x="6" y="120"/>
                </a:lnTo>
                <a:lnTo>
                  <a:pt x="12" y="124"/>
                </a:lnTo>
                <a:lnTo>
                  <a:pt x="22" y="128"/>
                </a:lnTo>
                <a:lnTo>
                  <a:pt x="33" y="135"/>
                </a:lnTo>
                <a:lnTo>
                  <a:pt x="46" y="141"/>
                </a:lnTo>
                <a:lnTo>
                  <a:pt x="62" y="148"/>
                </a:lnTo>
                <a:lnTo>
                  <a:pt x="79" y="155"/>
                </a:lnTo>
                <a:lnTo>
                  <a:pt x="97" y="164"/>
                </a:lnTo>
                <a:lnTo>
                  <a:pt x="117" y="171"/>
                </a:lnTo>
                <a:lnTo>
                  <a:pt x="137" y="180"/>
                </a:lnTo>
                <a:lnTo>
                  <a:pt x="159" y="187"/>
                </a:lnTo>
                <a:lnTo>
                  <a:pt x="181" y="196"/>
                </a:lnTo>
                <a:lnTo>
                  <a:pt x="204" y="202"/>
                </a:lnTo>
                <a:lnTo>
                  <a:pt x="226" y="208"/>
                </a:lnTo>
                <a:lnTo>
                  <a:pt x="250" y="214"/>
                </a:lnTo>
                <a:lnTo>
                  <a:pt x="290" y="223"/>
                </a:lnTo>
                <a:lnTo>
                  <a:pt x="320" y="227"/>
                </a:lnTo>
                <a:lnTo>
                  <a:pt x="342" y="229"/>
                </a:lnTo>
                <a:lnTo>
                  <a:pt x="356" y="228"/>
                </a:lnTo>
                <a:lnTo>
                  <a:pt x="367" y="225"/>
                </a:lnTo>
                <a:lnTo>
                  <a:pt x="375" y="220"/>
                </a:lnTo>
                <a:lnTo>
                  <a:pt x="381" y="215"/>
                </a:lnTo>
                <a:lnTo>
                  <a:pt x="388" y="209"/>
                </a:lnTo>
                <a:lnTo>
                  <a:pt x="397" y="203"/>
                </a:lnTo>
                <a:lnTo>
                  <a:pt x="404" y="198"/>
                </a:lnTo>
                <a:lnTo>
                  <a:pt x="413" y="192"/>
                </a:lnTo>
                <a:lnTo>
                  <a:pt x="420" y="187"/>
                </a:lnTo>
                <a:lnTo>
                  <a:pt x="427" y="181"/>
                </a:lnTo>
                <a:lnTo>
                  <a:pt x="434" y="175"/>
                </a:lnTo>
                <a:lnTo>
                  <a:pt x="439" y="168"/>
                </a:lnTo>
                <a:lnTo>
                  <a:pt x="441" y="160"/>
                </a:lnTo>
                <a:lnTo>
                  <a:pt x="443" y="146"/>
                </a:lnTo>
                <a:lnTo>
                  <a:pt x="442" y="133"/>
                </a:lnTo>
                <a:lnTo>
                  <a:pt x="434" y="124"/>
                </a:lnTo>
                <a:lnTo>
                  <a:pt x="415" y="117"/>
                </a:lnTo>
                <a:lnTo>
                  <a:pt x="397" y="113"/>
                </a:lnTo>
                <a:lnTo>
                  <a:pt x="391" y="105"/>
                </a:lnTo>
                <a:lnTo>
                  <a:pt x="394" y="99"/>
                </a:lnTo>
                <a:lnTo>
                  <a:pt x="409" y="97"/>
                </a:lnTo>
                <a:lnTo>
                  <a:pt x="419" y="98"/>
                </a:lnTo>
                <a:lnTo>
                  <a:pt x="429" y="99"/>
                </a:lnTo>
                <a:lnTo>
                  <a:pt x="436" y="103"/>
                </a:lnTo>
                <a:lnTo>
                  <a:pt x="445" y="105"/>
                </a:lnTo>
                <a:lnTo>
                  <a:pt x="452" y="106"/>
                </a:lnTo>
                <a:lnTo>
                  <a:pt x="458" y="108"/>
                </a:lnTo>
                <a:lnTo>
                  <a:pt x="463" y="106"/>
                </a:lnTo>
                <a:lnTo>
                  <a:pt x="468" y="102"/>
                </a:lnTo>
                <a:lnTo>
                  <a:pt x="472" y="94"/>
                </a:lnTo>
                <a:lnTo>
                  <a:pt x="475" y="86"/>
                </a:lnTo>
                <a:lnTo>
                  <a:pt x="478" y="76"/>
                </a:lnTo>
                <a:lnTo>
                  <a:pt x="477" y="66"/>
                </a:lnTo>
                <a:lnTo>
                  <a:pt x="473" y="56"/>
                </a:lnTo>
                <a:lnTo>
                  <a:pt x="465" y="50"/>
                </a:lnTo>
                <a:lnTo>
                  <a:pt x="452" y="45"/>
                </a:lnTo>
                <a:lnTo>
                  <a:pt x="434" y="45"/>
                </a:lnTo>
                <a:lnTo>
                  <a:pt x="413" y="46"/>
                </a:lnTo>
                <a:lnTo>
                  <a:pt x="396" y="45"/>
                </a:lnTo>
                <a:lnTo>
                  <a:pt x="380" y="44"/>
                </a:lnTo>
                <a:lnTo>
                  <a:pt x="366" y="41"/>
                </a:lnTo>
                <a:lnTo>
                  <a:pt x="351" y="39"/>
                </a:lnTo>
                <a:lnTo>
                  <a:pt x="337" y="35"/>
                </a:lnTo>
                <a:lnTo>
                  <a:pt x="321" y="33"/>
                </a:lnTo>
                <a:lnTo>
                  <a:pt x="302" y="30"/>
                </a:lnTo>
                <a:lnTo>
                  <a:pt x="293" y="29"/>
                </a:lnTo>
                <a:lnTo>
                  <a:pt x="282" y="28"/>
                </a:lnTo>
                <a:lnTo>
                  <a:pt x="269" y="27"/>
                </a:lnTo>
                <a:lnTo>
                  <a:pt x="257" y="24"/>
                </a:lnTo>
                <a:lnTo>
                  <a:pt x="245" y="22"/>
                </a:lnTo>
                <a:lnTo>
                  <a:pt x="233" y="19"/>
                </a:lnTo>
                <a:lnTo>
                  <a:pt x="219" y="17"/>
                </a:lnTo>
                <a:lnTo>
                  <a:pt x="206" y="15"/>
                </a:lnTo>
                <a:lnTo>
                  <a:pt x="192" y="13"/>
                </a:lnTo>
                <a:lnTo>
                  <a:pt x="179" y="11"/>
                </a:lnTo>
                <a:lnTo>
                  <a:pt x="165" y="8"/>
                </a:lnTo>
                <a:lnTo>
                  <a:pt x="152" y="6"/>
                </a:lnTo>
                <a:lnTo>
                  <a:pt x="138" y="3"/>
                </a:lnTo>
                <a:lnTo>
                  <a:pt x="125" y="2"/>
                </a:lnTo>
                <a:lnTo>
                  <a:pt x="113" y="1"/>
                </a:lnTo>
                <a:lnTo>
                  <a:pt x="100" y="0"/>
                </a:lnTo>
                <a:lnTo>
                  <a:pt x="78" y="3"/>
                </a:lnTo>
                <a:lnTo>
                  <a:pt x="57" y="16"/>
                </a:lnTo>
                <a:lnTo>
                  <a:pt x="40" y="34"/>
                </a:lnTo>
                <a:lnTo>
                  <a:pt x="27" y="56"/>
                </a:lnTo>
                <a:lnTo>
                  <a:pt x="14" y="78"/>
                </a:lnTo>
                <a:lnTo>
                  <a:pt x="7" y="98"/>
                </a:lnTo>
                <a:lnTo>
                  <a:pt x="1" y="113"/>
                </a:lnTo>
                <a:lnTo>
                  <a:pt x="0"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274"/>
          <p:cNvSpPr>
            <a:spLocks/>
          </p:cNvSpPr>
          <p:nvPr/>
        </p:nvSpPr>
        <p:spPr bwMode="auto">
          <a:xfrm>
            <a:off x="6475444" y="5832347"/>
            <a:ext cx="1552575" cy="730250"/>
          </a:xfrm>
          <a:custGeom>
            <a:avLst/>
            <a:gdLst>
              <a:gd name="T0" fmla="*/ 864 w 978"/>
              <a:gd name="T1" fmla="*/ 460 h 460"/>
              <a:gd name="T2" fmla="*/ 857 w 978"/>
              <a:gd name="T3" fmla="*/ 458 h 460"/>
              <a:gd name="T4" fmla="*/ 839 w 978"/>
              <a:gd name="T5" fmla="*/ 455 h 460"/>
              <a:gd name="T6" fmla="*/ 810 w 978"/>
              <a:gd name="T7" fmla="*/ 449 h 460"/>
              <a:gd name="T8" fmla="*/ 772 w 978"/>
              <a:gd name="T9" fmla="*/ 440 h 460"/>
              <a:gd name="T10" fmla="*/ 726 w 978"/>
              <a:gd name="T11" fmla="*/ 430 h 460"/>
              <a:gd name="T12" fmla="*/ 674 w 978"/>
              <a:gd name="T13" fmla="*/ 418 h 460"/>
              <a:gd name="T14" fmla="*/ 616 w 978"/>
              <a:gd name="T15" fmla="*/ 403 h 460"/>
              <a:gd name="T16" fmla="*/ 556 w 978"/>
              <a:gd name="T17" fmla="*/ 389 h 460"/>
              <a:gd name="T18" fmla="*/ 492 w 978"/>
              <a:gd name="T19" fmla="*/ 371 h 460"/>
              <a:gd name="T20" fmla="*/ 427 w 978"/>
              <a:gd name="T21" fmla="*/ 353 h 460"/>
              <a:gd name="T22" fmla="*/ 364 w 978"/>
              <a:gd name="T23" fmla="*/ 333 h 460"/>
              <a:gd name="T24" fmla="*/ 302 w 978"/>
              <a:gd name="T25" fmla="*/ 313 h 460"/>
              <a:gd name="T26" fmla="*/ 243 w 978"/>
              <a:gd name="T27" fmla="*/ 291 h 460"/>
              <a:gd name="T28" fmla="*/ 189 w 978"/>
              <a:gd name="T29" fmla="*/ 268 h 460"/>
              <a:gd name="T30" fmla="*/ 140 w 978"/>
              <a:gd name="T31" fmla="*/ 245 h 460"/>
              <a:gd name="T32" fmla="*/ 100 w 978"/>
              <a:gd name="T33" fmla="*/ 222 h 460"/>
              <a:gd name="T34" fmla="*/ 67 w 978"/>
              <a:gd name="T35" fmla="*/ 199 h 460"/>
              <a:gd name="T36" fmla="*/ 40 w 978"/>
              <a:gd name="T37" fmla="*/ 174 h 460"/>
              <a:gd name="T38" fmla="*/ 20 w 978"/>
              <a:gd name="T39" fmla="*/ 151 h 460"/>
              <a:gd name="T40" fmla="*/ 7 w 978"/>
              <a:gd name="T41" fmla="*/ 128 h 460"/>
              <a:gd name="T42" fmla="*/ 0 w 978"/>
              <a:gd name="T43" fmla="*/ 105 h 460"/>
              <a:gd name="T44" fmla="*/ 0 w 978"/>
              <a:gd name="T45" fmla="*/ 85 h 460"/>
              <a:gd name="T46" fmla="*/ 4 w 978"/>
              <a:gd name="T47" fmla="*/ 65 h 460"/>
              <a:gd name="T48" fmla="*/ 17 w 978"/>
              <a:gd name="T49" fmla="*/ 48 h 460"/>
              <a:gd name="T50" fmla="*/ 34 w 978"/>
              <a:gd name="T51" fmla="*/ 33 h 460"/>
              <a:gd name="T52" fmla="*/ 57 w 978"/>
              <a:gd name="T53" fmla="*/ 20 h 460"/>
              <a:gd name="T54" fmla="*/ 87 w 978"/>
              <a:gd name="T55" fmla="*/ 10 h 460"/>
              <a:gd name="T56" fmla="*/ 121 w 978"/>
              <a:gd name="T57" fmla="*/ 4 h 460"/>
              <a:gd name="T58" fmla="*/ 161 w 978"/>
              <a:gd name="T59" fmla="*/ 0 h 460"/>
              <a:gd name="T60" fmla="*/ 207 w 978"/>
              <a:gd name="T61" fmla="*/ 1 h 460"/>
              <a:gd name="T62" fmla="*/ 257 w 978"/>
              <a:gd name="T63" fmla="*/ 6 h 460"/>
              <a:gd name="T64" fmla="*/ 312 w 978"/>
              <a:gd name="T65" fmla="*/ 15 h 460"/>
              <a:gd name="T66" fmla="*/ 371 w 978"/>
              <a:gd name="T67" fmla="*/ 27 h 460"/>
              <a:gd name="T68" fmla="*/ 430 w 978"/>
              <a:gd name="T69" fmla="*/ 42 h 460"/>
              <a:gd name="T70" fmla="*/ 489 w 978"/>
              <a:gd name="T71" fmla="*/ 58 h 460"/>
              <a:gd name="T72" fmla="*/ 546 w 978"/>
              <a:gd name="T73" fmla="*/ 75 h 460"/>
              <a:gd name="T74" fmla="*/ 604 w 978"/>
              <a:gd name="T75" fmla="*/ 93 h 460"/>
              <a:gd name="T76" fmla="*/ 659 w 978"/>
              <a:gd name="T77" fmla="*/ 112 h 460"/>
              <a:gd name="T78" fmla="*/ 712 w 978"/>
              <a:gd name="T79" fmla="*/ 130 h 460"/>
              <a:gd name="T80" fmla="*/ 761 w 978"/>
              <a:gd name="T81" fmla="*/ 148 h 460"/>
              <a:gd name="T82" fmla="*/ 807 w 978"/>
              <a:gd name="T83" fmla="*/ 166 h 460"/>
              <a:gd name="T84" fmla="*/ 849 w 978"/>
              <a:gd name="T85" fmla="*/ 183 h 460"/>
              <a:gd name="T86" fmla="*/ 886 w 978"/>
              <a:gd name="T87" fmla="*/ 197 h 460"/>
              <a:gd name="T88" fmla="*/ 917 w 978"/>
              <a:gd name="T89" fmla="*/ 211 h 460"/>
              <a:gd name="T90" fmla="*/ 942 w 978"/>
              <a:gd name="T91" fmla="*/ 221 h 460"/>
              <a:gd name="T92" fmla="*/ 962 w 978"/>
              <a:gd name="T93" fmla="*/ 229 h 460"/>
              <a:gd name="T94" fmla="*/ 974 w 978"/>
              <a:gd name="T95" fmla="*/ 235 h 460"/>
              <a:gd name="T96" fmla="*/ 978 w 978"/>
              <a:gd name="T97" fmla="*/ 237 h 460"/>
              <a:gd name="T98" fmla="*/ 978 w 978"/>
              <a:gd name="T99" fmla="*/ 243 h 460"/>
              <a:gd name="T100" fmla="*/ 978 w 978"/>
              <a:gd name="T101" fmla="*/ 257 h 460"/>
              <a:gd name="T102" fmla="*/ 974 w 978"/>
              <a:gd name="T103" fmla="*/ 282 h 460"/>
              <a:gd name="T104" fmla="*/ 968 w 978"/>
              <a:gd name="T105" fmla="*/ 311 h 460"/>
              <a:gd name="T106" fmla="*/ 954 w 978"/>
              <a:gd name="T107" fmla="*/ 347 h 460"/>
              <a:gd name="T108" fmla="*/ 935 w 978"/>
              <a:gd name="T109" fmla="*/ 384 h 460"/>
              <a:gd name="T110" fmla="*/ 904 w 978"/>
              <a:gd name="T111" fmla="*/ 422 h 460"/>
              <a:gd name="T112" fmla="*/ 864 w 978"/>
              <a:gd name="T113"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8" h="460">
                <a:moveTo>
                  <a:pt x="864" y="460"/>
                </a:moveTo>
                <a:lnTo>
                  <a:pt x="857" y="458"/>
                </a:lnTo>
                <a:lnTo>
                  <a:pt x="839" y="455"/>
                </a:lnTo>
                <a:lnTo>
                  <a:pt x="810" y="449"/>
                </a:lnTo>
                <a:lnTo>
                  <a:pt x="772" y="440"/>
                </a:lnTo>
                <a:lnTo>
                  <a:pt x="726" y="430"/>
                </a:lnTo>
                <a:lnTo>
                  <a:pt x="674" y="418"/>
                </a:lnTo>
                <a:lnTo>
                  <a:pt x="616" y="403"/>
                </a:lnTo>
                <a:lnTo>
                  <a:pt x="556" y="389"/>
                </a:lnTo>
                <a:lnTo>
                  <a:pt x="492" y="371"/>
                </a:lnTo>
                <a:lnTo>
                  <a:pt x="427" y="353"/>
                </a:lnTo>
                <a:lnTo>
                  <a:pt x="364" y="333"/>
                </a:lnTo>
                <a:lnTo>
                  <a:pt x="302" y="313"/>
                </a:lnTo>
                <a:lnTo>
                  <a:pt x="243" y="291"/>
                </a:lnTo>
                <a:lnTo>
                  <a:pt x="189" y="268"/>
                </a:lnTo>
                <a:lnTo>
                  <a:pt x="140" y="245"/>
                </a:lnTo>
                <a:lnTo>
                  <a:pt x="100" y="222"/>
                </a:lnTo>
                <a:lnTo>
                  <a:pt x="67" y="199"/>
                </a:lnTo>
                <a:lnTo>
                  <a:pt x="40" y="174"/>
                </a:lnTo>
                <a:lnTo>
                  <a:pt x="20" y="151"/>
                </a:lnTo>
                <a:lnTo>
                  <a:pt x="7" y="128"/>
                </a:lnTo>
                <a:lnTo>
                  <a:pt x="0" y="105"/>
                </a:lnTo>
                <a:lnTo>
                  <a:pt x="0" y="85"/>
                </a:lnTo>
                <a:lnTo>
                  <a:pt x="4" y="65"/>
                </a:lnTo>
                <a:lnTo>
                  <a:pt x="17" y="48"/>
                </a:lnTo>
                <a:lnTo>
                  <a:pt x="34" y="33"/>
                </a:lnTo>
                <a:lnTo>
                  <a:pt x="57" y="20"/>
                </a:lnTo>
                <a:lnTo>
                  <a:pt x="87" y="10"/>
                </a:lnTo>
                <a:lnTo>
                  <a:pt x="121" y="4"/>
                </a:lnTo>
                <a:lnTo>
                  <a:pt x="161" y="0"/>
                </a:lnTo>
                <a:lnTo>
                  <a:pt x="207" y="1"/>
                </a:lnTo>
                <a:lnTo>
                  <a:pt x="257" y="6"/>
                </a:lnTo>
                <a:lnTo>
                  <a:pt x="312" y="15"/>
                </a:lnTo>
                <a:lnTo>
                  <a:pt x="371" y="27"/>
                </a:lnTo>
                <a:lnTo>
                  <a:pt x="430" y="42"/>
                </a:lnTo>
                <a:lnTo>
                  <a:pt x="489" y="58"/>
                </a:lnTo>
                <a:lnTo>
                  <a:pt x="546" y="75"/>
                </a:lnTo>
                <a:lnTo>
                  <a:pt x="604" y="93"/>
                </a:lnTo>
                <a:lnTo>
                  <a:pt x="659" y="112"/>
                </a:lnTo>
                <a:lnTo>
                  <a:pt x="712" y="130"/>
                </a:lnTo>
                <a:lnTo>
                  <a:pt x="761" y="148"/>
                </a:lnTo>
                <a:lnTo>
                  <a:pt x="807" y="166"/>
                </a:lnTo>
                <a:lnTo>
                  <a:pt x="849" y="183"/>
                </a:lnTo>
                <a:lnTo>
                  <a:pt x="886" y="197"/>
                </a:lnTo>
                <a:lnTo>
                  <a:pt x="917" y="211"/>
                </a:lnTo>
                <a:lnTo>
                  <a:pt x="942" y="221"/>
                </a:lnTo>
                <a:lnTo>
                  <a:pt x="962" y="229"/>
                </a:lnTo>
                <a:lnTo>
                  <a:pt x="974" y="235"/>
                </a:lnTo>
                <a:lnTo>
                  <a:pt x="978" y="237"/>
                </a:lnTo>
                <a:lnTo>
                  <a:pt x="978" y="243"/>
                </a:lnTo>
                <a:lnTo>
                  <a:pt x="978" y="257"/>
                </a:lnTo>
                <a:lnTo>
                  <a:pt x="974" y="282"/>
                </a:lnTo>
                <a:lnTo>
                  <a:pt x="968" y="311"/>
                </a:lnTo>
                <a:lnTo>
                  <a:pt x="954" y="347"/>
                </a:lnTo>
                <a:lnTo>
                  <a:pt x="935" y="384"/>
                </a:lnTo>
                <a:lnTo>
                  <a:pt x="904" y="422"/>
                </a:lnTo>
                <a:lnTo>
                  <a:pt x="864" y="4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275"/>
          <p:cNvSpPr>
            <a:spLocks/>
          </p:cNvSpPr>
          <p:nvPr/>
        </p:nvSpPr>
        <p:spPr bwMode="auto">
          <a:xfrm>
            <a:off x="6492906" y="6024435"/>
            <a:ext cx="1260475" cy="482600"/>
          </a:xfrm>
          <a:custGeom>
            <a:avLst/>
            <a:gdLst>
              <a:gd name="T0" fmla="*/ 794 w 794"/>
              <a:gd name="T1" fmla="*/ 299 h 304"/>
              <a:gd name="T2" fmla="*/ 794 w 794"/>
              <a:gd name="T3" fmla="*/ 299 h 304"/>
              <a:gd name="T4" fmla="*/ 785 w 794"/>
              <a:gd name="T5" fmla="*/ 297 h 304"/>
              <a:gd name="T6" fmla="*/ 761 w 794"/>
              <a:gd name="T7" fmla="*/ 292 h 304"/>
              <a:gd name="T8" fmla="*/ 725 w 794"/>
              <a:gd name="T9" fmla="*/ 283 h 304"/>
              <a:gd name="T10" fmla="*/ 679 w 794"/>
              <a:gd name="T11" fmla="*/ 271 h 304"/>
              <a:gd name="T12" fmla="*/ 623 w 794"/>
              <a:gd name="T13" fmla="*/ 258 h 304"/>
              <a:gd name="T14" fmla="*/ 562 w 794"/>
              <a:gd name="T15" fmla="*/ 241 h 304"/>
              <a:gd name="T16" fmla="*/ 496 w 794"/>
              <a:gd name="T17" fmla="*/ 222 h 304"/>
              <a:gd name="T18" fmla="*/ 426 w 794"/>
              <a:gd name="T19" fmla="*/ 201 h 304"/>
              <a:gd name="T20" fmla="*/ 356 w 794"/>
              <a:gd name="T21" fmla="*/ 179 h 304"/>
              <a:gd name="T22" fmla="*/ 288 w 794"/>
              <a:gd name="T23" fmla="*/ 156 h 304"/>
              <a:gd name="T24" fmla="*/ 221 w 794"/>
              <a:gd name="T25" fmla="*/ 130 h 304"/>
              <a:gd name="T26" fmla="*/ 160 w 794"/>
              <a:gd name="T27" fmla="*/ 106 h 304"/>
              <a:gd name="T28" fmla="*/ 106 w 794"/>
              <a:gd name="T29" fmla="*/ 79 h 304"/>
              <a:gd name="T30" fmla="*/ 61 w 794"/>
              <a:gd name="T31" fmla="*/ 53 h 304"/>
              <a:gd name="T32" fmla="*/ 25 w 794"/>
              <a:gd name="T33" fmla="*/ 26 h 304"/>
              <a:gd name="T34" fmla="*/ 3 w 794"/>
              <a:gd name="T35" fmla="*/ 0 h 304"/>
              <a:gd name="T36" fmla="*/ 0 w 794"/>
              <a:gd name="T37" fmla="*/ 2 h 304"/>
              <a:gd name="T38" fmla="*/ 7 w 794"/>
              <a:gd name="T39" fmla="*/ 13 h 304"/>
              <a:gd name="T40" fmla="*/ 18 w 794"/>
              <a:gd name="T41" fmla="*/ 24 h 304"/>
              <a:gd name="T42" fmla="*/ 31 w 794"/>
              <a:gd name="T43" fmla="*/ 36 h 304"/>
              <a:gd name="T44" fmla="*/ 46 w 794"/>
              <a:gd name="T45" fmla="*/ 48 h 304"/>
              <a:gd name="T46" fmla="*/ 65 w 794"/>
              <a:gd name="T47" fmla="*/ 60 h 304"/>
              <a:gd name="T48" fmla="*/ 85 w 794"/>
              <a:gd name="T49" fmla="*/ 73 h 304"/>
              <a:gd name="T50" fmla="*/ 109 w 794"/>
              <a:gd name="T51" fmla="*/ 85 h 304"/>
              <a:gd name="T52" fmla="*/ 133 w 794"/>
              <a:gd name="T53" fmla="*/ 97 h 304"/>
              <a:gd name="T54" fmla="*/ 161 w 794"/>
              <a:gd name="T55" fmla="*/ 111 h 304"/>
              <a:gd name="T56" fmla="*/ 192 w 794"/>
              <a:gd name="T57" fmla="*/ 124 h 304"/>
              <a:gd name="T58" fmla="*/ 225 w 794"/>
              <a:gd name="T59" fmla="*/ 136 h 304"/>
              <a:gd name="T60" fmla="*/ 261 w 794"/>
              <a:gd name="T61" fmla="*/ 150 h 304"/>
              <a:gd name="T62" fmla="*/ 299 w 794"/>
              <a:gd name="T63" fmla="*/ 165 h 304"/>
              <a:gd name="T64" fmla="*/ 340 w 794"/>
              <a:gd name="T65" fmla="*/ 178 h 304"/>
              <a:gd name="T66" fmla="*/ 383 w 794"/>
              <a:gd name="T67" fmla="*/ 192 h 304"/>
              <a:gd name="T68" fmla="*/ 429 w 794"/>
              <a:gd name="T69" fmla="*/ 206 h 304"/>
              <a:gd name="T70" fmla="*/ 463 w 794"/>
              <a:gd name="T71" fmla="*/ 217 h 304"/>
              <a:gd name="T72" fmla="*/ 497 w 794"/>
              <a:gd name="T73" fmla="*/ 227 h 304"/>
              <a:gd name="T74" fmla="*/ 530 w 794"/>
              <a:gd name="T75" fmla="*/ 237 h 304"/>
              <a:gd name="T76" fmla="*/ 563 w 794"/>
              <a:gd name="T77" fmla="*/ 245 h 304"/>
              <a:gd name="T78" fmla="*/ 595 w 794"/>
              <a:gd name="T79" fmla="*/ 254 h 304"/>
              <a:gd name="T80" fmla="*/ 625 w 794"/>
              <a:gd name="T81" fmla="*/ 263 h 304"/>
              <a:gd name="T82" fmla="*/ 653 w 794"/>
              <a:gd name="T83" fmla="*/ 270 h 304"/>
              <a:gd name="T84" fmla="*/ 680 w 794"/>
              <a:gd name="T85" fmla="*/ 277 h 304"/>
              <a:gd name="T86" fmla="*/ 704 w 794"/>
              <a:gd name="T87" fmla="*/ 283 h 304"/>
              <a:gd name="T88" fmla="*/ 725 w 794"/>
              <a:gd name="T89" fmla="*/ 288 h 304"/>
              <a:gd name="T90" fmla="*/ 745 w 794"/>
              <a:gd name="T91" fmla="*/ 293 h 304"/>
              <a:gd name="T92" fmla="*/ 761 w 794"/>
              <a:gd name="T93" fmla="*/ 297 h 304"/>
              <a:gd name="T94" fmla="*/ 774 w 794"/>
              <a:gd name="T95" fmla="*/ 301 h 304"/>
              <a:gd name="T96" fmla="*/ 784 w 794"/>
              <a:gd name="T97" fmla="*/ 302 h 304"/>
              <a:gd name="T98" fmla="*/ 790 w 794"/>
              <a:gd name="T99" fmla="*/ 304 h 304"/>
              <a:gd name="T100" fmla="*/ 792 w 794"/>
              <a:gd name="T101" fmla="*/ 304 h 304"/>
              <a:gd name="T102" fmla="*/ 794 w 794"/>
              <a:gd name="T103" fmla="*/ 29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304">
                <a:moveTo>
                  <a:pt x="794" y="299"/>
                </a:moveTo>
                <a:lnTo>
                  <a:pt x="794" y="299"/>
                </a:lnTo>
                <a:lnTo>
                  <a:pt x="785" y="297"/>
                </a:lnTo>
                <a:lnTo>
                  <a:pt x="761" y="292"/>
                </a:lnTo>
                <a:lnTo>
                  <a:pt x="725" y="283"/>
                </a:lnTo>
                <a:lnTo>
                  <a:pt x="679" y="271"/>
                </a:lnTo>
                <a:lnTo>
                  <a:pt x="623" y="258"/>
                </a:lnTo>
                <a:lnTo>
                  <a:pt x="562" y="241"/>
                </a:lnTo>
                <a:lnTo>
                  <a:pt x="496" y="222"/>
                </a:lnTo>
                <a:lnTo>
                  <a:pt x="426" y="201"/>
                </a:lnTo>
                <a:lnTo>
                  <a:pt x="356" y="179"/>
                </a:lnTo>
                <a:lnTo>
                  <a:pt x="288" y="156"/>
                </a:lnTo>
                <a:lnTo>
                  <a:pt x="221" y="130"/>
                </a:lnTo>
                <a:lnTo>
                  <a:pt x="160" y="106"/>
                </a:lnTo>
                <a:lnTo>
                  <a:pt x="106" y="79"/>
                </a:lnTo>
                <a:lnTo>
                  <a:pt x="61" y="53"/>
                </a:lnTo>
                <a:lnTo>
                  <a:pt x="25" y="26"/>
                </a:lnTo>
                <a:lnTo>
                  <a:pt x="3" y="0"/>
                </a:lnTo>
                <a:lnTo>
                  <a:pt x="0" y="2"/>
                </a:lnTo>
                <a:lnTo>
                  <a:pt x="7" y="13"/>
                </a:lnTo>
                <a:lnTo>
                  <a:pt x="18" y="24"/>
                </a:lnTo>
                <a:lnTo>
                  <a:pt x="31" y="36"/>
                </a:lnTo>
                <a:lnTo>
                  <a:pt x="46" y="48"/>
                </a:lnTo>
                <a:lnTo>
                  <a:pt x="65" y="60"/>
                </a:lnTo>
                <a:lnTo>
                  <a:pt x="85" y="73"/>
                </a:lnTo>
                <a:lnTo>
                  <a:pt x="109" y="85"/>
                </a:lnTo>
                <a:lnTo>
                  <a:pt x="133" y="97"/>
                </a:lnTo>
                <a:lnTo>
                  <a:pt x="161" y="111"/>
                </a:lnTo>
                <a:lnTo>
                  <a:pt x="192" y="124"/>
                </a:lnTo>
                <a:lnTo>
                  <a:pt x="225" y="136"/>
                </a:lnTo>
                <a:lnTo>
                  <a:pt x="261" y="150"/>
                </a:lnTo>
                <a:lnTo>
                  <a:pt x="299" y="165"/>
                </a:lnTo>
                <a:lnTo>
                  <a:pt x="340" y="178"/>
                </a:lnTo>
                <a:lnTo>
                  <a:pt x="383" y="192"/>
                </a:lnTo>
                <a:lnTo>
                  <a:pt x="429" y="206"/>
                </a:lnTo>
                <a:lnTo>
                  <a:pt x="463" y="217"/>
                </a:lnTo>
                <a:lnTo>
                  <a:pt x="497" y="227"/>
                </a:lnTo>
                <a:lnTo>
                  <a:pt x="530" y="237"/>
                </a:lnTo>
                <a:lnTo>
                  <a:pt x="563" y="245"/>
                </a:lnTo>
                <a:lnTo>
                  <a:pt x="595" y="254"/>
                </a:lnTo>
                <a:lnTo>
                  <a:pt x="625" y="263"/>
                </a:lnTo>
                <a:lnTo>
                  <a:pt x="653" y="270"/>
                </a:lnTo>
                <a:lnTo>
                  <a:pt x="680" y="277"/>
                </a:lnTo>
                <a:lnTo>
                  <a:pt x="704" y="283"/>
                </a:lnTo>
                <a:lnTo>
                  <a:pt x="725" y="288"/>
                </a:lnTo>
                <a:lnTo>
                  <a:pt x="745" y="293"/>
                </a:lnTo>
                <a:lnTo>
                  <a:pt x="761" y="297"/>
                </a:lnTo>
                <a:lnTo>
                  <a:pt x="774" y="301"/>
                </a:lnTo>
                <a:lnTo>
                  <a:pt x="784" y="302"/>
                </a:lnTo>
                <a:lnTo>
                  <a:pt x="790" y="304"/>
                </a:lnTo>
                <a:lnTo>
                  <a:pt x="792" y="304"/>
                </a:lnTo>
                <a:lnTo>
                  <a:pt x="794" y="29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276"/>
          <p:cNvSpPr>
            <a:spLocks/>
          </p:cNvSpPr>
          <p:nvPr/>
        </p:nvSpPr>
        <p:spPr bwMode="auto">
          <a:xfrm>
            <a:off x="7653369" y="6087935"/>
            <a:ext cx="374650" cy="504825"/>
          </a:xfrm>
          <a:custGeom>
            <a:avLst/>
            <a:gdLst>
              <a:gd name="T0" fmla="*/ 111 w 236"/>
              <a:gd name="T1" fmla="*/ 0 h 318"/>
              <a:gd name="T2" fmla="*/ 113 w 236"/>
              <a:gd name="T3" fmla="*/ 8 h 318"/>
              <a:gd name="T4" fmla="*/ 115 w 236"/>
              <a:gd name="T5" fmla="*/ 30 h 318"/>
              <a:gd name="T6" fmla="*/ 118 w 236"/>
              <a:gd name="T7" fmla="*/ 63 h 318"/>
              <a:gd name="T8" fmla="*/ 115 w 236"/>
              <a:gd name="T9" fmla="*/ 104 h 318"/>
              <a:gd name="T10" fmla="*/ 106 w 236"/>
              <a:gd name="T11" fmla="*/ 150 h 318"/>
              <a:gd name="T12" fmla="*/ 85 w 236"/>
              <a:gd name="T13" fmla="*/ 198 h 318"/>
              <a:gd name="T14" fmla="*/ 50 w 236"/>
              <a:gd name="T15" fmla="*/ 246 h 318"/>
              <a:gd name="T16" fmla="*/ 0 w 236"/>
              <a:gd name="T17" fmla="*/ 289 h 318"/>
              <a:gd name="T18" fmla="*/ 140 w 236"/>
              <a:gd name="T19" fmla="*/ 318 h 318"/>
              <a:gd name="T20" fmla="*/ 145 w 236"/>
              <a:gd name="T21" fmla="*/ 315 h 318"/>
              <a:gd name="T22" fmla="*/ 157 w 236"/>
              <a:gd name="T23" fmla="*/ 304 h 318"/>
              <a:gd name="T24" fmla="*/ 174 w 236"/>
              <a:gd name="T25" fmla="*/ 285 h 318"/>
              <a:gd name="T26" fmla="*/ 194 w 236"/>
              <a:gd name="T27" fmla="*/ 259 h 318"/>
              <a:gd name="T28" fmla="*/ 212 w 236"/>
              <a:gd name="T29" fmla="*/ 225 h 318"/>
              <a:gd name="T30" fmla="*/ 227 w 236"/>
              <a:gd name="T31" fmla="*/ 183 h 318"/>
              <a:gd name="T32" fmla="*/ 236 w 236"/>
              <a:gd name="T33" fmla="*/ 134 h 318"/>
              <a:gd name="T34" fmla="*/ 236 w 236"/>
              <a:gd name="T35" fmla="*/ 76 h 318"/>
              <a:gd name="T36" fmla="*/ 111 w 236"/>
              <a:gd name="T3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318">
                <a:moveTo>
                  <a:pt x="111" y="0"/>
                </a:moveTo>
                <a:lnTo>
                  <a:pt x="113" y="8"/>
                </a:lnTo>
                <a:lnTo>
                  <a:pt x="115" y="30"/>
                </a:lnTo>
                <a:lnTo>
                  <a:pt x="118" y="63"/>
                </a:lnTo>
                <a:lnTo>
                  <a:pt x="115" y="104"/>
                </a:lnTo>
                <a:lnTo>
                  <a:pt x="106" y="150"/>
                </a:lnTo>
                <a:lnTo>
                  <a:pt x="85" y="198"/>
                </a:lnTo>
                <a:lnTo>
                  <a:pt x="50" y="246"/>
                </a:lnTo>
                <a:lnTo>
                  <a:pt x="0" y="289"/>
                </a:lnTo>
                <a:lnTo>
                  <a:pt x="140" y="318"/>
                </a:lnTo>
                <a:lnTo>
                  <a:pt x="145" y="315"/>
                </a:lnTo>
                <a:lnTo>
                  <a:pt x="157" y="304"/>
                </a:lnTo>
                <a:lnTo>
                  <a:pt x="174" y="285"/>
                </a:lnTo>
                <a:lnTo>
                  <a:pt x="194" y="259"/>
                </a:lnTo>
                <a:lnTo>
                  <a:pt x="212" y="225"/>
                </a:lnTo>
                <a:lnTo>
                  <a:pt x="227" y="183"/>
                </a:lnTo>
                <a:lnTo>
                  <a:pt x="236" y="134"/>
                </a:lnTo>
                <a:lnTo>
                  <a:pt x="236" y="76"/>
                </a:lnTo>
                <a:lnTo>
                  <a:pt x="11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77"/>
          <p:cNvSpPr>
            <a:spLocks/>
          </p:cNvSpPr>
          <p:nvPr/>
        </p:nvSpPr>
        <p:spPr bwMode="auto">
          <a:xfrm>
            <a:off x="7162831" y="5332285"/>
            <a:ext cx="1431925" cy="311150"/>
          </a:xfrm>
          <a:custGeom>
            <a:avLst/>
            <a:gdLst>
              <a:gd name="T0" fmla="*/ 428 w 902"/>
              <a:gd name="T1" fmla="*/ 166 h 196"/>
              <a:gd name="T2" fmla="*/ 432 w 902"/>
              <a:gd name="T3" fmla="*/ 169 h 196"/>
              <a:gd name="T4" fmla="*/ 440 w 902"/>
              <a:gd name="T5" fmla="*/ 177 h 196"/>
              <a:gd name="T6" fmla="*/ 455 w 902"/>
              <a:gd name="T7" fmla="*/ 185 h 196"/>
              <a:gd name="T8" fmla="*/ 473 w 902"/>
              <a:gd name="T9" fmla="*/ 193 h 196"/>
              <a:gd name="T10" fmla="*/ 498 w 902"/>
              <a:gd name="T11" fmla="*/ 196 h 196"/>
              <a:gd name="T12" fmla="*/ 525 w 902"/>
              <a:gd name="T13" fmla="*/ 193 h 196"/>
              <a:gd name="T14" fmla="*/ 556 w 902"/>
              <a:gd name="T15" fmla="*/ 178 h 196"/>
              <a:gd name="T16" fmla="*/ 589 w 902"/>
              <a:gd name="T17" fmla="*/ 151 h 196"/>
              <a:gd name="T18" fmla="*/ 902 w 902"/>
              <a:gd name="T19" fmla="*/ 53 h 196"/>
              <a:gd name="T20" fmla="*/ 831 w 902"/>
              <a:gd name="T21" fmla="*/ 0 h 196"/>
              <a:gd name="T22" fmla="*/ 829 w 902"/>
              <a:gd name="T23" fmla="*/ 0 h 196"/>
              <a:gd name="T24" fmla="*/ 824 w 902"/>
              <a:gd name="T25" fmla="*/ 0 h 196"/>
              <a:gd name="T26" fmla="*/ 815 w 902"/>
              <a:gd name="T27" fmla="*/ 0 h 196"/>
              <a:gd name="T28" fmla="*/ 804 w 902"/>
              <a:gd name="T29" fmla="*/ 1 h 196"/>
              <a:gd name="T30" fmla="*/ 790 w 902"/>
              <a:gd name="T31" fmla="*/ 3 h 196"/>
              <a:gd name="T32" fmla="*/ 772 w 902"/>
              <a:gd name="T33" fmla="*/ 5 h 196"/>
              <a:gd name="T34" fmla="*/ 753 w 902"/>
              <a:gd name="T35" fmla="*/ 8 h 196"/>
              <a:gd name="T36" fmla="*/ 732 w 902"/>
              <a:gd name="T37" fmla="*/ 12 h 196"/>
              <a:gd name="T38" fmla="*/ 709 w 902"/>
              <a:gd name="T39" fmla="*/ 20 h 196"/>
              <a:gd name="T40" fmla="*/ 684 w 902"/>
              <a:gd name="T41" fmla="*/ 28 h 196"/>
              <a:gd name="T42" fmla="*/ 657 w 902"/>
              <a:gd name="T43" fmla="*/ 38 h 196"/>
              <a:gd name="T44" fmla="*/ 630 w 902"/>
              <a:gd name="T45" fmla="*/ 52 h 196"/>
              <a:gd name="T46" fmla="*/ 603 w 902"/>
              <a:gd name="T47" fmla="*/ 66 h 196"/>
              <a:gd name="T48" fmla="*/ 574 w 902"/>
              <a:gd name="T49" fmla="*/ 85 h 196"/>
              <a:gd name="T50" fmla="*/ 546 w 902"/>
              <a:gd name="T51" fmla="*/ 107 h 196"/>
              <a:gd name="T52" fmla="*/ 516 w 902"/>
              <a:gd name="T53" fmla="*/ 131 h 196"/>
              <a:gd name="T54" fmla="*/ 514 w 902"/>
              <a:gd name="T55" fmla="*/ 130 h 196"/>
              <a:gd name="T56" fmla="*/ 507 w 902"/>
              <a:gd name="T57" fmla="*/ 126 h 196"/>
              <a:gd name="T58" fmla="*/ 495 w 902"/>
              <a:gd name="T59" fmla="*/ 119 h 196"/>
              <a:gd name="T60" fmla="*/ 481 w 902"/>
              <a:gd name="T61" fmla="*/ 112 h 196"/>
              <a:gd name="T62" fmla="*/ 462 w 902"/>
              <a:gd name="T63" fmla="*/ 102 h 196"/>
              <a:gd name="T64" fmla="*/ 439 w 902"/>
              <a:gd name="T65" fmla="*/ 91 h 196"/>
              <a:gd name="T66" fmla="*/ 413 w 902"/>
              <a:gd name="T67" fmla="*/ 80 h 196"/>
              <a:gd name="T68" fmla="*/ 385 w 902"/>
              <a:gd name="T69" fmla="*/ 68 h 196"/>
              <a:gd name="T70" fmla="*/ 353 w 902"/>
              <a:gd name="T71" fmla="*/ 57 h 196"/>
              <a:gd name="T72" fmla="*/ 319 w 902"/>
              <a:gd name="T73" fmla="*/ 46 h 196"/>
              <a:gd name="T74" fmla="*/ 282 w 902"/>
              <a:gd name="T75" fmla="*/ 34 h 196"/>
              <a:gd name="T76" fmla="*/ 244 w 902"/>
              <a:gd name="T77" fmla="*/ 25 h 196"/>
              <a:gd name="T78" fmla="*/ 204 w 902"/>
              <a:gd name="T79" fmla="*/ 17 h 196"/>
              <a:gd name="T80" fmla="*/ 162 w 902"/>
              <a:gd name="T81" fmla="*/ 10 h 196"/>
              <a:gd name="T82" fmla="*/ 119 w 902"/>
              <a:gd name="T83" fmla="*/ 6 h 196"/>
              <a:gd name="T84" fmla="*/ 75 w 902"/>
              <a:gd name="T85" fmla="*/ 5 h 196"/>
              <a:gd name="T86" fmla="*/ 75 w 902"/>
              <a:gd name="T87" fmla="*/ 6 h 196"/>
              <a:gd name="T88" fmla="*/ 73 w 902"/>
              <a:gd name="T89" fmla="*/ 9 h 196"/>
              <a:gd name="T90" fmla="*/ 70 w 902"/>
              <a:gd name="T91" fmla="*/ 14 h 196"/>
              <a:gd name="T92" fmla="*/ 64 w 902"/>
              <a:gd name="T93" fmla="*/ 19 h 196"/>
              <a:gd name="T94" fmla="*/ 54 w 902"/>
              <a:gd name="T95" fmla="*/ 27 h 196"/>
              <a:gd name="T96" fmla="*/ 42 w 902"/>
              <a:gd name="T97" fmla="*/ 36 h 196"/>
              <a:gd name="T98" fmla="*/ 24 w 902"/>
              <a:gd name="T99" fmla="*/ 47 h 196"/>
              <a:gd name="T100" fmla="*/ 0 w 902"/>
              <a:gd name="T101" fmla="*/ 59 h 196"/>
              <a:gd name="T102" fmla="*/ 428 w 902"/>
              <a:gd name="T103" fmla="*/ 16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2" h="196">
                <a:moveTo>
                  <a:pt x="428" y="166"/>
                </a:moveTo>
                <a:lnTo>
                  <a:pt x="432" y="169"/>
                </a:lnTo>
                <a:lnTo>
                  <a:pt x="440" y="177"/>
                </a:lnTo>
                <a:lnTo>
                  <a:pt x="455" y="185"/>
                </a:lnTo>
                <a:lnTo>
                  <a:pt x="473" y="193"/>
                </a:lnTo>
                <a:lnTo>
                  <a:pt x="498" y="196"/>
                </a:lnTo>
                <a:lnTo>
                  <a:pt x="525" y="193"/>
                </a:lnTo>
                <a:lnTo>
                  <a:pt x="556" y="178"/>
                </a:lnTo>
                <a:lnTo>
                  <a:pt x="589" y="151"/>
                </a:lnTo>
                <a:lnTo>
                  <a:pt x="902" y="53"/>
                </a:lnTo>
                <a:lnTo>
                  <a:pt x="831" y="0"/>
                </a:lnTo>
                <a:lnTo>
                  <a:pt x="829" y="0"/>
                </a:lnTo>
                <a:lnTo>
                  <a:pt x="824" y="0"/>
                </a:lnTo>
                <a:lnTo>
                  <a:pt x="815" y="0"/>
                </a:lnTo>
                <a:lnTo>
                  <a:pt x="804" y="1"/>
                </a:lnTo>
                <a:lnTo>
                  <a:pt x="790" y="3"/>
                </a:lnTo>
                <a:lnTo>
                  <a:pt x="772" y="5"/>
                </a:lnTo>
                <a:lnTo>
                  <a:pt x="753" y="8"/>
                </a:lnTo>
                <a:lnTo>
                  <a:pt x="732" y="12"/>
                </a:lnTo>
                <a:lnTo>
                  <a:pt x="709" y="20"/>
                </a:lnTo>
                <a:lnTo>
                  <a:pt x="684" y="28"/>
                </a:lnTo>
                <a:lnTo>
                  <a:pt x="657" y="38"/>
                </a:lnTo>
                <a:lnTo>
                  <a:pt x="630" y="52"/>
                </a:lnTo>
                <a:lnTo>
                  <a:pt x="603" y="66"/>
                </a:lnTo>
                <a:lnTo>
                  <a:pt x="574" y="85"/>
                </a:lnTo>
                <a:lnTo>
                  <a:pt x="546" y="107"/>
                </a:lnTo>
                <a:lnTo>
                  <a:pt x="516" y="131"/>
                </a:lnTo>
                <a:lnTo>
                  <a:pt x="514" y="130"/>
                </a:lnTo>
                <a:lnTo>
                  <a:pt x="507" y="126"/>
                </a:lnTo>
                <a:lnTo>
                  <a:pt x="495" y="119"/>
                </a:lnTo>
                <a:lnTo>
                  <a:pt x="481" y="112"/>
                </a:lnTo>
                <a:lnTo>
                  <a:pt x="462" y="102"/>
                </a:lnTo>
                <a:lnTo>
                  <a:pt x="439" y="91"/>
                </a:lnTo>
                <a:lnTo>
                  <a:pt x="413" y="80"/>
                </a:lnTo>
                <a:lnTo>
                  <a:pt x="385" y="68"/>
                </a:lnTo>
                <a:lnTo>
                  <a:pt x="353" y="57"/>
                </a:lnTo>
                <a:lnTo>
                  <a:pt x="319" y="46"/>
                </a:lnTo>
                <a:lnTo>
                  <a:pt x="282" y="34"/>
                </a:lnTo>
                <a:lnTo>
                  <a:pt x="244" y="25"/>
                </a:lnTo>
                <a:lnTo>
                  <a:pt x="204" y="17"/>
                </a:lnTo>
                <a:lnTo>
                  <a:pt x="162" y="10"/>
                </a:lnTo>
                <a:lnTo>
                  <a:pt x="119" y="6"/>
                </a:lnTo>
                <a:lnTo>
                  <a:pt x="75" y="5"/>
                </a:lnTo>
                <a:lnTo>
                  <a:pt x="75" y="6"/>
                </a:lnTo>
                <a:lnTo>
                  <a:pt x="73" y="9"/>
                </a:lnTo>
                <a:lnTo>
                  <a:pt x="70" y="14"/>
                </a:lnTo>
                <a:lnTo>
                  <a:pt x="64" y="19"/>
                </a:lnTo>
                <a:lnTo>
                  <a:pt x="54" y="27"/>
                </a:lnTo>
                <a:lnTo>
                  <a:pt x="42" y="36"/>
                </a:lnTo>
                <a:lnTo>
                  <a:pt x="24" y="47"/>
                </a:lnTo>
                <a:lnTo>
                  <a:pt x="0" y="59"/>
                </a:lnTo>
                <a:lnTo>
                  <a:pt x="428"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78"/>
          <p:cNvSpPr>
            <a:spLocks/>
          </p:cNvSpPr>
          <p:nvPr/>
        </p:nvSpPr>
        <p:spPr bwMode="auto">
          <a:xfrm>
            <a:off x="7131081" y="5392610"/>
            <a:ext cx="1514475" cy="265113"/>
          </a:xfrm>
          <a:custGeom>
            <a:avLst/>
            <a:gdLst>
              <a:gd name="T0" fmla="*/ 0 w 954"/>
              <a:gd name="T1" fmla="*/ 19 h 167"/>
              <a:gd name="T2" fmla="*/ 20 w 954"/>
              <a:gd name="T3" fmla="*/ 11 h 167"/>
              <a:gd name="T4" fmla="*/ 457 w 954"/>
              <a:gd name="T5" fmla="*/ 124 h 167"/>
              <a:gd name="T6" fmla="*/ 458 w 954"/>
              <a:gd name="T7" fmla="*/ 125 h 167"/>
              <a:gd name="T8" fmla="*/ 460 w 954"/>
              <a:gd name="T9" fmla="*/ 129 h 167"/>
              <a:gd name="T10" fmla="*/ 465 w 954"/>
              <a:gd name="T11" fmla="*/ 134 h 167"/>
              <a:gd name="T12" fmla="*/ 471 w 954"/>
              <a:gd name="T13" fmla="*/ 140 h 167"/>
              <a:gd name="T14" fmla="*/ 480 w 954"/>
              <a:gd name="T15" fmla="*/ 146 h 167"/>
              <a:gd name="T16" fmla="*/ 491 w 954"/>
              <a:gd name="T17" fmla="*/ 151 h 167"/>
              <a:gd name="T18" fmla="*/ 503 w 954"/>
              <a:gd name="T19" fmla="*/ 153 h 167"/>
              <a:gd name="T20" fmla="*/ 519 w 954"/>
              <a:gd name="T21" fmla="*/ 155 h 167"/>
              <a:gd name="T22" fmla="*/ 535 w 954"/>
              <a:gd name="T23" fmla="*/ 153 h 167"/>
              <a:gd name="T24" fmla="*/ 550 w 954"/>
              <a:gd name="T25" fmla="*/ 151 h 167"/>
              <a:gd name="T26" fmla="*/ 562 w 954"/>
              <a:gd name="T27" fmla="*/ 146 h 167"/>
              <a:gd name="T28" fmla="*/ 574 w 954"/>
              <a:gd name="T29" fmla="*/ 141 h 167"/>
              <a:gd name="T30" fmla="*/ 584 w 954"/>
              <a:gd name="T31" fmla="*/ 134 h 167"/>
              <a:gd name="T32" fmla="*/ 591 w 954"/>
              <a:gd name="T33" fmla="*/ 126 h 167"/>
              <a:gd name="T34" fmla="*/ 598 w 954"/>
              <a:gd name="T35" fmla="*/ 118 h 167"/>
              <a:gd name="T36" fmla="*/ 601 w 954"/>
              <a:gd name="T37" fmla="*/ 109 h 167"/>
              <a:gd name="T38" fmla="*/ 941 w 954"/>
              <a:gd name="T39" fmla="*/ 0 h 167"/>
              <a:gd name="T40" fmla="*/ 954 w 954"/>
              <a:gd name="T41" fmla="*/ 9 h 167"/>
              <a:gd name="T42" fmla="*/ 616 w 954"/>
              <a:gd name="T43" fmla="*/ 118 h 167"/>
              <a:gd name="T44" fmla="*/ 615 w 954"/>
              <a:gd name="T45" fmla="*/ 120 h 167"/>
              <a:gd name="T46" fmla="*/ 609 w 954"/>
              <a:gd name="T47" fmla="*/ 125 h 167"/>
              <a:gd name="T48" fmla="*/ 600 w 954"/>
              <a:gd name="T49" fmla="*/ 131 h 167"/>
              <a:gd name="T50" fmla="*/ 589 w 954"/>
              <a:gd name="T51" fmla="*/ 140 h 167"/>
              <a:gd name="T52" fmla="*/ 576 w 954"/>
              <a:gd name="T53" fmla="*/ 148 h 167"/>
              <a:gd name="T54" fmla="*/ 560 w 954"/>
              <a:gd name="T55" fmla="*/ 157 h 167"/>
              <a:gd name="T56" fmla="*/ 541 w 954"/>
              <a:gd name="T57" fmla="*/ 163 h 167"/>
              <a:gd name="T58" fmla="*/ 520 w 954"/>
              <a:gd name="T59" fmla="*/ 167 h 167"/>
              <a:gd name="T60" fmla="*/ 501 w 954"/>
              <a:gd name="T61" fmla="*/ 167 h 167"/>
              <a:gd name="T62" fmla="*/ 485 w 954"/>
              <a:gd name="T63" fmla="*/ 164 h 167"/>
              <a:gd name="T64" fmla="*/ 473 w 954"/>
              <a:gd name="T65" fmla="*/ 159 h 167"/>
              <a:gd name="T66" fmla="*/ 462 w 954"/>
              <a:gd name="T67" fmla="*/ 153 h 167"/>
              <a:gd name="T68" fmla="*/ 454 w 954"/>
              <a:gd name="T69" fmla="*/ 147 h 167"/>
              <a:gd name="T70" fmla="*/ 448 w 954"/>
              <a:gd name="T71" fmla="*/ 142 h 167"/>
              <a:gd name="T72" fmla="*/ 446 w 954"/>
              <a:gd name="T73" fmla="*/ 137 h 167"/>
              <a:gd name="T74" fmla="*/ 444 w 954"/>
              <a:gd name="T75" fmla="*/ 136 h 167"/>
              <a:gd name="T76" fmla="*/ 0 w 954"/>
              <a:gd name="T77" fmla="*/ 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4" h="167">
                <a:moveTo>
                  <a:pt x="0" y="19"/>
                </a:moveTo>
                <a:lnTo>
                  <a:pt x="20" y="11"/>
                </a:lnTo>
                <a:lnTo>
                  <a:pt x="457" y="124"/>
                </a:lnTo>
                <a:lnTo>
                  <a:pt x="458" y="125"/>
                </a:lnTo>
                <a:lnTo>
                  <a:pt x="460" y="129"/>
                </a:lnTo>
                <a:lnTo>
                  <a:pt x="465" y="134"/>
                </a:lnTo>
                <a:lnTo>
                  <a:pt x="471" y="140"/>
                </a:lnTo>
                <a:lnTo>
                  <a:pt x="480" y="146"/>
                </a:lnTo>
                <a:lnTo>
                  <a:pt x="491" y="151"/>
                </a:lnTo>
                <a:lnTo>
                  <a:pt x="503" y="153"/>
                </a:lnTo>
                <a:lnTo>
                  <a:pt x="519" y="155"/>
                </a:lnTo>
                <a:lnTo>
                  <a:pt x="535" y="153"/>
                </a:lnTo>
                <a:lnTo>
                  <a:pt x="550" y="151"/>
                </a:lnTo>
                <a:lnTo>
                  <a:pt x="562" y="146"/>
                </a:lnTo>
                <a:lnTo>
                  <a:pt x="574" y="141"/>
                </a:lnTo>
                <a:lnTo>
                  <a:pt x="584" y="134"/>
                </a:lnTo>
                <a:lnTo>
                  <a:pt x="591" y="126"/>
                </a:lnTo>
                <a:lnTo>
                  <a:pt x="598" y="118"/>
                </a:lnTo>
                <a:lnTo>
                  <a:pt x="601" y="109"/>
                </a:lnTo>
                <a:lnTo>
                  <a:pt x="941" y="0"/>
                </a:lnTo>
                <a:lnTo>
                  <a:pt x="954" y="9"/>
                </a:lnTo>
                <a:lnTo>
                  <a:pt x="616" y="118"/>
                </a:lnTo>
                <a:lnTo>
                  <a:pt x="615" y="120"/>
                </a:lnTo>
                <a:lnTo>
                  <a:pt x="609" y="125"/>
                </a:lnTo>
                <a:lnTo>
                  <a:pt x="600" y="131"/>
                </a:lnTo>
                <a:lnTo>
                  <a:pt x="589" y="140"/>
                </a:lnTo>
                <a:lnTo>
                  <a:pt x="576" y="148"/>
                </a:lnTo>
                <a:lnTo>
                  <a:pt x="560" y="157"/>
                </a:lnTo>
                <a:lnTo>
                  <a:pt x="541" y="163"/>
                </a:lnTo>
                <a:lnTo>
                  <a:pt x="520" y="167"/>
                </a:lnTo>
                <a:lnTo>
                  <a:pt x="501" y="167"/>
                </a:lnTo>
                <a:lnTo>
                  <a:pt x="485" y="164"/>
                </a:lnTo>
                <a:lnTo>
                  <a:pt x="473" y="159"/>
                </a:lnTo>
                <a:lnTo>
                  <a:pt x="462" y="153"/>
                </a:lnTo>
                <a:lnTo>
                  <a:pt x="454" y="147"/>
                </a:lnTo>
                <a:lnTo>
                  <a:pt x="448" y="142"/>
                </a:lnTo>
                <a:lnTo>
                  <a:pt x="446" y="137"/>
                </a:lnTo>
                <a:lnTo>
                  <a:pt x="444" y="136"/>
                </a:lnTo>
                <a:lnTo>
                  <a:pt x="0"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Cloud 120"/>
          <p:cNvSpPr/>
          <p:nvPr/>
        </p:nvSpPr>
        <p:spPr>
          <a:xfrm>
            <a:off x="7302927" y="3335210"/>
            <a:ext cx="232400" cy="22191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a:off x="6708503" y="2922799"/>
            <a:ext cx="626081" cy="392451"/>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409003" y="2903605"/>
            <a:ext cx="2500500" cy="430837"/>
            <a:chOff x="457200" y="1784649"/>
            <a:chExt cx="3334000" cy="732750"/>
          </a:xfrm>
        </p:grpSpPr>
        <p:pic>
          <p:nvPicPr>
            <p:cNvPr id="15362" name="Picture 2"/>
            <p:cNvPicPr>
              <a:picLocks noChangeAspect="1" noChangeArrowheads="1"/>
            </p:cNvPicPr>
            <p:nvPr/>
          </p:nvPicPr>
          <p:blipFill rotWithShape="1">
            <a:blip r:embed="rId4" cstate="print">
              <a:clrChange>
                <a:clrFrom>
                  <a:srgbClr val="FFFFFF"/>
                </a:clrFrom>
                <a:clrTo>
                  <a:srgbClr val="FFFFFF">
                    <a:alpha val="0"/>
                  </a:srgbClr>
                </a:clrTo>
              </a:clrChange>
            </a:blip>
            <a:srcRect l="56789" t="49034" r="33602" b="35164"/>
            <a:stretch/>
          </p:blipFill>
          <p:spPr bwMode="auto">
            <a:xfrm>
              <a:off x="457200" y="1784649"/>
              <a:ext cx="833500" cy="730495"/>
            </a:xfrm>
            <a:prstGeom prst="rect">
              <a:avLst/>
            </a:prstGeom>
            <a:noFill/>
            <a:ln w="9525">
              <a:noFill/>
              <a:miter lim="800000"/>
              <a:headEnd/>
              <a:tailEnd/>
            </a:ln>
          </p:spPr>
        </p:pic>
        <p:pic>
          <p:nvPicPr>
            <p:cNvPr id="123" name="Picture 2"/>
            <p:cNvPicPr>
              <a:picLocks noChangeAspect="1" noChangeArrowheads="1"/>
            </p:cNvPicPr>
            <p:nvPr/>
          </p:nvPicPr>
          <p:blipFill rotWithShape="1">
            <a:blip r:embed="rId4" cstate="print">
              <a:clrChange>
                <a:clrFrom>
                  <a:srgbClr val="FFFFFF"/>
                </a:clrFrom>
                <a:clrTo>
                  <a:srgbClr val="FFFFFF">
                    <a:alpha val="0"/>
                  </a:srgbClr>
                </a:clrTo>
              </a:clrChange>
            </a:blip>
            <a:srcRect l="56789" t="49034" r="33602" b="35164"/>
            <a:stretch/>
          </p:blipFill>
          <p:spPr bwMode="auto">
            <a:xfrm>
              <a:off x="1290700" y="1786904"/>
              <a:ext cx="833500" cy="730495"/>
            </a:xfrm>
            <a:prstGeom prst="rect">
              <a:avLst/>
            </a:prstGeom>
            <a:noFill/>
            <a:ln w="9525">
              <a:noFill/>
              <a:miter lim="800000"/>
              <a:headEnd/>
              <a:tailEnd/>
            </a:ln>
          </p:spPr>
        </p:pic>
        <p:pic>
          <p:nvPicPr>
            <p:cNvPr id="124" name="Picture 2"/>
            <p:cNvPicPr>
              <a:picLocks noChangeAspect="1" noChangeArrowheads="1"/>
            </p:cNvPicPr>
            <p:nvPr/>
          </p:nvPicPr>
          <p:blipFill rotWithShape="1">
            <a:blip r:embed="rId4" cstate="print">
              <a:clrChange>
                <a:clrFrom>
                  <a:srgbClr val="FFFFFF"/>
                </a:clrFrom>
                <a:clrTo>
                  <a:srgbClr val="FFFFFF">
                    <a:alpha val="0"/>
                  </a:srgbClr>
                </a:clrTo>
              </a:clrChange>
            </a:blip>
            <a:srcRect l="56789" t="49034" r="33602" b="35164"/>
            <a:stretch/>
          </p:blipFill>
          <p:spPr bwMode="auto">
            <a:xfrm>
              <a:off x="2124200" y="1786904"/>
              <a:ext cx="833500" cy="730495"/>
            </a:xfrm>
            <a:prstGeom prst="rect">
              <a:avLst/>
            </a:prstGeom>
            <a:noFill/>
            <a:ln w="9525">
              <a:noFill/>
              <a:miter lim="800000"/>
              <a:headEnd/>
              <a:tailEnd/>
            </a:ln>
          </p:spPr>
        </p:pic>
        <p:pic>
          <p:nvPicPr>
            <p:cNvPr id="125" name="Picture 2"/>
            <p:cNvPicPr>
              <a:picLocks noChangeAspect="1" noChangeArrowheads="1"/>
            </p:cNvPicPr>
            <p:nvPr/>
          </p:nvPicPr>
          <p:blipFill rotWithShape="1">
            <a:blip r:embed="rId4" cstate="print">
              <a:clrChange>
                <a:clrFrom>
                  <a:srgbClr val="FFFFFF"/>
                </a:clrFrom>
                <a:clrTo>
                  <a:srgbClr val="FFFFFF">
                    <a:alpha val="0"/>
                  </a:srgbClr>
                </a:clrTo>
              </a:clrChange>
            </a:blip>
            <a:srcRect l="56789" t="49034" r="33602" b="35164"/>
            <a:stretch/>
          </p:blipFill>
          <p:spPr bwMode="auto">
            <a:xfrm>
              <a:off x="2957700" y="1786904"/>
              <a:ext cx="833500" cy="730495"/>
            </a:xfrm>
            <a:prstGeom prst="rect">
              <a:avLst/>
            </a:prstGeom>
            <a:noFill/>
            <a:ln w="9525">
              <a:noFill/>
              <a:miter lim="800000"/>
              <a:headEnd/>
              <a:tailEnd/>
            </a:ln>
          </p:spPr>
        </p:pic>
      </p:grpSp>
      <p:sp>
        <p:nvSpPr>
          <p:cNvPr id="12" name="Down Arrow 11"/>
          <p:cNvSpPr/>
          <p:nvPr/>
        </p:nvSpPr>
        <p:spPr>
          <a:xfrm>
            <a:off x="2450878" y="3598741"/>
            <a:ext cx="416750" cy="9908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84084" y="5448114"/>
            <a:ext cx="3497516" cy="523220"/>
          </a:xfrm>
          <a:prstGeom prst="rect">
            <a:avLst/>
          </a:prstGeom>
          <a:noFill/>
        </p:spPr>
        <p:txBody>
          <a:bodyPr wrap="square" rtlCol="0">
            <a:spAutoFit/>
          </a:bodyPr>
          <a:lstStyle/>
          <a:p>
            <a:r>
              <a:rPr lang="en-US" sz="2800" b="1" dirty="0" smtClean="0"/>
              <a:t>… a polymer chain!</a:t>
            </a:r>
            <a:endParaRPr lang="en-US" sz="2800" b="1" dirty="0"/>
          </a:p>
        </p:txBody>
      </p:sp>
      <p:sp>
        <p:nvSpPr>
          <p:cNvPr id="127" name="TextBox 126"/>
          <p:cNvSpPr txBox="1"/>
          <p:nvPr/>
        </p:nvSpPr>
        <p:spPr>
          <a:xfrm>
            <a:off x="2789776" y="3777414"/>
            <a:ext cx="3334000" cy="461665"/>
          </a:xfrm>
          <a:prstGeom prst="rect">
            <a:avLst/>
          </a:prstGeom>
          <a:noFill/>
        </p:spPr>
        <p:txBody>
          <a:bodyPr wrap="square" rtlCol="0">
            <a:spAutoFit/>
          </a:bodyPr>
          <a:lstStyle/>
          <a:p>
            <a:r>
              <a:rPr lang="en-US" sz="2400" b="1" dirty="0" smtClean="0"/>
              <a:t>Get connected to make…</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2" name="TextBox 1"/>
          <p:cNvSpPr txBox="1"/>
          <p:nvPr/>
        </p:nvSpPr>
        <p:spPr>
          <a:xfrm>
            <a:off x="2895600" y="1898690"/>
            <a:ext cx="5711825" cy="4324261"/>
          </a:xfrm>
          <a:prstGeom prst="rect">
            <a:avLst/>
          </a:prstGeom>
          <a:noFill/>
        </p:spPr>
        <p:txBody>
          <a:bodyPr wrap="square" rtlCol="0">
            <a:spAutoFit/>
          </a:bodyPr>
          <a:lstStyle/>
          <a:p>
            <a:pPr algn="ctr"/>
            <a:endParaRPr lang="en-US" sz="2800" dirty="0" smtClean="0">
              <a:latin typeface="Arial" pitchFamily="34" charset="0"/>
              <a:cs typeface="Arial" pitchFamily="34" charset="0"/>
            </a:endParaRPr>
          </a:p>
          <a:p>
            <a:r>
              <a:rPr lang="en-US" sz="2800" b="1" dirty="0" smtClean="0">
                <a:latin typeface="Arial" pitchFamily="34" charset="0"/>
                <a:cs typeface="Arial" pitchFamily="34" charset="0"/>
              </a:rPr>
              <a:t>Can you think of where in the body you can use hydrogels?  </a:t>
            </a:r>
          </a:p>
          <a:p>
            <a:pPr algn="ctr"/>
            <a:endParaRPr lang="en-US" sz="2800" dirty="0" smtClean="0">
              <a:latin typeface="Arial" pitchFamily="34" charset="0"/>
              <a:cs typeface="Arial" pitchFamily="34" charset="0"/>
            </a:endParaRPr>
          </a:p>
          <a:p>
            <a:pPr>
              <a:spcAft>
                <a:spcPts val="1800"/>
              </a:spcAft>
            </a:pPr>
            <a:r>
              <a:rPr lang="en-US" sz="2800" b="1" dirty="0" smtClean="0">
                <a:latin typeface="Arial" pitchFamily="34" charset="0"/>
                <a:cs typeface="Arial" pitchFamily="34" charset="0"/>
              </a:rPr>
              <a:t>How about…</a:t>
            </a:r>
          </a:p>
          <a:p>
            <a:pPr lvl="3"/>
            <a:r>
              <a:rPr lang="en-US" sz="2400" b="1" dirty="0" smtClean="0">
                <a:latin typeface="Arial" pitchFamily="34" charset="0"/>
                <a:cs typeface="Arial" pitchFamily="34" charset="0"/>
              </a:rPr>
              <a:t>Bones?   </a:t>
            </a:r>
          </a:p>
          <a:p>
            <a:pPr lvl="3"/>
            <a:endParaRPr lang="en-US" sz="2400" b="1" dirty="0" smtClean="0">
              <a:latin typeface="Arial" pitchFamily="34" charset="0"/>
              <a:cs typeface="Arial" pitchFamily="34" charset="0"/>
            </a:endParaRPr>
          </a:p>
          <a:p>
            <a:pPr lvl="3"/>
            <a:r>
              <a:rPr lang="en-US" sz="2400" b="1" dirty="0" smtClean="0">
                <a:latin typeface="Arial" pitchFamily="34" charset="0"/>
                <a:cs typeface="Arial" pitchFamily="34" charset="0"/>
              </a:rPr>
              <a:t>Eyeball?  </a:t>
            </a:r>
          </a:p>
          <a:p>
            <a:pPr lvl="3"/>
            <a:endParaRPr lang="en-US" sz="2400" b="1" dirty="0" smtClean="0">
              <a:latin typeface="Arial" pitchFamily="34" charset="0"/>
              <a:cs typeface="Arial" pitchFamily="34" charset="0"/>
            </a:endParaRPr>
          </a:p>
          <a:p>
            <a:pPr lvl="3"/>
            <a:r>
              <a:rPr lang="en-US" sz="2400" b="1" dirty="0" smtClean="0">
                <a:latin typeface="Arial" pitchFamily="34" charset="0"/>
                <a:cs typeface="Arial" pitchFamily="34" charset="0"/>
              </a:rPr>
              <a:t>Skin?  </a:t>
            </a:r>
            <a:endParaRPr lang="en-US" sz="2400" b="1" dirty="0">
              <a:latin typeface="Arial" pitchFamily="34" charset="0"/>
              <a:cs typeface="Arial" pitchFamily="34" charset="0"/>
            </a:endParaRPr>
          </a:p>
        </p:txBody>
      </p:sp>
      <p:grpSp>
        <p:nvGrpSpPr>
          <p:cNvPr id="99" name="Group 98"/>
          <p:cNvGrpSpPr/>
          <p:nvPr/>
        </p:nvGrpSpPr>
        <p:grpSpPr>
          <a:xfrm>
            <a:off x="-304800" y="3132496"/>
            <a:ext cx="3838575" cy="3956485"/>
            <a:chOff x="6099206" y="2971237"/>
            <a:chExt cx="3838575" cy="3956485"/>
          </a:xfrm>
        </p:grpSpPr>
        <p:sp>
          <p:nvSpPr>
            <p:cNvPr id="100" name="AutoShape 246"/>
            <p:cNvSpPr>
              <a:spLocks noChangeAspect="1" noChangeArrowheads="1" noTextEdit="1"/>
            </p:cNvSpPr>
            <p:nvPr/>
          </p:nvSpPr>
          <p:spPr bwMode="auto">
            <a:xfrm>
              <a:off x="6099206" y="3311397"/>
              <a:ext cx="38385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49"/>
            <p:cNvSpPr>
              <a:spLocks/>
            </p:cNvSpPr>
            <p:nvPr/>
          </p:nvSpPr>
          <p:spPr bwMode="auto">
            <a:xfrm>
              <a:off x="7835931" y="5029072"/>
              <a:ext cx="514350" cy="906463"/>
            </a:xfrm>
            <a:custGeom>
              <a:avLst/>
              <a:gdLst>
                <a:gd name="T0" fmla="*/ 156 w 324"/>
                <a:gd name="T1" fmla="*/ 25 h 571"/>
                <a:gd name="T2" fmla="*/ 172 w 324"/>
                <a:gd name="T3" fmla="*/ 319 h 571"/>
                <a:gd name="T4" fmla="*/ 176 w 324"/>
                <a:gd name="T5" fmla="*/ 324 h 571"/>
                <a:gd name="T6" fmla="*/ 187 w 324"/>
                <a:gd name="T7" fmla="*/ 338 h 571"/>
                <a:gd name="T8" fmla="*/ 203 w 324"/>
                <a:gd name="T9" fmla="*/ 358 h 571"/>
                <a:gd name="T10" fmla="*/ 222 w 324"/>
                <a:gd name="T11" fmla="*/ 384 h 571"/>
                <a:gd name="T12" fmla="*/ 244 w 324"/>
                <a:gd name="T13" fmla="*/ 412 h 571"/>
                <a:gd name="T14" fmla="*/ 268 w 324"/>
                <a:gd name="T15" fmla="*/ 440 h 571"/>
                <a:gd name="T16" fmla="*/ 291 w 324"/>
                <a:gd name="T17" fmla="*/ 467 h 571"/>
                <a:gd name="T18" fmla="*/ 313 w 324"/>
                <a:gd name="T19" fmla="*/ 490 h 571"/>
                <a:gd name="T20" fmla="*/ 324 w 324"/>
                <a:gd name="T21" fmla="*/ 510 h 571"/>
                <a:gd name="T22" fmla="*/ 319 w 324"/>
                <a:gd name="T23" fmla="*/ 526 h 571"/>
                <a:gd name="T24" fmla="*/ 302 w 324"/>
                <a:gd name="T25" fmla="*/ 540 h 571"/>
                <a:gd name="T26" fmla="*/ 279 w 324"/>
                <a:gd name="T27" fmla="*/ 551 h 571"/>
                <a:gd name="T28" fmla="*/ 252 w 324"/>
                <a:gd name="T29" fmla="*/ 560 h 571"/>
                <a:gd name="T30" fmla="*/ 227 w 324"/>
                <a:gd name="T31" fmla="*/ 566 h 571"/>
                <a:gd name="T32" fmla="*/ 209 w 324"/>
                <a:gd name="T33" fmla="*/ 570 h 571"/>
                <a:gd name="T34" fmla="*/ 201 w 324"/>
                <a:gd name="T35" fmla="*/ 571 h 571"/>
                <a:gd name="T36" fmla="*/ 30 w 324"/>
                <a:gd name="T37" fmla="*/ 384 h 571"/>
                <a:gd name="T38" fmla="*/ 0 w 324"/>
                <a:gd name="T39" fmla="*/ 0 h 571"/>
                <a:gd name="T40" fmla="*/ 156 w 324"/>
                <a:gd name="T41" fmla="*/ 2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571">
                  <a:moveTo>
                    <a:pt x="156" y="25"/>
                  </a:moveTo>
                  <a:lnTo>
                    <a:pt x="172" y="319"/>
                  </a:lnTo>
                  <a:lnTo>
                    <a:pt x="176" y="324"/>
                  </a:lnTo>
                  <a:lnTo>
                    <a:pt x="187" y="338"/>
                  </a:lnTo>
                  <a:lnTo>
                    <a:pt x="203" y="358"/>
                  </a:lnTo>
                  <a:lnTo>
                    <a:pt x="222" y="384"/>
                  </a:lnTo>
                  <a:lnTo>
                    <a:pt x="244" y="412"/>
                  </a:lnTo>
                  <a:lnTo>
                    <a:pt x="268" y="440"/>
                  </a:lnTo>
                  <a:lnTo>
                    <a:pt x="291" y="467"/>
                  </a:lnTo>
                  <a:lnTo>
                    <a:pt x="313" y="490"/>
                  </a:lnTo>
                  <a:lnTo>
                    <a:pt x="324" y="510"/>
                  </a:lnTo>
                  <a:lnTo>
                    <a:pt x="319" y="526"/>
                  </a:lnTo>
                  <a:lnTo>
                    <a:pt x="302" y="540"/>
                  </a:lnTo>
                  <a:lnTo>
                    <a:pt x="279" y="551"/>
                  </a:lnTo>
                  <a:lnTo>
                    <a:pt x="252" y="560"/>
                  </a:lnTo>
                  <a:lnTo>
                    <a:pt x="227" y="566"/>
                  </a:lnTo>
                  <a:lnTo>
                    <a:pt x="209" y="570"/>
                  </a:lnTo>
                  <a:lnTo>
                    <a:pt x="201" y="571"/>
                  </a:lnTo>
                  <a:lnTo>
                    <a:pt x="30" y="384"/>
                  </a:lnTo>
                  <a:lnTo>
                    <a:pt x="0" y="0"/>
                  </a:lnTo>
                  <a:lnTo>
                    <a:pt x="15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50"/>
            <p:cNvSpPr>
              <a:spLocks/>
            </p:cNvSpPr>
            <p:nvPr/>
          </p:nvSpPr>
          <p:spPr bwMode="auto">
            <a:xfrm>
              <a:off x="7829581" y="4597272"/>
              <a:ext cx="366713" cy="584200"/>
            </a:xfrm>
            <a:custGeom>
              <a:avLst/>
              <a:gdLst>
                <a:gd name="T0" fmla="*/ 100 w 231"/>
                <a:gd name="T1" fmla="*/ 0 h 368"/>
                <a:gd name="T2" fmla="*/ 102 w 231"/>
                <a:gd name="T3" fmla="*/ 0 h 368"/>
                <a:gd name="T4" fmla="*/ 109 w 231"/>
                <a:gd name="T5" fmla="*/ 2 h 368"/>
                <a:gd name="T6" fmla="*/ 117 w 231"/>
                <a:gd name="T7" fmla="*/ 7 h 368"/>
                <a:gd name="T8" fmla="*/ 127 w 231"/>
                <a:gd name="T9" fmla="*/ 16 h 368"/>
                <a:gd name="T10" fmla="*/ 138 w 231"/>
                <a:gd name="T11" fmla="*/ 28 h 368"/>
                <a:gd name="T12" fmla="*/ 149 w 231"/>
                <a:gd name="T13" fmla="*/ 44 h 368"/>
                <a:gd name="T14" fmla="*/ 158 w 231"/>
                <a:gd name="T15" fmla="*/ 67 h 368"/>
                <a:gd name="T16" fmla="*/ 165 w 231"/>
                <a:gd name="T17" fmla="*/ 96 h 368"/>
                <a:gd name="T18" fmla="*/ 172 w 231"/>
                <a:gd name="T19" fmla="*/ 131 h 368"/>
                <a:gd name="T20" fmla="*/ 182 w 231"/>
                <a:gd name="T21" fmla="*/ 172 h 368"/>
                <a:gd name="T22" fmla="*/ 193 w 231"/>
                <a:gd name="T23" fmla="*/ 213 h 368"/>
                <a:gd name="T24" fmla="*/ 204 w 231"/>
                <a:gd name="T25" fmla="*/ 254 h 368"/>
                <a:gd name="T26" fmla="*/ 214 w 231"/>
                <a:gd name="T27" fmla="*/ 290 h 368"/>
                <a:gd name="T28" fmla="*/ 223 w 231"/>
                <a:gd name="T29" fmla="*/ 321 h 368"/>
                <a:gd name="T30" fmla="*/ 229 w 231"/>
                <a:gd name="T31" fmla="*/ 341 h 368"/>
                <a:gd name="T32" fmla="*/ 231 w 231"/>
                <a:gd name="T33" fmla="*/ 348 h 368"/>
                <a:gd name="T34" fmla="*/ 230 w 231"/>
                <a:gd name="T35" fmla="*/ 348 h 368"/>
                <a:gd name="T36" fmla="*/ 226 w 231"/>
                <a:gd name="T37" fmla="*/ 349 h 368"/>
                <a:gd name="T38" fmla="*/ 221 w 231"/>
                <a:gd name="T39" fmla="*/ 349 h 368"/>
                <a:gd name="T40" fmla="*/ 214 w 231"/>
                <a:gd name="T41" fmla="*/ 350 h 368"/>
                <a:gd name="T42" fmla="*/ 204 w 231"/>
                <a:gd name="T43" fmla="*/ 353 h 368"/>
                <a:gd name="T44" fmla="*/ 192 w 231"/>
                <a:gd name="T45" fmla="*/ 354 h 368"/>
                <a:gd name="T46" fmla="*/ 180 w 231"/>
                <a:gd name="T47" fmla="*/ 357 h 368"/>
                <a:gd name="T48" fmla="*/ 165 w 231"/>
                <a:gd name="T49" fmla="*/ 358 h 368"/>
                <a:gd name="T50" fmla="*/ 148 w 231"/>
                <a:gd name="T51" fmla="*/ 359 h 368"/>
                <a:gd name="T52" fmla="*/ 131 w 231"/>
                <a:gd name="T53" fmla="*/ 361 h 368"/>
                <a:gd name="T54" fmla="*/ 111 w 231"/>
                <a:gd name="T55" fmla="*/ 363 h 368"/>
                <a:gd name="T56" fmla="*/ 91 w 231"/>
                <a:gd name="T57" fmla="*/ 364 h 368"/>
                <a:gd name="T58" fmla="*/ 69 w 231"/>
                <a:gd name="T59" fmla="*/ 366 h 368"/>
                <a:gd name="T60" fmla="*/ 47 w 231"/>
                <a:gd name="T61" fmla="*/ 366 h 368"/>
                <a:gd name="T62" fmla="*/ 24 w 231"/>
                <a:gd name="T63" fmla="*/ 368 h 368"/>
                <a:gd name="T64" fmla="*/ 0 w 231"/>
                <a:gd name="T65" fmla="*/ 368 h 368"/>
                <a:gd name="T66" fmla="*/ 100 w 231"/>
                <a:gd name="T6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368">
                  <a:moveTo>
                    <a:pt x="100" y="0"/>
                  </a:moveTo>
                  <a:lnTo>
                    <a:pt x="102" y="0"/>
                  </a:lnTo>
                  <a:lnTo>
                    <a:pt x="109" y="2"/>
                  </a:lnTo>
                  <a:lnTo>
                    <a:pt x="117" y="7"/>
                  </a:lnTo>
                  <a:lnTo>
                    <a:pt x="127" y="16"/>
                  </a:lnTo>
                  <a:lnTo>
                    <a:pt x="138" y="28"/>
                  </a:lnTo>
                  <a:lnTo>
                    <a:pt x="149" y="44"/>
                  </a:lnTo>
                  <a:lnTo>
                    <a:pt x="158" y="67"/>
                  </a:lnTo>
                  <a:lnTo>
                    <a:pt x="165" y="96"/>
                  </a:lnTo>
                  <a:lnTo>
                    <a:pt x="172" y="131"/>
                  </a:lnTo>
                  <a:lnTo>
                    <a:pt x="182" y="172"/>
                  </a:lnTo>
                  <a:lnTo>
                    <a:pt x="193" y="213"/>
                  </a:lnTo>
                  <a:lnTo>
                    <a:pt x="204" y="254"/>
                  </a:lnTo>
                  <a:lnTo>
                    <a:pt x="214" y="290"/>
                  </a:lnTo>
                  <a:lnTo>
                    <a:pt x="223" y="321"/>
                  </a:lnTo>
                  <a:lnTo>
                    <a:pt x="229" y="341"/>
                  </a:lnTo>
                  <a:lnTo>
                    <a:pt x="231" y="348"/>
                  </a:lnTo>
                  <a:lnTo>
                    <a:pt x="230" y="348"/>
                  </a:lnTo>
                  <a:lnTo>
                    <a:pt x="226" y="349"/>
                  </a:lnTo>
                  <a:lnTo>
                    <a:pt x="221" y="349"/>
                  </a:lnTo>
                  <a:lnTo>
                    <a:pt x="214" y="350"/>
                  </a:lnTo>
                  <a:lnTo>
                    <a:pt x="204" y="353"/>
                  </a:lnTo>
                  <a:lnTo>
                    <a:pt x="192" y="354"/>
                  </a:lnTo>
                  <a:lnTo>
                    <a:pt x="180" y="357"/>
                  </a:lnTo>
                  <a:lnTo>
                    <a:pt x="165" y="358"/>
                  </a:lnTo>
                  <a:lnTo>
                    <a:pt x="148" y="359"/>
                  </a:lnTo>
                  <a:lnTo>
                    <a:pt x="131" y="361"/>
                  </a:lnTo>
                  <a:lnTo>
                    <a:pt x="111" y="363"/>
                  </a:lnTo>
                  <a:lnTo>
                    <a:pt x="91" y="364"/>
                  </a:lnTo>
                  <a:lnTo>
                    <a:pt x="69" y="366"/>
                  </a:lnTo>
                  <a:lnTo>
                    <a:pt x="47" y="366"/>
                  </a:lnTo>
                  <a:lnTo>
                    <a:pt x="24" y="368"/>
                  </a:lnTo>
                  <a:lnTo>
                    <a:pt x="0" y="368"/>
                  </a:lnTo>
                  <a:lnTo>
                    <a:pt x="10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51"/>
            <p:cNvSpPr>
              <a:spLocks/>
            </p:cNvSpPr>
            <p:nvPr/>
          </p:nvSpPr>
          <p:spPr bwMode="auto">
            <a:xfrm>
              <a:off x="7010431" y="5622797"/>
              <a:ext cx="957263" cy="833438"/>
            </a:xfrm>
            <a:custGeom>
              <a:avLst/>
              <a:gdLst>
                <a:gd name="T0" fmla="*/ 0 w 603"/>
                <a:gd name="T1" fmla="*/ 378 h 525"/>
                <a:gd name="T2" fmla="*/ 491 w 603"/>
                <a:gd name="T3" fmla="*/ 525 h 525"/>
                <a:gd name="T4" fmla="*/ 497 w 603"/>
                <a:gd name="T5" fmla="*/ 519 h 525"/>
                <a:gd name="T6" fmla="*/ 513 w 603"/>
                <a:gd name="T7" fmla="*/ 502 h 525"/>
                <a:gd name="T8" fmla="*/ 535 w 603"/>
                <a:gd name="T9" fmla="*/ 475 h 525"/>
                <a:gd name="T10" fmla="*/ 558 w 603"/>
                <a:gd name="T11" fmla="*/ 442 h 525"/>
                <a:gd name="T12" fmla="*/ 580 w 603"/>
                <a:gd name="T13" fmla="*/ 403 h 525"/>
                <a:gd name="T14" fmla="*/ 596 w 603"/>
                <a:gd name="T15" fmla="*/ 361 h 525"/>
                <a:gd name="T16" fmla="*/ 603 w 603"/>
                <a:gd name="T17" fmla="*/ 320 h 525"/>
                <a:gd name="T18" fmla="*/ 595 w 603"/>
                <a:gd name="T19" fmla="*/ 278 h 525"/>
                <a:gd name="T20" fmla="*/ 585 w 603"/>
                <a:gd name="T21" fmla="*/ 257 h 525"/>
                <a:gd name="T22" fmla="*/ 573 w 603"/>
                <a:gd name="T23" fmla="*/ 235 h 525"/>
                <a:gd name="T24" fmla="*/ 558 w 603"/>
                <a:gd name="T25" fmla="*/ 213 h 525"/>
                <a:gd name="T26" fmla="*/ 542 w 603"/>
                <a:gd name="T27" fmla="*/ 190 h 525"/>
                <a:gd name="T28" fmla="*/ 524 w 603"/>
                <a:gd name="T29" fmla="*/ 166 h 525"/>
                <a:gd name="T30" fmla="*/ 504 w 603"/>
                <a:gd name="T31" fmla="*/ 143 h 525"/>
                <a:gd name="T32" fmla="*/ 485 w 603"/>
                <a:gd name="T33" fmla="*/ 121 h 525"/>
                <a:gd name="T34" fmla="*/ 465 w 603"/>
                <a:gd name="T35" fmla="*/ 99 h 525"/>
                <a:gd name="T36" fmla="*/ 446 w 603"/>
                <a:gd name="T37" fmla="*/ 78 h 525"/>
                <a:gd name="T38" fmla="*/ 427 w 603"/>
                <a:gd name="T39" fmla="*/ 60 h 525"/>
                <a:gd name="T40" fmla="*/ 410 w 603"/>
                <a:gd name="T41" fmla="*/ 43 h 525"/>
                <a:gd name="T42" fmla="*/ 395 w 603"/>
                <a:gd name="T43" fmla="*/ 28 h 525"/>
                <a:gd name="T44" fmla="*/ 383 w 603"/>
                <a:gd name="T45" fmla="*/ 16 h 525"/>
                <a:gd name="T46" fmla="*/ 373 w 603"/>
                <a:gd name="T47" fmla="*/ 7 h 525"/>
                <a:gd name="T48" fmla="*/ 367 w 603"/>
                <a:gd name="T49" fmla="*/ 2 h 525"/>
                <a:gd name="T50" fmla="*/ 365 w 603"/>
                <a:gd name="T51" fmla="*/ 0 h 525"/>
                <a:gd name="T52" fmla="*/ 0 w 603"/>
                <a:gd name="T53" fmla="*/ 37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3" h="525">
                  <a:moveTo>
                    <a:pt x="0" y="378"/>
                  </a:moveTo>
                  <a:lnTo>
                    <a:pt x="491" y="525"/>
                  </a:lnTo>
                  <a:lnTo>
                    <a:pt x="497" y="519"/>
                  </a:lnTo>
                  <a:lnTo>
                    <a:pt x="513" y="502"/>
                  </a:lnTo>
                  <a:lnTo>
                    <a:pt x="535" y="475"/>
                  </a:lnTo>
                  <a:lnTo>
                    <a:pt x="558" y="442"/>
                  </a:lnTo>
                  <a:lnTo>
                    <a:pt x="580" y="403"/>
                  </a:lnTo>
                  <a:lnTo>
                    <a:pt x="596" y="361"/>
                  </a:lnTo>
                  <a:lnTo>
                    <a:pt x="603" y="320"/>
                  </a:lnTo>
                  <a:lnTo>
                    <a:pt x="595" y="278"/>
                  </a:lnTo>
                  <a:lnTo>
                    <a:pt x="585" y="257"/>
                  </a:lnTo>
                  <a:lnTo>
                    <a:pt x="573" y="235"/>
                  </a:lnTo>
                  <a:lnTo>
                    <a:pt x="558" y="213"/>
                  </a:lnTo>
                  <a:lnTo>
                    <a:pt x="542" y="190"/>
                  </a:lnTo>
                  <a:lnTo>
                    <a:pt x="524" y="166"/>
                  </a:lnTo>
                  <a:lnTo>
                    <a:pt x="504" y="143"/>
                  </a:lnTo>
                  <a:lnTo>
                    <a:pt x="485" y="121"/>
                  </a:lnTo>
                  <a:lnTo>
                    <a:pt x="465" y="99"/>
                  </a:lnTo>
                  <a:lnTo>
                    <a:pt x="446" y="78"/>
                  </a:lnTo>
                  <a:lnTo>
                    <a:pt x="427" y="60"/>
                  </a:lnTo>
                  <a:lnTo>
                    <a:pt x="410" y="43"/>
                  </a:lnTo>
                  <a:lnTo>
                    <a:pt x="395" y="28"/>
                  </a:lnTo>
                  <a:lnTo>
                    <a:pt x="383" y="16"/>
                  </a:lnTo>
                  <a:lnTo>
                    <a:pt x="373" y="7"/>
                  </a:lnTo>
                  <a:lnTo>
                    <a:pt x="367" y="2"/>
                  </a:lnTo>
                  <a:lnTo>
                    <a:pt x="365" y="0"/>
                  </a:lnTo>
                  <a:lnTo>
                    <a:pt x="0" y="3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2"/>
            <p:cNvSpPr>
              <a:spLocks/>
            </p:cNvSpPr>
            <p:nvPr/>
          </p:nvSpPr>
          <p:spPr bwMode="auto">
            <a:xfrm>
              <a:off x="7299356" y="4086097"/>
              <a:ext cx="654050" cy="574675"/>
            </a:xfrm>
            <a:custGeom>
              <a:avLst/>
              <a:gdLst>
                <a:gd name="T0" fmla="*/ 233 w 412"/>
                <a:gd name="T1" fmla="*/ 0 h 362"/>
                <a:gd name="T2" fmla="*/ 233 w 412"/>
                <a:gd name="T3" fmla="*/ 2 h 362"/>
                <a:gd name="T4" fmla="*/ 231 w 412"/>
                <a:gd name="T5" fmla="*/ 10 h 362"/>
                <a:gd name="T6" fmla="*/ 228 w 412"/>
                <a:gd name="T7" fmla="*/ 21 h 362"/>
                <a:gd name="T8" fmla="*/ 223 w 412"/>
                <a:gd name="T9" fmla="*/ 35 h 362"/>
                <a:gd name="T10" fmla="*/ 217 w 412"/>
                <a:gd name="T11" fmla="*/ 54 h 362"/>
                <a:gd name="T12" fmla="*/ 209 w 412"/>
                <a:gd name="T13" fmla="*/ 73 h 362"/>
                <a:gd name="T14" fmla="*/ 199 w 412"/>
                <a:gd name="T15" fmla="*/ 94 h 362"/>
                <a:gd name="T16" fmla="*/ 186 w 412"/>
                <a:gd name="T17" fmla="*/ 116 h 362"/>
                <a:gd name="T18" fmla="*/ 173 w 412"/>
                <a:gd name="T19" fmla="*/ 139 h 362"/>
                <a:gd name="T20" fmla="*/ 156 w 412"/>
                <a:gd name="T21" fmla="*/ 161 h 362"/>
                <a:gd name="T22" fmla="*/ 137 w 412"/>
                <a:gd name="T23" fmla="*/ 184 h 362"/>
                <a:gd name="T24" fmla="*/ 115 w 412"/>
                <a:gd name="T25" fmla="*/ 203 h 362"/>
                <a:gd name="T26" fmla="*/ 91 w 412"/>
                <a:gd name="T27" fmla="*/ 222 h 362"/>
                <a:gd name="T28" fmla="*/ 64 w 412"/>
                <a:gd name="T29" fmla="*/ 236 h 362"/>
                <a:gd name="T30" fmla="*/ 33 w 412"/>
                <a:gd name="T31" fmla="*/ 248 h 362"/>
                <a:gd name="T32" fmla="*/ 0 w 412"/>
                <a:gd name="T33" fmla="*/ 256 h 362"/>
                <a:gd name="T34" fmla="*/ 1 w 412"/>
                <a:gd name="T35" fmla="*/ 257 h 362"/>
                <a:gd name="T36" fmla="*/ 3 w 412"/>
                <a:gd name="T37" fmla="*/ 262 h 362"/>
                <a:gd name="T38" fmla="*/ 8 w 412"/>
                <a:gd name="T39" fmla="*/ 269 h 362"/>
                <a:gd name="T40" fmla="*/ 14 w 412"/>
                <a:gd name="T41" fmla="*/ 278 h 362"/>
                <a:gd name="T42" fmla="*/ 21 w 412"/>
                <a:gd name="T43" fmla="*/ 288 h 362"/>
                <a:gd name="T44" fmla="*/ 32 w 412"/>
                <a:gd name="T45" fmla="*/ 299 h 362"/>
                <a:gd name="T46" fmla="*/ 44 w 412"/>
                <a:gd name="T47" fmla="*/ 311 h 362"/>
                <a:gd name="T48" fmla="*/ 60 w 412"/>
                <a:gd name="T49" fmla="*/ 322 h 362"/>
                <a:gd name="T50" fmla="*/ 79 w 412"/>
                <a:gd name="T51" fmla="*/ 333 h 362"/>
                <a:gd name="T52" fmla="*/ 101 w 412"/>
                <a:gd name="T53" fmla="*/ 343 h 362"/>
                <a:gd name="T54" fmla="*/ 125 w 412"/>
                <a:gd name="T55" fmla="*/ 351 h 362"/>
                <a:gd name="T56" fmla="*/ 153 w 412"/>
                <a:gd name="T57" fmla="*/ 359 h 362"/>
                <a:gd name="T58" fmla="*/ 185 w 412"/>
                <a:gd name="T59" fmla="*/ 362 h 362"/>
                <a:gd name="T60" fmla="*/ 222 w 412"/>
                <a:gd name="T61" fmla="*/ 362 h 362"/>
                <a:gd name="T62" fmla="*/ 261 w 412"/>
                <a:gd name="T63" fmla="*/ 360 h 362"/>
                <a:gd name="T64" fmla="*/ 305 w 412"/>
                <a:gd name="T65" fmla="*/ 354 h 362"/>
                <a:gd name="T66" fmla="*/ 305 w 412"/>
                <a:gd name="T67" fmla="*/ 348 h 362"/>
                <a:gd name="T68" fmla="*/ 307 w 412"/>
                <a:gd name="T69" fmla="*/ 332 h 362"/>
                <a:gd name="T70" fmla="*/ 308 w 412"/>
                <a:gd name="T71" fmla="*/ 313 h 362"/>
                <a:gd name="T72" fmla="*/ 309 w 412"/>
                <a:gd name="T73" fmla="*/ 296 h 362"/>
                <a:gd name="T74" fmla="*/ 314 w 412"/>
                <a:gd name="T75" fmla="*/ 284 h 362"/>
                <a:gd name="T76" fmla="*/ 326 w 412"/>
                <a:gd name="T77" fmla="*/ 263 h 362"/>
                <a:gd name="T78" fmla="*/ 342 w 412"/>
                <a:gd name="T79" fmla="*/ 237 h 362"/>
                <a:gd name="T80" fmla="*/ 360 w 412"/>
                <a:gd name="T81" fmla="*/ 208 h 362"/>
                <a:gd name="T82" fmla="*/ 380 w 412"/>
                <a:gd name="T83" fmla="*/ 181 h 362"/>
                <a:gd name="T84" fmla="*/ 396 w 412"/>
                <a:gd name="T85" fmla="*/ 158 h 362"/>
                <a:gd name="T86" fmla="*/ 407 w 412"/>
                <a:gd name="T87" fmla="*/ 141 h 362"/>
                <a:gd name="T88" fmla="*/ 412 w 412"/>
                <a:gd name="T89" fmla="*/ 134 h 362"/>
                <a:gd name="T90" fmla="*/ 233 w 412"/>
                <a:gd name="T9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362">
                  <a:moveTo>
                    <a:pt x="233" y="0"/>
                  </a:moveTo>
                  <a:lnTo>
                    <a:pt x="233" y="2"/>
                  </a:lnTo>
                  <a:lnTo>
                    <a:pt x="231" y="10"/>
                  </a:lnTo>
                  <a:lnTo>
                    <a:pt x="228" y="21"/>
                  </a:lnTo>
                  <a:lnTo>
                    <a:pt x="223" y="35"/>
                  </a:lnTo>
                  <a:lnTo>
                    <a:pt x="217" y="54"/>
                  </a:lnTo>
                  <a:lnTo>
                    <a:pt x="209" y="73"/>
                  </a:lnTo>
                  <a:lnTo>
                    <a:pt x="199" y="94"/>
                  </a:lnTo>
                  <a:lnTo>
                    <a:pt x="186" y="116"/>
                  </a:lnTo>
                  <a:lnTo>
                    <a:pt x="173" y="139"/>
                  </a:lnTo>
                  <a:lnTo>
                    <a:pt x="156" y="161"/>
                  </a:lnTo>
                  <a:lnTo>
                    <a:pt x="137" y="184"/>
                  </a:lnTo>
                  <a:lnTo>
                    <a:pt x="115" y="203"/>
                  </a:lnTo>
                  <a:lnTo>
                    <a:pt x="91" y="222"/>
                  </a:lnTo>
                  <a:lnTo>
                    <a:pt x="64" y="236"/>
                  </a:lnTo>
                  <a:lnTo>
                    <a:pt x="33" y="248"/>
                  </a:lnTo>
                  <a:lnTo>
                    <a:pt x="0" y="256"/>
                  </a:lnTo>
                  <a:lnTo>
                    <a:pt x="1" y="257"/>
                  </a:lnTo>
                  <a:lnTo>
                    <a:pt x="3" y="262"/>
                  </a:lnTo>
                  <a:lnTo>
                    <a:pt x="8" y="269"/>
                  </a:lnTo>
                  <a:lnTo>
                    <a:pt x="14" y="278"/>
                  </a:lnTo>
                  <a:lnTo>
                    <a:pt x="21" y="288"/>
                  </a:lnTo>
                  <a:lnTo>
                    <a:pt x="32" y="299"/>
                  </a:lnTo>
                  <a:lnTo>
                    <a:pt x="44" y="311"/>
                  </a:lnTo>
                  <a:lnTo>
                    <a:pt x="60" y="322"/>
                  </a:lnTo>
                  <a:lnTo>
                    <a:pt x="79" y="333"/>
                  </a:lnTo>
                  <a:lnTo>
                    <a:pt x="101" y="343"/>
                  </a:lnTo>
                  <a:lnTo>
                    <a:pt x="125" y="351"/>
                  </a:lnTo>
                  <a:lnTo>
                    <a:pt x="153" y="359"/>
                  </a:lnTo>
                  <a:lnTo>
                    <a:pt x="185" y="362"/>
                  </a:lnTo>
                  <a:lnTo>
                    <a:pt x="222" y="362"/>
                  </a:lnTo>
                  <a:lnTo>
                    <a:pt x="261" y="360"/>
                  </a:lnTo>
                  <a:lnTo>
                    <a:pt x="305" y="354"/>
                  </a:lnTo>
                  <a:lnTo>
                    <a:pt x="305" y="348"/>
                  </a:lnTo>
                  <a:lnTo>
                    <a:pt x="307" y="332"/>
                  </a:lnTo>
                  <a:lnTo>
                    <a:pt x="308" y="313"/>
                  </a:lnTo>
                  <a:lnTo>
                    <a:pt x="309" y="296"/>
                  </a:lnTo>
                  <a:lnTo>
                    <a:pt x="314" y="284"/>
                  </a:lnTo>
                  <a:lnTo>
                    <a:pt x="326" y="263"/>
                  </a:lnTo>
                  <a:lnTo>
                    <a:pt x="342" y="237"/>
                  </a:lnTo>
                  <a:lnTo>
                    <a:pt x="360" y="208"/>
                  </a:lnTo>
                  <a:lnTo>
                    <a:pt x="380" y="181"/>
                  </a:lnTo>
                  <a:lnTo>
                    <a:pt x="396" y="158"/>
                  </a:lnTo>
                  <a:lnTo>
                    <a:pt x="407" y="141"/>
                  </a:lnTo>
                  <a:lnTo>
                    <a:pt x="412" y="134"/>
                  </a:lnTo>
                  <a:lnTo>
                    <a:pt x="23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53"/>
            <p:cNvSpPr>
              <a:spLocks/>
            </p:cNvSpPr>
            <p:nvPr/>
          </p:nvSpPr>
          <p:spPr bwMode="auto">
            <a:xfrm>
              <a:off x="7608919" y="3508247"/>
              <a:ext cx="871538" cy="1049338"/>
            </a:xfrm>
            <a:custGeom>
              <a:avLst/>
              <a:gdLst>
                <a:gd name="T0" fmla="*/ 518 w 549"/>
                <a:gd name="T1" fmla="*/ 135 h 661"/>
                <a:gd name="T2" fmla="*/ 538 w 549"/>
                <a:gd name="T3" fmla="*/ 181 h 661"/>
                <a:gd name="T4" fmla="*/ 549 w 549"/>
                <a:gd name="T5" fmla="*/ 260 h 661"/>
                <a:gd name="T6" fmla="*/ 523 w 549"/>
                <a:gd name="T7" fmla="*/ 354 h 661"/>
                <a:gd name="T8" fmla="*/ 489 w 549"/>
                <a:gd name="T9" fmla="*/ 408 h 661"/>
                <a:gd name="T10" fmla="*/ 488 w 549"/>
                <a:gd name="T11" fmla="*/ 447 h 661"/>
                <a:gd name="T12" fmla="*/ 463 w 549"/>
                <a:gd name="T13" fmla="*/ 512 h 661"/>
                <a:gd name="T14" fmla="*/ 392 w 549"/>
                <a:gd name="T15" fmla="*/ 583 h 661"/>
                <a:gd name="T16" fmla="*/ 331 w 549"/>
                <a:gd name="T17" fmla="*/ 617 h 661"/>
                <a:gd name="T18" fmla="*/ 324 w 549"/>
                <a:gd name="T19" fmla="*/ 622 h 661"/>
                <a:gd name="T20" fmla="*/ 310 w 549"/>
                <a:gd name="T21" fmla="*/ 632 h 661"/>
                <a:gd name="T22" fmla="*/ 289 w 549"/>
                <a:gd name="T23" fmla="*/ 647 h 661"/>
                <a:gd name="T24" fmla="*/ 268 w 549"/>
                <a:gd name="T25" fmla="*/ 661 h 661"/>
                <a:gd name="T26" fmla="*/ 244 w 549"/>
                <a:gd name="T27" fmla="*/ 658 h 661"/>
                <a:gd name="T28" fmla="*/ 213 w 549"/>
                <a:gd name="T29" fmla="*/ 643 h 661"/>
                <a:gd name="T30" fmla="*/ 179 w 549"/>
                <a:gd name="T31" fmla="*/ 620 h 661"/>
                <a:gd name="T32" fmla="*/ 142 w 549"/>
                <a:gd name="T33" fmla="*/ 592 h 661"/>
                <a:gd name="T34" fmla="*/ 86 w 549"/>
                <a:gd name="T35" fmla="*/ 533 h 661"/>
                <a:gd name="T36" fmla="*/ 28 w 549"/>
                <a:gd name="T37" fmla="*/ 437 h 661"/>
                <a:gd name="T38" fmla="*/ 0 w 549"/>
                <a:gd name="T39" fmla="*/ 304 h 661"/>
                <a:gd name="T40" fmla="*/ 11 w 549"/>
                <a:gd name="T41" fmla="*/ 176 h 661"/>
                <a:gd name="T42" fmla="*/ 20 w 549"/>
                <a:gd name="T43" fmla="*/ 104 h 661"/>
                <a:gd name="T44" fmla="*/ 43 w 549"/>
                <a:gd name="T45" fmla="*/ 52 h 661"/>
                <a:gd name="T46" fmla="*/ 103 w 549"/>
                <a:gd name="T47" fmla="*/ 18 h 661"/>
                <a:gd name="T48" fmla="*/ 184 w 549"/>
                <a:gd name="T49" fmla="*/ 3 h 661"/>
                <a:gd name="T50" fmla="*/ 244 w 549"/>
                <a:gd name="T51" fmla="*/ 0 h 661"/>
                <a:gd name="T52" fmla="*/ 303 w 549"/>
                <a:gd name="T53" fmla="*/ 2 h 661"/>
                <a:gd name="T54" fmla="*/ 358 w 549"/>
                <a:gd name="T55" fmla="*/ 11 h 661"/>
                <a:gd name="T56" fmla="*/ 408 w 549"/>
                <a:gd name="T57" fmla="*/ 25 h 661"/>
                <a:gd name="T58" fmla="*/ 452 w 549"/>
                <a:gd name="T59" fmla="*/ 46 h 661"/>
                <a:gd name="T60" fmla="*/ 485 w 549"/>
                <a:gd name="T61" fmla="*/ 75 h 661"/>
                <a:gd name="T62" fmla="*/ 509 w 549"/>
                <a:gd name="T63" fmla="*/ 10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9" h="661">
                  <a:moveTo>
                    <a:pt x="515" y="128"/>
                  </a:moveTo>
                  <a:lnTo>
                    <a:pt x="518" y="135"/>
                  </a:lnTo>
                  <a:lnTo>
                    <a:pt x="527" y="153"/>
                  </a:lnTo>
                  <a:lnTo>
                    <a:pt x="538" y="181"/>
                  </a:lnTo>
                  <a:lnTo>
                    <a:pt x="545" y="218"/>
                  </a:lnTo>
                  <a:lnTo>
                    <a:pt x="549" y="260"/>
                  </a:lnTo>
                  <a:lnTo>
                    <a:pt x="542" y="306"/>
                  </a:lnTo>
                  <a:lnTo>
                    <a:pt x="523" y="354"/>
                  </a:lnTo>
                  <a:lnTo>
                    <a:pt x="488" y="402"/>
                  </a:lnTo>
                  <a:lnTo>
                    <a:pt x="489" y="408"/>
                  </a:lnTo>
                  <a:lnTo>
                    <a:pt x="489" y="424"/>
                  </a:lnTo>
                  <a:lnTo>
                    <a:pt x="488" y="447"/>
                  </a:lnTo>
                  <a:lnTo>
                    <a:pt x="479" y="478"/>
                  </a:lnTo>
                  <a:lnTo>
                    <a:pt x="463" y="512"/>
                  </a:lnTo>
                  <a:lnTo>
                    <a:pt x="435" y="548"/>
                  </a:lnTo>
                  <a:lnTo>
                    <a:pt x="392" y="583"/>
                  </a:lnTo>
                  <a:lnTo>
                    <a:pt x="332" y="616"/>
                  </a:lnTo>
                  <a:lnTo>
                    <a:pt x="331" y="617"/>
                  </a:lnTo>
                  <a:lnTo>
                    <a:pt x="328" y="619"/>
                  </a:lnTo>
                  <a:lnTo>
                    <a:pt x="324" y="622"/>
                  </a:lnTo>
                  <a:lnTo>
                    <a:pt x="317" y="626"/>
                  </a:lnTo>
                  <a:lnTo>
                    <a:pt x="310" y="632"/>
                  </a:lnTo>
                  <a:lnTo>
                    <a:pt x="300" y="639"/>
                  </a:lnTo>
                  <a:lnTo>
                    <a:pt x="289" y="647"/>
                  </a:lnTo>
                  <a:lnTo>
                    <a:pt x="277" y="657"/>
                  </a:lnTo>
                  <a:lnTo>
                    <a:pt x="268" y="661"/>
                  </a:lnTo>
                  <a:lnTo>
                    <a:pt x="257" y="661"/>
                  </a:lnTo>
                  <a:lnTo>
                    <a:pt x="244" y="658"/>
                  </a:lnTo>
                  <a:lnTo>
                    <a:pt x="229" y="652"/>
                  </a:lnTo>
                  <a:lnTo>
                    <a:pt x="213" y="643"/>
                  </a:lnTo>
                  <a:lnTo>
                    <a:pt x="196" y="632"/>
                  </a:lnTo>
                  <a:lnTo>
                    <a:pt x="179" y="620"/>
                  </a:lnTo>
                  <a:lnTo>
                    <a:pt x="161" y="606"/>
                  </a:lnTo>
                  <a:lnTo>
                    <a:pt x="142" y="592"/>
                  </a:lnTo>
                  <a:lnTo>
                    <a:pt x="115" y="567"/>
                  </a:lnTo>
                  <a:lnTo>
                    <a:pt x="86" y="533"/>
                  </a:lnTo>
                  <a:lnTo>
                    <a:pt x="55" y="490"/>
                  </a:lnTo>
                  <a:lnTo>
                    <a:pt x="28" y="437"/>
                  </a:lnTo>
                  <a:lnTo>
                    <a:pt x="9" y="375"/>
                  </a:lnTo>
                  <a:lnTo>
                    <a:pt x="0" y="304"/>
                  </a:lnTo>
                  <a:lnTo>
                    <a:pt x="6" y="222"/>
                  </a:lnTo>
                  <a:lnTo>
                    <a:pt x="11" y="176"/>
                  </a:lnTo>
                  <a:lnTo>
                    <a:pt x="15" y="138"/>
                  </a:lnTo>
                  <a:lnTo>
                    <a:pt x="20" y="104"/>
                  </a:lnTo>
                  <a:lnTo>
                    <a:pt x="28" y="76"/>
                  </a:lnTo>
                  <a:lnTo>
                    <a:pt x="43" y="52"/>
                  </a:lnTo>
                  <a:lnTo>
                    <a:pt x="67" y="33"/>
                  </a:lnTo>
                  <a:lnTo>
                    <a:pt x="103" y="18"/>
                  </a:lnTo>
                  <a:lnTo>
                    <a:pt x="154" y="7"/>
                  </a:lnTo>
                  <a:lnTo>
                    <a:pt x="184" y="3"/>
                  </a:lnTo>
                  <a:lnTo>
                    <a:pt x="214" y="1"/>
                  </a:lnTo>
                  <a:lnTo>
                    <a:pt x="244" y="0"/>
                  </a:lnTo>
                  <a:lnTo>
                    <a:pt x="273" y="1"/>
                  </a:lnTo>
                  <a:lnTo>
                    <a:pt x="303" y="2"/>
                  </a:lnTo>
                  <a:lnTo>
                    <a:pt x="331" y="6"/>
                  </a:lnTo>
                  <a:lnTo>
                    <a:pt x="358" y="11"/>
                  </a:lnTo>
                  <a:lnTo>
                    <a:pt x="385" y="18"/>
                  </a:lnTo>
                  <a:lnTo>
                    <a:pt x="408" y="25"/>
                  </a:lnTo>
                  <a:lnTo>
                    <a:pt x="431" y="35"/>
                  </a:lnTo>
                  <a:lnTo>
                    <a:pt x="452" y="46"/>
                  </a:lnTo>
                  <a:lnTo>
                    <a:pt x="471" y="60"/>
                  </a:lnTo>
                  <a:lnTo>
                    <a:pt x="485" y="75"/>
                  </a:lnTo>
                  <a:lnTo>
                    <a:pt x="499" y="90"/>
                  </a:lnTo>
                  <a:lnTo>
                    <a:pt x="509" y="109"/>
                  </a:lnTo>
                  <a:lnTo>
                    <a:pt x="515" y="1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54"/>
            <p:cNvSpPr>
              <a:spLocks/>
            </p:cNvSpPr>
            <p:nvPr/>
          </p:nvSpPr>
          <p:spPr bwMode="auto">
            <a:xfrm>
              <a:off x="7989919" y="3982910"/>
              <a:ext cx="155575" cy="90488"/>
            </a:xfrm>
            <a:custGeom>
              <a:avLst/>
              <a:gdLst>
                <a:gd name="T0" fmla="*/ 98 w 98"/>
                <a:gd name="T1" fmla="*/ 48 h 57"/>
                <a:gd name="T2" fmla="*/ 95 w 98"/>
                <a:gd name="T3" fmla="*/ 48 h 57"/>
                <a:gd name="T4" fmla="*/ 86 w 98"/>
                <a:gd name="T5" fmla="*/ 48 h 57"/>
                <a:gd name="T6" fmla="*/ 74 w 98"/>
                <a:gd name="T7" fmla="*/ 45 h 57"/>
                <a:gd name="T8" fmla="*/ 59 w 98"/>
                <a:gd name="T9" fmla="*/ 43 h 57"/>
                <a:gd name="T10" fmla="*/ 43 w 98"/>
                <a:gd name="T11" fmla="*/ 37 h 57"/>
                <a:gd name="T12" fmla="*/ 26 w 98"/>
                <a:gd name="T13" fmla="*/ 28 h 57"/>
                <a:gd name="T14" fmla="*/ 11 w 98"/>
                <a:gd name="T15" fmla="*/ 16 h 57"/>
                <a:gd name="T16" fmla="*/ 0 w 98"/>
                <a:gd name="T17" fmla="*/ 0 h 57"/>
                <a:gd name="T18" fmla="*/ 0 w 98"/>
                <a:gd name="T19" fmla="*/ 3 h 57"/>
                <a:gd name="T20" fmla="*/ 3 w 98"/>
                <a:gd name="T21" fmla="*/ 13 h 57"/>
                <a:gd name="T22" fmla="*/ 8 w 98"/>
                <a:gd name="T23" fmla="*/ 25 h 57"/>
                <a:gd name="T24" fmla="*/ 16 w 98"/>
                <a:gd name="T25" fmla="*/ 39 h 57"/>
                <a:gd name="T26" fmla="*/ 28 w 98"/>
                <a:gd name="T27" fmla="*/ 50 h 57"/>
                <a:gd name="T28" fmla="*/ 46 w 98"/>
                <a:gd name="T29" fmla="*/ 57 h 57"/>
                <a:gd name="T30" fmla="*/ 69 w 98"/>
                <a:gd name="T31" fmla="*/ 57 h 57"/>
                <a:gd name="T32" fmla="*/ 98 w 98"/>
                <a:gd name="T3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57">
                  <a:moveTo>
                    <a:pt x="98" y="48"/>
                  </a:moveTo>
                  <a:lnTo>
                    <a:pt x="95" y="48"/>
                  </a:lnTo>
                  <a:lnTo>
                    <a:pt x="86" y="48"/>
                  </a:lnTo>
                  <a:lnTo>
                    <a:pt x="74" y="45"/>
                  </a:lnTo>
                  <a:lnTo>
                    <a:pt x="59" y="43"/>
                  </a:lnTo>
                  <a:lnTo>
                    <a:pt x="43" y="37"/>
                  </a:lnTo>
                  <a:lnTo>
                    <a:pt x="26" y="28"/>
                  </a:lnTo>
                  <a:lnTo>
                    <a:pt x="11" y="16"/>
                  </a:lnTo>
                  <a:lnTo>
                    <a:pt x="0" y="0"/>
                  </a:lnTo>
                  <a:lnTo>
                    <a:pt x="0" y="3"/>
                  </a:lnTo>
                  <a:lnTo>
                    <a:pt x="3" y="13"/>
                  </a:lnTo>
                  <a:lnTo>
                    <a:pt x="8" y="25"/>
                  </a:lnTo>
                  <a:lnTo>
                    <a:pt x="16" y="39"/>
                  </a:lnTo>
                  <a:lnTo>
                    <a:pt x="28" y="50"/>
                  </a:lnTo>
                  <a:lnTo>
                    <a:pt x="46" y="57"/>
                  </a:lnTo>
                  <a:lnTo>
                    <a:pt x="69" y="57"/>
                  </a:lnTo>
                  <a:lnTo>
                    <a:pt x="9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55"/>
            <p:cNvSpPr>
              <a:spLocks/>
            </p:cNvSpPr>
            <p:nvPr/>
          </p:nvSpPr>
          <p:spPr bwMode="auto">
            <a:xfrm>
              <a:off x="8305831" y="4106735"/>
              <a:ext cx="98425" cy="61913"/>
            </a:xfrm>
            <a:custGeom>
              <a:avLst/>
              <a:gdLst>
                <a:gd name="T0" fmla="*/ 0 w 62"/>
                <a:gd name="T1" fmla="*/ 0 h 39"/>
                <a:gd name="T2" fmla="*/ 1 w 62"/>
                <a:gd name="T3" fmla="*/ 1 h 39"/>
                <a:gd name="T4" fmla="*/ 5 w 62"/>
                <a:gd name="T5" fmla="*/ 6 h 39"/>
                <a:gd name="T6" fmla="*/ 11 w 62"/>
                <a:gd name="T7" fmla="*/ 12 h 39"/>
                <a:gd name="T8" fmla="*/ 19 w 62"/>
                <a:gd name="T9" fmla="*/ 17 h 39"/>
                <a:gd name="T10" fmla="*/ 28 w 62"/>
                <a:gd name="T11" fmla="*/ 22 h 39"/>
                <a:gd name="T12" fmla="*/ 39 w 62"/>
                <a:gd name="T13" fmla="*/ 23 h 39"/>
                <a:gd name="T14" fmla="*/ 50 w 62"/>
                <a:gd name="T15" fmla="*/ 20 h 39"/>
                <a:gd name="T16" fmla="*/ 62 w 62"/>
                <a:gd name="T17" fmla="*/ 10 h 39"/>
                <a:gd name="T18" fmla="*/ 61 w 62"/>
                <a:gd name="T19" fmla="*/ 12 h 39"/>
                <a:gd name="T20" fmla="*/ 56 w 62"/>
                <a:gd name="T21" fmla="*/ 20 h 39"/>
                <a:gd name="T22" fmla="*/ 50 w 62"/>
                <a:gd name="T23" fmla="*/ 28 h 39"/>
                <a:gd name="T24" fmla="*/ 43 w 62"/>
                <a:gd name="T25" fmla="*/ 36 h 39"/>
                <a:gd name="T26" fmla="*/ 33 w 62"/>
                <a:gd name="T27" fmla="*/ 39 h 39"/>
                <a:gd name="T28" fmla="*/ 22 w 62"/>
                <a:gd name="T29" fmla="*/ 37 h 39"/>
                <a:gd name="T30" fmla="*/ 11 w 62"/>
                <a:gd name="T31" fmla="*/ 25 h 39"/>
                <a:gd name="T32" fmla="*/ 0 w 62"/>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9">
                  <a:moveTo>
                    <a:pt x="0" y="0"/>
                  </a:moveTo>
                  <a:lnTo>
                    <a:pt x="1" y="1"/>
                  </a:lnTo>
                  <a:lnTo>
                    <a:pt x="5" y="6"/>
                  </a:lnTo>
                  <a:lnTo>
                    <a:pt x="11" y="12"/>
                  </a:lnTo>
                  <a:lnTo>
                    <a:pt x="19" y="17"/>
                  </a:lnTo>
                  <a:lnTo>
                    <a:pt x="28" y="22"/>
                  </a:lnTo>
                  <a:lnTo>
                    <a:pt x="39" y="23"/>
                  </a:lnTo>
                  <a:lnTo>
                    <a:pt x="50" y="20"/>
                  </a:lnTo>
                  <a:lnTo>
                    <a:pt x="62" y="10"/>
                  </a:lnTo>
                  <a:lnTo>
                    <a:pt x="61" y="12"/>
                  </a:lnTo>
                  <a:lnTo>
                    <a:pt x="56" y="20"/>
                  </a:lnTo>
                  <a:lnTo>
                    <a:pt x="50" y="28"/>
                  </a:lnTo>
                  <a:lnTo>
                    <a:pt x="43" y="36"/>
                  </a:lnTo>
                  <a:lnTo>
                    <a:pt x="33" y="39"/>
                  </a:lnTo>
                  <a:lnTo>
                    <a:pt x="22" y="37"/>
                  </a:lnTo>
                  <a:lnTo>
                    <a:pt x="11" y="25"/>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256"/>
            <p:cNvSpPr>
              <a:spLocks/>
            </p:cNvSpPr>
            <p:nvPr/>
          </p:nvSpPr>
          <p:spPr bwMode="auto">
            <a:xfrm>
              <a:off x="8153431" y="4260722"/>
              <a:ext cx="111125" cy="41275"/>
            </a:xfrm>
            <a:custGeom>
              <a:avLst/>
              <a:gdLst>
                <a:gd name="T0" fmla="*/ 70 w 70"/>
                <a:gd name="T1" fmla="*/ 12 h 26"/>
                <a:gd name="T2" fmla="*/ 68 w 70"/>
                <a:gd name="T3" fmla="*/ 11 h 26"/>
                <a:gd name="T4" fmla="*/ 63 w 70"/>
                <a:gd name="T5" fmla="*/ 7 h 26"/>
                <a:gd name="T6" fmla="*/ 55 w 70"/>
                <a:gd name="T7" fmla="*/ 4 h 26"/>
                <a:gd name="T8" fmla="*/ 46 w 70"/>
                <a:gd name="T9" fmla="*/ 1 h 26"/>
                <a:gd name="T10" fmla="*/ 34 w 70"/>
                <a:gd name="T11" fmla="*/ 0 h 26"/>
                <a:gd name="T12" fmla="*/ 22 w 70"/>
                <a:gd name="T13" fmla="*/ 4 h 26"/>
                <a:gd name="T14" fmla="*/ 11 w 70"/>
                <a:gd name="T15" fmla="*/ 11 h 26"/>
                <a:gd name="T16" fmla="*/ 0 w 70"/>
                <a:gd name="T17" fmla="*/ 26 h 26"/>
                <a:gd name="T18" fmla="*/ 1 w 70"/>
                <a:gd name="T19" fmla="*/ 24 h 26"/>
                <a:gd name="T20" fmla="*/ 6 w 70"/>
                <a:gd name="T21" fmla="*/ 22 h 26"/>
                <a:gd name="T22" fmla="*/ 14 w 70"/>
                <a:gd name="T23" fmla="*/ 20 h 26"/>
                <a:gd name="T24" fmla="*/ 22 w 70"/>
                <a:gd name="T25" fmla="*/ 16 h 26"/>
                <a:gd name="T26" fmla="*/ 33 w 70"/>
                <a:gd name="T27" fmla="*/ 12 h 26"/>
                <a:gd name="T28" fmla="*/ 46 w 70"/>
                <a:gd name="T29" fmla="*/ 11 h 26"/>
                <a:gd name="T30" fmla="*/ 58 w 70"/>
                <a:gd name="T31" fmla="*/ 10 h 26"/>
                <a:gd name="T32" fmla="*/ 70 w 70"/>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26">
                  <a:moveTo>
                    <a:pt x="70" y="12"/>
                  </a:moveTo>
                  <a:lnTo>
                    <a:pt x="68" y="11"/>
                  </a:lnTo>
                  <a:lnTo>
                    <a:pt x="63" y="7"/>
                  </a:lnTo>
                  <a:lnTo>
                    <a:pt x="55" y="4"/>
                  </a:lnTo>
                  <a:lnTo>
                    <a:pt x="46" y="1"/>
                  </a:lnTo>
                  <a:lnTo>
                    <a:pt x="34" y="0"/>
                  </a:lnTo>
                  <a:lnTo>
                    <a:pt x="22" y="4"/>
                  </a:lnTo>
                  <a:lnTo>
                    <a:pt x="11" y="11"/>
                  </a:lnTo>
                  <a:lnTo>
                    <a:pt x="0" y="26"/>
                  </a:lnTo>
                  <a:lnTo>
                    <a:pt x="1" y="24"/>
                  </a:lnTo>
                  <a:lnTo>
                    <a:pt x="6" y="22"/>
                  </a:lnTo>
                  <a:lnTo>
                    <a:pt x="14" y="20"/>
                  </a:lnTo>
                  <a:lnTo>
                    <a:pt x="22" y="16"/>
                  </a:lnTo>
                  <a:lnTo>
                    <a:pt x="33" y="12"/>
                  </a:lnTo>
                  <a:lnTo>
                    <a:pt x="46" y="11"/>
                  </a:lnTo>
                  <a:lnTo>
                    <a:pt x="58" y="10"/>
                  </a:lnTo>
                  <a:lnTo>
                    <a:pt x="7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57"/>
            <p:cNvSpPr>
              <a:spLocks/>
            </p:cNvSpPr>
            <p:nvPr/>
          </p:nvSpPr>
          <p:spPr bwMode="auto">
            <a:xfrm>
              <a:off x="7961344" y="4259135"/>
              <a:ext cx="261938" cy="115888"/>
            </a:xfrm>
            <a:custGeom>
              <a:avLst/>
              <a:gdLst>
                <a:gd name="T0" fmla="*/ 0 w 165"/>
                <a:gd name="T1" fmla="*/ 0 h 73"/>
                <a:gd name="T2" fmla="*/ 2 w 165"/>
                <a:gd name="T3" fmla="*/ 3 h 73"/>
                <a:gd name="T4" fmla="*/ 11 w 165"/>
                <a:gd name="T5" fmla="*/ 14 h 73"/>
                <a:gd name="T6" fmla="*/ 24 w 165"/>
                <a:gd name="T7" fmla="*/ 29 h 73"/>
                <a:gd name="T8" fmla="*/ 44 w 165"/>
                <a:gd name="T9" fmla="*/ 45 h 73"/>
                <a:gd name="T10" fmla="*/ 67 w 165"/>
                <a:gd name="T11" fmla="*/ 60 h 73"/>
                <a:gd name="T12" fmla="*/ 95 w 165"/>
                <a:gd name="T13" fmla="*/ 70 h 73"/>
                <a:gd name="T14" fmla="*/ 129 w 165"/>
                <a:gd name="T15" fmla="*/ 73 h 73"/>
                <a:gd name="T16" fmla="*/ 165 w 165"/>
                <a:gd name="T17" fmla="*/ 66 h 73"/>
                <a:gd name="T18" fmla="*/ 162 w 165"/>
                <a:gd name="T19" fmla="*/ 66 h 73"/>
                <a:gd name="T20" fmla="*/ 151 w 165"/>
                <a:gd name="T21" fmla="*/ 67 h 73"/>
                <a:gd name="T22" fmla="*/ 135 w 165"/>
                <a:gd name="T23" fmla="*/ 67 h 73"/>
                <a:gd name="T24" fmla="*/ 114 w 165"/>
                <a:gd name="T25" fmla="*/ 63 h 73"/>
                <a:gd name="T26" fmla="*/ 88 w 165"/>
                <a:gd name="T27" fmla="*/ 57 h 73"/>
                <a:gd name="T28" fmla="*/ 60 w 165"/>
                <a:gd name="T29" fmla="*/ 45 h 73"/>
                <a:gd name="T30" fmla="*/ 30 w 165"/>
                <a:gd name="T31" fmla="*/ 27 h 73"/>
                <a:gd name="T32" fmla="*/ 0 w 165"/>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73">
                  <a:moveTo>
                    <a:pt x="0" y="0"/>
                  </a:moveTo>
                  <a:lnTo>
                    <a:pt x="2" y="3"/>
                  </a:lnTo>
                  <a:lnTo>
                    <a:pt x="11" y="14"/>
                  </a:lnTo>
                  <a:lnTo>
                    <a:pt x="24" y="29"/>
                  </a:lnTo>
                  <a:lnTo>
                    <a:pt x="44" y="45"/>
                  </a:lnTo>
                  <a:lnTo>
                    <a:pt x="67" y="60"/>
                  </a:lnTo>
                  <a:lnTo>
                    <a:pt x="95" y="70"/>
                  </a:lnTo>
                  <a:lnTo>
                    <a:pt x="129" y="73"/>
                  </a:lnTo>
                  <a:lnTo>
                    <a:pt x="165" y="66"/>
                  </a:lnTo>
                  <a:lnTo>
                    <a:pt x="162" y="66"/>
                  </a:lnTo>
                  <a:lnTo>
                    <a:pt x="151" y="67"/>
                  </a:lnTo>
                  <a:lnTo>
                    <a:pt x="135" y="67"/>
                  </a:lnTo>
                  <a:lnTo>
                    <a:pt x="114" y="63"/>
                  </a:lnTo>
                  <a:lnTo>
                    <a:pt x="88" y="57"/>
                  </a:lnTo>
                  <a:lnTo>
                    <a:pt x="60" y="45"/>
                  </a:lnTo>
                  <a:lnTo>
                    <a:pt x="30" y="27"/>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58"/>
            <p:cNvSpPr>
              <a:spLocks/>
            </p:cNvSpPr>
            <p:nvPr/>
          </p:nvSpPr>
          <p:spPr bwMode="auto">
            <a:xfrm>
              <a:off x="8005794" y="4355972"/>
              <a:ext cx="114300" cy="71438"/>
            </a:xfrm>
            <a:custGeom>
              <a:avLst/>
              <a:gdLst>
                <a:gd name="T0" fmla="*/ 0 w 72"/>
                <a:gd name="T1" fmla="*/ 0 h 45"/>
                <a:gd name="T2" fmla="*/ 1 w 72"/>
                <a:gd name="T3" fmla="*/ 1 h 45"/>
                <a:gd name="T4" fmla="*/ 4 w 72"/>
                <a:gd name="T5" fmla="*/ 6 h 45"/>
                <a:gd name="T6" fmla="*/ 7 w 72"/>
                <a:gd name="T7" fmla="*/ 12 h 45"/>
                <a:gd name="T8" fmla="*/ 15 w 72"/>
                <a:gd name="T9" fmla="*/ 18 h 45"/>
                <a:gd name="T10" fmla="*/ 25 w 72"/>
                <a:gd name="T11" fmla="*/ 26 h 45"/>
                <a:gd name="T12" fmla="*/ 37 w 72"/>
                <a:gd name="T13" fmla="*/ 31 h 45"/>
                <a:gd name="T14" fmla="*/ 53 w 72"/>
                <a:gd name="T15" fmla="*/ 34 h 45"/>
                <a:gd name="T16" fmla="*/ 72 w 72"/>
                <a:gd name="T17" fmla="*/ 34 h 45"/>
                <a:gd name="T18" fmla="*/ 70 w 72"/>
                <a:gd name="T19" fmla="*/ 36 h 45"/>
                <a:gd name="T20" fmla="*/ 64 w 72"/>
                <a:gd name="T21" fmla="*/ 39 h 45"/>
                <a:gd name="T22" fmla="*/ 54 w 72"/>
                <a:gd name="T23" fmla="*/ 43 h 45"/>
                <a:gd name="T24" fmla="*/ 42 w 72"/>
                <a:gd name="T25" fmla="*/ 45 h 45"/>
                <a:gd name="T26" fmla="*/ 29 w 72"/>
                <a:gd name="T27" fmla="*/ 44 h 45"/>
                <a:gd name="T28" fmla="*/ 18 w 72"/>
                <a:gd name="T29" fmla="*/ 38 h 45"/>
                <a:gd name="T30" fmla="*/ 7 w 72"/>
                <a:gd name="T31" fmla="*/ 23 h 45"/>
                <a:gd name="T32" fmla="*/ 0 w 72"/>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0" y="0"/>
                  </a:moveTo>
                  <a:lnTo>
                    <a:pt x="1" y="1"/>
                  </a:lnTo>
                  <a:lnTo>
                    <a:pt x="4" y="6"/>
                  </a:lnTo>
                  <a:lnTo>
                    <a:pt x="7" y="12"/>
                  </a:lnTo>
                  <a:lnTo>
                    <a:pt x="15" y="18"/>
                  </a:lnTo>
                  <a:lnTo>
                    <a:pt x="25" y="26"/>
                  </a:lnTo>
                  <a:lnTo>
                    <a:pt x="37" y="31"/>
                  </a:lnTo>
                  <a:lnTo>
                    <a:pt x="53" y="34"/>
                  </a:lnTo>
                  <a:lnTo>
                    <a:pt x="72" y="34"/>
                  </a:lnTo>
                  <a:lnTo>
                    <a:pt x="70" y="36"/>
                  </a:lnTo>
                  <a:lnTo>
                    <a:pt x="64" y="39"/>
                  </a:lnTo>
                  <a:lnTo>
                    <a:pt x="54" y="43"/>
                  </a:lnTo>
                  <a:lnTo>
                    <a:pt x="42" y="45"/>
                  </a:lnTo>
                  <a:lnTo>
                    <a:pt x="29" y="44"/>
                  </a:lnTo>
                  <a:lnTo>
                    <a:pt x="18" y="38"/>
                  </a:lnTo>
                  <a:lnTo>
                    <a:pt x="7" y="2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59"/>
            <p:cNvSpPr>
              <a:spLocks/>
            </p:cNvSpPr>
            <p:nvPr/>
          </p:nvSpPr>
          <p:spPr bwMode="auto">
            <a:xfrm>
              <a:off x="8358219" y="3973385"/>
              <a:ext cx="104775" cy="55563"/>
            </a:xfrm>
            <a:custGeom>
              <a:avLst/>
              <a:gdLst>
                <a:gd name="T0" fmla="*/ 0 w 66"/>
                <a:gd name="T1" fmla="*/ 14 h 35"/>
                <a:gd name="T2" fmla="*/ 2 w 66"/>
                <a:gd name="T3" fmla="*/ 13 h 35"/>
                <a:gd name="T4" fmla="*/ 7 w 66"/>
                <a:gd name="T5" fmla="*/ 8 h 35"/>
                <a:gd name="T6" fmla="*/ 15 w 66"/>
                <a:gd name="T7" fmla="*/ 3 h 35"/>
                <a:gd name="T8" fmla="*/ 24 w 66"/>
                <a:gd name="T9" fmla="*/ 0 h 35"/>
                <a:gd name="T10" fmla="*/ 35 w 66"/>
                <a:gd name="T11" fmla="*/ 0 h 35"/>
                <a:gd name="T12" fmla="*/ 46 w 66"/>
                <a:gd name="T13" fmla="*/ 5 h 35"/>
                <a:gd name="T14" fmla="*/ 57 w 66"/>
                <a:gd name="T15" fmla="*/ 16 h 35"/>
                <a:gd name="T16" fmla="*/ 66 w 66"/>
                <a:gd name="T17" fmla="*/ 35 h 35"/>
                <a:gd name="T18" fmla="*/ 65 w 66"/>
                <a:gd name="T19" fmla="*/ 34 h 35"/>
                <a:gd name="T20" fmla="*/ 61 w 66"/>
                <a:gd name="T21" fmla="*/ 30 h 35"/>
                <a:gd name="T22" fmla="*/ 56 w 66"/>
                <a:gd name="T23" fmla="*/ 24 h 35"/>
                <a:gd name="T24" fmla="*/ 49 w 66"/>
                <a:gd name="T25" fmla="*/ 19 h 35"/>
                <a:gd name="T26" fmla="*/ 39 w 66"/>
                <a:gd name="T27" fmla="*/ 14 h 35"/>
                <a:gd name="T28" fmla="*/ 28 w 66"/>
                <a:gd name="T29" fmla="*/ 11 h 35"/>
                <a:gd name="T30" fmla="*/ 15 w 66"/>
                <a:gd name="T31" fmla="*/ 11 h 35"/>
                <a:gd name="T32" fmla="*/ 0 w 66"/>
                <a:gd name="T3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5">
                  <a:moveTo>
                    <a:pt x="0" y="14"/>
                  </a:moveTo>
                  <a:lnTo>
                    <a:pt x="2" y="13"/>
                  </a:lnTo>
                  <a:lnTo>
                    <a:pt x="7" y="8"/>
                  </a:lnTo>
                  <a:lnTo>
                    <a:pt x="15" y="3"/>
                  </a:lnTo>
                  <a:lnTo>
                    <a:pt x="24" y="0"/>
                  </a:lnTo>
                  <a:lnTo>
                    <a:pt x="35" y="0"/>
                  </a:lnTo>
                  <a:lnTo>
                    <a:pt x="46" y="5"/>
                  </a:lnTo>
                  <a:lnTo>
                    <a:pt x="57" y="16"/>
                  </a:lnTo>
                  <a:lnTo>
                    <a:pt x="66" y="35"/>
                  </a:lnTo>
                  <a:lnTo>
                    <a:pt x="65" y="34"/>
                  </a:lnTo>
                  <a:lnTo>
                    <a:pt x="61" y="30"/>
                  </a:lnTo>
                  <a:lnTo>
                    <a:pt x="56" y="24"/>
                  </a:lnTo>
                  <a:lnTo>
                    <a:pt x="49" y="19"/>
                  </a:lnTo>
                  <a:lnTo>
                    <a:pt x="39" y="14"/>
                  </a:lnTo>
                  <a:lnTo>
                    <a:pt x="28" y="11"/>
                  </a:lnTo>
                  <a:lnTo>
                    <a:pt x="15" y="11"/>
                  </a:lnTo>
                  <a:lnTo>
                    <a:pt x="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260"/>
            <p:cNvSpPr>
              <a:spLocks/>
            </p:cNvSpPr>
            <p:nvPr/>
          </p:nvSpPr>
          <p:spPr bwMode="auto">
            <a:xfrm>
              <a:off x="7959756" y="3865435"/>
              <a:ext cx="271463" cy="84138"/>
            </a:xfrm>
            <a:custGeom>
              <a:avLst/>
              <a:gdLst>
                <a:gd name="T0" fmla="*/ 0 w 171"/>
                <a:gd name="T1" fmla="*/ 15 h 53"/>
                <a:gd name="T2" fmla="*/ 6 w 171"/>
                <a:gd name="T3" fmla="*/ 12 h 53"/>
                <a:gd name="T4" fmla="*/ 20 w 171"/>
                <a:gd name="T5" fmla="*/ 8 h 53"/>
                <a:gd name="T6" fmla="*/ 43 w 171"/>
                <a:gd name="T7" fmla="*/ 3 h 53"/>
                <a:gd name="T8" fmla="*/ 69 w 171"/>
                <a:gd name="T9" fmla="*/ 0 h 53"/>
                <a:gd name="T10" fmla="*/ 99 w 171"/>
                <a:gd name="T11" fmla="*/ 1 h 53"/>
                <a:gd name="T12" fmla="*/ 127 w 171"/>
                <a:gd name="T13" fmla="*/ 9 h 53"/>
                <a:gd name="T14" fmla="*/ 152 w 171"/>
                <a:gd name="T15" fmla="*/ 25 h 53"/>
                <a:gd name="T16" fmla="*/ 171 w 171"/>
                <a:gd name="T17" fmla="*/ 53 h 53"/>
                <a:gd name="T18" fmla="*/ 168 w 171"/>
                <a:gd name="T19" fmla="*/ 50 h 53"/>
                <a:gd name="T20" fmla="*/ 159 w 171"/>
                <a:gd name="T21" fmla="*/ 42 h 53"/>
                <a:gd name="T22" fmla="*/ 144 w 171"/>
                <a:gd name="T23" fmla="*/ 32 h 53"/>
                <a:gd name="T24" fmla="*/ 125 w 171"/>
                <a:gd name="T25" fmla="*/ 21 h 53"/>
                <a:gd name="T26" fmla="*/ 100 w 171"/>
                <a:gd name="T27" fmla="*/ 12 h 53"/>
                <a:gd name="T28" fmla="*/ 71 w 171"/>
                <a:gd name="T29" fmla="*/ 6 h 53"/>
                <a:gd name="T30" fmla="*/ 36 w 171"/>
                <a:gd name="T31" fmla="*/ 6 h 53"/>
                <a:gd name="T32" fmla="*/ 0 w 171"/>
                <a:gd name="T33"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53">
                  <a:moveTo>
                    <a:pt x="0" y="15"/>
                  </a:moveTo>
                  <a:lnTo>
                    <a:pt x="6" y="12"/>
                  </a:lnTo>
                  <a:lnTo>
                    <a:pt x="20" y="8"/>
                  </a:lnTo>
                  <a:lnTo>
                    <a:pt x="43" y="3"/>
                  </a:lnTo>
                  <a:lnTo>
                    <a:pt x="69" y="0"/>
                  </a:lnTo>
                  <a:lnTo>
                    <a:pt x="99" y="1"/>
                  </a:lnTo>
                  <a:lnTo>
                    <a:pt x="127" y="9"/>
                  </a:lnTo>
                  <a:lnTo>
                    <a:pt x="152" y="25"/>
                  </a:lnTo>
                  <a:lnTo>
                    <a:pt x="171" y="53"/>
                  </a:lnTo>
                  <a:lnTo>
                    <a:pt x="168" y="50"/>
                  </a:lnTo>
                  <a:lnTo>
                    <a:pt x="159" y="42"/>
                  </a:lnTo>
                  <a:lnTo>
                    <a:pt x="144" y="32"/>
                  </a:lnTo>
                  <a:lnTo>
                    <a:pt x="125" y="21"/>
                  </a:lnTo>
                  <a:lnTo>
                    <a:pt x="100" y="12"/>
                  </a:lnTo>
                  <a:lnTo>
                    <a:pt x="71" y="6"/>
                  </a:lnTo>
                  <a:lnTo>
                    <a:pt x="36" y="6"/>
                  </a:lnTo>
                  <a:lnTo>
                    <a:pt x="0"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261"/>
            <p:cNvSpPr>
              <a:spLocks/>
            </p:cNvSpPr>
            <p:nvPr/>
          </p:nvSpPr>
          <p:spPr bwMode="auto">
            <a:xfrm>
              <a:off x="7467631" y="3335210"/>
              <a:ext cx="1109663" cy="881063"/>
            </a:xfrm>
            <a:custGeom>
              <a:avLst/>
              <a:gdLst>
                <a:gd name="T0" fmla="*/ 216 w 699"/>
                <a:gd name="T1" fmla="*/ 32 h 555"/>
                <a:gd name="T2" fmla="*/ 240 w 699"/>
                <a:gd name="T3" fmla="*/ 12 h 555"/>
                <a:gd name="T4" fmla="*/ 267 w 699"/>
                <a:gd name="T5" fmla="*/ 1 h 555"/>
                <a:gd name="T6" fmla="*/ 292 w 699"/>
                <a:gd name="T7" fmla="*/ 3 h 555"/>
                <a:gd name="T8" fmla="*/ 310 w 699"/>
                <a:gd name="T9" fmla="*/ 14 h 555"/>
                <a:gd name="T10" fmla="*/ 339 w 699"/>
                <a:gd name="T11" fmla="*/ 22 h 555"/>
                <a:gd name="T12" fmla="*/ 399 w 699"/>
                <a:gd name="T13" fmla="*/ 13 h 555"/>
                <a:gd name="T14" fmla="*/ 448 w 699"/>
                <a:gd name="T15" fmla="*/ 30 h 555"/>
                <a:gd name="T16" fmla="*/ 493 w 699"/>
                <a:gd name="T17" fmla="*/ 50 h 555"/>
                <a:gd name="T18" fmla="*/ 557 w 699"/>
                <a:gd name="T19" fmla="*/ 65 h 555"/>
                <a:gd name="T20" fmla="*/ 580 w 699"/>
                <a:gd name="T21" fmla="*/ 115 h 555"/>
                <a:gd name="T22" fmla="*/ 633 w 699"/>
                <a:gd name="T23" fmla="*/ 130 h 555"/>
                <a:gd name="T24" fmla="*/ 669 w 699"/>
                <a:gd name="T25" fmla="*/ 171 h 555"/>
                <a:gd name="T26" fmla="*/ 674 w 699"/>
                <a:gd name="T27" fmla="*/ 210 h 555"/>
                <a:gd name="T28" fmla="*/ 699 w 699"/>
                <a:gd name="T29" fmla="*/ 246 h 555"/>
                <a:gd name="T30" fmla="*/ 682 w 699"/>
                <a:gd name="T31" fmla="*/ 283 h 555"/>
                <a:gd name="T32" fmla="*/ 686 w 699"/>
                <a:gd name="T33" fmla="*/ 316 h 555"/>
                <a:gd name="T34" fmla="*/ 665 w 699"/>
                <a:gd name="T35" fmla="*/ 337 h 555"/>
                <a:gd name="T36" fmla="*/ 623 w 699"/>
                <a:gd name="T37" fmla="*/ 338 h 555"/>
                <a:gd name="T38" fmla="*/ 585 w 699"/>
                <a:gd name="T39" fmla="*/ 318 h 555"/>
                <a:gd name="T40" fmla="*/ 561 w 699"/>
                <a:gd name="T41" fmla="*/ 282 h 555"/>
                <a:gd name="T42" fmla="*/ 544 w 699"/>
                <a:gd name="T43" fmla="*/ 261 h 555"/>
                <a:gd name="T44" fmla="*/ 496 w 699"/>
                <a:gd name="T45" fmla="*/ 230 h 555"/>
                <a:gd name="T46" fmla="*/ 451 w 699"/>
                <a:gd name="T47" fmla="*/ 185 h 555"/>
                <a:gd name="T48" fmla="*/ 451 w 699"/>
                <a:gd name="T49" fmla="*/ 206 h 555"/>
                <a:gd name="T50" fmla="*/ 449 w 699"/>
                <a:gd name="T51" fmla="*/ 239 h 555"/>
                <a:gd name="T52" fmla="*/ 409 w 699"/>
                <a:gd name="T53" fmla="*/ 248 h 555"/>
                <a:gd name="T54" fmla="*/ 391 w 699"/>
                <a:gd name="T55" fmla="*/ 286 h 555"/>
                <a:gd name="T56" fmla="*/ 353 w 699"/>
                <a:gd name="T57" fmla="*/ 286 h 555"/>
                <a:gd name="T58" fmla="*/ 322 w 699"/>
                <a:gd name="T59" fmla="*/ 273 h 555"/>
                <a:gd name="T60" fmla="*/ 305 w 699"/>
                <a:gd name="T61" fmla="*/ 286 h 555"/>
                <a:gd name="T62" fmla="*/ 284 w 699"/>
                <a:gd name="T63" fmla="*/ 294 h 555"/>
                <a:gd name="T64" fmla="*/ 288 w 699"/>
                <a:gd name="T65" fmla="*/ 316 h 555"/>
                <a:gd name="T66" fmla="*/ 274 w 699"/>
                <a:gd name="T67" fmla="*/ 339 h 555"/>
                <a:gd name="T68" fmla="*/ 243 w 699"/>
                <a:gd name="T69" fmla="*/ 350 h 555"/>
                <a:gd name="T70" fmla="*/ 250 w 699"/>
                <a:gd name="T71" fmla="*/ 377 h 555"/>
                <a:gd name="T72" fmla="*/ 234 w 699"/>
                <a:gd name="T73" fmla="*/ 399 h 555"/>
                <a:gd name="T74" fmla="*/ 210 w 699"/>
                <a:gd name="T75" fmla="*/ 384 h 555"/>
                <a:gd name="T76" fmla="*/ 176 w 699"/>
                <a:gd name="T77" fmla="*/ 353 h 555"/>
                <a:gd name="T78" fmla="*/ 133 w 699"/>
                <a:gd name="T79" fmla="*/ 372 h 555"/>
                <a:gd name="T80" fmla="*/ 110 w 699"/>
                <a:gd name="T81" fmla="*/ 425 h 555"/>
                <a:gd name="T82" fmla="*/ 114 w 699"/>
                <a:gd name="T83" fmla="*/ 474 h 555"/>
                <a:gd name="T84" fmla="*/ 133 w 699"/>
                <a:gd name="T85" fmla="*/ 522 h 555"/>
                <a:gd name="T86" fmla="*/ 112 w 699"/>
                <a:gd name="T87" fmla="*/ 547 h 555"/>
                <a:gd name="T88" fmla="*/ 98 w 699"/>
                <a:gd name="T89" fmla="*/ 536 h 555"/>
                <a:gd name="T90" fmla="*/ 90 w 699"/>
                <a:gd name="T91" fmla="*/ 508 h 555"/>
                <a:gd name="T92" fmla="*/ 72 w 699"/>
                <a:gd name="T93" fmla="*/ 492 h 555"/>
                <a:gd name="T94" fmla="*/ 41 w 699"/>
                <a:gd name="T95" fmla="*/ 443 h 555"/>
                <a:gd name="T96" fmla="*/ 41 w 699"/>
                <a:gd name="T97" fmla="*/ 402 h 555"/>
                <a:gd name="T98" fmla="*/ 36 w 699"/>
                <a:gd name="T99" fmla="*/ 377 h 555"/>
                <a:gd name="T100" fmla="*/ 18 w 699"/>
                <a:gd name="T101" fmla="*/ 356 h 555"/>
                <a:gd name="T102" fmla="*/ 6 w 699"/>
                <a:gd name="T103" fmla="*/ 289 h 555"/>
                <a:gd name="T104" fmla="*/ 1 w 699"/>
                <a:gd name="T105" fmla="*/ 236 h 555"/>
                <a:gd name="T106" fmla="*/ 8 w 699"/>
                <a:gd name="T107" fmla="*/ 199 h 555"/>
                <a:gd name="T108" fmla="*/ 44 w 699"/>
                <a:gd name="T109" fmla="*/ 159 h 555"/>
                <a:gd name="T110" fmla="*/ 68 w 699"/>
                <a:gd name="T111" fmla="*/ 125 h 555"/>
                <a:gd name="T112" fmla="*/ 99 w 699"/>
                <a:gd name="T113" fmla="*/ 97 h 555"/>
                <a:gd name="T114" fmla="*/ 131 w 699"/>
                <a:gd name="T115" fmla="*/ 81 h 555"/>
                <a:gd name="T116" fmla="*/ 150 w 699"/>
                <a:gd name="T117" fmla="*/ 52 h 555"/>
                <a:gd name="T118" fmla="*/ 182 w 699"/>
                <a:gd name="T119" fmla="*/ 4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9" h="555">
                  <a:moveTo>
                    <a:pt x="208" y="49"/>
                  </a:moveTo>
                  <a:lnTo>
                    <a:pt x="212" y="40"/>
                  </a:lnTo>
                  <a:lnTo>
                    <a:pt x="216" y="32"/>
                  </a:lnTo>
                  <a:lnTo>
                    <a:pt x="224" y="24"/>
                  </a:lnTo>
                  <a:lnTo>
                    <a:pt x="231" y="17"/>
                  </a:lnTo>
                  <a:lnTo>
                    <a:pt x="240" y="12"/>
                  </a:lnTo>
                  <a:lnTo>
                    <a:pt x="250" y="7"/>
                  </a:lnTo>
                  <a:lnTo>
                    <a:pt x="258" y="3"/>
                  </a:lnTo>
                  <a:lnTo>
                    <a:pt x="267" y="1"/>
                  </a:lnTo>
                  <a:lnTo>
                    <a:pt x="277" y="0"/>
                  </a:lnTo>
                  <a:lnTo>
                    <a:pt x="285" y="1"/>
                  </a:lnTo>
                  <a:lnTo>
                    <a:pt x="292" y="3"/>
                  </a:lnTo>
                  <a:lnTo>
                    <a:pt x="299" y="7"/>
                  </a:lnTo>
                  <a:lnTo>
                    <a:pt x="305" y="11"/>
                  </a:lnTo>
                  <a:lnTo>
                    <a:pt x="310" y="14"/>
                  </a:lnTo>
                  <a:lnTo>
                    <a:pt x="316" y="18"/>
                  </a:lnTo>
                  <a:lnTo>
                    <a:pt x="323" y="21"/>
                  </a:lnTo>
                  <a:lnTo>
                    <a:pt x="339" y="22"/>
                  </a:lnTo>
                  <a:lnTo>
                    <a:pt x="357" y="19"/>
                  </a:lnTo>
                  <a:lnTo>
                    <a:pt x="378" y="16"/>
                  </a:lnTo>
                  <a:lnTo>
                    <a:pt x="399" y="13"/>
                  </a:lnTo>
                  <a:lnTo>
                    <a:pt x="417" y="14"/>
                  </a:lnTo>
                  <a:lnTo>
                    <a:pt x="435" y="19"/>
                  </a:lnTo>
                  <a:lnTo>
                    <a:pt x="448" y="30"/>
                  </a:lnTo>
                  <a:lnTo>
                    <a:pt x="455" y="50"/>
                  </a:lnTo>
                  <a:lnTo>
                    <a:pt x="473" y="49"/>
                  </a:lnTo>
                  <a:lnTo>
                    <a:pt x="493" y="50"/>
                  </a:lnTo>
                  <a:lnTo>
                    <a:pt x="516" y="52"/>
                  </a:lnTo>
                  <a:lnTo>
                    <a:pt x="538" y="56"/>
                  </a:lnTo>
                  <a:lnTo>
                    <a:pt x="557" y="65"/>
                  </a:lnTo>
                  <a:lnTo>
                    <a:pt x="572" y="77"/>
                  </a:lnTo>
                  <a:lnTo>
                    <a:pt x="580" y="93"/>
                  </a:lnTo>
                  <a:lnTo>
                    <a:pt x="580" y="115"/>
                  </a:lnTo>
                  <a:lnTo>
                    <a:pt x="596" y="115"/>
                  </a:lnTo>
                  <a:lnTo>
                    <a:pt x="615" y="121"/>
                  </a:lnTo>
                  <a:lnTo>
                    <a:pt x="633" y="130"/>
                  </a:lnTo>
                  <a:lnTo>
                    <a:pt x="650" y="142"/>
                  </a:lnTo>
                  <a:lnTo>
                    <a:pt x="663" y="155"/>
                  </a:lnTo>
                  <a:lnTo>
                    <a:pt x="669" y="171"/>
                  </a:lnTo>
                  <a:lnTo>
                    <a:pt x="667" y="186"/>
                  </a:lnTo>
                  <a:lnTo>
                    <a:pt x="656" y="201"/>
                  </a:lnTo>
                  <a:lnTo>
                    <a:pt x="674" y="210"/>
                  </a:lnTo>
                  <a:lnTo>
                    <a:pt x="686" y="220"/>
                  </a:lnTo>
                  <a:lnTo>
                    <a:pt x="694" y="233"/>
                  </a:lnTo>
                  <a:lnTo>
                    <a:pt x="699" y="246"/>
                  </a:lnTo>
                  <a:lnTo>
                    <a:pt x="698" y="258"/>
                  </a:lnTo>
                  <a:lnTo>
                    <a:pt x="693" y="271"/>
                  </a:lnTo>
                  <a:lnTo>
                    <a:pt x="682" y="283"/>
                  </a:lnTo>
                  <a:lnTo>
                    <a:pt x="667" y="293"/>
                  </a:lnTo>
                  <a:lnTo>
                    <a:pt x="681" y="305"/>
                  </a:lnTo>
                  <a:lnTo>
                    <a:pt x="686" y="316"/>
                  </a:lnTo>
                  <a:lnTo>
                    <a:pt x="683" y="324"/>
                  </a:lnTo>
                  <a:lnTo>
                    <a:pt x="676" y="332"/>
                  </a:lnTo>
                  <a:lnTo>
                    <a:pt x="665" y="337"/>
                  </a:lnTo>
                  <a:lnTo>
                    <a:pt x="652" y="340"/>
                  </a:lnTo>
                  <a:lnTo>
                    <a:pt x="637" y="340"/>
                  </a:lnTo>
                  <a:lnTo>
                    <a:pt x="623" y="338"/>
                  </a:lnTo>
                  <a:lnTo>
                    <a:pt x="611" y="334"/>
                  </a:lnTo>
                  <a:lnTo>
                    <a:pt x="598" y="327"/>
                  </a:lnTo>
                  <a:lnTo>
                    <a:pt x="585" y="318"/>
                  </a:lnTo>
                  <a:lnTo>
                    <a:pt x="576" y="307"/>
                  </a:lnTo>
                  <a:lnTo>
                    <a:pt x="566" y="295"/>
                  </a:lnTo>
                  <a:lnTo>
                    <a:pt x="561" y="282"/>
                  </a:lnTo>
                  <a:lnTo>
                    <a:pt x="560" y="268"/>
                  </a:lnTo>
                  <a:lnTo>
                    <a:pt x="563" y="253"/>
                  </a:lnTo>
                  <a:lnTo>
                    <a:pt x="544" y="261"/>
                  </a:lnTo>
                  <a:lnTo>
                    <a:pt x="527" y="257"/>
                  </a:lnTo>
                  <a:lnTo>
                    <a:pt x="511" y="246"/>
                  </a:lnTo>
                  <a:lnTo>
                    <a:pt x="496" y="230"/>
                  </a:lnTo>
                  <a:lnTo>
                    <a:pt x="481" y="213"/>
                  </a:lnTo>
                  <a:lnTo>
                    <a:pt x="466" y="197"/>
                  </a:lnTo>
                  <a:lnTo>
                    <a:pt x="451" y="185"/>
                  </a:lnTo>
                  <a:lnTo>
                    <a:pt x="432" y="179"/>
                  </a:lnTo>
                  <a:lnTo>
                    <a:pt x="443" y="192"/>
                  </a:lnTo>
                  <a:lnTo>
                    <a:pt x="451" y="206"/>
                  </a:lnTo>
                  <a:lnTo>
                    <a:pt x="454" y="218"/>
                  </a:lnTo>
                  <a:lnTo>
                    <a:pt x="454" y="229"/>
                  </a:lnTo>
                  <a:lnTo>
                    <a:pt x="449" y="239"/>
                  </a:lnTo>
                  <a:lnTo>
                    <a:pt x="441" y="246"/>
                  </a:lnTo>
                  <a:lnTo>
                    <a:pt x="427" y="248"/>
                  </a:lnTo>
                  <a:lnTo>
                    <a:pt x="409" y="248"/>
                  </a:lnTo>
                  <a:lnTo>
                    <a:pt x="406" y="266"/>
                  </a:lnTo>
                  <a:lnTo>
                    <a:pt x="399" y="279"/>
                  </a:lnTo>
                  <a:lnTo>
                    <a:pt x="391" y="286"/>
                  </a:lnTo>
                  <a:lnTo>
                    <a:pt x="378" y="290"/>
                  </a:lnTo>
                  <a:lnTo>
                    <a:pt x="366" y="290"/>
                  </a:lnTo>
                  <a:lnTo>
                    <a:pt x="353" y="286"/>
                  </a:lnTo>
                  <a:lnTo>
                    <a:pt x="339" y="278"/>
                  </a:lnTo>
                  <a:lnTo>
                    <a:pt x="327" y="267"/>
                  </a:lnTo>
                  <a:lnTo>
                    <a:pt x="322" y="273"/>
                  </a:lnTo>
                  <a:lnTo>
                    <a:pt x="317" y="278"/>
                  </a:lnTo>
                  <a:lnTo>
                    <a:pt x="311" y="283"/>
                  </a:lnTo>
                  <a:lnTo>
                    <a:pt x="305" y="286"/>
                  </a:lnTo>
                  <a:lnTo>
                    <a:pt x="297" y="290"/>
                  </a:lnTo>
                  <a:lnTo>
                    <a:pt x="291" y="293"/>
                  </a:lnTo>
                  <a:lnTo>
                    <a:pt x="284" y="294"/>
                  </a:lnTo>
                  <a:lnTo>
                    <a:pt x="277" y="295"/>
                  </a:lnTo>
                  <a:lnTo>
                    <a:pt x="285" y="305"/>
                  </a:lnTo>
                  <a:lnTo>
                    <a:pt x="288" y="316"/>
                  </a:lnTo>
                  <a:lnTo>
                    <a:pt x="286" y="324"/>
                  </a:lnTo>
                  <a:lnTo>
                    <a:pt x="283" y="333"/>
                  </a:lnTo>
                  <a:lnTo>
                    <a:pt x="274" y="339"/>
                  </a:lnTo>
                  <a:lnTo>
                    <a:pt x="266" y="345"/>
                  </a:lnTo>
                  <a:lnTo>
                    <a:pt x="254" y="349"/>
                  </a:lnTo>
                  <a:lnTo>
                    <a:pt x="243" y="350"/>
                  </a:lnTo>
                  <a:lnTo>
                    <a:pt x="248" y="359"/>
                  </a:lnTo>
                  <a:lnTo>
                    <a:pt x="251" y="369"/>
                  </a:lnTo>
                  <a:lnTo>
                    <a:pt x="250" y="377"/>
                  </a:lnTo>
                  <a:lnTo>
                    <a:pt x="246" y="386"/>
                  </a:lnTo>
                  <a:lnTo>
                    <a:pt x="240" y="393"/>
                  </a:lnTo>
                  <a:lnTo>
                    <a:pt x="234" y="399"/>
                  </a:lnTo>
                  <a:lnTo>
                    <a:pt x="225" y="403"/>
                  </a:lnTo>
                  <a:lnTo>
                    <a:pt x="215" y="405"/>
                  </a:lnTo>
                  <a:lnTo>
                    <a:pt x="210" y="384"/>
                  </a:lnTo>
                  <a:lnTo>
                    <a:pt x="202" y="369"/>
                  </a:lnTo>
                  <a:lnTo>
                    <a:pt x="190" y="358"/>
                  </a:lnTo>
                  <a:lnTo>
                    <a:pt x="176" y="353"/>
                  </a:lnTo>
                  <a:lnTo>
                    <a:pt x="163" y="354"/>
                  </a:lnTo>
                  <a:lnTo>
                    <a:pt x="148" y="360"/>
                  </a:lnTo>
                  <a:lnTo>
                    <a:pt x="133" y="372"/>
                  </a:lnTo>
                  <a:lnTo>
                    <a:pt x="121" y="391"/>
                  </a:lnTo>
                  <a:lnTo>
                    <a:pt x="114" y="408"/>
                  </a:lnTo>
                  <a:lnTo>
                    <a:pt x="110" y="425"/>
                  </a:lnTo>
                  <a:lnTo>
                    <a:pt x="109" y="441"/>
                  </a:lnTo>
                  <a:lnTo>
                    <a:pt x="110" y="458"/>
                  </a:lnTo>
                  <a:lnTo>
                    <a:pt x="114" y="474"/>
                  </a:lnTo>
                  <a:lnTo>
                    <a:pt x="118" y="491"/>
                  </a:lnTo>
                  <a:lnTo>
                    <a:pt x="126" y="506"/>
                  </a:lnTo>
                  <a:lnTo>
                    <a:pt x="133" y="522"/>
                  </a:lnTo>
                  <a:lnTo>
                    <a:pt x="127" y="530"/>
                  </a:lnTo>
                  <a:lnTo>
                    <a:pt x="120" y="539"/>
                  </a:lnTo>
                  <a:lnTo>
                    <a:pt x="112" y="547"/>
                  </a:lnTo>
                  <a:lnTo>
                    <a:pt x="104" y="555"/>
                  </a:lnTo>
                  <a:lnTo>
                    <a:pt x="99" y="545"/>
                  </a:lnTo>
                  <a:lnTo>
                    <a:pt x="98" y="536"/>
                  </a:lnTo>
                  <a:lnTo>
                    <a:pt x="99" y="527"/>
                  </a:lnTo>
                  <a:lnTo>
                    <a:pt x="95" y="516"/>
                  </a:lnTo>
                  <a:lnTo>
                    <a:pt x="90" y="508"/>
                  </a:lnTo>
                  <a:lnTo>
                    <a:pt x="84" y="502"/>
                  </a:lnTo>
                  <a:lnTo>
                    <a:pt x="78" y="498"/>
                  </a:lnTo>
                  <a:lnTo>
                    <a:pt x="72" y="492"/>
                  </a:lnTo>
                  <a:lnTo>
                    <a:pt x="56" y="474"/>
                  </a:lnTo>
                  <a:lnTo>
                    <a:pt x="46" y="459"/>
                  </a:lnTo>
                  <a:lnTo>
                    <a:pt x="41" y="443"/>
                  </a:lnTo>
                  <a:lnTo>
                    <a:pt x="39" y="419"/>
                  </a:lnTo>
                  <a:lnTo>
                    <a:pt x="40" y="409"/>
                  </a:lnTo>
                  <a:lnTo>
                    <a:pt x="41" y="402"/>
                  </a:lnTo>
                  <a:lnTo>
                    <a:pt x="42" y="394"/>
                  </a:lnTo>
                  <a:lnTo>
                    <a:pt x="41" y="386"/>
                  </a:lnTo>
                  <a:lnTo>
                    <a:pt x="36" y="377"/>
                  </a:lnTo>
                  <a:lnTo>
                    <a:pt x="30" y="370"/>
                  </a:lnTo>
                  <a:lnTo>
                    <a:pt x="23" y="362"/>
                  </a:lnTo>
                  <a:lnTo>
                    <a:pt x="18" y="356"/>
                  </a:lnTo>
                  <a:lnTo>
                    <a:pt x="8" y="335"/>
                  </a:lnTo>
                  <a:lnTo>
                    <a:pt x="3" y="311"/>
                  </a:lnTo>
                  <a:lnTo>
                    <a:pt x="6" y="289"/>
                  </a:lnTo>
                  <a:lnTo>
                    <a:pt x="20" y="272"/>
                  </a:lnTo>
                  <a:lnTo>
                    <a:pt x="8" y="252"/>
                  </a:lnTo>
                  <a:lnTo>
                    <a:pt x="1" y="236"/>
                  </a:lnTo>
                  <a:lnTo>
                    <a:pt x="0" y="223"/>
                  </a:lnTo>
                  <a:lnTo>
                    <a:pt x="2" y="210"/>
                  </a:lnTo>
                  <a:lnTo>
                    <a:pt x="8" y="199"/>
                  </a:lnTo>
                  <a:lnTo>
                    <a:pt x="18" y="187"/>
                  </a:lnTo>
                  <a:lnTo>
                    <a:pt x="30" y="175"/>
                  </a:lnTo>
                  <a:lnTo>
                    <a:pt x="44" y="159"/>
                  </a:lnTo>
                  <a:lnTo>
                    <a:pt x="52" y="148"/>
                  </a:lnTo>
                  <a:lnTo>
                    <a:pt x="60" y="137"/>
                  </a:lnTo>
                  <a:lnTo>
                    <a:pt x="68" y="125"/>
                  </a:lnTo>
                  <a:lnTo>
                    <a:pt x="77" y="114"/>
                  </a:lnTo>
                  <a:lnTo>
                    <a:pt x="88" y="104"/>
                  </a:lnTo>
                  <a:lnTo>
                    <a:pt x="99" y="97"/>
                  </a:lnTo>
                  <a:lnTo>
                    <a:pt x="114" y="93"/>
                  </a:lnTo>
                  <a:lnTo>
                    <a:pt x="131" y="92"/>
                  </a:lnTo>
                  <a:lnTo>
                    <a:pt x="131" y="81"/>
                  </a:lnTo>
                  <a:lnTo>
                    <a:pt x="136" y="70"/>
                  </a:lnTo>
                  <a:lnTo>
                    <a:pt x="142" y="60"/>
                  </a:lnTo>
                  <a:lnTo>
                    <a:pt x="150" y="52"/>
                  </a:lnTo>
                  <a:lnTo>
                    <a:pt x="161" y="47"/>
                  </a:lnTo>
                  <a:lnTo>
                    <a:pt x="171" y="45"/>
                  </a:lnTo>
                  <a:lnTo>
                    <a:pt x="182" y="46"/>
                  </a:lnTo>
                  <a:lnTo>
                    <a:pt x="192" y="52"/>
                  </a:lnTo>
                  <a:lnTo>
                    <a:pt x="20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262"/>
            <p:cNvSpPr>
              <a:spLocks/>
            </p:cNvSpPr>
            <p:nvPr/>
          </p:nvSpPr>
          <p:spPr bwMode="auto">
            <a:xfrm>
              <a:off x="6889781" y="4363910"/>
              <a:ext cx="1147763" cy="1620838"/>
            </a:xfrm>
            <a:custGeom>
              <a:avLst/>
              <a:gdLst>
                <a:gd name="T0" fmla="*/ 590 w 723"/>
                <a:gd name="T1" fmla="*/ 93 h 1021"/>
                <a:gd name="T2" fmla="*/ 582 w 723"/>
                <a:gd name="T3" fmla="*/ 103 h 1021"/>
                <a:gd name="T4" fmla="*/ 566 w 723"/>
                <a:gd name="T5" fmla="*/ 118 h 1021"/>
                <a:gd name="T6" fmla="*/ 541 w 723"/>
                <a:gd name="T7" fmla="*/ 130 h 1021"/>
                <a:gd name="T8" fmla="*/ 511 w 723"/>
                <a:gd name="T9" fmla="*/ 134 h 1021"/>
                <a:gd name="T10" fmla="*/ 474 w 723"/>
                <a:gd name="T11" fmla="*/ 125 h 1021"/>
                <a:gd name="T12" fmla="*/ 432 w 723"/>
                <a:gd name="T13" fmla="*/ 94 h 1021"/>
                <a:gd name="T14" fmla="*/ 384 w 723"/>
                <a:gd name="T15" fmla="*/ 39 h 1021"/>
                <a:gd name="T16" fmla="*/ 357 w 723"/>
                <a:gd name="T17" fmla="*/ 0 h 1021"/>
                <a:gd name="T18" fmla="*/ 339 w 723"/>
                <a:gd name="T19" fmla="*/ 4 h 1021"/>
                <a:gd name="T20" fmla="*/ 306 w 723"/>
                <a:gd name="T21" fmla="*/ 10 h 1021"/>
                <a:gd name="T22" fmla="*/ 263 w 723"/>
                <a:gd name="T23" fmla="*/ 18 h 1021"/>
                <a:gd name="T24" fmla="*/ 215 w 723"/>
                <a:gd name="T25" fmla="*/ 29 h 1021"/>
                <a:gd name="T26" fmla="*/ 165 w 723"/>
                <a:gd name="T27" fmla="*/ 42 h 1021"/>
                <a:gd name="T28" fmla="*/ 120 w 723"/>
                <a:gd name="T29" fmla="*/ 56 h 1021"/>
                <a:gd name="T30" fmla="*/ 80 w 723"/>
                <a:gd name="T31" fmla="*/ 72 h 1021"/>
                <a:gd name="T32" fmla="*/ 61 w 723"/>
                <a:gd name="T33" fmla="*/ 100 h 1021"/>
                <a:gd name="T34" fmla="*/ 33 w 723"/>
                <a:gd name="T35" fmla="*/ 245 h 1021"/>
                <a:gd name="T36" fmla="*/ 4 w 723"/>
                <a:gd name="T37" fmla="*/ 501 h 1021"/>
                <a:gd name="T38" fmla="*/ 6 w 723"/>
                <a:gd name="T39" fmla="*/ 834 h 1021"/>
                <a:gd name="T40" fmla="*/ 30 w 723"/>
                <a:gd name="T41" fmla="*/ 1021 h 1021"/>
                <a:gd name="T42" fmla="*/ 71 w 723"/>
                <a:gd name="T43" fmla="*/ 1019 h 1021"/>
                <a:gd name="T44" fmla="*/ 142 w 723"/>
                <a:gd name="T45" fmla="*/ 1016 h 1021"/>
                <a:gd name="T46" fmla="*/ 231 w 723"/>
                <a:gd name="T47" fmla="*/ 1010 h 1021"/>
                <a:gd name="T48" fmla="*/ 332 w 723"/>
                <a:gd name="T49" fmla="*/ 1001 h 1021"/>
                <a:gd name="T50" fmla="*/ 432 w 723"/>
                <a:gd name="T51" fmla="*/ 990 h 1021"/>
                <a:gd name="T52" fmla="*/ 523 w 723"/>
                <a:gd name="T53" fmla="*/ 977 h 1021"/>
                <a:gd name="T54" fmla="*/ 593 w 723"/>
                <a:gd name="T55" fmla="*/ 959 h 1021"/>
                <a:gd name="T56" fmla="*/ 611 w 723"/>
                <a:gd name="T57" fmla="*/ 945 h 1021"/>
                <a:gd name="T58" fmla="*/ 578 w 723"/>
                <a:gd name="T59" fmla="*/ 907 h 1021"/>
                <a:gd name="T60" fmla="*/ 546 w 723"/>
                <a:gd name="T61" fmla="*/ 823 h 1021"/>
                <a:gd name="T62" fmla="*/ 552 w 723"/>
                <a:gd name="T63" fmla="*/ 686 h 1021"/>
                <a:gd name="T64" fmla="*/ 609 w 723"/>
                <a:gd name="T65" fmla="*/ 523 h 1021"/>
                <a:gd name="T66" fmla="*/ 659 w 723"/>
                <a:gd name="T67" fmla="*/ 375 h 1021"/>
                <a:gd name="T68" fmla="*/ 697 w 723"/>
                <a:gd name="T69" fmla="*/ 246 h 1021"/>
                <a:gd name="T70" fmla="*/ 720 w 723"/>
                <a:gd name="T71" fmla="*/ 168 h 1021"/>
                <a:gd name="T72" fmla="*/ 592 w 723"/>
                <a:gd name="T73" fmla="*/ 9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3" h="1021">
                  <a:moveTo>
                    <a:pt x="592" y="92"/>
                  </a:moveTo>
                  <a:lnTo>
                    <a:pt x="590" y="93"/>
                  </a:lnTo>
                  <a:lnTo>
                    <a:pt x="587" y="98"/>
                  </a:lnTo>
                  <a:lnTo>
                    <a:pt x="582" y="103"/>
                  </a:lnTo>
                  <a:lnTo>
                    <a:pt x="574" y="110"/>
                  </a:lnTo>
                  <a:lnTo>
                    <a:pt x="566" y="118"/>
                  </a:lnTo>
                  <a:lnTo>
                    <a:pt x="554" y="124"/>
                  </a:lnTo>
                  <a:lnTo>
                    <a:pt x="541" y="130"/>
                  </a:lnTo>
                  <a:lnTo>
                    <a:pt x="527" y="134"/>
                  </a:lnTo>
                  <a:lnTo>
                    <a:pt x="511" y="134"/>
                  </a:lnTo>
                  <a:lnTo>
                    <a:pt x="493" y="131"/>
                  </a:lnTo>
                  <a:lnTo>
                    <a:pt x="474" y="125"/>
                  </a:lnTo>
                  <a:lnTo>
                    <a:pt x="453" y="113"/>
                  </a:lnTo>
                  <a:lnTo>
                    <a:pt x="432" y="94"/>
                  </a:lnTo>
                  <a:lnTo>
                    <a:pt x="409" y="71"/>
                  </a:lnTo>
                  <a:lnTo>
                    <a:pt x="384" y="39"/>
                  </a:lnTo>
                  <a:lnTo>
                    <a:pt x="360" y="0"/>
                  </a:lnTo>
                  <a:lnTo>
                    <a:pt x="357" y="0"/>
                  </a:lnTo>
                  <a:lnTo>
                    <a:pt x="350" y="1"/>
                  </a:lnTo>
                  <a:lnTo>
                    <a:pt x="339" y="4"/>
                  </a:lnTo>
                  <a:lnTo>
                    <a:pt x="324" y="6"/>
                  </a:lnTo>
                  <a:lnTo>
                    <a:pt x="306" y="10"/>
                  </a:lnTo>
                  <a:lnTo>
                    <a:pt x="285" y="13"/>
                  </a:lnTo>
                  <a:lnTo>
                    <a:pt x="263" y="18"/>
                  </a:lnTo>
                  <a:lnTo>
                    <a:pt x="240" y="23"/>
                  </a:lnTo>
                  <a:lnTo>
                    <a:pt x="215" y="29"/>
                  </a:lnTo>
                  <a:lnTo>
                    <a:pt x="190" y="35"/>
                  </a:lnTo>
                  <a:lnTo>
                    <a:pt x="165" y="42"/>
                  </a:lnTo>
                  <a:lnTo>
                    <a:pt x="142" y="49"/>
                  </a:lnTo>
                  <a:lnTo>
                    <a:pt x="120" y="56"/>
                  </a:lnTo>
                  <a:lnTo>
                    <a:pt x="99" y="65"/>
                  </a:lnTo>
                  <a:lnTo>
                    <a:pt x="80" y="72"/>
                  </a:lnTo>
                  <a:lnTo>
                    <a:pt x="66" y="81"/>
                  </a:lnTo>
                  <a:lnTo>
                    <a:pt x="61" y="100"/>
                  </a:lnTo>
                  <a:lnTo>
                    <a:pt x="49" y="157"/>
                  </a:lnTo>
                  <a:lnTo>
                    <a:pt x="33" y="245"/>
                  </a:lnTo>
                  <a:lnTo>
                    <a:pt x="17" y="361"/>
                  </a:lnTo>
                  <a:lnTo>
                    <a:pt x="4" y="501"/>
                  </a:lnTo>
                  <a:lnTo>
                    <a:pt x="0" y="660"/>
                  </a:lnTo>
                  <a:lnTo>
                    <a:pt x="6" y="834"/>
                  </a:lnTo>
                  <a:lnTo>
                    <a:pt x="25" y="1021"/>
                  </a:lnTo>
                  <a:lnTo>
                    <a:pt x="30" y="1021"/>
                  </a:lnTo>
                  <a:lnTo>
                    <a:pt x="46" y="1019"/>
                  </a:lnTo>
                  <a:lnTo>
                    <a:pt x="71" y="1019"/>
                  </a:lnTo>
                  <a:lnTo>
                    <a:pt x="103" y="1017"/>
                  </a:lnTo>
                  <a:lnTo>
                    <a:pt x="142" y="1016"/>
                  </a:lnTo>
                  <a:lnTo>
                    <a:pt x="185" y="1013"/>
                  </a:lnTo>
                  <a:lnTo>
                    <a:pt x="231" y="1010"/>
                  </a:lnTo>
                  <a:lnTo>
                    <a:pt x="281" y="1006"/>
                  </a:lnTo>
                  <a:lnTo>
                    <a:pt x="332" y="1001"/>
                  </a:lnTo>
                  <a:lnTo>
                    <a:pt x="383" y="996"/>
                  </a:lnTo>
                  <a:lnTo>
                    <a:pt x="432" y="990"/>
                  </a:lnTo>
                  <a:lnTo>
                    <a:pt x="480" y="984"/>
                  </a:lnTo>
                  <a:lnTo>
                    <a:pt x="523" y="977"/>
                  </a:lnTo>
                  <a:lnTo>
                    <a:pt x="561" y="968"/>
                  </a:lnTo>
                  <a:lnTo>
                    <a:pt x="593" y="959"/>
                  </a:lnTo>
                  <a:lnTo>
                    <a:pt x="617" y="950"/>
                  </a:lnTo>
                  <a:lnTo>
                    <a:pt x="611" y="945"/>
                  </a:lnTo>
                  <a:lnTo>
                    <a:pt x="596" y="931"/>
                  </a:lnTo>
                  <a:lnTo>
                    <a:pt x="578" y="907"/>
                  </a:lnTo>
                  <a:lnTo>
                    <a:pt x="560" y="871"/>
                  </a:lnTo>
                  <a:lnTo>
                    <a:pt x="546" y="823"/>
                  </a:lnTo>
                  <a:lnTo>
                    <a:pt x="542" y="762"/>
                  </a:lnTo>
                  <a:lnTo>
                    <a:pt x="552" y="686"/>
                  </a:lnTo>
                  <a:lnTo>
                    <a:pt x="582" y="595"/>
                  </a:lnTo>
                  <a:lnTo>
                    <a:pt x="609" y="523"/>
                  </a:lnTo>
                  <a:lnTo>
                    <a:pt x="634" y="448"/>
                  </a:lnTo>
                  <a:lnTo>
                    <a:pt x="659" y="375"/>
                  </a:lnTo>
                  <a:lnTo>
                    <a:pt x="680" y="306"/>
                  </a:lnTo>
                  <a:lnTo>
                    <a:pt x="697" y="246"/>
                  </a:lnTo>
                  <a:lnTo>
                    <a:pt x="710" y="200"/>
                  </a:lnTo>
                  <a:lnTo>
                    <a:pt x="720" y="168"/>
                  </a:lnTo>
                  <a:lnTo>
                    <a:pt x="723" y="157"/>
                  </a:lnTo>
                  <a:lnTo>
                    <a:pt x="592"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263"/>
            <p:cNvSpPr>
              <a:spLocks/>
            </p:cNvSpPr>
            <p:nvPr/>
          </p:nvSpPr>
          <p:spPr bwMode="auto">
            <a:xfrm>
              <a:off x="6427819" y="4949697"/>
              <a:ext cx="950913" cy="1049338"/>
            </a:xfrm>
            <a:custGeom>
              <a:avLst/>
              <a:gdLst>
                <a:gd name="T0" fmla="*/ 180 w 599"/>
                <a:gd name="T1" fmla="*/ 10 h 661"/>
                <a:gd name="T2" fmla="*/ 144 w 599"/>
                <a:gd name="T3" fmla="*/ 77 h 661"/>
                <a:gd name="T4" fmla="*/ 87 w 599"/>
                <a:gd name="T5" fmla="*/ 187 h 661"/>
                <a:gd name="T6" fmla="*/ 28 w 599"/>
                <a:gd name="T7" fmla="*/ 316 h 661"/>
                <a:gd name="T8" fmla="*/ 3 w 599"/>
                <a:gd name="T9" fmla="*/ 380 h 661"/>
                <a:gd name="T10" fmla="*/ 0 w 599"/>
                <a:gd name="T11" fmla="*/ 392 h 661"/>
                <a:gd name="T12" fmla="*/ 3 w 599"/>
                <a:gd name="T13" fmla="*/ 410 h 661"/>
                <a:gd name="T14" fmla="*/ 16 w 599"/>
                <a:gd name="T15" fmla="*/ 430 h 661"/>
                <a:gd name="T16" fmla="*/ 37 w 599"/>
                <a:gd name="T17" fmla="*/ 443 h 661"/>
                <a:gd name="T18" fmla="*/ 64 w 599"/>
                <a:gd name="T19" fmla="*/ 459 h 661"/>
                <a:gd name="T20" fmla="*/ 103 w 599"/>
                <a:gd name="T21" fmla="*/ 483 h 661"/>
                <a:gd name="T22" fmla="*/ 155 w 599"/>
                <a:gd name="T23" fmla="*/ 510 h 661"/>
                <a:gd name="T24" fmla="*/ 219 w 599"/>
                <a:gd name="T25" fmla="*/ 541 h 661"/>
                <a:gd name="T26" fmla="*/ 300 w 599"/>
                <a:gd name="T27" fmla="*/ 576 h 661"/>
                <a:gd name="T28" fmla="*/ 396 w 599"/>
                <a:gd name="T29" fmla="*/ 611 h 661"/>
                <a:gd name="T30" fmla="*/ 507 w 599"/>
                <a:gd name="T31" fmla="*/ 646 h 661"/>
                <a:gd name="T32" fmla="*/ 599 w 599"/>
                <a:gd name="T33" fmla="*/ 621 h 661"/>
                <a:gd name="T34" fmla="*/ 590 w 599"/>
                <a:gd name="T35" fmla="*/ 612 h 661"/>
                <a:gd name="T36" fmla="*/ 560 w 599"/>
                <a:gd name="T37" fmla="*/ 587 h 661"/>
                <a:gd name="T38" fmla="*/ 510 w 599"/>
                <a:gd name="T39" fmla="*/ 549 h 661"/>
                <a:gd name="T40" fmla="*/ 438 w 599"/>
                <a:gd name="T41" fmla="*/ 500 h 661"/>
                <a:gd name="T42" fmla="*/ 395 w 599"/>
                <a:gd name="T43" fmla="*/ 473 h 661"/>
                <a:gd name="T44" fmla="*/ 351 w 599"/>
                <a:gd name="T45" fmla="*/ 447 h 661"/>
                <a:gd name="T46" fmla="*/ 309 w 599"/>
                <a:gd name="T47" fmla="*/ 424 h 661"/>
                <a:gd name="T48" fmla="*/ 270 w 599"/>
                <a:gd name="T49" fmla="*/ 402 h 661"/>
                <a:gd name="T50" fmla="*/ 235 w 599"/>
                <a:gd name="T51" fmla="*/ 383 h 661"/>
                <a:gd name="T52" fmla="*/ 208 w 599"/>
                <a:gd name="T53" fmla="*/ 370 h 661"/>
                <a:gd name="T54" fmla="*/ 191 w 599"/>
                <a:gd name="T55" fmla="*/ 361 h 661"/>
                <a:gd name="T56" fmla="*/ 185 w 599"/>
                <a:gd name="T57" fmla="*/ 358 h 661"/>
                <a:gd name="T58" fmla="*/ 330 w 599"/>
                <a:gd name="T59" fmla="*/ 100 h 661"/>
                <a:gd name="T60" fmla="*/ 311 w 599"/>
                <a:gd name="T61" fmla="*/ 72 h 661"/>
                <a:gd name="T62" fmla="*/ 273 w 599"/>
                <a:gd name="T63" fmla="*/ 33 h 661"/>
                <a:gd name="T64" fmla="*/ 219 w 599"/>
                <a:gd name="T65" fmla="*/ 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661">
                  <a:moveTo>
                    <a:pt x="185" y="0"/>
                  </a:moveTo>
                  <a:lnTo>
                    <a:pt x="180" y="10"/>
                  </a:lnTo>
                  <a:lnTo>
                    <a:pt x="166" y="37"/>
                  </a:lnTo>
                  <a:lnTo>
                    <a:pt x="144" y="77"/>
                  </a:lnTo>
                  <a:lnTo>
                    <a:pt x="117" y="128"/>
                  </a:lnTo>
                  <a:lnTo>
                    <a:pt x="87" y="187"/>
                  </a:lnTo>
                  <a:lnTo>
                    <a:pt x="56" y="251"/>
                  </a:lnTo>
                  <a:lnTo>
                    <a:pt x="28" y="316"/>
                  </a:lnTo>
                  <a:lnTo>
                    <a:pt x="3" y="378"/>
                  </a:lnTo>
                  <a:lnTo>
                    <a:pt x="3" y="380"/>
                  </a:lnTo>
                  <a:lnTo>
                    <a:pt x="1" y="385"/>
                  </a:lnTo>
                  <a:lnTo>
                    <a:pt x="0" y="392"/>
                  </a:lnTo>
                  <a:lnTo>
                    <a:pt x="0" y="400"/>
                  </a:lnTo>
                  <a:lnTo>
                    <a:pt x="3" y="410"/>
                  </a:lnTo>
                  <a:lnTo>
                    <a:pt x="7" y="421"/>
                  </a:lnTo>
                  <a:lnTo>
                    <a:pt x="16" y="430"/>
                  </a:lnTo>
                  <a:lnTo>
                    <a:pt x="28" y="438"/>
                  </a:lnTo>
                  <a:lnTo>
                    <a:pt x="37" y="443"/>
                  </a:lnTo>
                  <a:lnTo>
                    <a:pt x="49" y="451"/>
                  </a:lnTo>
                  <a:lnTo>
                    <a:pt x="64" y="459"/>
                  </a:lnTo>
                  <a:lnTo>
                    <a:pt x="81" y="470"/>
                  </a:lnTo>
                  <a:lnTo>
                    <a:pt x="103" y="483"/>
                  </a:lnTo>
                  <a:lnTo>
                    <a:pt x="126" y="496"/>
                  </a:lnTo>
                  <a:lnTo>
                    <a:pt x="155" y="510"/>
                  </a:lnTo>
                  <a:lnTo>
                    <a:pt x="185" y="525"/>
                  </a:lnTo>
                  <a:lnTo>
                    <a:pt x="219" y="541"/>
                  </a:lnTo>
                  <a:lnTo>
                    <a:pt x="257" y="559"/>
                  </a:lnTo>
                  <a:lnTo>
                    <a:pt x="300" y="576"/>
                  </a:lnTo>
                  <a:lnTo>
                    <a:pt x="346" y="593"/>
                  </a:lnTo>
                  <a:lnTo>
                    <a:pt x="396" y="611"/>
                  </a:lnTo>
                  <a:lnTo>
                    <a:pt x="450" y="628"/>
                  </a:lnTo>
                  <a:lnTo>
                    <a:pt x="507" y="646"/>
                  </a:lnTo>
                  <a:lnTo>
                    <a:pt x="570" y="661"/>
                  </a:lnTo>
                  <a:lnTo>
                    <a:pt x="599" y="621"/>
                  </a:lnTo>
                  <a:lnTo>
                    <a:pt x="597" y="619"/>
                  </a:lnTo>
                  <a:lnTo>
                    <a:pt x="590" y="612"/>
                  </a:lnTo>
                  <a:lnTo>
                    <a:pt x="577" y="601"/>
                  </a:lnTo>
                  <a:lnTo>
                    <a:pt x="560" y="587"/>
                  </a:lnTo>
                  <a:lnTo>
                    <a:pt x="538" y="570"/>
                  </a:lnTo>
                  <a:lnTo>
                    <a:pt x="510" y="549"/>
                  </a:lnTo>
                  <a:lnTo>
                    <a:pt x="477" y="525"/>
                  </a:lnTo>
                  <a:lnTo>
                    <a:pt x="438" y="500"/>
                  </a:lnTo>
                  <a:lnTo>
                    <a:pt x="417" y="486"/>
                  </a:lnTo>
                  <a:lnTo>
                    <a:pt x="395" y="473"/>
                  </a:lnTo>
                  <a:lnTo>
                    <a:pt x="373" y="461"/>
                  </a:lnTo>
                  <a:lnTo>
                    <a:pt x="351" y="447"/>
                  </a:lnTo>
                  <a:lnTo>
                    <a:pt x="330" y="435"/>
                  </a:lnTo>
                  <a:lnTo>
                    <a:pt x="309" y="424"/>
                  </a:lnTo>
                  <a:lnTo>
                    <a:pt x="288" y="413"/>
                  </a:lnTo>
                  <a:lnTo>
                    <a:pt x="270" y="402"/>
                  </a:lnTo>
                  <a:lnTo>
                    <a:pt x="251" y="392"/>
                  </a:lnTo>
                  <a:lnTo>
                    <a:pt x="235" y="383"/>
                  </a:lnTo>
                  <a:lnTo>
                    <a:pt x="221" y="376"/>
                  </a:lnTo>
                  <a:lnTo>
                    <a:pt x="208" y="370"/>
                  </a:lnTo>
                  <a:lnTo>
                    <a:pt x="199" y="365"/>
                  </a:lnTo>
                  <a:lnTo>
                    <a:pt x="191" y="361"/>
                  </a:lnTo>
                  <a:lnTo>
                    <a:pt x="186" y="359"/>
                  </a:lnTo>
                  <a:lnTo>
                    <a:pt x="185" y="358"/>
                  </a:lnTo>
                  <a:lnTo>
                    <a:pt x="332" y="105"/>
                  </a:lnTo>
                  <a:lnTo>
                    <a:pt x="330" y="100"/>
                  </a:lnTo>
                  <a:lnTo>
                    <a:pt x="322" y="89"/>
                  </a:lnTo>
                  <a:lnTo>
                    <a:pt x="311" y="72"/>
                  </a:lnTo>
                  <a:lnTo>
                    <a:pt x="294" y="52"/>
                  </a:lnTo>
                  <a:lnTo>
                    <a:pt x="273" y="33"/>
                  </a:lnTo>
                  <a:lnTo>
                    <a:pt x="249" y="16"/>
                  </a:lnTo>
                  <a:lnTo>
                    <a:pt x="219" y="5"/>
                  </a:lnTo>
                  <a:lnTo>
                    <a:pt x="18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264"/>
            <p:cNvSpPr>
              <a:spLocks/>
            </p:cNvSpPr>
            <p:nvPr/>
          </p:nvSpPr>
          <p:spPr bwMode="auto">
            <a:xfrm>
              <a:off x="6545294" y="4476622"/>
              <a:ext cx="571500" cy="736600"/>
            </a:xfrm>
            <a:custGeom>
              <a:avLst/>
              <a:gdLst>
                <a:gd name="T0" fmla="*/ 0 w 360"/>
                <a:gd name="T1" fmla="*/ 358 h 464"/>
                <a:gd name="T2" fmla="*/ 2 w 360"/>
                <a:gd name="T3" fmla="*/ 354 h 464"/>
                <a:gd name="T4" fmla="*/ 7 w 360"/>
                <a:gd name="T5" fmla="*/ 344 h 464"/>
                <a:gd name="T6" fmla="*/ 16 w 360"/>
                <a:gd name="T7" fmla="*/ 330 h 464"/>
                <a:gd name="T8" fmla="*/ 27 w 360"/>
                <a:gd name="T9" fmla="*/ 309 h 464"/>
                <a:gd name="T10" fmla="*/ 41 w 360"/>
                <a:gd name="T11" fmla="*/ 286 h 464"/>
                <a:gd name="T12" fmla="*/ 58 w 360"/>
                <a:gd name="T13" fmla="*/ 257 h 464"/>
                <a:gd name="T14" fmla="*/ 77 w 360"/>
                <a:gd name="T15" fmla="*/ 228 h 464"/>
                <a:gd name="T16" fmla="*/ 99 w 360"/>
                <a:gd name="T17" fmla="*/ 197 h 464"/>
                <a:gd name="T18" fmla="*/ 121 w 360"/>
                <a:gd name="T19" fmla="*/ 167 h 464"/>
                <a:gd name="T20" fmla="*/ 145 w 360"/>
                <a:gd name="T21" fmla="*/ 135 h 464"/>
                <a:gd name="T22" fmla="*/ 170 w 360"/>
                <a:gd name="T23" fmla="*/ 105 h 464"/>
                <a:gd name="T24" fmla="*/ 196 w 360"/>
                <a:gd name="T25" fmla="*/ 77 h 464"/>
                <a:gd name="T26" fmla="*/ 223 w 360"/>
                <a:gd name="T27" fmla="*/ 51 h 464"/>
                <a:gd name="T28" fmla="*/ 250 w 360"/>
                <a:gd name="T29" fmla="*/ 29 h 464"/>
                <a:gd name="T30" fmla="*/ 277 w 360"/>
                <a:gd name="T31" fmla="*/ 12 h 464"/>
                <a:gd name="T32" fmla="*/ 304 w 360"/>
                <a:gd name="T33" fmla="*/ 0 h 464"/>
                <a:gd name="T34" fmla="*/ 343 w 360"/>
                <a:gd name="T35" fmla="*/ 6 h 464"/>
                <a:gd name="T36" fmla="*/ 360 w 360"/>
                <a:gd name="T37" fmla="*/ 51 h 464"/>
                <a:gd name="T38" fmla="*/ 359 w 360"/>
                <a:gd name="T39" fmla="*/ 125 h 464"/>
                <a:gd name="T40" fmla="*/ 346 w 360"/>
                <a:gd name="T41" fmla="*/ 213 h 464"/>
                <a:gd name="T42" fmla="*/ 327 w 360"/>
                <a:gd name="T43" fmla="*/ 304 h 464"/>
                <a:gd name="T44" fmla="*/ 306 w 360"/>
                <a:gd name="T45" fmla="*/ 385 h 464"/>
                <a:gd name="T46" fmla="*/ 289 w 360"/>
                <a:gd name="T47" fmla="*/ 442 h 464"/>
                <a:gd name="T48" fmla="*/ 283 w 360"/>
                <a:gd name="T49" fmla="*/ 464 h 464"/>
                <a:gd name="T50" fmla="*/ 282 w 360"/>
                <a:gd name="T51" fmla="*/ 463 h 464"/>
                <a:gd name="T52" fmla="*/ 278 w 360"/>
                <a:gd name="T53" fmla="*/ 460 h 464"/>
                <a:gd name="T54" fmla="*/ 273 w 360"/>
                <a:gd name="T55" fmla="*/ 455 h 464"/>
                <a:gd name="T56" fmla="*/ 264 w 360"/>
                <a:gd name="T57" fmla="*/ 447 h 464"/>
                <a:gd name="T58" fmla="*/ 255 w 360"/>
                <a:gd name="T59" fmla="*/ 439 h 464"/>
                <a:gd name="T60" fmla="*/ 242 w 360"/>
                <a:gd name="T61" fmla="*/ 429 h 464"/>
                <a:gd name="T62" fmla="*/ 228 w 360"/>
                <a:gd name="T63" fmla="*/ 419 h 464"/>
                <a:gd name="T64" fmla="*/ 212 w 360"/>
                <a:gd name="T65" fmla="*/ 409 h 464"/>
                <a:gd name="T66" fmla="*/ 192 w 360"/>
                <a:gd name="T67" fmla="*/ 399 h 464"/>
                <a:gd name="T68" fmla="*/ 171 w 360"/>
                <a:gd name="T69" fmla="*/ 390 h 464"/>
                <a:gd name="T70" fmla="*/ 148 w 360"/>
                <a:gd name="T71" fmla="*/ 380 h 464"/>
                <a:gd name="T72" fmla="*/ 123 w 360"/>
                <a:gd name="T73" fmla="*/ 373 h 464"/>
                <a:gd name="T74" fmla="*/ 95 w 360"/>
                <a:gd name="T75" fmla="*/ 366 h 464"/>
                <a:gd name="T76" fmla="*/ 66 w 360"/>
                <a:gd name="T77" fmla="*/ 361 h 464"/>
                <a:gd name="T78" fmla="*/ 34 w 360"/>
                <a:gd name="T79" fmla="*/ 358 h 464"/>
                <a:gd name="T80" fmla="*/ 0 w 360"/>
                <a:gd name="T81" fmla="*/ 3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464">
                  <a:moveTo>
                    <a:pt x="0" y="358"/>
                  </a:moveTo>
                  <a:lnTo>
                    <a:pt x="2" y="354"/>
                  </a:lnTo>
                  <a:lnTo>
                    <a:pt x="7" y="344"/>
                  </a:lnTo>
                  <a:lnTo>
                    <a:pt x="16" y="330"/>
                  </a:lnTo>
                  <a:lnTo>
                    <a:pt x="27" y="309"/>
                  </a:lnTo>
                  <a:lnTo>
                    <a:pt x="41" y="286"/>
                  </a:lnTo>
                  <a:lnTo>
                    <a:pt x="58" y="257"/>
                  </a:lnTo>
                  <a:lnTo>
                    <a:pt x="77" y="228"/>
                  </a:lnTo>
                  <a:lnTo>
                    <a:pt x="99" y="197"/>
                  </a:lnTo>
                  <a:lnTo>
                    <a:pt x="121" y="167"/>
                  </a:lnTo>
                  <a:lnTo>
                    <a:pt x="145" y="135"/>
                  </a:lnTo>
                  <a:lnTo>
                    <a:pt x="170" y="105"/>
                  </a:lnTo>
                  <a:lnTo>
                    <a:pt x="196" y="77"/>
                  </a:lnTo>
                  <a:lnTo>
                    <a:pt x="223" y="51"/>
                  </a:lnTo>
                  <a:lnTo>
                    <a:pt x="250" y="29"/>
                  </a:lnTo>
                  <a:lnTo>
                    <a:pt x="277" y="12"/>
                  </a:lnTo>
                  <a:lnTo>
                    <a:pt x="304" y="0"/>
                  </a:lnTo>
                  <a:lnTo>
                    <a:pt x="343" y="6"/>
                  </a:lnTo>
                  <a:lnTo>
                    <a:pt x="360" y="51"/>
                  </a:lnTo>
                  <a:lnTo>
                    <a:pt x="359" y="125"/>
                  </a:lnTo>
                  <a:lnTo>
                    <a:pt x="346" y="213"/>
                  </a:lnTo>
                  <a:lnTo>
                    <a:pt x="327" y="304"/>
                  </a:lnTo>
                  <a:lnTo>
                    <a:pt x="306" y="385"/>
                  </a:lnTo>
                  <a:lnTo>
                    <a:pt x="289" y="442"/>
                  </a:lnTo>
                  <a:lnTo>
                    <a:pt x="283" y="464"/>
                  </a:lnTo>
                  <a:lnTo>
                    <a:pt x="282" y="463"/>
                  </a:lnTo>
                  <a:lnTo>
                    <a:pt x="278" y="460"/>
                  </a:lnTo>
                  <a:lnTo>
                    <a:pt x="273" y="455"/>
                  </a:lnTo>
                  <a:lnTo>
                    <a:pt x="264" y="447"/>
                  </a:lnTo>
                  <a:lnTo>
                    <a:pt x="255" y="439"/>
                  </a:lnTo>
                  <a:lnTo>
                    <a:pt x="242" y="429"/>
                  </a:lnTo>
                  <a:lnTo>
                    <a:pt x="228" y="419"/>
                  </a:lnTo>
                  <a:lnTo>
                    <a:pt x="212" y="409"/>
                  </a:lnTo>
                  <a:lnTo>
                    <a:pt x="192" y="399"/>
                  </a:lnTo>
                  <a:lnTo>
                    <a:pt x="171" y="390"/>
                  </a:lnTo>
                  <a:lnTo>
                    <a:pt x="148" y="380"/>
                  </a:lnTo>
                  <a:lnTo>
                    <a:pt x="123" y="373"/>
                  </a:lnTo>
                  <a:lnTo>
                    <a:pt x="95" y="366"/>
                  </a:lnTo>
                  <a:lnTo>
                    <a:pt x="66" y="361"/>
                  </a:lnTo>
                  <a:lnTo>
                    <a:pt x="34" y="358"/>
                  </a:lnTo>
                  <a:lnTo>
                    <a:pt x="0" y="3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65"/>
            <p:cNvSpPr>
              <a:spLocks/>
            </p:cNvSpPr>
            <p:nvPr/>
          </p:nvSpPr>
          <p:spPr bwMode="auto">
            <a:xfrm>
              <a:off x="7393019" y="4387722"/>
              <a:ext cx="476250" cy="258763"/>
            </a:xfrm>
            <a:custGeom>
              <a:avLst/>
              <a:gdLst>
                <a:gd name="T0" fmla="*/ 0 w 300"/>
                <a:gd name="T1" fmla="*/ 1 h 163"/>
                <a:gd name="T2" fmla="*/ 1 w 300"/>
                <a:gd name="T3" fmla="*/ 3 h 163"/>
                <a:gd name="T4" fmla="*/ 4 w 300"/>
                <a:gd name="T5" fmla="*/ 8 h 163"/>
                <a:gd name="T6" fmla="*/ 9 w 300"/>
                <a:gd name="T7" fmla="*/ 16 h 163"/>
                <a:gd name="T8" fmla="*/ 15 w 300"/>
                <a:gd name="T9" fmla="*/ 25 h 163"/>
                <a:gd name="T10" fmla="*/ 22 w 300"/>
                <a:gd name="T11" fmla="*/ 38 h 163"/>
                <a:gd name="T12" fmla="*/ 32 w 300"/>
                <a:gd name="T13" fmla="*/ 50 h 163"/>
                <a:gd name="T14" fmla="*/ 42 w 300"/>
                <a:gd name="T15" fmla="*/ 63 h 163"/>
                <a:gd name="T16" fmla="*/ 54 w 300"/>
                <a:gd name="T17" fmla="*/ 78 h 163"/>
                <a:gd name="T18" fmla="*/ 66 w 300"/>
                <a:gd name="T19" fmla="*/ 92 h 163"/>
                <a:gd name="T20" fmla="*/ 80 w 300"/>
                <a:gd name="T21" fmla="*/ 105 h 163"/>
                <a:gd name="T22" fmla="*/ 94 w 300"/>
                <a:gd name="T23" fmla="*/ 119 h 163"/>
                <a:gd name="T24" fmla="*/ 110 w 300"/>
                <a:gd name="T25" fmla="*/ 131 h 163"/>
                <a:gd name="T26" fmla="*/ 127 w 300"/>
                <a:gd name="T27" fmla="*/ 143 h 163"/>
                <a:gd name="T28" fmla="*/ 146 w 300"/>
                <a:gd name="T29" fmla="*/ 152 h 163"/>
                <a:gd name="T30" fmla="*/ 165 w 300"/>
                <a:gd name="T31" fmla="*/ 159 h 163"/>
                <a:gd name="T32" fmla="*/ 185 w 300"/>
                <a:gd name="T33" fmla="*/ 163 h 163"/>
                <a:gd name="T34" fmla="*/ 201 w 300"/>
                <a:gd name="T35" fmla="*/ 163 h 163"/>
                <a:gd name="T36" fmla="*/ 216 w 300"/>
                <a:gd name="T37" fmla="*/ 161 h 163"/>
                <a:gd name="T38" fmla="*/ 230 w 300"/>
                <a:gd name="T39" fmla="*/ 156 h 163"/>
                <a:gd name="T40" fmla="*/ 245 w 300"/>
                <a:gd name="T41" fmla="*/ 150 h 163"/>
                <a:gd name="T42" fmla="*/ 260 w 300"/>
                <a:gd name="T43" fmla="*/ 142 h 163"/>
                <a:gd name="T44" fmla="*/ 273 w 300"/>
                <a:gd name="T45" fmla="*/ 131 h 163"/>
                <a:gd name="T46" fmla="*/ 287 w 300"/>
                <a:gd name="T47" fmla="*/ 119 h 163"/>
                <a:gd name="T48" fmla="*/ 300 w 300"/>
                <a:gd name="T49" fmla="*/ 103 h 163"/>
                <a:gd name="T50" fmla="*/ 299 w 300"/>
                <a:gd name="T51" fmla="*/ 100 h 163"/>
                <a:gd name="T52" fmla="*/ 286 w 300"/>
                <a:gd name="T53" fmla="*/ 115 h 163"/>
                <a:gd name="T54" fmla="*/ 272 w 300"/>
                <a:gd name="T55" fmla="*/ 127 h 163"/>
                <a:gd name="T56" fmla="*/ 259 w 300"/>
                <a:gd name="T57" fmla="*/ 138 h 163"/>
                <a:gd name="T58" fmla="*/ 244 w 300"/>
                <a:gd name="T59" fmla="*/ 145 h 163"/>
                <a:gd name="T60" fmla="*/ 229 w 300"/>
                <a:gd name="T61" fmla="*/ 152 h 163"/>
                <a:gd name="T62" fmla="*/ 214 w 300"/>
                <a:gd name="T63" fmla="*/ 156 h 163"/>
                <a:gd name="T64" fmla="*/ 200 w 300"/>
                <a:gd name="T65" fmla="*/ 158 h 163"/>
                <a:gd name="T66" fmla="*/ 185 w 300"/>
                <a:gd name="T67" fmla="*/ 158 h 163"/>
                <a:gd name="T68" fmla="*/ 148 w 300"/>
                <a:gd name="T69" fmla="*/ 148 h 163"/>
                <a:gd name="T70" fmla="*/ 115 w 300"/>
                <a:gd name="T71" fmla="*/ 130 h 163"/>
                <a:gd name="T72" fmla="*/ 85 w 300"/>
                <a:gd name="T73" fmla="*/ 104 h 163"/>
                <a:gd name="T74" fmla="*/ 58 w 300"/>
                <a:gd name="T75" fmla="*/ 76 h 163"/>
                <a:gd name="T76" fmla="*/ 36 w 300"/>
                <a:gd name="T77" fmla="*/ 47 h 163"/>
                <a:gd name="T78" fmla="*/ 18 w 300"/>
                <a:gd name="T79" fmla="*/ 23 h 163"/>
                <a:gd name="T80" fmla="*/ 7 w 300"/>
                <a:gd name="T81" fmla="*/ 7 h 163"/>
                <a:gd name="T82" fmla="*/ 4 w 300"/>
                <a:gd name="T83" fmla="*/ 0 h 163"/>
                <a:gd name="T84" fmla="*/ 0 w 300"/>
                <a:gd name="T8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163">
                  <a:moveTo>
                    <a:pt x="0" y="1"/>
                  </a:moveTo>
                  <a:lnTo>
                    <a:pt x="1" y="3"/>
                  </a:lnTo>
                  <a:lnTo>
                    <a:pt x="4" y="8"/>
                  </a:lnTo>
                  <a:lnTo>
                    <a:pt x="9" y="16"/>
                  </a:lnTo>
                  <a:lnTo>
                    <a:pt x="15" y="25"/>
                  </a:lnTo>
                  <a:lnTo>
                    <a:pt x="22" y="38"/>
                  </a:lnTo>
                  <a:lnTo>
                    <a:pt x="32" y="50"/>
                  </a:lnTo>
                  <a:lnTo>
                    <a:pt x="42" y="63"/>
                  </a:lnTo>
                  <a:lnTo>
                    <a:pt x="54" y="78"/>
                  </a:lnTo>
                  <a:lnTo>
                    <a:pt x="66" y="92"/>
                  </a:lnTo>
                  <a:lnTo>
                    <a:pt x="80" y="105"/>
                  </a:lnTo>
                  <a:lnTo>
                    <a:pt x="94" y="119"/>
                  </a:lnTo>
                  <a:lnTo>
                    <a:pt x="110" y="131"/>
                  </a:lnTo>
                  <a:lnTo>
                    <a:pt x="127" y="143"/>
                  </a:lnTo>
                  <a:lnTo>
                    <a:pt x="146" y="152"/>
                  </a:lnTo>
                  <a:lnTo>
                    <a:pt x="165" y="159"/>
                  </a:lnTo>
                  <a:lnTo>
                    <a:pt x="185" y="163"/>
                  </a:lnTo>
                  <a:lnTo>
                    <a:pt x="201" y="163"/>
                  </a:lnTo>
                  <a:lnTo>
                    <a:pt x="216" y="161"/>
                  </a:lnTo>
                  <a:lnTo>
                    <a:pt x="230" y="156"/>
                  </a:lnTo>
                  <a:lnTo>
                    <a:pt x="245" y="150"/>
                  </a:lnTo>
                  <a:lnTo>
                    <a:pt x="260" y="142"/>
                  </a:lnTo>
                  <a:lnTo>
                    <a:pt x="273" y="131"/>
                  </a:lnTo>
                  <a:lnTo>
                    <a:pt x="287" y="119"/>
                  </a:lnTo>
                  <a:lnTo>
                    <a:pt x="300" y="103"/>
                  </a:lnTo>
                  <a:lnTo>
                    <a:pt x="299" y="100"/>
                  </a:lnTo>
                  <a:lnTo>
                    <a:pt x="286" y="115"/>
                  </a:lnTo>
                  <a:lnTo>
                    <a:pt x="272" y="127"/>
                  </a:lnTo>
                  <a:lnTo>
                    <a:pt x="259" y="138"/>
                  </a:lnTo>
                  <a:lnTo>
                    <a:pt x="244" y="145"/>
                  </a:lnTo>
                  <a:lnTo>
                    <a:pt x="229" y="152"/>
                  </a:lnTo>
                  <a:lnTo>
                    <a:pt x="214" y="156"/>
                  </a:lnTo>
                  <a:lnTo>
                    <a:pt x="200" y="158"/>
                  </a:lnTo>
                  <a:lnTo>
                    <a:pt x="185" y="158"/>
                  </a:lnTo>
                  <a:lnTo>
                    <a:pt x="148" y="148"/>
                  </a:lnTo>
                  <a:lnTo>
                    <a:pt x="115" y="130"/>
                  </a:lnTo>
                  <a:lnTo>
                    <a:pt x="85" y="104"/>
                  </a:lnTo>
                  <a:lnTo>
                    <a:pt x="58" y="76"/>
                  </a:lnTo>
                  <a:lnTo>
                    <a:pt x="36" y="47"/>
                  </a:lnTo>
                  <a:lnTo>
                    <a:pt x="18" y="23"/>
                  </a:lnTo>
                  <a:lnTo>
                    <a:pt x="7" y="7"/>
                  </a:lnTo>
                  <a:lnTo>
                    <a:pt x="4" y="0"/>
                  </a:lnTo>
                  <a:lnTo>
                    <a:pt x="0"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66"/>
            <p:cNvSpPr>
              <a:spLocks/>
            </p:cNvSpPr>
            <p:nvPr/>
          </p:nvSpPr>
          <p:spPr bwMode="auto">
            <a:xfrm>
              <a:off x="6592919" y="4960810"/>
              <a:ext cx="428625" cy="198438"/>
            </a:xfrm>
            <a:custGeom>
              <a:avLst/>
              <a:gdLst>
                <a:gd name="T0" fmla="*/ 0 w 270"/>
                <a:gd name="T1" fmla="*/ 5 h 125"/>
                <a:gd name="T2" fmla="*/ 0 w 270"/>
                <a:gd name="T3" fmla="*/ 5 h 125"/>
                <a:gd name="T4" fmla="*/ 3 w 270"/>
                <a:gd name="T5" fmla="*/ 5 h 125"/>
                <a:gd name="T6" fmla="*/ 8 w 270"/>
                <a:gd name="T7" fmla="*/ 5 h 125"/>
                <a:gd name="T8" fmla="*/ 15 w 270"/>
                <a:gd name="T9" fmla="*/ 4 h 125"/>
                <a:gd name="T10" fmla="*/ 26 w 270"/>
                <a:gd name="T11" fmla="*/ 4 h 125"/>
                <a:gd name="T12" fmla="*/ 40 w 270"/>
                <a:gd name="T13" fmla="*/ 5 h 125"/>
                <a:gd name="T14" fmla="*/ 55 w 270"/>
                <a:gd name="T15" fmla="*/ 6 h 125"/>
                <a:gd name="T16" fmla="*/ 73 w 270"/>
                <a:gd name="T17" fmla="*/ 9 h 125"/>
                <a:gd name="T18" fmla="*/ 91 w 270"/>
                <a:gd name="T19" fmla="*/ 14 h 125"/>
                <a:gd name="T20" fmla="*/ 111 w 270"/>
                <a:gd name="T21" fmla="*/ 19 h 125"/>
                <a:gd name="T22" fmla="*/ 133 w 270"/>
                <a:gd name="T23" fmla="*/ 26 h 125"/>
                <a:gd name="T24" fmla="*/ 155 w 270"/>
                <a:gd name="T25" fmla="*/ 36 h 125"/>
                <a:gd name="T26" fmla="*/ 177 w 270"/>
                <a:gd name="T27" fmla="*/ 48 h 125"/>
                <a:gd name="T28" fmla="*/ 200 w 270"/>
                <a:gd name="T29" fmla="*/ 63 h 125"/>
                <a:gd name="T30" fmla="*/ 222 w 270"/>
                <a:gd name="T31" fmla="*/ 80 h 125"/>
                <a:gd name="T32" fmla="*/ 244 w 270"/>
                <a:gd name="T33" fmla="*/ 101 h 125"/>
                <a:gd name="T34" fmla="*/ 266 w 270"/>
                <a:gd name="T35" fmla="*/ 125 h 125"/>
                <a:gd name="T36" fmla="*/ 270 w 270"/>
                <a:gd name="T37" fmla="*/ 123 h 125"/>
                <a:gd name="T38" fmla="*/ 247 w 270"/>
                <a:gd name="T39" fmla="*/ 97 h 125"/>
                <a:gd name="T40" fmla="*/ 223 w 270"/>
                <a:gd name="T41" fmla="*/ 75 h 125"/>
                <a:gd name="T42" fmla="*/ 200 w 270"/>
                <a:gd name="T43" fmla="*/ 58 h 125"/>
                <a:gd name="T44" fmla="*/ 176 w 270"/>
                <a:gd name="T45" fmla="*/ 42 h 125"/>
                <a:gd name="T46" fmla="*/ 152 w 270"/>
                <a:gd name="T47" fmla="*/ 31 h 125"/>
                <a:gd name="T48" fmla="*/ 130 w 270"/>
                <a:gd name="T49" fmla="*/ 21 h 125"/>
                <a:gd name="T50" fmla="*/ 109 w 270"/>
                <a:gd name="T51" fmla="*/ 14 h 125"/>
                <a:gd name="T52" fmla="*/ 91 w 270"/>
                <a:gd name="T53" fmla="*/ 9 h 125"/>
                <a:gd name="T54" fmla="*/ 71 w 270"/>
                <a:gd name="T55" fmla="*/ 5 h 125"/>
                <a:gd name="T56" fmla="*/ 54 w 270"/>
                <a:gd name="T57" fmla="*/ 3 h 125"/>
                <a:gd name="T58" fmla="*/ 40 w 270"/>
                <a:gd name="T59" fmla="*/ 1 h 125"/>
                <a:gd name="T60" fmla="*/ 26 w 270"/>
                <a:gd name="T61" fmla="*/ 0 h 125"/>
                <a:gd name="T62" fmla="*/ 15 w 270"/>
                <a:gd name="T63" fmla="*/ 0 h 125"/>
                <a:gd name="T64" fmla="*/ 8 w 270"/>
                <a:gd name="T65" fmla="*/ 1 h 125"/>
                <a:gd name="T66" fmla="*/ 2 w 270"/>
                <a:gd name="T67" fmla="*/ 1 h 125"/>
                <a:gd name="T68" fmla="*/ 0 w 270"/>
                <a:gd name="T69" fmla="*/ 1 h 125"/>
                <a:gd name="T70" fmla="*/ 0 w 270"/>
                <a:gd name="T7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125">
                  <a:moveTo>
                    <a:pt x="0" y="5"/>
                  </a:moveTo>
                  <a:lnTo>
                    <a:pt x="0" y="5"/>
                  </a:lnTo>
                  <a:lnTo>
                    <a:pt x="3" y="5"/>
                  </a:lnTo>
                  <a:lnTo>
                    <a:pt x="8" y="5"/>
                  </a:lnTo>
                  <a:lnTo>
                    <a:pt x="15" y="4"/>
                  </a:lnTo>
                  <a:lnTo>
                    <a:pt x="26" y="4"/>
                  </a:lnTo>
                  <a:lnTo>
                    <a:pt x="40" y="5"/>
                  </a:lnTo>
                  <a:lnTo>
                    <a:pt x="55" y="6"/>
                  </a:lnTo>
                  <a:lnTo>
                    <a:pt x="73" y="9"/>
                  </a:lnTo>
                  <a:lnTo>
                    <a:pt x="91" y="14"/>
                  </a:lnTo>
                  <a:lnTo>
                    <a:pt x="111" y="19"/>
                  </a:lnTo>
                  <a:lnTo>
                    <a:pt x="133" y="26"/>
                  </a:lnTo>
                  <a:lnTo>
                    <a:pt x="155" y="36"/>
                  </a:lnTo>
                  <a:lnTo>
                    <a:pt x="177" y="48"/>
                  </a:lnTo>
                  <a:lnTo>
                    <a:pt x="200" y="63"/>
                  </a:lnTo>
                  <a:lnTo>
                    <a:pt x="222" y="80"/>
                  </a:lnTo>
                  <a:lnTo>
                    <a:pt x="244" y="101"/>
                  </a:lnTo>
                  <a:lnTo>
                    <a:pt x="266" y="125"/>
                  </a:lnTo>
                  <a:lnTo>
                    <a:pt x="270" y="123"/>
                  </a:lnTo>
                  <a:lnTo>
                    <a:pt x="247" y="97"/>
                  </a:lnTo>
                  <a:lnTo>
                    <a:pt x="223" y="75"/>
                  </a:lnTo>
                  <a:lnTo>
                    <a:pt x="200" y="58"/>
                  </a:lnTo>
                  <a:lnTo>
                    <a:pt x="176" y="42"/>
                  </a:lnTo>
                  <a:lnTo>
                    <a:pt x="152" y="31"/>
                  </a:lnTo>
                  <a:lnTo>
                    <a:pt x="130" y="21"/>
                  </a:lnTo>
                  <a:lnTo>
                    <a:pt x="109" y="14"/>
                  </a:lnTo>
                  <a:lnTo>
                    <a:pt x="91" y="9"/>
                  </a:lnTo>
                  <a:lnTo>
                    <a:pt x="71" y="5"/>
                  </a:lnTo>
                  <a:lnTo>
                    <a:pt x="54" y="3"/>
                  </a:lnTo>
                  <a:lnTo>
                    <a:pt x="40" y="1"/>
                  </a:lnTo>
                  <a:lnTo>
                    <a:pt x="26" y="0"/>
                  </a:lnTo>
                  <a:lnTo>
                    <a:pt x="15" y="0"/>
                  </a:lnTo>
                  <a:lnTo>
                    <a:pt x="8" y="1"/>
                  </a:lnTo>
                  <a:lnTo>
                    <a:pt x="2" y="1"/>
                  </a:lnTo>
                  <a:lnTo>
                    <a:pt x="0" y="1"/>
                  </a:lnTo>
                  <a:lnTo>
                    <a:pt x="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67"/>
            <p:cNvSpPr>
              <a:spLocks/>
            </p:cNvSpPr>
            <p:nvPr/>
          </p:nvSpPr>
          <p:spPr bwMode="auto">
            <a:xfrm>
              <a:off x="7883556" y="5089397"/>
              <a:ext cx="288925" cy="31750"/>
            </a:xfrm>
            <a:custGeom>
              <a:avLst/>
              <a:gdLst>
                <a:gd name="T0" fmla="*/ 182 w 182"/>
                <a:gd name="T1" fmla="*/ 0 h 20"/>
                <a:gd name="T2" fmla="*/ 176 w 182"/>
                <a:gd name="T3" fmla="*/ 0 h 20"/>
                <a:gd name="T4" fmla="*/ 160 w 182"/>
                <a:gd name="T5" fmla="*/ 1 h 20"/>
                <a:gd name="T6" fmla="*/ 137 w 182"/>
                <a:gd name="T7" fmla="*/ 4 h 20"/>
                <a:gd name="T8" fmla="*/ 110 w 182"/>
                <a:gd name="T9" fmla="*/ 5 h 20"/>
                <a:gd name="T10" fmla="*/ 79 w 182"/>
                <a:gd name="T11" fmla="*/ 7 h 20"/>
                <a:gd name="T12" fmla="*/ 49 w 182"/>
                <a:gd name="T13" fmla="*/ 10 h 20"/>
                <a:gd name="T14" fmla="*/ 22 w 182"/>
                <a:gd name="T15" fmla="*/ 12 h 20"/>
                <a:gd name="T16" fmla="*/ 0 w 182"/>
                <a:gd name="T17" fmla="*/ 15 h 20"/>
                <a:gd name="T18" fmla="*/ 0 w 182"/>
                <a:gd name="T19" fmla="*/ 20 h 20"/>
                <a:gd name="T20" fmla="*/ 22 w 182"/>
                <a:gd name="T21" fmla="*/ 17 h 20"/>
                <a:gd name="T22" fmla="*/ 49 w 182"/>
                <a:gd name="T23" fmla="*/ 15 h 20"/>
                <a:gd name="T24" fmla="*/ 79 w 182"/>
                <a:gd name="T25" fmla="*/ 12 h 20"/>
                <a:gd name="T26" fmla="*/ 110 w 182"/>
                <a:gd name="T27" fmla="*/ 10 h 20"/>
                <a:gd name="T28" fmla="*/ 137 w 182"/>
                <a:gd name="T29" fmla="*/ 7 h 20"/>
                <a:gd name="T30" fmla="*/ 160 w 182"/>
                <a:gd name="T31" fmla="*/ 6 h 20"/>
                <a:gd name="T32" fmla="*/ 176 w 182"/>
                <a:gd name="T33" fmla="*/ 5 h 20"/>
                <a:gd name="T34" fmla="*/ 182 w 182"/>
                <a:gd name="T35" fmla="*/ 4 h 20"/>
                <a:gd name="T36" fmla="*/ 182 w 182"/>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0">
                  <a:moveTo>
                    <a:pt x="182" y="0"/>
                  </a:moveTo>
                  <a:lnTo>
                    <a:pt x="176" y="0"/>
                  </a:lnTo>
                  <a:lnTo>
                    <a:pt x="160" y="1"/>
                  </a:lnTo>
                  <a:lnTo>
                    <a:pt x="137" y="4"/>
                  </a:lnTo>
                  <a:lnTo>
                    <a:pt x="110" y="5"/>
                  </a:lnTo>
                  <a:lnTo>
                    <a:pt x="79" y="7"/>
                  </a:lnTo>
                  <a:lnTo>
                    <a:pt x="49" y="10"/>
                  </a:lnTo>
                  <a:lnTo>
                    <a:pt x="22" y="12"/>
                  </a:lnTo>
                  <a:lnTo>
                    <a:pt x="0" y="15"/>
                  </a:lnTo>
                  <a:lnTo>
                    <a:pt x="0" y="20"/>
                  </a:lnTo>
                  <a:lnTo>
                    <a:pt x="22" y="17"/>
                  </a:lnTo>
                  <a:lnTo>
                    <a:pt x="49" y="15"/>
                  </a:lnTo>
                  <a:lnTo>
                    <a:pt x="79" y="12"/>
                  </a:lnTo>
                  <a:lnTo>
                    <a:pt x="110" y="10"/>
                  </a:lnTo>
                  <a:lnTo>
                    <a:pt x="137" y="7"/>
                  </a:lnTo>
                  <a:lnTo>
                    <a:pt x="160" y="6"/>
                  </a:lnTo>
                  <a:lnTo>
                    <a:pt x="176" y="5"/>
                  </a:lnTo>
                  <a:lnTo>
                    <a:pt x="182" y="4"/>
                  </a:lnTo>
                  <a:lnTo>
                    <a:pt x="1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68"/>
            <p:cNvSpPr>
              <a:spLocks/>
            </p:cNvSpPr>
            <p:nvPr/>
          </p:nvSpPr>
          <p:spPr bwMode="auto">
            <a:xfrm>
              <a:off x="6808819" y="5406897"/>
              <a:ext cx="1836738" cy="744538"/>
            </a:xfrm>
            <a:custGeom>
              <a:avLst/>
              <a:gdLst>
                <a:gd name="T0" fmla="*/ 203 w 1157"/>
                <a:gd name="T1" fmla="*/ 10 h 469"/>
                <a:gd name="T2" fmla="*/ 687 w 1157"/>
                <a:gd name="T3" fmla="*/ 121 h 469"/>
                <a:gd name="T4" fmla="*/ 1157 w 1157"/>
                <a:gd name="T5" fmla="*/ 0 h 469"/>
                <a:gd name="T6" fmla="*/ 788 w 1157"/>
                <a:gd name="T7" fmla="*/ 343 h 469"/>
                <a:gd name="T8" fmla="*/ 502 w 1157"/>
                <a:gd name="T9" fmla="*/ 469 h 469"/>
                <a:gd name="T10" fmla="*/ 0 w 1157"/>
                <a:gd name="T11" fmla="*/ 328 h 469"/>
                <a:gd name="T12" fmla="*/ 203 w 1157"/>
                <a:gd name="T13" fmla="*/ 10 h 469"/>
              </a:gdLst>
              <a:ahLst/>
              <a:cxnLst>
                <a:cxn ang="0">
                  <a:pos x="T0" y="T1"/>
                </a:cxn>
                <a:cxn ang="0">
                  <a:pos x="T2" y="T3"/>
                </a:cxn>
                <a:cxn ang="0">
                  <a:pos x="T4" y="T5"/>
                </a:cxn>
                <a:cxn ang="0">
                  <a:pos x="T6" y="T7"/>
                </a:cxn>
                <a:cxn ang="0">
                  <a:pos x="T8" y="T9"/>
                </a:cxn>
                <a:cxn ang="0">
                  <a:pos x="T10" y="T11"/>
                </a:cxn>
                <a:cxn ang="0">
                  <a:pos x="T12" y="T13"/>
                </a:cxn>
              </a:cxnLst>
              <a:rect l="0" t="0" r="r" b="b"/>
              <a:pathLst>
                <a:path w="1157" h="469">
                  <a:moveTo>
                    <a:pt x="203" y="10"/>
                  </a:moveTo>
                  <a:lnTo>
                    <a:pt x="687" y="121"/>
                  </a:lnTo>
                  <a:lnTo>
                    <a:pt x="1157" y="0"/>
                  </a:lnTo>
                  <a:lnTo>
                    <a:pt x="788" y="343"/>
                  </a:lnTo>
                  <a:lnTo>
                    <a:pt x="502" y="469"/>
                  </a:lnTo>
                  <a:lnTo>
                    <a:pt x="0" y="328"/>
                  </a:lnTo>
                  <a:lnTo>
                    <a:pt x="20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69"/>
            <p:cNvSpPr>
              <a:spLocks/>
            </p:cNvSpPr>
            <p:nvPr/>
          </p:nvSpPr>
          <p:spPr bwMode="auto">
            <a:xfrm>
              <a:off x="7499381" y="5598985"/>
              <a:ext cx="392113" cy="528638"/>
            </a:xfrm>
            <a:custGeom>
              <a:avLst/>
              <a:gdLst>
                <a:gd name="T0" fmla="*/ 247 w 247"/>
                <a:gd name="T1" fmla="*/ 5 h 333"/>
                <a:gd name="T2" fmla="*/ 16 w 247"/>
                <a:gd name="T3" fmla="*/ 333 h 333"/>
                <a:gd name="T4" fmla="*/ 0 w 247"/>
                <a:gd name="T5" fmla="*/ 321 h 333"/>
                <a:gd name="T6" fmla="*/ 198 w 247"/>
                <a:gd name="T7" fmla="*/ 0 h 333"/>
                <a:gd name="T8" fmla="*/ 247 w 247"/>
                <a:gd name="T9" fmla="*/ 5 h 333"/>
              </a:gdLst>
              <a:ahLst/>
              <a:cxnLst>
                <a:cxn ang="0">
                  <a:pos x="T0" y="T1"/>
                </a:cxn>
                <a:cxn ang="0">
                  <a:pos x="T2" y="T3"/>
                </a:cxn>
                <a:cxn ang="0">
                  <a:pos x="T4" y="T5"/>
                </a:cxn>
                <a:cxn ang="0">
                  <a:pos x="T6" y="T7"/>
                </a:cxn>
                <a:cxn ang="0">
                  <a:pos x="T8" y="T9"/>
                </a:cxn>
              </a:cxnLst>
              <a:rect l="0" t="0" r="r" b="b"/>
              <a:pathLst>
                <a:path w="247" h="333">
                  <a:moveTo>
                    <a:pt x="247" y="5"/>
                  </a:moveTo>
                  <a:lnTo>
                    <a:pt x="16" y="333"/>
                  </a:lnTo>
                  <a:lnTo>
                    <a:pt x="0" y="321"/>
                  </a:lnTo>
                  <a:lnTo>
                    <a:pt x="198" y="0"/>
                  </a:lnTo>
                  <a:lnTo>
                    <a:pt x="247"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70"/>
            <p:cNvSpPr>
              <a:spLocks/>
            </p:cNvSpPr>
            <p:nvPr/>
          </p:nvSpPr>
          <p:spPr bwMode="auto">
            <a:xfrm>
              <a:off x="7743856" y="5538660"/>
              <a:ext cx="390525" cy="514350"/>
            </a:xfrm>
            <a:custGeom>
              <a:avLst/>
              <a:gdLst>
                <a:gd name="T0" fmla="*/ 205 w 246"/>
                <a:gd name="T1" fmla="*/ 14 h 324"/>
                <a:gd name="T2" fmla="*/ 0 w 246"/>
                <a:gd name="T3" fmla="*/ 324 h 324"/>
                <a:gd name="T4" fmla="*/ 22 w 246"/>
                <a:gd name="T5" fmla="*/ 314 h 324"/>
                <a:gd name="T6" fmla="*/ 246 w 246"/>
                <a:gd name="T7" fmla="*/ 0 h 324"/>
                <a:gd name="T8" fmla="*/ 205 w 246"/>
                <a:gd name="T9" fmla="*/ 14 h 324"/>
              </a:gdLst>
              <a:ahLst/>
              <a:cxnLst>
                <a:cxn ang="0">
                  <a:pos x="T0" y="T1"/>
                </a:cxn>
                <a:cxn ang="0">
                  <a:pos x="T2" y="T3"/>
                </a:cxn>
                <a:cxn ang="0">
                  <a:pos x="T4" y="T5"/>
                </a:cxn>
                <a:cxn ang="0">
                  <a:pos x="T6" y="T7"/>
                </a:cxn>
                <a:cxn ang="0">
                  <a:pos x="T8" y="T9"/>
                </a:cxn>
              </a:cxnLst>
              <a:rect l="0" t="0" r="r" b="b"/>
              <a:pathLst>
                <a:path w="246" h="324">
                  <a:moveTo>
                    <a:pt x="205" y="14"/>
                  </a:moveTo>
                  <a:lnTo>
                    <a:pt x="0" y="324"/>
                  </a:lnTo>
                  <a:lnTo>
                    <a:pt x="22" y="314"/>
                  </a:lnTo>
                  <a:lnTo>
                    <a:pt x="246" y="0"/>
                  </a:lnTo>
                  <a:lnTo>
                    <a:pt x="20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71"/>
            <p:cNvSpPr>
              <a:spLocks/>
            </p:cNvSpPr>
            <p:nvPr/>
          </p:nvSpPr>
          <p:spPr bwMode="auto">
            <a:xfrm>
              <a:off x="6881844" y="6351460"/>
              <a:ext cx="733425" cy="303213"/>
            </a:xfrm>
            <a:custGeom>
              <a:avLst/>
              <a:gdLst>
                <a:gd name="T0" fmla="*/ 460 w 462"/>
                <a:gd name="T1" fmla="*/ 89 h 191"/>
                <a:gd name="T2" fmla="*/ 449 w 462"/>
                <a:gd name="T3" fmla="*/ 93 h 191"/>
                <a:gd name="T4" fmla="*/ 430 w 462"/>
                <a:gd name="T5" fmla="*/ 103 h 191"/>
                <a:gd name="T6" fmla="*/ 403 w 462"/>
                <a:gd name="T7" fmla="*/ 115 h 191"/>
                <a:gd name="T8" fmla="*/ 370 w 462"/>
                <a:gd name="T9" fmla="*/ 130 h 191"/>
                <a:gd name="T10" fmla="*/ 331 w 462"/>
                <a:gd name="T11" fmla="*/ 146 h 191"/>
                <a:gd name="T12" fmla="*/ 290 w 462"/>
                <a:gd name="T13" fmla="*/ 160 h 191"/>
                <a:gd name="T14" fmla="*/ 247 w 462"/>
                <a:gd name="T15" fmla="*/ 173 h 191"/>
                <a:gd name="T16" fmla="*/ 187 w 462"/>
                <a:gd name="T17" fmla="*/ 185 h 191"/>
                <a:gd name="T18" fmla="*/ 138 w 462"/>
                <a:gd name="T19" fmla="*/ 191 h 191"/>
                <a:gd name="T20" fmla="*/ 114 w 462"/>
                <a:gd name="T21" fmla="*/ 188 h 191"/>
                <a:gd name="T22" fmla="*/ 100 w 462"/>
                <a:gd name="T23" fmla="*/ 178 h 191"/>
                <a:gd name="T24" fmla="*/ 85 w 462"/>
                <a:gd name="T25" fmla="*/ 167 h 191"/>
                <a:gd name="T26" fmla="*/ 70 w 462"/>
                <a:gd name="T27" fmla="*/ 157 h 191"/>
                <a:gd name="T28" fmla="*/ 56 w 462"/>
                <a:gd name="T29" fmla="*/ 146 h 191"/>
                <a:gd name="T30" fmla="*/ 45 w 462"/>
                <a:gd name="T31" fmla="*/ 135 h 191"/>
                <a:gd name="T32" fmla="*/ 40 w 462"/>
                <a:gd name="T33" fmla="*/ 113 h 191"/>
                <a:gd name="T34" fmla="*/ 51 w 462"/>
                <a:gd name="T35" fmla="*/ 92 h 191"/>
                <a:gd name="T36" fmla="*/ 85 w 462"/>
                <a:gd name="T37" fmla="*/ 82 h 191"/>
                <a:gd name="T38" fmla="*/ 87 w 462"/>
                <a:gd name="T39" fmla="*/ 69 h 191"/>
                <a:gd name="T40" fmla="*/ 63 w 462"/>
                <a:gd name="T41" fmla="*/ 68 h 191"/>
                <a:gd name="T42" fmla="*/ 47 w 462"/>
                <a:gd name="T43" fmla="*/ 73 h 191"/>
                <a:gd name="T44" fmla="*/ 33 w 462"/>
                <a:gd name="T45" fmla="*/ 76 h 191"/>
                <a:gd name="T46" fmla="*/ 22 w 462"/>
                <a:gd name="T47" fmla="*/ 76 h 191"/>
                <a:gd name="T48" fmla="*/ 12 w 462"/>
                <a:gd name="T49" fmla="*/ 64 h 191"/>
                <a:gd name="T50" fmla="*/ 2 w 462"/>
                <a:gd name="T51" fmla="*/ 43 h 191"/>
                <a:gd name="T52" fmla="*/ 1 w 462"/>
                <a:gd name="T53" fmla="*/ 20 h 191"/>
                <a:gd name="T54" fmla="*/ 16 w 462"/>
                <a:gd name="T55" fmla="*/ 6 h 191"/>
                <a:gd name="T56" fmla="*/ 52 w 462"/>
                <a:gd name="T57" fmla="*/ 9 h 191"/>
                <a:gd name="T58" fmla="*/ 85 w 462"/>
                <a:gd name="T59" fmla="*/ 15 h 191"/>
                <a:gd name="T60" fmla="*/ 115 w 462"/>
                <a:gd name="T61" fmla="*/ 20 h 191"/>
                <a:gd name="T62" fmla="*/ 146 w 462"/>
                <a:gd name="T63" fmla="*/ 22 h 191"/>
                <a:gd name="T64" fmla="*/ 181 w 462"/>
                <a:gd name="T65" fmla="*/ 19 h 191"/>
                <a:gd name="T66" fmla="*/ 208 w 462"/>
                <a:gd name="T67" fmla="*/ 14 h 191"/>
                <a:gd name="T68" fmla="*/ 234 w 462"/>
                <a:gd name="T69" fmla="*/ 9 h 191"/>
                <a:gd name="T70" fmla="*/ 264 w 462"/>
                <a:gd name="T71" fmla="*/ 3 h 191"/>
                <a:gd name="T72" fmla="*/ 311 w 462"/>
                <a:gd name="T73" fmla="*/ 3 h 191"/>
                <a:gd name="T74" fmla="*/ 369 w 462"/>
                <a:gd name="T75" fmla="*/ 26 h 191"/>
                <a:gd name="T76" fmla="*/ 422 w 462"/>
                <a:gd name="T77" fmla="*/ 58 h 191"/>
                <a:gd name="T78" fmla="*/ 457 w 462"/>
                <a:gd name="T7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2" h="191">
                  <a:moveTo>
                    <a:pt x="462" y="87"/>
                  </a:moveTo>
                  <a:lnTo>
                    <a:pt x="460" y="89"/>
                  </a:lnTo>
                  <a:lnTo>
                    <a:pt x="457" y="90"/>
                  </a:lnTo>
                  <a:lnTo>
                    <a:pt x="449" y="93"/>
                  </a:lnTo>
                  <a:lnTo>
                    <a:pt x="441" y="98"/>
                  </a:lnTo>
                  <a:lnTo>
                    <a:pt x="430" y="103"/>
                  </a:lnTo>
                  <a:lnTo>
                    <a:pt x="418" y="109"/>
                  </a:lnTo>
                  <a:lnTo>
                    <a:pt x="403" y="115"/>
                  </a:lnTo>
                  <a:lnTo>
                    <a:pt x="387" y="123"/>
                  </a:lnTo>
                  <a:lnTo>
                    <a:pt x="370" y="130"/>
                  </a:lnTo>
                  <a:lnTo>
                    <a:pt x="350" y="138"/>
                  </a:lnTo>
                  <a:lnTo>
                    <a:pt x="331" y="146"/>
                  </a:lnTo>
                  <a:lnTo>
                    <a:pt x="311" y="153"/>
                  </a:lnTo>
                  <a:lnTo>
                    <a:pt x="290" y="160"/>
                  </a:lnTo>
                  <a:lnTo>
                    <a:pt x="268" y="167"/>
                  </a:lnTo>
                  <a:lnTo>
                    <a:pt x="247" y="173"/>
                  </a:lnTo>
                  <a:lnTo>
                    <a:pt x="225" y="178"/>
                  </a:lnTo>
                  <a:lnTo>
                    <a:pt x="187" y="185"/>
                  </a:lnTo>
                  <a:lnTo>
                    <a:pt x="158" y="190"/>
                  </a:lnTo>
                  <a:lnTo>
                    <a:pt x="138" y="191"/>
                  </a:lnTo>
                  <a:lnTo>
                    <a:pt x="123" y="190"/>
                  </a:lnTo>
                  <a:lnTo>
                    <a:pt x="114" y="188"/>
                  </a:lnTo>
                  <a:lnTo>
                    <a:pt x="106" y="184"/>
                  </a:lnTo>
                  <a:lnTo>
                    <a:pt x="100" y="178"/>
                  </a:lnTo>
                  <a:lnTo>
                    <a:pt x="93" y="173"/>
                  </a:lnTo>
                  <a:lnTo>
                    <a:pt x="85" y="167"/>
                  </a:lnTo>
                  <a:lnTo>
                    <a:pt x="77" y="162"/>
                  </a:lnTo>
                  <a:lnTo>
                    <a:pt x="70" y="157"/>
                  </a:lnTo>
                  <a:lnTo>
                    <a:pt x="62" y="152"/>
                  </a:lnTo>
                  <a:lnTo>
                    <a:pt x="56" y="146"/>
                  </a:lnTo>
                  <a:lnTo>
                    <a:pt x="50" y="141"/>
                  </a:lnTo>
                  <a:lnTo>
                    <a:pt x="45" y="135"/>
                  </a:lnTo>
                  <a:lnTo>
                    <a:pt x="43" y="128"/>
                  </a:lnTo>
                  <a:lnTo>
                    <a:pt x="40" y="113"/>
                  </a:lnTo>
                  <a:lnTo>
                    <a:pt x="43" y="102"/>
                  </a:lnTo>
                  <a:lnTo>
                    <a:pt x="51" y="92"/>
                  </a:lnTo>
                  <a:lnTo>
                    <a:pt x="68" y="87"/>
                  </a:lnTo>
                  <a:lnTo>
                    <a:pt x="85" y="82"/>
                  </a:lnTo>
                  <a:lnTo>
                    <a:pt x="92" y="75"/>
                  </a:lnTo>
                  <a:lnTo>
                    <a:pt x="87" y="69"/>
                  </a:lnTo>
                  <a:lnTo>
                    <a:pt x="73" y="66"/>
                  </a:lnTo>
                  <a:lnTo>
                    <a:pt x="63" y="68"/>
                  </a:lnTo>
                  <a:lnTo>
                    <a:pt x="55" y="69"/>
                  </a:lnTo>
                  <a:lnTo>
                    <a:pt x="47" y="73"/>
                  </a:lnTo>
                  <a:lnTo>
                    <a:pt x="40" y="75"/>
                  </a:lnTo>
                  <a:lnTo>
                    <a:pt x="33" y="76"/>
                  </a:lnTo>
                  <a:lnTo>
                    <a:pt x="27" y="77"/>
                  </a:lnTo>
                  <a:lnTo>
                    <a:pt x="22" y="76"/>
                  </a:lnTo>
                  <a:lnTo>
                    <a:pt x="17" y="71"/>
                  </a:lnTo>
                  <a:lnTo>
                    <a:pt x="12" y="64"/>
                  </a:lnTo>
                  <a:lnTo>
                    <a:pt x="7" y="54"/>
                  </a:lnTo>
                  <a:lnTo>
                    <a:pt x="2" y="43"/>
                  </a:lnTo>
                  <a:lnTo>
                    <a:pt x="0" y="31"/>
                  </a:lnTo>
                  <a:lnTo>
                    <a:pt x="1" y="20"/>
                  </a:lnTo>
                  <a:lnTo>
                    <a:pt x="5" y="11"/>
                  </a:lnTo>
                  <a:lnTo>
                    <a:pt x="16" y="6"/>
                  </a:lnTo>
                  <a:lnTo>
                    <a:pt x="33" y="6"/>
                  </a:lnTo>
                  <a:lnTo>
                    <a:pt x="52" y="9"/>
                  </a:lnTo>
                  <a:lnTo>
                    <a:pt x="70" y="11"/>
                  </a:lnTo>
                  <a:lnTo>
                    <a:pt x="85" y="15"/>
                  </a:lnTo>
                  <a:lnTo>
                    <a:pt x="100" y="17"/>
                  </a:lnTo>
                  <a:lnTo>
                    <a:pt x="115" y="20"/>
                  </a:lnTo>
                  <a:lnTo>
                    <a:pt x="130" y="21"/>
                  </a:lnTo>
                  <a:lnTo>
                    <a:pt x="146" y="22"/>
                  </a:lnTo>
                  <a:lnTo>
                    <a:pt x="164" y="21"/>
                  </a:lnTo>
                  <a:lnTo>
                    <a:pt x="181" y="19"/>
                  </a:lnTo>
                  <a:lnTo>
                    <a:pt x="196" y="16"/>
                  </a:lnTo>
                  <a:lnTo>
                    <a:pt x="208" y="14"/>
                  </a:lnTo>
                  <a:lnTo>
                    <a:pt x="221" y="11"/>
                  </a:lnTo>
                  <a:lnTo>
                    <a:pt x="234" y="9"/>
                  </a:lnTo>
                  <a:lnTo>
                    <a:pt x="248" y="5"/>
                  </a:lnTo>
                  <a:lnTo>
                    <a:pt x="264" y="3"/>
                  </a:lnTo>
                  <a:lnTo>
                    <a:pt x="285" y="0"/>
                  </a:lnTo>
                  <a:lnTo>
                    <a:pt x="311" y="3"/>
                  </a:lnTo>
                  <a:lnTo>
                    <a:pt x="339" y="11"/>
                  </a:lnTo>
                  <a:lnTo>
                    <a:pt x="369" y="26"/>
                  </a:lnTo>
                  <a:lnTo>
                    <a:pt x="397" y="42"/>
                  </a:lnTo>
                  <a:lnTo>
                    <a:pt x="422" y="58"/>
                  </a:lnTo>
                  <a:lnTo>
                    <a:pt x="443" y="73"/>
                  </a:lnTo>
                  <a:lnTo>
                    <a:pt x="457" y="84"/>
                  </a:lnTo>
                  <a:lnTo>
                    <a:pt x="462"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272"/>
            <p:cNvSpPr>
              <a:spLocks/>
            </p:cNvSpPr>
            <p:nvPr/>
          </p:nvSpPr>
          <p:spPr bwMode="auto">
            <a:xfrm>
              <a:off x="7540656" y="5676772"/>
              <a:ext cx="1152525" cy="787400"/>
            </a:xfrm>
            <a:custGeom>
              <a:avLst/>
              <a:gdLst>
                <a:gd name="T0" fmla="*/ 0 w 726"/>
                <a:gd name="T1" fmla="*/ 289 h 496"/>
                <a:gd name="T2" fmla="*/ 3 w 726"/>
                <a:gd name="T3" fmla="*/ 287 h 496"/>
                <a:gd name="T4" fmla="*/ 11 w 726"/>
                <a:gd name="T5" fmla="*/ 282 h 496"/>
                <a:gd name="T6" fmla="*/ 25 w 726"/>
                <a:gd name="T7" fmla="*/ 272 h 496"/>
                <a:gd name="T8" fmla="*/ 43 w 726"/>
                <a:gd name="T9" fmla="*/ 260 h 496"/>
                <a:gd name="T10" fmla="*/ 66 w 726"/>
                <a:gd name="T11" fmla="*/ 246 h 496"/>
                <a:gd name="T12" fmla="*/ 92 w 726"/>
                <a:gd name="T13" fmla="*/ 229 h 496"/>
                <a:gd name="T14" fmla="*/ 121 w 726"/>
                <a:gd name="T15" fmla="*/ 211 h 496"/>
                <a:gd name="T16" fmla="*/ 155 w 726"/>
                <a:gd name="T17" fmla="*/ 191 h 496"/>
                <a:gd name="T18" fmla="*/ 189 w 726"/>
                <a:gd name="T19" fmla="*/ 170 h 496"/>
                <a:gd name="T20" fmla="*/ 226 w 726"/>
                <a:gd name="T21" fmla="*/ 148 h 496"/>
                <a:gd name="T22" fmla="*/ 264 w 726"/>
                <a:gd name="T23" fmla="*/ 128 h 496"/>
                <a:gd name="T24" fmla="*/ 304 w 726"/>
                <a:gd name="T25" fmla="*/ 107 h 496"/>
                <a:gd name="T26" fmla="*/ 343 w 726"/>
                <a:gd name="T27" fmla="*/ 86 h 496"/>
                <a:gd name="T28" fmla="*/ 384 w 726"/>
                <a:gd name="T29" fmla="*/ 66 h 496"/>
                <a:gd name="T30" fmla="*/ 424 w 726"/>
                <a:gd name="T31" fmla="*/ 48 h 496"/>
                <a:gd name="T32" fmla="*/ 463 w 726"/>
                <a:gd name="T33" fmla="*/ 32 h 496"/>
                <a:gd name="T34" fmla="*/ 501 w 726"/>
                <a:gd name="T35" fmla="*/ 18 h 496"/>
                <a:gd name="T36" fmla="*/ 539 w 726"/>
                <a:gd name="T37" fmla="*/ 9 h 496"/>
                <a:gd name="T38" fmla="*/ 575 w 726"/>
                <a:gd name="T39" fmla="*/ 3 h 496"/>
                <a:gd name="T40" fmla="*/ 608 w 726"/>
                <a:gd name="T41" fmla="*/ 0 h 496"/>
                <a:gd name="T42" fmla="*/ 637 w 726"/>
                <a:gd name="T43" fmla="*/ 0 h 496"/>
                <a:gd name="T44" fmla="*/ 664 w 726"/>
                <a:gd name="T45" fmla="*/ 5 h 496"/>
                <a:gd name="T46" fmla="*/ 686 w 726"/>
                <a:gd name="T47" fmla="*/ 12 h 496"/>
                <a:gd name="T48" fmla="*/ 705 w 726"/>
                <a:gd name="T49" fmla="*/ 22 h 496"/>
                <a:gd name="T50" fmla="*/ 717 w 726"/>
                <a:gd name="T51" fmla="*/ 36 h 496"/>
                <a:gd name="T52" fmla="*/ 724 w 726"/>
                <a:gd name="T53" fmla="*/ 53 h 496"/>
                <a:gd name="T54" fmla="*/ 726 w 726"/>
                <a:gd name="T55" fmla="*/ 72 h 496"/>
                <a:gd name="T56" fmla="*/ 720 w 726"/>
                <a:gd name="T57" fmla="*/ 94 h 496"/>
                <a:gd name="T58" fmla="*/ 706 w 726"/>
                <a:gd name="T59" fmla="*/ 120 h 496"/>
                <a:gd name="T60" fmla="*/ 684 w 726"/>
                <a:gd name="T61" fmla="*/ 148 h 496"/>
                <a:gd name="T62" fmla="*/ 655 w 726"/>
                <a:gd name="T63" fmla="*/ 180 h 496"/>
                <a:gd name="T64" fmla="*/ 615 w 726"/>
                <a:gd name="T65" fmla="*/ 213 h 496"/>
                <a:gd name="T66" fmla="*/ 572 w 726"/>
                <a:gd name="T67" fmla="*/ 248 h 496"/>
                <a:gd name="T68" fmla="*/ 530 w 726"/>
                <a:gd name="T69" fmla="*/ 279 h 496"/>
                <a:gd name="T70" fmla="*/ 488 w 726"/>
                <a:gd name="T71" fmla="*/ 309 h 496"/>
                <a:gd name="T72" fmla="*/ 447 w 726"/>
                <a:gd name="T73" fmla="*/ 337 h 496"/>
                <a:gd name="T74" fmla="*/ 409 w 726"/>
                <a:gd name="T75" fmla="*/ 362 h 496"/>
                <a:gd name="T76" fmla="*/ 373 w 726"/>
                <a:gd name="T77" fmla="*/ 385 h 496"/>
                <a:gd name="T78" fmla="*/ 338 w 726"/>
                <a:gd name="T79" fmla="*/ 406 h 496"/>
                <a:gd name="T80" fmla="*/ 307 w 726"/>
                <a:gd name="T81" fmla="*/ 425 h 496"/>
                <a:gd name="T82" fmla="*/ 277 w 726"/>
                <a:gd name="T83" fmla="*/ 441 h 496"/>
                <a:gd name="T84" fmla="*/ 250 w 726"/>
                <a:gd name="T85" fmla="*/ 456 h 496"/>
                <a:gd name="T86" fmla="*/ 228 w 726"/>
                <a:gd name="T87" fmla="*/ 468 h 496"/>
                <a:gd name="T88" fmla="*/ 208 w 726"/>
                <a:gd name="T89" fmla="*/ 478 h 496"/>
                <a:gd name="T90" fmla="*/ 193 w 726"/>
                <a:gd name="T91" fmla="*/ 487 h 496"/>
                <a:gd name="T92" fmla="*/ 182 w 726"/>
                <a:gd name="T93" fmla="*/ 491 h 496"/>
                <a:gd name="T94" fmla="*/ 174 w 726"/>
                <a:gd name="T95" fmla="*/ 495 h 496"/>
                <a:gd name="T96" fmla="*/ 172 w 726"/>
                <a:gd name="T97" fmla="*/ 496 h 496"/>
                <a:gd name="T98" fmla="*/ 0 w 726"/>
                <a:gd name="T99" fmla="*/ 28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496">
                  <a:moveTo>
                    <a:pt x="0" y="289"/>
                  </a:moveTo>
                  <a:lnTo>
                    <a:pt x="3" y="287"/>
                  </a:lnTo>
                  <a:lnTo>
                    <a:pt x="11" y="282"/>
                  </a:lnTo>
                  <a:lnTo>
                    <a:pt x="25" y="272"/>
                  </a:lnTo>
                  <a:lnTo>
                    <a:pt x="43" y="260"/>
                  </a:lnTo>
                  <a:lnTo>
                    <a:pt x="66" y="246"/>
                  </a:lnTo>
                  <a:lnTo>
                    <a:pt x="92" y="229"/>
                  </a:lnTo>
                  <a:lnTo>
                    <a:pt x="121" y="211"/>
                  </a:lnTo>
                  <a:lnTo>
                    <a:pt x="155" y="191"/>
                  </a:lnTo>
                  <a:lnTo>
                    <a:pt x="189" y="170"/>
                  </a:lnTo>
                  <a:lnTo>
                    <a:pt x="226" y="148"/>
                  </a:lnTo>
                  <a:lnTo>
                    <a:pt x="264" y="128"/>
                  </a:lnTo>
                  <a:lnTo>
                    <a:pt x="304" y="107"/>
                  </a:lnTo>
                  <a:lnTo>
                    <a:pt x="343" y="86"/>
                  </a:lnTo>
                  <a:lnTo>
                    <a:pt x="384" y="66"/>
                  </a:lnTo>
                  <a:lnTo>
                    <a:pt x="424" y="48"/>
                  </a:lnTo>
                  <a:lnTo>
                    <a:pt x="463" y="32"/>
                  </a:lnTo>
                  <a:lnTo>
                    <a:pt x="501" y="18"/>
                  </a:lnTo>
                  <a:lnTo>
                    <a:pt x="539" y="9"/>
                  </a:lnTo>
                  <a:lnTo>
                    <a:pt x="575" y="3"/>
                  </a:lnTo>
                  <a:lnTo>
                    <a:pt x="608" y="0"/>
                  </a:lnTo>
                  <a:lnTo>
                    <a:pt x="637" y="0"/>
                  </a:lnTo>
                  <a:lnTo>
                    <a:pt x="664" y="5"/>
                  </a:lnTo>
                  <a:lnTo>
                    <a:pt x="686" y="12"/>
                  </a:lnTo>
                  <a:lnTo>
                    <a:pt x="705" y="22"/>
                  </a:lnTo>
                  <a:lnTo>
                    <a:pt x="717" y="36"/>
                  </a:lnTo>
                  <a:lnTo>
                    <a:pt x="724" y="53"/>
                  </a:lnTo>
                  <a:lnTo>
                    <a:pt x="726" y="72"/>
                  </a:lnTo>
                  <a:lnTo>
                    <a:pt x="720" y="94"/>
                  </a:lnTo>
                  <a:lnTo>
                    <a:pt x="706" y="120"/>
                  </a:lnTo>
                  <a:lnTo>
                    <a:pt x="684" y="148"/>
                  </a:lnTo>
                  <a:lnTo>
                    <a:pt x="655" y="180"/>
                  </a:lnTo>
                  <a:lnTo>
                    <a:pt x="615" y="213"/>
                  </a:lnTo>
                  <a:lnTo>
                    <a:pt x="572" y="248"/>
                  </a:lnTo>
                  <a:lnTo>
                    <a:pt x="530" y="279"/>
                  </a:lnTo>
                  <a:lnTo>
                    <a:pt x="488" y="309"/>
                  </a:lnTo>
                  <a:lnTo>
                    <a:pt x="447" y="337"/>
                  </a:lnTo>
                  <a:lnTo>
                    <a:pt x="409" y="362"/>
                  </a:lnTo>
                  <a:lnTo>
                    <a:pt x="373" y="385"/>
                  </a:lnTo>
                  <a:lnTo>
                    <a:pt x="338" y="406"/>
                  </a:lnTo>
                  <a:lnTo>
                    <a:pt x="307" y="425"/>
                  </a:lnTo>
                  <a:lnTo>
                    <a:pt x="277" y="441"/>
                  </a:lnTo>
                  <a:lnTo>
                    <a:pt x="250" y="456"/>
                  </a:lnTo>
                  <a:lnTo>
                    <a:pt x="228" y="468"/>
                  </a:lnTo>
                  <a:lnTo>
                    <a:pt x="208" y="478"/>
                  </a:lnTo>
                  <a:lnTo>
                    <a:pt x="193" y="487"/>
                  </a:lnTo>
                  <a:lnTo>
                    <a:pt x="182" y="491"/>
                  </a:lnTo>
                  <a:lnTo>
                    <a:pt x="174" y="495"/>
                  </a:lnTo>
                  <a:lnTo>
                    <a:pt x="172" y="496"/>
                  </a:lnTo>
                  <a:lnTo>
                    <a:pt x="0" y="2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73"/>
            <p:cNvSpPr>
              <a:spLocks/>
            </p:cNvSpPr>
            <p:nvPr/>
          </p:nvSpPr>
          <p:spPr bwMode="auto">
            <a:xfrm>
              <a:off x="7848631" y="6270497"/>
              <a:ext cx="758825" cy="363538"/>
            </a:xfrm>
            <a:custGeom>
              <a:avLst/>
              <a:gdLst>
                <a:gd name="T0" fmla="*/ 1 w 478"/>
                <a:gd name="T1" fmla="*/ 119 h 229"/>
                <a:gd name="T2" fmla="*/ 12 w 478"/>
                <a:gd name="T3" fmla="*/ 124 h 229"/>
                <a:gd name="T4" fmla="*/ 33 w 478"/>
                <a:gd name="T5" fmla="*/ 135 h 229"/>
                <a:gd name="T6" fmla="*/ 62 w 478"/>
                <a:gd name="T7" fmla="*/ 148 h 229"/>
                <a:gd name="T8" fmla="*/ 97 w 478"/>
                <a:gd name="T9" fmla="*/ 164 h 229"/>
                <a:gd name="T10" fmla="*/ 137 w 478"/>
                <a:gd name="T11" fmla="*/ 180 h 229"/>
                <a:gd name="T12" fmla="*/ 181 w 478"/>
                <a:gd name="T13" fmla="*/ 196 h 229"/>
                <a:gd name="T14" fmla="*/ 226 w 478"/>
                <a:gd name="T15" fmla="*/ 208 h 229"/>
                <a:gd name="T16" fmla="*/ 290 w 478"/>
                <a:gd name="T17" fmla="*/ 223 h 229"/>
                <a:gd name="T18" fmla="*/ 342 w 478"/>
                <a:gd name="T19" fmla="*/ 229 h 229"/>
                <a:gd name="T20" fmla="*/ 367 w 478"/>
                <a:gd name="T21" fmla="*/ 225 h 229"/>
                <a:gd name="T22" fmla="*/ 381 w 478"/>
                <a:gd name="T23" fmla="*/ 215 h 229"/>
                <a:gd name="T24" fmla="*/ 397 w 478"/>
                <a:gd name="T25" fmla="*/ 203 h 229"/>
                <a:gd name="T26" fmla="*/ 413 w 478"/>
                <a:gd name="T27" fmla="*/ 192 h 229"/>
                <a:gd name="T28" fmla="*/ 427 w 478"/>
                <a:gd name="T29" fmla="*/ 181 h 229"/>
                <a:gd name="T30" fmla="*/ 439 w 478"/>
                <a:gd name="T31" fmla="*/ 168 h 229"/>
                <a:gd name="T32" fmla="*/ 443 w 478"/>
                <a:gd name="T33" fmla="*/ 146 h 229"/>
                <a:gd name="T34" fmla="*/ 434 w 478"/>
                <a:gd name="T35" fmla="*/ 124 h 229"/>
                <a:gd name="T36" fmla="*/ 397 w 478"/>
                <a:gd name="T37" fmla="*/ 113 h 229"/>
                <a:gd name="T38" fmla="*/ 394 w 478"/>
                <a:gd name="T39" fmla="*/ 99 h 229"/>
                <a:gd name="T40" fmla="*/ 419 w 478"/>
                <a:gd name="T41" fmla="*/ 98 h 229"/>
                <a:gd name="T42" fmla="*/ 436 w 478"/>
                <a:gd name="T43" fmla="*/ 103 h 229"/>
                <a:gd name="T44" fmla="*/ 452 w 478"/>
                <a:gd name="T45" fmla="*/ 106 h 229"/>
                <a:gd name="T46" fmla="*/ 463 w 478"/>
                <a:gd name="T47" fmla="*/ 106 h 229"/>
                <a:gd name="T48" fmla="*/ 472 w 478"/>
                <a:gd name="T49" fmla="*/ 94 h 229"/>
                <a:gd name="T50" fmla="*/ 478 w 478"/>
                <a:gd name="T51" fmla="*/ 76 h 229"/>
                <a:gd name="T52" fmla="*/ 473 w 478"/>
                <a:gd name="T53" fmla="*/ 56 h 229"/>
                <a:gd name="T54" fmla="*/ 452 w 478"/>
                <a:gd name="T55" fmla="*/ 45 h 229"/>
                <a:gd name="T56" fmla="*/ 413 w 478"/>
                <a:gd name="T57" fmla="*/ 46 h 229"/>
                <a:gd name="T58" fmla="*/ 380 w 478"/>
                <a:gd name="T59" fmla="*/ 44 h 229"/>
                <a:gd name="T60" fmla="*/ 351 w 478"/>
                <a:gd name="T61" fmla="*/ 39 h 229"/>
                <a:gd name="T62" fmla="*/ 321 w 478"/>
                <a:gd name="T63" fmla="*/ 33 h 229"/>
                <a:gd name="T64" fmla="*/ 293 w 478"/>
                <a:gd name="T65" fmla="*/ 29 h 229"/>
                <a:gd name="T66" fmla="*/ 269 w 478"/>
                <a:gd name="T67" fmla="*/ 27 h 229"/>
                <a:gd name="T68" fmla="*/ 245 w 478"/>
                <a:gd name="T69" fmla="*/ 22 h 229"/>
                <a:gd name="T70" fmla="*/ 219 w 478"/>
                <a:gd name="T71" fmla="*/ 17 h 229"/>
                <a:gd name="T72" fmla="*/ 192 w 478"/>
                <a:gd name="T73" fmla="*/ 13 h 229"/>
                <a:gd name="T74" fmla="*/ 165 w 478"/>
                <a:gd name="T75" fmla="*/ 8 h 229"/>
                <a:gd name="T76" fmla="*/ 138 w 478"/>
                <a:gd name="T77" fmla="*/ 3 h 229"/>
                <a:gd name="T78" fmla="*/ 113 w 478"/>
                <a:gd name="T79" fmla="*/ 1 h 229"/>
                <a:gd name="T80" fmla="*/ 78 w 478"/>
                <a:gd name="T81" fmla="*/ 3 h 229"/>
                <a:gd name="T82" fmla="*/ 40 w 478"/>
                <a:gd name="T83" fmla="*/ 34 h 229"/>
                <a:gd name="T84" fmla="*/ 14 w 478"/>
                <a:gd name="T85" fmla="*/ 78 h 229"/>
                <a:gd name="T86" fmla="*/ 1 w 478"/>
                <a:gd name="T87" fmla="*/ 1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229">
                  <a:moveTo>
                    <a:pt x="0" y="117"/>
                  </a:moveTo>
                  <a:lnTo>
                    <a:pt x="1" y="119"/>
                  </a:lnTo>
                  <a:lnTo>
                    <a:pt x="6" y="120"/>
                  </a:lnTo>
                  <a:lnTo>
                    <a:pt x="12" y="124"/>
                  </a:lnTo>
                  <a:lnTo>
                    <a:pt x="22" y="128"/>
                  </a:lnTo>
                  <a:lnTo>
                    <a:pt x="33" y="135"/>
                  </a:lnTo>
                  <a:lnTo>
                    <a:pt x="46" y="141"/>
                  </a:lnTo>
                  <a:lnTo>
                    <a:pt x="62" y="148"/>
                  </a:lnTo>
                  <a:lnTo>
                    <a:pt x="79" y="155"/>
                  </a:lnTo>
                  <a:lnTo>
                    <a:pt x="97" y="164"/>
                  </a:lnTo>
                  <a:lnTo>
                    <a:pt x="117" y="171"/>
                  </a:lnTo>
                  <a:lnTo>
                    <a:pt x="137" y="180"/>
                  </a:lnTo>
                  <a:lnTo>
                    <a:pt x="159" y="187"/>
                  </a:lnTo>
                  <a:lnTo>
                    <a:pt x="181" y="196"/>
                  </a:lnTo>
                  <a:lnTo>
                    <a:pt x="204" y="202"/>
                  </a:lnTo>
                  <a:lnTo>
                    <a:pt x="226" y="208"/>
                  </a:lnTo>
                  <a:lnTo>
                    <a:pt x="250" y="214"/>
                  </a:lnTo>
                  <a:lnTo>
                    <a:pt x="290" y="223"/>
                  </a:lnTo>
                  <a:lnTo>
                    <a:pt x="320" y="227"/>
                  </a:lnTo>
                  <a:lnTo>
                    <a:pt x="342" y="229"/>
                  </a:lnTo>
                  <a:lnTo>
                    <a:pt x="356" y="228"/>
                  </a:lnTo>
                  <a:lnTo>
                    <a:pt x="367" y="225"/>
                  </a:lnTo>
                  <a:lnTo>
                    <a:pt x="375" y="220"/>
                  </a:lnTo>
                  <a:lnTo>
                    <a:pt x="381" y="215"/>
                  </a:lnTo>
                  <a:lnTo>
                    <a:pt x="388" y="209"/>
                  </a:lnTo>
                  <a:lnTo>
                    <a:pt x="397" y="203"/>
                  </a:lnTo>
                  <a:lnTo>
                    <a:pt x="404" y="198"/>
                  </a:lnTo>
                  <a:lnTo>
                    <a:pt x="413" y="192"/>
                  </a:lnTo>
                  <a:lnTo>
                    <a:pt x="420" y="187"/>
                  </a:lnTo>
                  <a:lnTo>
                    <a:pt x="427" y="181"/>
                  </a:lnTo>
                  <a:lnTo>
                    <a:pt x="434" y="175"/>
                  </a:lnTo>
                  <a:lnTo>
                    <a:pt x="439" y="168"/>
                  </a:lnTo>
                  <a:lnTo>
                    <a:pt x="441" y="160"/>
                  </a:lnTo>
                  <a:lnTo>
                    <a:pt x="443" y="146"/>
                  </a:lnTo>
                  <a:lnTo>
                    <a:pt x="442" y="133"/>
                  </a:lnTo>
                  <a:lnTo>
                    <a:pt x="434" y="124"/>
                  </a:lnTo>
                  <a:lnTo>
                    <a:pt x="415" y="117"/>
                  </a:lnTo>
                  <a:lnTo>
                    <a:pt x="397" y="113"/>
                  </a:lnTo>
                  <a:lnTo>
                    <a:pt x="391" y="105"/>
                  </a:lnTo>
                  <a:lnTo>
                    <a:pt x="394" y="99"/>
                  </a:lnTo>
                  <a:lnTo>
                    <a:pt x="409" y="97"/>
                  </a:lnTo>
                  <a:lnTo>
                    <a:pt x="419" y="98"/>
                  </a:lnTo>
                  <a:lnTo>
                    <a:pt x="429" y="99"/>
                  </a:lnTo>
                  <a:lnTo>
                    <a:pt x="436" y="103"/>
                  </a:lnTo>
                  <a:lnTo>
                    <a:pt x="445" y="105"/>
                  </a:lnTo>
                  <a:lnTo>
                    <a:pt x="452" y="106"/>
                  </a:lnTo>
                  <a:lnTo>
                    <a:pt x="458" y="108"/>
                  </a:lnTo>
                  <a:lnTo>
                    <a:pt x="463" y="106"/>
                  </a:lnTo>
                  <a:lnTo>
                    <a:pt x="468" y="102"/>
                  </a:lnTo>
                  <a:lnTo>
                    <a:pt x="472" y="94"/>
                  </a:lnTo>
                  <a:lnTo>
                    <a:pt x="475" y="86"/>
                  </a:lnTo>
                  <a:lnTo>
                    <a:pt x="478" y="76"/>
                  </a:lnTo>
                  <a:lnTo>
                    <a:pt x="477" y="66"/>
                  </a:lnTo>
                  <a:lnTo>
                    <a:pt x="473" y="56"/>
                  </a:lnTo>
                  <a:lnTo>
                    <a:pt x="465" y="50"/>
                  </a:lnTo>
                  <a:lnTo>
                    <a:pt x="452" y="45"/>
                  </a:lnTo>
                  <a:lnTo>
                    <a:pt x="434" y="45"/>
                  </a:lnTo>
                  <a:lnTo>
                    <a:pt x="413" y="46"/>
                  </a:lnTo>
                  <a:lnTo>
                    <a:pt x="396" y="45"/>
                  </a:lnTo>
                  <a:lnTo>
                    <a:pt x="380" y="44"/>
                  </a:lnTo>
                  <a:lnTo>
                    <a:pt x="366" y="41"/>
                  </a:lnTo>
                  <a:lnTo>
                    <a:pt x="351" y="39"/>
                  </a:lnTo>
                  <a:lnTo>
                    <a:pt x="337" y="35"/>
                  </a:lnTo>
                  <a:lnTo>
                    <a:pt x="321" y="33"/>
                  </a:lnTo>
                  <a:lnTo>
                    <a:pt x="302" y="30"/>
                  </a:lnTo>
                  <a:lnTo>
                    <a:pt x="293" y="29"/>
                  </a:lnTo>
                  <a:lnTo>
                    <a:pt x="282" y="28"/>
                  </a:lnTo>
                  <a:lnTo>
                    <a:pt x="269" y="27"/>
                  </a:lnTo>
                  <a:lnTo>
                    <a:pt x="257" y="24"/>
                  </a:lnTo>
                  <a:lnTo>
                    <a:pt x="245" y="22"/>
                  </a:lnTo>
                  <a:lnTo>
                    <a:pt x="233" y="19"/>
                  </a:lnTo>
                  <a:lnTo>
                    <a:pt x="219" y="17"/>
                  </a:lnTo>
                  <a:lnTo>
                    <a:pt x="206" y="15"/>
                  </a:lnTo>
                  <a:lnTo>
                    <a:pt x="192" y="13"/>
                  </a:lnTo>
                  <a:lnTo>
                    <a:pt x="179" y="11"/>
                  </a:lnTo>
                  <a:lnTo>
                    <a:pt x="165" y="8"/>
                  </a:lnTo>
                  <a:lnTo>
                    <a:pt x="152" y="6"/>
                  </a:lnTo>
                  <a:lnTo>
                    <a:pt x="138" y="3"/>
                  </a:lnTo>
                  <a:lnTo>
                    <a:pt x="125" y="2"/>
                  </a:lnTo>
                  <a:lnTo>
                    <a:pt x="113" y="1"/>
                  </a:lnTo>
                  <a:lnTo>
                    <a:pt x="100" y="0"/>
                  </a:lnTo>
                  <a:lnTo>
                    <a:pt x="78" y="3"/>
                  </a:lnTo>
                  <a:lnTo>
                    <a:pt x="57" y="16"/>
                  </a:lnTo>
                  <a:lnTo>
                    <a:pt x="40" y="34"/>
                  </a:lnTo>
                  <a:lnTo>
                    <a:pt x="27" y="56"/>
                  </a:lnTo>
                  <a:lnTo>
                    <a:pt x="14" y="78"/>
                  </a:lnTo>
                  <a:lnTo>
                    <a:pt x="7" y="98"/>
                  </a:lnTo>
                  <a:lnTo>
                    <a:pt x="1" y="113"/>
                  </a:lnTo>
                  <a:lnTo>
                    <a:pt x="0"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74"/>
            <p:cNvSpPr>
              <a:spLocks/>
            </p:cNvSpPr>
            <p:nvPr/>
          </p:nvSpPr>
          <p:spPr bwMode="auto">
            <a:xfrm>
              <a:off x="6475444" y="5832347"/>
              <a:ext cx="1552575" cy="730250"/>
            </a:xfrm>
            <a:custGeom>
              <a:avLst/>
              <a:gdLst>
                <a:gd name="T0" fmla="*/ 864 w 978"/>
                <a:gd name="T1" fmla="*/ 460 h 460"/>
                <a:gd name="T2" fmla="*/ 857 w 978"/>
                <a:gd name="T3" fmla="*/ 458 h 460"/>
                <a:gd name="T4" fmla="*/ 839 w 978"/>
                <a:gd name="T5" fmla="*/ 455 h 460"/>
                <a:gd name="T6" fmla="*/ 810 w 978"/>
                <a:gd name="T7" fmla="*/ 449 h 460"/>
                <a:gd name="T8" fmla="*/ 772 w 978"/>
                <a:gd name="T9" fmla="*/ 440 h 460"/>
                <a:gd name="T10" fmla="*/ 726 w 978"/>
                <a:gd name="T11" fmla="*/ 430 h 460"/>
                <a:gd name="T12" fmla="*/ 674 w 978"/>
                <a:gd name="T13" fmla="*/ 418 h 460"/>
                <a:gd name="T14" fmla="*/ 616 w 978"/>
                <a:gd name="T15" fmla="*/ 403 h 460"/>
                <a:gd name="T16" fmla="*/ 556 w 978"/>
                <a:gd name="T17" fmla="*/ 389 h 460"/>
                <a:gd name="T18" fmla="*/ 492 w 978"/>
                <a:gd name="T19" fmla="*/ 371 h 460"/>
                <a:gd name="T20" fmla="*/ 427 w 978"/>
                <a:gd name="T21" fmla="*/ 353 h 460"/>
                <a:gd name="T22" fmla="*/ 364 w 978"/>
                <a:gd name="T23" fmla="*/ 333 h 460"/>
                <a:gd name="T24" fmla="*/ 302 w 978"/>
                <a:gd name="T25" fmla="*/ 313 h 460"/>
                <a:gd name="T26" fmla="*/ 243 w 978"/>
                <a:gd name="T27" fmla="*/ 291 h 460"/>
                <a:gd name="T28" fmla="*/ 189 w 978"/>
                <a:gd name="T29" fmla="*/ 268 h 460"/>
                <a:gd name="T30" fmla="*/ 140 w 978"/>
                <a:gd name="T31" fmla="*/ 245 h 460"/>
                <a:gd name="T32" fmla="*/ 100 w 978"/>
                <a:gd name="T33" fmla="*/ 222 h 460"/>
                <a:gd name="T34" fmla="*/ 67 w 978"/>
                <a:gd name="T35" fmla="*/ 199 h 460"/>
                <a:gd name="T36" fmla="*/ 40 w 978"/>
                <a:gd name="T37" fmla="*/ 174 h 460"/>
                <a:gd name="T38" fmla="*/ 20 w 978"/>
                <a:gd name="T39" fmla="*/ 151 h 460"/>
                <a:gd name="T40" fmla="*/ 7 w 978"/>
                <a:gd name="T41" fmla="*/ 128 h 460"/>
                <a:gd name="T42" fmla="*/ 0 w 978"/>
                <a:gd name="T43" fmla="*/ 105 h 460"/>
                <a:gd name="T44" fmla="*/ 0 w 978"/>
                <a:gd name="T45" fmla="*/ 85 h 460"/>
                <a:gd name="T46" fmla="*/ 4 w 978"/>
                <a:gd name="T47" fmla="*/ 65 h 460"/>
                <a:gd name="T48" fmla="*/ 17 w 978"/>
                <a:gd name="T49" fmla="*/ 48 h 460"/>
                <a:gd name="T50" fmla="*/ 34 w 978"/>
                <a:gd name="T51" fmla="*/ 33 h 460"/>
                <a:gd name="T52" fmla="*/ 57 w 978"/>
                <a:gd name="T53" fmla="*/ 20 h 460"/>
                <a:gd name="T54" fmla="*/ 87 w 978"/>
                <a:gd name="T55" fmla="*/ 10 h 460"/>
                <a:gd name="T56" fmla="*/ 121 w 978"/>
                <a:gd name="T57" fmla="*/ 4 h 460"/>
                <a:gd name="T58" fmla="*/ 161 w 978"/>
                <a:gd name="T59" fmla="*/ 0 h 460"/>
                <a:gd name="T60" fmla="*/ 207 w 978"/>
                <a:gd name="T61" fmla="*/ 1 h 460"/>
                <a:gd name="T62" fmla="*/ 257 w 978"/>
                <a:gd name="T63" fmla="*/ 6 h 460"/>
                <a:gd name="T64" fmla="*/ 312 w 978"/>
                <a:gd name="T65" fmla="*/ 15 h 460"/>
                <a:gd name="T66" fmla="*/ 371 w 978"/>
                <a:gd name="T67" fmla="*/ 27 h 460"/>
                <a:gd name="T68" fmla="*/ 430 w 978"/>
                <a:gd name="T69" fmla="*/ 42 h 460"/>
                <a:gd name="T70" fmla="*/ 489 w 978"/>
                <a:gd name="T71" fmla="*/ 58 h 460"/>
                <a:gd name="T72" fmla="*/ 546 w 978"/>
                <a:gd name="T73" fmla="*/ 75 h 460"/>
                <a:gd name="T74" fmla="*/ 604 w 978"/>
                <a:gd name="T75" fmla="*/ 93 h 460"/>
                <a:gd name="T76" fmla="*/ 659 w 978"/>
                <a:gd name="T77" fmla="*/ 112 h 460"/>
                <a:gd name="T78" fmla="*/ 712 w 978"/>
                <a:gd name="T79" fmla="*/ 130 h 460"/>
                <a:gd name="T80" fmla="*/ 761 w 978"/>
                <a:gd name="T81" fmla="*/ 148 h 460"/>
                <a:gd name="T82" fmla="*/ 807 w 978"/>
                <a:gd name="T83" fmla="*/ 166 h 460"/>
                <a:gd name="T84" fmla="*/ 849 w 978"/>
                <a:gd name="T85" fmla="*/ 183 h 460"/>
                <a:gd name="T86" fmla="*/ 886 w 978"/>
                <a:gd name="T87" fmla="*/ 197 h 460"/>
                <a:gd name="T88" fmla="*/ 917 w 978"/>
                <a:gd name="T89" fmla="*/ 211 h 460"/>
                <a:gd name="T90" fmla="*/ 942 w 978"/>
                <a:gd name="T91" fmla="*/ 221 h 460"/>
                <a:gd name="T92" fmla="*/ 962 w 978"/>
                <a:gd name="T93" fmla="*/ 229 h 460"/>
                <a:gd name="T94" fmla="*/ 974 w 978"/>
                <a:gd name="T95" fmla="*/ 235 h 460"/>
                <a:gd name="T96" fmla="*/ 978 w 978"/>
                <a:gd name="T97" fmla="*/ 237 h 460"/>
                <a:gd name="T98" fmla="*/ 978 w 978"/>
                <a:gd name="T99" fmla="*/ 243 h 460"/>
                <a:gd name="T100" fmla="*/ 978 w 978"/>
                <a:gd name="T101" fmla="*/ 257 h 460"/>
                <a:gd name="T102" fmla="*/ 974 w 978"/>
                <a:gd name="T103" fmla="*/ 282 h 460"/>
                <a:gd name="T104" fmla="*/ 968 w 978"/>
                <a:gd name="T105" fmla="*/ 311 h 460"/>
                <a:gd name="T106" fmla="*/ 954 w 978"/>
                <a:gd name="T107" fmla="*/ 347 h 460"/>
                <a:gd name="T108" fmla="*/ 935 w 978"/>
                <a:gd name="T109" fmla="*/ 384 h 460"/>
                <a:gd name="T110" fmla="*/ 904 w 978"/>
                <a:gd name="T111" fmla="*/ 422 h 460"/>
                <a:gd name="T112" fmla="*/ 864 w 978"/>
                <a:gd name="T113"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8" h="460">
                  <a:moveTo>
                    <a:pt x="864" y="460"/>
                  </a:moveTo>
                  <a:lnTo>
                    <a:pt x="857" y="458"/>
                  </a:lnTo>
                  <a:lnTo>
                    <a:pt x="839" y="455"/>
                  </a:lnTo>
                  <a:lnTo>
                    <a:pt x="810" y="449"/>
                  </a:lnTo>
                  <a:lnTo>
                    <a:pt x="772" y="440"/>
                  </a:lnTo>
                  <a:lnTo>
                    <a:pt x="726" y="430"/>
                  </a:lnTo>
                  <a:lnTo>
                    <a:pt x="674" y="418"/>
                  </a:lnTo>
                  <a:lnTo>
                    <a:pt x="616" y="403"/>
                  </a:lnTo>
                  <a:lnTo>
                    <a:pt x="556" y="389"/>
                  </a:lnTo>
                  <a:lnTo>
                    <a:pt x="492" y="371"/>
                  </a:lnTo>
                  <a:lnTo>
                    <a:pt x="427" y="353"/>
                  </a:lnTo>
                  <a:lnTo>
                    <a:pt x="364" y="333"/>
                  </a:lnTo>
                  <a:lnTo>
                    <a:pt x="302" y="313"/>
                  </a:lnTo>
                  <a:lnTo>
                    <a:pt x="243" y="291"/>
                  </a:lnTo>
                  <a:lnTo>
                    <a:pt x="189" y="268"/>
                  </a:lnTo>
                  <a:lnTo>
                    <a:pt x="140" y="245"/>
                  </a:lnTo>
                  <a:lnTo>
                    <a:pt x="100" y="222"/>
                  </a:lnTo>
                  <a:lnTo>
                    <a:pt x="67" y="199"/>
                  </a:lnTo>
                  <a:lnTo>
                    <a:pt x="40" y="174"/>
                  </a:lnTo>
                  <a:lnTo>
                    <a:pt x="20" y="151"/>
                  </a:lnTo>
                  <a:lnTo>
                    <a:pt x="7" y="128"/>
                  </a:lnTo>
                  <a:lnTo>
                    <a:pt x="0" y="105"/>
                  </a:lnTo>
                  <a:lnTo>
                    <a:pt x="0" y="85"/>
                  </a:lnTo>
                  <a:lnTo>
                    <a:pt x="4" y="65"/>
                  </a:lnTo>
                  <a:lnTo>
                    <a:pt x="17" y="48"/>
                  </a:lnTo>
                  <a:lnTo>
                    <a:pt x="34" y="33"/>
                  </a:lnTo>
                  <a:lnTo>
                    <a:pt x="57" y="20"/>
                  </a:lnTo>
                  <a:lnTo>
                    <a:pt x="87" y="10"/>
                  </a:lnTo>
                  <a:lnTo>
                    <a:pt x="121" y="4"/>
                  </a:lnTo>
                  <a:lnTo>
                    <a:pt x="161" y="0"/>
                  </a:lnTo>
                  <a:lnTo>
                    <a:pt x="207" y="1"/>
                  </a:lnTo>
                  <a:lnTo>
                    <a:pt x="257" y="6"/>
                  </a:lnTo>
                  <a:lnTo>
                    <a:pt x="312" y="15"/>
                  </a:lnTo>
                  <a:lnTo>
                    <a:pt x="371" y="27"/>
                  </a:lnTo>
                  <a:lnTo>
                    <a:pt x="430" y="42"/>
                  </a:lnTo>
                  <a:lnTo>
                    <a:pt x="489" y="58"/>
                  </a:lnTo>
                  <a:lnTo>
                    <a:pt x="546" y="75"/>
                  </a:lnTo>
                  <a:lnTo>
                    <a:pt x="604" y="93"/>
                  </a:lnTo>
                  <a:lnTo>
                    <a:pt x="659" y="112"/>
                  </a:lnTo>
                  <a:lnTo>
                    <a:pt x="712" y="130"/>
                  </a:lnTo>
                  <a:lnTo>
                    <a:pt x="761" y="148"/>
                  </a:lnTo>
                  <a:lnTo>
                    <a:pt x="807" y="166"/>
                  </a:lnTo>
                  <a:lnTo>
                    <a:pt x="849" y="183"/>
                  </a:lnTo>
                  <a:lnTo>
                    <a:pt x="886" y="197"/>
                  </a:lnTo>
                  <a:lnTo>
                    <a:pt x="917" y="211"/>
                  </a:lnTo>
                  <a:lnTo>
                    <a:pt x="942" y="221"/>
                  </a:lnTo>
                  <a:lnTo>
                    <a:pt x="962" y="229"/>
                  </a:lnTo>
                  <a:lnTo>
                    <a:pt x="974" y="235"/>
                  </a:lnTo>
                  <a:lnTo>
                    <a:pt x="978" y="237"/>
                  </a:lnTo>
                  <a:lnTo>
                    <a:pt x="978" y="243"/>
                  </a:lnTo>
                  <a:lnTo>
                    <a:pt x="978" y="257"/>
                  </a:lnTo>
                  <a:lnTo>
                    <a:pt x="974" y="282"/>
                  </a:lnTo>
                  <a:lnTo>
                    <a:pt x="968" y="311"/>
                  </a:lnTo>
                  <a:lnTo>
                    <a:pt x="954" y="347"/>
                  </a:lnTo>
                  <a:lnTo>
                    <a:pt x="935" y="384"/>
                  </a:lnTo>
                  <a:lnTo>
                    <a:pt x="904" y="422"/>
                  </a:lnTo>
                  <a:lnTo>
                    <a:pt x="864" y="4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5"/>
            <p:cNvSpPr>
              <a:spLocks/>
            </p:cNvSpPr>
            <p:nvPr/>
          </p:nvSpPr>
          <p:spPr bwMode="auto">
            <a:xfrm>
              <a:off x="6492906" y="6024435"/>
              <a:ext cx="1260475" cy="482600"/>
            </a:xfrm>
            <a:custGeom>
              <a:avLst/>
              <a:gdLst>
                <a:gd name="T0" fmla="*/ 794 w 794"/>
                <a:gd name="T1" fmla="*/ 299 h 304"/>
                <a:gd name="T2" fmla="*/ 794 w 794"/>
                <a:gd name="T3" fmla="*/ 299 h 304"/>
                <a:gd name="T4" fmla="*/ 785 w 794"/>
                <a:gd name="T5" fmla="*/ 297 h 304"/>
                <a:gd name="T6" fmla="*/ 761 w 794"/>
                <a:gd name="T7" fmla="*/ 292 h 304"/>
                <a:gd name="T8" fmla="*/ 725 w 794"/>
                <a:gd name="T9" fmla="*/ 283 h 304"/>
                <a:gd name="T10" fmla="*/ 679 w 794"/>
                <a:gd name="T11" fmla="*/ 271 h 304"/>
                <a:gd name="T12" fmla="*/ 623 w 794"/>
                <a:gd name="T13" fmla="*/ 258 h 304"/>
                <a:gd name="T14" fmla="*/ 562 w 794"/>
                <a:gd name="T15" fmla="*/ 241 h 304"/>
                <a:gd name="T16" fmla="*/ 496 w 794"/>
                <a:gd name="T17" fmla="*/ 222 h 304"/>
                <a:gd name="T18" fmla="*/ 426 w 794"/>
                <a:gd name="T19" fmla="*/ 201 h 304"/>
                <a:gd name="T20" fmla="*/ 356 w 794"/>
                <a:gd name="T21" fmla="*/ 179 h 304"/>
                <a:gd name="T22" fmla="*/ 288 w 794"/>
                <a:gd name="T23" fmla="*/ 156 h 304"/>
                <a:gd name="T24" fmla="*/ 221 w 794"/>
                <a:gd name="T25" fmla="*/ 130 h 304"/>
                <a:gd name="T26" fmla="*/ 160 w 794"/>
                <a:gd name="T27" fmla="*/ 106 h 304"/>
                <a:gd name="T28" fmla="*/ 106 w 794"/>
                <a:gd name="T29" fmla="*/ 79 h 304"/>
                <a:gd name="T30" fmla="*/ 61 w 794"/>
                <a:gd name="T31" fmla="*/ 53 h 304"/>
                <a:gd name="T32" fmla="*/ 25 w 794"/>
                <a:gd name="T33" fmla="*/ 26 h 304"/>
                <a:gd name="T34" fmla="*/ 3 w 794"/>
                <a:gd name="T35" fmla="*/ 0 h 304"/>
                <a:gd name="T36" fmla="*/ 0 w 794"/>
                <a:gd name="T37" fmla="*/ 2 h 304"/>
                <a:gd name="T38" fmla="*/ 7 w 794"/>
                <a:gd name="T39" fmla="*/ 13 h 304"/>
                <a:gd name="T40" fmla="*/ 18 w 794"/>
                <a:gd name="T41" fmla="*/ 24 h 304"/>
                <a:gd name="T42" fmla="*/ 31 w 794"/>
                <a:gd name="T43" fmla="*/ 36 h 304"/>
                <a:gd name="T44" fmla="*/ 46 w 794"/>
                <a:gd name="T45" fmla="*/ 48 h 304"/>
                <a:gd name="T46" fmla="*/ 65 w 794"/>
                <a:gd name="T47" fmla="*/ 60 h 304"/>
                <a:gd name="T48" fmla="*/ 85 w 794"/>
                <a:gd name="T49" fmla="*/ 73 h 304"/>
                <a:gd name="T50" fmla="*/ 109 w 794"/>
                <a:gd name="T51" fmla="*/ 85 h 304"/>
                <a:gd name="T52" fmla="*/ 133 w 794"/>
                <a:gd name="T53" fmla="*/ 97 h 304"/>
                <a:gd name="T54" fmla="*/ 161 w 794"/>
                <a:gd name="T55" fmla="*/ 111 h 304"/>
                <a:gd name="T56" fmla="*/ 192 w 794"/>
                <a:gd name="T57" fmla="*/ 124 h 304"/>
                <a:gd name="T58" fmla="*/ 225 w 794"/>
                <a:gd name="T59" fmla="*/ 136 h 304"/>
                <a:gd name="T60" fmla="*/ 261 w 794"/>
                <a:gd name="T61" fmla="*/ 150 h 304"/>
                <a:gd name="T62" fmla="*/ 299 w 794"/>
                <a:gd name="T63" fmla="*/ 165 h 304"/>
                <a:gd name="T64" fmla="*/ 340 w 794"/>
                <a:gd name="T65" fmla="*/ 178 h 304"/>
                <a:gd name="T66" fmla="*/ 383 w 794"/>
                <a:gd name="T67" fmla="*/ 192 h 304"/>
                <a:gd name="T68" fmla="*/ 429 w 794"/>
                <a:gd name="T69" fmla="*/ 206 h 304"/>
                <a:gd name="T70" fmla="*/ 463 w 794"/>
                <a:gd name="T71" fmla="*/ 217 h 304"/>
                <a:gd name="T72" fmla="*/ 497 w 794"/>
                <a:gd name="T73" fmla="*/ 227 h 304"/>
                <a:gd name="T74" fmla="*/ 530 w 794"/>
                <a:gd name="T75" fmla="*/ 237 h 304"/>
                <a:gd name="T76" fmla="*/ 563 w 794"/>
                <a:gd name="T77" fmla="*/ 245 h 304"/>
                <a:gd name="T78" fmla="*/ 595 w 794"/>
                <a:gd name="T79" fmla="*/ 254 h 304"/>
                <a:gd name="T80" fmla="*/ 625 w 794"/>
                <a:gd name="T81" fmla="*/ 263 h 304"/>
                <a:gd name="T82" fmla="*/ 653 w 794"/>
                <a:gd name="T83" fmla="*/ 270 h 304"/>
                <a:gd name="T84" fmla="*/ 680 w 794"/>
                <a:gd name="T85" fmla="*/ 277 h 304"/>
                <a:gd name="T86" fmla="*/ 704 w 794"/>
                <a:gd name="T87" fmla="*/ 283 h 304"/>
                <a:gd name="T88" fmla="*/ 725 w 794"/>
                <a:gd name="T89" fmla="*/ 288 h 304"/>
                <a:gd name="T90" fmla="*/ 745 w 794"/>
                <a:gd name="T91" fmla="*/ 293 h 304"/>
                <a:gd name="T92" fmla="*/ 761 w 794"/>
                <a:gd name="T93" fmla="*/ 297 h 304"/>
                <a:gd name="T94" fmla="*/ 774 w 794"/>
                <a:gd name="T95" fmla="*/ 301 h 304"/>
                <a:gd name="T96" fmla="*/ 784 w 794"/>
                <a:gd name="T97" fmla="*/ 302 h 304"/>
                <a:gd name="T98" fmla="*/ 790 w 794"/>
                <a:gd name="T99" fmla="*/ 304 h 304"/>
                <a:gd name="T100" fmla="*/ 792 w 794"/>
                <a:gd name="T101" fmla="*/ 304 h 304"/>
                <a:gd name="T102" fmla="*/ 794 w 794"/>
                <a:gd name="T103" fmla="*/ 29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304">
                  <a:moveTo>
                    <a:pt x="794" y="299"/>
                  </a:moveTo>
                  <a:lnTo>
                    <a:pt x="794" y="299"/>
                  </a:lnTo>
                  <a:lnTo>
                    <a:pt x="785" y="297"/>
                  </a:lnTo>
                  <a:lnTo>
                    <a:pt x="761" y="292"/>
                  </a:lnTo>
                  <a:lnTo>
                    <a:pt x="725" y="283"/>
                  </a:lnTo>
                  <a:lnTo>
                    <a:pt x="679" y="271"/>
                  </a:lnTo>
                  <a:lnTo>
                    <a:pt x="623" y="258"/>
                  </a:lnTo>
                  <a:lnTo>
                    <a:pt x="562" y="241"/>
                  </a:lnTo>
                  <a:lnTo>
                    <a:pt x="496" y="222"/>
                  </a:lnTo>
                  <a:lnTo>
                    <a:pt x="426" y="201"/>
                  </a:lnTo>
                  <a:lnTo>
                    <a:pt x="356" y="179"/>
                  </a:lnTo>
                  <a:lnTo>
                    <a:pt x="288" y="156"/>
                  </a:lnTo>
                  <a:lnTo>
                    <a:pt x="221" y="130"/>
                  </a:lnTo>
                  <a:lnTo>
                    <a:pt x="160" y="106"/>
                  </a:lnTo>
                  <a:lnTo>
                    <a:pt x="106" y="79"/>
                  </a:lnTo>
                  <a:lnTo>
                    <a:pt x="61" y="53"/>
                  </a:lnTo>
                  <a:lnTo>
                    <a:pt x="25" y="26"/>
                  </a:lnTo>
                  <a:lnTo>
                    <a:pt x="3" y="0"/>
                  </a:lnTo>
                  <a:lnTo>
                    <a:pt x="0" y="2"/>
                  </a:lnTo>
                  <a:lnTo>
                    <a:pt x="7" y="13"/>
                  </a:lnTo>
                  <a:lnTo>
                    <a:pt x="18" y="24"/>
                  </a:lnTo>
                  <a:lnTo>
                    <a:pt x="31" y="36"/>
                  </a:lnTo>
                  <a:lnTo>
                    <a:pt x="46" y="48"/>
                  </a:lnTo>
                  <a:lnTo>
                    <a:pt x="65" y="60"/>
                  </a:lnTo>
                  <a:lnTo>
                    <a:pt x="85" y="73"/>
                  </a:lnTo>
                  <a:lnTo>
                    <a:pt x="109" y="85"/>
                  </a:lnTo>
                  <a:lnTo>
                    <a:pt x="133" y="97"/>
                  </a:lnTo>
                  <a:lnTo>
                    <a:pt x="161" y="111"/>
                  </a:lnTo>
                  <a:lnTo>
                    <a:pt x="192" y="124"/>
                  </a:lnTo>
                  <a:lnTo>
                    <a:pt x="225" y="136"/>
                  </a:lnTo>
                  <a:lnTo>
                    <a:pt x="261" y="150"/>
                  </a:lnTo>
                  <a:lnTo>
                    <a:pt x="299" y="165"/>
                  </a:lnTo>
                  <a:lnTo>
                    <a:pt x="340" y="178"/>
                  </a:lnTo>
                  <a:lnTo>
                    <a:pt x="383" y="192"/>
                  </a:lnTo>
                  <a:lnTo>
                    <a:pt x="429" y="206"/>
                  </a:lnTo>
                  <a:lnTo>
                    <a:pt x="463" y="217"/>
                  </a:lnTo>
                  <a:lnTo>
                    <a:pt x="497" y="227"/>
                  </a:lnTo>
                  <a:lnTo>
                    <a:pt x="530" y="237"/>
                  </a:lnTo>
                  <a:lnTo>
                    <a:pt x="563" y="245"/>
                  </a:lnTo>
                  <a:lnTo>
                    <a:pt x="595" y="254"/>
                  </a:lnTo>
                  <a:lnTo>
                    <a:pt x="625" y="263"/>
                  </a:lnTo>
                  <a:lnTo>
                    <a:pt x="653" y="270"/>
                  </a:lnTo>
                  <a:lnTo>
                    <a:pt x="680" y="277"/>
                  </a:lnTo>
                  <a:lnTo>
                    <a:pt x="704" y="283"/>
                  </a:lnTo>
                  <a:lnTo>
                    <a:pt x="725" y="288"/>
                  </a:lnTo>
                  <a:lnTo>
                    <a:pt x="745" y="293"/>
                  </a:lnTo>
                  <a:lnTo>
                    <a:pt x="761" y="297"/>
                  </a:lnTo>
                  <a:lnTo>
                    <a:pt x="774" y="301"/>
                  </a:lnTo>
                  <a:lnTo>
                    <a:pt x="784" y="302"/>
                  </a:lnTo>
                  <a:lnTo>
                    <a:pt x="790" y="304"/>
                  </a:lnTo>
                  <a:lnTo>
                    <a:pt x="792" y="304"/>
                  </a:lnTo>
                  <a:lnTo>
                    <a:pt x="794" y="29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276"/>
            <p:cNvSpPr>
              <a:spLocks/>
            </p:cNvSpPr>
            <p:nvPr/>
          </p:nvSpPr>
          <p:spPr bwMode="auto">
            <a:xfrm>
              <a:off x="7653369" y="6087935"/>
              <a:ext cx="374650" cy="504825"/>
            </a:xfrm>
            <a:custGeom>
              <a:avLst/>
              <a:gdLst>
                <a:gd name="T0" fmla="*/ 111 w 236"/>
                <a:gd name="T1" fmla="*/ 0 h 318"/>
                <a:gd name="T2" fmla="*/ 113 w 236"/>
                <a:gd name="T3" fmla="*/ 8 h 318"/>
                <a:gd name="T4" fmla="*/ 115 w 236"/>
                <a:gd name="T5" fmla="*/ 30 h 318"/>
                <a:gd name="T6" fmla="*/ 118 w 236"/>
                <a:gd name="T7" fmla="*/ 63 h 318"/>
                <a:gd name="T8" fmla="*/ 115 w 236"/>
                <a:gd name="T9" fmla="*/ 104 h 318"/>
                <a:gd name="T10" fmla="*/ 106 w 236"/>
                <a:gd name="T11" fmla="*/ 150 h 318"/>
                <a:gd name="T12" fmla="*/ 85 w 236"/>
                <a:gd name="T13" fmla="*/ 198 h 318"/>
                <a:gd name="T14" fmla="*/ 50 w 236"/>
                <a:gd name="T15" fmla="*/ 246 h 318"/>
                <a:gd name="T16" fmla="*/ 0 w 236"/>
                <a:gd name="T17" fmla="*/ 289 h 318"/>
                <a:gd name="T18" fmla="*/ 140 w 236"/>
                <a:gd name="T19" fmla="*/ 318 h 318"/>
                <a:gd name="T20" fmla="*/ 145 w 236"/>
                <a:gd name="T21" fmla="*/ 315 h 318"/>
                <a:gd name="T22" fmla="*/ 157 w 236"/>
                <a:gd name="T23" fmla="*/ 304 h 318"/>
                <a:gd name="T24" fmla="*/ 174 w 236"/>
                <a:gd name="T25" fmla="*/ 285 h 318"/>
                <a:gd name="T26" fmla="*/ 194 w 236"/>
                <a:gd name="T27" fmla="*/ 259 h 318"/>
                <a:gd name="T28" fmla="*/ 212 w 236"/>
                <a:gd name="T29" fmla="*/ 225 h 318"/>
                <a:gd name="T30" fmla="*/ 227 w 236"/>
                <a:gd name="T31" fmla="*/ 183 h 318"/>
                <a:gd name="T32" fmla="*/ 236 w 236"/>
                <a:gd name="T33" fmla="*/ 134 h 318"/>
                <a:gd name="T34" fmla="*/ 236 w 236"/>
                <a:gd name="T35" fmla="*/ 76 h 318"/>
                <a:gd name="T36" fmla="*/ 111 w 236"/>
                <a:gd name="T3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318">
                  <a:moveTo>
                    <a:pt x="111" y="0"/>
                  </a:moveTo>
                  <a:lnTo>
                    <a:pt x="113" y="8"/>
                  </a:lnTo>
                  <a:lnTo>
                    <a:pt x="115" y="30"/>
                  </a:lnTo>
                  <a:lnTo>
                    <a:pt x="118" y="63"/>
                  </a:lnTo>
                  <a:lnTo>
                    <a:pt x="115" y="104"/>
                  </a:lnTo>
                  <a:lnTo>
                    <a:pt x="106" y="150"/>
                  </a:lnTo>
                  <a:lnTo>
                    <a:pt x="85" y="198"/>
                  </a:lnTo>
                  <a:lnTo>
                    <a:pt x="50" y="246"/>
                  </a:lnTo>
                  <a:lnTo>
                    <a:pt x="0" y="289"/>
                  </a:lnTo>
                  <a:lnTo>
                    <a:pt x="140" y="318"/>
                  </a:lnTo>
                  <a:lnTo>
                    <a:pt x="145" y="315"/>
                  </a:lnTo>
                  <a:lnTo>
                    <a:pt x="157" y="304"/>
                  </a:lnTo>
                  <a:lnTo>
                    <a:pt x="174" y="285"/>
                  </a:lnTo>
                  <a:lnTo>
                    <a:pt x="194" y="259"/>
                  </a:lnTo>
                  <a:lnTo>
                    <a:pt x="212" y="225"/>
                  </a:lnTo>
                  <a:lnTo>
                    <a:pt x="227" y="183"/>
                  </a:lnTo>
                  <a:lnTo>
                    <a:pt x="236" y="134"/>
                  </a:lnTo>
                  <a:lnTo>
                    <a:pt x="236" y="76"/>
                  </a:lnTo>
                  <a:lnTo>
                    <a:pt x="11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277"/>
            <p:cNvSpPr>
              <a:spLocks/>
            </p:cNvSpPr>
            <p:nvPr/>
          </p:nvSpPr>
          <p:spPr bwMode="auto">
            <a:xfrm>
              <a:off x="7162831" y="5332285"/>
              <a:ext cx="1431925" cy="311150"/>
            </a:xfrm>
            <a:custGeom>
              <a:avLst/>
              <a:gdLst>
                <a:gd name="T0" fmla="*/ 428 w 902"/>
                <a:gd name="T1" fmla="*/ 166 h 196"/>
                <a:gd name="T2" fmla="*/ 432 w 902"/>
                <a:gd name="T3" fmla="*/ 169 h 196"/>
                <a:gd name="T4" fmla="*/ 440 w 902"/>
                <a:gd name="T5" fmla="*/ 177 h 196"/>
                <a:gd name="T6" fmla="*/ 455 w 902"/>
                <a:gd name="T7" fmla="*/ 185 h 196"/>
                <a:gd name="T8" fmla="*/ 473 w 902"/>
                <a:gd name="T9" fmla="*/ 193 h 196"/>
                <a:gd name="T10" fmla="*/ 498 w 902"/>
                <a:gd name="T11" fmla="*/ 196 h 196"/>
                <a:gd name="T12" fmla="*/ 525 w 902"/>
                <a:gd name="T13" fmla="*/ 193 h 196"/>
                <a:gd name="T14" fmla="*/ 556 w 902"/>
                <a:gd name="T15" fmla="*/ 178 h 196"/>
                <a:gd name="T16" fmla="*/ 589 w 902"/>
                <a:gd name="T17" fmla="*/ 151 h 196"/>
                <a:gd name="T18" fmla="*/ 902 w 902"/>
                <a:gd name="T19" fmla="*/ 53 h 196"/>
                <a:gd name="T20" fmla="*/ 831 w 902"/>
                <a:gd name="T21" fmla="*/ 0 h 196"/>
                <a:gd name="T22" fmla="*/ 829 w 902"/>
                <a:gd name="T23" fmla="*/ 0 h 196"/>
                <a:gd name="T24" fmla="*/ 824 w 902"/>
                <a:gd name="T25" fmla="*/ 0 h 196"/>
                <a:gd name="T26" fmla="*/ 815 w 902"/>
                <a:gd name="T27" fmla="*/ 0 h 196"/>
                <a:gd name="T28" fmla="*/ 804 w 902"/>
                <a:gd name="T29" fmla="*/ 1 h 196"/>
                <a:gd name="T30" fmla="*/ 790 w 902"/>
                <a:gd name="T31" fmla="*/ 3 h 196"/>
                <a:gd name="T32" fmla="*/ 772 w 902"/>
                <a:gd name="T33" fmla="*/ 5 h 196"/>
                <a:gd name="T34" fmla="*/ 753 w 902"/>
                <a:gd name="T35" fmla="*/ 8 h 196"/>
                <a:gd name="T36" fmla="*/ 732 w 902"/>
                <a:gd name="T37" fmla="*/ 12 h 196"/>
                <a:gd name="T38" fmla="*/ 709 w 902"/>
                <a:gd name="T39" fmla="*/ 20 h 196"/>
                <a:gd name="T40" fmla="*/ 684 w 902"/>
                <a:gd name="T41" fmla="*/ 28 h 196"/>
                <a:gd name="T42" fmla="*/ 657 w 902"/>
                <a:gd name="T43" fmla="*/ 38 h 196"/>
                <a:gd name="T44" fmla="*/ 630 w 902"/>
                <a:gd name="T45" fmla="*/ 52 h 196"/>
                <a:gd name="T46" fmla="*/ 603 w 902"/>
                <a:gd name="T47" fmla="*/ 66 h 196"/>
                <a:gd name="T48" fmla="*/ 574 w 902"/>
                <a:gd name="T49" fmla="*/ 85 h 196"/>
                <a:gd name="T50" fmla="*/ 546 w 902"/>
                <a:gd name="T51" fmla="*/ 107 h 196"/>
                <a:gd name="T52" fmla="*/ 516 w 902"/>
                <a:gd name="T53" fmla="*/ 131 h 196"/>
                <a:gd name="T54" fmla="*/ 514 w 902"/>
                <a:gd name="T55" fmla="*/ 130 h 196"/>
                <a:gd name="T56" fmla="*/ 507 w 902"/>
                <a:gd name="T57" fmla="*/ 126 h 196"/>
                <a:gd name="T58" fmla="*/ 495 w 902"/>
                <a:gd name="T59" fmla="*/ 119 h 196"/>
                <a:gd name="T60" fmla="*/ 481 w 902"/>
                <a:gd name="T61" fmla="*/ 112 h 196"/>
                <a:gd name="T62" fmla="*/ 462 w 902"/>
                <a:gd name="T63" fmla="*/ 102 h 196"/>
                <a:gd name="T64" fmla="*/ 439 w 902"/>
                <a:gd name="T65" fmla="*/ 91 h 196"/>
                <a:gd name="T66" fmla="*/ 413 w 902"/>
                <a:gd name="T67" fmla="*/ 80 h 196"/>
                <a:gd name="T68" fmla="*/ 385 w 902"/>
                <a:gd name="T69" fmla="*/ 68 h 196"/>
                <a:gd name="T70" fmla="*/ 353 w 902"/>
                <a:gd name="T71" fmla="*/ 57 h 196"/>
                <a:gd name="T72" fmla="*/ 319 w 902"/>
                <a:gd name="T73" fmla="*/ 46 h 196"/>
                <a:gd name="T74" fmla="*/ 282 w 902"/>
                <a:gd name="T75" fmla="*/ 34 h 196"/>
                <a:gd name="T76" fmla="*/ 244 w 902"/>
                <a:gd name="T77" fmla="*/ 25 h 196"/>
                <a:gd name="T78" fmla="*/ 204 w 902"/>
                <a:gd name="T79" fmla="*/ 17 h 196"/>
                <a:gd name="T80" fmla="*/ 162 w 902"/>
                <a:gd name="T81" fmla="*/ 10 h 196"/>
                <a:gd name="T82" fmla="*/ 119 w 902"/>
                <a:gd name="T83" fmla="*/ 6 h 196"/>
                <a:gd name="T84" fmla="*/ 75 w 902"/>
                <a:gd name="T85" fmla="*/ 5 h 196"/>
                <a:gd name="T86" fmla="*/ 75 w 902"/>
                <a:gd name="T87" fmla="*/ 6 h 196"/>
                <a:gd name="T88" fmla="*/ 73 w 902"/>
                <a:gd name="T89" fmla="*/ 9 h 196"/>
                <a:gd name="T90" fmla="*/ 70 w 902"/>
                <a:gd name="T91" fmla="*/ 14 h 196"/>
                <a:gd name="T92" fmla="*/ 64 w 902"/>
                <a:gd name="T93" fmla="*/ 19 h 196"/>
                <a:gd name="T94" fmla="*/ 54 w 902"/>
                <a:gd name="T95" fmla="*/ 27 h 196"/>
                <a:gd name="T96" fmla="*/ 42 w 902"/>
                <a:gd name="T97" fmla="*/ 36 h 196"/>
                <a:gd name="T98" fmla="*/ 24 w 902"/>
                <a:gd name="T99" fmla="*/ 47 h 196"/>
                <a:gd name="T100" fmla="*/ 0 w 902"/>
                <a:gd name="T101" fmla="*/ 59 h 196"/>
                <a:gd name="T102" fmla="*/ 428 w 902"/>
                <a:gd name="T103" fmla="*/ 16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2" h="196">
                  <a:moveTo>
                    <a:pt x="428" y="166"/>
                  </a:moveTo>
                  <a:lnTo>
                    <a:pt x="432" y="169"/>
                  </a:lnTo>
                  <a:lnTo>
                    <a:pt x="440" y="177"/>
                  </a:lnTo>
                  <a:lnTo>
                    <a:pt x="455" y="185"/>
                  </a:lnTo>
                  <a:lnTo>
                    <a:pt x="473" y="193"/>
                  </a:lnTo>
                  <a:lnTo>
                    <a:pt x="498" y="196"/>
                  </a:lnTo>
                  <a:lnTo>
                    <a:pt x="525" y="193"/>
                  </a:lnTo>
                  <a:lnTo>
                    <a:pt x="556" y="178"/>
                  </a:lnTo>
                  <a:lnTo>
                    <a:pt x="589" y="151"/>
                  </a:lnTo>
                  <a:lnTo>
                    <a:pt x="902" y="53"/>
                  </a:lnTo>
                  <a:lnTo>
                    <a:pt x="831" y="0"/>
                  </a:lnTo>
                  <a:lnTo>
                    <a:pt x="829" y="0"/>
                  </a:lnTo>
                  <a:lnTo>
                    <a:pt x="824" y="0"/>
                  </a:lnTo>
                  <a:lnTo>
                    <a:pt x="815" y="0"/>
                  </a:lnTo>
                  <a:lnTo>
                    <a:pt x="804" y="1"/>
                  </a:lnTo>
                  <a:lnTo>
                    <a:pt x="790" y="3"/>
                  </a:lnTo>
                  <a:lnTo>
                    <a:pt x="772" y="5"/>
                  </a:lnTo>
                  <a:lnTo>
                    <a:pt x="753" y="8"/>
                  </a:lnTo>
                  <a:lnTo>
                    <a:pt x="732" y="12"/>
                  </a:lnTo>
                  <a:lnTo>
                    <a:pt x="709" y="20"/>
                  </a:lnTo>
                  <a:lnTo>
                    <a:pt x="684" y="28"/>
                  </a:lnTo>
                  <a:lnTo>
                    <a:pt x="657" y="38"/>
                  </a:lnTo>
                  <a:lnTo>
                    <a:pt x="630" y="52"/>
                  </a:lnTo>
                  <a:lnTo>
                    <a:pt x="603" y="66"/>
                  </a:lnTo>
                  <a:lnTo>
                    <a:pt x="574" y="85"/>
                  </a:lnTo>
                  <a:lnTo>
                    <a:pt x="546" y="107"/>
                  </a:lnTo>
                  <a:lnTo>
                    <a:pt x="516" y="131"/>
                  </a:lnTo>
                  <a:lnTo>
                    <a:pt x="514" y="130"/>
                  </a:lnTo>
                  <a:lnTo>
                    <a:pt x="507" y="126"/>
                  </a:lnTo>
                  <a:lnTo>
                    <a:pt x="495" y="119"/>
                  </a:lnTo>
                  <a:lnTo>
                    <a:pt x="481" y="112"/>
                  </a:lnTo>
                  <a:lnTo>
                    <a:pt x="462" y="102"/>
                  </a:lnTo>
                  <a:lnTo>
                    <a:pt x="439" y="91"/>
                  </a:lnTo>
                  <a:lnTo>
                    <a:pt x="413" y="80"/>
                  </a:lnTo>
                  <a:lnTo>
                    <a:pt x="385" y="68"/>
                  </a:lnTo>
                  <a:lnTo>
                    <a:pt x="353" y="57"/>
                  </a:lnTo>
                  <a:lnTo>
                    <a:pt x="319" y="46"/>
                  </a:lnTo>
                  <a:lnTo>
                    <a:pt x="282" y="34"/>
                  </a:lnTo>
                  <a:lnTo>
                    <a:pt x="244" y="25"/>
                  </a:lnTo>
                  <a:lnTo>
                    <a:pt x="204" y="17"/>
                  </a:lnTo>
                  <a:lnTo>
                    <a:pt x="162" y="10"/>
                  </a:lnTo>
                  <a:lnTo>
                    <a:pt x="119" y="6"/>
                  </a:lnTo>
                  <a:lnTo>
                    <a:pt x="75" y="5"/>
                  </a:lnTo>
                  <a:lnTo>
                    <a:pt x="75" y="6"/>
                  </a:lnTo>
                  <a:lnTo>
                    <a:pt x="73" y="9"/>
                  </a:lnTo>
                  <a:lnTo>
                    <a:pt x="70" y="14"/>
                  </a:lnTo>
                  <a:lnTo>
                    <a:pt x="64" y="19"/>
                  </a:lnTo>
                  <a:lnTo>
                    <a:pt x="54" y="27"/>
                  </a:lnTo>
                  <a:lnTo>
                    <a:pt x="42" y="36"/>
                  </a:lnTo>
                  <a:lnTo>
                    <a:pt x="24" y="47"/>
                  </a:lnTo>
                  <a:lnTo>
                    <a:pt x="0" y="59"/>
                  </a:lnTo>
                  <a:lnTo>
                    <a:pt x="428"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78"/>
            <p:cNvSpPr>
              <a:spLocks/>
            </p:cNvSpPr>
            <p:nvPr/>
          </p:nvSpPr>
          <p:spPr bwMode="auto">
            <a:xfrm>
              <a:off x="7131081" y="5392610"/>
              <a:ext cx="1514475" cy="265113"/>
            </a:xfrm>
            <a:custGeom>
              <a:avLst/>
              <a:gdLst>
                <a:gd name="T0" fmla="*/ 0 w 954"/>
                <a:gd name="T1" fmla="*/ 19 h 167"/>
                <a:gd name="T2" fmla="*/ 20 w 954"/>
                <a:gd name="T3" fmla="*/ 11 h 167"/>
                <a:gd name="T4" fmla="*/ 457 w 954"/>
                <a:gd name="T5" fmla="*/ 124 h 167"/>
                <a:gd name="T6" fmla="*/ 458 w 954"/>
                <a:gd name="T7" fmla="*/ 125 h 167"/>
                <a:gd name="T8" fmla="*/ 460 w 954"/>
                <a:gd name="T9" fmla="*/ 129 h 167"/>
                <a:gd name="T10" fmla="*/ 465 w 954"/>
                <a:gd name="T11" fmla="*/ 134 h 167"/>
                <a:gd name="T12" fmla="*/ 471 w 954"/>
                <a:gd name="T13" fmla="*/ 140 h 167"/>
                <a:gd name="T14" fmla="*/ 480 w 954"/>
                <a:gd name="T15" fmla="*/ 146 h 167"/>
                <a:gd name="T16" fmla="*/ 491 w 954"/>
                <a:gd name="T17" fmla="*/ 151 h 167"/>
                <a:gd name="T18" fmla="*/ 503 w 954"/>
                <a:gd name="T19" fmla="*/ 153 h 167"/>
                <a:gd name="T20" fmla="*/ 519 w 954"/>
                <a:gd name="T21" fmla="*/ 155 h 167"/>
                <a:gd name="T22" fmla="*/ 535 w 954"/>
                <a:gd name="T23" fmla="*/ 153 h 167"/>
                <a:gd name="T24" fmla="*/ 550 w 954"/>
                <a:gd name="T25" fmla="*/ 151 h 167"/>
                <a:gd name="T26" fmla="*/ 562 w 954"/>
                <a:gd name="T27" fmla="*/ 146 h 167"/>
                <a:gd name="T28" fmla="*/ 574 w 954"/>
                <a:gd name="T29" fmla="*/ 141 h 167"/>
                <a:gd name="T30" fmla="*/ 584 w 954"/>
                <a:gd name="T31" fmla="*/ 134 h 167"/>
                <a:gd name="T32" fmla="*/ 591 w 954"/>
                <a:gd name="T33" fmla="*/ 126 h 167"/>
                <a:gd name="T34" fmla="*/ 598 w 954"/>
                <a:gd name="T35" fmla="*/ 118 h 167"/>
                <a:gd name="T36" fmla="*/ 601 w 954"/>
                <a:gd name="T37" fmla="*/ 109 h 167"/>
                <a:gd name="T38" fmla="*/ 941 w 954"/>
                <a:gd name="T39" fmla="*/ 0 h 167"/>
                <a:gd name="T40" fmla="*/ 954 w 954"/>
                <a:gd name="T41" fmla="*/ 9 h 167"/>
                <a:gd name="T42" fmla="*/ 616 w 954"/>
                <a:gd name="T43" fmla="*/ 118 h 167"/>
                <a:gd name="T44" fmla="*/ 615 w 954"/>
                <a:gd name="T45" fmla="*/ 120 h 167"/>
                <a:gd name="T46" fmla="*/ 609 w 954"/>
                <a:gd name="T47" fmla="*/ 125 h 167"/>
                <a:gd name="T48" fmla="*/ 600 w 954"/>
                <a:gd name="T49" fmla="*/ 131 h 167"/>
                <a:gd name="T50" fmla="*/ 589 w 954"/>
                <a:gd name="T51" fmla="*/ 140 h 167"/>
                <a:gd name="T52" fmla="*/ 576 w 954"/>
                <a:gd name="T53" fmla="*/ 148 h 167"/>
                <a:gd name="T54" fmla="*/ 560 w 954"/>
                <a:gd name="T55" fmla="*/ 157 h 167"/>
                <a:gd name="T56" fmla="*/ 541 w 954"/>
                <a:gd name="T57" fmla="*/ 163 h 167"/>
                <a:gd name="T58" fmla="*/ 520 w 954"/>
                <a:gd name="T59" fmla="*/ 167 h 167"/>
                <a:gd name="T60" fmla="*/ 501 w 954"/>
                <a:gd name="T61" fmla="*/ 167 h 167"/>
                <a:gd name="T62" fmla="*/ 485 w 954"/>
                <a:gd name="T63" fmla="*/ 164 h 167"/>
                <a:gd name="T64" fmla="*/ 473 w 954"/>
                <a:gd name="T65" fmla="*/ 159 h 167"/>
                <a:gd name="T66" fmla="*/ 462 w 954"/>
                <a:gd name="T67" fmla="*/ 153 h 167"/>
                <a:gd name="T68" fmla="*/ 454 w 954"/>
                <a:gd name="T69" fmla="*/ 147 h 167"/>
                <a:gd name="T70" fmla="*/ 448 w 954"/>
                <a:gd name="T71" fmla="*/ 142 h 167"/>
                <a:gd name="T72" fmla="*/ 446 w 954"/>
                <a:gd name="T73" fmla="*/ 137 h 167"/>
                <a:gd name="T74" fmla="*/ 444 w 954"/>
                <a:gd name="T75" fmla="*/ 136 h 167"/>
                <a:gd name="T76" fmla="*/ 0 w 954"/>
                <a:gd name="T77" fmla="*/ 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4" h="167">
                  <a:moveTo>
                    <a:pt x="0" y="19"/>
                  </a:moveTo>
                  <a:lnTo>
                    <a:pt x="20" y="11"/>
                  </a:lnTo>
                  <a:lnTo>
                    <a:pt x="457" y="124"/>
                  </a:lnTo>
                  <a:lnTo>
                    <a:pt x="458" y="125"/>
                  </a:lnTo>
                  <a:lnTo>
                    <a:pt x="460" y="129"/>
                  </a:lnTo>
                  <a:lnTo>
                    <a:pt x="465" y="134"/>
                  </a:lnTo>
                  <a:lnTo>
                    <a:pt x="471" y="140"/>
                  </a:lnTo>
                  <a:lnTo>
                    <a:pt x="480" y="146"/>
                  </a:lnTo>
                  <a:lnTo>
                    <a:pt x="491" y="151"/>
                  </a:lnTo>
                  <a:lnTo>
                    <a:pt x="503" y="153"/>
                  </a:lnTo>
                  <a:lnTo>
                    <a:pt x="519" y="155"/>
                  </a:lnTo>
                  <a:lnTo>
                    <a:pt x="535" y="153"/>
                  </a:lnTo>
                  <a:lnTo>
                    <a:pt x="550" y="151"/>
                  </a:lnTo>
                  <a:lnTo>
                    <a:pt x="562" y="146"/>
                  </a:lnTo>
                  <a:lnTo>
                    <a:pt x="574" y="141"/>
                  </a:lnTo>
                  <a:lnTo>
                    <a:pt x="584" y="134"/>
                  </a:lnTo>
                  <a:lnTo>
                    <a:pt x="591" y="126"/>
                  </a:lnTo>
                  <a:lnTo>
                    <a:pt x="598" y="118"/>
                  </a:lnTo>
                  <a:lnTo>
                    <a:pt x="601" y="109"/>
                  </a:lnTo>
                  <a:lnTo>
                    <a:pt x="941" y="0"/>
                  </a:lnTo>
                  <a:lnTo>
                    <a:pt x="954" y="9"/>
                  </a:lnTo>
                  <a:lnTo>
                    <a:pt x="616" y="118"/>
                  </a:lnTo>
                  <a:lnTo>
                    <a:pt x="615" y="120"/>
                  </a:lnTo>
                  <a:lnTo>
                    <a:pt x="609" y="125"/>
                  </a:lnTo>
                  <a:lnTo>
                    <a:pt x="600" y="131"/>
                  </a:lnTo>
                  <a:lnTo>
                    <a:pt x="589" y="140"/>
                  </a:lnTo>
                  <a:lnTo>
                    <a:pt x="576" y="148"/>
                  </a:lnTo>
                  <a:lnTo>
                    <a:pt x="560" y="157"/>
                  </a:lnTo>
                  <a:lnTo>
                    <a:pt x="541" y="163"/>
                  </a:lnTo>
                  <a:lnTo>
                    <a:pt x="520" y="167"/>
                  </a:lnTo>
                  <a:lnTo>
                    <a:pt x="501" y="167"/>
                  </a:lnTo>
                  <a:lnTo>
                    <a:pt x="485" y="164"/>
                  </a:lnTo>
                  <a:lnTo>
                    <a:pt x="473" y="159"/>
                  </a:lnTo>
                  <a:lnTo>
                    <a:pt x="462" y="153"/>
                  </a:lnTo>
                  <a:lnTo>
                    <a:pt x="454" y="147"/>
                  </a:lnTo>
                  <a:lnTo>
                    <a:pt x="448" y="142"/>
                  </a:lnTo>
                  <a:lnTo>
                    <a:pt x="446" y="137"/>
                  </a:lnTo>
                  <a:lnTo>
                    <a:pt x="444" y="136"/>
                  </a:lnTo>
                  <a:lnTo>
                    <a:pt x="0"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Cloud 130"/>
            <p:cNvSpPr/>
            <p:nvPr/>
          </p:nvSpPr>
          <p:spPr>
            <a:xfrm>
              <a:off x="7689839" y="2971237"/>
              <a:ext cx="232400" cy="22191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Cloud 131"/>
          <p:cNvSpPr/>
          <p:nvPr/>
        </p:nvSpPr>
        <p:spPr>
          <a:xfrm>
            <a:off x="1147793" y="2528801"/>
            <a:ext cx="626081" cy="392451"/>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211774" y="436940"/>
            <a:ext cx="3124200" cy="1790315"/>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9646" y="978154"/>
            <a:ext cx="2828455" cy="707886"/>
          </a:xfrm>
          <a:prstGeom prst="rect">
            <a:avLst/>
          </a:prstGeom>
          <a:noFill/>
        </p:spPr>
        <p:txBody>
          <a:bodyPr wrap="square" rtlCol="0">
            <a:spAutoFit/>
          </a:bodyPr>
          <a:lstStyle/>
          <a:p>
            <a:pPr algn="ctr"/>
            <a:r>
              <a:rPr lang="en-US" sz="4000" b="1" dirty="0" smtClean="0">
                <a:solidFill>
                  <a:schemeClr val="bg1"/>
                </a:solidFill>
              </a:rPr>
              <a:t>Brainstorm!</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C67"/>
        </a:solidFill>
        <a:effectLst/>
      </p:bgPr>
    </p:bg>
    <p:spTree>
      <p:nvGrpSpPr>
        <p:cNvPr id="1" name=""/>
        <p:cNvGrpSpPr/>
        <p:nvPr/>
      </p:nvGrpSpPr>
      <p:grpSpPr>
        <a:xfrm>
          <a:off x="0" y="0"/>
          <a:ext cx="0" cy="0"/>
          <a:chOff x="0" y="0"/>
          <a:chExt cx="0" cy="0"/>
        </a:xfrm>
      </p:grpSpPr>
      <p:sp>
        <p:nvSpPr>
          <p:cNvPr id="21" name="TextBox 20"/>
          <p:cNvSpPr txBox="1"/>
          <p:nvPr/>
        </p:nvSpPr>
        <p:spPr>
          <a:xfrm>
            <a:off x="457200" y="235803"/>
            <a:ext cx="8077200" cy="800219"/>
          </a:xfrm>
          <a:prstGeom prst="rect">
            <a:avLst/>
          </a:prstGeom>
          <a:noFill/>
        </p:spPr>
        <p:txBody>
          <a:bodyPr wrap="square" rtlCol="0">
            <a:spAutoFit/>
          </a:bodyPr>
          <a:lstStyle/>
          <a:p>
            <a:r>
              <a:rPr lang="en-US" sz="4600" b="1" dirty="0" smtClean="0">
                <a:latin typeface="Arial" pitchFamily="34" charset="0"/>
                <a:cs typeface="Arial" pitchFamily="34" charset="0"/>
              </a:rPr>
              <a:t>Do I know of any </a:t>
            </a:r>
            <a:r>
              <a:rPr lang="en-US" sz="4600" b="1" i="1" dirty="0" smtClean="0">
                <a:latin typeface="Arial" pitchFamily="34" charset="0"/>
                <a:cs typeface="Arial" pitchFamily="34" charset="0"/>
              </a:rPr>
              <a:t>polymers</a:t>
            </a:r>
            <a:r>
              <a:rPr lang="en-US" sz="4600" b="1" dirty="0" smtClean="0">
                <a:latin typeface="Arial" pitchFamily="34" charset="0"/>
                <a:cs typeface="Arial" pitchFamily="34" charset="0"/>
              </a:rPr>
              <a:t>?</a:t>
            </a:r>
            <a:endParaRPr lang="en-US" sz="4600" b="1" dirty="0">
              <a:latin typeface="Arial" pitchFamily="34" charset="0"/>
              <a:cs typeface="Arial" pitchFamily="34" charset="0"/>
            </a:endParaRPr>
          </a:p>
        </p:txBody>
      </p:sp>
      <p:sp>
        <p:nvSpPr>
          <p:cNvPr id="23" name="AutoShape 180"/>
          <p:cNvSpPr>
            <a:spLocks noChangeAspect="1" noChangeArrowheads="1" noTextEdit="1"/>
          </p:cNvSpPr>
          <p:nvPr/>
        </p:nvSpPr>
        <p:spPr bwMode="auto">
          <a:xfrm>
            <a:off x="0" y="1507756"/>
            <a:ext cx="2232593" cy="53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2"/>
          <p:cNvSpPr>
            <a:spLocks/>
          </p:cNvSpPr>
          <p:nvPr/>
        </p:nvSpPr>
        <p:spPr bwMode="auto">
          <a:xfrm>
            <a:off x="695873" y="4988733"/>
            <a:ext cx="452640" cy="1668807"/>
          </a:xfrm>
          <a:custGeom>
            <a:avLst/>
            <a:gdLst>
              <a:gd name="T0" fmla="*/ 787 w 1401"/>
              <a:gd name="T1" fmla="*/ 0 h 5178"/>
              <a:gd name="T2" fmla="*/ 685 w 1401"/>
              <a:gd name="T3" fmla="*/ 716 h 5178"/>
              <a:gd name="T4" fmla="*/ 575 w 1401"/>
              <a:gd name="T5" fmla="*/ 1458 h 5178"/>
              <a:gd name="T6" fmla="*/ 449 w 1401"/>
              <a:gd name="T7" fmla="*/ 2316 h 5178"/>
              <a:gd name="T8" fmla="*/ 313 w 1401"/>
              <a:gd name="T9" fmla="*/ 3189 h 5178"/>
              <a:gd name="T10" fmla="*/ 187 w 1401"/>
              <a:gd name="T11" fmla="*/ 3982 h 5178"/>
              <a:gd name="T12" fmla="*/ 126 w 1401"/>
              <a:gd name="T13" fmla="*/ 4310 h 5178"/>
              <a:gd name="T14" fmla="*/ 76 w 1401"/>
              <a:gd name="T15" fmla="*/ 4577 h 5178"/>
              <a:gd name="T16" fmla="*/ 36 w 1401"/>
              <a:gd name="T17" fmla="*/ 4775 h 5178"/>
              <a:gd name="T18" fmla="*/ 16 w 1401"/>
              <a:gd name="T19" fmla="*/ 4840 h 5178"/>
              <a:gd name="T20" fmla="*/ 0 w 1401"/>
              <a:gd name="T21" fmla="*/ 4885 h 5178"/>
              <a:gd name="T22" fmla="*/ 10 w 1401"/>
              <a:gd name="T23" fmla="*/ 4936 h 5178"/>
              <a:gd name="T24" fmla="*/ 30 w 1401"/>
              <a:gd name="T25" fmla="*/ 4987 h 5178"/>
              <a:gd name="T26" fmla="*/ 60 w 1401"/>
              <a:gd name="T27" fmla="*/ 5042 h 5178"/>
              <a:gd name="T28" fmla="*/ 81 w 1401"/>
              <a:gd name="T29" fmla="*/ 5072 h 5178"/>
              <a:gd name="T30" fmla="*/ 101 w 1401"/>
              <a:gd name="T31" fmla="*/ 5097 h 5178"/>
              <a:gd name="T32" fmla="*/ 131 w 1401"/>
              <a:gd name="T33" fmla="*/ 5123 h 5178"/>
              <a:gd name="T34" fmla="*/ 161 w 1401"/>
              <a:gd name="T35" fmla="*/ 5143 h 5178"/>
              <a:gd name="T36" fmla="*/ 196 w 1401"/>
              <a:gd name="T37" fmla="*/ 5163 h 5178"/>
              <a:gd name="T38" fmla="*/ 237 w 1401"/>
              <a:gd name="T39" fmla="*/ 5173 h 5178"/>
              <a:gd name="T40" fmla="*/ 283 w 1401"/>
              <a:gd name="T41" fmla="*/ 5178 h 5178"/>
              <a:gd name="T42" fmla="*/ 332 w 1401"/>
              <a:gd name="T43" fmla="*/ 5178 h 5178"/>
              <a:gd name="T44" fmla="*/ 383 w 1401"/>
              <a:gd name="T45" fmla="*/ 5173 h 5178"/>
              <a:gd name="T46" fmla="*/ 429 w 1401"/>
              <a:gd name="T47" fmla="*/ 5163 h 5178"/>
              <a:gd name="T48" fmla="*/ 469 w 1401"/>
              <a:gd name="T49" fmla="*/ 5153 h 5178"/>
              <a:gd name="T50" fmla="*/ 505 w 1401"/>
              <a:gd name="T51" fmla="*/ 5137 h 5178"/>
              <a:gd name="T52" fmla="*/ 535 w 1401"/>
              <a:gd name="T53" fmla="*/ 5118 h 5178"/>
              <a:gd name="T54" fmla="*/ 565 w 1401"/>
              <a:gd name="T55" fmla="*/ 5103 h 5178"/>
              <a:gd name="T56" fmla="*/ 610 w 1401"/>
              <a:gd name="T57" fmla="*/ 5067 h 5178"/>
              <a:gd name="T58" fmla="*/ 641 w 1401"/>
              <a:gd name="T59" fmla="*/ 5031 h 5178"/>
              <a:gd name="T60" fmla="*/ 660 w 1401"/>
              <a:gd name="T61" fmla="*/ 5001 h 5178"/>
              <a:gd name="T62" fmla="*/ 676 w 1401"/>
              <a:gd name="T63" fmla="*/ 4971 h 5178"/>
              <a:gd name="T64" fmla="*/ 660 w 1401"/>
              <a:gd name="T65" fmla="*/ 4931 h 5178"/>
              <a:gd name="T66" fmla="*/ 641 w 1401"/>
              <a:gd name="T67" fmla="*/ 4885 h 5178"/>
              <a:gd name="T68" fmla="*/ 625 w 1401"/>
              <a:gd name="T69" fmla="*/ 4826 h 5178"/>
              <a:gd name="T70" fmla="*/ 605 w 1401"/>
              <a:gd name="T71" fmla="*/ 4749 h 5178"/>
              <a:gd name="T72" fmla="*/ 595 w 1401"/>
              <a:gd name="T73" fmla="*/ 4669 h 5178"/>
              <a:gd name="T74" fmla="*/ 584 w 1401"/>
              <a:gd name="T75" fmla="*/ 4583 h 5178"/>
              <a:gd name="T76" fmla="*/ 590 w 1401"/>
              <a:gd name="T77" fmla="*/ 4491 h 5178"/>
              <a:gd name="T78" fmla="*/ 616 w 1401"/>
              <a:gd name="T79" fmla="*/ 4335 h 5178"/>
              <a:gd name="T80" fmla="*/ 665 w 1401"/>
              <a:gd name="T81" fmla="*/ 4067 h 5178"/>
              <a:gd name="T82" fmla="*/ 817 w 1401"/>
              <a:gd name="T83" fmla="*/ 3331 h 5178"/>
              <a:gd name="T84" fmla="*/ 902 w 1401"/>
              <a:gd name="T85" fmla="*/ 2912 h 5178"/>
              <a:gd name="T86" fmla="*/ 983 w 1401"/>
              <a:gd name="T87" fmla="*/ 2503 h 5178"/>
              <a:gd name="T88" fmla="*/ 1048 w 1401"/>
              <a:gd name="T89" fmla="*/ 2129 h 5178"/>
              <a:gd name="T90" fmla="*/ 1074 w 1401"/>
              <a:gd name="T91" fmla="*/ 1963 h 5178"/>
              <a:gd name="T92" fmla="*/ 1094 w 1401"/>
              <a:gd name="T93" fmla="*/ 1822 h 5178"/>
              <a:gd name="T94" fmla="*/ 1129 w 1401"/>
              <a:gd name="T95" fmla="*/ 1539 h 5178"/>
              <a:gd name="T96" fmla="*/ 1180 w 1401"/>
              <a:gd name="T97" fmla="*/ 1242 h 5178"/>
              <a:gd name="T98" fmla="*/ 1230 w 1401"/>
              <a:gd name="T99" fmla="*/ 944 h 5178"/>
              <a:gd name="T100" fmla="*/ 1281 w 1401"/>
              <a:gd name="T101" fmla="*/ 661 h 5178"/>
              <a:gd name="T102" fmla="*/ 1366 w 1401"/>
              <a:gd name="T103" fmla="*/ 212 h 5178"/>
              <a:gd name="T104" fmla="*/ 1401 w 1401"/>
              <a:gd name="T105" fmla="*/ 35 h 5178"/>
              <a:gd name="T106" fmla="*/ 787 w 1401"/>
              <a:gd name="T107" fmla="*/ 0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1" h="5178">
                <a:moveTo>
                  <a:pt x="787" y="0"/>
                </a:moveTo>
                <a:lnTo>
                  <a:pt x="685" y="716"/>
                </a:lnTo>
                <a:lnTo>
                  <a:pt x="575" y="1458"/>
                </a:lnTo>
                <a:lnTo>
                  <a:pt x="449" y="2316"/>
                </a:lnTo>
                <a:lnTo>
                  <a:pt x="313" y="3189"/>
                </a:lnTo>
                <a:lnTo>
                  <a:pt x="187" y="3982"/>
                </a:lnTo>
                <a:lnTo>
                  <a:pt x="126" y="4310"/>
                </a:lnTo>
                <a:lnTo>
                  <a:pt x="76" y="4577"/>
                </a:lnTo>
                <a:lnTo>
                  <a:pt x="36" y="4775"/>
                </a:lnTo>
                <a:lnTo>
                  <a:pt x="16" y="4840"/>
                </a:lnTo>
                <a:lnTo>
                  <a:pt x="0" y="4885"/>
                </a:lnTo>
                <a:lnTo>
                  <a:pt x="10" y="4936"/>
                </a:lnTo>
                <a:lnTo>
                  <a:pt x="30" y="4987"/>
                </a:lnTo>
                <a:lnTo>
                  <a:pt x="60" y="5042"/>
                </a:lnTo>
                <a:lnTo>
                  <a:pt x="81" y="5072"/>
                </a:lnTo>
                <a:lnTo>
                  <a:pt x="101" y="5097"/>
                </a:lnTo>
                <a:lnTo>
                  <a:pt x="131" y="5123"/>
                </a:lnTo>
                <a:lnTo>
                  <a:pt x="161" y="5143"/>
                </a:lnTo>
                <a:lnTo>
                  <a:pt x="196" y="5163"/>
                </a:lnTo>
                <a:lnTo>
                  <a:pt x="237" y="5173"/>
                </a:lnTo>
                <a:lnTo>
                  <a:pt x="283" y="5178"/>
                </a:lnTo>
                <a:lnTo>
                  <a:pt x="332" y="5178"/>
                </a:lnTo>
                <a:lnTo>
                  <a:pt x="383" y="5173"/>
                </a:lnTo>
                <a:lnTo>
                  <a:pt x="429" y="5163"/>
                </a:lnTo>
                <a:lnTo>
                  <a:pt x="469" y="5153"/>
                </a:lnTo>
                <a:lnTo>
                  <a:pt x="505" y="5137"/>
                </a:lnTo>
                <a:lnTo>
                  <a:pt x="535" y="5118"/>
                </a:lnTo>
                <a:lnTo>
                  <a:pt x="565" y="5103"/>
                </a:lnTo>
                <a:lnTo>
                  <a:pt x="610" y="5067"/>
                </a:lnTo>
                <a:lnTo>
                  <a:pt x="641" y="5031"/>
                </a:lnTo>
                <a:lnTo>
                  <a:pt x="660" y="5001"/>
                </a:lnTo>
                <a:lnTo>
                  <a:pt x="676" y="4971"/>
                </a:lnTo>
                <a:lnTo>
                  <a:pt x="660" y="4931"/>
                </a:lnTo>
                <a:lnTo>
                  <a:pt x="641" y="4885"/>
                </a:lnTo>
                <a:lnTo>
                  <a:pt x="625" y="4826"/>
                </a:lnTo>
                <a:lnTo>
                  <a:pt x="605" y="4749"/>
                </a:lnTo>
                <a:lnTo>
                  <a:pt x="595" y="4669"/>
                </a:lnTo>
                <a:lnTo>
                  <a:pt x="584" y="4583"/>
                </a:lnTo>
                <a:lnTo>
                  <a:pt x="590" y="4491"/>
                </a:lnTo>
                <a:lnTo>
                  <a:pt x="616" y="4335"/>
                </a:lnTo>
                <a:lnTo>
                  <a:pt x="665" y="4067"/>
                </a:lnTo>
                <a:lnTo>
                  <a:pt x="817" y="3331"/>
                </a:lnTo>
                <a:lnTo>
                  <a:pt x="902" y="2912"/>
                </a:lnTo>
                <a:lnTo>
                  <a:pt x="983" y="2503"/>
                </a:lnTo>
                <a:lnTo>
                  <a:pt x="1048" y="2129"/>
                </a:lnTo>
                <a:lnTo>
                  <a:pt x="1074" y="1963"/>
                </a:lnTo>
                <a:lnTo>
                  <a:pt x="1094" y="1822"/>
                </a:lnTo>
                <a:lnTo>
                  <a:pt x="1129" y="1539"/>
                </a:lnTo>
                <a:lnTo>
                  <a:pt x="1180" y="1242"/>
                </a:lnTo>
                <a:lnTo>
                  <a:pt x="1230" y="944"/>
                </a:lnTo>
                <a:lnTo>
                  <a:pt x="1281" y="661"/>
                </a:lnTo>
                <a:lnTo>
                  <a:pt x="1366" y="212"/>
                </a:lnTo>
                <a:lnTo>
                  <a:pt x="1401" y="35"/>
                </a:lnTo>
                <a:lnTo>
                  <a:pt x="78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83"/>
          <p:cNvSpPr>
            <a:spLocks/>
          </p:cNvSpPr>
          <p:nvPr/>
        </p:nvSpPr>
        <p:spPr bwMode="auto">
          <a:xfrm>
            <a:off x="1345033" y="4942019"/>
            <a:ext cx="235179" cy="1663975"/>
          </a:xfrm>
          <a:custGeom>
            <a:avLst/>
            <a:gdLst>
              <a:gd name="T0" fmla="*/ 72 w 727"/>
              <a:gd name="T1" fmla="*/ 147 h 5164"/>
              <a:gd name="T2" fmla="*/ 86 w 727"/>
              <a:gd name="T3" fmla="*/ 485 h 5164"/>
              <a:gd name="T4" fmla="*/ 107 w 727"/>
              <a:gd name="T5" fmla="*/ 1297 h 5164"/>
              <a:gd name="T6" fmla="*/ 112 w 727"/>
              <a:gd name="T7" fmla="*/ 1787 h 5164"/>
              <a:gd name="T8" fmla="*/ 118 w 727"/>
              <a:gd name="T9" fmla="*/ 2271 h 5164"/>
              <a:gd name="T10" fmla="*/ 112 w 727"/>
              <a:gd name="T11" fmla="*/ 2725 h 5164"/>
              <a:gd name="T12" fmla="*/ 107 w 727"/>
              <a:gd name="T13" fmla="*/ 2923 h 5164"/>
              <a:gd name="T14" fmla="*/ 97 w 727"/>
              <a:gd name="T15" fmla="*/ 3099 h 5164"/>
              <a:gd name="T16" fmla="*/ 77 w 727"/>
              <a:gd name="T17" fmla="*/ 3433 h 5164"/>
              <a:gd name="T18" fmla="*/ 51 w 727"/>
              <a:gd name="T19" fmla="*/ 3776 h 5164"/>
              <a:gd name="T20" fmla="*/ 26 w 727"/>
              <a:gd name="T21" fmla="*/ 4113 h 5164"/>
              <a:gd name="T22" fmla="*/ 5 w 727"/>
              <a:gd name="T23" fmla="*/ 4426 h 5164"/>
              <a:gd name="T24" fmla="*/ 0 w 727"/>
              <a:gd name="T25" fmla="*/ 4574 h 5164"/>
              <a:gd name="T26" fmla="*/ 0 w 727"/>
              <a:gd name="T27" fmla="*/ 4704 h 5164"/>
              <a:gd name="T28" fmla="*/ 0 w 727"/>
              <a:gd name="T29" fmla="*/ 4825 h 5164"/>
              <a:gd name="T30" fmla="*/ 12 w 727"/>
              <a:gd name="T31" fmla="*/ 4926 h 5164"/>
              <a:gd name="T32" fmla="*/ 21 w 727"/>
              <a:gd name="T33" fmla="*/ 5017 h 5164"/>
              <a:gd name="T34" fmla="*/ 42 w 727"/>
              <a:gd name="T35" fmla="*/ 5083 h 5164"/>
              <a:gd name="T36" fmla="*/ 51 w 727"/>
              <a:gd name="T37" fmla="*/ 5108 h 5164"/>
              <a:gd name="T38" fmla="*/ 67 w 727"/>
              <a:gd name="T39" fmla="*/ 5129 h 5164"/>
              <a:gd name="T40" fmla="*/ 82 w 727"/>
              <a:gd name="T41" fmla="*/ 5143 h 5164"/>
              <a:gd name="T42" fmla="*/ 97 w 727"/>
              <a:gd name="T43" fmla="*/ 5153 h 5164"/>
              <a:gd name="T44" fmla="*/ 137 w 727"/>
              <a:gd name="T45" fmla="*/ 5164 h 5164"/>
              <a:gd name="T46" fmla="*/ 173 w 727"/>
              <a:gd name="T47" fmla="*/ 5164 h 5164"/>
              <a:gd name="T48" fmla="*/ 212 w 727"/>
              <a:gd name="T49" fmla="*/ 5159 h 5164"/>
              <a:gd name="T50" fmla="*/ 253 w 727"/>
              <a:gd name="T51" fmla="*/ 5148 h 5164"/>
              <a:gd name="T52" fmla="*/ 294 w 727"/>
              <a:gd name="T53" fmla="*/ 5129 h 5164"/>
              <a:gd name="T54" fmla="*/ 329 w 727"/>
              <a:gd name="T55" fmla="*/ 5103 h 5164"/>
              <a:gd name="T56" fmla="*/ 364 w 727"/>
              <a:gd name="T57" fmla="*/ 5067 h 5164"/>
              <a:gd name="T58" fmla="*/ 399 w 727"/>
              <a:gd name="T59" fmla="*/ 5023 h 5164"/>
              <a:gd name="T60" fmla="*/ 435 w 727"/>
              <a:gd name="T61" fmla="*/ 4973 h 5164"/>
              <a:gd name="T62" fmla="*/ 460 w 727"/>
              <a:gd name="T63" fmla="*/ 4911 h 5164"/>
              <a:gd name="T64" fmla="*/ 490 w 727"/>
              <a:gd name="T65" fmla="*/ 4846 h 5164"/>
              <a:gd name="T66" fmla="*/ 510 w 727"/>
              <a:gd name="T67" fmla="*/ 4770 h 5164"/>
              <a:gd name="T68" fmla="*/ 531 w 727"/>
              <a:gd name="T69" fmla="*/ 4684 h 5164"/>
              <a:gd name="T70" fmla="*/ 540 w 727"/>
              <a:gd name="T71" fmla="*/ 4588 h 5164"/>
              <a:gd name="T72" fmla="*/ 550 w 727"/>
              <a:gd name="T73" fmla="*/ 4482 h 5164"/>
              <a:gd name="T74" fmla="*/ 555 w 727"/>
              <a:gd name="T75" fmla="*/ 4366 h 5164"/>
              <a:gd name="T76" fmla="*/ 561 w 727"/>
              <a:gd name="T77" fmla="*/ 3998 h 5164"/>
              <a:gd name="T78" fmla="*/ 580 w 727"/>
              <a:gd name="T79" fmla="*/ 3422 h 5164"/>
              <a:gd name="T80" fmla="*/ 642 w 727"/>
              <a:gd name="T81" fmla="*/ 1974 h 5164"/>
              <a:gd name="T82" fmla="*/ 727 w 727"/>
              <a:gd name="T83" fmla="*/ 61 h 5164"/>
              <a:gd name="T84" fmla="*/ 652 w 727"/>
              <a:gd name="T85" fmla="*/ 36 h 5164"/>
              <a:gd name="T86" fmla="*/ 576 w 727"/>
              <a:gd name="T87" fmla="*/ 15 h 5164"/>
              <a:gd name="T88" fmla="*/ 480 w 727"/>
              <a:gd name="T89" fmla="*/ 6 h 5164"/>
              <a:gd name="T90" fmla="*/ 425 w 727"/>
              <a:gd name="T91" fmla="*/ 0 h 5164"/>
              <a:gd name="T92" fmla="*/ 375 w 727"/>
              <a:gd name="T93" fmla="*/ 6 h 5164"/>
              <a:gd name="T94" fmla="*/ 319 w 727"/>
              <a:gd name="T95" fmla="*/ 10 h 5164"/>
              <a:gd name="T96" fmla="*/ 264 w 727"/>
              <a:gd name="T97" fmla="*/ 20 h 5164"/>
              <a:gd name="T98" fmla="*/ 212 w 727"/>
              <a:gd name="T99" fmla="*/ 41 h 5164"/>
              <a:gd name="T100" fmla="*/ 162 w 727"/>
              <a:gd name="T101" fmla="*/ 66 h 5164"/>
              <a:gd name="T102" fmla="*/ 118 w 727"/>
              <a:gd name="T103" fmla="*/ 102 h 5164"/>
              <a:gd name="T104" fmla="*/ 72 w 727"/>
              <a:gd name="T105" fmla="*/ 147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7" h="5164">
                <a:moveTo>
                  <a:pt x="72" y="147"/>
                </a:moveTo>
                <a:lnTo>
                  <a:pt x="86" y="485"/>
                </a:lnTo>
                <a:lnTo>
                  <a:pt x="107" y="1297"/>
                </a:lnTo>
                <a:lnTo>
                  <a:pt x="112" y="1787"/>
                </a:lnTo>
                <a:lnTo>
                  <a:pt x="118" y="2271"/>
                </a:lnTo>
                <a:lnTo>
                  <a:pt x="112" y="2725"/>
                </a:lnTo>
                <a:lnTo>
                  <a:pt x="107" y="2923"/>
                </a:lnTo>
                <a:lnTo>
                  <a:pt x="97" y="3099"/>
                </a:lnTo>
                <a:lnTo>
                  <a:pt x="77" y="3433"/>
                </a:lnTo>
                <a:lnTo>
                  <a:pt x="51" y="3776"/>
                </a:lnTo>
                <a:lnTo>
                  <a:pt x="26" y="4113"/>
                </a:lnTo>
                <a:lnTo>
                  <a:pt x="5" y="4426"/>
                </a:lnTo>
                <a:lnTo>
                  <a:pt x="0" y="4574"/>
                </a:lnTo>
                <a:lnTo>
                  <a:pt x="0" y="4704"/>
                </a:lnTo>
                <a:lnTo>
                  <a:pt x="0" y="4825"/>
                </a:lnTo>
                <a:lnTo>
                  <a:pt x="12" y="4926"/>
                </a:lnTo>
                <a:lnTo>
                  <a:pt x="21" y="5017"/>
                </a:lnTo>
                <a:lnTo>
                  <a:pt x="42" y="5083"/>
                </a:lnTo>
                <a:lnTo>
                  <a:pt x="51" y="5108"/>
                </a:lnTo>
                <a:lnTo>
                  <a:pt x="67" y="5129"/>
                </a:lnTo>
                <a:lnTo>
                  <a:pt x="82" y="5143"/>
                </a:lnTo>
                <a:lnTo>
                  <a:pt x="97" y="5153"/>
                </a:lnTo>
                <a:lnTo>
                  <a:pt x="137" y="5164"/>
                </a:lnTo>
                <a:lnTo>
                  <a:pt x="173" y="5164"/>
                </a:lnTo>
                <a:lnTo>
                  <a:pt x="212" y="5159"/>
                </a:lnTo>
                <a:lnTo>
                  <a:pt x="253" y="5148"/>
                </a:lnTo>
                <a:lnTo>
                  <a:pt x="294" y="5129"/>
                </a:lnTo>
                <a:lnTo>
                  <a:pt x="329" y="5103"/>
                </a:lnTo>
                <a:lnTo>
                  <a:pt x="364" y="5067"/>
                </a:lnTo>
                <a:lnTo>
                  <a:pt x="399" y="5023"/>
                </a:lnTo>
                <a:lnTo>
                  <a:pt x="435" y="4973"/>
                </a:lnTo>
                <a:lnTo>
                  <a:pt x="460" y="4911"/>
                </a:lnTo>
                <a:lnTo>
                  <a:pt x="490" y="4846"/>
                </a:lnTo>
                <a:lnTo>
                  <a:pt x="510" y="4770"/>
                </a:lnTo>
                <a:lnTo>
                  <a:pt x="531" y="4684"/>
                </a:lnTo>
                <a:lnTo>
                  <a:pt x="540" y="4588"/>
                </a:lnTo>
                <a:lnTo>
                  <a:pt x="550" y="4482"/>
                </a:lnTo>
                <a:lnTo>
                  <a:pt x="555" y="4366"/>
                </a:lnTo>
                <a:lnTo>
                  <a:pt x="561" y="3998"/>
                </a:lnTo>
                <a:lnTo>
                  <a:pt x="580" y="3422"/>
                </a:lnTo>
                <a:lnTo>
                  <a:pt x="642" y="1974"/>
                </a:lnTo>
                <a:lnTo>
                  <a:pt x="727" y="61"/>
                </a:lnTo>
                <a:lnTo>
                  <a:pt x="652" y="36"/>
                </a:lnTo>
                <a:lnTo>
                  <a:pt x="576" y="15"/>
                </a:lnTo>
                <a:lnTo>
                  <a:pt x="480" y="6"/>
                </a:lnTo>
                <a:lnTo>
                  <a:pt x="425" y="0"/>
                </a:lnTo>
                <a:lnTo>
                  <a:pt x="375" y="6"/>
                </a:lnTo>
                <a:lnTo>
                  <a:pt x="319" y="10"/>
                </a:lnTo>
                <a:lnTo>
                  <a:pt x="264" y="20"/>
                </a:lnTo>
                <a:lnTo>
                  <a:pt x="212" y="41"/>
                </a:lnTo>
                <a:lnTo>
                  <a:pt x="162" y="66"/>
                </a:lnTo>
                <a:lnTo>
                  <a:pt x="118" y="102"/>
                </a:lnTo>
                <a:lnTo>
                  <a:pt x="72" y="1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4"/>
          <p:cNvSpPr>
            <a:spLocks/>
          </p:cNvSpPr>
          <p:nvPr/>
        </p:nvSpPr>
        <p:spPr bwMode="auto">
          <a:xfrm>
            <a:off x="798965" y="4350849"/>
            <a:ext cx="903669" cy="676543"/>
          </a:xfrm>
          <a:custGeom>
            <a:avLst/>
            <a:gdLst>
              <a:gd name="T0" fmla="*/ 393 w 2806"/>
              <a:gd name="T1" fmla="*/ 76 h 2104"/>
              <a:gd name="T2" fmla="*/ 332 w 2806"/>
              <a:gd name="T3" fmla="*/ 292 h 2104"/>
              <a:gd name="T4" fmla="*/ 266 w 2806"/>
              <a:gd name="T5" fmla="*/ 530 h 2104"/>
              <a:gd name="T6" fmla="*/ 191 w 2806"/>
              <a:gd name="T7" fmla="*/ 816 h 2104"/>
              <a:gd name="T8" fmla="*/ 120 w 2806"/>
              <a:gd name="T9" fmla="*/ 1125 h 2104"/>
              <a:gd name="T10" fmla="*/ 85 w 2806"/>
              <a:gd name="T11" fmla="*/ 1282 h 2104"/>
              <a:gd name="T12" fmla="*/ 55 w 2806"/>
              <a:gd name="T13" fmla="*/ 1433 h 2104"/>
              <a:gd name="T14" fmla="*/ 35 w 2806"/>
              <a:gd name="T15" fmla="*/ 1579 h 2104"/>
              <a:gd name="T16" fmla="*/ 14 w 2806"/>
              <a:gd name="T17" fmla="*/ 1710 h 2104"/>
              <a:gd name="T18" fmla="*/ 4 w 2806"/>
              <a:gd name="T19" fmla="*/ 1832 h 2104"/>
              <a:gd name="T20" fmla="*/ 0 w 2806"/>
              <a:gd name="T21" fmla="*/ 1932 h 2104"/>
              <a:gd name="T22" fmla="*/ 70 w 2806"/>
              <a:gd name="T23" fmla="*/ 1957 h 2104"/>
              <a:gd name="T24" fmla="*/ 156 w 2806"/>
              <a:gd name="T25" fmla="*/ 1987 h 2104"/>
              <a:gd name="T26" fmla="*/ 277 w 2806"/>
              <a:gd name="T27" fmla="*/ 2018 h 2104"/>
              <a:gd name="T28" fmla="*/ 428 w 2806"/>
              <a:gd name="T29" fmla="*/ 2049 h 2104"/>
              <a:gd name="T30" fmla="*/ 609 w 2806"/>
              <a:gd name="T31" fmla="*/ 2079 h 2104"/>
              <a:gd name="T32" fmla="*/ 711 w 2806"/>
              <a:gd name="T33" fmla="*/ 2088 h 2104"/>
              <a:gd name="T34" fmla="*/ 822 w 2806"/>
              <a:gd name="T35" fmla="*/ 2099 h 2104"/>
              <a:gd name="T36" fmla="*/ 937 w 2806"/>
              <a:gd name="T37" fmla="*/ 2104 h 2104"/>
              <a:gd name="T38" fmla="*/ 1058 w 2806"/>
              <a:gd name="T39" fmla="*/ 2104 h 2104"/>
              <a:gd name="T40" fmla="*/ 1190 w 2806"/>
              <a:gd name="T41" fmla="*/ 2104 h 2104"/>
              <a:gd name="T42" fmla="*/ 1325 w 2806"/>
              <a:gd name="T43" fmla="*/ 2093 h 2104"/>
              <a:gd name="T44" fmla="*/ 1617 w 2806"/>
              <a:gd name="T45" fmla="*/ 2074 h 2104"/>
              <a:gd name="T46" fmla="*/ 1909 w 2806"/>
              <a:gd name="T47" fmla="*/ 2038 h 2104"/>
              <a:gd name="T48" fmla="*/ 2182 w 2806"/>
              <a:gd name="T49" fmla="*/ 1998 h 2104"/>
              <a:gd name="T50" fmla="*/ 2429 w 2806"/>
              <a:gd name="T51" fmla="*/ 1962 h 2104"/>
              <a:gd name="T52" fmla="*/ 2626 w 2806"/>
              <a:gd name="T53" fmla="*/ 1927 h 2104"/>
              <a:gd name="T54" fmla="*/ 2801 w 2806"/>
              <a:gd name="T55" fmla="*/ 1897 h 2104"/>
              <a:gd name="T56" fmla="*/ 2806 w 2806"/>
              <a:gd name="T57" fmla="*/ 1826 h 2104"/>
              <a:gd name="T58" fmla="*/ 2806 w 2806"/>
              <a:gd name="T59" fmla="*/ 1645 h 2104"/>
              <a:gd name="T60" fmla="*/ 2806 w 2806"/>
              <a:gd name="T61" fmla="*/ 1376 h 2104"/>
              <a:gd name="T62" fmla="*/ 2801 w 2806"/>
              <a:gd name="T63" fmla="*/ 1226 h 2104"/>
              <a:gd name="T64" fmla="*/ 2792 w 2806"/>
              <a:gd name="T65" fmla="*/ 1069 h 2104"/>
              <a:gd name="T66" fmla="*/ 2782 w 2806"/>
              <a:gd name="T67" fmla="*/ 903 h 2104"/>
              <a:gd name="T68" fmla="*/ 2767 w 2806"/>
              <a:gd name="T69" fmla="*/ 741 h 2104"/>
              <a:gd name="T70" fmla="*/ 2746 w 2806"/>
              <a:gd name="T71" fmla="*/ 579 h 2104"/>
              <a:gd name="T72" fmla="*/ 2721 w 2806"/>
              <a:gd name="T73" fmla="*/ 428 h 2104"/>
              <a:gd name="T74" fmla="*/ 2686 w 2806"/>
              <a:gd name="T75" fmla="*/ 292 h 2104"/>
              <a:gd name="T76" fmla="*/ 2672 w 2806"/>
              <a:gd name="T77" fmla="*/ 231 h 2104"/>
              <a:gd name="T78" fmla="*/ 2651 w 2806"/>
              <a:gd name="T79" fmla="*/ 170 h 2104"/>
              <a:gd name="T80" fmla="*/ 2626 w 2806"/>
              <a:gd name="T81" fmla="*/ 120 h 2104"/>
              <a:gd name="T82" fmla="*/ 2600 w 2806"/>
              <a:gd name="T83" fmla="*/ 76 h 2104"/>
              <a:gd name="T84" fmla="*/ 2575 w 2806"/>
              <a:gd name="T85" fmla="*/ 34 h 2104"/>
              <a:gd name="T86" fmla="*/ 2545 w 2806"/>
              <a:gd name="T87" fmla="*/ 0 h 2104"/>
              <a:gd name="T88" fmla="*/ 393 w 2806"/>
              <a:gd name="T89" fmla="*/ 76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6" h="2104">
                <a:moveTo>
                  <a:pt x="393" y="76"/>
                </a:moveTo>
                <a:lnTo>
                  <a:pt x="332" y="292"/>
                </a:lnTo>
                <a:lnTo>
                  <a:pt x="266" y="530"/>
                </a:lnTo>
                <a:lnTo>
                  <a:pt x="191" y="816"/>
                </a:lnTo>
                <a:lnTo>
                  <a:pt x="120" y="1125"/>
                </a:lnTo>
                <a:lnTo>
                  <a:pt x="85" y="1282"/>
                </a:lnTo>
                <a:lnTo>
                  <a:pt x="55" y="1433"/>
                </a:lnTo>
                <a:lnTo>
                  <a:pt x="35" y="1579"/>
                </a:lnTo>
                <a:lnTo>
                  <a:pt x="14" y="1710"/>
                </a:lnTo>
                <a:lnTo>
                  <a:pt x="4" y="1832"/>
                </a:lnTo>
                <a:lnTo>
                  <a:pt x="0" y="1932"/>
                </a:lnTo>
                <a:lnTo>
                  <a:pt x="70" y="1957"/>
                </a:lnTo>
                <a:lnTo>
                  <a:pt x="156" y="1987"/>
                </a:lnTo>
                <a:lnTo>
                  <a:pt x="277" y="2018"/>
                </a:lnTo>
                <a:lnTo>
                  <a:pt x="428" y="2049"/>
                </a:lnTo>
                <a:lnTo>
                  <a:pt x="609" y="2079"/>
                </a:lnTo>
                <a:lnTo>
                  <a:pt x="711" y="2088"/>
                </a:lnTo>
                <a:lnTo>
                  <a:pt x="822" y="2099"/>
                </a:lnTo>
                <a:lnTo>
                  <a:pt x="937" y="2104"/>
                </a:lnTo>
                <a:lnTo>
                  <a:pt x="1058" y="2104"/>
                </a:lnTo>
                <a:lnTo>
                  <a:pt x="1190" y="2104"/>
                </a:lnTo>
                <a:lnTo>
                  <a:pt x="1325" y="2093"/>
                </a:lnTo>
                <a:lnTo>
                  <a:pt x="1617" y="2074"/>
                </a:lnTo>
                <a:lnTo>
                  <a:pt x="1909" y="2038"/>
                </a:lnTo>
                <a:lnTo>
                  <a:pt x="2182" y="1998"/>
                </a:lnTo>
                <a:lnTo>
                  <a:pt x="2429" y="1962"/>
                </a:lnTo>
                <a:lnTo>
                  <a:pt x="2626" y="1927"/>
                </a:lnTo>
                <a:lnTo>
                  <a:pt x="2801" y="1897"/>
                </a:lnTo>
                <a:lnTo>
                  <a:pt x="2806" y="1826"/>
                </a:lnTo>
                <a:lnTo>
                  <a:pt x="2806" y="1645"/>
                </a:lnTo>
                <a:lnTo>
                  <a:pt x="2806" y="1376"/>
                </a:lnTo>
                <a:lnTo>
                  <a:pt x="2801" y="1226"/>
                </a:lnTo>
                <a:lnTo>
                  <a:pt x="2792" y="1069"/>
                </a:lnTo>
                <a:lnTo>
                  <a:pt x="2782" y="903"/>
                </a:lnTo>
                <a:lnTo>
                  <a:pt x="2767" y="741"/>
                </a:lnTo>
                <a:lnTo>
                  <a:pt x="2746" y="579"/>
                </a:lnTo>
                <a:lnTo>
                  <a:pt x="2721" y="428"/>
                </a:lnTo>
                <a:lnTo>
                  <a:pt x="2686" y="292"/>
                </a:lnTo>
                <a:lnTo>
                  <a:pt x="2672" y="231"/>
                </a:lnTo>
                <a:lnTo>
                  <a:pt x="2651" y="170"/>
                </a:lnTo>
                <a:lnTo>
                  <a:pt x="2626" y="120"/>
                </a:lnTo>
                <a:lnTo>
                  <a:pt x="2600" y="76"/>
                </a:lnTo>
                <a:lnTo>
                  <a:pt x="2575" y="34"/>
                </a:lnTo>
                <a:lnTo>
                  <a:pt x="2545" y="0"/>
                </a:lnTo>
                <a:lnTo>
                  <a:pt x="393"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85"/>
          <p:cNvSpPr>
            <a:spLocks/>
          </p:cNvSpPr>
          <p:nvPr/>
        </p:nvSpPr>
        <p:spPr bwMode="auto">
          <a:xfrm>
            <a:off x="1021258" y="4410450"/>
            <a:ext cx="446196" cy="620165"/>
          </a:xfrm>
          <a:custGeom>
            <a:avLst/>
            <a:gdLst>
              <a:gd name="T0" fmla="*/ 282 w 1386"/>
              <a:gd name="T1" fmla="*/ 96 h 1928"/>
              <a:gd name="T2" fmla="*/ 0 w 1386"/>
              <a:gd name="T3" fmla="*/ 1893 h 1928"/>
              <a:gd name="T4" fmla="*/ 136 w 1386"/>
              <a:gd name="T5" fmla="*/ 1907 h 1928"/>
              <a:gd name="T6" fmla="*/ 292 w 1386"/>
              <a:gd name="T7" fmla="*/ 1918 h 1928"/>
              <a:gd name="T8" fmla="*/ 484 w 1386"/>
              <a:gd name="T9" fmla="*/ 1928 h 1928"/>
              <a:gd name="T10" fmla="*/ 696 w 1386"/>
              <a:gd name="T11" fmla="*/ 1928 h 1928"/>
              <a:gd name="T12" fmla="*/ 812 w 1386"/>
              <a:gd name="T13" fmla="*/ 1923 h 1928"/>
              <a:gd name="T14" fmla="*/ 922 w 1386"/>
              <a:gd name="T15" fmla="*/ 1913 h 1928"/>
              <a:gd name="T16" fmla="*/ 1033 w 1386"/>
              <a:gd name="T17" fmla="*/ 1902 h 1928"/>
              <a:gd name="T18" fmla="*/ 1144 w 1386"/>
              <a:gd name="T19" fmla="*/ 1882 h 1928"/>
              <a:gd name="T20" fmla="*/ 1250 w 1386"/>
              <a:gd name="T21" fmla="*/ 1863 h 1928"/>
              <a:gd name="T22" fmla="*/ 1351 w 1386"/>
              <a:gd name="T23" fmla="*/ 1832 h 1928"/>
              <a:gd name="T24" fmla="*/ 1386 w 1386"/>
              <a:gd name="T25" fmla="*/ 0 h 1928"/>
              <a:gd name="T26" fmla="*/ 282 w 1386"/>
              <a:gd name="T27" fmla="*/ 96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6" h="1928">
                <a:moveTo>
                  <a:pt x="282" y="96"/>
                </a:moveTo>
                <a:lnTo>
                  <a:pt x="0" y="1893"/>
                </a:lnTo>
                <a:lnTo>
                  <a:pt x="136" y="1907"/>
                </a:lnTo>
                <a:lnTo>
                  <a:pt x="292" y="1918"/>
                </a:lnTo>
                <a:lnTo>
                  <a:pt x="484" y="1928"/>
                </a:lnTo>
                <a:lnTo>
                  <a:pt x="696" y="1928"/>
                </a:lnTo>
                <a:lnTo>
                  <a:pt x="812" y="1923"/>
                </a:lnTo>
                <a:lnTo>
                  <a:pt x="922" y="1913"/>
                </a:lnTo>
                <a:lnTo>
                  <a:pt x="1033" y="1902"/>
                </a:lnTo>
                <a:lnTo>
                  <a:pt x="1144" y="1882"/>
                </a:lnTo>
                <a:lnTo>
                  <a:pt x="1250" y="1863"/>
                </a:lnTo>
                <a:lnTo>
                  <a:pt x="1351" y="1832"/>
                </a:lnTo>
                <a:lnTo>
                  <a:pt x="1386" y="0"/>
                </a:lnTo>
                <a:lnTo>
                  <a:pt x="282"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6"/>
          <p:cNvSpPr>
            <a:spLocks/>
          </p:cNvSpPr>
          <p:nvPr/>
        </p:nvSpPr>
        <p:spPr bwMode="auto">
          <a:xfrm>
            <a:off x="1301541" y="2983265"/>
            <a:ext cx="586338" cy="1278989"/>
          </a:xfrm>
          <a:custGeom>
            <a:avLst/>
            <a:gdLst>
              <a:gd name="T0" fmla="*/ 394 w 1819"/>
              <a:gd name="T1" fmla="*/ 852 h 3972"/>
              <a:gd name="T2" fmla="*/ 641 w 1819"/>
              <a:gd name="T3" fmla="*/ 1064 h 3972"/>
              <a:gd name="T4" fmla="*/ 807 w 1819"/>
              <a:gd name="T5" fmla="*/ 1226 h 3972"/>
              <a:gd name="T6" fmla="*/ 968 w 1819"/>
              <a:gd name="T7" fmla="*/ 1412 h 3972"/>
              <a:gd name="T8" fmla="*/ 1114 w 1819"/>
              <a:gd name="T9" fmla="*/ 1620 h 3972"/>
              <a:gd name="T10" fmla="*/ 1195 w 1819"/>
              <a:gd name="T11" fmla="*/ 1781 h 3972"/>
              <a:gd name="T12" fmla="*/ 1230 w 1819"/>
              <a:gd name="T13" fmla="*/ 1892 h 3972"/>
              <a:gd name="T14" fmla="*/ 1250 w 1819"/>
              <a:gd name="T15" fmla="*/ 1998 h 3972"/>
              <a:gd name="T16" fmla="*/ 1250 w 1819"/>
              <a:gd name="T17" fmla="*/ 2159 h 3972"/>
              <a:gd name="T18" fmla="*/ 1220 w 1819"/>
              <a:gd name="T19" fmla="*/ 2382 h 3972"/>
              <a:gd name="T20" fmla="*/ 1165 w 1819"/>
              <a:gd name="T21" fmla="*/ 2594 h 3972"/>
              <a:gd name="T22" fmla="*/ 1094 w 1819"/>
              <a:gd name="T23" fmla="*/ 2800 h 3972"/>
              <a:gd name="T24" fmla="*/ 983 w 1819"/>
              <a:gd name="T25" fmla="*/ 3063 h 3972"/>
              <a:gd name="T26" fmla="*/ 862 w 1819"/>
              <a:gd name="T27" fmla="*/ 3311 h 3972"/>
              <a:gd name="T28" fmla="*/ 1154 w 1819"/>
              <a:gd name="T29" fmla="*/ 3906 h 3972"/>
              <a:gd name="T30" fmla="*/ 1371 w 1819"/>
              <a:gd name="T31" fmla="*/ 3461 h 3972"/>
              <a:gd name="T32" fmla="*/ 1507 w 1819"/>
              <a:gd name="T33" fmla="*/ 3139 h 3972"/>
              <a:gd name="T34" fmla="*/ 1643 w 1819"/>
              <a:gd name="T35" fmla="*/ 2781 h 3972"/>
              <a:gd name="T36" fmla="*/ 1749 w 1819"/>
              <a:gd name="T37" fmla="*/ 2413 h 3972"/>
              <a:gd name="T38" fmla="*/ 1804 w 1819"/>
              <a:gd name="T39" fmla="*/ 2145 h 3972"/>
              <a:gd name="T40" fmla="*/ 1819 w 1819"/>
              <a:gd name="T41" fmla="*/ 1978 h 3972"/>
              <a:gd name="T42" fmla="*/ 1814 w 1819"/>
              <a:gd name="T43" fmla="*/ 1827 h 3972"/>
              <a:gd name="T44" fmla="*/ 1789 w 1819"/>
              <a:gd name="T45" fmla="*/ 1691 h 3972"/>
              <a:gd name="T46" fmla="*/ 1734 w 1819"/>
              <a:gd name="T47" fmla="*/ 1549 h 3972"/>
              <a:gd name="T48" fmla="*/ 1648 w 1819"/>
              <a:gd name="T49" fmla="*/ 1403 h 3972"/>
              <a:gd name="T50" fmla="*/ 1537 w 1819"/>
              <a:gd name="T51" fmla="*/ 1251 h 3972"/>
              <a:gd name="T52" fmla="*/ 1406 w 1819"/>
              <a:gd name="T53" fmla="*/ 1099 h 3972"/>
              <a:gd name="T54" fmla="*/ 1179 w 1819"/>
              <a:gd name="T55" fmla="*/ 883 h 3972"/>
              <a:gd name="T56" fmla="*/ 856 w 1819"/>
              <a:gd name="T57" fmla="*/ 606 h 3972"/>
              <a:gd name="T58" fmla="*/ 540 w 1819"/>
              <a:gd name="T59" fmla="*/ 363 h 3972"/>
              <a:gd name="T60" fmla="*/ 267 w 1819"/>
              <a:gd name="T61" fmla="*/ 172 h 3972"/>
              <a:gd name="T62" fmla="*/ 0 w 1819"/>
              <a:gd name="T63" fmla="*/ 0 h 3972"/>
              <a:gd name="T64" fmla="*/ 41 w 1819"/>
              <a:gd name="T65" fmla="*/ 222 h 3972"/>
              <a:gd name="T66" fmla="*/ 101 w 1819"/>
              <a:gd name="T67" fmla="*/ 424 h 3972"/>
              <a:gd name="T68" fmla="*/ 156 w 1819"/>
              <a:gd name="T69" fmla="*/ 565 h 3972"/>
              <a:gd name="T70" fmla="*/ 221 w 1819"/>
              <a:gd name="T71" fmla="*/ 691 h 3972"/>
              <a:gd name="T72" fmla="*/ 308 w 1819"/>
              <a:gd name="T73" fmla="*/ 787 h 3972"/>
              <a:gd name="T74" fmla="*/ 358 w 1819"/>
              <a:gd name="T75" fmla="*/ 822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9" h="3972">
                <a:moveTo>
                  <a:pt x="358" y="822"/>
                </a:moveTo>
                <a:lnTo>
                  <a:pt x="394" y="852"/>
                </a:lnTo>
                <a:lnTo>
                  <a:pt x="499" y="933"/>
                </a:lnTo>
                <a:lnTo>
                  <a:pt x="641" y="1064"/>
                </a:lnTo>
                <a:lnTo>
                  <a:pt x="722" y="1141"/>
                </a:lnTo>
                <a:lnTo>
                  <a:pt x="807" y="1226"/>
                </a:lnTo>
                <a:lnTo>
                  <a:pt x="888" y="1318"/>
                </a:lnTo>
                <a:lnTo>
                  <a:pt x="968" y="1412"/>
                </a:lnTo>
                <a:lnTo>
                  <a:pt x="1043" y="1518"/>
                </a:lnTo>
                <a:lnTo>
                  <a:pt x="1114" y="1620"/>
                </a:lnTo>
                <a:lnTo>
                  <a:pt x="1170" y="1731"/>
                </a:lnTo>
                <a:lnTo>
                  <a:pt x="1195" y="1781"/>
                </a:lnTo>
                <a:lnTo>
                  <a:pt x="1214" y="1837"/>
                </a:lnTo>
                <a:lnTo>
                  <a:pt x="1230" y="1892"/>
                </a:lnTo>
                <a:lnTo>
                  <a:pt x="1244" y="1947"/>
                </a:lnTo>
                <a:lnTo>
                  <a:pt x="1250" y="1998"/>
                </a:lnTo>
                <a:lnTo>
                  <a:pt x="1255" y="2053"/>
                </a:lnTo>
                <a:lnTo>
                  <a:pt x="1250" y="2159"/>
                </a:lnTo>
                <a:lnTo>
                  <a:pt x="1235" y="2272"/>
                </a:lnTo>
                <a:lnTo>
                  <a:pt x="1220" y="2382"/>
                </a:lnTo>
                <a:lnTo>
                  <a:pt x="1195" y="2488"/>
                </a:lnTo>
                <a:lnTo>
                  <a:pt x="1165" y="2594"/>
                </a:lnTo>
                <a:lnTo>
                  <a:pt x="1128" y="2701"/>
                </a:lnTo>
                <a:lnTo>
                  <a:pt x="1094" y="2800"/>
                </a:lnTo>
                <a:lnTo>
                  <a:pt x="1058" y="2892"/>
                </a:lnTo>
                <a:lnTo>
                  <a:pt x="983" y="3063"/>
                </a:lnTo>
                <a:lnTo>
                  <a:pt x="923" y="3195"/>
                </a:lnTo>
                <a:lnTo>
                  <a:pt x="862" y="3311"/>
                </a:lnTo>
                <a:lnTo>
                  <a:pt x="1119" y="3972"/>
                </a:lnTo>
                <a:lnTo>
                  <a:pt x="1154" y="3906"/>
                </a:lnTo>
                <a:lnTo>
                  <a:pt x="1244" y="3729"/>
                </a:lnTo>
                <a:lnTo>
                  <a:pt x="1371" y="3461"/>
                </a:lnTo>
                <a:lnTo>
                  <a:pt x="1436" y="3305"/>
                </a:lnTo>
                <a:lnTo>
                  <a:pt x="1507" y="3139"/>
                </a:lnTo>
                <a:lnTo>
                  <a:pt x="1578" y="2962"/>
                </a:lnTo>
                <a:lnTo>
                  <a:pt x="1643" y="2781"/>
                </a:lnTo>
                <a:lnTo>
                  <a:pt x="1704" y="2594"/>
                </a:lnTo>
                <a:lnTo>
                  <a:pt x="1749" y="2413"/>
                </a:lnTo>
                <a:lnTo>
                  <a:pt x="1789" y="2230"/>
                </a:lnTo>
                <a:lnTo>
                  <a:pt x="1804" y="2145"/>
                </a:lnTo>
                <a:lnTo>
                  <a:pt x="1814" y="2064"/>
                </a:lnTo>
                <a:lnTo>
                  <a:pt x="1819" y="1978"/>
                </a:lnTo>
                <a:lnTo>
                  <a:pt x="1819" y="1903"/>
                </a:lnTo>
                <a:lnTo>
                  <a:pt x="1814" y="1827"/>
                </a:lnTo>
                <a:lnTo>
                  <a:pt x="1810" y="1756"/>
                </a:lnTo>
                <a:lnTo>
                  <a:pt x="1789" y="1691"/>
                </a:lnTo>
                <a:lnTo>
                  <a:pt x="1764" y="1620"/>
                </a:lnTo>
                <a:lnTo>
                  <a:pt x="1734" y="1549"/>
                </a:lnTo>
                <a:lnTo>
                  <a:pt x="1694" y="1474"/>
                </a:lnTo>
                <a:lnTo>
                  <a:pt x="1648" y="1403"/>
                </a:lnTo>
                <a:lnTo>
                  <a:pt x="1593" y="1327"/>
                </a:lnTo>
                <a:lnTo>
                  <a:pt x="1537" y="1251"/>
                </a:lnTo>
                <a:lnTo>
                  <a:pt x="1472" y="1175"/>
                </a:lnTo>
                <a:lnTo>
                  <a:pt x="1406" y="1099"/>
                </a:lnTo>
                <a:lnTo>
                  <a:pt x="1336" y="1029"/>
                </a:lnTo>
                <a:lnTo>
                  <a:pt x="1179" y="883"/>
                </a:lnTo>
                <a:lnTo>
                  <a:pt x="1022" y="742"/>
                </a:lnTo>
                <a:lnTo>
                  <a:pt x="856" y="606"/>
                </a:lnTo>
                <a:lnTo>
                  <a:pt x="696" y="479"/>
                </a:lnTo>
                <a:lnTo>
                  <a:pt x="540" y="363"/>
                </a:lnTo>
                <a:lnTo>
                  <a:pt x="394" y="262"/>
                </a:lnTo>
                <a:lnTo>
                  <a:pt x="267" y="172"/>
                </a:lnTo>
                <a:lnTo>
                  <a:pt x="70" y="45"/>
                </a:lnTo>
                <a:lnTo>
                  <a:pt x="0" y="0"/>
                </a:lnTo>
                <a:lnTo>
                  <a:pt x="20" y="106"/>
                </a:lnTo>
                <a:lnTo>
                  <a:pt x="41" y="222"/>
                </a:lnTo>
                <a:lnTo>
                  <a:pt x="76" y="353"/>
                </a:lnTo>
                <a:lnTo>
                  <a:pt x="101" y="424"/>
                </a:lnTo>
                <a:lnTo>
                  <a:pt x="126" y="499"/>
                </a:lnTo>
                <a:lnTo>
                  <a:pt x="156" y="565"/>
                </a:lnTo>
                <a:lnTo>
                  <a:pt x="186" y="631"/>
                </a:lnTo>
                <a:lnTo>
                  <a:pt x="221" y="691"/>
                </a:lnTo>
                <a:lnTo>
                  <a:pt x="262" y="747"/>
                </a:lnTo>
                <a:lnTo>
                  <a:pt x="308" y="787"/>
                </a:lnTo>
                <a:lnTo>
                  <a:pt x="332" y="807"/>
                </a:lnTo>
                <a:lnTo>
                  <a:pt x="358" y="8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87"/>
          <p:cNvSpPr>
            <a:spLocks/>
          </p:cNvSpPr>
          <p:nvPr/>
        </p:nvSpPr>
        <p:spPr bwMode="auto">
          <a:xfrm>
            <a:off x="1626926" y="3838609"/>
            <a:ext cx="209406" cy="199741"/>
          </a:xfrm>
          <a:custGeom>
            <a:avLst/>
            <a:gdLst>
              <a:gd name="T0" fmla="*/ 0 w 650"/>
              <a:gd name="T1" fmla="*/ 408 h 620"/>
              <a:gd name="T2" fmla="*/ 35 w 650"/>
              <a:gd name="T3" fmla="*/ 444 h 620"/>
              <a:gd name="T4" fmla="*/ 81 w 650"/>
              <a:gd name="T5" fmla="*/ 479 h 620"/>
              <a:gd name="T6" fmla="*/ 136 w 650"/>
              <a:gd name="T7" fmla="*/ 519 h 620"/>
              <a:gd name="T8" fmla="*/ 201 w 650"/>
              <a:gd name="T9" fmla="*/ 560 h 620"/>
              <a:gd name="T10" fmla="*/ 242 w 650"/>
              <a:gd name="T11" fmla="*/ 580 h 620"/>
              <a:gd name="T12" fmla="*/ 282 w 650"/>
              <a:gd name="T13" fmla="*/ 594 h 620"/>
              <a:gd name="T14" fmla="*/ 323 w 650"/>
              <a:gd name="T15" fmla="*/ 606 h 620"/>
              <a:gd name="T16" fmla="*/ 363 w 650"/>
              <a:gd name="T17" fmla="*/ 615 h 620"/>
              <a:gd name="T18" fmla="*/ 409 w 650"/>
              <a:gd name="T19" fmla="*/ 620 h 620"/>
              <a:gd name="T20" fmla="*/ 454 w 650"/>
              <a:gd name="T21" fmla="*/ 615 h 620"/>
              <a:gd name="T22" fmla="*/ 650 w 650"/>
              <a:gd name="T23" fmla="*/ 110 h 620"/>
              <a:gd name="T24" fmla="*/ 585 w 650"/>
              <a:gd name="T25" fmla="*/ 110 h 620"/>
              <a:gd name="T26" fmla="*/ 514 w 650"/>
              <a:gd name="T27" fmla="*/ 105 h 620"/>
              <a:gd name="T28" fmla="*/ 434 w 650"/>
              <a:gd name="T29" fmla="*/ 96 h 620"/>
              <a:gd name="T30" fmla="*/ 343 w 650"/>
              <a:gd name="T31" fmla="*/ 80 h 620"/>
              <a:gd name="T32" fmla="*/ 262 w 650"/>
              <a:gd name="T33" fmla="*/ 60 h 620"/>
              <a:gd name="T34" fmla="*/ 227 w 650"/>
              <a:gd name="T35" fmla="*/ 50 h 620"/>
              <a:gd name="T36" fmla="*/ 192 w 650"/>
              <a:gd name="T37" fmla="*/ 34 h 620"/>
              <a:gd name="T38" fmla="*/ 166 w 650"/>
              <a:gd name="T39" fmla="*/ 20 h 620"/>
              <a:gd name="T40" fmla="*/ 146 w 650"/>
              <a:gd name="T41" fmla="*/ 0 h 620"/>
              <a:gd name="T42" fmla="*/ 0 w 650"/>
              <a:gd name="T43" fmla="*/ 408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0" h="620">
                <a:moveTo>
                  <a:pt x="0" y="408"/>
                </a:moveTo>
                <a:lnTo>
                  <a:pt x="35" y="444"/>
                </a:lnTo>
                <a:lnTo>
                  <a:pt x="81" y="479"/>
                </a:lnTo>
                <a:lnTo>
                  <a:pt x="136" y="519"/>
                </a:lnTo>
                <a:lnTo>
                  <a:pt x="201" y="560"/>
                </a:lnTo>
                <a:lnTo>
                  <a:pt x="242" y="580"/>
                </a:lnTo>
                <a:lnTo>
                  <a:pt x="282" y="594"/>
                </a:lnTo>
                <a:lnTo>
                  <a:pt x="323" y="606"/>
                </a:lnTo>
                <a:lnTo>
                  <a:pt x="363" y="615"/>
                </a:lnTo>
                <a:lnTo>
                  <a:pt x="409" y="620"/>
                </a:lnTo>
                <a:lnTo>
                  <a:pt x="454" y="615"/>
                </a:lnTo>
                <a:lnTo>
                  <a:pt x="650" y="110"/>
                </a:lnTo>
                <a:lnTo>
                  <a:pt x="585" y="110"/>
                </a:lnTo>
                <a:lnTo>
                  <a:pt x="514" y="105"/>
                </a:lnTo>
                <a:lnTo>
                  <a:pt x="434" y="96"/>
                </a:lnTo>
                <a:lnTo>
                  <a:pt x="343" y="80"/>
                </a:lnTo>
                <a:lnTo>
                  <a:pt x="262" y="60"/>
                </a:lnTo>
                <a:lnTo>
                  <a:pt x="227" y="50"/>
                </a:lnTo>
                <a:lnTo>
                  <a:pt x="192" y="34"/>
                </a:lnTo>
                <a:lnTo>
                  <a:pt x="166" y="20"/>
                </a:lnTo>
                <a:lnTo>
                  <a:pt x="146" y="0"/>
                </a:lnTo>
                <a:lnTo>
                  <a:pt x="0" y="4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8"/>
          <p:cNvSpPr>
            <a:spLocks/>
          </p:cNvSpPr>
          <p:nvPr/>
        </p:nvSpPr>
        <p:spPr bwMode="auto">
          <a:xfrm>
            <a:off x="1705856" y="3548662"/>
            <a:ext cx="180412" cy="207795"/>
          </a:xfrm>
          <a:custGeom>
            <a:avLst/>
            <a:gdLst>
              <a:gd name="T0" fmla="*/ 0 w 559"/>
              <a:gd name="T1" fmla="*/ 530 h 646"/>
              <a:gd name="T2" fmla="*/ 56 w 559"/>
              <a:gd name="T3" fmla="*/ 560 h 646"/>
              <a:gd name="T4" fmla="*/ 116 w 559"/>
              <a:gd name="T5" fmla="*/ 586 h 646"/>
              <a:gd name="T6" fmla="*/ 192 w 559"/>
              <a:gd name="T7" fmla="*/ 615 h 646"/>
              <a:gd name="T8" fmla="*/ 272 w 559"/>
              <a:gd name="T9" fmla="*/ 636 h 646"/>
              <a:gd name="T10" fmla="*/ 317 w 559"/>
              <a:gd name="T11" fmla="*/ 641 h 646"/>
              <a:gd name="T12" fmla="*/ 358 w 559"/>
              <a:gd name="T13" fmla="*/ 646 h 646"/>
              <a:gd name="T14" fmla="*/ 398 w 559"/>
              <a:gd name="T15" fmla="*/ 646 h 646"/>
              <a:gd name="T16" fmla="*/ 434 w 559"/>
              <a:gd name="T17" fmla="*/ 636 h 646"/>
              <a:gd name="T18" fmla="*/ 469 w 559"/>
              <a:gd name="T19" fmla="*/ 626 h 646"/>
              <a:gd name="T20" fmla="*/ 504 w 559"/>
              <a:gd name="T21" fmla="*/ 606 h 646"/>
              <a:gd name="T22" fmla="*/ 513 w 559"/>
              <a:gd name="T23" fmla="*/ 545 h 646"/>
              <a:gd name="T24" fmla="*/ 539 w 559"/>
              <a:gd name="T25" fmla="*/ 399 h 646"/>
              <a:gd name="T26" fmla="*/ 555 w 559"/>
              <a:gd name="T27" fmla="*/ 308 h 646"/>
              <a:gd name="T28" fmla="*/ 559 w 559"/>
              <a:gd name="T29" fmla="*/ 207 h 646"/>
              <a:gd name="T30" fmla="*/ 559 w 559"/>
              <a:gd name="T31" fmla="*/ 101 h 646"/>
              <a:gd name="T32" fmla="*/ 555 w 559"/>
              <a:gd name="T33" fmla="*/ 0 h 646"/>
              <a:gd name="T34" fmla="*/ 499 w 559"/>
              <a:gd name="T35" fmla="*/ 25 h 646"/>
              <a:gd name="T36" fmla="*/ 358 w 559"/>
              <a:gd name="T37" fmla="*/ 76 h 646"/>
              <a:gd name="T38" fmla="*/ 272 w 559"/>
              <a:gd name="T39" fmla="*/ 101 h 646"/>
              <a:gd name="T40" fmla="*/ 181 w 559"/>
              <a:gd name="T41" fmla="*/ 126 h 646"/>
              <a:gd name="T42" fmla="*/ 96 w 559"/>
              <a:gd name="T43" fmla="*/ 141 h 646"/>
              <a:gd name="T44" fmla="*/ 10 w 559"/>
              <a:gd name="T45" fmla="*/ 152 h 646"/>
              <a:gd name="T46" fmla="*/ 15 w 559"/>
              <a:gd name="T47" fmla="*/ 197 h 646"/>
              <a:gd name="T48" fmla="*/ 21 w 559"/>
              <a:gd name="T49" fmla="*/ 308 h 646"/>
              <a:gd name="T50" fmla="*/ 21 w 559"/>
              <a:gd name="T51" fmla="*/ 373 h 646"/>
              <a:gd name="T52" fmla="*/ 15 w 559"/>
              <a:gd name="T53" fmla="*/ 434 h 646"/>
              <a:gd name="T54" fmla="*/ 10 w 559"/>
              <a:gd name="T55" fmla="*/ 490 h 646"/>
              <a:gd name="T56" fmla="*/ 0 w 559"/>
              <a:gd name="T57" fmla="*/ 53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46">
                <a:moveTo>
                  <a:pt x="0" y="530"/>
                </a:moveTo>
                <a:lnTo>
                  <a:pt x="56" y="560"/>
                </a:lnTo>
                <a:lnTo>
                  <a:pt x="116" y="586"/>
                </a:lnTo>
                <a:lnTo>
                  <a:pt x="192" y="615"/>
                </a:lnTo>
                <a:lnTo>
                  <a:pt x="272" y="636"/>
                </a:lnTo>
                <a:lnTo>
                  <a:pt x="317" y="641"/>
                </a:lnTo>
                <a:lnTo>
                  <a:pt x="358" y="646"/>
                </a:lnTo>
                <a:lnTo>
                  <a:pt x="398" y="646"/>
                </a:lnTo>
                <a:lnTo>
                  <a:pt x="434" y="636"/>
                </a:lnTo>
                <a:lnTo>
                  <a:pt x="469" y="626"/>
                </a:lnTo>
                <a:lnTo>
                  <a:pt x="504" y="606"/>
                </a:lnTo>
                <a:lnTo>
                  <a:pt x="513" y="545"/>
                </a:lnTo>
                <a:lnTo>
                  <a:pt x="539" y="399"/>
                </a:lnTo>
                <a:lnTo>
                  <a:pt x="555" y="308"/>
                </a:lnTo>
                <a:lnTo>
                  <a:pt x="559" y="207"/>
                </a:lnTo>
                <a:lnTo>
                  <a:pt x="559" y="101"/>
                </a:lnTo>
                <a:lnTo>
                  <a:pt x="555" y="0"/>
                </a:lnTo>
                <a:lnTo>
                  <a:pt x="499" y="25"/>
                </a:lnTo>
                <a:lnTo>
                  <a:pt x="358" y="76"/>
                </a:lnTo>
                <a:lnTo>
                  <a:pt x="272" y="101"/>
                </a:lnTo>
                <a:lnTo>
                  <a:pt x="181" y="126"/>
                </a:lnTo>
                <a:lnTo>
                  <a:pt x="96" y="141"/>
                </a:lnTo>
                <a:lnTo>
                  <a:pt x="10" y="152"/>
                </a:lnTo>
                <a:lnTo>
                  <a:pt x="15" y="197"/>
                </a:lnTo>
                <a:lnTo>
                  <a:pt x="21" y="308"/>
                </a:lnTo>
                <a:lnTo>
                  <a:pt x="21" y="373"/>
                </a:lnTo>
                <a:lnTo>
                  <a:pt x="15" y="434"/>
                </a:lnTo>
                <a:lnTo>
                  <a:pt x="10" y="490"/>
                </a:lnTo>
                <a:lnTo>
                  <a:pt x="0" y="5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9"/>
          <p:cNvSpPr>
            <a:spLocks/>
          </p:cNvSpPr>
          <p:nvPr/>
        </p:nvSpPr>
        <p:spPr bwMode="auto">
          <a:xfrm>
            <a:off x="1572158" y="3279656"/>
            <a:ext cx="236790" cy="206185"/>
          </a:xfrm>
          <a:custGeom>
            <a:avLst/>
            <a:gdLst>
              <a:gd name="T0" fmla="*/ 257 w 735"/>
              <a:gd name="T1" fmla="*/ 637 h 637"/>
              <a:gd name="T2" fmla="*/ 322 w 735"/>
              <a:gd name="T3" fmla="*/ 626 h 637"/>
              <a:gd name="T4" fmla="*/ 393 w 735"/>
              <a:gd name="T5" fmla="*/ 607 h 637"/>
              <a:gd name="T6" fmla="*/ 474 w 735"/>
              <a:gd name="T7" fmla="*/ 575 h 637"/>
              <a:gd name="T8" fmla="*/ 559 w 735"/>
              <a:gd name="T9" fmla="*/ 540 h 637"/>
              <a:gd name="T10" fmla="*/ 599 w 735"/>
              <a:gd name="T11" fmla="*/ 520 h 637"/>
              <a:gd name="T12" fmla="*/ 635 w 735"/>
              <a:gd name="T13" fmla="*/ 500 h 637"/>
              <a:gd name="T14" fmla="*/ 670 w 735"/>
              <a:gd name="T15" fmla="*/ 469 h 637"/>
              <a:gd name="T16" fmla="*/ 700 w 735"/>
              <a:gd name="T17" fmla="*/ 445 h 637"/>
              <a:gd name="T18" fmla="*/ 720 w 735"/>
              <a:gd name="T19" fmla="*/ 414 h 637"/>
              <a:gd name="T20" fmla="*/ 735 w 735"/>
              <a:gd name="T21" fmla="*/ 379 h 637"/>
              <a:gd name="T22" fmla="*/ 585 w 735"/>
              <a:gd name="T23" fmla="*/ 202 h 637"/>
              <a:gd name="T24" fmla="*/ 469 w 735"/>
              <a:gd name="T25" fmla="*/ 70 h 637"/>
              <a:gd name="T26" fmla="*/ 418 w 735"/>
              <a:gd name="T27" fmla="*/ 26 h 637"/>
              <a:gd name="T28" fmla="*/ 377 w 735"/>
              <a:gd name="T29" fmla="*/ 0 h 637"/>
              <a:gd name="T30" fmla="*/ 342 w 735"/>
              <a:gd name="T31" fmla="*/ 46 h 637"/>
              <a:gd name="T32" fmla="*/ 307 w 735"/>
              <a:gd name="T33" fmla="*/ 90 h 637"/>
              <a:gd name="T34" fmla="*/ 252 w 735"/>
              <a:gd name="T35" fmla="*/ 146 h 637"/>
              <a:gd name="T36" fmla="*/ 197 w 735"/>
              <a:gd name="T37" fmla="*/ 202 h 637"/>
              <a:gd name="T38" fmla="*/ 131 w 735"/>
              <a:gd name="T39" fmla="*/ 252 h 637"/>
              <a:gd name="T40" fmla="*/ 100 w 735"/>
              <a:gd name="T41" fmla="*/ 273 h 637"/>
              <a:gd name="T42" fmla="*/ 65 w 735"/>
              <a:gd name="T43" fmla="*/ 289 h 637"/>
              <a:gd name="T44" fmla="*/ 30 w 735"/>
              <a:gd name="T45" fmla="*/ 298 h 637"/>
              <a:gd name="T46" fmla="*/ 0 w 735"/>
              <a:gd name="T47" fmla="*/ 308 h 637"/>
              <a:gd name="T48" fmla="*/ 257 w 735"/>
              <a:gd name="T49"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637">
                <a:moveTo>
                  <a:pt x="257" y="637"/>
                </a:moveTo>
                <a:lnTo>
                  <a:pt x="322" y="626"/>
                </a:lnTo>
                <a:lnTo>
                  <a:pt x="393" y="607"/>
                </a:lnTo>
                <a:lnTo>
                  <a:pt x="474" y="575"/>
                </a:lnTo>
                <a:lnTo>
                  <a:pt x="559" y="540"/>
                </a:lnTo>
                <a:lnTo>
                  <a:pt x="599" y="520"/>
                </a:lnTo>
                <a:lnTo>
                  <a:pt x="635" y="500"/>
                </a:lnTo>
                <a:lnTo>
                  <a:pt x="670" y="469"/>
                </a:lnTo>
                <a:lnTo>
                  <a:pt x="700" y="445"/>
                </a:lnTo>
                <a:lnTo>
                  <a:pt x="720" y="414"/>
                </a:lnTo>
                <a:lnTo>
                  <a:pt x="735" y="379"/>
                </a:lnTo>
                <a:lnTo>
                  <a:pt x="585" y="202"/>
                </a:lnTo>
                <a:lnTo>
                  <a:pt x="469" y="70"/>
                </a:lnTo>
                <a:lnTo>
                  <a:pt x="418" y="26"/>
                </a:lnTo>
                <a:lnTo>
                  <a:pt x="377" y="0"/>
                </a:lnTo>
                <a:lnTo>
                  <a:pt x="342" y="46"/>
                </a:lnTo>
                <a:lnTo>
                  <a:pt x="307" y="90"/>
                </a:lnTo>
                <a:lnTo>
                  <a:pt x="252" y="146"/>
                </a:lnTo>
                <a:lnTo>
                  <a:pt x="197" y="202"/>
                </a:lnTo>
                <a:lnTo>
                  <a:pt x="131" y="252"/>
                </a:lnTo>
                <a:lnTo>
                  <a:pt x="100" y="273"/>
                </a:lnTo>
                <a:lnTo>
                  <a:pt x="65" y="289"/>
                </a:lnTo>
                <a:lnTo>
                  <a:pt x="30" y="298"/>
                </a:lnTo>
                <a:lnTo>
                  <a:pt x="0" y="308"/>
                </a:lnTo>
                <a:lnTo>
                  <a:pt x="257" y="6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90"/>
          <p:cNvSpPr>
            <a:spLocks/>
          </p:cNvSpPr>
          <p:nvPr/>
        </p:nvSpPr>
        <p:spPr bwMode="auto">
          <a:xfrm>
            <a:off x="1393357" y="3060584"/>
            <a:ext cx="162693" cy="225514"/>
          </a:xfrm>
          <a:custGeom>
            <a:avLst/>
            <a:gdLst>
              <a:gd name="T0" fmla="*/ 282 w 504"/>
              <a:gd name="T1" fmla="*/ 702 h 702"/>
              <a:gd name="T2" fmla="*/ 317 w 504"/>
              <a:gd name="T3" fmla="*/ 666 h 702"/>
              <a:gd name="T4" fmla="*/ 388 w 504"/>
              <a:gd name="T5" fmla="*/ 571 h 702"/>
              <a:gd name="T6" fmla="*/ 428 w 504"/>
              <a:gd name="T7" fmla="*/ 509 h 702"/>
              <a:gd name="T8" fmla="*/ 462 w 504"/>
              <a:gd name="T9" fmla="*/ 444 h 702"/>
              <a:gd name="T10" fmla="*/ 494 w 504"/>
              <a:gd name="T11" fmla="*/ 384 h 702"/>
              <a:gd name="T12" fmla="*/ 499 w 504"/>
              <a:gd name="T13" fmla="*/ 353 h 702"/>
              <a:gd name="T14" fmla="*/ 504 w 504"/>
              <a:gd name="T15" fmla="*/ 323 h 702"/>
              <a:gd name="T16" fmla="*/ 85 w 504"/>
              <a:gd name="T17" fmla="*/ 0 h 702"/>
              <a:gd name="T18" fmla="*/ 14 w 504"/>
              <a:gd name="T19" fmla="*/ 384 h 702"/>
              <a:gd name="T20" fmla="*/ 0 w 504"/>
              <a:gd name="T21" fmla="*/ 505 h 702"/>
              <a:gd name="T22" fmla="*/ 282 w 504"/>
              <a:gd name="T2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702">
                <a:moveTo>
                  <a:pt x="282" y="702"/>
                </a:moveTo>
                <a:lnTo>
                  <a:pt x="317" y="666"/>
                </a:lnTo>
                <a:lnTo>
                  <a:pt x="388" y="571"/>
                </a:lnTo>
                <a:lnTo>
                  <a:pt x="428" y="509"/>
                </a:lnTo>
                <a:lnTo>
                  <a:pt x="462" y="444"/>
                </a:lnTo>
                <a:lnTo>
                  <a:pt x="494" y="384"/>
                </a:lnTo>
                <a:lnTo>
                  <a:pt x="499" y="353"/>
                </a:lnTo>
                <a:lnTo>
                  <a:pt x="504" y="323"/>
                </a:lnTo>
                <a:lnTo>
                  <a:pt x="85" y="0"/>
                </a:lnTo>
                <a:lnTo>
                  <a:pt x="14" y="384"/>
                </a:lnTo>
                <a:lnTo>
                  <a:pt x="0" y="505"/>
                </a:lnTo>
                <a:lnTo>
                  <a:pt x="282" y="7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91"/>
          <p:cNvSpPr>
            <a:spLocks/>
          </p:cNvSpPr>
          <p:nvPr/>
        </p:nvSpPr>
        <p:spPr bwMode="auto">
          <a:xfrm>
            <a:off x="861787" y="2962324"/>
            <a:ext cx="797355" cy="1491617"/>
          </a:xfrm>
          <a:custGeom>
            <a:avLst/>
            <a:gdLst>
              <a:gd name="T0" fmla="*/ 489 w 2475"/>
              <a:gd name="T1" fmla="*/ 111 h 4629"/>
              <a:gd name="T2" fmla="*/ 378 w 2475"/>
              <a:gd name="T3" fmla="*/ 388 h 4629"/>
              <a:gd name="T4" fmla="*/ 302 w 2475"/>
              <a:gd name="T5" fmla="*/ 620 h 4629"/>
              <a:gd name="T6" fmla="*/ 235 w 2475"/>
              <a:gd name="T7" fmla="*/ 893 h 4629"/>
              <a:gd name="T8" fmla="*/ 180 w 2475"/>
              <a:gd name="T9" fmla="*/ 1211 h 4629"/>
              <a:gd name="T10" fmla="*/ 145 w 2475"/>
              <a:gd name="T11" fmla="*/ 1565 h 4629"/>
              <a:gd name="T12" fmla="*/ 150 w 2475"/>
              <a:gd name="T13" fmla="*/ 1943 h 4629"/>
              <a:gd name="T14" fmla="*/ 161 w 2475"/>
              <a:gd name="T15" fmla="*/ 2337 h 4629"/>
              <a:gd name="T16" fmla="*/ 161 w 2475"/>
              <a:gd name="T17" fmla="*/ 2730 h 4629"/>
              <a:gd name="T18" fmla="*/ 126 w 2475"/>
              <a:gd name="T19" fmla="*/ 3467 h 4629"/>
              <a:gd name="T20" fmla="*/ 64 w 2475"/>
              <a:gd name="T21" fmla="*/ 4027 h 4629"/>
              <a:gd name="T22" fmla="*/ 30 w 2475"/>
              <a:gd name="T23" fmla="*/ 4209 h 4629"/>
              <a:gd name="T24" fmla="*/ 0 w 2475"/>
              <a:gd name="T25" fmla="*/ 4306 h 4629"/>
              <a:gd name="T26" fmla="*/ 50 w 2475"/>
              <a:gd name="T27" fmla="*/ 4366 h 4629"/>
              <a:gd name="T28" fmla="*/ 120 w 2475"/>
              <a:gd name="T29" fmla="*/ 4426 h 4629"/>
              <a:gd name="T30" fmla="*/ 235 w 2475"/>
              <a:gd name="T31" fmla="*/ 4497 h 4629"/>
              <a:gd name="T32" fmla="*/ 397 w 2475"/>
              <a:gd name="T33" fmla="*/ 4557 h 4629"/>
              <a:gd name="T34" fmla="*/ 619 w 2475"/>
              <a:gd name="T35" fmla="*/ 4608 h 4629"/>
              <a:gd name="T36" fmla="*/ 902 w 2475"/>
              <a:gd name="T37" fmla="*/ 4629 h 4629"/>
              <a:gd name="T38" fmla="*/ 1254 w 2475"/>
              <a:gd name="T39" fmla="*/ 4613 h 4629"/>
              <a:gd name="T40" fmla="*/ 1607 w 2475"/>
              <a:gd name="T41" fmla="*/ 4573 h 4629"/>
              <a:gd name="T42" fmla="*/ 1884 w 2475"/>
              <a:gd name="T43" fmla="*/ 4527 h 4629"/>
              <a:gd name="T44" fmla="*/ 2101 w 2475"/>
              <a:gd name="T45" fmla="*/ 4482 h 4629"/>
              <a:gd name="T46" fmla="*/ 2258 w 2475"/>
              <a:gd name="T47" fmla="*/ 4437 h 4629"/>
              <a:gd name="T48" fmla="*/ 2429 w 2475"/>
              <a:gd name="T49" fmla="*/ 4361 h 4629"/>
              <a:gd name="T50" fmla="*/ 2475 w 2475"/>
              <a:gd name="T51" fmla="*/ 4331 h 4629"/>
              <a:gd name="T52" fmla="*/ 2353 w 2475"/>
              <a:gd name="T53" fmla="*/ 3594 h 4629"/>
              <a:gd name="T54" fmla="*/ 2191 w 2475"/>
              <a:gd name="T55" fmla="*/ 2660 h 4629"/>
              <a:gd name="T56" fmla="*/ 2050 w 2475"/>
              <a:gd name="T57" fmla="*/ 1983 h 4629"/>
              <a:gd name="T58" fmla="*/ 1960 w 2475"/>
              <a:gd name="T59" fmla="*/ 1621 h 4629"/>
              <a:gd name="T60" fmla="*/ 1834 w 2475"/>
              <a:gd name="T61" fmla="*/ 1247 h 4629"/>
              <a:gd name="T62" fmla="*/ 1673 w 2475"/>
              <a:gd name="T63" fmla="*/ 757 h 4629"/>
              <a:gd name="T64" fmla="*/ 1526 w 2475"/>
              <a:gd name="T65" fmla="*/ 339 h 4629"/>
              <a:gd name="T66" fmla="*/ 1456 w 2475"/>
              <a:gd name="T67" fmla="*/ 176 h 4629"/>
              <a:gd name="T68" fmla="*/ 1396 w 2475"/>
              <a:gd name="T69" fmla="*/ 72 h 4629"/>
              <a:gd name="T70" fmla="*/ 1355 w 2475"/>
              <a:gd name="T71" fmla="*/ 31 h 4629"/>
              <a:gd name="T72" fmla="*/ 1269 w 2475"/>
              <a:gd name="T73" fmla="*/ 10 h 4629"/>
              <a:gd name="T74" fmla="*/ 1048 w 2475"/>
              <a:gd name="T75" fmla="*/ 0 h 4629"/>
              <a:gd name="T76" fmla="*/ 780 w 2475"/>
              <a:gd name="T77" fmla="*/ 15 h 4629"/>
              <a:gd name="T78" fmla="*/ 569 w 2475"/>
              <a:gd name="T79" fmla="*/ 46 h 4629"/>
              <a:gd name="T80" fmla="*/ 503 w 2475"/>
              <a:gd name="T81" fmla="*/ 72 h 4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5" h="4629">
                <a:moveTo>
                  <a:pt x="503" y="72"/>
                </a:moveTo>
                <a:lnTo>
                  <a:pt x="489" y="111"/>
                </a:lnTo>
                <a:lnTo>
                  <a:pt x="443" y="217"/>
                </a:lnTo>
                <a:lnTo>
                  <a:pt x="378" y="388"/>
                </a:lnTo>
                <a:lnTo>
                  <a:pt x="342" y="500"/>
                </a:lnTo>
                <a:lnTo>
                  <a:pt x="302" y="620"/>
                </a:lnTo>
                <a:lnTo>
                  <a:pt x="267" y="752"/>
                </a:lnTo>
                <a:lnTo>
                  <a:pt x="235" y="893"/>
                </a:lnTo>
                <a:lnTo>
                  <a:pt x="205" y="1050"/>
                </a:lnTo>
                <a:lnTo>
                  <a:pt x="180" y="1211"/>
                </a:lnTo>
                <a:lnTo>
                  <a:pt x="161" y="1388"/>
                </a:lnTo>
                <a:lnTo>
                  <a:pt x="145" y="1565"/>
                </a:lnTo>
                <a:lnTo>
                  <a:pt x="141" y="1752"/>
                </a:lnTo>
                <a:lnTo>
                  <a:pt x="150" y="1943"/>
                </a:lnTo>
                <a:lnTo>
                  <a:pt x="156" y="2140"/>
                </a:lnTo>
                <a:lnTo>
                  <a:pt x="161" y="2337"/>
                </a:lnTo>
                <a:lnTo>
                  <a:pt x="166" y="2534"/>
                </a:lnTo>
                <a:lnTo>
                  <a:pt x="161" y="2730"/>
                </a:lnTo>
                <a:lnTo>
                  <a:pt x="150" y="3115"/>
                </a:lnTo>
                <a:lnTo>
                  <a:pt x="126" y="3467"/>
                </a:lnTo>
                <a:lnTo>
                  <a:pt x="95" y="3776"/>
                </a:lnTo>
                <a:lnTo>
                  <a:pt x="64" y="4027"/>
                </a:lnTo>
                <a:lnTo>
                  <a:pt x="50" y="4129"/>
                </a:lnTo>
                <a:lnTo>
                  <a:pt x="30" y="4209"/>
                </a:lnTo>
                <a:lnTo>
                  <a:pt x="14" y="4269"/>
                </a:lnTo>
                <a:lnTo>
                  <a:pt x="0" y="4306"/>
                </a:lnTo>
                <a:lnTo>
                  <a:pt x="14" y="4320"/>
                </a:lnTo>
                <a:lnTo>
                  <a:pt x="50" y="4366"/>
                </a:lnTo>
                <a:lnTo>
                  <a:pt x="80" y="4396"/>
                </a:lnTo>
                <a:lnTo>
                  <a:pt x="120" y="4426"/>
                </a:lnTo>
                <a:lnTo>
                  <a:pt x="175" y="4462"/>
                </a:lnTo>
                <a:lnTo>
                  <a:pt x="235" y="4497"/>
                </a:lnTo>
                <a:lnTo>
                  <a:pt x="312" y="4527"/>
                </a:lnTo>
                <a:lnTo>
                  <a:pt x="397" y="4557"/>
                </a:lnTo>
                <a:lnTo>
                  <a:pt x="503" y="4583"/>
                </a:lnTo>
                <a:lnTo>
                  <a:pt x="619" y="4608"/>
                </a:lnTo>
                <a:lnTo>
                  <a:pt x="750" y="4624"/>
                </a:lnTo>
                <a:lnTo>
                  <a:pt x="902" y="4629"/>
                </a:lnTo>
                <a:lnTo>
                  <a:pt x="1068" y="4629"/>
                </a:lnTo>
                <a:lnTo>
                  <a:pt x="1254" y="4613"/>
                </a:lnTo>
                <a:lnTo>
                  <a:pt x="1441" y="4592"/>
                </a:lnTo>
                <a:lnTo>
                  <a:pt x="1607" y="4573"/>
                </a:lnTo>
                <a:lnTo>
                  <a:pt x="1753" y="4553"/>
                </a:lnTo>
                <a:lnTo>
                  <a:pt x="1884" y="4527"/>
                </a:lnTo>
                <a:lnTo>
                  <a:pt x="2000" y="4502"/>
                </a:lnTo>
                <a:lnTo>
                  <a:pt x="2101" y="4482"/>
                </a:lnTo>
                <a:lnTo>
                  <a:pt x="2181" y="4456"/>
                </a:lnTo>
                <a:lnTo>
                  <a:pt x="2258" y="4437"/>
                </a:lnTo>
                <a:lnTo>
                  <a:pt x="2363" y="4391"/>
                </a:lnTo>
                <a:lnTo>
                  <a:pt x="2429" y="4361"/>
                </a:lnTo>
                <a:lnTo>
                  <a:pt x="2464" y="4340"/>
                </a:lnTo>
                <a:lnTo>
                  <a:pt x="2475" y="4331"/>
                </a:lnTo>
                <a:lnTo>
                  <a:pt x="2419" y="3972"/>
                </a:lnTo>
                <a:lnTo>
                  <a:pt x="2353" y="3594"/>
                </a:lnTo>
                <a:lnTo>
                  <a:pt x="2277" y="3145"/>
                </a:lnTo>
                <a:lnTo>
                  <a:pt x="2191" y="2660"/>
                </a:lnTo>
                <a:lnTo>
                  <a:pt x="2096" y="2195"/>
                </a:lnTo>
                <a:lnTo>
                  <a:pt x="2050" y="1983"/>
                </a:lnTo>
                <a:lnTo>
                  <a:pt x="2006" y="1792"/>
                </a:lnTo>
                <a:lnTo>
                  <a:pt x="1960" y="1621"/>
                </a:lnTo>
                <a:lnTo>
                  <a:pt x="1919" y="1489"/>
                </a:lnTo>
                <a:lnTo>
                  <a:pt x="1834" y="1247"/>
                </a:lnTo>
                <a:lnTo>
                  <a:pt x="1753" y="999"/>
                </a:lnTo>
                <a:lnTo>
                  <a:pt x="1673" y="757"/>
                </a:lnTo>
                <a:lnTo>
                  <a:pt x="1597" y="535"/>
                </a:lnTo>
                <a:lnTo>
                  <a:pt x="1526" y="339"/>
                </a:lnTo>
                <a:lnTo>
                  <a:pt x="1491" y="252"/>
                </a:lnTo>
                <a:lnTo>
                  <a:pt x="1456" y="176"/>
                </a:lnTo>
                <a:lnTo>
                  <a:pt x="1426" y="116"/>
                </a:lnTo>
                <a:lnTo>
                  <a:pt x="1396" y="72"/>
                </a:lnTo>
                <a:lnTo>
                  <a:pt x="1365" y="35"/>
                </a:lnTo>
                <a:lnTo>
                  <a:pt x="1355" y="31"/>
                </a:lnTo>
                <a:lnTo>
                  <a:pt x="1339" y="21"/>
                </a:lnTo>
                <a:lnTo>
                  <a:pt x="1269" y="10"/>
                </a:lnTo>
                <a:lnTo>
                  <a:pt x="1168" y="5"/>
                </a:lnTo>
                <a:lnTo>
                  <a:pt x="1048" y="0"/>
                </a:lnTo>
                <a:lnTo>
                  <a:pt x="912" y="5"/>
                </a:lnTo>
                <a:lnTo>
                  <a:pt x="780" y="15"/>
                </a:lnTo>
                <a:lnTo>
                  <a:pt x="665" y="26"/>
                </a:lnTo>
                <a:lnTo>
                  <a:pt x="569" y="46"/>
                </a:lnTo>
                <a:lnTo>
                  <a:pt x="533" y="61"/>
                </a:lnTo>
                <a:lnTo>
                  <a:pt x="503"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2"/>
          <p:cNvSpPr>
            <a:spLocks/>
          </p:cNvSpPr>
          <p:nvPr/>
        </p:nvSpPr>
        <p:spPr bwMode="auto">
          <a:xfrm>
            <a:off x="0" y="1771930"/>
            <a:ext cx="2232593" cy="1090524"/>
          </a:xfrm>
          <a:custGeom>
            <a:avLst/>
            <a:gdLst>
              <a:gd name="T0" fmla="*/ 1381 w 6930"/>
              <a:gd name="T1" fmla="*/ 908 h 3386"/>
              <a:gd name="T2" fmla="*/ 1099 w 6930"/>
              <a:gd name="T3" fmla="*/ 1448 h 3386"/>
              <a:gd name="T4" fmla="*/ 892 w 6930"/>
              <a:gd name="T5" fmla="*/ 1711 h 3386"/>
              <a:gd name="T6" fmla="*/ 640 w 6930"/>
              <a:gd name="T7" fmla="*/ 1907 h 3386"/>
              <a:gd name="T8" fmla="*/ 342 w 6930"/>
              <a:gd name="T9" fmla="*/ 1989 h 3386"/>
              <a:gd name="T10" fmla="*/ 0 w 6930"/>
              <a:gd name="T11" fmla="*/ 1913 h 3386"/>
              <a:gd name="T12" fmla="*/ 106 w 6930"/>
              <a:gd name="T13" fmla="*/ 2089 h 3386"/>
              <a:gd name="T14" fmla="*/ 297 w 6930"/>
              <a:gd name="T15" fmla="*/ 2236 h 3386"/>
              <a:gd name="T16" fmla="*/ 610 w 6930"/>
              <a:gd name="T17" fmla="*/ 2311 h 3386"/>
              <a:gd name="T18" fmla="*/ 554 w 6930"/>
              <a:gd name="T19" fmla="*/ 2417 h 3386"/>
              <a:gd name="T20" fmla="*/ 317 w 6930"/>
              <a:gd name="T21" fmla="*/ 2518 h 3386"/>
              <a:gd name="T22" fmla="*/ 358 w 6930"/>
              <a:gd name="T23" fmla="*/ 2559 h 3386"/>
              <a:gd name="T24" fmla="*/ 645 w 6930"/>
              <a:gd name="T25" fmla="*/ 2568 h 3386"/>
              <a:gd name="T26" fmla="*/ 872 w 6930"/>
              <a:gd name="T27" fmla="*/ 2503 h 3386"/>
              <a:gd name="T28" fmla="*/ 781 w 6930"/>
              <a:gd name="T29" fmla="*/ 2665 h 3386"/>
              <a:gd name="T30" fmla="*/ 1018 w 6930"/>
              <a:gd name="T31" fmla="*/ 2724 h 3386"/>
              <a:gd name="T32" fmla="*/ 1058 w 6930"/>
              <a:gd name="T33" fmla="*/ 2937 h 3386"/>
              <a:gd name="T34" fmla="*/ 1155 w 6930"/>
              <a:gd name="T35" fmla="*/ 3063 h 3386"/>
              <a:gd name="T36" fmla="*/ 1286 w 6930"/>
              <a:gd name="T37" fmla="*/ 3089 h 3386"/>
              <a:gd name="T38" fmla="*/ 1397 w 6930"/>
              <a:gd name="T39" fmla="*/ 2907 h 3386"/>
              <a:gd name="T40" fmla="*/ 1471 w 6930"/>
              <a:gd name="T41" fmla="*/ 2942 h 3386"/>
              <a:gd name="T42" fmla="*/ 1598 w 6930"/>
              <a:gd name="T43" fmla="*/ 3068 h 3386"/>
              <a:gd name="T44" fmla="*/ 1865 w 6930"/>
              <a:gd name="T45" fmla="*/ 3220 h 3386"/>
              <a:gd name="T46" fmla="*/ 2323 w 6930"/>
              <a:gd name="T47" fmla="*/ 3341 h 3386"/>
              <a:gd name="T48" fmla="*/ 3049 w 6930"/>
              <a:gd name="T49" fmla="*/ 3386 h 3386"/>
              <a:gd name="T50" fmla="*/ 3972 w 6930"/>
              <a:gd name="T51" fmla="*/ 3335 h 3386"/>
              <a:gd name="T52" fmla="*/ 4768 w 6930"/>
              <a:gd name="T53" fmla="*/ 3194 h 3386"/>
              <a:gd name="T54" fmla="*/ 5156 w 6930"/>
              <a:gd name="T55" fmla="*/ 3058 h 3386"/>
              <a:gd name="T56" fmla="*/ 5468 w 6930"/>
              <a:gd name="T57" fmla="*/ 2886 h 3386"/>
              <a:gd name="T58" fmla="*/ 5489 w 6930"/>
              <a:gd name="T59" fmla="*/ 2952 h 3386"/>
              <a:gd name="T60" fmla="*/ 5367 w 6930"/>
              <a:gd name="T61" fmla="*/ 3103 h 3386"/>
              <a:gd name="T62" fmla="*/ 5357 w 6930"/>
              <a:gd name="T63" fmla="*/ 3134 h 3386"/>
              <a:gd name="T64" fmla="*/ 5635 w 6930"/>
              <a:gd name="T65" fmla="*/ 3043 h 3386"/>
              <a:gd name="T66" fmla="*/ 5887 w 6930"/>
              <a:gd name="T67" fmla="*/ 2861 h 3386"/>
              <a:gd name="T68" fmla="*/ 6043 w 6930"/>
              <a:gd name="T69" fmla="*/ 2806 h 3386"/>
              <a:gd name="T70" fmla="*/ 6032 w 6930"/>
              <a:gd name="T71" fmla="*/ 3038 h 3386"/>
              <a:gd name="T72" fmla="*/ 6038 w 6930"/>
              <a:gd name="T73" fmla="*/ 3109 h 3386"/>
              <a:gd name="T74" fmla="*/ 6235 w 6930"/>
              <a:gd name="T75" fmla="*/ 2922 h 3386"/>
              <a:gd name="T76" fmla="*/ 6341 w 6930"/>
              <a:gd name="T77" fmla="*/ 2724 h 3386"/>
              <a:gd name="T78" fmla="*/ 6457 w 6930"/>
              <a:gd name="T79" fmla="*/ 2669 h 3386"/>
              <a:gd name="T80" fmla="*/ 6547 w 6930"/>
              <a:gd name="T81" fmla="*/ 2791 h 3386"/>
              <a:gd name="T82" fmla="*/ 6567 w 6930"/>
              <a:gd name="T83" fmla="*/ 2639 h 3386"/>
              <a:gd name="T84" fmla="*/ 6526 w 6930"/>
              <a:gd name="T85" fmla="*/ 2402 h 3386"/>
              <a:gd name="T86" fmla="*/ 6588 w 6930"/>
              <a:gd name="T87" fmla="*/ 2326 h 3386"/>
              <a:gd name="T88" fmla="*/ 6799 w 6930"/>
              <a:gd name="T89" fmla="*/ 2261 h 3386"/>
              <a:gd name="T90" fmla="*/ 6930 w 6930"/>
              <a:gd name="T91" fmla="*/ 2160 h 3386"/>
              <a:gd name="T92" fmla="*/ 6692 w 6930"/>
              <a:gd name="T93" fmla="*/ 2125 h 3386"/>
              <a:gd name="T94" fmla="*/ 6371 w 6930"/>
              <a:gd name="T95" fmla="*/ 1958 h 3386"/>
              <a:gd name="T96" fmla="*/ 6145 w 6930"/>
              <a:gd name="T97" fmla="*/ 1751 h 3386"/>
              <a:gd name="T98" fmla="*/ 5967 w 6930"/>
              <a:gd name="T99" fmla="*/ 1499 h 3386"/>
              <a:gd name="T100" fmla="*/ 5806 w 6930"/>
              <a:gd name="T101" fmla="*/ 1171 h 3386"/>
              <a:gd name="T102" fmla="*/ 5533 w 6930"/>
              <a:gd name="T103" fmla="*/ 823 h 3386"/>
              <a:gd name="T104" fmla="*/ 5126 w 6930"/>
              <a:gd name="T105" fmla="*/ 500 h 3386"/>
              <a:gd name="T106" fmla="*/ 4607 w 6930"/>
              <a:gd name="T107" fmla="*/ 242 h 3386"/>
              <a:gd name="T108" fmla="*/ 4002 w 6930"/>
              <a:gd name="T109" fmla="*/ 65 h 3386"/>
              <a:gd name="T110" fmla="*/ 3346 w 6930"/>
              <a:gd name="T111" fmla="*/ 0 h 3386"/>
              <a:gd name="T112" fmla="*/ 2656 w 6930"/>
              <a:gd name="T113" fmla="*/ 81 h 3386"/>
              <a:gd name="T114" fmla="*/ 1970 w 6930"/>
              <a:gd name="T115" fmla="*/ 328 h 3386"/>
              <a:gd name="T116" fmla="*/ 1557 w 6930"/>
              <a:gd name="T117" fmla="*/ 585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0" h="3386">
                <a:moveTo>
                  <a:pt x="1471" y="645"/>
                </a:moveTo>
                <a:lnTo>
                  <a:pt x="1452" y="716"/>
                </a:lnTo>
                <a:lnTo>
                  <a:pt x="1421" y="802"/>
                </a:lnTo>
                <a:lnTo>
                  <a:pt x="1381" y="908"/>
                </a:lnTo>
                <a:lnTo>
                  <a:pt x="1326" y="1029"/>
                </a:lnTo>
                <a:lnTo>
                  <a:pt x="1265" y="1166"/>
                </a:lnTo>
                <a:lnTo>
                  <a:pt x="1189" y="1307"/>
                </a:lnTo>
                <a:lnTo>
                  <a:pt x="1099" y="1448"/>
                </a:lnTo>
                <a:lnTo>
                  <a:pt x="1053" y="1519"/>
                </a:lnTo>
                <a:lnTo>
                  <a:pt x="1003" y="1584"/>
                </a:lnTo>
                <a:lnTo>
                  <a:pt x="947" y="1650"/>
                </a:lnTo>
                <a:lnTo>
                  <a:pt x="892" y="1711"/>
                </a:lnTo>
                <a:lnTo>
                  <a:pt x="831" y="1766"/>
                </a:lnTo>
                <a:lnTo>
                  <a:pt x="771" y="1821"/>
                </a:lnTo>
                <a:lnTo>
                  <a:pt x="706" y="1867"/>
                </a:lnTo>
                <a:lnTo>
                  <a:pt x="640" y="1907"/>
                </a:lnTo>
                <a:lnTo>
                  <a:pt x="570" y="1938"/>
                </a:lnTo>
                <a:lnTo>
                  <a:pt x="494" y="1963"/>
                </a:lnTo>
                <a:lnTo>
                  <a:pt x="418" y="1983"/>
                </a:lnTo>
                <a:lnTo>
                  <a:pt x="342" y="1989"/>
                </a:lnTo>
                <a:lnTo>
                  <a:pt x="257" y="1989"/>
                </a:lnTo>
                <a:lnTo>
                  <a:pt x="176" y="1973"/>
                </a:lnTo>
                <a:lnTo>
                  <a:pt x="91" y="1948"/>
                </a:lnTo>
                <a:lnTo>
                  <a:pt x="0" y="1913"/>
                </a:lnTo>
                <a:lnTo>
                  <a:pt x="5" y="1932"/>
                </a:lnTo>
                <a:lnTo>
                  <a:pt x="30" y="1978"/>
                </a:lnTo>
                <a:lnTo>
                  <a:pt x="76" y="2049"/>
                </a:lnTo>
                <a:lnTo>
                  <a:pt x="106" y="2089"/>
                </a:lnTo>
                <a:lnTo>
                  <a:pt x="141" y="2130"/>
                </a:lnTo>
                <a:lnTo>
                  <a:pt x="187" y="2165"/>
                </a:lnTo>
                <a:lnTo>
                  <a:pt x="237" y="2206"/>
                </a:lnTo>
                <a:lnTo>
                  <a:pt x="297" y="2236"/>
                </a:lnTo>
                <a:lnTo>
                  <a:pt x="363" y="2266"/>
                </a:lnTo>
                <a:lnTo>
                  <a:pt x="434" y="2287"/>
                </a:lnTo>
                <a:lnTo>
                  <a:pt x="519" y="2301"/>
                </a:lnTo>
                <a:lnTo>
                  <a:pt x="610" y="2311"/>
                </a:lnTo>
                <a:lnTo>
                  <a:pt x="711" y="2306"/>
                </a:lnTo>
                <a:lnTo>
                  <a:pt x="665" y="2342"/>
                </a:lnTo>
                <a:lnTo>
                  <a:pt x="620" y="2377"/>
                </a:lnTo>
                <a:lnTo>
                  <a:pt x="554" y="2417"/>
                </a:lnTo>
                <a:lnTo>
                  <a:pt x="479" y="2458"/>
                </a:lnTo>
                <a:lnTo>
                  <a:pt x="398" y="2492"/>
                </a:lnTo>
                <a:lnTo>
                  <a:pt x="358" y="2508"/>
                </a:lnTo>
                <a:lnTo>
                  <a:pt x="317" y="2518"/>
                </a:lnTo>
                <a:lnTo>
                  <a:pt x="273" y="2524"/>
                </a:lnTo>
                <a:lnTo>
                  <a:pt x="231" y="2529"/>
                </a:lnTo>
                <a:lnTo>
                  <a:pt x="293" y="2543"/>
                </a:lnTo>
                <a:lnTo>
                  <a:pt x="358" y="2559"/>
                </a:lnTo>
                <a:lnTo>
                  <a:pt x="444" y="2568"/>
                </a:lnTo>
                <a:lnTo>
                  <a:pt x="540" y="2574"/>
                </a:lnTo>
                <a:lnTo>
                  <a:pt x="595" y="2574"/>
                </a:lnTo>
                <a:lnTo>
                  <a:pt x="645" y="2568"/>
                </a:lnTo>
                <a:lnTo>
                  <a:pt x="700" y="2559"/>
                </a:lnTo>
                <a:lnTo>
                  <a:pt x="761" y="2549"/>
                </a:lnTo>
                <a:lnTo>
                  <a:pt x="817" y="2529"/>
                </a:lnTo>
                <a:lnTo>
                  <a:pt x="872" y="2503"/>
                </a:lnTo>
                <a:lnTo>
                  <a:pt x="852" y="2533"/>
                </a:lnTo>
                <a:lnTo>
                  <a:pt x="827" y="2568"/>
                </a:lnTo>
                <a:lnTo>
                  <a:pt x="801" y="2614"/>
                </a:lnTo>
                <a:lnTo>
                  <a:pt x="781" y="2665"/>
                </a:lnTo>
                <a:lnTo>
                  <a:pt x="756" y="2724"/>
                </a:lnTo>
                <a:lnTo>
                  <a:pt x="741" y="2791"/>
                </a:lnTo>
                <a:lnTo>
                  <a:pt x="736" y="2861"/>
                </a:lnTo>
                <a:lnTo>
                  <a:pt x="1018" y="2724"/>
                </a:lnTo>
                <a:lnTo>
                  <a:pt x="1023" y="2780"/>
                </a:lnTo>
                <a:lnTo>
                  <a:pt x="1028" y="2836"/>
                </a:lnTo>
                <a:lnTo>
                  <a:pt x="1048" y="2902"/>
                </a:lnTo>
                <a:lnTo>
                  <a:pt x="1058" y="2937"/>
                </a:lnTo>
                <a:lnTo>
                  <a:pt x="1078" y="2973"/>
                </a:lnTo>
                <a:lnTo>
                  <a:pt x="1099" y="3003"/>
                </a:lnTo>
                <a:lnTo>
                  <a:pt x="1124" y="3038"/>
                </a:lnTo>
                <a:lnTo>
                  <a:pt x="1155" y="3063"/>
                </a:lnTo>
                <a:lnTo>
                  <a:pt x="1189" y="3089"/>
                </a:lnTo>
                <a:lnTo>
                  <a:pt x="1230" y="3103"/>
                </a:lnTo>
                <a:lnTo>
                  <a:pt x="1275" y="3119"/>
                </a:lnTo>
                <a:lnTo>
                  <a:pt x="1286" y="3089"/>
                </a:lnTo>
                <a:lnTo>
                  <a:pt x="1316" y="3017"/>
                </a:lnTo>
                <a:lnTo>
                  <a:pt x="1335" y="2978"/>
                </a:lnTo>
                <a:lnTo>
                  <a:pt x="1366" y="2942"/>
                </a:lnTo>
                <a:lnTo>
                  <a:pt x="1397" y="2907"/>
                </a:lnTo>
                <a:lnTo>
                  <a:pt x="1416" y="2897"/>
                </a:lnTo>
                <a:lnTo>
                  <a:pt x="1437" y="2886"/>
                </a:lnTo>
                <a:lnTo>
                  <a:pt x="1441" y="2902"/>
                </a:lnTo>
                <a:lnTo>
                  <a:pt x="1471" y="2942"/>
                </a:lnTo>
                <a:lnTo>
                  <a:pt x="1491" y="2967"/>
                </a:lnTo>
                <a:lnTo>
                  <a:pt x="1517" y="2997"/>
                </a:lnTo>
                <a:lnTo>
                  <a:pt x="1552" y="3033"/>
                </a:lnTo>
                <a:lnTo>
                  <a:pt x="1598" y="3068"/>
                </a:lnTo>
                <a:lnTo>
                  <a:pt x="1648" y="3109"/>
                </a:lnTo>
                <a:lnTo>
                  <a:pt x="1714" y="3149"/>
                </a:lnTo>
                <a:lnTo>
                  <a:pt x="1785" y="3184"/>
                </a:lnTo>
                <a:lnTo>
                  <a:pt x="1865" y="3220"/>
                </a:lnTo>
                <a:lnTo>
                  <a:pt x="1960" y="3255"/>
                </a:lnTo>
                <a:lnTo>
                  <a:pt x="2067" y="3289"/>
                </a:lnTo>
                <a:lnTo>
                  <a:pt x="2187" y="3315"/>
                </a:lnTo>
                <a:lnTo>
                  <a:pt x="2323" y="3341"/>
                </a:lnTo>
                <a:lnTo>
                  <a:pt x="2475" y="3356"/>
                </a:lnTo>
                <a:lnTo>
                  <a:pt x="2651" y="3370"/>
                </a:lnTo>
                <a:lnTo>
                  <a:pt x="2843" y="3381"/>
                </a:lnTo>
                <a:lnTo>
                  <a:pt x="3049" y="3386"/>
                </a:lnTo>
                <a:lnTo>
                  <a:pt x="3271" y="3381"/>
                </a:lnTo>
                <a:lnTo>
                  <a:pt x="3503" y="3376"/>
                </a:lnTo>
                <a:lnTo>
                  <a:pt x="3735" y="3361"/>
                </a:lnTo>
                <a:lnTo>
                  <a:pt x="3972" y="3335"/>
                </a:lnTo>
                <a:lnTo>
                  <a:pt x="4208" y="3306"/>
                </a:lnTo>
                <a:lnTo>
                  <a:pt x="4436" y="3264"/>
                </a:lnTo>
                <a:lnTo>
                  <a:pt x="4657" y="3220"/>
                </a:lnTo>
                <a:lnTo>
                  <a:pt x="4768" y="3194"/>
                </a:lnTo>
                <a:lnTo>
                  <a:pt x="4868" y="3164"/>
                </a:lnTo>
                <a:lnTo>
                  <a:pt x="4969" y="3128"/>
                </a:lnTo>
                <a:lnTo>
                  <a:pt x="5064" y="3099"/>
                </a:lnTo>
                <a:lnTo>
                  <a:pt x="5156" y="3058"/>
                </a:lnTo>
                <a:lnTo>
                  <a:pt x="5242" y="3017"/>
                </a:lnTo>
                <a:lnTo>
                  <a:pt x="5322" y="2978"/>
                </a:lnTo>
                <a:lnTo>
                  <a:pt x="5397" y="2932"/>
                </a:lnTo>
                <a:lnTo>
                  <a:pt x="5468" y="2886"/>
                </a:lnTo>
                <a:lnTo>
                  <a:pt x="5529" y="2836"/>
                </a:lnTo>
                <a:lnTo>
                  <a:pt x="5524" y="2872"/>
                </a:lnTo>
                <a:lnTo>
                  <a:pt x="5509" y="2907"/>
                </a:lnTo>
                <a:lnTo>
                  <a:pt x="5489" y="2952"/>
                </a:lnTo>
                <a:lnTo>
                  <a:pt x="5464" y="3003"/>
                </a:lnTo>
                <a:lnTo>
                  <a:pt x="5422" y="3053"/>
                </a:lnTo>
                <a:lnTo>
                  <a:pt x="5393" y="3078"/>
                </a:lnTo>
                <a:lnTo>
                  <a:pt x="5367" y="3103"/>
                </a:lnTo>
                <a:lnTo>
                  <a:pt x="5332" y="3123"/>
                </a:lnTo>
                <a:lnTo>
                  <a:pt x="5297" y="3144"/>
                </a:lnTo>
                <a:lnTo>
                  <a:pt x="5312" y="3144"/>
                </a:lnTo>
                <a:lnTo>
                  <a:pt x="5357" y="3134"/>
                </a:lnTo>
                <a:lnTo>
                  <a:pt x="5433" y="3119"/>
                </a:lnTo>
                <a:lnTo>
                  <a:pt x="5524" y="3089"/>
                </a:lnTo>
                <a:lnTo>
                  <a:pt x="5579" y="3068"/>
                </a:lnTo>
                <a:lnTo>
                  <a:pt x="5635" y="3043"/>
                </a:lnTo>
                <a:lnTo>
                  <a:pt x="5695" y="3008"/>
                </a:lnTo>
                <a:lnTo>
                  <a:pt x="5755" y="2967"/>
                </a:lnTo>
                <a:lnTo>
                  <a:pt x="5821" y="2916"/>
                </a:lnTo>
                <a:lnTo>
                  <a:pt x="5887" y="2861"/>
                </a:lnTo>
                <a:lnTo>
                  <a:pt x="5953" y="2795"/>
                </a:lnTo>
                <a:lnTo>
                  <a:pt x="6023" y="2724"/>
                </a:lnTo>
                <a:lnTo>
                  <a:pt x="6032" y="2766"/>
                </a:lnTo>
                <a:lnTo>
                  <a:pt x="6043" y="2806"/>
                </a:lnTo>
                <a:lnTo>
                  <a:pt x="6048" y="2865"/>
                </a:lnTo>
                <a:lnTo>
                  <a:pt x="6048" y="2927"/>
                </a:lnTo>
                <a:lnTo>
                  <a:pt x="6043" y="2997"/>
                </a:lnTo>
                <a:lnTo>
                  <a:pt x="6032" y="3038"/>
                </a:lnTo>
                <a:lnTo>
                  <a:pt x="6023" y="3073"/>
                </a:lnTo>
                <a:lnTo>
                  <a:pt x="6002" y="3109"/>
                </a:lnTo>
                <a:lnTo>
                  <a:pt x="5982" y="3144"/>
                </a:lnTo>
                <a:lnTo>
                  <a:pt x="6038" y="3109"/>
                </a:lnTo>
                <a:lnTo>
                  <a:pt x="6099" y="3063"/>
                </a:lnTo>
                <a:lnTo>
                  <a:pt x="6164" y="3003"/>
                </a:lnTo>
                <a:lnTo>
                  <a:pt x="6200" y="2962"/>
                </a:lnTo>
                <a:lnTo>
                  <a:pt x="6235" y="2922"/>
                </a:lnTo>
                <a:lnTo>
                  <a:pt x="6265" y="2881"/>
                </a:lnTo>
                <a:lnTo>
                  <a:pt x="6295" y="2831"/>
                </a:lnTo>
                <a:lnTo>
                  <a:pt x="6320" y="2780"/>
                </a:lnTo>
                <a:lnTo>
                  <a:pt x="6341" y="2724"/>
                </a:lnTo>
                <a:lnTo>
                  <a:pt x="6356" y="2665"/>
                </a:lnTo>
                <a:lnTo>
                  <a:pt x="6366" y="2599"/>
                </a:lnTo>
                <a:lnTo>
                  <a:pt x="6396" y="2619"/>
                </a:lnTo>
                <a:lnTo>
                  <a:pt x="6457" y="2669"/>
                </a:lnTo>
                <a:lnTo>
                  <a:pt x="6491" y="2700"/>
                </a:lnTo>
                <a:lnTo>
                  <a:pt x="6521" y="2735"/>
                </a:lnTo>
                <a:lnTo>
                  <a:pt x="6542" y="2776"/>
                </a:lnTo>
                <a:lnTo>
                  <a:pt x="6547" y="2791"/>
                </a:lnTo>
                <a:lnTo>
                  <a:pt x="6547" y="2810"/>
                </a:lnTo>
                <a:lnTo>
                  <a:pt x="6556" y="2761"/>
                </a:lnTo>
                <a:lnTo>
                  <a:pt x="6563" y="2704"/>
                </a:lnTo>
                <a:lnTo>
                  <a:pt x="6567" y="2639"/>
                </a:lnTo>
                <a:lnTo>
                  <a:pt x="6563" y="2563"/>
                </a:lnTo>
                <a:lnTo>
                  <a:pt x="6547" y="2483"/>
                </a:lnTo>
                <a:lnTo>
                  <a:pt x="6537" y="2443"/>
                </a:lnTo>
                <a:lnTo>
                  <a:pt x="6526" y="2402"/>
                </a:lnTo>
                <a:lnTo>
                  <a:pt x="6507" y="2367"/>
                </a:lnTo>
                <a:lnTo>
                  <a:pt x="6487" y="2331"/>
                </a:lnTo>
                <a:lnTo>
                  <a:pt x="6537" y="2331"/>
                </a:lnTo>
                <a:lnTo>
                  <a:pt x="6588" y="2326"/>
                </a:lnTo>
                <a:lnTo>
                  <a:pt x="6653" y="2311"/>
                </a:lnTo>
                <a:lnTo>
                  <a:pt x="6724" y="2296"/>
                </a:lnTo>
                <a:lnTo>
                  <a:pt x="6763" y="2282"/>
                </a:lnTo>
                <a:lnTo>
                  <a:pt x="6799" y="2261"/>
                </a:lnTo>
                <a:lnTo>
                  <a:pt x="6835" y="2240"/>
                </a:lnTo>
                <a:lnTo>
                  <a:pt x="6870" y="2220"/>
                </a:lnTo>
                <a:lnTo>
                  <a:pt x="6900" y="2190"/>
                </a:lnTo>
                <a:lnTo>
                  <a:pt x="6930" y="2160"/>
                </a:lnTo>
                <a:lnTo>
                  <a:pt x="6900" y="2160"/>
                </a:lnTo>
                <a:lnTo>
                  <a:pt x="6819" y="2150"/>
                </a:lnTo>
                <a:lnTo>
                  <a:pt x="6763" y="2139"/>
                </a:lnTo>
                <a:lnTo>
                  <a:pt x="6692" y="2125"/>
                </a:lnTo>
                <a:lnTo>
                  <a:pt x="6622" y="2099"/>
                </a:lnTo>
                <a:lnTo>
                  <a:pt x="6542" y="2063"/>
                </a:lnTo>
                <a:lnTo>
                  <a:pt x="6457" y="2019"/>
                </a:lnTo>
                <a:lnTo>
                  <a:pt x="6371" y="1958"/>
                </a:lnTo>
                <a:lnTo>
                  <a:pt x="6279" y="1888"/>
                </a:lnTo>
                <a:lnTo>
                  <a:pt x="6235" y="1847"/>
                </a:lnTo>
                <a:lnTo>
                  <a:pt x="6189" y="1801"/>
                </a:lnTo>
                <a:lnTo>
                  <a:pt x="6145" y="1751"/>
                </a:lnTo>
                <a:lnTo>
                  <a:pt x="6099" y="1695"/>
                </a:lnTo>
                <a:lnTo>
                  <a:pt x="6053" y="1635"/>
                </a:lnTo>
                <a:lnTo>
                  <a:pt x="6013" y="1570"/>
                </a:lnTo>
                <a:lnTo>
                  <a:pt x="5967" y="1499"/>
                </a:lnTo>
                <a:lnTo>
                  <a:pt x="5927" y="1427"/>
                </a:lnTo>
                <a:lnTo>
                  <a:pt x="5887" y="1347"/>
                </a:lnTo>
                <a:lnTo>
                  <a:pt x="5852" y="1262"/>
                </a:lnTo>
                <a:lnTo>
                  <a:pt x="5806" y="1171"/>
                </a:lnTo>
                <a:lnTo>
                  <a:pt x="5750" y="1079"/>
                </a:lnTo>
                <a:lnTo>
                  <a:pt x="5690" y="994"/>
                </a:lnTo>
                <a:lnTo>
                  <a:pt x="5614" y="908"/>
                </a:lnTo>
                <a:lnTo>
                  <a:pt x="5533" y="823"/>
                </a:lnTo>
                <a:lnTo>
                  <a:pt x="5443" y="736"/>
                </a:lnTo>
                <a:lnTo>
                  <a:pt x="5343" y="655"/>
                </a:lnTo>
                <a:lnTo>
                  <a:pt x="5237" y="574"/>
                </a:lnTo>
                <a:lnTo>
                  <a:pt x="5126" y="500"/>
                </a:lnTo>
                <a:lnTo>
                  <a:pt x="5005" y="429"/>
                </a:lnTo>
                <a:lnTo>
                  <a:pt x="4879" y="362"/>
                </a:lnTo>
                <a:lnTo>
                  <a:pt x="4743" y="297"/>
                </a:lnTo>
                <a:lnTo>
                  <a:pt x="4607" y="242"/>
                </a:lnTo>
                <a:lnTo>
                  <a:pt x="4461" y="187"/>
                </a:lnTo>
                <a:lnTo>
                  <a:pt x="4314" y="141"/>
                </a:lnTo>
                <a:lnTo>
                  <a:pt x="4158" y="101"/>
                </a:lnTo>
                <a:lnTo>
                  <a:pt x="4002" y="65"/>
                </a:lnTo>
                <a:lnTo>
                  <a:pt x="3840" y="35"/>
                </a:lnTo>
                <a:lnTo>
                  <a:pt x="3679" y="14"/>
                </a:lnTo>
                <a:lnTo>
                  <a:pt x="3513" y="5"/>
                </a:lnTo>
                <a:lnTo>
                  <a:pt x="3346" y="0"/>
                </a:lnTo>
                <a:lnTo>
                  <a:pt x="3175" y="5"/>
                </a:lnTo>
                <a:lnTo>
                  <a:pt x="3004" y="19"/>
                </a:lnTo>
                <a:lnTo>
                  <a:pt x="2833" y="45"/>
                </a:lnTo>
                <a:lnTo>
                  <a:pt x="2656" y="81"/>
                </a:lnTo>
                <a:lnTo>
                  <a:pt x="2484" y="125"/>
                </a:lnTo>
                <a:lnTo>
                  <a:pt x="2314" y="182"/>
                </a:lnTo>
                <a:lnTo>
                  <a:pt x="2143" y="252"/>
                </a:lnTo>
                <a:lnTo>
                  <a:pt x="1970" y="328"/>
                </a:lnTo>
                <a:lnTo>
                  <a:pt x="1804" y="424"/>
                </a:lnTo>
                <a:lnTo>
                  <a:pt x="1718" y="474"/>
                </a:lnTo>
                <a:lnTo>
                  <a:pt x="1638" y="524"/>
                </a:lnTo>
                <a:lnTo>
                  <a:pt x="1557" y="585"/>
                </a:lnTo>
                <a:lnTo>
                  <a:pt x="1471" y="6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93"/>
          <p:cNvSpPr>
            <a:spLocks/>
          </p:cNvSpPr>
          <p:nvPr/>
        </p:nvSpPr>
        <p:spPr bwMode="auto">
          <a:xfrm>
            <a:off x="314109" y="2337327"/>
            <a:ext cx="236790" cy="272228"/>
          </a:xfrm>
          <a:custGeom>
            <a:avLst/>
            <a:gdLst>
              <a:gd name="T0" fmla="*/ 691 w 732"/>
              <a:gd name="T1" fmla="*/ 10 h 848"/>
              <a:gd name="T2" fmla="*/ 667 w 732"/>
              <a:gd name="T3" fmla="*/ 5 h 848"/>
              <a:gd name="T4" fmla="*/ 590 w 732"/>
              <a:gd name="T5" fmla="*/ 0 h 848"/>
              <a:gd name="T6" fmla="*/ 490 w 732"/>
              <a:gd name="T7" fmla="*/ 5 h 848"/>
              <a:gd name="T8" fmla="*/ 429 w 732"/>
              <a:gd name="T9" fmla="*/ 10 h 848"/>
              <a:gd name="T10" fmla="*/ 369 w 732"/>
              <a:gd name="T11" fmla="*/ 21 h 848"/>
              <a:gd name="T12" fmla="*/ 303 w 732"/>
              <a:gd name="T13" fmla="*/ 40 h 848"/>
              <a:gd name="T14" fmla="*/ 242 w 732"/>
              <a:gd name="T15" fmla="*/ 65 h 848"/>
              <a:gd name="T16" fmla="*/ 187 w 732"/>
              <a:gd name="T17" fmla="*/ 95 h 848"/>
              <a:gd name="T18" fmla="*/ 132 w 732"/>
              <a:gd name="T19" fmla="*/ 137 h 848"/>
              <a:gd name="T20" fmla="*/ 106 w 732"/>
              <a:gd name="T21" fmla="*/ 162 h 848"/>
              <a:gd name="T22" fmla="*/ 87 w 732"/>
              <a:gd name="T23" fmla="*/ 192 h 848"/>
              <a:gd name="T24" fmla="*/ 67 w 732"/>
              <a:gd name="T25" fmla="*/ 217 h 848"/>
              <a:gd name="T26" fmla="*/ 46 w 732"/>
              <a:gd name="T27" fmla="*/ 252 h 848"/>
              <a:gd name="T28" fmla="*/ 30 w 732"/>
              <a:gd name="T29" fmla="*/ 288 h 848"/>
              <a:gd name="T30" fmla="*/ 21 w 732"/>
              <a:gd name="T31" fmla="*/ 328 h 848"/>
              <a:gd name="T32" fmla="*/ 11 w 732"/>
              <a:gd name="T33" fmla="*/ 369 h 848"/>
              <a:gd name="T34" fmla="*/ 6 w 732"/>
              <a:gd name="T35" fmla="*/ 413 h 848"/>
              <a:gd name="T36" fmla="*/ 0 w 732"/>
              <a:gd name="T37" fmla="*/ 459 h 848"/>
              <a:gd name="T38" fmla="*/ 6 w 732"/>
              <a:gd name="T39" fmla="*/ 505 h 848"/>
              <a:gd name="T40" fmla="*/ 11 w 732"/>
              <a:gd name="T41" fmla="*/ 540 h 848"/>
              <a:gd name="T42" fmla="*/ 16 w 732"/>
              <a:gd name="T43" fmla="*/ 581 h 848"/>
              <a:gd name="T44" fmla="*/ 26 w 732"/>
              <a:gd name="T45" fmla="*/ 611 h 848"/>
              <a:gd name="T46" fmla="*/ 41 w 732"/>
              <a:gd name="T47" fmla="*/ 641 h 848"/>
              <a:gd name="T48" fmla="*/ 62 w 732"/>
              <a:gd name="T49" fmla="*/ 671 h 848"/>
              <a:gd name="T50" fmla="*/ 81 w 732"/>
              <a:gd name="T51" fmla="*/ 696 h 848"/>
              <a:gd name="T52" fmla="*/ 101 w 732"/>
              <a:gd name="T53" fmla="*/ 722 h 848"/>
              <a:gd name="T54" fmla="*/ 127 w 732"/>
              <a:gd name="T55" fmla="*/ 742 h 848"/>
              <a:gd name="T56" fmla="*/ 178 w 732"/>
              <a:gd name="T57" fmla="*/ 777 h 848"/>
              <a:gd name="T58" fmla="*/ 238 w 732"/>
              <a:gd name="T59" fmla="*/ 803 h 848"/>
              <a:gd name="T60" fmla="*/ 298 w 732"/>
              <a:gd name="T61" fmla="*/ 823 h 848"/>
              <a:gd name="T62" fmla="*/ 364 w 732"/>
              <a:gd name="T63" fmla="*/ 838 h 848"/>
              <a:gd name="T64" fmla="*/ 424 w 732"/>
              <a:gd name="T65" fmla="*/ 843 h 848"/>
              <a:gd name="T66" fmla="*/ 484 w 732"/>
              <a:gd name="T67" fmla="*/ 848 h 848"/>
              <a:gd name="T68" fmla="*/ 540 w 732"/>
              <a:gd name="T69" fmla="*/ 848 h 848"/>
              <a:gd name="T70" fmla="*/ 635 w 732"/>
              <a:gd name="T71" fmla="*/ 843 h 848"/>
              <a:gd name="T72" fmla="*/ 691 w 732"/>
              <a:gd name="T73" fmla="*/ 832 h 848"/>
              <a:gd name="T74" fmla="*/ 702 w 732"/>
              <a:gd name="T75" fmla="*/ 828 h 848"/>
              <a:gd name="T76" fmla="*/ 706 w 732"/>
              <a:gd name="T77" fmla="*/ 818 h 848"/>
              <a:gd name="T78" fmla="*/ 716 w 732"/>
              <a:gd name="T79" fmla="*/ 793 h 848"/>
              <a:gd name="T80" fmla="*/ 726 w 732"/>
              <a:gd name="T81" fmla="*/ 747 h 848"/>
              <a:gd name="T82" fmla="*/ 732 w 732"/>
              <a:gd name="T83" fmla="*/ 692 h 848"/>
              <a:gd name="T84" fmla="*/ 732 w 732"/>
              <a:gd name="T85" fmla="*/ 560 h 848"/>
              <a:gd name="T86" fmla="*/ 726 w 732"/>
              <a:gd name="T87" fmla="*/ 413 h 848"/>
              <a:gd name="T88" fmla="*/ 706 w 732"/>
              <a:gd name="T89" fmla="*/ 132 h 848"/>
              <a:gd name="T90" fmla="*/ 691 w 732"/>
              <a:gd name="T91" fmla="*/ 1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848">
                <a:moveTo>
                  <a:pt x="691" y="10"/>
                </a:moveTo>
                <a:lnTo>
                  <a:pt x="667" y="5"/>
                </a:lnTo>
                <a:lnTo>
                  <a:pt x="590" y="0"/>
                </a:lnTo>
                <a:lnTo>
                  <a:pt x="490" y="5"/>
                </a:lnTo>
                <a:lnTo>
                  <a:pt x="429" y="10"/>
                </a:lnTo>
                <a:lnTo>
                  <a:pt x="369" y="21"/>
                </a:lnTo>
                <a:lnTo>
                  <a:pt x="303" y="40"/>
                </a:lnTo>
                <a:lnTo>
                  <a:pt x="242" y="65"/>
                </a:lnTo>
                <a:lnTo>
                  <a:pt x="187" y="95"/>
                </a:lnTo>
                <a:lnTo>
                  <a:pt x="132" y="137"/>
                </a:lnTo>
                <a:lnTo>
                  <a:pt x="106" y="162"/>
                </a:lnTo>
                <a:lnTo>
                  <a:pt x="87" y="192"/>
                </a:lnTo>
                <a:lnTo>
                  <a:pt x="67" y="217"/>
                </a:lnTo>
                <a:lnTo>
                  <a:pt x="46" y="252"/>
                </a:lnTo>
                <a:lnTo>
                  <a:pt x="30" y="288"/>
                </a:lnTo>
                <a:lnTo>
                  <a:pt x="21" y="328"/>
                </a:lnTo>
                <a:lnTo>
                  <a:pt x="11" y="369"/>
                </a:lnTo>
                <a:lnTo>
                  <a:pt x="6" y="413"/>
                </a:lnTo>
                <a:lnTo>
                  <a:pt x="0" y="459"/>
                </a:lnTo>
                <a:lnTo>
                  <a:pt x="6" y="505"/>
                </a:lnTo>
                <a:lnTo>
                  <a:pt x="11" y="540"/>
                </a:lnTo>
                <a:lnTo>
                  <a:pt x="16" y="581"/>
                </a:lnTo>
                <a:lnTo>
                  <a:pt x="26" y="611"/>
                </a:lnTo>
                <a:lnTo>
                  <a:pt x="41" y="641"/>
                </a:lnTo>
                <a:lnTo>
                  <a:pt x="62" y="671"/>
                </a:lnTo>
                <a:lnTo>
                  <a:pt x="81" y="696"/>
                </a:lnTo>
                <a:lnTo>
                  <a:pt x="101" y="722"/>
                </a:lnTo>
                <a:lnTo>
                  <a:pt x="127" y="742"/>
                </a:lnTo>
                <a:lnTo>
                  <a:pt x="178" y="777"/>
                </a:lnTo>
                <a:lnTo>
                  <a:pt x="238" y="803"/>
                </a:lnTo>
                <a:lnTo>
                  <a:pt x="298" y="823"/>
                </a:lnTo>
                <a:lnTo>
                  <a:pt x="364" y="838"/>
                </a:lnTo>
                <a:lnTo>
                  <a:pt x="424" y="843"/>
                </a:lnTo>
                <a:lnTo>
                  <a:pt x="484" y="848"/>
                </a:lnTo>
                <a:lnTo>
                  <a:pt x="540" y="848"/>
                </a:lnTo>
                <a:lnTo>
                  <a:pt x="635" y="843"/>
                </a:lnTo>
                <a:lnTo>
                  <a:pt x="691" y="832"/>
                </a:lnTo>
                <a:lnTo>
                  <a:pt x="702" y="828"/>
                </a:lnTo>
                <a:lnTo>
                  <a:pt x="706" y="818"/>
                </a:lnTo>
                <a:lnTo>
                  <a:pt x="716" y="793"/>
                </a:lnTo>
                <a:lnTo>
                  <a:pt x="726" y="747"/>
                </a:lnTo>
                <a:lnTo>
                  <a:pt x="732" y="692"/>
                </a:lnTo>
                <a:lnTo>
                  <a:pt x="732" y="560"/>
                </a:lnTo>
                <a:lnTo>
                  <a:pt x="726" y="413"/>
                </a:lnTo>
                <a:lnTo>
                  <a:pt x="706" y="132"/>
                </a:lnTo>
                <a:lnTo>
                  <a:pt x="69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94"/>
          <p:cNvSpPr>
            <a:spLocks/>
          </p:cNvSpPr>
          <p:nvPr/>
        </p:nvSpPr>
        <p:spPr bwMode="auto">
          <a:xfrm>
            <a:off x="1681693" y="2337327"/>
            <a:ext cx="233569" cy="272228"/>
          </a:xfrm>
          <a:custGeom>
            <a:avLst/>
            <a:gdLst>
              <a:gd name="T0" fmla="*/ 35 w 726"/>
              <a:gd name="T1" fmla="*/ 10 h 848"/>
              <a:gd name="T2" fmla="*/ 65 w 726"/>
              <a:gd name="T3" fmla="*/ 5 h 848"/>
              <a:gd name="T4" fmla="*/ 136 w 726"/>
              <a:gd name="T5" fmla="*/ 0 h 848"/>
              <a:gd name="T6" fmla="*/ 243 w 726"/>
              <a:gd name="T7" fmla="*/ 5 h 848"/>
              <a:gd name="T8" fmla="*/ 303 w 726"/>
              <a:gd name="T9" fmla="*/ 10 h 848"/>
              <a:gd name="T10" fmla="*/ 363 w 726"/>
              <a:gd name="T11" fmla="*/ 21 h 848"/>
              <a:gd name="T12" fmla="*/ 424 w 726"/>
              <a:gd name="T13" fmla="*/ 40 h 848"/>
              <a:gd name="T14" fmla="*/ 485 w 726"/>
              <a:gd name="T15" fmla="*/ 65 h 848"/>
              <a:gd name="T16" fmla="*/ 545 w 726"/>
              <a:gd name="T17" fmla="*/ 95 h 848"/>
              <a:gd name="T18" fmla="*/ 596 w 726"/>
              <a:gd name="T19" fmla="*/ 137 h 848"/>
              <a:gd name="T20" fmla="*/ 621 w 726"/>
              <a:gd name="T21" fmla="*/ 162 h 848"/>
              <a:gd name="T22" fmla="*/ 645 w 726"/>
              <a:gd name="T23" fmla="*/ 192 h 848"/>
              <a:gd name="T24" fmla="*/ 666 w 726"/>
              <a:gd name="T25" fmla="*/ 217 h 848"/>
              <a:gd name="T26" fmla="*/ 681 w 726"/>
              <a:gd name="T27" fmla="*/ 252 h 848"/>
              <a:gd name="T28" fmla="*/ 696 w 726"/>
              <a:gd name="T29" fmla="*/ 288 h 848"/>
              <a:gd name="T30" fmla="*/ 711 w 726"/>
              <a:gd name="T31" fmla="*/ 328 h 848"/>
              <a:gd name="T32" fmla="*/ 721 w 726"/>
              <a:gd name="T33" fmla="*/ 369 h 848"/>
              <a:gd name="T34" fmla="*/ 726 w 726"/>
              <a:gd name="T35" fmla="*/ 413 h 848"/>
              <a:gd name="T36" fmla="*/ 726 w 726"/>
              <a:gd name="T37" fmla="*/ 459 h 848"/>
              <a:gd name="T38" fmla="*/ 726 w 726"/>
              <a:gd name="T39" fmla="*/ 505 h 848"/>
              <a:gd name="T40" fmla="*/ 721 w 726"/>
              <a:gd name="T41" fmla="*/ 540 h 848"/>
              <a:gd name="T42" fmla="*/ 711 w 726"/>
              <a:gd name="T43" fmla="*/ 581 h 848"/>
              <a:gd name="T44" fmla="*/ 702 w 726"/>
              <a:gd name="T45" fmla="*/ 611 h 848"/>
              <a:gd name="T46" fmla="*/ 686 w 726"/>
              <a:gd name="T47" fmla="*/ 641 h 848"/>
              <a:gd name="T48" fmla="*/ 670 w 726"/>
              <a:gd name="T49" fmla="*/ 671 h 848"/>
              <a:gd name="T50" fmla="*/ 651 w 726"/>
              <a:gd name="T51" fmla="*/ 696 h 848"/>
              <a:gd name="T52" fmla="*/ 631 w 726"/>
              <a:gd name="T53" fmla="*/ 722 h 848"/>
              <a:gd name="T54" fmla="*/ 605 w 726"/>
              <a:gd name="T55" fmla="*/ 742 h 848"/>
              <a:gd name="T56" fmla="*/ 550 w 726"/>
              <a:gd name="T57" fmla="*/ 777 h 848"/>
              <a:gd name="T58" fmla="*/ 494 w 726"/>
              <a:gd name="T59" fmla="*/ 803 h 848"/>
              <a:gd name="T60" fmla="*/ 434 w 726"/>
              <a:gd name="T61" fmla="*/ 823 h 848"/>
              <a:gd name="T62" fmla="*/ 368 w 726"/>
              <a:gd name="T63" fmla="*/ 838 h 848"/>
              <a:gd name="T64" fmla="*/ 308 w 726"/>
              <a:gd name="T65" fmla="*/ 843 h 848"/>
              <a:gd name="T66" fmla="*/ 243 w 726"/>
              <a:gd name="T67" fmla="*/ 848 h 848"/>
              <a:gd name="T68" fmla="*/ 187 w 726"/>
              <a:gd name="T69" fmla="*/ 848 h 848"/>
              <a:gd name="T70" fmla="*/ 91 w 726"/>
              <a:gd name="T71" fmla="*/ 843 h 848"/>
              <a:gd name="T72" fmla="*/ 35 w 726"/>
              <a:gd name="T73" fmla="*/ 832 h 848"/>
              <a:gd name="T74" fmla="*/ 30 w 726"/>
              <a:gd name="T75" fmla="*/ 828 h 848"/>
              <a:gd name="T76" fmla="*/ 21 w 726"/>
              <a:gd name="T77" fmla="*/ 818 h 848"/>
              <a:gd name="T78" fmla="*/ 10 w 726"/>
              <a:gd name="T79" fmla="*/ 793 h 848"/>
              <a:gd name="T80" fmla="*/ 5 w 726"/>
              <a:gd name="T81" fmla="*/ 747 h 848"/>
              <a:gd name="T82" fmla="*/ 0 w 726"/>
              <a:gd name="T83" fmla="*/ 692 h 848"/>
              <a:gd name="T84" fmla="*/ 0 w 726"/>
              <a:gd name="T85" fmla="*/ 560 h 848"/>
              <a:gd name="T86" fmla="*/ 5 w 726"/>
              <a:gd name="T87" fmla="*/ 413 h 848"/>
              <a:gd name="T88" fmla="*/ 26 w 726"/>
              <a:gd name="T89" fmla="*/ 132 h 848"/>
              <a:gd name="T90" fmla="*/ 35 w 726"/>
              <a:gd name="T91" fmla="*/ 1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 h="848">
                <a:moveTo>
                  <a:pt x="35" y="10"/>
                </a:moveTo>
                <a:lnTo>
                  <a:pt x="65" y="5"/>
                </a:lnTo>
                <a:lnTo>
                  <a:pt x="136" y="0"/>
                </a:lnTo>
                <a:lnTo>
                  <a:pt x="243" y="5"/>
                </a:lnTo>
                <a:lnTo>
                  <a:pt x="303" y="10"/>
                </a:lnTo>
                <a:lnTo>
                  <a:pt x="363" y="21"/>
                </a:lnTo>
                <a:lnTo>
                  <a:pt x="424" y="40"/>
                </a:lnTo>
                <a:lnTo>
                  <a:pt x="485" y="65"/>
                </a:lnTo>
                <a:lnTo>
                  <a:pt x="545" y="95"/>
                </a:lnTo>
                <a:lnTo>
                  <a:pt x="596" y="137"/>
                </a:lnTo>
                <a:lnTo>
                  <a:pt x="621" y="162"/>
                </a:lnTo>
                <a:lnTo>
                  <a:pt x="645" y="192"/>
                </a:lnTo>
                <a:lnTo>
                  <a:pt x="666" y="217"/>
                </a:lnTo>
                <a:lnTo>
                  <a:pt x="681" y="252"/>
                </a:lnTo>
                <a:lnTo>
                  <a:pt x="696" y="288"/>
                </a:lnTo>
                <a:lnTo>
                  <a:pt x="711" y="328"/>
                </a:lnTo>
                <a:lnTo>
                  <a:pt x="721" y="369"/>
                </a:lnTo>
                <a:lnTo>
                  <a:pt x="726" y="413"/>
                </a:lnTo>
                <a:lnTo>
                  <a:pt x="726" y="459"/>
                </a:lnTo>
                <a:lnTo>
                  <a:pt x="726" y="505"/>
                </a:lnTo>
                <a:lnTo>
                  <a:pt x="721" y="540"/>
                </a:lnTo>
                <a:lnTo>
                  <a:pt x="711" y="581"/>
                </a:lnTo>
                <a:lnTo>
                  <a:pt x="702" y="611"/>
                </a:lnTo>
                <a:lnTo>
                  <a:pt x="686" y="641"/>
                </a:lnTo>
                <a:lnTo>
                  <a:pt x="670" y="671"/>
                </a:lnTo>
                <a:lnTo>
                  <a:pt x="651" y="696"/>
                </a:lnTo>
                <a:lnTo>
                  <a:pt x="631" y="722"/>
                </a:lnTo>
                <a:lnTo>
                  <a:pt x="605" y="742"/>
                </a:lnTo>
                <a:lnTo>
                  <a:pt x="550" y="777"/>
                </a:lnTo>
                <a:lnTo>
                  <a:pt x="494" y="803"/>
                </a:lnTo>
                <a:lnTo>
                  <a:pt x="434" y="823"/>
                </a:lnTo>
                <a:lnTo>
                  <a:pt x="368" y="838"/>
                </a:lnTo>
                <a:lnTo>
                  <a:pt x="308" y="843"/>
                </a:lnTo>
                <a:lnTo>
                  <a:pt x="243" y="848"/>
                </a:lnTo>
                <a:lnTo>
                  <a:pt x="187" y="848"/>
                </a:lnTo>
                <a:lnTo>
                  <a:pt x="91" y="843"/>
                </a:lnTo>
                <a:lnTo>
                  <a:pt x="35" y="832"/>
                </a:lnTo>
                <a:lnTo>
                  <a:pt x="30" y="828"/>
                </a:lnTo>
                <a:lnTo>
                  <a:pt x="21" y="818"/>
                </a:lnTo>
                <a:lnTo>
                  <a:pt x="10" y="793"/>
                </a:lnTo>
                <a:lnTo>
                  <a:pt x="5" y="747"/>
                </a:lnTo>
                <a:lnTo>
                  <a:pt x="0" y="692"/>
                </a:lnTo>
                <a:lnTo>
                  <a:pt x="0" y="560"/>
                </a:lnTo>
                <a:lnTo>
                  <a:pt x="5" y="413"/>
                </a:lnTo>
                <a:lnTo>
                  <a:pt x="26" y="132"/>
                </a:lnTo>
                <a:lnTo>
                  <a:pt x="35"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95"/>
          <p:cNvSpPr>
            <a:spLocks/>
          </p:cNvSpPr>
          <p:nvPr/>
        </p:nvSpPr>
        <p:spPr bwMode="auto">
          <a:xfrm>
            <a:off x="509018" y="1731660"/>
            <a:ext cx="1225832" cy="1304762"/>
          </a:xfrm>
          <a:custGeom>
            <a:avLst/>
            <a:gdLst>
              <a:gd name="T0" fmla="*/ 293 w 3801"/>
              <a:gd name="T1" fmla="*/ 975 h 4048"/>
              <a:gd name="T2" fmla="*/ 192 w 3801"/>
              <a:gd name="T3" fmla="*/ 1237 h 4048"/>
              <a:gd name="T4" fmla="*/ 127 w 3801"/>
              <a:gd name="T5" fmla="*/ 1443 h 4048"/>
              <a:gd name="T6" fmla="*/ 66 w 3801"/>
              <a:gd name="T7" fmla="*/ 1697 h 4048"/>
              <a:gd name="T8" fmla="*/ 21 w 3801"/>
              <a:gd name="T9" fmla="*/ 1979 h 4048"/>
              <a:gd name="T10" fmla="*/ 0 w 3801"/>
              <a:gd name="T11" fmla="*/ 2282 h 4048"/>
              <a:gd name="T12" fmla="*/ 16 w 3801"/>
              <a:gd name="T13" fmla="*/ 2600 h 4048"/>
              <a:gd name="T14" fmla="*/ 41 w 3801"/>
              <a:gd name="T15" fmla="*/ 2756 h 4048"/>
              <a:gd name="T16" fmla="*/ 86 w 3801"/>
              <a:gd name="T17" fmla="*/ 2898 h 4048"/>
              <a:gd name="T18" fmla="*/ 141 w 3801"/>
              <a:gd name="T19" fmla="*/ 3029 h 4048"/>
              <a:gd name="T20" fmla="*/ 212 w 3801"/>
              <a:gd name="T21" fmla="*/ 3150 h 4048"/>
              <a:gd name="T22" fmla="*/ 298 w 3801"/>
              <a:gd name="T23" fmla="*/ 3261 h 4048"/>
              <a:gd name="T24" fmla="*/ 388 w 3801"/>
              <a:gd name="T25" fmla="*/ 3362 h 4048"/>
              <a:gd name="T26" fmla="*/ 495 w 3801"/>
              <a:gd name="T27" fmla="*/ 3453 h 4048"/>
              <a:gd name="T28" fmla="*/ 716 w 3801"/>
              <a:gd name="T29" fmla="*/ 3609 h 4048"/>
              <a:gd name="T30" fmla="*/ 953 w 3801"/>
              <a:gd name="T31" fmla="*/ 3730 h 4048"/>
              <a:gd name="T32" fmla="*/ 1196 w 3801"/>
              <a:gd name="T33" fmla="*/ 3826 h 4048"/>
              <a:gd name="T34" fmla="*/ 1427 w 3801"/>
              <a:gd name="T35" fmla="*/ 3893 h 4048"/>
              <a:gd name="T36" fmla="*/ 1553 w 3801"/>
              <a:gd name="T37" fmla="*/ 3927 h 4048"/>
              <a:gd name="T38" fmla="*/ 1649 w 3801"/>
              <a:gd name="T39" fmla="*/ 3993 h 4048"/>
              <a:gd name="T40" fmla="*/ 1729 w 3801"/>
              <a:gd name="T41" fmla="*/ 4023 h 4048"/>
              <a:gd name="T42" fmla="*/ 1831 w 3801"/>
              <a:gd name="T43" fmla="*/ 4043 h 4048"/>
              <a:gd name="T44" fmla="*/ 1941 w 3801"/>
              <a:gd name="T45" fmla="*/ 4048 h 4048"/>
              <a:gd name="T46" fmla="*/ 2072 w 3801"/>
              <a:gd name="T47" fmla="*/ 4018 h 4048"/>
              <a:gd name="T48" fmla="*/ 2213 w 3801"/>
              <a:gd name="T49" fmla="*/ 3952 h 4048"/>
              <a:gd name="T50" fmla="*/ 2400 w 3801"/>
              <a:gd name="T51" fmla="*/ 3912 h 4048"/>
              <a:gd name="T52" fmla="*/ 2595 w 3801"/>
              <a:gd name="T53" fmla="*/ 3847 h 4048"/>
              <a:gd name="T54" fmla="*/ 2752 w 3801"/>
              <a:gd name="T55" fmla="*/ 3776 h 4048"/>
              <a:gd name="T56" fmla="*/ 2919 w 3801"/>
              <a:gd name="T57" fmla="*/ 3685 h 4048"/>
              <a:gd name="T58" fmla="*/ 3085 w 3801"/>
              <a:gd name="T59" fmla="*/ 3568 h 4048"/>
              <a:gd name="T60" fmla="*/ 3252 w 3801"/>
              <a:gd name="T61" fmla="*/ 3422 h 4048"/>
              <a:gd name="T62" fmla="*/ 3408 w 3801"/>
              <a:gd name="T63" fmla="*/ 3245 h 4048"/>
              <a:gd name="T64" fmla="*/ 3549 w 3801"/>
              <a:gd name="T65" fmla="*/ 3038 h 4048"/>
              <a:gd name="T66" fmla="*/ 3660 w 3801"/>
              <a:gd name="T67" fmla="*/ 2791 h 4048"/>
              <a:gd name="T68" fmla="*/ 3745 w 3801"/>
              <a:gd name="T69" fmla="*/ 2503 h 4048"/>
              <a:gd name="T70" fmla="*/ 3791 w 3801"/>
              <a:gd name="T71" fmla="*/ 2171 h 4048"/>
              <a:gd name="T72" fmla="*/ 3801 w 3801"/>
              <a:gd name="T73" fmla="*/ 1989 h 4048"/>
              <a:gd name="T74" fmla="*/ 3796 w 3801"/>
              <a:gd name="T75" fmla="*/ 1792 h 4048"/>
              <a:gd name="T76" fmla="*/ 3780 w 3801"/>
              <a:gd name="T77" fmla="*/ 1585 h 4048"/>
              <a:gd name="T78" fmla="*/ 3745 w 3801"/>
              <a:gd name="T79" fmla="*/ 1369 h 4048"/>
              <a:gd name="T80" fmla="*/ 3699 w 3801"/>
              <a:gd name="T81" fmla="*/ 1136 h 4048"/>
              <a:gd name="T82" fmla="*/ 3634 w 3801"/>
              <a:gd name="T83" fmla="*/ 1000 h 4048"/>
              <a:gd name="T84" fmla="*/ 3554 w 3801"/>
              <a:gd name="T85" fmla="*/ 853 h 4048"/>
              <a:gd name="T86" fmla="*/ 3433 w 3801"/>
              <a:gd name="T87" fmla="*/ 677 h 4048"/>
              <a:gd name="T88" fmla="*/ 3276 w 3801"/>
              <a:gd name="T89" fmla="*/ 495 h 4048"/>
              <a:gd name="T90" fmla="*/ 3080 w 3801"/>
              <a:gd name="T91" fmla="*/ 318 h 4048"/>
              <a:gd name="T92" fmla="*/ 2970 w 3801"/>
              <a:gd name="T93" fmla="*/ 242 h 4048"/>
              <a:gd name="T94" fmla="*/ 2843 w 3801"/>
              <a:gd name="T95" fmla="*/ 172 h 4048"/>
              <a:gd name="T96" fmla="*/ 2713 w 3801"/>
              <a:gd name="T97" fmla="*/ 111 h 4048"/>
              <a:gd name="T98" fmla="*/ 2571 w 3801"/>
              <a:gd name="T99" fmla="*/ 66 h 4048"/>
              <a:gd name="T100" fmla="*/ 2420 w 3801"/>
              <a:gd name="T101" fmla="*/ 31 h 4048"/>
              <a:gd name="T102" fmla="*/ 2268 w 3801"/>
              <a:gd name="T103" fmla="*/ 11 h 4048"/>
              <a:gd name="T104" fmla="*/ 2117 w 3801"/>
              <a:gd name="T105" fmla="*/ 0 h 4048"/>
              <a:gd name="T106" fmla="*/ 1810 w 3801"/>
              <a:gd name="T107" fmla="*/ 20 h 4048"/>
              <a:gd name="T108" fmla="*/ 1503 w 3801"/>
              <a:gd name="T109" fmla="*/ 86 h 4048"/>
              <a:gd name="T110" fmla="*/ 1205 w 3801"/>
              <a:gd name="T111" fmla="*/ 198 h 4048"/>
              <a:gd name="T112" fmla="*/ 923 w 3801"/>
              <a:gd name="T113" fmla="*/ 353 h 4048"/>
              <a:gd name="T114" fmla="*/ 721 w 3801"/>
              <a:gd name="T115" fmla="*/ 500 h 4048"/>
              <a:gd name="T116" fmla="*/ 596 w 3801"/>
              <a:gd name="T117" fmla="*/ 611 h 4048"/>
              <a:gd name="T118" fmla="*/ 474 w 3801"/>
              <a:gd name="T119" fmla="*/ 738 h 4048"/>
              <a:gd name="T120" fmla="*/ 363 w 3801"/>
              <a:gd name="T121" fmla="*/ 869 h 4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1" h="4048">
                <a:moveTo>
                  <a:pt x="307" y="938"/>
                </a:moveTo>
                <a:lnTo>
                  <a:pt x="293" y="975"/>
                </a:lnTo>
                <a:lnTo>
                  <a:pt x="247" y="1076"/>
                </a:lnTo>
                <a:lnTo>
                  <a:pt x="192" y="1237"/>
                </a:lnTo>
                <a:lnTo>
                  <a:pt x="157" y="1337"/>
                </a:lnTo>
                <a:lnTo>
                  <a:pt x="127" y="1443"/>
                </a:lnTo>
                <a:lnTo>
                  <a:pt x="91" y="1565"/>
                </a:lnTo>
                <a:lnTo>
                  <a:pt x="66" y="1697"/>
                </a:lnTo>
                <a:lnTo>
                  <a:pt x="41" y="1833"/>
                </a:lnTo>
                <a:lnTo>
                  <a:pt x="21" y="1979"/>
                </a:lnTo>
                <a:lnTo>
                  <a:pt x="5" y="2125"/>
                </a:lnTo>
                <a:lnTo>
                  <a:pt x="0" y="2282"/>
                </a:lnTo>
                <a:lnTo>
                  <a:pt x="0" y="2438"/>
                </a:lnTo>
                <a:lnTo>
                  <a:pt x="16" y="2600"/>
                </a:lnTo>
                <a:lnTo>
                  <a:pt x="26" y="2681"/>
                </a:lnTo>
                <a:lnTo>
                  <a:pt x="41" y="2756"/>
                </a:lnTo>
                <a:lnTo>
                  <a:pt x="62" y="2826"/>
                </a:lnTo>
                <a:lnTo>
                  <a:pt x="86" y="2898"/>
                </a:lnTo>
                <a:lnTo>
                  <a:pt x="111" y="2968"/>
                </a:lnTo>
                <a:lnTo>
                  <a:pt x="141" y="3029"/>
                </a:lnTo>
                <a:lnTo>
                  <a:pt x="177" y="3095"/>
                </a:lnTo>
                <a:lnTo>
                  <a:pt x="212" y="3150"/>
                </a:lnTo>
                <a:lnTo>
                  <a:pt x="252" y="3211"/>
                </a:lnTo>
                <a:lnTo>
                  <a:pt x="298" y="3261"/>
                </a:lnTo>
                <a:lnTo>
                  <a:pt x="344" y="3316"/>
                </a:lnTo>
                <a:lnTo>
                  <a:pt x="388" y="3362"/>
                </a:lnTo>
                <a:lnTo>
                  <a:pt x="439" y="3407"/>
                </a:lnTo>
                <a:lnTo>
                  <a:pt x="495" y="3453"/>
                </a:lnTo>
                <a:lnTo>
                  <a:pt x="600" y="3534"/>
                </a:lnTo>
                <a:lnTo>
                  <a:pt x="716" y="3609"/>
                </a:lnTo>
                <a:lnTo>
                  <a:pt x="831" y="3674"/>
                </a:lnTo>
                <a:lnTo>
                  <a:pt x="953" y="3730"/>
                </a:lnTo>
                <a:lnTo>
                  <a:pt x="1074" y="3781"/>
                </a:lnTo>
                <a:lnTo>
                  <a:pt x="1196" y="3826"/>
                </a:lnTo>
                <a:lnTo>
                  <a:pt x="1316" y="3861"/>
                </a:lnTo>
                <a:lnTo>
                  <a:pt x="1427" y="3893"/>
                </a:lnTo>
                <a:lnTo>
                  <a:pt x="1538" y="3917"/>
                </a:lnTo>
                <a:lnTo>
                  <a:pt x="1553" y="3927"/>
                </a:lnTo>
                <a:lnTo>
                  <a:pt x="1588" y="3957"/>
                </a:lnTo>
                <a:lnTo>
                  <a:pt x="1649" y="3993"/>
                </a:lnTo>
                <a:lnTo>
                  <a:pt x="1683" y="4008"/>
                </a:lnTo>
                <a:lnTo>
                  <a:pt x="1729" y="4023"/>
                </a:lnTo>
                <a:lnTo>
                  <a:pt x="1775" y="4038"/>
                </a:lnTo>
                <a:lnTo>
                  <a:pt x="1831" y="4043"/>
                </a:lnTo>
                <a:lnTo>
                  <a:pt x="1886" y="4048"/>
                </a:lnTo>
                <a:lnTo>
                  <a:pt x="1941" y="4048"/>
                </a:lnTo>
                <a:lnTo>
                  <a:pt x="2007" y="4038"/>
                </a:lnTo>
                <a:lnTo>
                  <a:pt x="2072" y="4018"/>
                </a:lnTo>
                <a:lnTo>
                  <a:pt x="2143" y="3993"/>
                </a:lnTo>
                <a:lnTo>
                  <a:pt x="2213" y="3952"/>
                </a:lnTo>
                <a:lnTo>
                  <a:pt x="2304" y="3937"/>
                </a:lnTo>
                <a:lnTo>
                  <a:pt x="2400" y="3912"/>
                </a:lnTo>
                <a:lnTo>
                  <a:pt x="2526" y="3872"/>
                </a:lnTo>
                <a:lnTo>
                  <a:pt x="2595" y="3847"/>
                </a:lnTo>
                <a:lnTo>
                  <a:pt x="2672" y="3810"/>
                </a:lnTo>
                <a:lnTo>
                  <a:pt x="2752" y="3776"/>
                </a:lnTo>
                <a:lnTo>
                  <a:pt x="2833" y="3736"/>
                </a:lnTo>
                <a:lnTo>
                  <a:pt x="2919" y="3685"/>
                </a:lnTo>
                <a:lnTo>
                  <a:pt x="3000" y="3630"/>
                </a:lnTo>
                <a:lnTo>
                  <a:pt x="3085" y="3568"/>
                </a:lnTo>
                <a:lnTo>
                  <a:pt x="3171" y="3498"/>
                </a:lnTo>
                <a:lnTo>
                  <a:pt x="3252" y="3422"/>
                </a:lnTo>
                <a:lnTo>
                  <a:pt x="3332" y="3342"/>
                </a:lnTo>
                <a:lnTo>
                  <a:pt x="3408" y="3245"/>
                </a:lnTo>
                <a:lnTo>
                  <a:pt x="3478" y="3144"/>
                </a:lnTo>
                <a:lnTo>
                  <a:pt x="3549" y="3038"/>
                </a:lnTo>
                <a:lnTo>
                  <a:pt x="3609" y="2917"/>
                </a:lnTo>
                <a:lnTo>
                  <a:pt x="3660" y="2791"/>
                </a:lnTo>
                <a:lnTo>
                  <a:pt x="3710" y="2651"/>
                </a:lnTo>
                <a:lnTo>
                  <a:pt x="3745" y="2503"/>
                </a:lnTo>
                <a:lnTo>
                  <a:pt x="3775" y="2342"/>
                </a:lnTo>
                <a:lnTo>
                  <a:pt x="3791" y="2171"/>
                </a:lnTo>
                <a:lnTo>
                  <a:pt x="3796" y="2080"/>
                </a:lnTo>
                <a:lnTo>
                  <a:pt x="3801" y="1989"/>
                </a:lnTo>
                <a:lnTo>
                  <a:pt x="3801" y="1893"/>
                </a:lnTo>
                <a:lnTo>
                  <a:pt x="3796" y="1792"/>
                </a:lnTo>
                <a:lnTo>
                  <a:pt x="3791" y="1692"/>
                </a:lnTo>
                <a:lnTo>
                  <a:pt x="3780" y="1585"/>
                </a:lnTo>
                <a:lnTo>
                  <a:pt x="3766" y="1479"/>
                </a:lnTo>
                <a:lnTo>
                  <a:pt x="3745" y="1369"/>
                </a:lnTo>
                <a:lnTo>
                  <a:pt x="3725" y="1252"/>
                </a:lnTo>
                <a:lnTo>
                  <a:pt x="3699" y="1136"/>
                </a:lnTo>
                <a:lnTo>
                  <a:pt x="3685" y="1095"/>
                </a:lnTo>
                <a:lnTo>
                  <a:pt x="3634" y="1000"/>
                </a:lnTo>
                <a:lnTo>
                  <a:pt x="3599" y="929"/>
                </a:lnTo>
                <a:lnTo>
                  <a:pt x="3554" y="853"/>
                </a:lnTo>
                <a:lnTo>
                  <a:pt x="3494" y="767"/>
                </a:lnTo>
                <a:lnTo>
                  <a:pt x="3433" y="677"/>
                </a:lnTo>
                <a:lnTo>
                  <a:pt x="3357" y="586"/>
                </a:lnTo>
                <a:lnTo>
                  <a:pt x="3276" y="495"/>
                </a:lnTo>
                <a:lnTo>
                  <a:pt x="3182" y="404"/>
                </a:lnTo>
                <a:lnTo>
                  <a:pt x="3080" y="318"/>
                </a:lnTo>
                <a:lnTo>
                  <a:pt x="3025" y="278"/>
                </a:lnTo>
                <a:lnTo>
                  <a:pt x="2970" y="242"/>
                </a:lnTo>
                <a:lnTo>
                  <a:pt x="2909" y="203"/>
                </a:lnTo>
                <a:lnTo>
                  <a:pt x="2843" y="172"/>
                </a:lnTo>
                <a:lnTo>
                  <a:pt x="2783" y="141"/>
                </a:lnTo>
                <a:lnTo>
                  <a:pt x="2713" y="111"/>
                </a:lnTo>
                <a:lnTo>
                  <a:pt x="2642" y="86"/>
                </a:lnTo>
                <a:lnTo>
                  <a:pt x="2571" y="66"/>
                </a:lnTo>
                <a:lnTo>
                  <a:pt x="2495" y="46"/>
                </a:lnTo>
                <a:lnTo>
                  <a:pt x="2420" y="31"/>
                </a:lnTo>
                <a:lnTo>
                  <a:pt x="2344" y="20"/>
                </a:lnTo>
                <a:lnTo>
                  <a:pt x="2268" y="11"/>
                </a:lnTo>
                <a:lnTo>
                  <a:pt x="2193" y="5"/>
                </a:lnTo>
                <a:lnTo>
                  <a:pt x="2117" y="0"/>
                </a:lnTo>
                <a:lnTo>
                  <a:pt x="1961" y="5"/>
                </a:lnTo>
                <a:lnTo>
                  <a:pt x="1810" y="20"/>
                </a:lnTo>
                <a:lnTo>
                  <a:pt x="1654" y="46"/>
                </a:lnTo>
                <a:lnTo>
                  <a:pt x="1503" y="86"/>
                </a:lnTo>
                <a:lnTo>
                  <a:pt x="1351" y="136"/>
                </a:lnTo>
                <a:lnTo>
                  <a:pt x="1205" y="198"/>
                </a:lnTo>
                <a:lnTo>
                  <a:pt x="1059" y="273"/>
                </a:lnTo>
                <a:lnTo>
                  <a:pt x="923" y="353"/>
                </a:lnTo>
                <a:lnTo>
                  <a:pt x="787" y="450"/>
                </a:lnTo>
                <a:lnTo>
                  <a:pt x="721" y="500"/>
                </a:lnTo>
                <a:lnTo>
                  <a:pt x="656" y="555"/>
                </a:lnTo>
                <a:lnTo>
                  <a:pt x="596" y="611"/>
                </a:lnTo>
                <a:lnTo>
                  <a:pt x="535" y="672"/>
                </a:lnTo>
                <a:lnTo>
                  <a:pt x="474" y="738"/>
                </a:lnTo>
                <a:lnTo>
                  <a:pt x="418" y="802"/>
                </a:lnTo>
                <a:lnTo>
                  <a:pt x="363" y="869"/>
                </a:lnTo>
                <a:lnTo>
                  <a:pt x="307" y="9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96"/>
          <p:cNvSpPr>
            <a:spLocks/>
          </p:cNvSpPr>
          <p:nvPr/>
        </p:nvSpPr>
        <p:spPr bwMode="auto">
          <a:xfrm>
            <a:off x="684597" y="2277727"/>
            <a:ext cx="277061" cy="201352"/>
          </a:xfrm>
          <a:custGeom>
            <a:avLst/>
            <a:gdLst>
              <a:gd name="T0" fmla="*/ 9 w 856"/>
              <a:gd name="T1" fmla="*/ 70 h 625"/>
              <a:gd name="T2" fmla="*/ 5 w 856"/>
              <a:gd name="T3" fmla="*/ 95 h 625"/>
              <a:gd name="T4" fmla="*/ 0 w 856"/>
              <a:gd name="T5" fmla="*/ 150 h 625"/>
              <a:gd name="T6" fmla="*/ 0 w 856"/>
              <a:gd name="T7" fmla="*/ 231 h 625"/>
              <a:gd name="T8" fmla="*/ 5 w 856"/>
              <a:gd name="T9" fmla="*/ 281 h 625"/>
              <a:gd name="T10" fmla="*/ 9 w 856"/>
              <a:gd name="T11" fmla="*/ 327 h 625"/>
              <a:gd name="T12" fmla="*/ 25 w 856"/>
              <a:gd name="T13" fmla="*/ 378 h 625"/>
              <a:gd name="T14" fmla="*/ 45 w 856"/>
              <a:gd name="T15" fmla="*/ 428 h 625"/>
              <a:gd name="T16" fmla="*/ 71 w 856"/>
              <a:gd name="T17" fmla="*/ 474 h 625"/>
              <a:gd name="T18" fmla="*/ 111 w 856"/>
              <a:gd name="T19" fmla="*/ 519 h 625"/>
              <a:gd name="T20" fmla="*/ 156 w 856"/>
              <a:gd name="T21" fmla="*/ 555 h 625"/>
              <a:gd name="T22" fmla="*/ 207 w 856"/>
              <a:gd name="T23" fmla="*/ 585 h 625"/>
              <a:gd name="T24" fmla="*/ 242 w 856"/>
              <a:gd name="T25" fmla="*/ 599 h 625"/>
              <a:gd name="T26" fmla="*/ 277 w 856"/>
              <a:gd name="T27" fmla="*/ 610 h 625"/>
              <a:gd name="T28" fmla="*/ 312 w 856"/>
              <a:gd name="T29" fmla="*/ 620 h 625"/>
              <a:gd name="T30" fmla="*/ 353 w 856"/>
              <a:gd name="T31" fmla="*/ 625 h 625"/>
              <a:gd name="T32" fmla="*/ 373 w 856"/>
              <a:gd name="T33" fmla="*/ 625 h 625"/>
              <a:gd name="T34" fmla="*/ 429 w 856"/>
              <a:gd name="T35" fmla="*/ 620 h 625"/>
              <a:gd name="T36" fmla="*/ 504 w 856"/>
              <a:gd name="T37" fmla="*/ 610 h 625"/>
              <a:gd name="T38" fmla="*/ 550 w 856"/>
              <a:gd name="T39" fmla="*/ 599 h 625"/>
              <a:gd name="T40" fmla="*/ 595 w 856"/>
              <a:gd name="T41" fmla="*/ 585 h 625"/>
              <a:gd name="T42" fmla="*/ 640 w 856"/>
              <a:gd name="T43" fmla="*/ 565 h 625"/>
              <a:gd name="T44" fmla="*/ 680 w 856"/>
              <a:gd name="T45" fmla="*/ 539 h 625"/>
              <a:gd name="T46" fmla="*/ 725 w 856"/>
              <a:gd name="T47" fmla="*/ 509 h 625"/>
              <a:gd name="T48" fmla="*/ 766 w 856"/>
              <a:gd name="T49" fmla="*/ 474 h 625"/>
              <a:gd name="T50" fmla="*/ 796 w 856"/>
              <a:gd name="T51" fmla="*/ 433 h 625"/>
              <a:gd name="T52" fmla="*/ 826 w 856"/>
              <a:gd name="T53" fmla="*/ 383 h 625"/>
              <a:gd name="T54" fmla="*/ 847 w 856"/>
              <a:gd name="T55" fmla="*/ 323 h 625"/>
              <a:gd name="T56" fmla="*/ 856 w 856"/>
              <a:gd name="T57" fmla="*/ 256 h 625"/>
              <a:gd name="T58" fmla="*/ 842 w 856"/>
              <a:gd name="T59" fmla="*/ 237 h 625"/>
              <a:gd name="T60" fmla="*/ 801 w 856"/>
              <a:gd name="T61" fmla="*/ 196 h 625"/>
              <a:gd name="T62" fmla="*/ 766 w 856"/>
              <a:gd name="T63" fmla="*/ 166 h 625"/>
              <a:gd name="T64" fmla="*/ 730 w 856"/>
              <a:gd name="T65" fmla="*/ 136 h 625"/>
              <a:gd name="T66" fmla="*/ 685 w 856"/>
              <a:gd name="T67" fmla="*/ 106 h 625"/>
              <a:gd name="T68" fmla="*/ 635 w 856"/>
              <a:gd name="T69" fmla="*/ 76 h 625"/>
              <a:gd name="T70" fmla="*/ 575 w 856"/>
              <a:gd name="T71" fmla="*/ 50 h 625"/>
              <a:gd name="T72" fmla="*/ 509 w 856"/>
              <a:gd name="T73" fmla="*/ 25 h 625"/>
              <a:gd name="T74" fmla="*/ 443 w 856"/>
              <a:gd name="T75" fmla="*/ 9 h 625"/>
              <a:gd name="T76" fmla="*/ 367 w 856"/>
              <a:gd name="T77" fmla="*/ 0 h 625"/>
              <a:gd name="T78" fmla="*/ 286 w 856"/>
              <a:gd name="T79" fmla="*/ 0 h 625"/>
              <a:gd name="T80" fmla="*/ 196 w 856"/>
              <a:gd name="T81" fmla="*/ 14 h 625"/>
              <a:gd name="T82" fmla="*/ 106 w 856"/>
              <a:gd name="T83" fmla="*/ 35 h 625"/>
              <a:gd name="T84" fmla="*/ 9 w 856"/>
              <a:gd name="T85" fmla="*/ 7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6" h="625">
                <a:moveTo>
                  <a:pt x="9" y="70"/>
                </a:moveTo>
                <a:lnTo>
                  <a:pt x="5" y="95"/>
                </a:lnTo>
                <a:lnTo>
                  <a:pt x="0" y="150"/>
                </a:lnTo>
                <a:lnTo>
                  <a:pt x="0" y="231"/>
                </a:lnTo>
                <a:lnTo>
                  <a:pt x="5" y="281"/>
                </a:lnTo>
                <a:lnTo>
                  <a:pt x="9" y="327"/>
                </a:lnTo>
                <a:lnTo>
                  <a:pt x="25" y="378"/>
                </a:lnTo>
                <a:lnTo>
                  <a:pt x="45" y="428"/>
                </a:lnTo>
                <a:lnTo>
                  <a:pt x="71" y="474"/>
                </a:lnTo>
                <a:lnTo>
                  <a:pt x="111" y="519"/>
                </a:lnTo>
                <a:lnTo>
                  <a:pt x="156" y="555"/>
                </a:lnTo>
                <a:lnTo>
                  <a:pt x="207" y="585"/>
                </a:lnTo>
                <a:lnTo>
                  <a:pt x="242" y="599"/>
                </a:lnTo>
                <a:lnTo>
                  <a:pt x="277" y="610"/>
                </a:lnTo>
                <a:lnTo>
                  <a:pt x="312" y="620"/>
                </a:lnTo>
                <a:lnTo>
                  <a:pt x="353" y="625"/>
                </a:lnTo>
                <a:lnTo>
                  <a:pt x="373" y="625"/>
                </a:lnTo>
                <a:lnTo>
                  <a:pt x="429" y="620"/>
                </a:lnTo>
                <a:lnTo>
                  <a:pt x="504" y="610"/>
                </a:lnTo>
                <a:lnTo>
                  <a:pt x="550" y="599"/>
                </a:lnTo>
                <a:lnTo>
                  <a:pt x="595" y="585"/>
                </a:lnTo>
                <a:lnTo>
                  <a:pt x="640" y="565"/>
                </a:lnTo>
                <a:lnTo>
                  <a:pt x="680" y="539"/>
                </a:lnTo>
                <a:lnTo>
                  <a:pt x="725" y="509"/>
                </a:lnTo>
                <a:lnTo>
                  <a:pt x="766" y="474"/>
                </a:lnTo>
                <a:lnTo>
                  <a:pt x="796" y="433"/>
                </a:lnTo>
                <a:lnTo>
                  <a:pt x="826" y="383"/>
                </a:lnTo>
                <a:lnTo>
                  <a:pt x="847" y="323"/>
                </a:lnTo>
                <a:lnTo>
                  <a:pt x="856" y="256"/>
                </a:lnTo>
                <a:lnTo>
                  <a:pt x="842" y="237"/>
                </a:lnTo>
                <a:lnTo>
                  <a:pt x="801" y="196"/>
                </a:lnTo>
                <a:lnTo>
                  <a:pt x="766" y="166"/>
                </a:lnTo>
                <a:lnTo>
                  <a:pt x="730" y="136"/>
                </a:lnTo>
                <a:lnTo>
                  <a:pt x="685" y="106"/>
                </a:lnTo>
                <a:lnTo>
                  <a:pt x="635" y="76"/>
                </a:lnTo>
                <a:lnTo>
                  <a:pt x="575" y="50"/>
                </a:lnTo>
                <a:lnTo>
                  <a:pt x="509" y="25"/>
                </a:lnTo>
                <a:lnTo>
                  <a:pt x="443" y="9"/>
                </a:lnTo>
                <a:lnTo>
                  <a:pt x="367" y="0"/>
                </a:lnTo>
                <a:lnTo>
                  <a:pt x="286" y="0"/>
                </a:lnTo>
                <a:lnTo>
                  <a:pt x="196" y="14"/>
                </a:lnTo>
                <a:lnTo>
                  <a:pt x="106" y="35"/>
                </a:lnTo>
                <a:lnTo>
                  <a:pt x="9"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97"/>
          <p:cNvSpPr>
            <a:spLocks/>
          </p:cNvSpPr>
          <p:nvPr/>
        </p:nvSpPr>
        <p:spPr bwMode="auto">
          <a:xfrm>
            <a:off x="808630" y="2279338"/>
            <a:ext cx="153028" cy="143363"/>
          </a:xfrm>
          <a:custGeom>
            <a:avLst/>
            <a:gdLst>
              <a:gd name="T0" fmla="*/ 20 w 473"/>
              <a:gd name="T1" fmla="*/ 35 h 445"/>
              <a:gd name="T2" fmla="*/ 10 w 473"/>
              <a:gd name="T3" fmla="*/ 81 h 445"/>
              <a:gd name="T4" fmla="*/ 0 w 473"/>
              <a:gd name="T5" fmla="*/ 132 h 445"/>
              <a:gd name="T6" fmla="*/ 0 w 473"/>
              <a:gd name="T7" fmla="*/ 192 h 445"/>
              <a:gd name="T8" fmla="*/ 0 w 473"/>
              <a:gd name="T9" fmla="*/ 253 h 445"/>
              <a:gd name="T10" fmla="*/ 5 w 473"/>
              <a:gd name="T11" fmla="*/ 284 h 445"/>
              <a:gd name="T12" fmla="*/ 15 w 473"/>
              <a:gd name="T13" fmla="*/ 314 h 445"/>
              <a:gd name="T14" fmla="*/ 30 w 473"/>
              <a:gd name="T15" fmla="*/ 339 h 445"/>
              <a:gd name="T16" fmla="*/ 46 w 473"/>
              <a:gd name="T17" fmla="*/ 364 h 445"/>
              <a:gd name="T18" fmla="*/ 65 w 473"/>
              <a:gd name="T19" fmla="*/ 389 h 445"/>
              <a:gd name="T20" fmla="*/ 95 w 473"/>
              <a:gd name="T21" fmla="*/ 410 h 445"/>
              <a:gd name="T22" fmla="*/ 126 w 473"/>
              <a:gd name="T23" fmla="*/ 419 h 445"/>
              <a:gd name="T24" fmla="*/ 157 w 473"/>
              <a:gd name="T25" fmla="*/ 429 h 445"/>
              <a:gd name="T26" fmla="*/ 187 w 473"/>
              <a:gd name="T27" fmla="*/ 440 h 445"/>
              <a:gd name="T28" fmla="*/ 222 w 473"/>
              <a:gd name="T29" fmla="*/ 445 h 445"/>
              <a:gd name="T30" fmla="*/ 252 w 473"/>
              <a:gd name="T31" fmla="*/ 445 h 445"/>
              <a:gd name="T32" fmla="*/ 287 w 473"/>
              <a:gd name="T33" fmla="*/ 440 h 445"/>
              <a:gd name="T34" fmla="*/ 317 w 473"/>
              <a:gd name="T35" fmla="*/ 434 h 445"/>
              <a:gd name="T36" fmla="*/ 342 w 473"/>
              <a:gd name="T37" fmla="*/ 424 h 445"/>
              <a:gd name="T38" fmla="*/ 372 w 473"/>
              <a:gd name="T39" fmla="*/ 410 h 445"/>
              <a:gd name="T40" fmla="*/ 398 w 473"/>
              <a:gd name="T41" fmla="*/ 394 h 445"/>
              <a:gd name="T42" fmla="*/ 418 w 473"/>
              <a:gd name="T43" fmla="*/ 379 h 445"/>
              <a:gd name="T44" fmla="*/ 439 w 473"/>
              <a:gd name="T45" fmla="*/ 359 h 445"/>
              <a:gd name="T46" fmla="*/ 453 w 473"/>
              <a:gd name="T47" fmla="*/ 334 h 445"/>
              <a:gd name="T48" fmla="*/ 464 w 473"/>
              <a:gd name="T49" fmla="*/ 309 h 445"/>
              <a:gd name="T50" fmla="*/ 473 w 473"/>
              <a:gd name="T51" fmla="*/ 278 h 445"/>
              <a:gd name="T52" fmla="*/ 473 w 473"/>
              <a:gd name="T53" fmla="*/ 247 h 445"/>
              <a:gd name="T54" fmla="*/ 473 w 473"/>
              <a:gd name="T55" fmla="*/ 212 h 445"/>
              <a:gd name="T56" fmla="*/ 459 w 473"/>
              <a:gd name="T57" fmla="*/ 182 h 445"/>
              <a:gd name="T58" fmla="*/ 443 w 473"/>
              <a:gd name="T59" fmla="*/ 152 h 445"/>
              <a:gd name="T60" fmla="*/ 418 w 473"/>
              <a:gd name="T61" fmla="*/ 127 h 445"/>
              <a:gd name="T62" fmla="*/ 393 w 473"/>
              <a:gd name="T63" fmla="*/ 101 h 445"/>
              <a:gd name="T64" fmla="*/ 363 w 473"/>
              <a:gd name="T65" fmla="*/ 76 h 445"/>
              <a:gd name="T66" fmla="*/ 328 w 473"/>
              <a:gd name="T67" fmla="*/ 56 h 445"/>
              <a:gd name="T68" fmla="*/ 287 w 473"/>
              <a:gd name="T69" fmla="*/ 35 h 445"/>
              <a:gd name="T70" fmla="*/ 252 w 473"/>
              <a:gd name="T71" fmla="*/ 20 h 445"/>
              <a:gd name="T72" fmla="*/ 212 w 473"/>
              <a:gd name="T73" fmla="*/ 11 h 445"/>
              <a:gd name="T74" fmla="*/ 176 w 473"/>
              <a:gd name="T75" fmla="*/ 0 h 445"/>
              <a:gd name="T76" fmla="*/ 137 w 473"/>
              <a:gd name="T77" fmla="*/ 0 h 445"/>
              <a:gd name="T78" fmla="*/ 106 w 473"/>
              <a:gd name="T79" fmla="*/ 0 h 445"/>
              <a:gd name="T80" fmla="*/ 70 w 473"/>
              <a:gd name="T81" fmla="*/ 5 h 445"/>
              <a:gd name="T82" fmla="*/ 46 w 473"/>
              <a:gd name="T83" fmla="*/ 20 h 445"/>
              <a:gd name="T84" fmla="*/ 20 w 473"/>
              <a:gd name="T85" fmla="*/ 3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3" h="445">
                <a:moveTo>
                  <a:pt x="20" y="35"/>
                </a:moveTo>
                <a:lnTo>
                  <a:pt x="10" y="81"/>
                </a:lnTo>
                <a:lnTo>
                  <a:pt x="0" y="132"/>
                </a:lnTo>
                <a:lnTo>
                  <a:pt x="0" y="192"/>
                </a:lnTo>
                <a:lnTo>
                  <a:pt x="0" y="253"/>
                </a:lnTo>
                <a:lnTo>
                  <a:pt x="5" y="284"/>
                </a:lnTo>
                <a:lnTo>
                  <a:pt x="15" y="314"/>
                </a:lnTo>
                <a:lnTo>
                  <a:pt x="30" y="339"/>
                </a:lnTo>
                <a:lnTo>
                  <a:pt x="46" y="364"/>
                </a:lnTo>
                <a:lnTo>
                  <a:pt x="65" y="389"/>
                </a:lnTo>
                <a:lnTo>
                  <a:pt x="95" y="410"/>
                </a:lnTo>
                <a:lnTo>
                  <a:pt x="126" y="419"/>
                </a:lnTo>
                <a:lnTo>
                  <a:pt x="157" y="429"/>
                </a:lnTo>
                <a:lnTo>
                  <a:pt x="187" y="440"/>
                </a:lnTo>
                <a:lnTo>
                  <a:pt x="222" y="445"/>
                </a:lnTo>
                <a:lnTo>
                  <a:pt x="252" y="445"/>
                </a:lnTo>
                <a:lnTo>
                  <a:pt x="287" y="440"/>
                </a:lnTo>
                <a:lnTo>
                  <a:pt x="317" y="434"/>
                </a:lnTo>
                <a:lnTo>
                  <a:pt x="342" y="424"/>
                </a:lnTo>
                <a:lnTo>
                  <a:pt x="372" y="410"/>
                </a:lnTo>
                <a:lnTo>
                  <a:pt x="398" y="394"/>
                </a:lnTo>
                <a:lnTo>
                  <a:pt x="418" y="379"/>
                </a:lnTo>
                <a:lnTo>
                  <a:pt x="439" y="359"/>
                </a:lnTo>
                <a:lnTo>
                  <a:pt x="453" y="334"/>
                </a:lnTo>
                <a:lnTo>
                  <a:pt x="464" y="309"/>
                </a:lnTo>
                <a:lnTo>
                  <a:pt x="473" y="278"/>
                </a:lnTo>
                <a:lnTo>
                  <a:pt x="473" y="247"/>
                </a:lnTo>
                <a:lnTo>
                  <a:pt x="473" y="212"/>
                </a:lnTo>
                <a:lnTo>
                  <a:pt x="459" y="182"/>
                </a:lnTo>
                <a:lnTo>
                  <a:pt x="443" y="152"/>
                </a:lnTo>
                <a:lnTo>
                  <a:pt x="418" y="127"/>
                </a:lnTo>
                <a:lnTo>
                  <a:pt x="393" y="101"/>
                </a:lnTo>
                <a:lnTo>
                  <a:pt x="363" y="76"/>
                </a:lnTo>
                <a:lnTo>
                  <a:pt x="328" y="56"/>
                </a:lnTo>
                <a:lnTo>
                  <a:pt x="287" y="35"/>
                </a:lnTo>
                <a:lnTo>
                  <a:pt x="252" y="20"/>
                </a:lnTo>
                <a:lnTo>
                  <a:pt x="212" y="11"/>
                </a:lnTo>
                <a:lnTo>
                  <a:pt x="176" y="0"/>
                </a:lnTo>
                <a:lnTo>
                  <a:pt x="137" y="0"/>
                </a:lnTo>
                <a:lnTo>
                  <a:pt x="106" y="0"/>
                </a:lnTo>
                <a:lnTo>
                  <a:pt x="70" y="5"/>
                </a:lnTo>
                <a:lnTo>
                  <a:pt x="46" y="20"/>
                </a:lnTo>
                <a:lnTo>
                  <a:pt x="2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8"/>
          <p:cNvSpPr>
            <a:spLocks/>
          </p:cNvSpPr>
          <p:nvPr/>
        </p:nvSpPr>
        <p:spPr bwMode="auto">
          <a:xfrm>
            <a:off x="1069583" y="2506463"/>
            <a:ext cx="53157" cy="53157"/>
          </a:xfrm>
          <a:custGeom>
            <a:avLst/>
            <a:gdLst>
              <a:gd name="T0" fmla="*/ 131 w 162"/>
              <a:gd name="T1" fmla="*/ 0 h 166"/>
              <a:gd name="T2" fmla="*/ 122 w 162"/>
              <a:gd name="T3" fmla="*/ 24 h 166"/>
              <a:gd name="T4" fmla="*/ 86 w 162"/>
              <a:gd name="T5" fmla="*/ 80 h 166"/>
              <a:gd name="T6" fmla="*/ 71 w 162"/>
              <a:gd name="T7" fmla="*/ 110 h 166"/>
              <a:gd name="T8" fmla="*/ 45 w 162"/>
              <a:gd name="T9" fmla="*/ 135 h 166"/>
              <a:gd name="T10" fmla="*/ 25 w 162"/>
              <a:gd name="T11" fmla="*/ 150 h 166"/>
              <a:gd name="T12" fmla="*/ 16 w 162"/>
              <a:gd name="T13" fmla="*/ 155 h 166"/>
              <a:gd name="T14" fmla="*/ 11 w 162"/>
              <a:gd name="T15" fmla="*/ 161 h 166"/>
              <a:gd name="T16" fmla="*/ 0 w 162"/>
              <a:gd name="T17" fmla="*/ 161 h 166"/>
              <a:gd name="T18" fmla="*/ 5 w 162"/>
              <a:gd name="T19" fmla="*/ 161 h 166"/>
              <a:gd name="T20" fmla="*/ 25 w 162"/>
              <a:gd name="T21" fmla="*/ 166 h 166"/>
              <a:gd name="T22" fmla="*/ 55 w 162"/>
              <a:gd name="T23" fmla="*/ 166 h 166"/>
              <a:gd name="T24" fmla="*/ 96 w 162"/>
              <a:gd name="T25" fmla="*/ 161 h 166"/>
              <a:gd name="T26" fmla="*/ 117 w 162"/>
              <a:gd name="T27" fmla="*/ 155 h 166"/>
              <a:gd name="T28" fmla="*/ 131 w 162"/>
              <a:gd name="T29" fmla="*/ 145 h 166"/>
              <a:gd name="T30" fmla="*/ 147 w 162"/>
              <a:gd name="T31" fmla="*/ 135 h 166"/>
              <a:gd name="T32" fmla="*/ 157 w 162"/>
              <a:gd name="T33" fmla="*/ 120 h 166"/>
              <a:gd name="T34" fmla="*/ 162 w 162"/>
              <a:gd name="T35" fmla="*/ 95 h 166"/>
              <a:gd name="T36" fmla="*/ 162 w 162"/>
              <a:gd name="T37" fmla="*/ 70 h 166"/>
              <a:gd name="T38" fmla="*/ 152 w 162"/>
              <a:gd name="T39" fmla="*/ 39 h 166"/>
              <a:gd name="T40" fmla="*/ 131 w 162"/>
              <a:gd name="T4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66">
                <a:moveTo>
                  <a:pt x="131" y="0"/>
                </a:moveTo>
                <a:lnTo>
                  <a:pt x="122" y="24"/>
                </a:lnTo>
                <a:lnTo>
                  <a:pt x="86" y="80"/>
                </a:lnTo>
                <a:lnTo>
                  <a:pt x="71" y="110"/>
                </a:lnTo>
                <a:lnTo>
                  <a:pt x="45" y="135"/>
                </a:lnTo>
                <a:lnTo>
                  <a:pt x="25" y="150"/>
                </a:lnTo>
                <a:lnTo>
                  <a:pt x="16" y="155"/>
                </a:lnTo>
                <a:lnTo>
                  <a:pt x="11" y="161"/>
                </a:lnTo>
                <a:lnTo>
                  <a:pt x="0" y="161"/>
                </a:lnTo>
                <a:lnTo>
                  <a:pt x="5" y="161"/>
                </a:lnTo>
                <a:lnTo>
                  <a:pt x="25" y="166"/>
                </a:lnTo>
                <a:lnTo>
                  <a:pt x="55" y="166"/>
                </a:lnTo>
                <a:lnTo>
                  <a:pt x="96" y="161"/>
                </a:lnTo>
                <a:lnTo>
                  <a:pt x="117" y="155"/>
                </a:lnTo>
                <a:lnTo>
                  <a:pt x="131" y="145"/>
                </a:lnTo>
                <a:lnTo>
                  <a:pt x="147" y="135"/>
                </a:lnTo>
                <a:lnTo>
                  <a:pt x="157" y="120"/>
                </a:lnTo>
                <a:lnTo>
                  <a:pt x="162" y="95"/>
                </a:lnTo>
                <a:lnTo>
                  <a:pt x="162" y="70"/>
                </a:lnTo>
                <a:lnTo>
                  <a:pt x="152" y="39"/>
                </a:lnTo>
                <a:lnTo>
                  <a:pt x="13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99"/>
          <p:cNvSpPr>
            <a:spLocks/>
          </p:cNvSpPr>
          <p:nvPr/>
        </p:nvSpPr>
        <p:spPr bwMode="auto">
          <a:xfrm>
            <a:off x="1056696" y="2701372"/>
            <a:ext cx="125644" cy="133698"/>
          </a:xfrm>
          <a:custGeom>
            <a:avLst/>
            <a:gdLst>
              <a:gd name="T0" fmla="*/ 197 w 389"/>
              <a:gd name="T1" fmla="*/ 0 h 414"/>
              <a:gd name="T2" fmla="*/ 166 w 389"/>
              <a:gd name="T3" fmla="*/ 11 h 414"/>
              <a:gd name="T4" fmla="*/ 132 w 389"/>
              <a:gd name="T5" fmla="*/ 26 h 414"/>
              <a:gd name="T6" fmla="*/ 95 w 389"/>
              <a:gd name="T7" fmla="*/ 46 h 414"/>
              <a:gd name="T8" fmla="*/ 61 w 389"/>
              <a:gd name="T9" fmla="*/ 76 h 414"/>
              <a:gd name="T10" fmla="*/ 45 w 389"/>
              <a:gd name="T11" fmla="*/ 97 h 414"/>
              <a:gd name="T12" fmla="*/ 30 w 389"/>
              <a:gd name="T13" fmla="*/ 117 h 414"/>
              <a:gd name="T14" fmla="*/ 15 w 389"/>
              <a:gd name="T15" fmla="*/ 142 h 414"/>
              <a:gd name="T16" fmla="*/ 5 w 389"/>
              <a:gd name="T17" fmla="*/ 167 h 414"/>
              <a:gd name="T18" fmla="*/ 0 w 389"/>
              <a:gd name="T19" fmla="*/ 198 h 414"/>
              <a:gd name="T20" fmla="*/ 0 w 389"/>
              <a:gd name="T21" fmla="*/ 233 h 414"/>
              <a:gd name="T22" fmla="*/ 0 w 389"/>
              <a:gd name="T23" fmla="*/ 263 h 414"/>
              <a:gd name="T24" fmla="*/ 5 w 389"/>
              <a:gd name="T25" fmla="*/ 293 h 414"/>
              <a:gd name="T26" fmla="*/ 15 w 389"/>
              <a:gd name="T27" fmla="*/ 318 h 414"/>
              <a:gd name="T28" fmla="*/ 25 w 389"/>
              <a:gd name="T29" fmla="*/ 339 h 414"/>
              <a:gd name="T30" fmla="*/ 40 w 389"/>
              <a:gd name="T31" fmla="*/ 359 h 414"/>
              <a:gd name="T32" fmla="*/ 56 w 389"/>
              <a:gd name="T33" fmla="*/ 374 h 414"/>
              <a:gd name="T34" fmla="*/ 91 w 389"/>
              <a:gd name="T35" fmla="*/ 394 h 414"/>
              <a:gd name="T36" fmla="*/ 132 w 389"/>
              <a:gd name="T37" fmla="*/ 410 h 414"/>
              <a:gd name="T38" fmla="*/ 171 w 389"/>
              <a:gd name="T39" fmla="*/ 414 h 414"/>
              <a:gd name="T40" fmla="*/ 247 w 389"/>
              <a:gd name="T41" fmla="*/ 414 h 414"/>
              <a:gd name="T42" fmla="*/ 262 w 389"/>
              <a:gd name="T43" fmla="*/ 414 h 414"/>
              <a:gd name="T44" fmla="*/ 277 w 389"/>
              <a:gd name="T45" fmla="*/ 410 h 414"/>
              <a:gd name="T46" fmla="*/ 308 w 389"/>
              <a:gd name="T47" fmla="*/ 394 h 414"/>
              <a:gd name="T48" fmla="*/ 338 w 389"/>
              <a:gd name="T49" fmla="*/ 364 h 414"/>
              <a:gd name="T50" fmla="*/ 358 w 389"/>
              <a:gd name="T51" fmla="*/ 329 h 414"/>
              <a:gd name="T52" fmla="*/ 378 w 389"/>
              <a:gd name="T53" fmla="*/ 288 h 414"/>
              <a:gd name="T54" fmla="*/ 389 w 389"/>
              <a:gd name="T55" fmla="*/ 248 h 414"/>
              <a:gd name="T56" fmla="*/ 389 w 389"/>
              <a:gd name="T57" fmla="*/ 203 h 414"/>
              <a:gd name="T58" fmla="*/ 378 w 389"/>
              <a:gd name="T59" fmla="*/ 157 h 414"/>
              <a:gd name="T60" fmla="*/ 368 w 389"/>
              <a:gd name="T61" fmla="*/ 122 h 414"/>
              <a:gd name="T62" fmla="*/ 353 w 389"/>
              <a:gd name="T63" fmla="*/ 92 h 414"/>
              <a:gd name="T64" fmla="*/ 338 w 389"/>
              <a:gd name="T65" fmla="*/ 71 h 414"/>
              <a:gd name="T66" fmla="*/ 323 w 389"/>
              <a:gd name="T67" fmla="*/ 51 h 414"/>
              <a:gd name="T68" fmla="*/ 298 w 389"/>
              <a:gd name="T69" fmla="*/ 36 h 414"/>
              <a:gd name="T70" fmla="*/ 272 w 389"/>
              <a:gd name="T71" fmla="*/ 26 h 414"/>
              <a:gd name="T72" fmla="*/ 197 w 389"/>
              <a:gd name="T7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414">
                <a:moveTo>
                  <a:pt x="197" y="0"/>
                </a:moveTo>
                <a:lnTo>
                  <a:pt x="166" y="11"/>
                </a:lnTo>
                <a:lnTo>
                  <a:pt x="132" y="26"/>
                </a:lnTo>
                <a:lnTo>
                  <a:pt x="95" y="46"/>
                </a:lnTo>
                <a:lnTo>
                  <a:pt x="61" y="76"/>
                </a:lnTo>
                <a:lnTo>
                  <a:pt x="45" y="97"/>
                </a:lnTo>
                <a:lnTo>
                  <a:pt x="30" y="117"/>
                </a:lnTo>
                <a:lnTo>
                  <a:pt x="15" y="142"/>
                </a:lnTo>
                <a:lnTo>
                  <a:pt x="5" y="167"/>
                </a:lnTo>
                <a:lnTo>
                  <a:pt x="0" y="198"/>
                </a:lnTo>
                <a:lnTo>
                  <a:pt x="0" y="233"/>
                </a:lnTo>
                <a:lnTo>
                  <a:pt x="0" y="263"/>
                </a:lnTo>
                <a:lnTo>
                  <a:pt x="5" y="293"/>
                </a:lnTo>
                <a:lnTo>
                  <a:pt x="15" y="318"/>
                </a:lnTo>
                <a:lnTo>
                  <a:pt x="25" y="339"/>
                </a:lnTo>
                <a:lnTo>
                  <a:pt x="40" y="359"/>
                </a:lnTo>
                <a:lnTo>
                  <a:pt x="56" y="374"/>
                </a:lnTo>
                <a:lnTo>
                  <a:pt x="91" y="394"/>
                </a:lnTo>
                <a:lnTo>
                  <a:pt x="132" y="410"/>
                </a:lnTo>
                <a:lnTo>
                  <a:pt x="171" y="414"/>
                </a:lnTo>
                <a:lnTo>
                  <a:pt x="247" y="414"/>
                </a:lnTo>
                <a:lnTo>
                  <a:pt x="262" y="414"/>
                </a:lnTo>
                <a:lnTo>
                  <a:pt x="277" y="410"/>
                </a:lnTo>
                <a:lnTo>
                  <a:pt x="308" y="394"/>
                </a:lnTo>
                <a:lnTo>
                  <a:pt x="338" y="364"/>
                </a:lnTo>
                <a:lnTo>
                  <a:pt x="358" y="329"/>
                </a:lnTo>
                <a:lnTo>
                  <a:pt x="378" y="288"/>
                </a:lnTo>
                <a:lnTo>
                  <a:pt x="389" y="248"/>
                </a:lnTo>
                <a:lnTo>
                  <a:pt x="389" y="203"/>
                </a:lnTo>
                <a:lnTo>
                  <a:pt x="378" y="157"/>
                </a:lnTo>
                <a:lnTo>
                  <a:pt x="368" y="122"/>
                </a:lnTo>
                <a:lnTo>
                  <a:pt x="353" y="92"/>
                </a:lnTo>
                <a:lnTo>
                  <a:pt x="338" y="71"/>
                </a:lnTo>
                <a:lnTo>
                  <a:pt x="323" y="51"/>
                </a:lnTo>
                <a:lnTo>
                  <a:pt x="298" y="36"/>
                </a:lnTo>
                <a:lnTo>
                  <a:pt x="272" y="26"/>
                </a:lnTo>
                <a:lnTo>
                  <a:pt x="19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00"/>
          <p:cNvSpPr>
            <a:spLocks/>
          </p:cNvSpPr>
          <p:nvPr/>
        </p:nvSpPr>
        <p:spPr bwMode="auto">
          <a:xfrm>
            <a:off x="1079248" y="2720702"/>
            <a:ext cx="83763" cy="86984"/>
          </a:xfrm>
          <a:custGeom>
            <a:avLst/>
            <a:gdLst>
              <a:gd name="T0" fmla="*/ 127 w 257"/>
              <a:gd name="T1" fmla="*/ 0 h 267"/>
              <a:gd name="T2" fmla="*/ 106 w 257"/>
              <a:gd name="T3" fmla="*/ 9 h 267"/>
              <a:gd name="T4" fmla="*/ 66 w 257"/>
              <a:gd name="T5" fmla="*/ 39 h 267"/>
              <a:gd name="T6" fmla="*/ 41 w 257"/>
              <a:gd name="T7" fmla="*/ 65 h 267"/>
              <a:gd name="T8" fmla="*/ 21 w 257"/>
              <a:gd name="T9" fmla="*/ 90 h 267"/>
              <a:gd name="T10" fmla="*/ 11 w 257"/>
              <a:gd name="T11" fmla="*/ 120 h 267"/>
              <a:gd name="T12" fmla="*/ 0 w 257"/>
              <a:gd name="T13" fmla="*/ 155 h 267"/>
              <a:gd name="T14" fmla="*/ 6 w 257"/>
              <a:gd name="T15" fmla="*/ 191 h 267"/>
              <a:gd name="T16" fmla="*/ 21 w 257"/>
              <a:gd name="T17" fmla="*/ 222 h 267"/>
              <a:gd name="T18" fmla="*/ 41 w 257"/>
              <a:gd name="T19" fmla="*/ 242 h 267"/>
              <a:gd name="T20" fmla="*/ 71 w 257"/>
              <a:gd name="T21" fmla="*/ 256 h 267"/>
              <a:gd name="T22" fmla="*/ 101 w 257"/>
              <a:gd name="T23" fmla="*/ 267 h 267"/>
              <a:gd name="T24" fmla="*/ 132 w 257"/>
              <a:gd name="T25" fmla="*/ 267 h 267"/>
              <a:gd name="T26" fmla="*/ 167 w 257"/>
              <a:gd name="T27" fmla="*/ 256 h 267"/>
              <a:gd name="T28" fmla="*/ 198 w 257"/>
              <a:gd name="T29" fmla="*/ 246 h 267"/>
              <a:gd name="T30" fmla="*/ 212 w 257"/>
              <a:gd name="T31" fmla="*/ 231 h 267"/>
              <a:gd name="T32" fmla="*/ 228 w 257"/>
              <a:gd name="T33" fmla="*/ 222 h 267"/>
              <a:gd name="T34" fmla="*/ 248 w 257"/>
              <a:gd name="T35" fmla="*/ 191 h 267"/>
              <a:gd name="T36" fmla="*/ 257 w 257"/>
              <a:gd name="T37" fmla="*/ 155 h 267"/>
              <a:gd name="T38" fmla="*/ 253 w 257"/>
              <a:gd name="T39" fmla="*/ 115 h 267"/>
              <a:gd name="T40" fmla="*/ 248 w 257"/>
              <a:gd name="T41" fmla="*/ 95 h 267"/>
              <a:gd name="T42" fmla="*/ 242 w 257"/>
              <a:gd name="T43" fmla="*/ 80 h 267"/>
              <a:gd name="T44" fmla="*/ 233 w 257"/>
              <a:gd name="T45" fmla="*/ 60 h 267"/>
              <a:gd name="T46" fmla="*/ 217 w 257"/>
              <a:gd name="T47" fmla="*/ 44 h 267"/>
              <a:gd name="T48" fmla="*/ 198 w 257"/>
              <a:gd name="T49" fmla="*/ 30 h 267"/>
              <a:gd name="T50" fmla="*/ 177 w 257"/>
              <a:gd name="T51" fmla="*/ 19 h 267"/>
              <a:gd name="T52" fmla="*/ 152 w 257"/>
              <a:gd name="T53" fmla="*/ 4 h 267"/>
              <a:gd name="T54" fmla="*/ 127 w 257"/>
              <a:gd name="T5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 h="267">
                <a:moveTo>
                  <a:pt x="127" y="0"/>
                </a:moveTo>
                <a:lnTo>
                  <a:pt x="106" y="9"/>
                </a:lnTo>
                <a:lnTo>
                  <a:pt x="66" y="39"/>
                </a:lnTo>
                <a:lnTo>
                  <a:pt x="41" y="65"/>
                </a:lnTo>
                <a:lnTo>
                  <a:pt x="21" y="90"/>
                </a:lnTo>
                <a:lnTo>
                  <a:pt x="11" y="120"/>
                </a:lnTo>
                <a:lnTo>
                  <a:pt x="0" y="155"/>
                </a:lnTo>
                <a:lnTo>
                  <a:pt x="6" y="191"/>
                </a:lnTo>
                <a:lnTo>
                  <a:pt x="21" y="222"/>
                </a:lnTo>
                <a:lnTo>
                  <a:pt x="41" y="242"/>
                </a:lnTo>
                <a:lnTo>
                  <a:pt x="71" y="256"/>
                </a:lnTo>
                <a:lnTo>
                  <a:pt x="101" y="267"/>
                </a:lnTo>
                <a:lnTo>
                  <a:pt x="132" y="267"/>
                </a:lnTo>
                <a:lnTo>
                  <a:pt x="167" y="256"/>
                </a:lnTo>
                <a:lnTo>
                  <a:pt x="198" y="246"/>
                </a:lnTo>
                <a:lnTo>
                  <a:pt x="212" y="231"/>
                </a:lnTo>
                <a:lnTo>
                  <a:pt x="228" y="222"/>
                </a:lnTo>
                <a:lnTo>
                  <a:pt x="248" y="191"/>
                </a:lnTo>
                <a:lnTo>
                  <a:pt x="257" y="155"/>
                </a:lnTo>
                <a:lnTo>
                  <a:pt x="253" y="115"/>
                </a:lnTo>
                <a:lnTo>
                  <a:pt x="248" y="95"/>
                </a:lnTo>
                <a:lnTo>
                  <a:pt x="242" y="80"/>
                </a:lnTo>
                <a:lnTo>
                  <a:pt x="233" y="60"/>
                </a:lnTo>
                <a:lnTo>
                  <a:pt x="217" y="44"/>
                </a:lnTo>
                <a:lnTo>
                  <a:pt x="198" y="30"/>
                </a:lnTo>
                <a:lnTo>
                  <a:pt x="177" y="19"/>
                </a:lnTo>
                <a:lnTo>
                  <a:pt x="152" y="4"/>
                </a:lnTo>
                <a:lnTo>
                  <a:pt x="12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01"/>
          <p:cNvSpPr>
            <a:spLocks/>
          </p:cNvSpPr>
          <p:nvPr/>
        </p:nvSpPr>
        <p:spPr bwMode="auto">
          <a:xfrm>
            <a:off x="431699" y="1507756"/>
            <a:ext cx="1464233" cy="678154"/>
          </a:xfrm>
          <a:custGeom>
            <a:avLst/>
            <a:gdLst>
              <a:gd name="T0" fmla="*/ 2777 w 4546"/>
              <a:gd name="T1" fmla="*/ 1196 h 2104"/>
              <a:gd name="T2" fmla="*/ 2656 w 4546"/>
              <a:gd name="T3" fmla="*/ 1337 h 2104"/>
              <a:gd name="T4" fmla="*/ 2499 w 4546"/>
              <a:gd name="T5" fmla="*/ 1454 h 2104"/>
              <a:gd name="T6" fmla="*/ 2282 w 4546"/>
              <a:gd name="T7" fmla="*/ 1530 h 2104"/>
              <a:gd name="T8" fmla="*/ 2146 w 4546"/>
              <a:gd name="T9" fmla="*/ 1519 h 2104"/>
              <a:gd name="T10" fmla="*/ 2308 w 4546"/>
              <a:gd name="T11" fmla="*/ 1392 h 2104"/>
              <a:gd name="T12" fmla="*/ 2398 w 4546"/>
              <a:gd name="T13" fmla="*/ 1277 h 2104"/>
              <a:gd name="T14" fmla="*/ 2384 w 4546"/>
              <a:gd name="T15" fmla="*/ 1242 h 2104"/>
              <a:gd name="T16" fmla="*/ 2142 w 4546"/>
              <a:gd name="T17" fmla="*/ 1383 h 2104"/>
              <a:gd name="T18" fmla="*/ 1844 w 4546"/>
              <a:gd name="T19" fmla="*/ 1519 h 2104"/>
              <a:gd name="T20" fmla="*/ 1492 w 4546"/>
              <a:gd name="T21" fmla="*/ 1611 h 2104"/>
              <a:gd name="T22" fmla="*/ 1234 w 4546"/>
              <a:gd name="T23" fmla="*/ 1625 h 2104"/>
              <a:gd name="T24" fmla="*/ 1043 w 4546"/>
              <a:gd name="T25" fmla="*/ 1600 h 2104"/>
              <a:gd name="T26" fmla="*/ 1098 w 4546"/>
              <a:gd name="T27" fmla="*/ 1530 h 2104"/>
              <a:gd name="T28" fmla="*/ 1326 w 4546"/>
              <a:gd name="T29" fmla="*/ 1383 h 2104"/>
              <a:gd name="T30" fmla="*/ 1421 w 4546"/>
              <a:gd name="T31" fmla="*/ 1277 h 2104"/>
              <a:gd name="T32" fmla="*/ 1336 w 4546"/>
              <a:gd name="T33" fmla="*/ 1332 h 2104"/>
              <a:gd name="T34" fmla="*/ 1123 w 4546"/>
              <a:gd name="T35" fmla="*/ 1473 h 2104"/>
              <a:gd name="T36" fmla="*/ 816 w 4546"/>
              <a:gd name="T37" fmla="*/ 1605 h 2104"/>
              <a:gd name="T38" fmla="*/ 504 w 4546"/>
              <a:gd name="T39" fmla="*/ 1675 h 2104"/>
              <a:gd name="T40" fmla="*/ 297 w 4546"/>
              <a:gd name="T41" fmla="*/ 1681 h 2104"/>
              <a:gd name="T42" fmla="*/ 75 w 4546"/>
              <a:gd name="T43" fmla="*/ 1650 h 2104"/>
              <a:gd name="T44" fmla="*/ 60 w 4546"/>
              <a:gd name="T45" fmla="*/ 1479 h 2104"/>
              <a:gd name="T46" fmla="*/ 192 w 4546"/>
              <a:gd name="T47" fmla="*/ 1206 h 2104"/>
              <a:gd name="T48" fmla="*/ 408 w 4546"/>
              <a:gd name="T49" fmla="*/ 878 h 2104"/>
              <a:gd name="T50" fmla="*/ 710 w 4546"/>
              <a:gd name="T51" fmla="*/ 555 h 2104"/>
              <a:gd name="T52" fmla="*/ 897 w 4546"/>
              <a:gd name="T53" fmla="*/ 415 h 2104"/>
              <a:gd name="T54" fmla="*/ 1104 w 4546"/>
              <a:gd name="T55" fmla="*/ 293 h 2104"/>
              <a:gd name="T56" fmla="*/ 1532 w 4546"/>
              <a:gd name="T57" fmla="*/ 121 h 2104"/>
              <a:gd name="T58" fmla="*/ 1935 w 4546"/>
              <a:gd name="T59" fmla="*/ 25 h 2104"/>
              <a:gd name="T60" fmla="*/ 2303 w 4546"/>
              <a:gd name="T61" fmla="*/ 0 h 2104"/>
              <a:gd name="T62" fmla="*/ 2631 w 4546"/>
              <a:gd name="T63" fmla="*/ 55 h 2104"/>
              <a:gd name="T64" fmla="*/ 2903 w 4546"/>
              <a:gd name="T65" fmla="*/ 182 h 2104"/>
              <a:gd name="T66" fmla="*/ 3084 w 4546"/>
              <a:gd name="T67" fmla="*/ 222 h 2104"/>
              <a:gd name="T68" fmla="*/ 3326 w 4546"/>
              <a:gd name="T69" fmla="*/ 196 h 2104"/>
              <a:gd name="T70" fmla="*/ 3557 w 4546"/>
              <a:gd name="T71" fmla="*/ 222 h 2104"/>
              <a:gd name="T72" fmla="*/ 3795 w 4546"/>
              <a:gd name="T73" fmla="*/ 313 h 2104"/>
              <a:gd name="T74" fmla="*/ 3940 w 4546"/>
              <a:gd name="T75" fmla="*/ 429 h 2104"/>
              <a:gd name="T76" fmla="*/ 4127 w 4546"/>
              <a:gd name="T77" fmla="*/ 646 h 2104"/>
              <a:gd name="T78" fmla="*/ 4263 w 4546"/>
              <a:gd name="T79" fmla="*/ 888 h 2104"/>
              <a:gd name="T80" fmla="*/ 4365 w 4546"/>
              <a:gd name="T81" fmla="*/ 1146 h 2104"/>
              <a:gd name="T82" fmla="*/ 4430 w 4546"/>
              <a:gd name="T83" fmla="*/ 1428 h 2104"/>
              <a:gd name="T84" fmla="*/ 4501 w 4546"/>
              <a:gd name="T85" fmla="*/ 1943 h 2104"/>
              <a:gd name="T86" fmla="*/ 4546 w 4546"/>
              <a:gd name="T87" fmla="*/ 2090 h 2104"/>
              <a:gd name="T88" fmla="*/ 4520 w 4546"/>
              <a:gd name="T89" fmla="*/ 2104 h 2104"/>
              <a:gd name="T90" fmla="*/ 4354 w 4546"/>
              <a:gd name="T91" fmla="*/ 2084 h 2104"/>
              <a:gd name="T92" fmla="*/ 4092 w 4546"/>
              <a:gd name="T93" fmla="*/ 1994 h 2104"/>
              <a:gd name="T94" fmla="*/ 3770 w 4546"/>
              <a:gd name="T95" fmla="*/ 1807 h 2104"/>
              <a:gd name="T96" fmla="*/ 3557 w 4546"/>
              <a:gd name="T97" fmla="*/ 1620 h 2104"/>
              <a:gd name="T98" fmla="*/ 3402 w 4546"/>
              <a:gd name="T99" fmla="*/ 1443 h 2104"/>
              <a:gd name="T100" fmla="*/ 3266 w 4546"/>
              <a:gd name="T101" fmla="*/ 1227 h 2104"/>
              <a:gd name="T102" fmla="*/ 3241 w 4546"/>
              <a:gd name="T103" fmla="*/ 1434 h 2104"/>
              <a:gd name="T104" fmla="*/ 3255 w 4546"/>
              <a:gd name="T105" fmla="*/ 1585 h 2104"/>
              <a:gd name="T106" fmla="*/ 3215 w 4546"/>
              <a:gd name="T107" fmla="*/ 1595 h 2104"/>
              <a:gd name="T108" fmla="*/ 3059 w 4546"/>
              <a:gd name="T109" fmla="*/ 1504 h 2104"/>
              <a:gd name="T110" fmla="*/ 2943 w 4546"/>
              <a:gd name="T111" fmla="*/ 1388 h 2104"/>
              <a:gd name="T112" fmla="*/ 2841 w 4546"/>
              <a:gd name="T113" fmla="*/ 1206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46" h="2104">
                <a:moveTo>
                  <a:pt x="2812" y="1131"/>
                </a:moveTo>
                <a:lnTo>
                  <a:pt x="2802" y="1146"/>
                </a:lnTo>
                <a:lnTo>
                  <a:pt x="2777" y="1196"/>
                </a:lnTo>
                <a:lnTo>
                  <a:pt x="2726" y="1262"/>
                </a:lnTo>
                <a:lnTo>
                  <a:pt x="2691" y="1302"/>
                </a:lnTo>
                <a:lnTo>
                  <a:pt x="2656" y="1337"/>
                </a:lnTo>
                <a:lnTo>
                  <a:pt x="2610" y="1378"/>
                </a:lnTo>
                <a:lnTo>
                  <a:pt x="2555" y="1418"/>
                </a:lnTo>
                <a:lnTo>
                  <a:pt x="2499" y="1454"/>
                </a:lnTo>
                <a:lnTo>
                  <a:pt x="2434" y="1484"/>
                </a:lnTo>
                <a:lnTo>
                  <a:pt x="2363" y="1509"/>
                </a:lnTo>
                <a:lnTo>
                  <a:pt x="2282" y="1530"/>
                </a:lnTo>
                <a:lnTo>
                  <a:pt x="2192" y="1544"/>
                </a:lnTo>
                <a:lnTo>
                  <a:pt x="2102" y="1549"/>
                </a:lnTo>
                <a:lnTo>
                  <a:pt x="2146" y="1519"/>
                </a:lnTo>
                <a:lnTo>
                  <a:pt x="2192" y="1484"/>
                </a:lnTo>
                <a:lnTo>
                  <a:pt x="2248" y="1443"/>
                </a:lnTo>
                <a:lnTo>
                  <a:pt x="2308" y="1392"/>
                </a:lnTo>
                <a:lnTo>
                  <a:pt x="2358" y="1337"/>
                </a:lnTo>
                <a:lnTo>
                  <a:pt x="2379" y="1307"/>
                </a:lnTo>
                <a:lnTo>
                  <a:pt x="2398" y="1277"/>
                </a:lnTo>
                <a:lnTo>
                  <a:pt x="2409" y="1247"/>
                </a:lnTo>
                <a:lnTo>
                  <a:pt x="2419" y="1217"/>
                </a:lnTo>
                <a:lnTo>
                  <a:pt x="2384" y="1242"/>
                </a:lnTo>
                <a:lnTo>
                  <a:pt x="2287" y="1302"/>
                </a:lnTo>
                <a:lnTo>
                  <a:pt x="2222" y="1342"/>
                </a:lnTo>
                <a:lnTo>
                  <a:pt x="2142" y="1383"/>
                </a:lnTo>
                <a:lnTo>
                  <a:pt x="2051" y="1428"/>
                </a:lnTo>
                <a:lnTo>
                  <a:pt x="1955" y="1473"/>
                </a:lnTo>
                <a:lnTo>
                  <a:pt x="1844" y="1519"/>
                </a:lnTo>
                <a:lnTo>
                  <a:pt x="1733" y="1554"/>
                </a:lnTo>
                <a:lnTo>
                  <a:pt x="1612" y="1585"/>
                </a:lnTo>
                <a:lnTo>
                  <a:pt x="1492" y="1611"/>
                </a:lnTo>
                <a:lnTo>
                  <a:pt x="1366" y="1625"/>
                </a:lnTo>
                <a:lnTo>
                  <a:pt x="1300" y="1625"/>
                </a:lnTo>
                <a:lnTo>
                  <a:pt x="1234" y="1625"/>
                </a:lnTo>
                <a:lnTo>
                  <a:pt x="1174" y="1620"/>
                </a:lnTo>
                <a:lnTo>
                  <a:pt x="1109" y="1615"/>
                </a:lnTo>
                <a:lnTo>
                  <a:pt x="1043" y="1600"/>
                </a:lnTo>
                <a:lnTo>
                  <a:pt x="982" y="1585"/>
                </a:lnTo>
                <a:lnTo>
                  <a:pt x="1038" y="1560"/>
                </a:lnTo>
                <a:lnTo>
                  <a:pt x="1098" y="1530"/>
                </a:lnTo>
                <a:lnTo>
                  <a:pt x="1169" y="1493"/>
                </a:lnTo>
                <a:lnTo>
                  <a:pt x="1245" y="1443"/>
                </a:lnTo>
                <a:lnTo>
                  <a:pt x="1326" y="1383"/>
                </a:lnTo>
                <a:lnTo>
                  <a:pt x="1361" y="1353"/>
                </a:lnTo>
                <a:lnTo>
                  <a:pt x="1391" y="1318"/>
                </a:lnTo>
                <a:lnTo>
                  <a:pt x="1421" y="1277"/>
                </a:lnTo>
                <a:lnTo>
                  <a:pt x="1446" y="1242"/>
                </a:lnTo>
                <a:lnTo>
                  <a:pt x="1421" y="1267"/>
                </a:lnTo>
                <a:lnTo>
                  <a:pt x="1336" y="1332"/>
                </a:lnTo>
                <a:lnTo>
                  <a:pt x="1275" y="1378"/>
                </a:lnTo>
                <a:lnTo>
                  <a:pt x="1204" y="1424"/>
                </a:lnTo>
                <a:lnTo>
                  <a:pt x="1123" y="1473"/>
                </a:lnTo>
                <a:lnTo>
                  <a:pt x="1033" y="1519"/>
                </a:lnTo>
                <a:lnTo>
                  <a:pt x="927" y="1565"/>
                </a:lnTo>
                <a:lnTo>
                  <a:pt x="816" y="1605"/>
                </a:lnTo>
                <a:lnTo>
                  <a:pt x="700" y="1641"/>
                </a:lnTo>
                <a:lnTo>
                  <a:pt x="569" y="1666"/>
                </a:lnTo>
                <a:lnTo>
                  <a:pt x="504" y="1675"/>
                </a:lnTo>
                <a:lnTo>
                  <a:pt x="438" y="1681"/>
                </a:lnTo>
                <a:lnTo>
                  <a:pt x="368" y="1681"/>
                </a:lnTo>
                <a:lnTo>
                  <a:pt x="297" y="1681"/>
                </a:lnTo>
                <a:lnTo>
                  <a:pt x="222" y="1675"/>
                </a:lnTo>
                <a:lnTo>
                  <a:pt x="150" y="1666"/>
                </a:lnTo>
                <a:lnTo>
                  <a:pt x="75" y="1650"/>
                </a:lnTo>
                <a:lnTo>
                  <a:pt x="0" y="1634"/>
                </a:lnTo>
                <a:lnTo>
                  <a:pt x="14" y="1590"/>
                </a:lnTo>
                <a:lnTo>
                  <a:pt x="60" y="1479"/>
                </a:lnTo>
                <a:lnTo>
                  <a:pt x="96" y="1399"/>
                </a:lnTo>
                <a:lnTo>
                  <a:pt x="141" y="1307"/>
                </a:lnTo>
                <a:lnTo>
                  <a:pt x="192" y="1206"/>
                </a:lnTo>
                <a:lnTo>
                  <a:pt x="257" y="1100"/>
                </a:lnTo>
                <a:lnTo>
                  <a:pt x="327" y="994"/>
                </a:lnTo>
                <a:lnTo>
                  <a:pt x="408" y="878"/>
                </a:lnTo>
                <a:lnTo>
                  <a:pt x="499" y="767"/>
                </a:lnTo>
                <a:lnTo>
                  <a:pt x="599" y="656"/>
                </a:lnTo>
                <a:lnTo>
                  <a:pt x="710" y="555"/>
                </a:lnTo>
                <a:lnTo>
                  <a:pt x="770" y="505"/>
                </a:lnTo>
                <a:lnTo>
                  <a:pt x="831" y="454"/>
                </a:lnTo>
                <a:lnTo>
                  <a:pt x="897" y="415"/>
                </a:lnTo>
                <a:lnTo>
                  <a:pt x="962" y="368"/>
                </a:lnTo>
                <a:lnTo>
                  <a:pt x="1033" y="328"/>
                </a:lnTo>
                <a:lnTo>
                  <a:pt x="1104" y="293"/>
                </a:lnTo>
                <a:lnTo>
                  <a:pt x="1250" y="227"/>
                </a:lnTo>
                <a:lnTo>
                  <a:pt x="1396" y="171"/>
                </a:lnTo>
                <a:lnTo>
                  <a:pt x="1532" y="121"/>
                </a:lnTo>
                <a:lnTo>
                  <a:pt x="1673" y="80"/>
                </a:lnTo>
                <a:lnTo>
                  <a:pt x="1804" y="50"/>
                </a:lnTo>
                <a:lnTo>
                  <a:pt x="1935" y="25"/>
                </a:lnTo>
                <a:lnTo>
                  <a:pt x="2066" y="10"/>
                </a:lnTo>
                <a:lnTo>
                  <a:pt x="2187" y="0"/>
                </a:lnTo>
                <a:lnTo>
                  <a:pt x="2303" y="0"/>
                </a:lnTo>
                <a:lnTo>
                  <a:pt x="2419" y="10"/>
                </a:lnTo>
                <a:lnTo>
                  <a:pt x="2525" y="30"/>
                </a:lnTo>
                <a:lnTo>
                  <a:pt x="2631" y="55"/>
                </a:lnTo>
                <a:lnTo>
                  <a:pt x="2726" y="91"/>
                </a:lnTo>
                <a:lnTo>
                  <a:pt x="2817" y="131"/>
                </a:lnTo>
                <a:lnTo>
                  <a:pt x="2903" y="182"/>
                </a:lnTo>
                <a:lnTo>
                  <a:pt x="2984" y="242"/>
                </a:lnTo>
                <a:lnTo>
                  <a:pt x="3009" y="237"/>
                </a:lnTo>
                <a:lnTo>
                  <a:pt x="3084" y="222"/>
                </a:lnTo>
                <a:lnTo>
                  <a:pt x="3190" y="207"/>
                </a:lnTo>
                <a:lnTo>
                  <a:pt x="3255" y="203"/>
                </a:lnTo>
                <a:lnTo>
                  <a:pt x="3326" y="196"/>
                </a:lnTo>
                <a:lnTo>
                  <a:pt x="3402" y="203"/>
                </a:lnTo>
                <a:lnTo>
                  <a:pt x="3478" y="207"/>
                </a:lnTo>
                <a:lnTo>
                  <a:pt x="3557" y="222"/>
                </a:lnTo>
                <a:lnTo>
                  <a:pt x="3638" y="242"/>
                </a:lnTo>
                <a:lnTo>
                  <a:pt x="3719" y="273"/>
                </a:lnTo>
                <a:lnTo>
                  <a:pt x="3795" y="313"/>
                </a:lnTo>
                <a:lnTo>
                  <a:pt x="3871" y="364"/>
                </a:lnTo>
                <a:lnTo>
                  <a:pt x="3906" y="394"/>
                </a:lnTo>
                <a:lnTo>
                  <a:pt x="3940" y="429"/>
                </a:lnTo>
                <a:lnTo>
                  <a:pt x="4007" y="500"/>
                </a:lnTo>
                <a:lnTo>
                  <a:pt x="4072" y="570"/>
                </a:lnTo>
                <a:lnTo>
                  <a:pt x="4127" y="646"/>
                </a:lnTo>
                <a:lnTo>
                  <a:pt x="4178" y="722"/>
                </a:lnTo>
                <a:lnTo>
                  <a:pt x="4223" y="802"/>
                </a:lnTo>
                <a:lnTo>
                  <a:pt x="4263" y="888"/>
                </a:lnTo>
                <a:lnTo>
                  <a:pt x="4299" y="969"/>
                </a:lnTo>
                <a:lnTo>
                  <a:pt x="4334" y="1060"/>
                </a:lnTo>
                <a:lnTo>
                  <a:pt x="4365" y="1146"/>
                </a:lnTo>
                <a:lnTo>
                  <a:pt x="4390" y="1242"/>
                </a:lnTo>
                <a:lnTo>
                  <a:pt x="4409" y="1332"/>
                </a:lnTo>
                <a:lnTo>
                  <a:pt x="4430" y="1428"/>
                </a:lnTo>
                <a:lnTo>
                  <a:pt x="4460" y="1630"/>
                </a:lnTo>
                <a:lnTo>
                  <a:pt x="4485" y="1842"/>
                </a:lnTo>
                <a:lnTo>
                  <a:pt x="4501" y="1943"/>
                </a:lnTo>
                <a:lnTo>
                  <a:pt x="4520" y="2024"/>
                </a:lnTo>
                <a:lnTo>
                  <a:pt x="4531" y="2065"/>
                </a:lnTo>
                <a:lnTo>
                  <a:pt x="4546" y="2090"/>
                </a:lnTo>
                <a:lnTo>
                  <a:pt x="4546" y="2095"/>
                </a:lnTo>
                <a:lnTo>
                  <a:pt x="4540" y="2099"/>
                </a:lnTo>
                <a:lnTo>
                  <a:pt x="4520" y="2104"/>
                </a:lnTo>
                <a:lnTo>
                  <a:pt x="4480" y="2104"/>
                </a:lnTo>
                <a:lnTo>
                  <a:pt x="4425" y="2099"/>
                </a:lnTo>
                <a:lnTo>
                  <a:pt x="4354" y="2084"/>
                </a:lnTo>
                <a:lnTo>
                  <a:pt x="4279" y="2065"/>
                </a:lnTo>
                <a:lnTo>
                  <a:pt x="4188" y="2033"/>
                </a:lnTo>
                <a:lnTo>
                  <a:pt x="4092" y="1994"/>
                </a:lnTo>
                <a:lnTo>
                  <a:pt x="3986" y="1943"/>
                </a:lnTo>
                <a:lnTo>
                  <a:pt x="3880" y="1878"/>
                </a:lnTo>
                <a:lnTo>
                  <a:pt x="3770" y="1807"/>
                </a:lnTo>
                <a:lnTo>
                  <a:pt x="3664" y="1721"/>
                </a:lnTo>
                <a:lnTo>
                  <a:pt x="3608" y="1671"/>
                </a:lnTo>
                <a:lnTo>
                  <a:pt x="3557" y="1620"/>
                </a:lnTo>
                <a:lnTo>
                  <a:pt x="3502" y="1565"/>
                </a:lnTo>
                <a:lnTo>
                  <a:pt x="3453" y="1504"/>
                </a:lnTo>
                <a:lnTo>
                  <a:pt x="3402" y="1443"/>
                </a:lnTo>
                <a:lnTo>
                  <a:pt x="3356" y="1373"/>
                </a:lnTo>
                <a:lnTo>
                  <a:pt x="3310" y="1302"/>
                </a:lnTo>
                <a:lnTo>
                  <a:pt x="3266" y="1227"/>
                </a:lnTo>
                <a:lnTo>
                  <a:pt x="3255" y="1272"/>
                </a:lnTo>
                <a:lnTo>
                  <a:pt x="3245" y="1373"/>
                </a:lnTo>
                <a:lnTo>
                  <a:pt x="3241" y="1434"/>
                </a:lnTo>
                <a:lnTo>
                  <a:pt x="3241" y="1498"/>
                </a:lnTo>
                <a:lnTo>
                  <a:pt x="3250" y="1560"/>
                </a:lnTo>
                <a:lnTo>
                  <a:pt x="3255" y="1585"/>
                </a:lnTo>
                <a:lnTo>
                  <a:pt x="3266" y="1611"/>
                </a:lnTo>
                <a:lnTo>
                  <a:pt x="3255" y="1605"/>
                </a:lnTo>
                <a:lnTo>
                  <a:pt x="3215" y="1595"/>
                </a:lnTo>
                <a:lnTo>
                  <a:pt x="3160" y="1569"/>
                </a:lnTo>
                <a:lnTo>
                  <a:pt x="3095" y="1530"/>
                </a:lnTo>
                <a:lnTo>
                  <a:pt x="3059" y="1504"/>
                </a:lnTo>
                <a:lnTo>
                  <a:pt x="3019" y="1469"/>
                </a:lnTo>
                <a:lnTo>
                  <a:pt x="2984" y="1434"/>
                </a:lnTo>
                <a:lnTo>
                  <a:pt x="2943" y="1388"/>
                </a:lnTo>
                <a:lnTo>
                  <a:pt x="2908" y="1332"/>
                </a:lnTo>
                <a:lnTo>
                  <a:pt x="2873" y="1272"/>
                </a:lnTo>
                <a:lnTo>
                  <a:pt x="2841" y="1206"/>
                </a:lnTo>
                <a:lnTo>
                  <a:pt x="2812" y="11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2"/>
          <p:cNvSpPr>
            <a:spLocks/>
          </p:cNvSpPr>
          <p:nvPr/>
        </p:nvSpPr>
        <p:spPr bwMode="auto">
          <a:xfrm>
            <a:off x="1003539" y="3068638"/>
            <a:ext cx="341493" cy="512240"/>
          </a:xfrm>
          <a:custGeom>
            <a:avLst/>
            <a:gdLst>
              <a:gd name="T0" fmla="*/ 86 w 1058"/>
              <a:gd name="T1" fmla="*/ 1449 h 1590"/>
              <a:gd name="T2" fmla="*/ 40 w 1058"/>
              <a:gd name="T3" fmla="*/ 1251 h 1590"/>
              <a:gd name="T4" fmla="*/ 5 w 1058"/>
              <a:gd name="T5" fmla="*/ 979 h 1590"/>
              <a:gd name="T6" fmla="*/ 0 w 1058"/>
              <a:gd name="T7" fmla="*/ 752 h 1590"/>
              <a:gd name="T8" fmla="*/ 15 w 1058"/>
              <a:gd name="T9" fmla="*/ 606 h 1590"/>
              <a:gd name="T10" fmla="*/ 60 w 1058"/>
              <a:gd name="T11" fmla="*/ 470 h 1590"/>
              <a:gd name="T12" fmla="*/ 121 w 1058"/>
              <a:gd name="T13" fmla="*/ 343 h 1590"/>
              <a:gd name="T14" fmla="*/ 201 w 1058"/>
              <a:gd name="T15" fmla="*/ 238 h 1590"/>
              <a:gd name="T16" fmla="*/ 292 w 1058"/>
              <a:gd name="T17" fmla="*/ 147 h 1590"/>
              <a:gd name="T18" fmla="*/ 383 w 1058"/>
              <a:gd name="T19" fmla="*/ 76 h 1590"/>
              <a:gd name="T20" fmla="*/ 469 w 1058"/>
              <a:gd name="T21" fmla="*/ 26 h 1590"/>
              <a:gd name="T22" fmla="*/ 539 w 1058"/>
              <a:gd name="T23" fmla="*/ 5 h 1590"/>
              <a:gd name="T24" fmla="*/ 589 w 1058"/>
              <a:gd name="T25" fmla="*/ 11 h 1590"/>
              <a:gd name="T26" fmla="*/ 630 w 1058"/>
              <a:gd name="T27" fmla="*/ 30 h 1590"/>
              <a:gd name="T28" fmla="*/ 665 w 1058"/>
              <a:gd name="T29" fmla="*/ 76 h 1590"/>
              <a:gd name="T30" fmla="*/ 665 w 1058"/>
              <a:gd name="T31" fmla="*/ 101 h 1590"/>
              <a:gd name="T32" fmla="*/ 655 w 1058"/>
              <a:gd name="T33" fmla="*/ 136 h 1590"/>
              <a:gd name="T34" fmla="*/ 630 w 1058"/>
              <a:gd name="T35" fmla="*/ 172 h 1590"/>
              <a:gd name="T36" fmla="*/ 489 w 1058"/>
              <a:gd name="T37" fmla="*/ 268 h 1590"/>
              <a:gd name="T38" fmla="*/ 388 w 1058"/>
              <a:gd name="T39" fmla="*/ 353 h 1590"/>
              <a:gd name="T40" fmla="*/ 342 w 1058"/>
              <a:gd name="T41" fmla="*/ 410 h 1590"/>
              <a:gd name="T42" fmla="*/ 312 w 1058"/>
              <a:gd name="T43" fmla="*/ 480 h 1590"/>
              <a:gd name="T44" fmla="*/ 423 w 1058"/>
              <a:gd name="T45" fmla="*/ 440 h 1590"/>
              <a:gd name="T46" fmla="*/ 575 w 1058"/>
              <a:gd name="T47" fmla="*/ 399 h 1590"/>
              <a:gd name="T48" fmla="*/ 695 w 1058"/>
              <a:gd name="T49" fmla="*/ 389 h 1590"/>
              <a:gd name="T50" fmla="*/ 760 w 1058"/>
              <a:gd name="T51" fmla="*/ 399 h 1590"/>
              <a:gd name="T52" fmla="*/ 801 w 1058"/>
              <a:gd name="T53" fmla="*/ 419 h 1590"/>
              <a:gd name="T54" fmla="*/ 831 w 1058"/>
              <a:gd name="T55" fmla="*/ 480 h 1590"/>
              <a:gd name="T56" fmla="*/ 841 w 1058"/>
              <a:gd name="T57" fmla="*/ 535 h 1590"/>
              <a:gd name="T58" fmla="*/ 867 w 1058"/>
              <a:gd name="T59" fmla="*/ 576 h 1590"/>
              <a:gd name="T60" fmla="*/ 917 w 1058"/>
              <a:gd name="T61" fmla="*/ 606 h 1590"/>
              <a:gd name="T62" fmla="*/ 947 w 1058"/>
              <a:gd name="T63" fmla="*/ 646 h 1590"/>
              <a:gd name="T64" fmla="*/ 962 w 1058"/>
              <a:gd name="T65" fmla="*/ 691 h 1590"/>
              <a:gd name="T66" fmla="*/ 958 w 1058"/>
              <a:gd name="T67" fmla="*/ 742 h 1590"/>
              <a:gd name="T68" fmla="*/ 972 w 1058"/>
              <a:gd name="T69" fmla="*/ 788 h 1590"/>
              <a:gd name="T70" fmla="*/ 1018 w 1058"/>
              <a:gd name="T71" fmla="*/ 823 h 1590"/>
              <a:gd name="T72" fmla="*/ 1053 w 1058"/>
              <a:gd name="T73" fmla="*/ 894 h 1590"/>
              <a:gd name="T74" fmla="*/ 1058 w 1058"/>
              <a:gd name="T75" fmla="*/ 939 h 1590"/>
              <a:gd name="T76" fmla="*/ 1048 w 1058"/>
              <a:gd name="T77" fmla="*/ 1000 h 1590"/>
              <a:gd name="T78" fmla="*/ 997 w 1058"/>
              <a:gd name="T79" fmla="*/ 1121 h 1590"/>
              <a:gd name="T80" fmla="*/ 922 w 1058"/>
              <a:gd name="T81" fmla="*/ 1222 h 1590"/>
              <a:gd name="T82" fmla="*/ 861 w 1058"/>
              <a:gd name="T83" fmla="*/ 1267 h 1590"/>
              <a:gd name="T84" fmla="*/ 822 w 1058"/>
              <a:gd name="T85" fmla="*/ 1277 h 1590"/>
              <a:gd name="T86" fmla="*/ 786 w 1058"/>
              <a:gd name="T87" fmla="*/ 1267 h 1590"/>
              <a:gd name="T88" fmla="*/ 755 w 1058"/>
              <a:gd name="T89" fmla="*/ 1242 h 1590"/>
              <a:gd name="T90" fmla="*/ 751 w 1058"/>
              <a:gd name="T91" fmla="*/ 1212 h 1590"/>
              <a:gd name="T92" fmla="*/ 771 w 1058"/>
              <a:gd name="T93" fmla="*/ 1171 h 1590"/>
              <a:gd name="T94" fmla="*/ 816 w 1058"/>
              <a:gd name="T95" fmla="*/ 1115 h 1590"/>
              <a:gd name="T96" fmla="*/ 822 w 1058"/>
              <a:gd name="T97" fmla="*/ 1090 h 1590"/>
              <a:gd name="T98" fmla="*/ 811 w 1058"/>
              <a:gd name="T99" fmla="*/ 1076 h 1590"/>
              <a:gd name="T100" fmla="*/ 766 w 1058"/>
              <a:gd name="T101" fmla="*/ 1060 h 1590"/>
              <a:gd name="T102" fmla="*/ 725 w 1058"/>
              <a:gd name="T103" fmla="*/ 1070 h 1590"/>
              <a:gd name="T104" fmla="*/ 705 w 1058"/>
              <a:gd name="T105" fmla="*/ 1106 h 1590"/>
              <a:gd name="T106" fmla="*/ 695 w 1058"/>
              <a:gd name="T107" fmla="*/ 1161 h 1590"/>
              <a:gd name="T108" fmla="*/ 690 w 1058"/>
              <a:gd name="T109" fmla="*/ 1272 h 1590"/>
              <a:gd name="T110" fmla="*/ 675 w 1058"/>
              <a:gd name="T111" fmla="*/ 1353 h 1590"/>
              <a:gd name="T112" fmla="*/ 635 w 1058"/>
              <a:gd name="T113" fmla="*/ 1434 h 1590"/>
              <a:gd name="T114" fmla="*/ 559 w 1058"/>
              <a:gd name="T115" fmla="*/ 1500 h 1590"/>
              <a:gd name="T116" fmla="*/ 453 w 1058"/>
              <a:gd name="T117" fmla="*/ 1549 h 1590"/>
              <a:gd name="T118" fmla="*/ 358 w 1058"/>
              <a:gd name="T119" fmla="*/ 1580 h 1590"/>
              <a:gd name="T120" fmla="*/ 277 w 1058"/>
              <a:gd name="T121" fmla="*/ 1590 h 1590"/>
              <a:gd name="T122" fmla="*/ 191 w 1058"/>
              <a:gd name="T123" fmla="*/ 1580 h 1590"/>
              <a:gd name="T124" fmla="*/ 125 w 1058"/>
              <a:gd name="T125" fmla="*/ 1549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8" h="1590">
                <a:moveTo>
                  <a:pt x="106" y="1529"/>
                </a:moveTo>
                <a:lnTo>
                  <a:pt x="86" y="1449"/>
                </a:lnTo>
                <a:lnTo>
                  <a:pt x="65" y="1363"/>
                </a:lnTo>
                <a:lnTo>
                  <a:pt x="40" y="1251"/>
                </a:lnTo>
                <a:lnTo>
                  <a:pt x="20" y="1121"/>
                </a:lnTo>
                <a:lnTo>
                  <a:pt x="5" y="979"/>
                </a:lnTo>
                <a:lnTo>
                  <a:pt x="0" y="828"/>
                </a:lnTo>
                <a:lnTo>
                  <a:pt x="0" y="752"/>
                </a:lnTo>
                <a:lnTo>
                  <a:pt x="5" y="677"/>
                </a:lnTo>
                <a:lnTo>
                  <a:pt x="15" y="606"/>
                </a:lnTo>
                <a:lnTo>
                  <a:pt x="35" y="535"/>
                </a:lnTo>
                <a:lnTo>
                  <a:pt x="60" y="470"/>
                </a:lnTo>
                <a:lnTo>
                  <a:pt x="90" y="404"/>
                </a:lnTo>
                <a:lnTo>
                  <a:pt x="121" y="343"/>
                </a:lnTo>
                <a:lnTo>
                  <a:pt x="161" y="288"/>
                </a:lnTo>
                <a:lnTo>
                  <a:pt x="201" y="238"/>
                </a:lnTo>
                <a:lnTo>
                  <a:pt x="247" y="187"/>
                </a:lnTo>
                <a:lnTo>
                  <a:pt x="292" y="147"/>
                </a:lnTo>
                <a:lnTo>
                  <a:pt x="337" y="106"/>
                </a:lnTo>
                <a:lnTo>
                  <a:pt x="383" y="76"/>
                </a:lnTo>
                <a:lnTo>
                  <a:pt x="423" y="46"/>
                </a:lnTo>
                <a:lnTo>
                  <a:pt x="469" y="26"/>
                </a:lnTo>
                <a:lnTo>
                  <a:pt x="504" y="11"/>
                </a:lnTo>
                <a:lnTo>
                  <a:pt x="539" y="5"/>
                </a:lnTo>
                <a:lnTo>
                  <a:pt x="569" y="0"/>
                </a:lnTo>
                <a:lnTo>
                  <a:pt x="589" y="11"/>
                </a:lnTo>
                <a:lnTo>
                  <a:pt x="610" y="20"/>
                </a:lnTo>
                <a:lnTo>
                  <a:pt x="630" y="30"/>
                </a:lnTo>
                <a:lnTo>
                  <a:pt x="649" y="50"/>
                </a:lnTo>
                <a:lnTo>
                  <a:pt x="665" y="76"/>
                </a:lnTo>
                <a:lnTo>
                  <a:pt x="665" y="86"/>
                </a:lnTo>
                <a:lnTo>
                  <a:pt x="665" y="101"/>
                </a:lnTo>
                <a:lnTo>
                  <a:pt x="665" y="121"/>
                </a:lnTo>
                <a:lnTo>
                  <a:pt x="655" y="136"/>
                </a:lnTo>
                <a:lnTo>
                  <a:pt x="645" y="157"/>
                </a:lnTo>
                <a:lnTo>
                  <a:pt x="630" y="172"/>
                </a:lnTo>
                <a:lnTo>
                  <a:pt x="589" y="202"/>
                </a:lnTo>
                <a:lnTo>
                  <a:pt x="489" y="268"/>
                </a:lnTo>
                <a:lnTo>
                  <a:pt x="434" y="308"/>
                </a:lnTo>
                <a:lnTo>
                  <a:pt x="388" y="353"/>
                </a:lnTo>
                <a:lnTo>
                  <a:pt x="363" y="378"/>
                </a:lnTo>
                <a:lnTo>
                  <a:pt x="342" y="410"/>
                </a:lnTo>
                <a:lnTo>
                  <a:pt x="328" y="444"/>
                </a:lnTo>
                <a:lnTo>
                  <a:pt x="312" y="480"/>
                </a:lnTo>
                <a:lnTo>
                  <a:pt x="368" y="459"/>
                </a:lnTo>
                <a:lnTo>
                  <a:pt x="423" y="440"/>
                </a:lnTo>
                <a:lnTo>
                  <a:pt x="499" y="419"/>
                </a:lnTo>
                <a:lnTo>
                  <a:pt x="575" y="399"/>
                </a:lnTo>
                <a:lnTo>
                  <a:pt x="655" y="389"/>
                </a:lnTo>
                <a:lnTo>
                  <a:pt x="695" y="389"/>
                </a:lnTo>
                <a:lnTo>
                  <a:pt x="730" y="389"/>
                </a:lnTo>
                <a:lnTo>
                  <a:pt x="760" y="399"/>
                </a:lnTo>
                <a:lnTo>
                  <a:pt x="791" y="410"/>
                </a:lnTo>
                <a:lnTo>
                  <a:pt x="801" y="419"/>
                </a:lnTo>
                <a:lnTo>
                  <a:pt x="822" y="454"/>
                </a:lnTo>
                <a:lnTo>
                  <a:pt x="831" y="480"/>
                </a:lnTo>
                <a:lnTo>
                  <a:pt x="836" y="504"/>
                </a:lnTo>
                <a:lnTo>
                  <a:pt x="841" y="535"/>
                </a:lnTo>
                <a:lnTo>
                  <a:pt x="841" y="571"/>
                </a:lnTo>
                <a:lnTo>
                  <a:pt x="867" y="576"/>
                </a:lnTo>
                <a:lnTo>
                  <a:pt x="887" y="585"/>
                </a:lnTo>
                <a:lnTo>
                  <a:pt x="917" y="606"/>
                </a:lnTo>
                <a:lnTo>
                  <a:pt x="938" y="631"/>
                </a:lnTo>
                <a:lnTo>
                  <a:pt x="947" y="646"/>
                </a:lnTo>
                <a:lnTo>
                  <a:pt x="958" y="666"/>
                </a:lnTo>
                <a:lnTo>
                  <a:pt x="962" y="691"/>
                </a:lnTo>
                <a:lnTo>
                  <a:pt x="962" y="717"/>
                </a:lnTo>
                <a:lnTo>
                  <a:pt x="958" y="742"/>
                </a:lnTo>
                <a:lnTo>
                  <a:pt x="952" y="777"/>
                </a:lnTo>
                <a:lnTo>
                  <a:pt x="972" y="788"/>
                </a:lnTo>
                <a:lnTo>
                  <a:pt x="997" y="802"/>
                </a:lnTo>
                <a:lnTo>
                  <a:pt x="1018" y="823"/>
                </a:lnTo>
                <a:lnTo>
                  <a:pt x="1043" y="853"/>
                </a:lnTo>
                <a:lnTo>
                  <a:pt x="1053" y="894"/>
                </a:lnTo>
                <a:lnTo>
                  <a:pt x="1058" y="913"/>
                </a:lnTo>
                <a:lnTo>
                  <a:pt x="1058" y="939"/>
                </a:lnTo>
                <a:lnTo>
                  <a:pt x="1058" y="970"/>
                </a:lnTo>
                <a:lnTo>
                  <a:pt x="1048" y="1000"/>
                </a:lnTo>
                <a:lnTo>
                  <a:pt x="1028" y="1060"/>
                </a:lnTo>
                <a:lnTo>
                  <a:pt x="997" y="1121"/>
                </a:lnTo>
                <a:lnTo>
                  <a:pt x="962" y="1176"/>
                </a:lnTo>
                <a:lnTo>
                  <a:pt x="922" y="1222"/>
                </a:lnTo>
                <a:lnTo>
                  <a:pt x="882" y="1251"/>
                </a:lnTo>
                <a:lnTo>
                  <a:pt x="861" y="1267"/>
                </a:lnTo>
                <a:lnTo>
                  <a:pt x="841" y="1272"/>
                </a:lnTo>
                <a:lnTo>
                  <a:pt x="822" y="1277"/>
                </a:lnTo>
                <a:lnTo>
                  <a:pt x="801" y="1272"/>
                </a:lnTo>
                <a:lnTo>
                  <a:pt x="786" y="1267"/>
                </a:lnTo>
                <a:lnTo>
                  <a:pt x="766" y="1257"/>
                </a:lnTo>
                <a:lnTo>
                  <a:pt x="755" y="1242"/>
                </a:lnTo>
                <a:lnTo>
                  <a:pt x="751" y="1226"/>
                </a:lnTo>
                <a:lnTo>
                  <a:pt x="751" y="1212"/>
                </a:lnTo>
                <a:lnTo>
                  <a:pt x="755" y="1201"/>
                </a:lnTo>
                <a:lnTo>
                  <a:pt x="771" y="1171"/>
                </a:lnTo>
                <a:lnTo>
                  <a:pt x="797" y="1141"/>
                </a:lnTo>
                <a:lnTo>
                  <a:pt x="816" y="1115"/>
                </a:lnTo>
                <a:lnTo>
                  <a:pt x="822" y="1101"/>
                </a:lnTo>
                <a:lnTo>
                  <a:pt x="822" y="1090"/>
                </a:lnTo>
                <a:lnTo>
                  <a:pt x="822" y="1080"/>
                </a:lnTo>
                <a:lnTo>
                  <a:pt x="811" y="1076"/>
                </a:lnTo>
                <a:lnTo>
                  <a:pt x="791" y="1065"/>
                </a:lnTo>
                <a:lnTo>
                  <a:pt x="766" y="1060"/>
                </a:lnTo>
                <a:lnTo>
                  <a:pt x="741" y="1060"/>
                </a:lnTo>
                <a:lnTo>
                  <a:pt x="725" y="1070"/>
                </a:lnTo>
                <a:lnTo>
                  <a:pt x="711" y="1086"/>
                </a:lnTo>
                <a:lnTo>
                  <a:pt x="705" y="1106"/>
                </a:lnTo>
                <a:lnTo>
                  <a:pt x="700" y="1131"/>
                </a:lnTo>
                <a:lnTo>
                  <a:pt x="695" y="1161"/>
                </a:lnTo>
                <a:lnTo>
                  <a:pt x="695" y="1237"/>
                </a:lnTo>
                <a:lnTo>
                  <a:pt x="690" y="1272"/>
                </a:lnTo>
                <a:lnTo>
                  <a:pt x="685" y="1312"/>
                </a:lnTo>
                <a:lnTo>
                  <a:pt x="675" y="1353"/>
                </a:lnTo>
                <a:lnTo>
                  <a:pt x="655" y="1392"/>
                </a:lnTo>
                <a:lnTo>
                  <a:pt x="635" y="1434"/>
                </a:lnTo>
                <a:lnTo>
                  <a:pt x="605" y="1469"/>
                </a:lnTo>
                <a:lnTo>
                  <a:pt x="559" y="1500"/>
                </a:lnTo>
                <a:lnTo>
                  <a:pt x="508" y="1529"/>
                </a:lnTo>
                <a:lnTo>
                  <a:pt x="453" y="1549"/>
                </a:lnTo>
                <a:lnTo>
                  <a:pt x="403" y="1565"/>
                </a:lnTo>
                <a:lnTo>
                  <a:pt x="358" y="1580"/>
                </a:lnTo>
                <a:lnTo>
                  <a:pt x="317" y="1585"/>
                </a:lnTo>
                <a:lnTo>
                  <a:pt x="277" y="1590"/>
                </a:lnTo>
                <a:lnTo>
                  <a:pt x="247" y="1590"/>
                </a:lnTo>
                <a:lnTo>
                  <a:pt x="191" y="1580"/>
                </a:lnTo>
                <a:lnTo>
                  <a:pt x="150" y="1565"/>
                </a:lnTo>
                <a:lnTo>
                  <a:pt x="125" y="1549"/>
                </a:lnTo>
                <a:lnTo>
                  <a:pt x="106" y="15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03"/>
          <p:cNvSpPr>
            <a:spLocks/>
          </p:cNvSpPr>
          <p:nvPr/>
        </p:nvSpPr>
        <p:spPr bwMode="auto">
          <a:xfrm>
            <a:off x="1401411" y="4056070"/>
            <a:ext cx="246455" cy="117590"/>
          </a:xfrm>
          <a:custGeom>
            <a:avLst/>
            <a:gdLst>
              <a:gd name="T0" fmla="*/ 750 w 765"/>
              <a:gd name="T1" fmla="*/ 202 h 364"/>
              <a:gd name="T2" fmla="*/ 761 w 765"/>
              <a:gd name="T3" fmla="*/ 167 h 364"/>
              <a:gd name="T4" fmla="*/ 765 w 765"/>
              <a:gd name="T5" fmla="*/ 130 h 364"/>
              <a:gd name="T6" fmla="*/ 765 w 765"/>
              <a:gd name="T7" fmla="*/ 110 h 364"/>
              <a:gd name="T8" fmla="*/ 761 w 765"/>
              <a:gd name="T9" fmla="*/ 91 h 364"/>
              <a:gd name="T10" fmla="*/ 750 w 765"/>
              <a:gd name="T11" fmla="*/ 75 h 364"/>
              <a:gd name="T12" fmla="*/ 741 w 765"/>
              <a:gd name="T13" fmla="*/ 55 h 364"/>
              <a:gd name="T14" fmla="*/ 721 w 765"/>
              <a:gd name="T15" fmla="*/ 36 h 364"/>
              <a:gd name="T16" fmla="*/ 695 w 765"/>
              <a:gd name="T17" fmla="*/ 25 h 364"/>
              <a:gd name="T18" fmla="*/ 665 w 765"/>
              <a:gd name="T19" fmla="*/ 10 h 364"/>
              <a:gd name="T20" fmla="*/ 619 w 765"/>
              <a:gd name="T21" fmla="*/ 5 h 364"/>
              <a:gd name="T22" fmla="*/ 574 w 765"/>
              <a:gd name="T23" fmla="*/ 0 h 364"/>
              <a:gd name="T24" fmla="*/ 514 w 765"/>
              <a:gd name="T25" fmla="*/ 0 h 364"/>
              <a:gd name="T26" fmla="*/ 448 w 765"/>
              <a:gd name="T27" fmla="*/ 5 h 364"/>
              <a:gd name="T28" fmla="*/ 388 w 765"/>
              <a:gd name="T29" fmla="*/ 15 h 364"/>
              <a:gd name="T30" fmla="*/ 327 w 765"/>
              <a:gd name="T31" fmla="*/ 29 h 364"/>
              <a:gd name="T32" fmla="*/ 271 w 765"/>
              <a:gd name="T33" fmla="*/ 45 h 364"/>
              <a:gd name="T34" fmla="*/ 216 w 765"/>
              <a:gd name="T35" fmla="*/ 66 h 364"/>
              <a:gd name="T36" fmla="*/ 166 w 765"/>
              <a:gd name="T37" fmla="*/ 86 h 364"/>
              <a:gd name="T38" fmla="*/ 121 w 765"/>
              <a:gd name="T39" fmla="*/ 110 h 364"/>
              <a:gd name="T40" fmla="*/ 86 w 765"/>
              <a:gd name="T41" fmla="*/ 130 h 364"/>
              <a:gd name="T42" fmla="*/ 50 w 765"/>
              <a:gd name="T43" fmla="*/ 161 h 364"/>
              <a:gd name="T44" fmla="*/ 24 w 765"/>
              <a:gd name="T45" fmla="*/ 186 h 364"/>
              <a:gd name="T46" fmla="*/ 10 w 765"/>
              <a:gd name="T47" fmla="*/ 211 h 364"/>
              <a:gd name="T48" fmla="*/ 0 w 765"/>
              <a:gd name="T49" fmla="*/ 237 h 364"/>
              <a:gd name="T50" fmla="*/ 0 w 765"/>
              <a:gd name="T51" fmla="*/ 262 h 364"/>
              <a:gd name="T52" fmla="*/ 15 w 765"/>
              <a:gd name="T53" fmla="*/ 287 h 364"/>
              <a:gd name="T54" fmla="*/ 35 w 765"/>
              <a:gd name="T55" fmla="*/ 313 h 364"/>
              <a:gd name="T56" fmla="*/ 65 w 765"/>
              <a:gd name="T57" fmla="*/ 333 h 364"/>
              <a:gd name="T58" fmla="*/ 105 w 765"/>
              <a:gd name="T59" fmla="*/ 348 h 364"/>
              <a:gd name="T60" fmla="*/ 146 w 765"/>
              <a:gd name="T61" fmla="*/ 358 h 364"/>
              <a:gd name="T62" fmla="*/ 181 w 765"/>
              <a:gd name="T63" fmla="*/ 364 h 364"/>
              <a:gd name="T64" fmla="*/ 222 w 765"/>
              <a:gd name="T65" fmla="*/ 358 h 364"/>
              <a:gd name="T66" fmla="*/ 257 w 765"/>
              <a:gd name="T67" fmla="*/ 353 h 364"/>
              <a:gd name="T68" fmla="*/ 297 w 765"/>
              <a:gd name="T69" fmla="*/ 338 h 364"/>
              <a:gd name="T70" fmla="*/ 377 w 765"/>
              <a:gd name="T71" fmla="*/ 308 h 364"/>
              <a:gd name="T72" fmla="*/ 463 w 765"/>
              <a:gd name="T73" fmla="*/ 272 h 364"/>
              <a:gd name="T74" fmla="*/ 554 w 765"/>
              <a:gd name="T75" fmla="*/ 237 h 364"/>
              <a:gd name="T76" fmla="*/ 599 w 765"/>
              <a:gd name="T77" fmla="*/ 222 h 364"/>
              <a:gd name="T78" fmla="*/ 645 w 765"/>
              <a:gd name="T79" fmla="*/ 211 h 364"/>
              <a:gd name="T80" fmla="*/ 695 w 765"/>
              <a:gd name="T81" fmla="*/ 207 h 364"/>
              <a:gd name="T82" fmla="*/ 750 w 765"/>
              <a:gd name="T83" fmla="*/ 20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5" h="364">
                <a:moveTo>
                  <a:pt x="750" y="202"/>
                </a:moveTo>
                <a:lnTo>
                  <a:pt x="761" y="167"/>
                </a:lnTo>
                <a:lnTo>
                  <a:pt x="765" y="130"/>
                </a:lnTo>
                <a:lnTo>
                  <a:pt x="765" y="110"/>
                </a:lnTo>
                <a:lnTo>
                  <a:pt x="761" y="91"/>
                </a:lnTo>
                <a:lnTo>
                  <a:pt x="750" y="75"/>
                </a:lnTo>
                <a:lnTo>
                  <a:pt x="741" y="55"/>
                </a:lnTo>
                <a:lnTo>
                  <a:pt x="721" y="36"/>
                </a:lnTo>
                <a:lnTo>
                  <a:pt x="695" y="25"/>
                </a:lnTo>
                <a:lnTo>
                  <a:pt x="665" y="10"/>
                </a:lnTo>
                <a:lnTo>
                  <a:pt x="619" y="5"/>
                </a:lnTo>
                <a:lnTo>
                  <a:pt x="574" y="0"/>
                </a:lnTo>
                <a:lnTo>
                  <a:pt x="514" y="0"/>
                </a:lnTo>
                <a:lnTo>
                  <a:pt x="448" y="5"/>
                </a:lnTo>
                <a:lnTo>
                  <a:pt x="388" y="15"/>
                </a:lnTo>
                <a:lnTo>
                  <a:pt x="327" y="29"/>
                </a:lnTo>
                <a:lnTo>
                  <a:pt x="271" y="45"/>
                </a:lnTo>
                <a:lnTo>
                  <a:pt x="216" y="66"/>
                </a:lnTo>
                <a:lnTo>
                  <a:pt x="166" y="86"/>
                </a:lnTo>
                <a:lnTo>
                  <a:pt x="121" y="110"/>
                </a:lnTo>
                <a:lnTo>
                  <a:pt x="86" y="130"/>
                </a:lnTo>
                <a:lnTo>
                  <a:pt x="50" y="161"/>
                </a:lnTo>
                <a:lnTo>
                  <a:pt x="24" y="186"/>
                </a:lnTo>
                <a:lnTo>
                  <a:pt x="10" y="211"/>
                </a:lnTo>
                <a:lnTo>
                  <a:pt x="0" y="237"/>
                </a:lnTo>
                <a:lnTo>
                  <a:pt x="0" y="262"/>
                </a:lnTo>
                <a:lnTo>
                  <a:pt x="15" y="287"/>
                </a:lnTo>
                <a:lnTo>
                  <a:pt x="35" y="313"/>
                </a:lnTo>
                <a:lnTo>
                  <a:pt x="65" y="333"/>
                </a:lnTo>
                <a:lnTo>
                  <a:pt x="105" y="348"/>
                </a:lnTo>
                <a:lnTo>
                  <a:pt x="146" y="358"/>
                </a:lnTo>
                <a:lnTo>
                  <a:pt x="181" y="364"/>
                </a:lnTo>
                <a:lnTo>
                  <a:pt x="222" y="358"/>
                </a:lnTo>
                <a:lnTo>
                  <a:pt x="257" y="353"/>
                </a:lnTo>
                <a:lnTo>
                  <a:pt x="297" y="338"/>
                </a:lnTo>
                <a:lnTo>
                  <a:pt x="377" y="308"/>
                </a:lnTo>
                <a:lnTo>
                  <a:pt x="463" y="272"/>
                </a:lnTo>
                <a:lnTo>
                  <a:pt x="554" y="237"/>
                </a:lnTo>
                <a:lnTo>
                  <a:pt x="599" y="222"/>
                </a:lnTo>
                <a:lnTo>
                  <a:pt x="645" y="211"/>
                </a:lnTo>
                <a:lnTo>
                  <a:pt x="695" y="207"/>
                </a:lnTo>
                <a:lnTo>
                  <a:pt x="750" y="2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04"/>
          <p:cNvSpPr>
            <a:spLocks/>
          </p:cNvSpPr>
          <p:nvPr/>
        </p:nvSpPr>
        <p:spPr bwMode="auto">
          <a:xfrm>
            <a:off x="1438460" y="4126946"/>
            <a:ext cx="227125" cy="141752"/>
          </a:xfrm>
          <a:custGeom>
            <a:avLst/>
            <a:gdLst>
              <a:gd name="T0" fmla="*/ 695 w 704"/>
              <a:gd name="T1" fmla="*/ 162 h 439"/>
              <a:gd name="T2" fmla="*/ 704 w 704"/>
              <a:gd name="T3" fmla="*/ 126 h 439"/>
              <a:gd name="T4" fmla="*/ 704 w 704"/>
              <a:gd name="T5" fmla="*/ 91 h 439"/>
              <a:gd name="T6" fmla="*/ 700 w 704"/>
              <a:gd name="T7" fmla="*/ 56 h 439"/>
              <a:gd name="T8" fmla="*/ 690 w 704"/>
              <a:gd name="T9" fmla="*/ 40 h 439"/>
              <a:gd name="T10" fmla="*/ 680 w 704"/>
              <a:gd name="T11" fmla="*/ 26 h 439"/>
              <a:gd name="T12" fmla="*/ 665 w 704"/>
              <a:gd name="T13" fmla="*/ 15 h 439"/>
              <a:gd name="T14" fmla="*/ 645 w 704"/>
              <a:gd name="T15" fmla="*/ 5 h 439"/>
              <a:gd name="T16" fmla="*/ 619 w 704"/>
              <a:gd name="T17" fmla="*/ 0 h 439"/>
              <a:gd name="T18" fmla="*/ 589 w 704"/>
              <a:gd name="T19" fmla="*/ 0 h 439"/>
              <a:gd name="T20" fmla="*/ 554 w 704"/>
              <a:gd name="T21" fmla="*/ 5 h 439"/>
              <a:gd name="T22" fmla="*/ 508 w 704"/>
              <a:gd name="T23" fmla="*/ 20 h 439"/>
              <a:gd name="T24" fmla="*/ 312 w 704"/>
              <a:gd name="T25" fmla="*/ 91 h 439"/>
              <a:gd name="T26" fmla="*/ 211 w 704"/>
              <a:gd name="T27" fmla="*/ 136 h 439"/>
              <a:gd name="T28" fmla="*/ 125 w 704"/>
              <a:gd name="T29" fmla="*/ 182 h 439"/>
              <a:gd name="T30" fmla="*/ 90 w 704"/>
              <a:gd name="T31" fmla="*/ 201 h 439"/>
              <a:gd name="T32" fmla="*/ 60 w 704"/>
              <a:gd name="T33" fmla="*/ 227 h 439"/>
              <a:gd name="T34" fmla="*/ 35 w 704"/>
              <a:gd name="T35" fmla="*/ 252 h 439"/>
              <a:gd name="T36" fmla="*/ 14 w 704"/>
              <a:gd name="T37" fmla="*/ 282 h 439"/>
              <a:gd name="T38" fmla="*/ 5 w 704"/>
              <a:gd name="T39" fmla="*/ 307 h 439"/>
              <a:gd name="T40" fmla="*/ 0 w 704"/>
              <a:gd name="T41" fmla="*/ 338 h 439"/>
              <a:gd name="T42" fmla="*/ 5 w 704"/>
              <a:gd name="T43" fmla="*/ 369 h 439"/>
              <a:gd name="T44" fmla="*/ 19 w 704"/>
              <a:gd name="T45" fmla="*/ 399 h 439"/>
              <a:gd name="T46" fmla="*/ 30 w 704"/>
              <a:gd name="T47" fmla="*/ 413 h 439"/>
              <a:gd name="T48" fmla="*/ 45 w 704"/>
              <a:gd name="T49" fmla="*/ 424 h 439"/>
              <a:gd name="T50" fmla="*/ 60 w 704"/>
              <a:gd name="T51" fmla="*/ 434 h 439"/>
              <a:gd name="T52" fmla="*/ 75 w 704"/>
              <a:gd name="T53" fmla="*/ 439 h 439"/>
              <a:gd name="T54" fmla="*/ 106 w 704"/>
              <a:gd name="T55" fmla="*/ 439 h 439"/>
              <a:gd name="T56" fmla="*/ 146 w 704"/>
              <a:gd name="T57" fmla="*/ 434 h 439"/>
              <a:gd name="T58" fmla="*/ 185 w 704"/>
              <a:gd name="T59" fmla="*/ 424 h 439"/>
              <a:gd name="T60" fmla="*/ 227 w 704"/>
              <a:gd name="T61" fmla="*/ 404 h 439"/>
              <a:gd name="T62" fmla="*/ 321 w 704"/>
              <a:gd name="T63" fmla="*/ 348 h 439"/>
              <a:gd name="T64" fmla="*/ 418 w 704"/>
              <a:gd name="T65" fmla="*/ 287 h 439"/>
              <a:gd name="T66" fmla="*/ 519 w 704"/>
              <a:gd name="T67" fmla="*/ 227 h 439"/>
              <a:gd name="T68" fmla="*/ 564 w 704"/>
              <a:gd name="T69" fmla="*/ 201 h 439"/>
              <a:gd name="T70" fmla="*/ 610 w 704"/>
              <a:gd name="T71" fmla="*/ 182 h 439"/>
              <a:gd name="T72" fmla="*/ 654 w 704"/>
              <a:gd name="T73" fmla="*/ 171 h 439"/>
              <a:gd name="T74" fmla="*/ 695 w 704"/>
              <a:gd name="T75" fmla="*/ 16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4" h="439">
                <a:moveTo>
                  <a:pt x="695" y="162"/>
                </a:moveTo>
                <a:lnTo>
                  <a:pt x="704" y="126"/>
                </a:lnTo>
                <a:lnTo>
                  <a:pt x="704" y="91"/>
                </a:lnTo>
                <a:lnTo>
                  <a:pt x="700" y="56"/>
                </a:lnTo>
                <a:lnTo>
                  <a:pt x="690" y="40"/>
                </a:lnTo>
                <a:lnTo>
                  <a:pt x="680" y="26"/>
                </a:lnTo>
                <a:lnTo>
                  <a:pt x="665" y="15"/>
                </a:lnTo>
                <a:lnTo>
                  <a:pt x="645" y="5"/>
                </a:lnTo>
                <a:lnTo>
                  <a:pt x="619" y="0"/>
                </a:lnTo>
                <a:lnTo>
                  <a:pt x="589" y="0"/>
                </a:lnTo>
                <a:lnTo>
                  <a:pt x="554" y="5"/>
                </a:lnTo>
                <a:lnTo>
                  <a:pt x="508" y="20"/>
                </a:lnTo>
                <a:lnTo>
                  <a:pt x="312" y="91"/>
                </a:lnTo>
                <a:lnTo>
                  <a:pt x="211" y="136"/>
                </a:lnTo>
                <a:lnTo>
                  <a:pt x="125" y="182"/>
                </a:lnTo>
                <a:lnTo>
                  <a:pt x="90" y="201"/>
                </a:lnTo>
                <a:lnTo>
                  <a:pt x="60" y="227"/>
                </a:lnTo>
                <a:lnTo>
                  <a:pt x="35" y="252"/>
                </a:lnTo>
                <a:lnTo>
                  <a:pt x="14" y="282"/>
                </a:lnTo>
                <a:lnTo>
                  <a:pt x="5" y="307"/>
                </a:lnTo>
                <a:lnTo>
                  <a:pt x="0" y="338"/>
                </a:lnTo>
                <a:lnTo>
                  <a:pt x="5" y="369"/>
                </a:lnTo>
                <a:lnTo>
                  <a:pt x="19" y="399"/>
                </a:lnTo>
                <a:lnTo>
                  <a:pt x="30" y="413"/>
                </a:lnTo>
                <a:lnTo>
                  <a:pt x="45" y="424"/>
                </a:lnTo>
                <a:lnTo>
                  <a:pt x="60" y="434"/>
                </a:lnTo>
                <a:lnTo>
                  <a:pt x="75" y="439"/>
                </a:lnTo>
                <a:lnTo>
                  <a:pt x="106" y="439"/>
                </a:lnTo>
                <a:lnTo>
                  <a:pt x="146" y="434"/>
                </a:lnTo>
                <a:lnTo>
                  <a:pt x="185" y="424"/>
                </a:lnTo>
                <a:lnTo>
                  <a:pt x="227" y="404"/>
                </a:lnTo>
                <a:lnTo>
                  <a:pt x="321" y="348"/>
                </a:lnTo>
                <a:lnTo>
                  <a:pt x="418" y="287"/>
                </a:lnTo>
                <a:lnTo>
                  <a:pt x="519" y="227"/>
                </a:lnTo>
                <a:lnTo>
                  <a:pt x="564" y="201"/>
                </a:lnTo>
                <a:lnTo>
                  <a:pt x="610" y="182"/>
                </a:lnTo>
                <a:lnTo>
                  <a:pt x="654" y="171"/>
                </a:lnTo>
                <a:lnTo>
                  <a:pt x="695"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05"/>
          <p:cNvSpPr>
            <a:spLocks/>
          </p:cNvSpPr>
          <p:nvPr/>
        </p:nvSpPr>
        <p:spPr bwMode="auto">
          <a:xfrm>
            <a:off x="1517390" y="4197822"/>
            <a:ext cx="180412" cy="120811"/>
          </a:xfrm>
          <a:custGeom>
            <a:avLst/>
            <a:gdLst>
              <a:gd name="T0" fmla="*/ 559 w 564"/>
              <a:gd name="T1" fmla="*/ 102 h 374"/>
              <a:gd name="T2" fmla="*/ 554 w 564"/>
              <a:gd name="T3" fmla="*/ 77 h 374"/>
              <a:gd name="T4" fmla="*/ 543 w 564"/>
              <a:gd name="T5" fmla="*/ 56 h 374"/>
              <a:gd name="T6" fmla="*/ 529 w 564"/>
              <a:gd name="T7" fmla="*/ 31 h 374"/>
              <a:gd name="T8" fmla="*/ 513 w 564"/>
              <a:gd name="T9" fmla="*/ 21 h 374"/>
              <a:gd name="T10" fmla="*/ 499 w 564"/>
              <a:gd name="T11" fmla="*/ 11 h 374"/>
              <a:gd name="T12" fmla="*/ 478 w 564"/>
              <a:gd name="T13" fmla="*/ 6 h 374"/>
              <a:gd name="T14" fmla="*/ 458 w 564"/>
              <a:gd name="T15" fmla="*/ 0 h 374"/>
              <a:gd name="T16" fmla="*/ 428 w 564"/>
              <a:gd name="T17" fmla="*/ 0 h 374"/>
              <a:gd name="T18" fmla="*/ 398 w 564"/>
              <a:gd name="T19" fmla="*/ 6 h 374"/>
              <a:gd name="T20" fmla="*/ 356 w 564"/>
              <a:gd name="T21" fmla="*/ 16 h 374"/>
              <a:gd name="T22" fmla="*/ 317 w 564"/>
              <a:gd name="T23" fmla="*/ 31 h 374"/>
              <a:gd name="T24" fmla="*/ 227 w 564"/>
              <a:gd name="T25" fmla="*/ 66 h 374"/>
              <a:gd name="T26" fmla="*/ 156 w 564"/>
              <a:gd name="T27" fmla="*/ 112 h 374"/>
              <a:gd name="T28" fmla="*/ 90 w 564"/>
              <a:gd name="T29" fmla="*/ 162 h 374"/>
              <a:gd name="T30" fmla="*/ 45 w 564"/>
              <a:gd name="T31" fmla="*/ 208 h 374"/>
              <a:gd name="T32" fmla="*/ 24 w 564"/>
              <a:gd name="T33" fmla="*/ 234 h 374"/>
              <a:gd name="T34" fmla="*/ 15 w 564"/>
              <a:gd name="T35" fmla="*/ 254 h 374"/>
              <a:gd name="T36" fmla="*/ 5 w 564"/>
              <a:gd name="T37" fmla="*/ 278 h 374"/>
              <a:gd name="T38" fmla="*/ 0 w 564"/>
              <a:gd name="T39" fmla="*/ 298 h 374"/>
              <a:gd name="T40" fmla="*/ 0 w 564"/>
              <a:gd name="T41" fmla="*/ 314 h 374"/>
              <a:gd name="T42" fmla="*/ 5 w 564"/>
              <a:gd name="T43" fmla="*/ 335 h 374"/>
              <a:gd name="T44" fmla="*/ 15 w 564"/>
              <a:gd name="T45" fmla="*/ 349 h 374"/>
              <a:gd name="T46" fmla="*/ 30 w 564"/>
              <a:gd name="T47" fmla="*/ 360 h 374"/>
              <a:gd name="T48" fmla="*/ 45 w 564"/>
              <a:gd name="T49" fmla="*/ 369 h 374"/>
              <a:gd name="T50" fmla="*/ 65 w 564"/>
              <a:gd name="T51" fmla="*/ 374 h 374"/>
              <a:gd name="T52" fmla="*/ 79 w 564"/>
              <a:gd name="T53" fmla="*/ 374 h 374"/>
              <a:gd name="T54" fmla="*/ 95 w 564"/>
              <a:gd name="T55" fmla="*/ 374 h 374"/>
              <a:gd name="T56" fmla="*/ 130 w 564"/>
              <a:gd name="T57" fmla="*/ 360 h 374"/>
              <a:gd name="T58" fmla="*/ 166 w 564"/>
              <a:gd name="T59" fmla="*/ 344 h 374"/>
              <a:gd name="T60" fmla="*/ 246 w 564"/>
              <a:gd name="T61" fmla="*/ 298 h 374"/>
              <a:gd name="T62" fmla="*/ 292 w 564"/>
              <a:gd name="T63" fmla="*/ 278 h 374"/>
              <a:gd name="T64" fmla="*/ 347 w 564"/>
              <a:gd name="T65" fmla="*/ 263 h 374"/>
              <a:gd name="T66" fmla="*/ 398 w 564"/>
              <a:gd name="T67" fmla="*/ 248 h 374"/>
              <a:gd name="T68" fmla="*/ 444 w 564"/>
              <a:gd name="T69" fmla="*/ 234 h 374"/>
              <a:gd name="T70" fmla="*/ 483 w 564"/>
              <a:gd name="T71" fmla="*/ 213 h 374"/>
              <a:gd name="T72" fmla="*/ 518 w 564"/>
              <a:gd name="T73" fmla="*/ 192 h 374"/>
              <a:gd name="T74" fmla="*/ 543 w 564"/>
              <a:gd name="T75" fmla="*/ 167 h 374"/>
              <a:gd name="T76" fmla="*/ 559 w 564"/>
              <a:gd name="T77" fmla="*/ 142 h 374"/>
              <a:gd name="T78" fmla="*/ 564 w 564"/>
              <a:gd name="T79" fmla="*/ 122 h 374"/>
              <a:gd name="T80" fmla="*/ 559 w 564"/>
              <a:gd name="T81" fmla="*/ 10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4" h="374">
                <a:moveTo>
                  <a:pt x="559" y="102"/>
                </a:moveTo>
                <a:lnTo>
                  <a:pt x="554" y="77"/>
                </a:lnTo>
                <a:lnTo>
                  <a:pt x="543" y="56"/>
                </a:lnTo>
                <a:lnTo>
                  <a:pt x="529" y="31"/>
                </a:lnTo>
                <a:lnTo>
                  <a:pt x="513" y="21"/>
                </a:lnTo>
                <a:lnTo>
                  <a:pt x="499" y="11"/>
                </a:lnTo>
                <a:lnTo>
                  <a:pt x="478" y="6"/>
                </a:lnTo>
                <a:lnTo>
                  <a:pt x="458" y="0"/>
                </a:lnTo>
                <a:lnTo>
                  <a:pt x="428" y="0"/>
                </a:lnTo>
                <a:lnTo>
                  <a:pt x="398" y="6"/>
                </a:lnTo>
                <a:lnTo>
                  <a:pt x="356" y="16"/>
                </a:lnTo>
                <a:lnTo>
                  <a:pt x="317" y="31"/>
                </a:lnTo>
                <a:lnTo>
                  <a:pt x="227" y="66"/>
                </a:lnTo>
                <a:lnTo>
                  <a:pt x="156" y="112"/>
                </a:lnTo>
                <a:lnTo>
                  <a:pt x="90" y="162"/>
                </a:lnTo>
                <a:lnTo>
                  <a:pt x="45" y="208"/>
                </a:lnTo>
                <a:lnTo>
                  <a:pt x="24" y="234"/>
                </a:lnTo>
                <a:lnTo>
                  <a:pt x="15" y="254"/>
                </a:lnTo>
                <a:lnTo>
                  <a:pt x="5" y="278"/>
                </a:lnTo>
                <a:lnTo>
                  <a:pt x="0" y="298"/>
                </a:lnTo>
                <a:lnTo>
                  <a:pt x="0" y="314"/>
                </a:lnTo>
                <a:lnTo>
                  <a:pt x="5" y="335"/>
                </a:lnTo>
                <a:lnTo>
                  <a:pt x="15" y="349"/>
                </a:lnTo>
                <a:lnTo>
                  <a:pt x="30" y="360"/>
                </a:lnTo>
                <a:lnTo>
                  <a:pt x="45" y="369"/>
                </a:lnTo>
                <a:lnTo>
                  <a:pt x="65" y="374"/>
                </a:lnTo>
                <a:lnTo>
                  <a:pt x="79" y="374"/>
                </a:lnTo>
                <a:lnTo>
                  <a:pt x="95" y="374"/>
                </a:lnTo>
                <a:lnTo>
                  <a:pt x="130" y="360"/>
                </a:lnTo>
                <a:lnTo>
                  <a:pt x="166" y="344"/>
                </a:lnTo>
                <a:lnTo>
                  <a:pt x="246" y="298"/>
                </a:lnTo>
                <a:lnTo>
                  <a:pt x="292" y="278"/>
                </a:lnTo>
                <a:lnTo>
                  <a:pt x="347" y="263"/>
                </a:lnTo>
                <a:lnTo>
                  <a:pt x="398" y="248"/>
                </a:lnTo>
                <a:lnTo>
                  <a:pt x="444" y="234"/>
                </a:lnTo>
                <a:lnTo>
                  <a:pt x="483" y="213"/>
                </a:lnTo>
                <a:lnTo>
                  <a:pt x="518" y="192"/>
                </a:lnTo>
                <a:lnTo>
                  <a:pt x="543" y="167"/>
                </a:lnTo>
                <a:lnTo>
                  <a:pt x="559" y="142"/>
                </a:lnTo>
                <a:lnTo>
                  <a:pt x="564" y="122"/>
                </a:lnTo>
                <a:lnTo>
                  <a:pt x="559"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06"/>
          <p:cNvSpPr>
            <a:spLocks/>
          </p:cNvSpPr>
          <p:nvPr/>
        </p:nvSpPr>
        <p:spPr bwMode="auto">
          <a:xfrm>
            <a:off x="1578601" y="4278363"/>
            <a:ext cx="146584" cy="88595"/>
          </a:xfrm>
          <a:custGeom>
            <a:avLst/>
            <a:gdLst>
              <a:gd name="T0" fmla="*/ 455 w 459"/>
              <a:gd name="T1" fmla="*/ 41 h 273"/>
              <a:gd name="T2" fmla="*/ 445 w 459"/>
              <a:gd name="T3" fmla="*/ 25 h 273"/>
              <a:gd name="T4" fmla="*/ 424 w 459"/>
              <a:gd name="T5" fmla="*/ 15 h 273"/>
              <a:gd name="T6" fmla="*/ 399 w 459"/>
              <a:gd name="T7" fmla="*/ 6 h 273"/>
              <a:gd name="T8" fmla="*/ 364 w 459"/>
              <a:gd name="T9" fmla="*/ 0 h 273"/>
              <a:gd name="T10" fmla="*/ 318 w 459"/>
              <a:gd name="T11" fmla="*/ 0 h 273"/>
              <a:gd name="T12" fmla="*/ 268 w 459"/>
              <a:gd name="T13" fmla="*/ 10 h 273"/>
              <a:gd name="T14" fmla="*/ 202 w 459"/>
              <a:gd name="T15" fmla="*/ 30 h 273"/>
              <a:gd name="T16" fmla="*/ 142 w 459"/>
              <a:gd name="T17" fmla="*/ 61 h 273"/>
              <a:gd name="T18" fmla="*/ 92 w 459"/>
              <a:gd name="T19" fmla="*/ 91 h 273"/>
              <a:gd name="T20" fmla="*/ 51 w 459"/>
              <a:gd name="T21" fmla="*/ 126 h 273"/>
              <a:gd name="T22" fmla="*/ 21 w 459"/>
              <a:gd name="T23" fmla="*/ 157 h 273"/>
              <a:gd name="T24" fmla="*/ 6 w 459"/>
              <a:gd name="T25" fmla="*/ 186 h 273"/>
              <a:gd name="T26" fmla="*/ 0 w 459"/>
              <a:gd name="T27" fmla="*/ 202 h 273"/>
              <a:gd name="T28" fmla="*/ 0 w 459"/>
              <a:gd name="T29" fmla="*/ 212 h 273"/>
              <a:gd name="T30" fmla="*/ 6 w 459"/>
              <a:gd name="T31" fmla="*/ 228 h 273"/>
              <a:gd name="T32" fmla="*/ 11 w 459"/>
              <a:gd name="T33" fmla="*/ 237 h 273"/>
              <a:gd name="T34" fmla="*/ 21 w 459"/>
              <a:gd name="T35" fmla="*/ 248 h 273"/>
              <a:gd name="T36" fmla="*/ 37 w 459"/>
              <a:gd name="T37" fmla="*/ 257 h 273"/>
              <a:gd name="T38" fmla="*/ 56 w 459"/>
              <a:gd name="T39" fmla="*/ 267 h 273"/>
              <a:gd name="T40" fmla="*/ 81 w 459"/>
              <a:gd name="T41" fmla="*/ 273 h 273"/>
              <a:gd name="T42" fmla="*/ 112 w 459"/>
              <a:gd name="T43" fmla="*/ 273 h 273"/>
              <a:gd name="T44" fmla="*/ 142 w 459"/>
              <a:gd name="T45" fmla="*/ 267 h 273"/>
              <a:gd name="T46" fmla="*/ 217 w 459"/>
              <a:gd name="T47" fmla="*/ 248 h 273"/>
              <a:gd name="T48" fmla="*/ 293 w 459"/>
              <a:gd name="T49" fmla="*/ 223 h 273"/>
              <a:gd name="T50" fmla="*/ 328 w 459"/>
              <a:gd name="T51" fmla="*/ 202 h 273"/>
              <a:gd name="T52" fmla="*/ 364 w 459"/>
              <a:gd name="T53" fmla="*/ 186 h 273"/>
              <a:gd name="T54" fmla="*/ 394 w 459"/>
              <a:gd name="T55" fmla="*/ 161 h 273"/>
              <a:gd name="T56" fmla="*/ 420 w 459"/>
              <a:gd name="T57" fmla="*/ 142 h 273"/>
              <a:gd name="T58" fmla="*/ 439 w 459"/>
              <a:gd name="T59" fmla="*/ 117 h 273"/>
              <a:gd name="T60" fmla="*/ 455 w 459"/>
              <a:gd name="T61" fmla="*/ 91 h 273"/>
              <a:gd name="T62" fmla="*/ 459 w 459"/>
              <a:gd name="T63" fmla="*/ 66 h 273"/>
              <a:gd name="T64" fmla="*/ 455 w 459"/>
              <a:gd name="T65" fmla="*/ 4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273">
                <a:moveTo>
                  <a:pt x="455" y="41"/>
                </a:moveTo>
                <a:lnTo>
                  <a:pt x="445" y="25"/>
                </a:lnTo>
                <a:lnTo>
                  <a:pt x="424" y="15"/>
                </a:lnTo>
                <a:lnTo>
                  <a:pt x="399" y="6"/>
                </a:lnTo>
                <a:lnTo>
                  <a:pt x="364" y="0"/>
                </a:lnTo>
                <a:lnTo>
                  <a:pt x="318" y="0"/>
                </a:lnTo>
                <a:lnTo>
                  <a:pt x="268" y="10"/>
                </a:lnTo>
                <a:lnTo>
                  <a:pt x="202" y="30"/>
                </a:lnTo>
                <a:lnTo>
                  <a:pt x="142" y="61"/>
                </a:lnTo>
                <a:lnTo>
                  <a:pt x="92" y="91"/>
                </a:lnTo>
                <a:lnTo>
                  <a:pt x="51" y="126"/>
                </a:lnTo>
                <a:lnTo>
                  <a:pt x="21" y="157"/>
                </a:lnTo>
                <a:lnTo>
                  <a:pt x="6" y="186"/>
                </a:lnTo>
                <a:lnTo>
                  <a:pt x="0" y="202"/>
                </a:lnTo>
                <a:lnTo>
                  <a:pt x="0" y="212"/>
                </a:lnTo>
                <a:lnTo>
                  <a:pt x="6" y="228"/>
                </a:lnTo>
                <a:lnTo>
                  <a:pt x="11" y="237"/>
                </a:lnTo>
                <a:lnTo>
                  <a:pt x="21" y="248"/>
                </a:lnTo>
                <a:lnTo>
                  <a:pt x="37" y="257"/>
                </a:lnTo>
                <a:lnTo>
                  <a:pt x="56" y="267"/>
                </a:lnTo>
                <a:lnTo>
                  <a:pt x="81" y="273"/>
                </a:lnTo>
                <a:lnTo>
                  <a:pt x="112" y="273"/>
                </a:lnTo>
                <a:lnTo>
                  <a:pt x="142" y="267"/>
                </a:lnTo>
                <a:lnTo>
                  <a:pt x="217" y="248"/>
                </a:lnTo>
                <a:lnTo>
                  <a:pt x="293" y="223"/>
                </a:lnTo>
                <a:lnTo>
                  <a:pt x="328" y="202"/>
                </a:lnTo>
                <a:lnTo>
                  <a:pt x="364" y="186"/>
                </a:lnTo>
                <a:lnTo>
                  <a:pt x="394" y="161"/>
                </a:lnTo>
                <a:lnTo>
                  <a:pt x="420" y="142"/>
                </a:lnTo>
                <a:lnTo>
                  <a:pt x="439" y="117"/>
                </a:lnTo>
                <a:lnTo>
                  <a:pt x="455" y="91"/>
                </a:lnTo>
                <a:lnTo>
                  <a:pt x="459" y="66"/>
                </a:lnTo>
                <a:lnTo>
                  <a:pt x="4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07"/>
          <p:cNvSpPr>
            <a:spLocks/>
          </p:cNvSpPr>
          <p:nvPr/>
        </p:nvSpPr>
        <p:spPr bwMode="auto">
          <a:xfrm>
            <a:off x="1564104" y="3951367"/>
            <a:ext cx="103092" cy="104703"/>
          </a:xfrm>
          <a:custGeom>
            <a:avLst/>
            <a:gdLst>
              <a:gd name="T0" fmla="*/ 298 w 322"/>
              <a:gd name="T1" fmla="*/ 298 h 324"/>
              <a:gd name="T2" fmla="*/ 312 w 322"/>
              <a:gd name="T3" fmla="*/ 268 h 324"/>
              <a:gd name="T4" fmla="*/ 316 w 322"/>
              <a:gd name="T5" fmla="*/ 238 h 324"/>
              <a:gd name="T6" fmla="*/ 322 w 322"/>
              <a:gd name="T7" fmla="*/ 203 h 324"/>
              <a:gd name="T8" fmla="*/ 322 w 322"/>
              <a:gd name="T9" fmla="*/ 157 h 324"/>
              <a:gd name="T10" fmla="*/ 316 w 322"/>
              <a:gd name="T11" fmla="*/ 137 h 324"/>
              <a:gd name="T12" fmla="*/ 312 w 322"/>
              <a:gd name="T13" fmla="*/ 118 h 324"/>
              <a:gd name="T14" fmla="*/ 298 w 322"/>
              <a:gd name="T15" fmla="*/ 97 h 324"/>
              <a:gd name="T16" fmla="*/ 282 w 322"/>
              <a:gd name="T17" fmla="*/ 77 h 324"/>
              <a:gd name="T18" fmla="*/ 261 w 322"/>
              <a:gd name="T19" fmla="*/ 61 h 324"/>
              <a:gd name="T20" fmla="*/ 237 w 322"/>
              <a:gd name="T21" fmla="*/ 47 h 324"/>
              <a:gd name="T22" fmla="*/ 181 w 322"/>
              <a:gd name="T23" fmla="*/ 21 h 324"/>
              <a:gd name="T24" fmla="*/ 125 w 322"/>
              <a:gd name="T25" fmla="*/ 6 h 324"/>
              <a:gd name="T26" fmla="*/ 81 w 322"/>
              <a:gd name="T27" fmla="*/ 0 h 324"/>
              <a:gd name="T28" fmla="*/ 44 w 322"/>
              <a:gd name="T29" fmla="*/ 6 h 324"/>
              <a:gd name="T30" fmla="*/ 30 w 322"/>
              <a:gd name="T31" fmla="*/ 11 h 324"/>
              <a:gd name="T32" fmla="*/ 14 w 322"/>
              <a:gd name="T33" fmla="*/ 21 h 324"/>
              <a:gd name="T34" fmla="*/ 10 w 322"/>
              <a:gd name="T35" fmla="*/ 31 h 324"/>
              <a:gd name="T36" fmla="*/ 0 w 322"/>
              <a:gd name="T37" fmla="*/ 47 h 324"/>
              <a:gd name="T38" fmla="*/ 0 w 322"/>
              <a:gd name="T39" fmla="*/ 61 h 324"/>
              <a:gd name="T40" fmla="*/ 4 w 322"/>
              <a:gd name="T41" fmla="*/ 77 h 324"/>
              <a:gd name="T42" fmla="*/ 10 w 322"/>
              <a:gd name="T43" fmla="*/ 97 h 324"/>
              <a:gd name="T44" fmla="*/ 20 w 322"/>
              <a:gd name="T45" fmla="*/ 118 h 324"/>
              <a:gd name="T46" fmla="*/ 65 w 322"/>
              <a:gd name="T47" fmla="*/ 192 h 324"/>
              <a:gd name="T48" fmla="*/ 90 w 322"/>
              <a:gd name="T49" fmla="*/ 247 h 324"/>
              <a:gd name="T50" fmla="*/ 100 w 322"/>
              <a:gd name="T51" fmla="*/ 283 h 324"/>
              <a:gd name="T52" fmla="*/ 100 w 322"/>
              <a:gd name="T53" fmla="*/ 294 h 324"/>
              <a:gd name="T54" fmla="*/ 125 w 322"/>
              <a:gd name="T55" fmla="*/ 304 h 324"/>
              <a:gd name="T56" fmla="*/ 186 w 322"/>
              <a:gd name="T57" fmla="*/ 319 h 324"/>
              <a:gd name="T58" fmla="*/ 217 w 322"/>
              <a:gd name="T59" fmla="*/ 324 h 324"/>
              <a:gd name="T60" fmla="*/ 252 w 322"/>
              <a:gd name="T61" fmla="*/ 324 h 324"/>
              <a:gd name="T62" fmla="*/ 277 w 322"/>
              <a:gd name="T63" fmla="*/ 319 h 324"/>
              <a:gd name="T64" fmla="*/ 292 w 322"/>
              <a:gd name="T65" fmla="*/ 309 h 324"/>
              <a:gd name="T66" fmla="*/ 298 w 322"/>
              <a:gd name="T67" fmla="*/ 29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24">
                <a:moveTo>
                  <a:pt x="298" y="298"/>
                </a:moveTo>
                <a:lnTo>
                  <a:pt x="312" y="268"/>
                </a:lnTo>
                <a:lnTo>
                  <a:pt x="316" y="238"/>
                </a:lnTo>
                <a:lnTo>
                  <a:pt x="322" y="203"/>
                </a:lnTo>
                <a:lnTo>
                  <a:pt x="322" y="157"/>
                </a:lnTo>
                <a:lnTo>
                  <a:pt x="316" y="137"/>
                </a:lnTo>
                <a:lnTo>
                  <a:pt x="312" y="118"/>
                </a:lnTo>
                <a:lnTo>
                  <a:pt x="298" y="97"/>
                </a:lnTo>
                <a:lnTo>
                  <a:pt x="282" y="77"/>
                </a:lnTo>
                <a:lnTo>
                  <a:pt x="261" y="61"/>
                </a:lnTo>
                <a:lnTo>
                  <a:pt x="237" y="47"/>
                </a:lnTo>
                <a:lnTo>
                  <a:pt x="181" y="21"/>
                </a:lnTo>
                <a:lnTo>
                  <a:pt x="125" y="6"/>
                </a:lnTo>
                <a:lnTo>
                  <a:pt x="81" y="0"/>
                </a:lnTo>
                <a:lnTo>
                  <a:pt x="44" y="6"/>
                </a:lnTo>
                <a:lnTo>
                  <a:pt x="30" y="11"/>
                </a:lnTo>
                <a:lnTo>
                  <a:pt x="14" y="21"/>
                </a:lnTo>
                <a:lnTo>
                  <a:pt x="10" y="31"/>
                </a:lnTo>
                <a:lnTo>
                  <a:pt x="0" y="47"/>
                </a:lnTo>
                <a:lnTo>
                  <a:pt x="0" y="61"/>
                </a:lnTo>
                <a:lnTo>
                  <a:pt x="4" y="77"/>
                </a:lnTo>
                <a:lnTo>
                  <a:pt x="10" y="97"/>
                </a:lnTo>
                <a:lnTo>
                  <a:pt x="20" y="118"/>
                </a:lnTo>
                <a:lnTo>
                  <a:pt x="65" y="192"/>
                </a:lnTo>
                <a:lnTo>
                  <a:pt x="90" y="247"/>
                </a:lnTo>
                <a:lnTo>
                  <a:pt x="100" y="283"/>
                </a:lnTo>
                <a:lnTo>
                  <a:pt x="100" y="294"/>
                </a:lnTo>
                <a:lnTo>
                  <a:pt x="125" y="304"/>
                </a:lnTo>
                <a:lnTo>
                  <a:pt x="186" y="319"/>
                </a:lnTo>
                <a:lnTo>
                  <a:pt x="217" y="324"/>
                </a:lnTo>
                <a:lnTo>
                  <a:pt x="252" y="324"/>
                </a:lnTo>
                <a:lnTo>
                  <a:pt x="277" y="319"/>
                </a:lnTo>
                <a:lnTo>
                  <a:pt x="292" y="309"/>
                </a:lnTo>
                <a:lnTo>
                  <a:pt x="298" y="2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08"/>
          <p:cNvSpPr>
            <a:spLocks/>
          </p:cNvSpPr>
          <p:nvPr/>
        </p:nvSpPr>
        <p:spPr bwMode="auto">
          <a:xfrm>
            <a:off x="739365" y="3029979"/>
            <a:ext cx="449418" cy="1096967"/>
          </a:xfrm>
          <a:custGeom>
            <a:avLst/>
            <a:gdLst>
              <a:gd name="T0" fmla="*/ 811 w 1397"/>
              <a:gd name="T1" fmla="*/ 5 h 3407"/>
              <a:gd name="T2" fmla="*/ 706 w 1397"/>
              <a:gd name="T3" fmla="*/ 66 h 3407"/>
              <a:gd name="T4" fmla="*/ 625 w 1397"/>
              <a:gd name="T5" fmla="*/ 126 h 3407"/>
              <a:gd name="T6" fmla="*/ 540 w 1397"/>
              <a:gd name="T7" fmla="*/ 222 h 3407"/>
              <a:gd name="T8" fmla="*/ 444 w 1397"/>
              <a:gd name="T9" fmla="*/ 348 h 3407"/>
              <a:gd name="T10" fmla="*/ 348 w 1397"/>
              <a:gd name="T11" fmla="*/ 515 h 3407"/>
              <a:gd name="T12" fmla="*/ 263 w 1397"/>
              <a:gd name="T13" fmla="*/ 727 h 3407"/>
              <a:gd name="T14" fmla="*/ 182 w 1397"/>
              <a:gd name="T15" fmla="*/ 974 h 3407"/>
              <a:gd name="T16" fmla="*/ 116 w 1397"/>
              <a:gd name="T17" fmla="*/ 1242 h 3407"/>
              <a:gd name="T18" fmla="*/ 60 w 1397"/>
              <a:gd name="T19" fmla="*/ 1524 h 3407"/>
              <a:gd name="T20" fmla="*/ 21 w 1397"/>
              <a:gd name="T21" fmla="*/ 1812 h 3407"/>
              <a:gd name="T22" fmla="*/ 0 w 1397"/>
              <a:gd name="T23" fmla="*/ 2100 h 3407"/>
              <a:gd name="T24" fmla="*/ 5 w 1397"/>
              <a:gd name="T25" fmla="*/ 2382 h 3407"/>
              <a:gd name="T26" fmla="*/ 26 w 1397"/>
              <a:gd name="T27" fmla="*/ 2654 h 3407"/>
              <a:gd name="T28" fmla="*/ 76 w 1397"/>
              <a:gd name="T29" fmla="*/ 2902 h 3407"/>
              <a:gd name="T30" fmla="*/ 152 w 1397"/>
              <a:gd name="T31" fmla="*/ 3115 h 3407"/>
              <a:gd name="T32" fmla="*/ 242 w 1397"/>
              <a:gd name="T33" fmla="*/ 3260 h 3407"/>
              <a:gd name="T34" fmla="*/ 348 w 1397"/>
              <a:gd name="T35" fmla="*/ 3352 h 3407"/>
              <a:gd name="T36" fmla="*/ 459 w 1397"/>
              <a:gd name="T37" fmla="*/ 3396 h 3407"/>
              <a:gd name="T38" fmla="*/ 575 w 1397"/>
              <a:gd name="T39" fmla="*/ 3401 h 3407"/>
              <a:gd name="T40" fmla="*/ 686 w 1397"/>
              <a:gd name="T41" fmla="*/ 3371 h 3407"/>
              <a:gd name="T42" fmla="*/ 796 w 1397"/>
              <a:gd name="T43" fmla="*/ 3315 h 3407"/>
              <a:gd name="T44" fmla="*/ 887 w 1397"/>
              <a:gd name="T45" fmla="*/ 3235 h 3407"/>
              <a:gd name="T46" fmla="*/ 978 w 1397"/>
              <a:gd name="T47" fmla="*/ 3124 h 3407"/>
              <a:gd name="T48" fmla="*/ 1073 w 1397"/>
              <a:gd name="T49" fmla="*/ 2963 h 3407"/>
              <a:gd name="T50" fmla="*/ 1164 w 1397"/>
              <a:gd name="T51" fmla="*/ 2767 h 3407"/>
              <a:gd name="T52" fmla="*/ 1245 w 1397"/>
              <a:gd name="T53" fmla="*/ 2543 h 3407"/>
              <a:gd name="T54" fmla="*/ 1315 w 1397"/>
              <a:gd name="T55" fmla="*/ 2311 h 3407"/>
              <a:gd name="T56" fmla="*/ 1366 w 1397"/>
              <a:gd name="T57" fmla="*/ 2079 h 3407"/>
              <a:gd name="T58" fmla="*/ 1397 w 1397"/>
              <a:gd name="T59" fmla="*/ 1852 h 3407"/>
              <a:gd name="T60" fmla="*/ 1391 w 1397"/>
              <a:gd name="T61" fmla="*/ 1650 h 3407"/>
              <a:gd name="T62" fmla="*/ 1256 w 1397"/>
              <a:gd name="T63" fmla="*/ 1615 h 3407"/>
              <a:gd name="T64" fmla="*/ 1079 w 1397"/>
              <a:gd name="T65" fmla="*/ 1585 h 3407"/>
              <a:gd name="T66" fmla="*/ 983 w 1397"/>
              <a:gd name="T67" fmla="*/ 1585 h 3407"/>
              <a:gd name="T68" fmla="*/ 898 w 1397"/>
              <a:gd name="T69" fmla="*/ 1600 h 3407"/>
              <a:gd name="T70" fmla="*/ 827 w 1397"/>
              <a:gd name="T71" fmla="*/ 1635 h 3407"/>
              <a:gd name="T72" fmla="*/ 792 w 1397"/>
              <a:gd name="T73" fmla="*/ 1923 h 3407"/>
              <a:gd name="T74" fmla="*/ 732 w 1397"/>
              <a:gd name="T75" fmla="*/ 2262 h 3407"/>
              <a:gd name="T76" fmla="*/ 686 w 1397"/>
              <a:gd name="T77" fmla="*/ 2408 h 3407"/>
              <a:gd name="T78" fmla="*/ 640 w 1397"/>
              <a:gd name="T79" fmla="*/ 2509 h 3407"/>
              <a:gd name="T80" fmla="*/ 610 w 1397"/>
              <a:gd name="T81" fmla="*/ 2539 h 3407"/>
              <a:gd name="T82" fmla="*/ 580 w 1397"/>
              <a:gd name="T83" fmla="*/ 2548 h 3407"/>
              <a:gd name="T84" fmla="*/ 529 w 1397"/>
              <a:gd name="T85" fmla="*/ 1822 h 3407"/>
              <a:gd name="T86" fmla="*/ 519 w 1397"/>
              <a:gd name="T87" fmla="*/ 1539 h 3407"/>
              <a:gd name="T88" fmla="*/ 529 w 1397"/>
              <a:gd name="T89" fmla="*/ 1313 h 3407"/>
              <a:gd name="T90" fmla="*/ 554 w 1397"/>
              <a:gd name="T91" fmla="*/ 1034 h 3407"/>
              <a:gd name="T92" fmla="*/ 610 w 1397"/>
              <a:gd name="T93" fmla="*/ 722 h 3407"/>
              <a:gd name="T94" fmla="*/ 700 w 1397"/>
              <a:gd name="T95" fmla="*/ 374 h 3407"/>
              <a:gd name="T96" fmla="*/ 827 w 1397"/>
              <a:gd name="T97" fmla="*/ 0 h 3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7" h="3407">
                <a:moveTo>
                  <a:pt x="827" y="0"/>
                </a:moveTo>
                <a:lnTo>
                  <a:pt x="811" y="5"/>
                </a:lnTo>
                <a:lnTo>
                  <a:pt x="771" y="26"/>
                </a:lnTo>
                <a:lnTo>
                  <a:pt x="706" y="66"/>
                </a:lnTo>
                <a:lnTo>
                  <a:pt x="670" y="91"/>
                </a:lnTo>
                <a:lnTo>
                  <a:pt x="625" y="126"/>
                </a:lnTo>
                <a:lnTo>
                  <a:pt x="585" y="171"/>
                </a:lnTo>
                <a:lnTo>
                  <a:pt x="540" y="222"/>
                </a:lnTo>
                <a:lnTo>
                  <a:pt x="489" y="278"/>
                </a:lnTo>
                <a:lnTo>
                  <a:pt x="444" y="348"/>
                </a:lnTo>
                <a:lnTo>
                  <a:pt x="398" y="425"/>
                </a:lnTo>
                <a:lnTo>
                  <a:pt x="348" y="515"/>
                </a:lnTo>
                <a:lnTo>
                  <a:pt x="302" y="616"/>
                </a:lnTo>
                <a:lnTo>
                  <a:pt x="263" y="727"/>
                </a:lnTo>
                <a:lnTo>
                  <a:pt x="222" y="847"/>
                </a:lnTo>
                <a:lnTo>
                  <a:pt x="182" y="974"/>
                </a:lnTo>
                <a:lnTo>
                  <a:pt x="146" y="1105"/>
                </a:lnTo>
                <a:lnTo>
                  <a:pt x="116" y="1242"/>
                </a:lnTo>
                <a:lnTo>
                  <a:pt x="86" y="1384"/>
                </a:lnTo>
                <a:lnTo>
                  <a:pt x="60" y="1524"/>
                </a:lnTo>
                <a:lnTo>
                  <a:pt x="41" y="1665"/>
                </a:lnTo>
                <a:lnTo>
                  <a:pt x="21" y="1812"/>
                </a:lnTo>
                <a:lnTo>
                  <a:pt x="10" y="1953"/>
                </a:lnTo>
                <a:lnTo>
                  <a:pt x="0" y="2100"/>
                </a:lnTo>
                <a:lnTo>
                  <a:pt x="0" y="2241"/>
                </a:lnTo>
                <a:lnTo>
                  <a:pt x="5" y="2382"/>
                </a:lnTo>
                <a:lnTo>
                  <a:pt x="10" y="2518"/>
                </a:lnTo>
                <a:lnTo>
                  <a:pt x="26" y="2654"/>
                </a:lnTo>
                <a:lnTo>
                  <a:pt x="50" y="2781"/>
                </a:lnTo>
                <a:lnTo>
                  <a:pt x="76" y="2902"/>
                </a:lnTo>
                <a:lnTo>
                  <a:pt x="111" y="3018"/>
                </a:lnTo>
                <a:lnTo>
                  <a:pt x="152" y="3115"/>
                </a:lnTo>
                <a:lnTo>
                  <a:pt x="197" y="3195"/>
                </a:lnTo>
                <a:lnTo>
                  <a:pt x="242" y="3260"/>
                </a:lnTo>
                <a:lnTo>
                  <a:pt x="293" y="3311"/>
                </a:lnTo>
                <a:lnTo>
                  <a:pt x="348" y="3352"/>
                </a:lnTo>
                <a:lnTo>
                  <a:pt x="404" y="3382"/>
                </a:lnTo>
                <a:lnTo>
                  <a:pt x="459" y="3396"/>
                </a:lnTo>
                <a:lnTo>
                  <a:pt x="519" y="3407"/>
                </a:lnTo>
                <a:lnTo>
                  <a:pt x="575" y="3401"/>
                </a:lnTo>
                <a:lnTo>
                  <a:pt x="630" y="3392"/>
                </a:lnTo>
                <a:lnTo>
                  <a:pt x="686" y="3371"/>
                </a:lnTo>
                <a:lnTo>
                  <a:pt x="741" y="3346"/>
                </a:lnTo>
                <a:lnTo>
                  <a:pt x="796" y="3315"/>
                </a:lnTo>
                <a:lnTo>
                  <a:pt x="842" y="3280"/>
                </a:lnTo>
                <a:lnTo>
                  <a:pt x="887" y="3235"/>
                </a:lnTo>
                <a:lnTo>
                  <a:pt x="933" y="3185"/>
                </a:lnTo>
                <a:lnTo>
                  <a:pt x="978" y="3124"/>
                </a:lnTo>
                <a:lnTo>
                  <a:pt x="1028" y="3049"/>
                </a:lnTo>
                <a:lnTo>
                  <a:pt x="1073" y="2963"/>
                </a:lnTo>
                <a:lnTo>
                  <a:pt x="1120" y="2867"/>
                </a:lnTo>
                <a:lnTo>
                  <a:pt x="1164" y="2767"/>
                </a:lnTo>
                <a:lnTo>
                  <a:pt x="1205" y="2654"/>
                </a:lnTo>
                <a:lnTo>
                  <a:pt x="1245" y="2543"/>
                </a:lnTo>
                <a:lnTo>
                  <a:pt x="1286" y="2428"/>
                </a:lnTo>
                <a:lnTo>
                  <a:pt x="1315" y="2311"/>
                </a:lnTo>
                <a:lnTo>
                  <a:pt x="1346" y="2196"/>
                </a:lnTo>
                <a:lnTo>
                  <a:pt x="1366" y="2079"/>
                </a:lnTo>
                <a:lnTo>
                  <a:pt x="1386" y="1963"/>
                </a:lnTo>
                <a:lnTo>
                  <a:pt x="1397" y="1852"/>
                </a:lnTo>
                <a:lnTo>
                  <a:pt x="1397" y="1746"/>
                </a:lnTo>
                <a:lnTo>
                  <a:pt x="1391" y="1650"/>
                </a:lnTo>
                <a:lnTo>
                  <a:pt x="1326" y="1630"/>
                </a:lnTo>
                <a:lnTo>
                  <a:pt x="1256" y="1615"/>
                </a:lnTo>
                <a:lnTo>
                  <a:pt x="1169" y="1595"/>
                </a:lnTo>
                <a:lnTo>
                  <a:pt x="1079" y="1585"/>
                </a:lnTo>
                <a:lnTo>
                  <a:pt x="1028" y="1585"/>
                </a:lnTo>
                <a:lnTo>
                  <a:pt x="983" y="1585"/>
                </a:lnTo>
                <a:lnTo>
                  <a:pt x="938" y="1590"/>
                </a:lnTo>
                <a:lnTo>
                  <a:pt x="898" y="1600"/>
                </a:lnTo>
                <a:lnTo>
                  <a:pt x="862" y="1615"/>
                </a:lnTo>
                <a:lnTo>
                  <a:pt x="827" y="1635"/>
                </a:lnTo>
                <a:lnTo>
                  <a:pt x="811" y="1776"/>
                </a:lnTo>
                <a:lnTo>
                  <a:pt x="792" y="1923"/>
                </a:lnTo>
                <a:lnTo>
                  <a:pt x="767" y="2095"/>
                </a:lnTo>
                <a:lnTo>
                  <a:pt x="732" y="2262"/>
                </a:lnTo>
                <a:lnTo>
                  <a:pt x="711" y="2337"/>
                </a:lnTo>
                <a:lnTo>
                  <a:pt x="686" y="2408"/>
                </a:lnTo>
                <a:lnTo>
                  <a:pt x="666" y="2462"/>
                </a:lnTo>
                <a:lnTo>
                  <a:pt x="640" y="2509"/>
                </a:lnTo>
                <a:lnTo>
                  <a:pt x="625" y="2523"/>
                </a:lnTo>
                <a:lnTo>
                  <a:pt x="610" y="2539"/>
                </a:lnTo>
                <a:lnTo>
                  <a:pt x="596" y="2543"/>
                </a:lnTo>
                <a:lnTo>
                  <a:pt x="580" y="2548"/>
                </a:lnTo>
                <a:lnTo>
                  <a:pt x="534" y="1857"/>
                </a:lnTo>
                <a:lnTo>
                  <a:pt x="529" y="1822"/>
                </a:lnTo>
                <a:lnTo>
                  <a:pt x="519" y="1711"/>
                </a:lnTo>
                <a:lnTo>
                  <a:pt x="519" y="1539"/>
                </a:lnTo>
                <a:lnTo>
                  <a:pt x="519" y="1433"/>
                </a:lnTo>
                <a:lnTo>
                  <a:pt x="529" y="1313"/>
                </a:lnTo>
                <a:lnTo>
                  <a:pt x="540" y="1181"/>
                </a:lnTo>
                <a:lnTo>
                  <a:pt x="554" y="1034"/>
                </a:lnTo>
                <a:lnTo>
                  <a:pt x="580" y="883"/>
                </a:lnTo>
                <a:lnTo>
                  <a:pt x="610" y="722"/>
                </a:lnTo>
                <a:lnTo>
                  <a:pt x="651" y="550"/>
                </a:lnTo>
                <a:lnTo>
                  <a:pt x="700" y="374"/>
                </a:lnTo>
                <a:lnTo>
                  <a:pt x="756" y="187"/>
                </a:lnTo>
                <a:lnTo>
                  <a:pt x="82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14"/>
          <p:cNvSpPr>
            <a:spLocks/>
          </p:cNvSpPr>
          <p:nvPr/>
        </p:nvSpPr>
        <p:spPr bwMode="auto">
          <a:xfrm>
            <a:off x="260952" y="6499680"/>
            <a:ext cx="673322" cy="364045"/>
          </a:xfrm>
          <a:custGeom>
            <a:avLst/>
            <a:gdLst>
              <a:gd name="T0" fmla="*/ 233 w 2087"/>
              <a:gd name="T1" fmla="*/ 812 h 1130"/>
              <a:gd name="T2" fmla="*/ 656 w 2087"/>
              <a:gd name="T3" fmla="*/ 595 h 1130"/>
              <a:gd name="T4" fmla="*/ 892 w 2087"/>
              <a:gd name="T5" fmla="*/ 454 h 1130"/>
              <a:gd name="T6" fmla="*/ 1104 w 2087"/>
              <a:gd name="T7" fmla="*/ 302 h 1130"/>
              <a:gd name="T8" fmla="*/ 1276 w 2087"/>
              <a:gd name="T9" fmla="*/ 151 h 1130"/>
              <a:gd name="T10" fmla="*/ 1337 w 2087"/>
              <a:gd name="T11" fmla="*/ 75 h 1130"/>
              <a:gd name="T12" fmla="*/ 1376 w 2087"/>
              <a:gd name="T13" fmla="*/ 0 h 1130"/>
              <a:gd name="T14" fmla="*/ 1461 w 2087"/>
              <a:gd name="T15" fmla="*/ 0 h 1130"/>
              <a:gd name="T16" fmla="*/ 1558 w 2087"/>
              <a:gd name="T17" fmla="*/ 15 h 1130"/>
              <a:gd name="T18" fmla="*/ 1598 w 2087"/>
              <a:gd name="T19" fmla="*/ 35 h 1130"/>
              <a:gd name="T20" fmla="*/ 1623 w 2087"/>
              <a:gd name="T21" fmla="*/ 60 h 1130"/>
              <a:gd name="T22" fmla="*/ 1623 w 2087"/>
              <a:gd name="T23" fmla="*/ 95 h 1130"/>
              <a:gd name="T24" fmla="*/ 1588 w 2087"/>
              <a:gd name="T25" fmla="*/ 181 h 1130"/>
              <a:gd name="T26" fmla="*/ 1547 w 2087"/>
              <a:gd name="T27" fmla="*/ 287 h 1130"/>
              <a:gd name="T28" fmla="*/ 1547 w 2087"/>
              <a:gd name="T29" fmla="*/ 307 h 1130"/>
              <a:gd name="T30" fmla="*/ 1563 w 2087"/>
              <a:gd name="T31" fmla="*/ 328 h 1130"/>
              <a:gd name="T32" fmla="*/ 1598 w 2087"/>
              <a:gd name="T33" fmla="*/ 332 h 1130"/>
              <a:gd name="T34" fmla="*/ 1709 w 2087"/>
              <a:gd name="T35" fmla="*/ 312 h 1130"/>
              <a:gd name="T36" fmla="*/ 1976 w 2087"/>
              <a:gd name="T37" fmla="*/ 236 h 1130"/>
              <a:gd name="T38" fmla="*/ 2036 w 2087"/>
              <a:gd name="T39" fmla="*/ 231 h 1130"/>
              <a:gd name="T40" fmla="*/ 2062 w 2087"/>
              <a:gd name="T41" fmla="*/ 267 h 1130"/>
              <a:gd name="T42" fmla="*/ 2082 w 2087"/>
              <a:gd name="T43" fmla="*/ 337 h 1130"/>
              <a:gd name="T44" fmla="*/ 2087 w 2087"/>
              <a:gd name="T45" fmla="*/ 454 h 1130"/>
              <a:gd name="T46" fmla="*/ 2067 w 2087"/>
              <a:gd name="T47" fmla="*/ 696 h 1130"/>
              <a:gd name="T48" fmla="*/ 2022 w 2087"/>
              <a:gd name="T49" fmla="*/ 812 h 1130"/>
              <a:gd name="T50" fmla="*/ 1946 w 2087"/>
              <a:gd name="T51" fmla="*/ 833 h 1130"/>
              <a:gd name="T52" fmla="*/ 1845 w 2087"/>
              <a:gd name="T53" fmla="*/ 842 h 1130"/>
              <a:gd name="T54" fmla="*/ 1769 w 2087"/>
              <a:gd name="T55" fmla="*/ 833 h 1130"/>
              <a:gd name="T56" fmla="*/ 1704 w 2087"/>
              <a:gd name="T57" fmla="*/ 802 h 1130"/>
              <a:gd name="T58" fmla="*/ 1658 w 2087"/>
              <a:gd name="T59" fmla="*/ 766 h 1130"/>
              <a:gd name="T60" fmla="*/ 1639 w 2087"/>
              <a:gd name="T61" fmla="*/ 772 h 1130"/>
              <a:gd name="T62" fmla="*/ 1553 w 2087"/>
              <a:gd name="T63" fmla="*/ 837 h 1130"/>
              <a:gd name="T64" fmla="*/ 1396 w 2087"/>
              <a:gd name="T65" fmla="*/ 903 h 1130"/>
              <a:gd name="T66" fmla="*/ 1189 w 2087"/>
              <a:gd name="T67" fmla="*/ 964 h 1130"/>
              <a:gd name="T68" fmla="*/ 963 w 2087"/>
              <a:gd name="T69" fmla="*/ 1014 h 1130"/>
              <a:gd name="T70" fmla="*/ 736 w 2087"/>
              <a:gd name="T71" fmla="*/ 1054 h 1130"/>
              <a:gd name="T72" fmla="*/ 419 w 2087"/>
              <a:gd name="T73" fmla="*/ 1114 h 1130"/>
              <a:gd name="T74" fmla="*/ 258 w 2087"/>
              <a:gd name="T75" fmla="*/ 1130 h 1130"/>
              <a:gd name="T76" fmla="*/ 126 w 2087"/>
              <a:gd name="T77" fmla="*/ 1130 h 1130"/>
              <a:gd name="T78" fmla="*/ 51 w 2087"/>
              <a:gd name="T79" fmla="*/ 1105 h 1130"/>
              <a:gd name="T80" fmla="*/ 20 w 2087"/>
              <a:gd name="T81" fmla="*/ 1080 h 1130"/>
              <a:gd name="T82" fmla="*/ 0 w 2087"/>
              <a:gd name="T83" fmla="*/ 1044 h 1130"/>
              <a:gd name="T84" fmla="*/ 6 w 2087"/>
              <a:gd name="T85" fmla="*/ 994 h 1130"/>
              <a:gd name="T86" fmla="*/ 25 w 2087"/>
              <a:gd name="T87" fmla="*/ 93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7" h="1130">
                <a:moveTo>
                  <a:pt x="46" y="898"/>
                </a:moveTo>
                <a:lnTo>
                  <a:pt x="233" y="812"/>
                </a:lnTo>
                <a:lnTo>
                  <a:pt x="429" y="715"/>
                </a:lnTo>
                <a:lnTo>
                  <a:pt x="656" y="595"/>
                </a:lnTo>
                <a:lnTo>
                  <a:pt x="776" y="529"/>
                </a:lnTo>
                <a:lnTo>
                  <a:pt x="892" y="454"/>
                </a:lnTo>
                <a:lnTo>
                  <a:pt x="1004" y="383"/>
                </a:lnTo>
                <a:lnTo>
                  <a:pt x="1104" y="302"/>
                </a:lnTo>
                <a:lnTo>
                  <a:pt x="1200" y="227"/>
                </a:lnTo>
                <a:lnTo>
                  <a:pt x="1276" y="151"/>
                </a:lnTo>
                <a:lnTo>
                  <a:pt x="1311" y="111"/>
                </a:lnTo>
                <a:lnTo>
                  <a:pt x="1337" y="75"/>
                </a:lnTo>
                <a:lnTo>
                  <a:pt x="1357" y="35"/>
                </a:lnTo>
                <a:lnTo>
                  <a:pt x="1376" y="0"/>
                </a:lnTo>
                <a:lnTo>
                  <a:pt x="1417" y="0"/>
                </a:lnTo>
                <a:lnTo>
                  <a:pt x="1461" y="0"/>
                </a:lnTo>
                <a:lnTo>
                  <a:pt x="1512" y="5"/>
                </a:lnTo>
                <a:lnTo>
                  <a:pt x="1558" y="15"/>
                </a:lnTo>
                <a:lnTo>
                  <a:pt x="1579" y="24"/>
                </a:lnTo>
                <a:lnTo>
                  <a:pt x="1598" y="35"/>
                </a:lnTo>
                <a:lnTo>
                  <a:pt x="1613" y="45"/>
                </a:lnTo>
                <a:lnTo>
                  <a:pt x="1623" y="60"/>
                </a:lnTo>
                <a:lnTo>
                  <a:pt x="1623" y="75"/>
                </a:lnTo>
                <a:lnTo>
                  <a:pt x="1623" y="95"/>
                </a:lnTo>
                <a:lnTo>
                  <a:pt x="1602" y="141"/>
                </a:lnTo>
                <a:lnTo>
                  <a:pt x="1588" y="181"/>
                </a:lnTo>
                <a:lnTo>
                  <a:pt x="1553" y="257"/>
                </a:lnTo>
                <a:lnTo>
                  <a:pt x="1547" y="287"/>
                </a:lnTo>
                <a:lnTo>
                  <a:pt x="1547" y="298"/>
                </a:lnTo>
                <a:lnTo>
                  <a:pt x="1547" y="307"/>
                </a:lnTo>
                <a:lnTo>
                  <a:pt x="1553" y="317"/>
                </a:lnTo>
                <a:lnTo>
                  <a:pt x="1563" y="328"/>
                </a:lnTo>
                <a:lnTo>
                  <a:pt x="1579" y="328"/>
                </a:lnTo>
                <a:lnTo>
                  <a:pt x="1598" y="332"/>
                </a:lnTo>
                <a:lnTo>
                  <a:pt x="1649" y="328"/>
                </a:lnTo>
                <a:lnTo>
                  <a:pt x="1709" y="312"/>
                </a:lnTo>
                <a:lnTo>
                  <a:pt x="1856" y="277"/>
                </a:lnTo>
                <a:lnTo>
                  <a:pt x="1976" y="236"/>
                </a:lnTo>
                <a:lnTo>
                  <a:pt x="2027" y="222"/>
                </a:lnTo>
                <a:lnTo>
                  <a:pt x="2036" y="231"/>
                </a:lnTo>
                <a:lnTo>
                  <a:pt x="2052" y="247"/>
                </a:lnTo>
                <a:lnTo>
                  <a:pt x="2062" y="267"/>
                </a:lnTo>
                <a:lnTo>
                  <a:pt x="2071" y="298"/>
                </a:lnTo>
                <a:lnTo>
                  <a:pt x="2082" y="337"/>
                </a:lnTo>
                <a:lnTo>
                  <a:pt x="2087" y="388"/>
                </a:lnTo>
                <a:lnTo>
                  <a:pt x="2087" y="454"/>
                </a:lnTo>
                <a:lnTo>
                  <a:pt x="2078" y="584"/>
                </a:lnTo>
                <a:lnTo>
                  <a:pt x="2067" y="696"/>
                </a:lnTo>
                <a:lnTo>
                  <a:pt x="2052" y="796"/>
                </a:lnTo>
                <a:lnTo>
                  <a:pt x="2022" y="812"/>
                </a:lnTo>
                <a:lnTo>
                  <a:pt x="1986" y="822"/>
                </a:lnTo>
                <a:lnTo>
                  <a:pt x="1946" y="833"/>
                </a:lnTo>
                <a:lnTo>
                  <a:pt x="1896" y="842"/>
                </a:lnTo>
                <a:lnTo>
                  <a:pt x="1845" y="842"/>
                </a:lnTo>
                <a:lnTo>
                  <a:pt x="1794" y="837"/>
                </a:lnTo>
                <a:lnTo>
                  <a:pt x="1769" y="833"/>
                </a:lnTo>
                <a:lnTo>
                  <a:pt x="1745" y="822"/>
                </a:lnTo>
                <a:lnTo>
                  <a:pt x="1704" y="802"/>
                </a:lnTo>
                <a:lnTo>
                  <a:pt x="1679" y="786"/>
                </a:lnTo>
                <a:lnTo>
                  <a:pt x="1658" y="766"/>
                </a:lnTo>
                <a:lnTo>
                  <a:pt x="1649" y="766"/>
                </a:lnTo>
                <a:lnTo>
                  <a:pt x="1639" y="772"/>
                </a:lnTo>
                <a:lnTo>
                  <a:pt x="1598" y="812"/>
                </a:lnTo>
                <a:lnTo>
                  <a:pt x="1553" y="837"/>
                </a:lnTo>
                <a:lnTo>
                  <a:pt x="1482" y="872"/>
                </a:lnTo>
                <a:lnTo>
                  <a:pt x="1396" y="903"/>
                </a:lnTo>
                <a:lnTo>
                  <a:pt x="1296" y="934"/>
                </a:lnTo>
                <a:lnTo>
                  <a:pt x="1189" y="964"/>
                </a:lnTo>
                <a:lnTo>
                  <a:pt x="1074" y="994"/>
                </a:lnTo>
                <a:lnTo>
                  <a:pt x="963" y="1014"/>
                </a:lnTo>
                <a:lnTo>
                  <a:pt x="857" y="1034"/>
                </a:lnTo>
                <a:lnTo>
                  <a:pt x="736" y="1054"/>
                </a:lnTo>
                <a:lnTo>
                  <a:pt x="586" y="1084"/>
                </a:lnTo>
                <a:lnTo>
                  <a:pt x="419" y="1114"/>
                </a:lnTo>
                <a:lnTo>
                  <a:pt x="338" y="1125"/>
                </a:lnTo>
                <a:lnTo>
                  <a:pt x="258" y="1130"/>
                </a:lnTo>
                <a:lnTo>
                  <a:pt x="187" y="1130"/>
                </a:lnTo>
                <a:lnTo>
                  <a:pt x="126" y="1130"/>
                </a:lnTo>
                <a:lnTo>
                  <a:pt x="71" y="1114"/>
                </a:lnTo>
                <a:lnTo>
                  <a:pt x="51" y="1105"/>
                </a:lnTo>
                <a:lnTo>
                  <a:pt x="30" y="1095"/>
                </a:lnTo>
                <a:lnTo>
                  <a:pt x="20" y="1080"/>
                </a:lnTo>
                <a:lnTo>
                  <a:pt x="11" y="1065"/>
                </a:lnTo>
                <a:lnTo>
                  <a:pt x="0" y="1044"/>
                </a:lnTo>
                <a:lnTo>
                  <a:pt x="0" y="1019"/>
                </a:lnTo>
                <a:lnTo>
                  <a:pt x="6" y="994"/>
                </a:lnTo>
                <a:lnTo>
                  <a:pt x="16" y="964"/>
                </a:lnTo>
                <a:lnTo>
                  <a:pt x="25" y="934"/>
                </a:lnTo>
                <a:lnTo>
                  <a:pt x="46" y="8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15"/>
          <p:cNvSpPr>
            <a:spLocks/>
          </p:cNvSpPr>
          <p:nvPr/>
        </p:nvSpPr>
        <p:spPr bwMode="auto">
          <a:xfrm>
            <a:off x="1338589" y="6448134"/>
            <a:ext cx="570229" cy="360823"/>
          </a:xfrm>
          <a:custGeom>
            <a:avLst/>
            <a:gdLst>
              <a:gd name="T0" fmla="*/ 20 w 1770"/>
              <a:gd name="T1" fmla="*/ 243 h 1121"/>
              <a:gd name="T2" fmla="*/ 86 w 1770"/>
              <a:gd name="T3" fmla="*/ 323 h 1121"/>
              <a:gd name="T4" fmla="*/ 116 w 1770"/>
              <a:gd name="T5" fmla="*/ 338 h 1121"/>
              <a:gd name="T6" fmla="*/ 131 w 1770"/>
              <a:gd name="T7" fmla="*/ 323 h 1121"/>
              <a:gd name="T8" fmla="*/ 142 w 1770"/>
              <a:gd name="T9" fmla="*/ 262 h 1121"/>
              <a:gd name="T10" fmla="*/ 166 w 1770"/>
              <a:gd name="T11" fmla="*/ 162 h 1121"/>
              <a:gd name="T12" fmla="*/ 212 w 1770"/>
              <a:gd name="T13" fmla="*/ 71 h 1121"/>
              <a:gd name="T14" fmla="*/ 247 w 1770"/>
              <a:gd name="T15" fmla="*/ 36 h 1121"/>
              <a:gd name="T16" fmla="*/ 288 w 1770"/>
              <a:gd name="T17" fmla="*/ 10 h 1121"/>
              <a:gd name="T18" fmla="*/ 332 w 1770"/>
              <a:gd name="T19" fmla="*/ 0 h 1121"/>
              <a:gd name="T20" fmla="*/ 413 w 1770"/>
              <a:gd name="T21" fmla="*/ 15 h 1121"/>
              <a:gd name="T22" fmla="*/ 474 w 1770"/>
              <a:gd name="T23" fmla="*/ 50 h 1121"/>
              <a:gd name="T24" fmla="*/ 540 w 1770"/>
              <a:gd name="T25" fmla="*/ 111 h 1121"/>
              <a:gd name="T26" fmla="*/ 630 w 1770"/>
              <a:gd name="T27" fmla="*/ 156 h 1121"/>
              <a:gd name="T28" fmla="*/ 1103 w 1770"/>
              <a:gd name="T29" fmla="*/ 429 h 1121"/>
              <a:gd name="T30" fmla="*/ 1634 w 1770"/>
              <a:gd name="T31" fmla="*/ 753 h 1121"/>
              <a:gd name="T32" fmla="*/ 1719 w 1770"/>
              <a:gd name="T33" fmla="*/ 847 h 1121"/>
              <a:gd name="T34" fmla="*/ 1754 w 1770"/>
              <a:gd name="T35" fmla="*/ 909 h 1121"/>
              <a:gd name="T36" fmla="*/ 1770 w 1770"/>
              <a:gd name="T37" fmla="*/ 974 h 1121"/>
              <a:gd name="T38" fmla="*/ 1749 w 1770"/>
              <a:gd name="T39" fmla="*/ 1034 h 1121"/>
              <a:gd name="T40" fmla="*/ 1699 w 1770"/>
              <a:gd name="T41" fmla="*/ 1096 h 1121"/>
              <a:gd name="T42" fmla="*/ 1657 w 1770"/>
              <a:gd name="T43" fmla="*/ 1110 h 1121"/>
              <a:gd name="T44" fmla="*/ 1547 w 1770"/>
              <a:gd name="T45" fmla="*/ 1115 h 1121"/>
              <a:gd name="T46" fmla="*/ 1396 w 1770"/>
              <a:gd name="T47" fmla="*/ 1096 h 1121"/>
              <a:gd name="T48" fmla="*/ 1124 w 1770"/>
              <a:gd name="T49" fmla="*/ 1019 h 1121"/>
              <a:gd name="T50" fmla="*/ 761 w 1770"/>
              <a:gd name="T51" fmla="*/ 898 h 1121"/>
              <a:gd name="T52" fmla="*/ 419 w 1770"/>
              <a:gd name="T53" fmla="*/ 767 h 1121"/>
              <a:gd name="T54" fmla="*/ 247 w 1770"/>
              <a:gd name="T55" fmla="*/ 672 h 1121"/>
              <a:gd name="T56" fmla="*/ 172 w 1770"/>
              <a:gd name="T57" fmla="*/ 610 h 1121"/>
              <a:gd name="T58" fmla="*/ 101 w 1770"/>
              <a:gd name="T59" fmla="*/ 535 h 1121"/>
              <a:gd name="T60" fmla="*/ 45 w 1770"/>
              <a:gd name="T61" fmla="*/ 444 h 1121"/>
              <a:gd name="T62" fmla="*/ 10 w 1770"/>
              <a:gd name="T63" fmla="*/ 338 h 1121"/>
              <a:gd name="T64" fmla="*/ 0 w 1770"/>
              <a:gd name="T65" fmla="*/ 2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0" h="1121">
                <a:moveTo>
                  <a:pt x="0" y="212"/>
                </a:moveTo>
                <a:lnTo>
                  <a:pt x="20" y="243"/>
                </a:lnTo>
                <a:lnTo>
                  <a:pt x="61" y="299"/>
                </a:lnTo>
                <a:lnTo>
                  <a:pt x="86" y="323"/>
                </a:lnTo>
                <a:lnTo>
                  <a:pt x="110" y="338"/>
                </a:lnTo>
                <a:lnTo>
                  <a:pt x="116" y="338"/>
                </a:lnTo>
                <a:lnTo>
                  <a:pt x="126" y="333"/>
                </a:lnTo>
                <a:lnTo>
                  <a:pt x="131" y="323"/>
                </a:lnTo>
                <a:lnTo>
                  <a:pt x="136" y="307"/>
                </a:lnTo>
                <a:lnTo>
                  <a:pt x="142" y="262"/>
                </a:lnTo>
                <a:lnTo>
                  <a:pt x="151" y="212"/>
                </a:lnTo>
                <a:lnTo>
                  <a:pt x="166" y="162"/>
                </a:lnTo>
                <a:lnTo>
                  <a:pt x="186" y="111"/>
                </a:lnTo>
                <a:lnTo>
                  <a:pt x="212" y="71"/>
                </a:lnTo>
                <a:lnTo>
                  <a:pt x="228" y="50"/>
                </a:lnTo>
                <a:lnTo>
                  <a:pt x="247" y="36"/>
                </a:lnTo>
                <a:lnTo>
                  <a:pt x="262" y="20"/>
                </a:lnTo>
                <a:lnTo>
                  <a:pt x="288" y="10"/>
                </a:lnTo>
                <a:lnTo>
                  <a:pt x="308" y="5"/>
                </a:lnTo>
                <a:lnTo>
                  <a:pt x="332" y="0"/>
                </a:lnTo>
                <a:lnTo>
                  <a:pt x="378" y="5"/>
                </a:lnTo>
                <a:lnTo>
                  <a:pt x="413" y="15"/>
                </a:lnTo>
                <a:lnTo>
                  <a:pt x="443" y="30"/>
                </a:lnTo>
                <a:lnTo>
                  <a:pt x="474" y="50"/>
                </a:lnTo>
                <a:lnTo>
                  <a:pt x="514" y="96"/>
                </a:lnTo>
                <a:lnTo>
                  <a:pt x="540" y="111"/>
                </a:lnTo>
                <a:lnTo>
                  <a:pt x="564" y="121"/>
                </a:lnTo>
                <a:lnTo>
                  <a:pt x="630" y="156"/>
                </a:lnTo>
                <a:lnTo>
                  <a:pt x="756" y="227"/>
                </a:lnTo>
                <a:lnTo>
                  <a:pt x="1103" y="429"/>
                </a:lnTo>
                <a:lnTo>
                  <a:pt x="1587" y="716"/>
                </a:lnTo>
                <a:lnTo>
                  <a:pt x="1634" y="753"/>
                </a:lnTo>
                <a:lnTo>
                  <a:pt x="1673" y="797"/>
                </a:lnTo>
                <a:lnTo>
                  <a:pt x="1719" y="847"/>
                </a:lnTo>
                <a:lnTo>
                  <a:pt x="1738" y="877"/>
                </a:lnTo>
                <a:lnTo>
                  <a:pt x="1754" y="909"/>
                </a:lnTo>
                <a:lnTo>
                  <a:pt x="1764" y="944"/>
                </a:lnTo>
                <a:lnTo>
                  <a:pt x="1770" y="974"/>
                </a:lnTo>
                <a:lnTo>
                  <a:pt x="1764" y="1004"/>
                </a:lnTo>
                <a:lnTo>
                  <a:pt x="1749" y="1034"/>
                </a:lnTo>
                <a:lnTo>
                  <a:pt x="1728" y="1065"/>
                </a:lnTo>
                <a:lnTo>
                  <a:pt x="1699" y="1096"/>
                </a:lnTo>
                <a:lnTo>
                  <a:pt x="1678" y="1105"/>
                </a:lnTo>
                <a:lnTo>
                  <a:pt x="1657" y="1110"/>
                </a:lnTo>
                <a:lnTo>
                  <a:pt x="1608" y="1121"/>
                </a:lnTo>
                <a:lnTo>
                  <a:pt x="1547" y="1115"/>
                </a:lnTo>
                <a:lnTo>
                  <a:pt x="1477" y="1110"/>
                </a:lnTo>
                <a:lnTo>
                  <a:pt x="1396" y="1096"/>
                </a:lnTo>
                <a:lnTo>
                  <a:pt x="1311" y="1075"/>
                </a:lnTo>
                <a:lnTo>
                  <a:pt x="1124" y="1019"/>
                </a:lnTo>
                <a:lnTo>
                  <a:pt x="938" y="958"/>
                </a:lnTo>
                <a:lnTo>
                  <a:pt x="761" y="898"/>
                </a:lnTo>
                <a:lnTo>
                  <a:pt x="504" y="803"/>
                </a:lnTo>
                <a:lnTo>
                  <a:pt x="419" y="767"/>
                </a:lnTo>
                <a:lnTo>
                  <a:pt x="332" y="722"/>
                </a:lnTo>
                <a:lnTo>
                  <a:pt x="247" y="672"/>
                </a:lnTo>
                <a:lnTo>
                  <a:pt x="207" y="641"/>
                </a:lnTo>
                <a:lnTo>
                  <a:pt x="172" y="610"/>
                </a:lnTo>
                <a:lnTo>
                  <a:pt x="131" y="576"/>
                </a:lnTo>
                <a:lnTo>
                  <a:pt x="101" y="535"/>
                </a:lnTo>
                <a:lnTo>
                  <a:pt x="71" y="494"/>
                </a:lnTo>
                <a:lnTo>
                  <a:pt x="45" y="444"/>
                </a:lnTo>
                <a:lnTo>
                  <a:pt x="24" y="393"/>
                </a:lnTo>
                <a:lnTo>
                  <a:pt x="10" y="338"/>
                </a:lnTo>
                <a:lnTo>
                  <a:pt x="5" y="278"/>
                </a:lnTo>
                <a:lnTo>
                  <a:pt x="0" y="2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16"/>
          <p:cNvSpPr>
            <a:spLocks/>
          </p:cNvSpPr>
          <p:nvPr/>
        </p:nvSpPr>
        <p:spPr bwMode="auto">
          <a:xfrm>
            <a:off x="1335368" y="2258397"/>
            <a:ext cx="272228" cy="194909"/>
          </a:xfrm>
          <a:custGeom>
            <a:avLst/>
            <a:gdLst>
              <a:gd name="T0" fmla="*/ 0 w 847"/>
              <a:gd name="T1" fmla="*/ 212 h 605"/>
              <a:gd name="T2" fmla="*/ 4 w 847"/>
              <a:gd name="T3" fmla="*/ 232 h 605"/>
              <a:gd name="T4" fmla="*/ 25 w 847"/>
              <a:gd name="T5" fmla="*/ 277 h 605"/>
              <a:gd name="T6" fmla="*/ 55 w 847"/>
              <a:gd name="T7" fmla="*/ 343 h 605"/>
              <a:gd name="T8" fmla="*/ 81 w 847"/>
              <a:gd name="T9" fmla="*/ 379 h 605"/>
              <a:gd name="T10" fmla="*/ 106 w 847"/>
              <a:gd name="T11" fmla="*/ 413 h 605"/>
              <a:gd name="T12" fmla="*/ 136 w 847"/>
              <a:gd name="T13" fmla="*/ 454 h 605"/>
              <a:gd name="T14" fmla="*/ 176 w 847"/>
              <a:gd name="T15" fmla="*/ 489 h 605"/>
              <a:gd name="T16" fmla="*/ 217 w 847"/>
              <a:gd name="T17" fmla="*/ 519 h 605"/>
              <a:gd name="T18" fmla="*/ 262 w 847"/>
              <a:gd name="T19" fmla="*/ 549 h 605"/>
              <a:gd name="T20" fmla="*/ 312 w 847"/>
              <a:gd name="T21" fmla="*/ 575 h 605"/>
              <a:gd name="T22" fmla="*/ 373 w 847"/>
              <a:gd name="T23" fmla="*/ 595 h 605"/>
              <a:gd name="T24" fmla="*/ 433 w 847"/>
              <a:gd name="T25" fmla="*/ 605 h 605"/>
              <a:gd name="T26" fmla="*/ 504 w 847"/>
              <a:gd name="T27" fmla="*/ 605 h 605"/>
              <a:gd name="T28" fmla="*/ 570 w 847"/>
              <a:gd name="T29" fmla="*/ 600 h 605"/>
              <a:gd name="T30" fmla="*/ 625 w 847"/>
              <a:gd name="T31" fmla="*/ 585 h 605"/>
              <a:gd name="T32" fmla="*/ 676 w 847"/>
              <a:gd name="T33" fmla="*/ 561 h 605"/>
              <a:gd name="T34" fmla="*/ 715 w 847"/>
              <a:gd name="T35" fmla="*/ 524 h 605"/>
              <a:gd name="T36" fmla="*/ 751 w 847"/>
              <a:gd name="T37" fmla="*/ 489 h 605"/>
              <a:gd name="T38" fmla="*/ 776 w 847"/>
              <a:gd name="T39" fmla="*/ 449 h 605"/>
              <a:gd name="T40" fmla="*/ 801 w 847"/>
              <a:gd name="T41" fmla="*/ 404 h 605"/>
              <a:gd name="T42" fmla="*/ 817 w 847"/>
              <a:gd name="T43" fmla="*/ 358 h 605"/>
              <a:gd name="T44" fmla="*/ 826 w 847"/>
              <a:gd name="T45" fmla="*/ 312 h 605"/>
              <a:gd name="T46" fmla="*/ 836 w 847"/>
              <a:gd name="T47" fmla="*/ 267 h 605"/>
              <a:gd name="T48" fmla="*/ 847 w 847"/>
              <a:gd name="T49" fmla="*/ 187 h 605"/>
              <a:gd name="T50" fmla="*/ 847 w 847"/>
              <a:gd name="T51" fmla="*/ 121 h 605"/>
              <a:gd name="T52" fmla="*/ 847 w 847"/>
              <a:gd name="T53" fmla="*/ 91 h 605"/>
              <a:gd name="T54" fmla="*/ 842 w 847"/>
              <a:gd name="T55" fmla="*/ 81 h 605"/>
              <a:gd name="T56" fmla="*/ 822 w 847"/>
              <a:gd name="T57" fmla="*/ 70 h 605"/>
              <a:gd name="T58" fmla="*/ 792 w 847"/>
              <a:gd name="T59" fmla="*/ 56 h 605"/>
              <a:gd name="T60" fmla="*/ 755 w 847"/>
              <a:gd name="T61" fmla="*/ 40 h 605"/>
              <a:gd name="T62" fmla="*/ 711 w 847"/>
              <a:gd name="T63" fmla="*/ 30 h 605"/>
              <a:gd name="T64" fmla="*/ 655 w 847"/>
              <a:gd name="T65" fmla="*/ 14 h 605"/>
              <a:gd name="T66" fmla="*/ 595 w 847"/>
              <a:gd name="T67" fmla="*/ 5 h 605"/>
              <a:gd name="T68" fmla="*/ 534 w 847"/>
              <a:gd name="T69" fmla="*/ 0 h 605"/>
              <a:gd name="T70" fmla="*/ 464 w 847"/>
              <a:gd name="T71" fmla="*/ 0 h 605"/>
              <a:gd name="T72" fmla="*/ 393 w 847"/>
              <a:gd name="T73" fmla="*/ 5 h 605"/>
              <a:gd name="T74" fmla="*/ 323 w 847"/>
              <a:gd name="T75" fmla="*/ 14 h 605"/>
              <a:gd name="T76" fmla="*/ 257 w 847"/>
              <a:gd name="T77" fmla="*/ 35 h 605"/>
              <a:gd name="T78" fmla="*/ 187 w 847"/>
              <a:gd name="T79" fmla="*/ 61 h 605"/>
              <a:gd name="T80" fmla="*/ 120 w 847"/>
              <a:gd name="T81" fmla="*/ 100 h 605"/>
              <a:gd name="T82" fmla="*/ 85 w 847"/>
              <a:gd name="T83" fmla="*/ 126 h 605"/>
              <a:gd name="T84" fmla="*/ 55 w 847"/>
              <a:gd name="T85" fmla="*/ 151 h 605"/>
              <a:gd name="T86" fmla="*/ 25 w 847"/>
              <a:gd name="T87" fmla="*/ 181 h 605"/>
              <a:gd name="T88" fmla="*/ 0 w 847"/>
              <a:gd name="T89" fmla="*/ 21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7" h="605">
                <a:moveTo>
                  <a:pt x="0" y="212"/>
                </a:moveTo>
                <a:lnTo>
                  <a:pt x="4" y="232"/>
                </a:lnTo>
                <a:lnTo>
                  <a:pt x="25" y="277"/>
                </a:lnTo>
                <a:lnTo>
                  <a:pt x="55" y="343"/>
                </a:lnTo>
                <a:lnTo>
                  <a:pt x="81" y="379"/>
                </a:lnTo>
                <a:lnTo>
                  <a:pt x="106" y="413"/>
                </a:lnTo>
                <a:lnTo>
                  <a:pt x="136" y="454"/>
                </a:lnTo>
                <a:lnTo>
                  <a:pt x="176" y="489"/>
                </a:lnTo>
                <a:lnTo>
                  <a:pt x="217" y="519"/>
                </a:lnTo>
                <a:lnTo>
                  <a:pt x="262" y="549"/>
                </a:lnTo>
                <a:lnTo>
                  <a:pt x="312" y="575"/>
                </a:lnTo>
                <a:lnTo>
                  <a:pt x="373" y="595"/>
                </a:lnTo>
                <a:lnTo>
                  <a:pt x="433" y="605"/>
                </a:lnTo>
                <a:lnTo>
                  <a:pt x="504" y="605"/>
                </a:lnTo>
                <a:lnTo>
                  <a:pt x="570" y="600"/>
                </a:lnTo>
                <a:lnTo>
                  <a:pt x="625" y="585"/>
                </a:lnTo>
                <a:lnTo>
                  <a:pt x="676" y="561"/>
                </a:lnTo>
                <a:lnTo>
                  <a:pt x="715" y="524"/>
                </a:lnTo>
                <a:lnTo>
                  <a:pt x="751" y="489"/>
                </a:lnTo>
                <a:lnTo>
                  <a:pt x="776" y="449"/>
                </a:lnTo>
                <a:lnTo>
                  <a:pt x="801" y="404"/>
                </a:lnTo>
                <a:lnTo>
                  <a:pt x="817" y="358"/>
                </a:lnTo>
                <a:lnTo>
                  <a:pt x="826" y="312"/>
                </a:lnTo>
                <a:lnTo>
                  <a:pt x="836" y="267"/>
                </a:lnTo>
                <a:lnTo>
                  <a:pt x="847" y="187"/>
                </a:lnTo>
                <a:lnTo>
                  <a:pt x="847" y="121"/>
                </a:lnTo>
                <a:lnTo>
                  <a:pt x="847" y="91"/>
                </a:lnTo>
                <a:lnTo>
                  <a:pt x="842" y="81"/>
                </a:lnTo>
                <a:lnTo>
                  <a:pt x="822" y="70"/>
                </a:lnTo>
                <a:lnTo>
                  <a:pt x="792" y="56"/>
                </a:lnTo>
                <a:lnTo>
                  <a:pt x="755" y="40"/>
                </a:lnTo>
                <a:lnTo>
                  <a:pt x="711" y="30"/>
                </a:lnTo>
                <a:lnTo>
                  <a:pt x="655" y="14"/>
                </a:lnTo>
                <a:lnTo>
                  <a:pt x="595" y="5"/>
                </a:lnTo>
                <a:lnTo>
                  <a:pt x="534" y="0"/>
                </a:lnTo>
                <a:lnTo>
                  <a:pt x="464" y="0"/>
                </a:lnTo>
                <a:lnTo>
                  <a:pt x="393" y="5"/>
                </a:lnTo>
                <a:lnTo>
                  <a:pt x="323" y="14"/>
                </a:lnTo>
                <a:lnTo>
                  <a:pt x="257" y="35"/>
                </a:lnTo>
                <a:lnTo>
                  <a:pt x="187" y="61"/>
                </a:lnTo>
                <a:lnTo>
                  <a:pt x="120" y="100"/>
                </a:lnTo>
                <a:lnTo>
                  <a:pt x="85" y="126"/>
                </a:lnTo>
                <a:lnTo>
                  <a:pt x="55" y="151"/>
                </a:lnTo>
                <a:lnTo>
                  <a:pt x="25" y="181"/>
                </a:lnTo>
                <a:lnTo>
                  <a:pt x="0" y="2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7"/>
          <p:cNvSpPr>
            <a:spLocks/>
          </p:cNvSpPr>
          <p:nvPr/>
        </p:nvSpPr>
        <p:spPr bwMode="auto">
          <a:xfrm>
            <a:off x="1448125" y="2255175"/>
            <a:ext cx="159471" cy="132087"/>
          </a:xfrm>
          <a:custGeom>
            <a:avLst/>
            <a:gdLst>
              <a:gd name="T0" fmla="*/ 0 w 494"/>
              <a:gd name="T1" fmla="*/ 75 h 409"/>
              <a:gd name="T2" fmla="*/ 0 w 494"/>
              <a:gd name="T3" fmla="*/ 126 h 409"/>
              <a:gd name="T4" fmla="*/ 5 w 494"/>
              <a:gd name="T5" fmla="*/ 181 h 409"/>
              <a:gd name="T6" fmla="*/ 15 w 494"/>
              <a:gd name="T7" fmla="*/ 242 h 409"/>
              <a:gd name="T8" fmla="*/ 25 w 494"/>
              <a:gd name="T9" fmla="*/ 273 h 409"/>
              <a:gd name="T10" fmla="*/ 40 w 494"/>
              <a:gd name="T11" fmla="*/ 303 h 409"/>
              <a:gd name="T12" fmla="*/ 56 w 494"/>
              <a:gd name="T13" fmla="*/ 333 h 409"/>
              <a:gd name="T14" fmla="*/ 80 w 494"/>
              <a:gd name="T15" fmla="*/ 359 h 409"/>
              <a:gd name="T16" fmla="*/ 106 w 494"/>
              <a:gd name="T17" fmla="*/ 379 h 409"/>
              <a:gd name="T18" fmla="*/ 141 w 494"/>
              <a:gd name="T19" fmla="*/ 393 h 409"/>
              <a:gd name="T20" fmla="*/ 176 w 494"/>
              <a:gd name="T21" fmla="*/ 403 h 409"/>
              <a:gd name="T22" fmla="*/ 221 w 494"/>
              <a:gd name="T23" fmla="*/ 409 h 409"/>
              <a:gd name="T24" fmla="*/ 268 w 494"/>
              <a:gd name="T25" fmla="*/ 403 h 409"/>
              <a:gd name="T26" fmla="*/ 307 w 494"/>
              <a:gd name="T27" fmla="*/ 393 h 409"/>
              <a:gd name="T28" fmla="*/ 342 w 494"/>
              <a:gd name="T29" fmla="*/ 379 h 409"/>
              <a:gd name="T30" fmla="*/ 372 w 494"/>
              <a:gd name="T31" fmla="*/ 359 h 409"/>
              <a:gd name="T32" fmla="*/ 398 w 494"/>
              <a:gd name="T33" fmla="*/ 338 h 409"/>
              <a:gd name="T34" fmla="*/ 423 w 494"/>
              <a:gd name="T35" fmla="*/ 313 h 409"/>
              <a:gd name="T36" fmla="*/ 439 w 494"/>
              <a:gd name="T37" fmla="*/ 282 h 409"/>
              <a:gd name="T38" fmla="*/ 453 w 494"/>
              <a:gd name="T39" fmla="*/ 252 h 409"/>
              <a:gd name="T40" fmla="*/ 473 w 494"/>
              <a:gd name="T41" fmla="*/ 197 h 409"/>
              <a:gd name="T42" fmla="*/ 489 w 494"/>
              <a:gd name="T43" fmla="*/ 146 h 409"/>
              <a:gd name="T44" fmla="*/ 494 w 494"/>
              <a:gd name="T45" fmla="*/ 101 h 409"/>
              <a:gd name="T46" fmla="*/ 443 w 494"/>
              <a:gd name="T47" fmla="*/ 71 h 409"/>
              <a:gd name="T48" fmla="*/ 388 w 494"/>
              <a:gd name="T49" fmla="*/ 45 h 409"/>
              <a:gd name="T50" fmla="*/ 323 w 494"/>
              <a:gd name="T51" fmla="*/ 20 h 409"/>
              <a:gd name="T52" fmla="*/ 282 w 494"/>
              <a:gd name="T53" fmla="*/ 10 h 409"/>
              <a:gd name="T54" fmla="*/ 242 w 494"/>
              <a:gd name="T55" fmla="*/ 4 h 409"/>
              <a:gd name="T56" fmla="*/ 201 w 494"/>
              <a:gd name="T57" fmla="*/ 0 h 409"/>
              <a:gd name="T58" fmla="*/ 161 w 494"/>
              <a:gd name="T59" fmla="*/ 0 h 409"/>
              <a:gd name="T60" fmla="*/ 120 w 494"/>
              <a:gd name="T61" fmla="*/ 10 h 409"/>
              <a:gd name="T62" fmla="*/ 80 w 494"/>
              <a:gd name="T63" fmla="*/ 24 h 409"/>
              <a:gd name="T64" fmla="*/ 40 w 494"/>
              <a:gd name="T65" fmla="*/ 45 h 409"/>
              <a:gd name="T66" fmla="*/ 0 w 494"/>
              <a:gd name="T67" fmla="*/ 7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4" h="409">
                <a:moveTo>
                  <a:pt x="0" y="75"/>
                </a:moveTo>
                <a:lnTo>
                  <a:pt x="0" y="126"/>
                </a:lnTo>
                <a:lnTo>
                  <a:pt x="5" y="181"/>
                </a:lnTo>
                <a:lnTo>
                  <a:pt x="15" y="242"/>
                </a:lnTo>
                <a:lnTo>
                  <a:pt x="25" y="273"/>
                </a:lnTo>
                <a:lnTo>
                  <a:pt x="40" y="303"/>
                </a:lnTo>
                <a:lnTo>
                  <a:pt x="56" y="333"/>
                </a:lnTo>
                <a:lnTo>
                  <a:pt x="80" y="359"/>
                </a:lnTo>
                <a:lnTo>
                  <a:pt x="106" y="379"/>
                </a:lnTo>
                <a:lnTo>
                  <a:pt x="141" y="393"/>
                </a:lnTo>
                <a:lnTo>
                  <a:pt x="176" y="403"/>
                </a:lnTo>
                <a:lnTo>
                  <a:pt x="221" y="409"/>
                </a:lnTo>
                <a:lnTo>
                  <a:pt x="268" y="403"/>
                </a:lnTo>
                <a:lnTo>
                  <a:pt x="307" y="393"/>
                </a:lnTo>
                <a:lnTo>
                  <a:pt x="342" y="379"/>
                </a:lnTo>
                <a:lnTo>
                  <a:pt x="372" y="359"/>
                </a:lnTo>
                <a:lnTo>
                  <a:pt x="398" y="338"/>
                </a:lnTo>
                <a:lnTo>
                  <a:pt x="423" y="313"/>
                </a:lnTo>
                <a:lnTo>
                  <a:pt x="439" y="282"/>
                </a:lnTo>
                <a:lnTo>
                  <a:pt x="453" y="252"/>
                </a:lnTo>
                <a:lnTo>
                  <a:pt x="473" y="197"/>
                </a:lnTo>
                <a:lnTo>
                  <a:pt x="489" y="146"/>
                </a:lnTo>
                <a:lnTo>
                  <a:pt x="494" y="101"/>
                </a:lnTo>
                <a:lnTo>
                  <a:pt x="443" y="71"/>
                </a:lnTo>
                <a:lnTo>
                  <a:pt x="388" y="45"/>
                </a:lnTo>
                <a:lnTo>
                  <a:pt x="323" y="20"/>
                </a:lnTo>
                <a:lnTo>
                  <a:pt x="282" y="10"/>
                </a:lnTo>
                <a:lnTo>
                  <a:pt x="242" y="4"/>
                </a:lnTo>
                <a:lnTo>
                  <a:pt x="201" y="0"/>
                </a:lnTo>
                <a:lnTo>
                  <a:pt x="161" y="0"/>
                </a:lnTo>
                <a:lnTo>
                  <a:pt x="120" y="10"/>
                </a:lnTo>
                <a:lnTo>
                  <a:pt x="80" y="24"/>
                </a:lnTo>
                <a:lnTo>
                  <a:pt x="40" y="45"/>
                </a:lnTo>
                <a:lnTo>
                  <a:pt x="0"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8"/>
          <p:cNvSpPr>
            <a:spLocks/>
          </p:cNvSpPr>
          <p:nvPr/>
        </p:nvSpPr>
        <p:spPr bwMode="auto">
          <a:xfrm>
            <a:off x="779636" y="3208780"/>
            <a:ext cx="151417" cy="285115"/>
          </a:xfrm>
          <a:custGeom>
            <a:avLst/>
            <a:gdLst>
              <a:gd name="T0" fmla="*/ 211 w 469"/>
              <a:gd name="T1" fmla="*/ 0 h 884"/>
              <a:gd name="T2" fmla="*/ 231 w 469"/>
              <a:gd name="T3" fmla="*/ 36 h 884"/>
              <a:gd name="T4" fmla="*/ 291 w 469"/>
              <a:gd name="T5" fmla="*/ 117 h 884"/>
              <a:gd name="T6" fmla="*/ 332 w 469"/>
              <a:gd name="T7" fmla="*/ 167 h 884"/>
              <a:gd name="T8" fmla="*/ 372 w 469"/>
              <a:gd name="T9" fmla="*/ 207 h 884"/>
              <a:gd name="T10" fmla="*/ 423 w 469"/>
              <a:gd name="T11" fmla="*/ 237 h 884"/>
              <a:gd name="T12" fmla="*/ 443 w 469"/>
              <a:gd name="T13" fmla="*/ 253 h 884"/>
              <a:gd name="T14" fmla="*/ 469 w 469"/>
              <a:gd name="T15" fmla="*/ 257 h 884"/>
              <a:gd name="T16" fmla="*/ 437 w 469"/>
              <a:gd name="T17" fmla="*/ 490 h 884"/>
              <a:gd name="T18" fmla="*/ 418 w 469"/>
              <a:gd name="T19" fmla="*/ 691 h 884"/>
              <a:gd name="T20" fmla="*/ 407 w 469"/>
              <a:gd name="T21" fmla="*/ 792 h 884"/>
              <a:gd name="T22" fmla="*/ 407 w 469"/>
              <a:gd name="T23" fmla="*/ 884 h 884"/>
              <a:gd name="T24" fmla="*/ 347 w 469"/>
              <a:gd name="T25" fmla="*/ 863 h 884"/>
              <a:gd name="T26" fmla="*/ 291 w 469"/>
              <a:gd name="T27" fmla="*/ 838 h 884"/>
              <a:gd name="T28" fmla="*/ 221 w 469"/>
              <a:gd name="T29" fmla="*/ 808 h 884"/>
              <a:gd name="T30" fmla="*/ 150 w 469"/>
              <a:gd name="T31" fmla="*/ 773 h 884"/>
              <a:gd name="T32" fmla="*/ 85 w 469"/>
              <a:gd name="T33" fmla="*/ 727 h 884"/>
              <a:gd name="T34" fmla="*/ 55 w 469"/>
              <a:gd name="T35" fmla="*/ 707 h 884"/>
              <a:gd name="T36" fmla="*/ 30 w 469"/>
              <a:gd name="T37" fmla="*/ 687 h 884"/>
              <a:gd name="T38" fmla="*/ 14 w 469"/>
              <a:gd name="T39" fmla="*/ 661 h 884"/>
              <a:gd name="T40" fmla="*/ 0 w 469"/>
              <a:gd name="T41" fmla="*/ 636 h 884"/>
              <a:gd name="T42" fmla="*/ 70 w 469"/>
              <a:gd name="T43" fmla="*/ 398 h 884"/>
              <a:gd name="T44" fmla="*/ 141 w 469"/>
              <a:gd name="T45" fmla="*/ 188 h 884"/>
              <a:gd name="T46" fmla="*/ 175 w 469"/>
              <a:gd name="T47" fmla="*/ 86 h 884"/>
              <a:gd name="T48" fmla="*/ 211 w 469"/>
              <a:gd name="T49"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884">
                <a:moveTo>
                  <a:pt x="211" y="0"/>
                </a:moveTo>
                <a:lnTo>
                  <a:pt x="231" y="36"/>
                </a:lnTo>
                <a:lnTo>
                  <a:pt x="291" y="117"/>
                </a:lnTo>
                <a:lnTo>
                  <a:pt x="332" y="167"/>
                </a:lnTo>
                <a:lnTo>
                  <a:pt x="372" y="207"/>
                </a:lnTo>
                <a:lnTo>
                  <a:pt x="423" y="237"/>
                </a:lnTo>
                <a:lnTo>
                  <a:pt x="443" y="253"/>
                </a:lnTo>
                <a:lnTo>
                  <a:pt x="469" y="257"/>
                </a:lnTo>
                <a:lnTo>
                  <a:pt x="437" y="490"/>
                </a:lnTo>
                <a:lnTo>
                  <a:pt x="418" y="691"/>
                </a:lnTo>
                <a:lnTo>
                  <a:pt x="407" y="792"/>
                </a:lnTo>
                <a:lnTo>
                  <a:pt x="407" y="884"/>
                </a:lnTo>
                <a:lnTo>
                  <a:pt x="347" y="863"/>
                </a:lnTo>
                <a:lnTo>
                  <a:pt x="291" y="838"/>
                </a:lnTo>
                <a:lnTo>
                  <a:pt x="221" y="808"/>
                </a:lnTo>
                <a:lnTo>
                  <a:pt x="150" y="773"/>
                </a:lnTo>
                <a:lnTo>
                  <a:pt x="85" y="727"/>
                </a:lnTo>
                <a:lnTo>
                  <a:pt x="55" y="707"/>
                </a:lnTo>
                <a:lnTo>
                  <a:pt x="30" y="687"/>
                </a:lnTo>
                <a:lnTo>
                  <a:pt x="14" y="661"/>
                </a:lnTo>
                <a:lnTo>
                  <a:pt x="0" y="636"/>
                </a:lnTo>
                <a:lnTo>
                  <a:pt x="70" y="398"/>
                </a:lnTo>
                <a:lnTo>
                  <a:pt x="141" y="188"/>
                </a:lnTo>
                <a:lnTo>
                  <a:pt x="175" y="86"/>
                </a:lnTo>
                <a:lnTo>
                  <a:pt x="21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19"/>
          <p:cNvSpPr>
            <a:spLocks/>
          </p:cNvSpPr>
          <p:nvPr/>
        </p:nvSpPr>
        <p:spPr bwMode="auto">
          <a:xfrm>
            <a:off x="736144" y="3627592"/>
            <a:ext cx="178801" cy="193298"/>
          </a:xfrm>
          <a:custGeom>
            <a:avLst/>
            <a:gdLst>
              <a:gd name="T0" fmla="*/ 26 w 555"/>
              <a:gd name="T1" fmla="*/ 25 h 601"/>
              <a:gd name="T2" fmla="*/ 86 w 555"/>
              <a:gd name="T3" fmla="*/ 36 h 601"/>
              <a:gd name="T4" fmla="*/ 151 w 555"/>
              <a:gd name="T5" fmla="*/ 41 h 601"/>
              <a:gd name="T6" fmla="*/ 227 w 555"/>
              <a:gd name="T7" fmla="*/ 46 h 601"/>
              <a:gd name="T8" fmla="*/ 312 w 555"/>
              <a:gd name="T9" fmla="*/ 46 h 601"/>
              <a:gd name="T10" fmla="*/ 399 w 555"/>
              <a:gd name="T11" fmla="*/ 41 h 601"/>
              <a:gd name="T12" fmla="*/ 439 w 555"/>
              <a:gd name="T13" fmla="*/ 36 h 601"/>
              <a:gd name="T14" fmla="*/ 479 w 555"/>
              <a:gd name="T15" fmla="*/ 25 h 601"/>
              <a:gd name="T16" fmla="*/ 514 w 555"/>
              <a:gd name="T17" fmla="*/ 15 h 601"/>
              <a:gd name="T18" fmla="*/ 544 w 555"/>
              <a:gd name="T19" fmla="*/ 0 h 601"/>
              <a:gd name="T20" fmla="*/ 555 w 555"/>
              <a:gd name="T21" fmla="*/ 444 h 601"/>
              <a:gd name="T22" fmla="*/ 495 w 555"/>
              <a:gd name="T23" fmla="*/ 474 h 601"/>
              <a:gd name="T24" fmla="*/ 428 w 555"/>
              <a:gd name="T25" fmla="*/ 504 h 601"/>
              <a:gd name="T26" fmla="*/ 348 w 555"/>
              <a:gd name="T27" fmla="*/ 541 h 601"/>
              <a:gd name="T28" fmla="*/ 257 w 555"/>
              <a:gd name="T29" fmla="*/ 571 h 601"/>
              <a:gd name="T30" fmla="*/ 167 w 555"/>
              <a:gd name="T31" fmla="*/ 596 h 601"/>
              <a:gd name="T32" fmla="*/ 121 w 555"/>
              <a:gd name="T33" fmla="*/ 601 h 601"/>
              <a:gd name="T34" fmla="*/ 81 w 555"/>
              <a:gd name="T35" fmla="*/ 601 h 601"/>
              <a:gd name="T36" fmla="*/ 40 w 555"/>
              <a:gd name="T37" fmla="*/ 601 h 601"/>
              <a:gd name="T38" fmla="*/ 0 w 555"/>
              <a:gd name="T39" fmla="*/ 591 h 601"/>
              <a:gd name="T40" fmla="*/ 5 w 555"/>
              <a:gd name="T41" fmla="*/ 359 h 601"/>
              <a:gd name="T42" fmla="*/ 10 w 555"/>
              <a:gd name="T43" fmla="*/ 172 h 601"/>
              <a:gd name="T44" fmla="*/ 20 w 555"/>
              <a:gd name="T45" fmla="*/ 91 h 601"/>
              <a:gd name="T46" fmla="*/ 26 w 555"/>
              <a:gd name="T47" fmla="*/ 2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601">
                <a:moveTo>
                  <a:pt x="26" y="25"/>
                </a:moveTo>
                <a:lnTo>
                  <a:pt x="86" y="36"/>
                </a:lnTo>
                <a:lnTo>
                  <a:pt x="151" y="41"/>
                </a:lnTo>
                <a:lnTo>
                  <a:pt x="227" y="46"/>
                </a:lnTo>
                <a:lnTo>
                  <a:pt x="312" y="46"/>
                </a:lnTo>
                <a:lnTo>
                  <a:pt x="399" y="41"/>
                </a:lnTo>
                <a:lnTo>
                  <a:pt x="439" y="36"/>
                </a:lnTo>
                <a:lnTo>
                  <a:pt x="479" y="25"/>
                </a:lnTo>
                <a:lnTo>
                  <a:pt x="514" y="15"/>
                </a:lnTo>
                <a:lnTo>
                  <a:pt x="544" y="0"/>
                </a:lnTo>
                <a:lnTo>
                  <a:pt x="555" y="444"/>
                </a:lnTo>
                <a:lnTo>
                  <a:pt x="495" y="474"/>
                </a:lnTo>
                <a:lnTo>
                  <a:pt x="428" y="504"/>
                </a:lnTo>
                <a:lnTo>
                  <a:pt x="348" y="541"/>
                </a:lnTo>
                <a:lnTo>
                  <a:pt x="257" y="571"/>
                </a:lnTo>
                <a:lnTo>
                  <a:pt x="167" y="596"/>
                </a:lnTo>
                <a:lnTo>
                  <a:pt x="121" y="601"/>
                </a:lnTo>
                <a:lnTo>
                  <a:pt x="81" y="601"/>
                </a:lnTo>
                <a:lnTo>
                  <a:pt x="40" y="601"/>
                </a:lnTo>
                <a:lnTo>
                  <a:pt x="0" y="591"/>
                </a:lnTo>
                <a:lnTo>
                  <a:pt x="5" y="359"/>
                </a:lnTo>
                <a:lnTo>
                  <a:pt x="10" y="172"/>
                </a:lnTo>
                <a:lnTo>
                  <a:pt x="20" y="91"/>
                </a:lnTo>
                <a:lnTo>
                  <a:pt x="2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20"/>
          <p:cNvSpPr>
            <a:spLocks/>
          </p:cNvSpPr>
          <p:nvPr/>
        </p:nvSpPr>
        <p:spPr bwMode="auto">
          <a:xfrm>
            <a:off x="795744" y="3822501"/>
            <a:ext cx="191687" cy="304445"/>
          </a:xfrm>
          <a:custGeom>
            <a:avLst/>
            <a:gdLst>
              <a:gd name="T0" fmla="*/ 0 w 595"/>
              <a:gd name="T1" fmla="*/ 653 h 945"/>
              <a:gd name="T2" fmla="*/ 61 w 595"/>
              <a:gd name="T3" fmla="*/ 591 h 945"/>
              <a:gd name="T4" fmla="*/ 126 w 595"/>
              <a:gd name="T5" fmla="*/ 526 h 945"/>
              <a:gd name="T6" fmla="*/ 198 w 595"/>
              <a:gd name="T7" fmla="*/ 440 h 945"/>
              <a:gd name="T8" fmla="*/ 272 w 595"/>
              <a:gd name="T9" fmla="*/ 349 h 945"/>
              <a:gd name="T10" fmla="*/ 338 w 595"/>
              <a:gd name="T11" fmla="*/ 259 h 945"/>
              <a:gd name="T12" fmla="*/ 364 w 595"/>
              <a:gd name="T13" fmla="*/ 213 h 945"/>
              <a:gd name="T14" fmla="*/ 383 w 595"/>
              <a:gd name="T15" fmla="*/ 167 h 945"/>
              <a:gd name="T16" fmla="*/ 399 w 595"/>
              <a:gd name="T17" fmla="*/ 122 h 945"/>
              <a:gd name="T18" fmla="*/ 404 w 595"/>
              <a:gd name="T19" fmla="*/ 86 h 945"/>
              <a:gd name="T20" fmla="*/ 480 w 595"/>
              <a:gd name="T21" fmla="*/ 0 h 945"/>
              <a:gd name="T22" fmla="*/ 500 w 595"/>
              <a:gd name="T23" fmla="*/ 107 h 945"/>
              <a:gd name="T24" fmla="*/ 545 w 595"/>
              <a:gd name="T25" fmla="*/ 354 h 945"/>
              <a:gd name="T26" fmla="*/ 565 w 595"/>
              <a:gd name="T27" fmla="*/ 501 h 945"/>
              <a:gd name="T28" fmla="*/ 586 w 595"/>
              <a:gd name="T29" fmla="*/ 641 h 945"/>
              <a:gd name="T30" fmla="*/ 591 w 595"/>
              <a:gd name="T31" fmla="*/ 773 h 945"/>
              <a:gd name="T32" fmla="*/ 595 w 595"/>
              <a:gd name="T33" fmla="*/ 829 h 945"/>
              <a:gd name="T34" fmla="*/ 591 w 595"/>
              <a:gd name="T35" fmla="*/ 874 h 945"/>
              <a:gd name="T36" fmla="*/ 575 w 595"/>
              <a:gd name="T37" fmla="*/ 884 h 945"/>
              <a:gd name="T38" fmla="*/ 524 w 595"/>
              <a:gd name="T39" fmla="*/ 904 h 945"/>
              <a:gd name="T40" fmla="*/ 494 w 595"/>
              <a:gd name="T41" fmla="*/ 920 h 945"/>
              <a:gd name="T42" fmla="*/ 459 w 595"/>
              <a:gd name="T43" fmla="*/ 930 h 945"/>
              <a:gd name="T44" fmla="*/ 420 w 595"/>
              <a:gd name="T45" fmla="*/ 939 h 945"/>
              <a:gd name="T46" fmla="*/ 374 w 595"/>
              <a:gd name="T47" fmla="*/ 945 h 945"/>
              <a:gd name="T48" fmla="*/ 328 w 595"/>
              <a:gd name="T49" fmla="*/ 939 h 945"/>
              <a:gd name="T50" fmla="*/ 277 w 595"/>
              <a:gd name="T51" fmla="*/ 934 h 945"/>
              <a:gd name="T52" fmla="*/ 228 w 595"/>
              <a:gd name="T53" fmla="*/ 915 h 945"/>
              <a:gd name="T54" fmla="*/ 182 w 595"/>
              <a:gd name="T55" fmla="*/ 890 h 945"/>
              <a:gd name="T56" fmla="*/ 131 w 595"/>
              <a:gd name="T57" fmla="*/ 849 h 945"/>
              <a:gd name="T58" fmla="*/ 87 w 595"/>
              <a:gd name="T59" fmla="*/ 798 h 945"/>
              <a:gd name="T60" fmla="*/ 41 w 595"/>
              <a:gd name="T61" fmla="*/ 733 h 945"/>
              <a:gd name="T62" fmla="*/ 0 w 595"/>
              <a:gd name="T63" fmla="*/ 65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5" h="945">
                <a:moveTo>
                  <a:pt x="0" y="653"/>
                </a:moveTo>
                <a:lnTo>
                  <a:pt x="61" y="591"/>
                </a:lnTo>
                <a:lnTo>
                  <a:pt x="126" y="526"/>
                </a:lnTo>
                <a:lnTo>
                  <a:pt x="198" y="440"/>
                </a:lnTo>
                <a:lnTo>
                  <a:pt x="272" y="349"/>
                </a:lnTo>
                <a:lnTo>
                  <a:pt x="338" y="259"/>
                </a:lnTo>
                <a:lnTo>
                  <a:pt x="364" y="213"/>
                </a:lnTo>
                <a:lnTo>
                  <a:pt x="383" y="167"/>
                </a:lnTo>
                <a:lnTo>
                  <a:pt x="399" y="122"/>
                </a:lnTo>
                <a:lnTo>
                  <a:pt x="404" y="86"/>
                </a:lnTo>
                <a:lnTo>
                  <a:pt x="480" y="0"/>
                </a:lnTo>
                <a:lnTo>
                  <a:pt x="500" y="107"/>
                </a:lnTo>
                <a:lnTo>
                  <a:pt x="545" y="354"/>
                </a:lnTo>
                <a:lnTo>
                  <a:pt x="565" y="501"/>
                </a:lnTo>
                <a:lnTo>
                  <a:pt x="586" y="641"/>
                </a:lnTo>
                <a:lnTo>
                  <a:pt x="591" y="773"/>
                </a:lnTo>
                <a:lnTo>
                  <a:pt x="595" y="829"/>
                </a:lnTo>
                <a:lnTo>
                  <a:pt x="591" y="874"/>
                </a:lnTo>
                <a:lnTo>
                  <a:pt x="575" y="884"/>
                </a:lnTo>
                <a:lnTo>
                  <a:pt x="524" y="904"/>
                </a:lnTo>
                <a:lnTo>
                  <a:pt x="494" y="920"/>
                </a:lnTo>
                <a:lnTo>
                  <a:pt x="459" y="930"/>
                </a:lnTo>
                <a:lnTo>
                  <a:pt x="420" y="939"/>
                </a:lnTo>
                <a:lnTo>
                  <a:pt x="374" y="945"/>
                </a:lnTo>
                <a:lnTo>
                  <a:pt x="328" y="939"/>
                </a:lnTo>
                <a:lnTo>
                  <a:pt x="277" y="934"/>
                </a:lnTo>
                <a:lnTo>
                  <a:pt x="228" y="915"/>
                </a:lnTo>
                <a:lnTo>
                  <a:pt x="182" y="890"/>
                </a:lnTo>
                <a:lnTo>
                  <a:pt x="131" y="849"/>
                </a:lnTo>
                <a:lnTo>
                  <a:pt x="87" y="798"/>
                </a:lnTo>
                <a:lnTo>
                  <a:pt x="41" y="733"/>
                </a:lnTo>
                <a:lnTo>
                  <a:pt x="0" y="6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1"/>
          <p:cNvSpPr>
            <a:spLocks/>
          </p:cNvSpPr>
          <p:nvPr/>
        </p:nvSpPr>
        <p:spPr bwMode="auto">
          <a:xfrm>
            <a:off x="977766" y="3646922"/>
            <a:ext cx="198131" cy="215850"/>
          </a:xfrm>
          <a:custGeom>
            <a:avLst/>
            <a:gdLst>
              <a:gd name="T0" fmla="*/ 0 w 615"/>
              <a:gd name="T1" fmla="*/ 333 h 666"/>
              <a:gd name="T2" fmla="*/ 70 w 615"/>
              <a:gd name="T3" fmla="*/ 353 h 666"/>
              <a:gd name="T4" fmla="*/ 141 w 615"/>
              <a:gd name="T5" fmla="*/ 379 h 666"/>
              <a:gd name="T6" fmla="*/ 222 w 615"/>
              <a:gd name="T7" fmla="*/ 419 h 666"/>
              <a:gd name="T8" fmla="*/ 308 w 615"/>
              <a:gd name="T9" fmla="*/ 464 h 666"/>
              <a:gd name="T10" fmla="*/ 347 w 615"/>
              <a:gd name="T11" fmla="*/ 490 h 666"/>
              <a:gd name="T12" fmla="*/ 383 w 615"/>
              <a:gd name="T13" fmla="*/ 520 h 666"/>
              <a:gd name="T14" fmla="*/ 418 w 615"/>
              <a:gd name="T15" fmla="*/ 556 h 666"/>
              <a:gd name="T16" fmla="*/ 444 w 615"/>
              <a:gd name="T17" fmla="*/ 591 h 666"/>
              <a:gd name="T18" fmla="*/ 464 w 615"/>
              <a:gd name="T19" fmla="*/ 625 h 666"/>
              <a:gd name="T20" fmla="*/ 479 w 615"/>
              <a:gd name="T21" fmla="*/ 666 h 666"/>
              <a:gd name="T22" fmla="*/ 499 w 615"/>
              <a:gd name="T23" fmla="*/ 616 h 666"/>
              <a:gd name="T24" fmla="*/ 550 w 615"/>
              <a:gd name="T25" fmla="*/ 485 h 666"/>
              <a:gd name="T26" fmla="*/ 574 w 615"/>
              <a:gd name="T27" fmla="*/ 409 h 666"/>
              <a:gd name="T28" fmla="*/ 594 w 615"/>
              <a:gd name="T29" fmla="*/ 328 h 666"/>
              <a:gd name="T30" fmla="*/ 610 w 615"/>
              <a:gd name="T31" fmla="*/ 252 h 666"/>
              <a:gd name="T32" fmla="*/ 615 w 615"/>
              <a:gd name="T33" fmla="*/ 187 h 666"/>
              <a:gd name="T34" fmla="*/ 580 w 615"/>
              <a:gd name="T35" fmla="*/ 157 h 666"/>
              <a:gd name="T36" fmla="*/ 534 w 615"/>
              <a:gd name="T37" fmla="*/ 126 h 666"/>
              <a:gd name="T38" fmla="*/ 469 w 615"/>
              <a:gd name="T39" fmla="*/ 95 h 666"/>
              <a:gd name="T40" fmla="*/ 388 w 615"/>
              <a:gd name="T41" fmla="*/ 60 h 666"/>
              <a:gd name="T42" fmla="*/ 292 w 615"/>
              <a:gd name="T43" fmla="*/ 30 h 666"/>
              <a:gd name="T44" fmla="*/ 237 w 615"/>
              <a:gd name="T45" fmla="*/ 20 h 666"/>
              <a:gd name="T46" fmla="*/ 181 w 615"/>
              <a:gd name="T47" fmla="*/ 10 h 666"/>
              <a:gd name="T48" fmla="*/ 116 w 615"/>
              <a:gd name="T49" fmla="*/ 5 h 666"/>
              <a:gd name="T50" fmla="*/ 51 w 615"/>
              <a:gd name="T51" fmla="*/ 0 h 666"/>
              <a:gd name="T52" fmla="*/ 0 w 615"/>
              <a:gd name="T53" fmla="*/ 33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5" h="666">
                <a:moveTo>
                  <a:pt x="0" y="333"/>
                </a:moveTo>
                <a:lnTo>
                  <a:pt x="70" y="353"/>
                </a:lnTo>
                <a:lnTo>
                  <a:pt x="141" y="379"/>
                </a:lnTo>
                <a:lnTo>
                  <a:pt x="222" y="419"/>
                </a:lnTo>
                <a:lnTo>
                  <a:pt x="308" y="464"/>
                </a:lnTo>
                <a:lnTo>
                  <a:pt x="347" y="490"/>
                </a:lnTo>
                <a:lnTo>
                  <a:pt x="383" y="520"/>
                </a:lnTo>
                <a:lnTo>
                  <a:pt x="418" y="556"/>
                </a:lnTo>
                <a:lnTo>
                  <a:pt x="444" y="591"/>
                </a:lnTo>
                <a:lnTo>
                  <a:pt x="464" y="625"/>
                </a:lnTo>
                <a:lnTo>
                  <a:pt x="479" y="666"/>
                </a:lnTo>
                <a:lnTo>
                  <a:pt x="499" y="616"/>
                </a:lnTo>
                <a:lnTo>
                  <a:pt x="550" y="485"/>
                </a:lnTo>
                <a:lnTo>
                  <a:pt x="574" y="409"/>
                </a:lnTo>
                <a:lnTo>
                  <a:pt x="594" y="328"/>
                </a:lnTo>
                <a:lnTo>
                  <a:pt x="610" y="252"/>
                </a:lnTo>
                <a:lnTo>
                  <a:pt x="615" y="187"/>
                </a:lnTo>
                <a:lnTo>
                  <a:pt x="580" y="157"/>
                </a:lnTo>
                <a:lnTo>
                  <a:pt x="534" y="126"/>
                </a:lnTo>
                <a:lnTo>
                  <a:pt x="469" y="95"/>
                </a:lnTo>
                <a:lnTo>
                  <a:pt x="388" y="60"/>
                </a:lnTo>
                <a:lnTo>
                  <a:pt x="292" y="30"/>
                </a:lnTo>
                <a:lnTo>
                  <a:pt x="237" y="20"/>
                </a:lnTo>
                <a:lnTo>
                  <a:pt x="181" y="10"/>
                </a:lnTo>
                <a:lnTo>
                  <a:pt x="116" y="5"/>
                </a:lnTo>
                <a:lnTo>
                  <a:pt x="51" y="0"/>
                </a:lnTo>
                <a:lnTo>
                  <a:pt x="0" y="3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22"/>
          <p:cNvSpPr>
            <a:spLocks/>
          </p:cNvSpPr>
          <p:nvPr/>
        </p:nvSpPr>
        <p:spPr bwMode="auto">
          <a:xfrm>
            <a:off x="1151734" y="3228109"/>
            <a:ext cx="122422" cy="70876"/>
          </a:xfrm>
          <a:custGeom>
            <a:avLst/>
            <a:gdLst>
              <a:gd name="T0" fmla="*/ 0 w 383"/>
              <a:gd name="T1" fmla="*/ 222 h 222"/>
              <a:gd name="T2" fmla="*/ 46 w 383"/>
              <a:gd name="T3" fmla="*/ 196 h 222"/>
              <a:gd name="T4" fmla="*/ 157 w 383"/>
              <a:gd name="T5" fmla="*/ 146 h 222"/>
              <a:gd name="T6" fmla="*/ 217 w 383"/>
              <a:gd name="T7" fmla="*/ 121 h 222"/>
              <a:gd name="T8" fmla="*/ 283 w 383"/>
              <a:gd name="T9" fmla="*/ 95 h 222"/>
              <a:gd name="T10" fmla="*/ 339 w 383"/>
              <a:gd name="T11" fmla="*/ 81 h 222"/>
              <a:gd name="T12" fmla="*/ 383 w 383"/>
              <a:gd name="T13" fmla="*/ 76 h 222"/>
              <a:gd name="T14" fmla="*/ 358 w 383"/>
              <a:gd name="T15" fmla="*/ 0 h 222"/>
              <a:gd name="T16" fmla="*/ 308 w 383"/>
              <a:gd name="T17" fmla="*/ 15 h 222"/>
              <a:gd name="T18" fmla="*/ 258 w 383"/>
              <a:gd name="T19" fmla="*/ 35 h 222"/>
              <a:gd name="T20" fmla="*/ 197 w 383"/>
              <a:gd name="T21" fmla="*/ 65 h 222"/>
              <a:gd name="T22" fmla="*/ 136 w 383"/>
              <a:gd name="T23" fmla="*/ 95 h 222"/>
              <a:gd name="T24" fmla="*/ 81 w 383"/>
              <a:gd name="T25" fmla="*/ 136 h 222"/>
              <a:gd name="T26" fmla="*/ 50 w 383"/>
              <a:gd name="T27" fmla="*/ 157 h 222"/>
              <a:gd name="T28" fmla="*/ 31 w 383"/>
              <a:gd name="T29" fmla="*/ 176 h 222"/>
              <a:gd name="T30" fmla="*/ 16 w 383"/>
              <a:gd name="T31" fmla="*/ 196 h 222"/>
              <a:gd name="T32" fmla="*/ 0 w 383"/>
              <a:gd name="T3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3" h="222">
                <a:moveTo>
                  <a:pt x="0" y="222"/>
                </a:moveTo>
                <a:lnTo>
                  <a:pt x="46" y="196"/>
                </a:lnTo>
                <a:lnTo>
                  <a:pt x="157" y="146"/>
                </a:lnTo>
                <a:lnTo>
                  <a:pt x="217" y="121"/>
                </a:lnTo>
                <a:lnTo>
                  <a:pt x="283" y="95"/>
                </a:lnTo>
                <a:lnTo>
                  <a:pt x="339" y="81"/>
                </a:lnTo>
                <a:lnTo>
                  <a:pt x="383" y="76"/>
                </a:lnTo>
                <a:lnTo>
                  <a:pt x="358" y="0"/>
                </a:lnTo>
                <a:lnTo>
                  <a:pt x="308" y="15"/>
                </a:lnTo>
                <a:lnTo>
                  <a:pt x="258" y="35"/>
                </a:lnTo>
                <a:lnTo>
                  <a:pt x="197" y="65"/>
                </a:lnTo>
                <a:lnTo>
                  <a:pt x="136" y="95"/>
                </a:lnTo>
                <a:lnTo>
                  <a:pt x="81" y="136"/>
                </a:lnTo>
                <a:lnTo>
                  <a:pt x="50" y="157"/>
                </a:lnTo>
                <a:lnTo>
                  <a:pt x="31" y="176"/>
                </a:lnTo>
                <a:lnTo>
                  <a:pt x="16" y="196"/>
                </a:lnTo>
                <a:lnTo>
                  <a:pt x="0" y="2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3"/>
          <p:cNvSpPr>
            <a:spLocks/>
          </p:cNvSpPr>
          <p:nvPr/>
        </p:nvSpPr>
        <p:spPr bwMode="auto">
          <a:xfrm>
            <a:off x="1203281" y="3307039"/>
            <a:ext cx="109536" cy="59600"/>
          </a:xfrm>
          <a:custGeom>
            <a:avLst/>
            <a:gdLst>
              <a:gd name="T0" fmla="*/ 0 w 342"/>
              <a:gd name="T1" fmla="*/ 182 h 182"/>
              <a:gd name="T2" fmla="*/ 332 w 342"/>
              <a:gd name="T3" fmla="*/ 35 h 182"/>
              <a:gd name="T4" fmla="*/ 342 w 342"/>
              <a:gd name="T5" fmla="*/ 0 h 182"/>
              <a:gd name="T6" fmla="*/ 307 w 342"/>
              <a:gd name="T7" fmla="*/ 0 h 182"/>
              <a:gd name="T8" fmla="*/ 271 w 342"/>
              <a:gd name="T9" fmla="*/ 4 h 182"/>
              <a:gd name="T10" fmla="*/ 221 w 342"/>
              <a:gd name="T11" fmla="*/ 16 h 182"/>
              <a:gd name="T12" fmla="*/ 166 w 342"/>
              <a:gd name="T13" fmla="*/ 41 h 182"/>
              <a:gd name="T14" fmla="*/ 110 w 342"/>
              <a:gd name="T15" fmla="*/ 71 h 182"/>
              <a:gd name="T16" fmla="*/ 80 w 342"/>
              <a:gd name="T17" fmla="*/ 90 h 182"/>
              <a:gd name="T18" fmla="*/ 55 w 342"/>
              <a:gd name="T19" fmla="*/ 116 h 182"/>
              <a:gd name="T20" fmla="*/ 25 w 342"/>
              <a:gd name="T21" fmla="*/ 147 h 182"/>
              <a:gd name="T22" fmla="*/ 0 w 342"/>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182">
                <a:moveTo>
                  <a:pt x="0" y="182"/>
                </a:moveTo>
                <a:lnTo>
                  <a:pt x="332" y="35"/>
                </a:lnTo>
                <a:lnTo>
                  <a:pt x="342" y="0"/>
                </a:lnTo>
                <a:lnTo>
                  <a:pt x="307" y="0"/>
                </a:lnTo>
                <a:lnTo>
                  <a:pt x="271" y="4"/>
                </a:lnTo>
                <a:lnTo>
                  <a:pt x="221" y="16"/>
                </a:lnTo>
                <a:lnTo>
                  <a:pt x="166" y="41"/>
                </a:lnTo>
                <a:lnTo>
                  <a:pt x="110" y="71"/>
                </a:lnTo>
                <a:lnTo>
                  <a:pt x="80" y="90"/>
                </a:lnTo>
                <a:lnTo>
                  <a:pt x="55" y="116"/>
                </a:lnTo>
                <a:lnTo>
                  <a:pt x="25" y="147"/>
                </a:lnTo>
                <a:lnTo>
                  <a:pt x="0" y="1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24"/>
          <p:cNvSpPr>
            <a:spLocks/>
          </p:cNvSpPr>
          <p:nvPr/>
        </p:nvSpPr>
        <p:spPr bwMode="auto">
          <a:xfrm>
            <a:off x="671711" y="2234235"/>
            <a:ext cx="310888" cy="149806"/>
          </a:xfrm>
          <a:custGeom>
            <a:avLst/>
            <a:gdLst>
              <a:gd name="T0" fmla="*/ 0 w 962"/>
              <a:gd name="T1" fmla="*/ 277 h 464"/>
              <a:gd name="T2" fmla="*/ 24 w 962"/>
              <a:gd name="T3" fmla="*/ 263 h 464"/>
              <a:gd name="T4" fmla="*/ 91 w 962"/>
              <a:gd name="T5" fmla="*/ 238 h 464"/>
              <a:gd name="T6" fmla="*/ 135 w 962"/>
              <a:gd name="T7" fmla="*/ 217 h 464"/>
              <a:gd name="T8" fmla="*/ 185 w 962"/>
              <a:gd name="T9" fmla="*/ 202 h 464"/>
              <a:gd name="T10" fmla="*/ 247 w 962"/>
              <a:gd name="T11" fmla="*/ 187 h 464"/>
              <a:gd name="T12" fmla="*/ 312 w 962"/>
              <a:gd name="T13" fmla="*/ 182 h 464"/>
              <a:gd name="T14" fmla="*/ 377 w 962"/>
              <a:gd name="T15" fmla="*/ 176 h 464"/>
              <a:gd name="T16" fmla="*/ 448 w 962"/>
              <a:gd name="T17" fmla="*/ 182 h 464"/>
              <a:gd name="T18" fmla="*/ 524 w 962"/>
              <a:gd name="T19" fmla="*/ 197 h 464"/>
              <a:gd name="T20" fmla="*/ 599 w 962"/>
              <a:gd name="T21" fmla="*/ 222 h 464"/>
              <a:gd name="T22" fmla="*/ 635 w 962"/>
              <a:gd name="T23" fmla="*/ 238 h 464"/>
              <a:gd name="T24" fmla="*/ 670 w 962"/>
              <a:gd name="T25" fmla="*/ 257 h 464"/>
              <a:gd name="T26" fmla="*/ 710 w 962"/>
              <a:gd name="T27" fmla="*/ 282 h 464"/>
              <a:gd name="T28" fmla="*/ 746 w 962"/>
              <a:gd name="T29" fmla="*/ 308 h 464"/>
              <a:gd name="T30" fmla="*/ 781 w 962"/>
              <a:gd name="T31" fmla="*/ 339 h 464"/>
              <a:gd name="T32" fmla="*/ 816 w 962"/>
              <a:gd name="T33" fmla="*/ 379 h 464"/>
              <a:gd name="T34" fmla="*/ 851 w 962"/>
              <a:gd name="T35" fmla="*/ 419 h 464"/>
              <a:gd name="T36" fmla="*/ 887 w 962"/>
              <a:gd name="T37" fmla="*/ 459 h 464"/>
              <a:gd name="T38" fmla="*/ 902 w 962"/>
              <a:gd name="T39" fmla="*/ 464 h 464"/>
              <a:gd name="T40" fmla="*/ 932 w 962"/>
              <a:gd name="T41" fmla="*/ 459 h 464"/>
              <a:gd name="T42" fmla="*/ 947 w 962"/>
              <a:gd name="T43" fmla="*/ 455 h 464"/>
              <a:gd name="T44" fmla="*/ 957 w 962"/>
              <a:gd name="T45" fmla="*/ 439 h 464"/>
              <a:gd name="T46" fmla="*/ 962 w 962"/>
              <a:gd name="T47" fmla="*/ 425 h 464"/>
              <a:gd name="T48" fmla="*/ 962 w 962"/>
              <a:gd name="T49" fmla="*/ 399 h 464"/>
              <a:gd name="T50" fmla="*/ 943 w 962"/>
              <a:gd name="T51" fmla="*/ 363 h 464"/>
              <a:gd name="T52" fmla="*/ 917 w 962"/>
              <a:gd name="T53" fmla="*/ 313 h 464"/>
              <a:gd name="T54" fmla="*/ 876 w 962"/>
              <a:gd name="T55" fmla="*/ 252 h 464"/>
              <a:gd name="T56" fmla="*/ 821 w 962"/>
              <a:gd name="T57" fmla="*/ 192 h 464"/>
              <a:gd name="T58" fmla="*/ 756 w 962"/>
              <a:gd name="T59" fmla="*/ 127 h 464"/>
              <a:gd name="T60" fmla="*/ 720 w 962"/>
              <a:gd name="T61" fmla="*/ 101 h 464"/>
              <a:gd name="T62" fmla="*/ 680 w 962"/>
              <a:gd name="T63" fmla="*/ 70 h 464"/>
              <a:gd name="T64" fmla="*/ 640 w 962"/>
              <a:gd name="T65" fmla="*/ 51 h 464"/>
              <a:gd name="T66" fmla="*/ 595 w 962"/>
              <a:gd name="T67" fmla="*/ 30 h 464"/>
              <a:gd name="T68" fmla="*/ 544 w 962"/>
              <a:gd name="T69" fmla="*/ 15 h 464"/>
              <a:gd name="T70" fmla="*/ 493 w 962"/>
              <a:gd name="T71" fmla="*/ 5 h 464"/>
              <a:gd name="T72" fmla="*/ 438 w 962"/>
              <a:gd name="T73" fmla="*/ 0 h 464"/>
              <a:gd name="T74" fmla="*/ 393 w 962"/>
              <a:gd name="T75" fmla="*/ 0 h 464"/>
              <a:gd name="T76" fmla="*/ 342 w 962"/>
              <a:gd name="T77" fmla="*/ 5 h 464"/>
              <a:gd name="T78" fmla="*/ 297 w 962"/>
              <a:gd name="T79" fmla="*/ 10 h 464"/>
              <a:gd name="T80" fmla="*/ 252 w 962"/>
              <a:gd name="T81" fmla="*/ 25 h 464"/>
              <a:gd name="T82" fmla="*/ 211 w 962"/>
              <a:gd name="T83" fmla="*/ 35 h 464"/>
              <a:gd name="T84" fmla="*/ 176 w 962"/>
              <a:gd name="T85" fmla="*/ 56 h 464"/>
              <a:gd name="T86" fmla="*/ 141 w 962"/>
              <a:gd name="T87" fmla="*/ 70 h 464"/>
              <a:gd name="T88" fmla="*/ 111 w 962"/>
              <a:gd name="T89" fmla="*/ 95 h 464"/>
              <a:gd name="T90" fmla="*/ 81 w 962"/>
              <a:gd name="T91" fmla="*/ 116 h 464"/>
              <a:gd name="T92" fmla="*/ 61 w 962"/>
              <a:gd name="T93" fmla="*/ 141 h 464"/>
              <a:gd name="T94" fmla="*/ 40 w 962"/>
              <a:gd name="T95" fmla="*/ 167 h 464"/>
              <a:gd name="T96" fmla="*/ 20 w 962"/>
              <a:gd name="T97" fmla="*/ 192 h 464"/>
              <a:gd name="T98" fmla="*/ 10 w 962"/>
              <a:gd name="T99" fmla="*/ 222 h 464"/>
              <a:gd name="T100" fmla="*/ 5 w 962"/>
              <a:gd name="T101" fmla="*/ 247 h 464"/>
              <a:gd name="T102" fmla="*/ 0 w 962"/>
              <a:gd name="T103" fmla="*/ 27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2" h="464">
                <a:moveTo>
                  <a:pt x="0" y="277"/>
                </a:moveTo>
                <a:lnTo>
                  <a:pt x="24" y="263"/>
                </a:lnTo>
                <a:lnTo>
                  <a:pt x="91" y="238"/>
                </a:lnTo>
                <a:lnTo>
                  <a:pt x="135" y="217"/>
                </a:lnTo>
                <a:lnTo>
                  <a:pt x="185" y="202"/>
                </a:lnTo>
                <a:lnTo>
                  <a:pt x="247" y="187"/>
                </a:lnTo>
                <a:lnTo>
                  <a:pt x="312" y="182"/>
                </a:lnTo>
                <a:lnTo>
                  <a:pt x="377" y="176"/>
                </a:lnTo>
                <a:lnTo>
                  <a:pt x="448" y="182"/>
                </a:lnTo>
                <a:lnTo>
                  <a:pt x="524" y="197"/>
                </a:lnTo>
                <a:lnTo>
                  <a:pt x="599" y="222"/>
                </a:lnTo>
                <a:lnTo>
                  <a:pt x="635" y="238"/>
                </a:lnTo>
                <a:lnTo>
                  <a:pt x="670" y="257"/>
                </a:lnTo>
                <a:lnTo>
                  <a:pt x="710" y="282"/>
                </a:lnTo>
                <a:lnTo>
                  <a:pt x="746" y="308"/>
                </a:lnTo>
                <a:lnTo>
                  <a:pt x="781" y="339"/>
                </a:lnTo>
                <a:lnTo>
                  <a:pt x="816" y="379"/>
                </a:lnTo>
                <a:lnTo>
                  <a:pt x="851" y="419"/>
                </a:lnTo>
                <a:lnTo>
                  <a:pt x="887" y="459"/>
                </a:lnTo>
                <a:lnTo>
                  <a:pt x="902" y="464"/>
                </a:lnTo>
                <a:lnTo>
                  <a:pt x="932" y="459"/>
                </a:lnTo>
                <a:lnTo>
                  <a:pt x="947" y="455"/>
                </a:lnTo>
                <a:lnTo>
                  <a:pt x="957" y="439"/>
                </a:lnTo>
                <a:lnTo>
                  <a:pt x="962" y="425"/>
                </a:lnTo>
                <a:lnTo>
                  <a:pt x="962" y="399"/>
                </a:lnTo>
                <a:lnTo>
                  <a:pt x="943" y="363"/>
                </a:lnTo>
                <a:lnTo>
                  <a:pt x="917" y="313"/>
                </a:lnTo>
                <a:lnTo>
                  <a:pt x="876" y="252"/>
                </a:lnTo>
                <a:lnTo>
                  <a:pt x="821" y="192"/>
                </a:lnTo>
                <a:lnTo>
                  <a:pt x="756" y="127"/>
                </a:lnTo>
                <a:lnTo>
                  <a:pt x="720" y="101"/>
                </a:lnTo>
                <a:lnTo>
                  <a:pt x="680" y="70"/>
                </a:lnTo>
                <a:lnTo>
                  <a:pt x="640" y="51"/>
                </a:lnTo>
                <a:lnTo>
                  <a:pt x="595" y="30"/>
                </a:lnTo>
                <a:lnTo>
                  <a:pt x="544" y="15"/>
                </a:lnTo>
                <a:lnTo>
                  <a:pt x="493" y="5"/>
                </a:lnTo>
                <a:lnTo>
                  <a:pt x="438" y="0"/>
                </a:lnTo>
                <a:lnTo>
                  <a:pt x="393" y="0"/>
                </a:lnTo>
                <a:lnTo>
                  <a:pt x="342" y="5"/>
                </a:lnTo>
                <a:lnTo>
                  <a:pt x="297" y="10"/>
                </a:lnTo>
                <a:lnTo>
                  <a:pt x="252" y="25"/>
                </a:lnTo>
                <a:lnTo>
                  <a:pt x="211" y="35"/>
                </a:lnTo>
                <a:lnTo>
                  <a:pt x="176" y="56"/>
                </a:lnTo>
                <a:lnTo>
                  <a:pt x="141" y="70"/>
                </a:lnTo>
                <a:lnTo>
                  <a:pt x="111" y="95"/>
                </a:lnTo>
                <a:lnTo>
                  <a:pt x="81" y="116"/>
                </a:lnTo>
                <a:lnTo>
                  <a:pt x="61" y="141"/>
                </a:lnTo>
                <a:lnTo>
                  <a:pt x="40" y="167"/>
                </a:lnTo>
                <a:lnTo>
                  <a:pt x="20" y="192"/>
                </a:lnTo>
                <a:lnTo>
                  <a:pt x="10" y="222"/>
                </a:lnTo>
                <a:lnTo>
                  <a:pt x="5" y="247"/>
                </a:lnTo>
                <a:lnTo>
                  <a:pt x="0" y="2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25"/>
          <p:cNvSpPr>
            <a:spLocks/>
          </p:cNvSpPr>
          <p:nvPr/>
        </p:nvSpPr>
        <p:spPr bwMode="auto">
          <a:xfrm>
            <a:off x="752252" y="2469414"/>
            <a:ext cx="98260" cy="32216"/>
          </a:xfrm>
          <a:custGeom>
            <a:avLst/>
            <a:gdLst>
              <a:gd name="T0" fmla="*/ 0 w 307"/>
              <a:gd name="T1" fmla="*/ 0 h 97"/>
              <a:gd name="T2" fmla="*/ 116 w 307"/>
              <a:gd name="T3" fmla="*/ 26 h 97"/>
              <a:gd name="T4" fmla="*/ 216 w 307"/>
              <a:gd name="T5" fmla="*/ 41 h 97"/>
              <a:gd name="T6" fmla="*/ 266 w 307"/>
              <a:gd name="T7" fmla="*/ 46 h 97"/>
              <a:gd name="T8" fmla="*/ 307 w 307"/>
              <a:gd name="T9" fmla="*/ 51 h 97"/>
              <a:gd name="T10" fmla="*/ 271 w 307"/>
              <a:gd name="T11" fmla="*/ 67 h 97"/>
              <a:gd name="T12" fmla="*/ 231 w 307"/>
              <a:gd name="T13" fmla="*/ 81 h 97"/>
              <a:gd name="T14" fmla="*/ 186 w 307"/>
              <a:gd name="T15" fmla="*/ 97 h 97"/>
              <a:gd name="T16" fmla="*/ 160 w 307"/>
              <a:gd name="T17" fmla="*/ 97 h 97"/>
              <a:gd name="T18" fmla="*/ 135 w 307"/>
              <a:gd name="T19" fmla="*/ 97 h 97"/>
              <a:gd name="T20" fmla="*/ 111 w 307"/>
              <a:gd name="T21" fmla="*/ 97 h 97"/>
              <a:gd name="T22" fmla="*/ 86 w 307"/>
              <a:gd name="T23" fmla="*/ 87 h 97"/>
              <a:gd name="T24" fmla="*/ 60 w 307"/>
              <a:gd name="T25" fmla="*/ 77 h 97"/>
              <a:gd name="T26" fmla="*/ 40 w 307"/>
              <a:gd name="T27" fmla="*/ 56 h 97"/>
              <a:gd name="T28" fmla="*/ 19 w 307"/>
              <a:gd name="T29" fmla="*/ 31 h 97"/>
              <a:gd name="T30" fmla="*/ 0 w 307"/>
              <a:gd name="T3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 h="97">
                <a:moveTo>
                  <a:pt x="0" y="0"/>
                </a:moveTo>
                <a:lnTo>
                  <a:pt x="116" y="26"/>
                </a:lnTo>
                <a:lnTo>
                  <a:pt x="216" y="41"/>
                </a:lnTo>
                <a:lnTo>
                  <a:pt x="266" y="46"/>
                </a:lnTo>
                <a:lnTo>
                  <a:pt x="307" y="51"/>
                </a:lnTo>
                <a:lnTo>
                  <a:pt x="271" y="67"/>
                </a:lnTo>
                <a:lnTo>
                  <a:pt x="231" y="81"/>
                </a:lnTo>
                <a:lnTo>
                  <a:pt x="186" y="97"/>
                </a:lnTo>
                <a:lnTo>
                  <a:pt x="160" y="97"/>
                </a:lnTo>
                <a:lnTo>
                  <a:pt x="135" y="97"/>
                </a:lnTo>
                <a:lnTo>
                  <a:pt x="111" y="97"/>
                </a:lnTo>
                <a:lnTo>
                  <a:pt x="86" y="87"/>
                </a:lnTo>
                <a:lnTo>
                  <a:pt x="60" y="77"/>
                </a:lnTo>
                <a:lnTo>
                  <a:pt x="40" y="56"/>
                </a:lnTo>
                <a:lnTo>
                  <a:pt x="19" y="31"/>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26"/>
          <p:cNvSpPr>
            <a:spLocks/>
          </p:cNvSpPr>
          <p:nvPr/>
        </p:nvSpPr>
        <p:spPr bwMode="auto">
          <a:xfrm>
            <a:off x="755473" y="2058656"/>
            <a:ext cx="98260" cy="56379"/>
          </a:xfrm>
          <a:custGeom>
            <a:avLst/>
            <a:gdLst>
              <a:gd name="T0" fmla="*/ 0 w 308"/>
              <a:gd name="T1" fmla="*/ 172 h 172"/>
              <a:gd name="T2" fmla="*/ 21 w 308"/>
              <a:gd name="T3" fmla="*/ 146 h 172"/>
              <a:gd name="T4" fmla="*/ 47 w 308"/>
              <a:gd name="T5" fmla="*/ 121 h 172"/>
              <a:gd name="T6" fmla="*/ 77 w 308"/>
              <a:gd name="T7" fmla="*/ 91 h 172"/>
              <a:gd name="T8" fmla="*/ 121 w 308"/>
              <a:gd name="T9" fmla="*/ 71 h 172"/>
              <a:gd name="T10" fmla="*/ 147 w 308"/>
              <a:gd name="T11" fmla="*/ 61 h 172"/>
              <a:gd name="T12" fmla="*/ 172 w 308"/>
              <a:gd name="T13" fmla="*/ 55 h 172"/>
              <a:gd name="T14" fmla="*/ 202 w 308"/>
              <a:gd name="T15" fmla="*/ 50 h 172"/>
              <a:gd name="T16" fmla="*/ 237 w 308"/>
              <a:gd name="T17" fmla="*/ 55 h 172"/>
              <a:gd name="T18" fmla="*/ 273 w 308"/>
              <a:gd name="T19" fmla="*/ 61 h 172"/>
              <a:gd name="T20" fmla="*/ 308 w 308"/>
              <a:gd name="T21" fmla="*/ 71 h 172"/>
              <a:gd name="T22" fmla="*/ 268 w 308"/>
              <a:gd name="T23" fmla="*/ 45 h 172"/>
              <a:gd name="T24" fmla="*/ 222 w 308"/>
              <a:gd name="T25" fmla="*/ 20 h 172"/>
              <a:gd name="T26" fmla="*/ 197 w 308"/>
              <a:gd name="T27" fmla="*/ 10 h 172"/>
              <a:gd name="T28" fmla="*/ 172 w 308"/>
              <a:gd name="T29" fmla="*/ 6 h 172"/>
              <a:gd name="T30" fmla="*/ 141 w 308"/>
              <a:gd name="T31" fmla="*/ 0 h 172"/>
              <a:gd name="T32" fmla="*/ 117 w 308"/>
              <a:gd name="T33" fmla="*/ 6 h 172"/>
              <a:gd name="T34" fmla="*/ 91 w 308"/>
              <a:gd name="T35" fmla="*/ 10 h 172"/>
              <a:gd name="T36" fmla="*/ 66 w 308"/>
              <a:gd name="T37" fmla="*/ 25 h 172"/>
              <a:gd name="T38" fmla="*/ 47 w 308"/>
              <a:gd name="T39" fmla="*/ 45 h 172"/>
              <a:gd name="T40" fmla="*/ 26 w 308"/>
              <a:gd name="T41" fmla="*/ 76 h 172"/>
              <a:gd name="T42" fmla="*/ 10 w 308"/>
              <a:gd name="T43" fmla="*/ 117 h 172"/>
              <a:gd name="T44" fmla="*/ 0 w 308"/>
              <a:gd name="T4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172">
                <a:moveTo>
                  <a:pt x="0" y="172"/>
                </a:moveTo>
                <a:lnTo>
                  <a:pt x="21" y="146"/>
                </a:lnTo>
                <a:lnTo>
                  <a:pt x="47" y="121"/>
                </a:lnTo>
                <a:lnTo>
                  <a:pt x="77" y="91"/>
                </a:lnTo>
                <a:lnTo>
                  <a:pt x="121" y="71"/>
                </a:lnTo>
                <a:lnTo>
                  <a:pt x="147" y="61"/>
                </a:lnTo>
                <a:lnTo>
                  <a:pt x="172" y="55"/>
                </a:lnTo>
                <a:lnTo>
                  <a:pt x="202" y="50"/>
                </a:lnTo>
                <a:lnTo>
                  <a:pt x="237" y="55"/>
                </a:lnTo>
                <a:lnTo>
                  <a:pt x="273" y="61"/>
                </a:lnTo>
                <a:lnTo>
                  <a:pt x="308" y="71"/>
                </a:lnTo>
                <a:lnTo>
                  <a:pt x="268" y="45"/>
                </a:lnTo>
                <a:lnTo>
                  <a:pt x="222" y="20"/>
                </a:lnTo>
                <a:lnTo>
                  <a:pt x="197" y="10"/>
                </a:lnTo>
                <a:lnTo>
                  <a:pt x="172" y="6"/>
                </a:lnTo>
                <a:lnTo>
                  <a:pt x="141" y="0"/>
                </a:lnTo>
                <a:lnTo>
                  <a:pt x="117" y="6"/>
                </a:lnTo>
                <a:lnTo>
                  <a:pt x="91" y="10"/>
                </a:lnTo>
                <a:lnTo>
                  <a:pt x="66" y="25"/>
                </a:lnTo>
                <a:lnTo>
                  <a:pt x="47" y="45"/>
                </a:lnTo>
                <a:lnTo>
                  <a:pt x="26" y="76"/>
                </a:lnTo>
                <a:lnTo>
                  <a:pt x="10" y="117"/>
                </a:lnTo>
                <a:lnTo>
                  <a:pt x="0" y="1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27"/>
          <p:cNvSpPr>
            <a:spLocks/>
          </p:cNvSpPr>
          <p:nvPr/>
        </p:nvSpPr>
        <p:spPr bwMode="auto">
          <a:xfrm>
            <a:off x="1425573" y="2036104"/>
            <a:ext cx="106314" cy="61211"/>
          </a:xfrm>
          <a:custGeom>
            <a:avLst/>
            <a:gdLst>
              <a:gd name="T0" fmla="*/ 0 w 328"/>
              <a:gd name="T1" fmla="*/ 55 h 191"/>
              <a:gd name="T2" fmla="*/ 41 w 328"/>
              <a:gd name="T3" fmla="*/ 50 h 191"/>
              <a:gd name="T4" fmla="*/ 86 w 328"/>
              <a:gd name="T5" fmla="*/ 44 h 191"/>
              <a:gd name="T6" fmla="*/ 136 w 328"/>
              <a:gd name="T7" fmla="*/ 50 h 191"/>
              <a:gd name="T8" fmla="*/ 191 w 328"/>
              <a:gd name="T9" fmla="*/ 60 h 191"/>
              <a:gd name="T10" fmla="*/ 222 w 328"/>
              <a:gd name="T11" fmla="*/ 70 h 191"/>
              <a:gd name="T12" fmla="*/ 247 w 328"/>
              <a:gd name="T13" fmla="*/ 85 h 191"/>
              <a:gd name="T14" fmla="*/ 272 w 328"/>
              <a:gd name="T15" fmla="*/ 106 h 191"/>
              <a:gd name="T16" fmla="*/ 292 w 328"/>
              <a:gd name="T17" fmla="*/ 131 h 191"/>
              <a:gd name="T18" fmla="*/ 313 w 328"/>
              <a:gd name="T19" fmla="*/ 156 h 191"/>
              <a:gd name="T20" fmla="*/ 328 w 328"/>
              <a:gd name="T21" fmla="*/ 191 h 191"/>
              <a:gd name="T22" fmla="*/ 313 w 328"/>
              <a:gd name="T23" fmla="*/ 146 h 191"/>
              <a:gd name="T24" fmla="*/ 288 w 328"/>
              <a:gd name="T25" fmla="*/ 100 h 191"/>
              <a:gd name="T26" fmla="*/ 272 w 328"/>
              <a:gd name="T27" fmla="*/ 76 h 191"/>
              <a:gd name="T28" fmla="*/ 258 w 328"/>
              <a:gd name="T29" fmla="*/ 55 h 191"/>
              <a:gd name="T30" fmla="*/ 237 w 328"/>
              <a:gd name="T31" fmla="*/ 34 h 191"/>
              <a:gd name="T32" fmla="*/ 212 w 328"/>
              <a:gd name="T33" fmla="*/ 14 h 191"/>
              <a:gd name="T34" fmla="*/ 187 w 328"/>
              <a:gd name="T35" fmla="*/ 4 h 191"/>
              <a:gd name="T36" fmla="*/ 151 w 328"/>
              <a:gd name="T37" fmla="*/ 0 h 191"/>
              <a:gd name="T38" fmla="*/ 121 w 328"/>
              <a:gd name="T39" fmla="*/ 0 h 191"/>
              <a:gd name="T40" fmla="*/ 81 w 328"/>
              <a:gd name="T41" fmla="*/ 9 h 191"/>
              <a:gd name="T42" fmla="*/ 41 w 328"/>
              <a:gd name="T43" fmla="*/ 25 h 191"/>
              <a:gd name="T44" fmla="*/ 0 w 328"/>
              <a:gd name="T45" fmla="*/ 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191">
                <a:moveTo>
                  <a:pt x="0" y="55"/>
                </a:moveTo>
                <a:lnTo>
                  <a:pt x="41" y="50"/>
                </a:lnTo>
                <a:lnTo>
                  <a:pt x="86" y="44"/>
                </a:lnTo>
                <a:lnTo>
                  <a:pt x="136" y="50"/>
                </a:lnTo>
                <a:lnTo>
                  <a:pt x="191" y="60"/>
                </a:lnTo>
                <a:lnTo>
                  <a:pt x="222" y="70"/>
                </a:lnTo>
                <a:lnTo>
                  <a:pt x="247" y="85"/>
                </a:lnTo>
                <a:lnTo>
                  <a:pt x="272" y="106"/>
                </a:lnTo>
                <a:lnTo>
                  <a:pt x="292" y="131"/>
                </a:lnTo>
                <a:lnTo>
                  <a:pt x="313" y="156"/>
                </a:lnTo>
                <a:lnTo>
                  <a:pt x="328" y="191"/>
                </a:lnTo>
                <a:lnTo>
                  <a:pt x="313" y="146"/>
                </a:lnTo>
                <a:lnTo>
                  <a:pt x="288" y="100"/>
                </a:lnTo>
                <a:lnTo>
                  <a:pt x="272" y="76"/>
                </a:lnTo>
                <a:lnTo>
                  <a:pt x="258" y="55"/>
                </a:lnTo>
                <a:lnTo>
                  <a:pt x="237" y="34"/>
                </a:lnTo>
                <a:lnTo>
                  <a:pt x="212" y="14"/>
                </a:lnTo>
                <a:lnTo>
                  <a:pt x="187" y="4"/>
                </a:lnTo>
                <a:lnTo>
                  <a:pt x="151" y="0"/>
                </a:lnTo>
                <a:lnTo>
                  <a:pt x="121" y="0"/>
                </a:lnTo>
                <a:lnTo>
                  <a:pt x="81" y="9"/>
                </a:lnTo>
                <a:lnTo>
                  <a:pt x="41" y="25"/>
                </a:lnTo>
                <a:lnTo>
                  <a:pt x="0"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28"/>
          <p:cNvSpPr>
            <a:spLocks/>
          </p:cNvSpPr>
          <p:nvPr/>
        </p:nvSpPr>
        <p:spPr bwMode="auto">
          <a:xfrm>
            <a:off x="1317649" y="2221348"/>
            <a:ext cx="310888" cy="127255"/>
          </a:xfrm>
          <a:custGeom>
            <a:avLst/>
            <a:gdLst>
              <a:gd name="T0" fmla="*/ 0 w 963"/>
              <a:gd name="T1" fmla="*/ 304 h 394"/>
              <a:gd name="T2" fmla="*/ 0 w 963"/>
              <a:gd name="T3" fmla="*/ 323 h 394"/>
              <a:gd name="T4" fmla="*/ 5 w 963"/>
              <a:gd name="T5" fmla="*/ 343 h 394"/>
              <a:gd name="T6" fmla="*/ 16 w 963"/>
              <a:gd name="T7" fmla="*/ 364 h 394"/>
              <a:gd name="T8" fmla="*/ 26 w 963"/>
              <a:gd name="T9" fmla="*/ 384 h 394"/>
              <a:gd name="T10" fmla="*/ 46 w 963"/>
              <a:gd name="T11" fmla="*/ 394 h 394"/>
              <a:gd name="T12" fmla="*/ 61 w 963"/>
              <a:gd name="T13" fmla="*/ 394 h 394"/>
              <a:gd name="T14" fmla="*/ 71 w 963"/>
              <a:gd name="T15" fmla="*/ 394 h 394"/>
              <a:gd name="T16" fmla="*/ 90 w 963"/>
              <a:gd name="T17" fmla="*/ 389 h 394"/>
              <a:gd name="T18" fmla="*/ 111 w 963"/>
              <a:gd name="T19" fmla="*/ 380 h 394"/>
              <a:gd name="T20" fmla="*/ 157 w 963"/>
              <a:gd name="T21" fmla="*/ 343 h 394"/>
              <a:gd name="T22" fmla="*/ 212 w 963"/>
              <a:gd name="T23" fmla="*/ 298 h 394"/>
              <a:gd name="T24" fmla="*/ 282 w 963"/>
              <a:gd name="T25" fmla="*/ 249 h 394"/>
              <a:gd name="T26" fmla="*/ 323 w 963"/>
              <a:gd name="T27" fmla="*/ 223 h 394"/>
              <a:gd name="T28" fmla="*/ 374 w 963"/>
              <a:gd name="T29" fmla="*/ 198 h 394"/>
              <a:gd name="T30" fmla="*/ 424 w 963"/>
              <a:gd name="T31" fmla="*/ 182 h 394"/>
              <a:gd name="T32" fmla="*/ 480 w 963"/>
              <a:gd name="T33" fmla="*/ 168 h 394"/>
              <a:gd name="T34" fmla="*/ 540 w 963"/>
              <a:gd name="T35" fmla="*/ 162 h 394"/>
              <a:gd name="T36" fmla="*/ 605 w 963"/>
              <a:gd name="T37" fmla="*/ 162 h 394"/>
              <a:gd name="T38" fmla="*/ 681 w 963"/>
              <a:gd name="T39" fmla="*/ 173 h 394"/>
              <a:gd name="T40" fmla="*/ 762 w 963"/>
              <a:gd name="T41" fmla="*/ 193 h 394"/>
              <a:gd name="T42" fmla="*/ 852 w 963"/>
              <a:gd name="T43" fmla="*/ 223 h 394"/>
              <a:gd name="T44" fmla="*/ 948 w 963"/>
              <a:gd name="T45" fmla="*/ 268 h 394"/>
              <a:gd name="T46" fmla="*/ 953 w 963"/>
              <a:gd name="T47" fmla="*/ 263 h 394"/>
              <a:gd name="T48" fmla="*/ 963 w 963"/>
              <a:gd name="T49" fmla="*/ 243 h 394"/>
              <a:gd name="T50" fmla="*/ 963 w 963"/>
              <a:gd name="T51" fmla="*/ 228 h 394"/>
              <a:gd name="T52" fmla="*/ 963 w 963"/>
              <a:gd name="T53" fmla="*/ 208 h 394"/>
              <a:gd name="T54" fmla="*/ 953 w 963"/>
              <a:gd name="T55" fmla="*/ 182 h 394"/>
              <a:gd name="T56" fmla="*/ 933 w 963"/>
              <a:gd name="T57" fmla="*/ 157 h 394"/>
              <a:gd name="T58" fmla="*/ 903 w 963"/>
              <a:gd name="T59" fmla="*/ 127 h 394"/>
              <a:gd name="T60" fmla="*/ 862 w 963"/>
              <a:gd name="T61" fmla="*/ 97 h 394"/>
              <a:gd name="T62" fmla="*/ 806 w 963"/>
              <a:gd name="T63" fmla="*/ 71 h 394"/>
              <a:gd name="T64" fmla="*/ 746 w 963"/>
              <a:gd name="T65" fmla="*/ 41 h 394"/>
              <a:gd name="T66" fmla="*/ 676 w 963"/>
              <a:gd name="T67" fmla="*/ 21 h 394"/>
              <a:gd name="T68" fmla="*/ 601 w 963"/>
              <a:gd name="T69" fmla="*/ 5 h 394"/>
              <a:gd name="T70" fmla="*/ 515 w 963"/>
              <a:gd name="T71" fmla="*/ 0 h 394"/>
              <a:gd name="T72" fmla="*/ 474 w 963"/>
              <a:gd name="T73" fmla="*/ 5 h 394"/>
              <a:gd name="T74" fmla="*/ 429 w 963"/>
              <a:gd name="T75" fmla="*/ 11 h 394"/>
              <a:gd name="T76" fmla="*/ 388 w 963"/>
              <a:gd name="T77" fmla="*/ 21 h 394"/>
              <a:gd name="T78" fmla="*/ 344 w 963"/>
              <a:gd name="T79" fmla="*/ 30 h 394"/>
              <a:gd name="T80" fmla="*/ 268 w 963"/>
              <a:gd name="T81" fmla="*/ 61 h 394"/>
              <a:gd name="T82" fmla="*/ 192 w 963"/>
              <a:gd name="T83" fmla="*/ 102 h 394"/>
              <a:gd name="T84" fmla="*/ 132 w 963"/>
              <a:gd name="T85" fmla="*/ 142 h 394"/>
              <a:gd name="T86" fmla="*/ 81 w 963"/>
              <a:gd name="T87" fmla="*/ 187 h 394"/>
              <a:gd name="T88" fmla="*/ 41 w 963"/>
              <a:gd name="T89" fmla="*/ 233 h 394"/>
              <a:gd name="T90" fmla="*/ 11 w 963"/>
              <a:gd name="T91" fmla="*/ 273 h 394"/>
              <a:gd name="T92" fmla="*/ 0 w 963"/>
              <a:gd name="T93" fmla="*/ 30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3" h="394">
                <a:moveTo>
                  <a:pt x="0" y="304"/>
                </a:moveTo>
                <a:lnTo>
                  <a:pt x="0" y="323"/>
                </a:lnTo>
                <a:lnTo>
                  <a:pt x="5" y="343"/>
                </a:lnTo>
                <a:lnTo>
                  <a:pt x="16" y="364"/>
                </a:lnTo>
                <a:lnTo>
                  <a:pt x="26" y="384"/>
                </a:lnTo>
                <a:lnTo>
                  <a:pt x="46" y="394"/>
                </a:lnTo>
                <a:lnTo>
                  <a:pt x="61" y="394"/>
                </a:lnTo>
                <a:lnTo>
                  <a:pt x="71" y="394"/>
                </a:lnTo>
                <a:lnTo>
                  <a:pt x="90" y="389"/>
                </a:lnTo>
                <a:lnTo>
                  <a:pt x="111" y="380"/>
                </a:lnTo>
                <a:lnTo>
                  <a:pt x="157" y="343"/>
                </a:lnTo>
                <a:lnTo>
                  <a:pt x="212" y="298"/>
                </a:lnTo>
                <a:lnTo>
                  <a:pt x="282" y="249"/>
                </a:lnTo>
                <a:lnTo>
                  <a:pt x="323" y="223"/>
                </a:lnTo>
                <a:lnTo>
                  <a:pt x="374" y="198"/>
                </a:lnTo>
                <a:lnTo>
                  <a:pt x="424" y="182"/>
                </a:lnTo>
                <a:lnTo>
                  <a:pt x="480" y="168"/>
                </a:lnTo>
                <a:lnTo>
                  <a:pt x="540" y="162"/>
                </a:lnTo>
                <a:lnTo>
                  <a:pt x="605" y="162"/>
                </a:lnTo>
                <a:lnTo>
                  <a:pt x="681" y="173"/>
                </a:lnTo>
                <a:lnTo>
                  <a:pt x="762" y="193"/>
                </a:lnTo>
                <a:lnTo>
                  <a:pt x="852" y="223"/>
                </a:lnTo>
                <a:lnTo>
                  <a:pt x="948" y="268"/>
                </a:lnTo>
                <a:lnTo>
                  <a:pt x="953" y="263"/>
                </a:lnTo>
                <a:lnTo>
                  <a:pt x="963" y="243"/>
                </a:lnTo>
                <a:lnTo>
                  <a:pt x="963" y="228"/>
                </a:lnTo>
                <a:lnTo>
                  <a:pt x="963" y="208"/>
                </a:lnTo>
                <a:lnTo>
                  <a:pt x="953" y="182"/>
                </a:lnTo>
                <a:lnTo>
                  <a:pt x="933" y="157"/>
                </a:lnTo>
                <a:lnTo>
                  <a:pt x="903" y="127"/>
                </a:lnTo>
                <a:lnTo>
                  <a:pt x="862" y="97"/>
                </a:lnTo>
                <a:lnTo>
                  <a:pt x="806" y="71"/>
                </a:lnTo>
                <a:lnTo>
                  <a:pt x="746" y="41"/>
                </a:lnTo>
                <a:lnTo>
                  <a:pt x="676" y="21"/>
                </a:lnTo>
                <a:lnTo>
                  <a:pt x="601" y="5"/>
                </a:lnTo>
                <a:lnTo>
                  <a:pt x="515" y="0"/>
                </a:lnTo>
                <a:lnTo>
                  <a:pt x="474" y="5"/>
                </a:lnTo>
                <a:lnTo>
                  <a:pt x="429" y="11"/>
                </a:lnTo>
                <a:lnTo>
                  <a:pt x="388" y="21"/>
                </a:lnTo>
                <a:lnTo>
                  <a:pt x="344" y="30"/>
                </a:lnTo>
                <a:lnTo>
                  <a:pt x="268" y="61"/>
                </a:lnTo>
                <a:lnTo>
                  <a:pt x="192" y="102"/>
                </a:lnTo>
                <a:lnTo>
                  <a:pt x="132" y="142"/>
                </a:lnTo>
                <a:lnTo>
                  <a:pt x="81" y="187"/>
                </a:lnTo>
                <a:lnTo>
                  <a:pt x="41" y="233"/>
                </a:lnTo>
                <a:lnTo>
                  <a:pt x="11" y="273"/>
                </a:lnTo>
                <a:lnTo>
                  <a:pt x="0" y="3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29"/>
          <p:cNvSpPr>
            <a:spLocks/>
          </p:cNvSpPr>
          <p:nvPr/>
        </p:nvSpPr>
        <p:spPr bwMode="auto">
          <a:xfrm>
            <a:off x="1456179" y="2450084"/>
            <a:ext cx="88595" cy="25773"/>
          </a:xfrm>
          <a:custGeom>
            <a:avLst/>
            <a:gdLst>
              <a:gd name="T0" fmla="*/ 0 w 273"/>
              <a:gd name="T1" fmla="*/ 0 h 76"/>
              <a:gd name="T2" fmla="*/ 31 w 273"/>
              <a:gd name="T3" fmla="*/ 10 h 76"/>
              <a:gd name="T4" fmla="*/ 100 w 273"/>
              <a:gd name="T5" fmla="*/ 21 h 76"/>
              <a:gd name="T6" fmla="*/ 141 w 273"/>
              <a:gd name="T7" fmla="*/ 26 h 76"/>
              <a:gd name="T8" fmla="*/ 187 w 273"/>
              <a:gd name="T9" fmla="*/ 26 h 76"/>
              <a:gd name="T10" fmla="*/ 232 w 273"/>
              <a:gd name="T11" fmla="*/ 16 h 76"/>
              <a:gd name="T12" fmla="*/ 252 w 273"/>
              <a:gd name="T13" fmla="*/ 10 h 76"/>
              <a:gd name="T14" fmla="*/ 273 w 273"/>
              <a:gd name="T15" fmla="*/ 0 h 76"/>
              <a:gd name="T16" fmla="*/ 252 w 273"/>
              <a:gd name="T17" fmla="*/ 26 h 76"/>
              <a:gd name="T18" fmla="*/ 227 w 273"/>
              <a:gd name="T19" fmla="*/ 46 h 76"/>
              <a:gd name="T20" fmla="*/ 192 w 273"/>
              <a:gd name="T21" fmla="*/ 67 h 76"/>
              <a:gd name="T22" fmla="*/ 172 w 273"/>
              <a:gd name="T23" fmla="*/ 71 h 76"/>
              <a:gd name="T24" fmla="*/ 151 w 273"/>
              <a:gd name="T25" fmla="*/ 76 h 76"/>
              <a:gd name="T26" fmla="*/ 130 w 273"/>
              <a:gd name="T27" fmla="*/ 76 h 76"/>
              <a:gd name="T28" fmla="*/ 106 w 273"/>
              <a:gd name="T29" fmla="*/ 71 h 76"/>
              <a:gd name="T30" fmla="*/ 81 w 273"/>
              <a:gd name="T31" fmla="*/ 67 h 76"/>
              <a:gd name="T32" fmla="*/ 55 w 273"/>
              <a:gd name="T33" fmla="*/ 51 h 76"/>
              <a:gd name="T34" fmla="*/ 31 w 273"/>
              <a:gd name="T35" fmla="*/ 30 h 76"/>
              <a:gd name="T36" fmla="*/ 0 w 273"/>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76">
                <a:moveTo>
                  <a:pt x="0" y="0"/>
                </a:moveTo>
                <a:lnTo>
                  <a:pt x="31" y="10"/>
                </a:lnTo>
                <a:lnTo>
                  <a:pt x="100" y="21"/>
                </a:lnTo>
                <a:lnTo>
                  <a:pt x="141" y="26"/>
                </a:lnTo>
                <a:lnTo>
                  <a:pt x="187" y="26"/>
                </a:lnTo>
                <a:lnTo>
                  <a:pt x="232" y="16"/>
                </a:lnTo>
                <a:lnTo>
                  <a:pt x="252" y="10"/>
                </a:lnTo>
                <a:lnTo>
                  <a:pt x="273" y="0"/>
                </a:lnTo>
                <a:lnTo>
                  <a:pt x="252" y="26"/>
                </a:lnTo>
                <a:lnTo>
                  <a:pt x="227" y="46"/>
                </a:lnTo>
                <a:lnTo>
                  <a:pt x="192" y="67"/>
                </a:lnTo>
                <a:lnTo>
                  <a:pt x="172" y="71"/>
                </a:lnTo>
                <a:lnTo>
                  <a:pt x="151" y="76"/>
                </a:lnTo>
                <a:lnTo>
                  <a:pt x="130" y="76"/>
                </a:lnTo>
                <a:lnTo>
                  <a:pt x="106" y="71"/>
                </a:lnTo>
                <a:lnTo>
                  <a:pt x="81" y="67"/>
                </a:lnTo>
                <a:lnTo>
                  <a:pt x="55" y="51"/>
                </a:lnTo>
                <a:lnTo>
                  <a:pt x="31" y="3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30"/>
          <p:cNvSpPr>
            <a:spLocks/>
          </p:cNvSpPr>
          <p:nvPr/>
        </p:nvSpPr>
        <p:spPr bwMode="auto">
          <a:xfrm>
            <a:off x="852122" y="2309943"/>
            <a:ext cx="78930" cy="77319"/>
          </a:xfrm>
          <a:custGeom>
            <a:avLst/>
            <a:gdLst>
              <a:gd name="T0" fmla="*/ 242 w 242"/>
              <a:gd name="T1" fmla="*/ 121 h 243"/>
              <a:gd name="T2" fmla="*/ 235 w 242"/>
              <a:gd name="T3" fmla="*/ 147 h 243"/>
              <a:gd name="T4" fmla="*/ 231 w 242"/>
              <a:gd name="T5" fmla="*/ 167 h 243"/>
              <a:gd name="T6" fmla="*/ 221 w 242"/>
              <a:gd name="T7" fmla="*/ 187 h 243"/>
              <a:gd name="T8" fmla="*/ 205 w 242"/>
              <a:gd name="T9" fmla="*/ 207 h 243"/>
              <a:gd name="T10" fmla="*/ 186 w 242"/>
              <a:gd name="T11" fmla="*/ 223 h 243"/>
              <a:gd name="T12" fmla="*/ 165 w 242"/>
              <a:gd name="T13" fmla="*/ 232 h 243"/>
              <a:gd name="T14" fmla="*/ 145 w 242"/>
              <a:gd name="T15" fmla="*/ 237 h 243"/>
              <a:gd name="T16" fmla="*/ 120 w 242"/>
              <a:gd name="T17" fmla="*/ 243 h 243"/>
              <a:gd name="T18" fmla="*/ 94 w 242"/>
              <a:gd name="T19" fmla="*/ 237 h 243"/>
              <a:gd name="T20" fmla="*/ 75 w 242"/>
              <a:gd name="T21" fmla="*/ 232 h 243"/>
              <a:gd name="T22" fmla="*/ 55 w 242"/>
              <a:gd name="T23" fmla="*/ 223 h 243"/>
              <a:gd name="T24" fmla="*/ 35 w 242"/>
              <a:gd name="T25" fmla="*/ 207 h 243"/>
              <a:gd name="T26" fmla="*/ 20 w 242"/>
              <a:gd name="T27" fmla="*/ 187 h 243"/>
              <a:gd name="T28" fmla="*/ 9 w 242"/>
              <a:gd name="T29" fmla="*/ 167 h 243"/>
              <a:gd name="T30" fmla="*/ 4 w 242"/>
              <a:gd name="T31" fmla="*/ 147 h 243"/>
              <a:gd name="T32" fmla="*/ 0 w 242"/>
              <a:gd name="T33" fmla="*/ 121 h 243"/>
              <a:gd name="T34" fmla="*/ 4 w 242"/>
              <a:gd name="T35" fmla="*/ 96 h 243"/>
              <a:gd name="T36" fmla="*/ 9 w 242"/>
              <a:gd name="T37" fmla="*/ 76 h 243"/>
              <a:gd name="T38" fmla="*/ 20 w 242"/>
              <a:gd name="T39" fmla="*/ 56 h 243"/>
              <a:gd name="T40" fmla="*/ 35 w 242"/>
              <a:gd name="T41" fmla="*/ 36 h 243"/>
              <a:gd name="T42" fmla="*/ 55 w 242"/>
              <a:gd name="T43" fmla="*/ 20 h 243"/>
              <a:gd name="T44" fmla="*/ 75 w 242"/>
              <a:gd name="T45" fmla="*/ 10 h 243"/>
              <a:gd name="T46" fmla="*/ 94 w 242"/>
              <a:gd name="T47" fmla="*/ 6 h 243"/>
              <a:gd name="T48" fmla="*/ 120 w 242"/>
              <a:gd name="T49" fmla="*/ 0 h 243"/>
              <a:gd name="T50" fmla="*/ 145 w 242"/>
              <a:gd name="T51" fmla="*/ 6 h 243"/>
              <a:gd name="T52" fmla="*/ 165 w 242"/>
              <a:gd name="T53" fmla="*/ 10 h 243"/>
              <a:gd name="T54" fmla="*/ 186 w 242"/>
              <a:gd name="T55" fmla="*/ 20 h 243"/>
              <a:gd name="T56" fmla="*/ 205 w 242"/>
              <a:gd name="T57" fmla="*/ 36 h 243"/>
              <a:gd name="T58" fmla="*/ 221 w 242"/>
              <a:gd name="T59" fmla="*/ 56 h 243"/>
              <a:gd name="T60" fmla="*/ 231 w 242"/>
              <a:gd name="T61" fmla="*/ 76 h 243"/>
              <a:gd name="T62" fmla="*/ 235 w 242"/>
              <a:gd name="T63" fmla="*/ 96 h 243"/>
              <a:gd name="T64" fmla="*/ 242 w 242"/>
              <a:gd name="T6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243">
                <a:moveTo>
                  <a:pt x="242" y="121"/>
                </a:moveTo>
                <a:lnTo>
                  <a:pt x="235" y="147"/>
                </a:lnTo>
                <a:lnTo>
                  <a:pt x="231" y="167"/>
                </a:lnTo>
                <a:lnTo>
                  <a:pt x="221" y="187"/>
                </a:lnTo>
                <a:lnTo>
                  <a:pt x="205" y="207"/>
                </a:lnTo>
                <a:lnTo>
                  <a:pt x="186" y="223"/>
                </a:lnTo>
                <a:lnTo>
                  <a:pt x="165" y="232"/>
                </a:lnTo>
                <a:lnTo>
                  <a:pt x="145" y="237"/>
                </a:lnTo>
                <a:lnTo>
                  <a:pt x="120" y="243"/>
                </a:lnTo>
                <a:lnTo>
                  <a:pt x="94" y="237"/>
                </a:lnTo>
                <a:lnTo>
                  <a:pt x="75" y="232"/>
                </a:lnTo>
                <a:lnTo>
                  <a:pt x="55" y="223"/>
                </a:lnTo>
                <a:lnTo>
                  <a:pt x="35" y="207"/>
                </a:lnTo>
                <a:lnTo>
                  <a:pt x="20" y="187"/>
                </a:lnTo>
                <a:lnTo>
                  <a:pt x="9" y="167"/>
                </a:lnTo>
                <a:lnTo>
                  <a:pt x="4" y="147"/>
                </a:lnTo>
                <a:lnTo>
                  <a:pt x="0" y="121"/>
                </a:lnTo>
                <a:lnTo>
                  <a:pt x="4" y="96"/>
                </a:lnTo>
                <a:lnTo>
                  <a:pt x="9" y="76"/>
                </a:lnTo>
                <a:lnTo>
                  <a:pt x="20" y="56"/>
                </a:lnTo>
                <a:lnTo>
                  <a:pt x="35" y="36"/>
                </a:lnTo>
                <a:lnTo>
                  <a:pt x="55" y="20"/>
                </a:lnTo>
                <a:lnTo>
                  <a:pt x="75" y="10"/>
                </a:lnTo>
                <a:lnTo>
                  <a:pt x="94" y="6"/>
                </a:lnTo>
                <a:lnTo>
                  <a:pt x="120" y="0"/>
                </a:lnTo>
                <a:lnTo>
                  <a:pt x="145" y="6"/>
                </a:lnTo>
                <a:lnTo>
                  <a:pt x="165" y="10"/>
                </a:lnTo>
                <a:lnTo>
                  <a:pt x="186" y="20"/>
                </a:lnTo>
                <a:lnTo>
                  <a:pt x="205" y="36"/>
                </a:lnTo>
                <a:lnTo>
                  <a:pt x="221" y="56"/>
                </a:lnTo>
                <a:lnTo>
                  <a:pt x="231" y="76"/>
                </a:lnTo>
                <a:lnTo>
                  <a:pt x="235" y="96"/>
                </a:lnTo>
                <a:lnTo>
                  <a:pt x="242" y="1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31"/>
          <p:cNvSpPr>
            <a:spLocks/>
          </p:cNvSpPr>
          <p:nvPr/>
        </p:nvSpPr>
        <p:spPr bwMode="auto">
          <a:xfrm>
            <a:off x="1502893" y="2272894"/>
            <a:ext cx="66044" cy="67654"/>
          </a:xfrm>
          <a:custGeom>
            <a:avLst/>
            <a:gdLst>
              <a:gd name="T0" fmla="*/ 201 w 201"/>
              <a:gd name="T1" fmla="*/ 106 h 207"/>
              <a:gd name="T2" fmla="*/ 201 w 201"/>
              <a:gd name="T3" fmla="*/ 126 h 207"/>
              <a:gd name="T4" fmla="*/ 191 w 201"/>
              <a:gd name="T5" fmla="*/ 142 h 207"/>
              <a:gd name="T6" fmla="*/ 187 w 201"/>
              <a:gd name="T7" fmla="*/ 161 h 207"/>
              <a:gd name="T8" fmla="*/ 171 w 201"/>
              <a:gd name="T9" fmla="*/ 177 h 207"/>
              <a:gd name="T10" fmla="*/ 157 w 201"/>
              <a:gd name="T11" fmla="*/ 187 h 207"/>
              <a:gd name="T12" fmla="*/ 141 w 201"/>
              <a:gd name="T13" fmla="*/ 197 h 207"/>
              <a:gd name="T14" fmla="*/ 120 w 201"/>
              <a:gd name="T15" fmla="*/ 202 h 207"/>
              <a:gd name="T16" fmla="*/ 101 w 201"/>
              <a:gd name="T17" fmla="*/ 207 h 207"/>
              <a:gd name="T18" fmla="*/ 81 w 201"/>
              <a:gd name="T19" fmla="*/ 202 h 207"/>
              <a:gd name="T20" fmla="*/ 60 w 201"/>
              <a:gd name="T21" fmla="*/ 197 h 207"/>
              <a:gd name="T22" fmla="*/ 46 w 201"/>
              <a:gd name="T23" fmla="*/ 187 h 207"/>
              <a:gd name="T24" fmla="*/ 30 w 201"/>
              <a:gd name="T25" fmla="*/ 177 h 207"/>
              <a:gd name="T26" fmla="*/ 16 w 201"/>
              <a:gd name="T27" fmla="*/ 161 h 207"/>
              <a:gd name="T28" fmla="*/ 5 w 201"/>
              <a:gd name="T29" fmla="*/ 142 h 207"/>
              <a:gd name="T30" fmla="*/ 0 w 201"/>
              <a:gd name="T31" fmla="*/ 126 h 207"/>
              <a:gd name="T32" fmla="*/ 0 w 201"/>
              <a:gd name="T33" fmla="*/ 106 h 207"/>
              <a:gd name="T34" fmla="*/ 0 w 201"/>
              <a:gd name="T35" fmla="*/ 81 h 207"/>
              <a:gd name="T36" fmla="*/ 5 w 201"/>
              <a:gd name="T37" fmla="*/ 66 h 207"/>
              <a:gd name="T38" fmla="*/ 16 w 201"/>
              <a:gd name="T39" fmla="*/ 46 h 207"/>
              <a:gd name="T40" fmla="*/ 30 w 201"/>
              <a:gd name="T41" fmla="*/ 31 h 207"/>
              <a:gd name="T42" fmla="*/ 46 w 201"/>
              <a:gd name="T43" fmla="*/ 20 h 207"/>
              <a:gd name="T44" fmla="*/ 60 w 201"/>
              <a:gd name="T45" fmla="*/ 11 h 207"/>
              <a:gd name="T46" fmla="*/ 81 w 201"/>
              <a:gd name="T47" fmla="*/ 6 h 207"/>
              <a:gd name="T48" fmla="*/ 101 w 201"/>
              <a:gd name="T49" fmla="*/ 0 h 207"/>
              <a:gd name="T50" fmla="*/ 120 w 201"/>
              <a:gd name="T51" fmla="*/ 6 h 207"/>
              <a:gd name="T52" fmla="*/ 141 w 201"/>
              <a:gd name="T53" fmla="*/ 11 h 207"/>
              <a:gd name="T54" fmla="*/ 157 w 201"/>
              <a:gd name="T55" fmla="*/ 20 h 207"/>
              <a:gd name="T56" fmla="*/ 171 w 201"/>
              <a:gd name="T57" fmla="*/ 31 h 207"/>
              <a:gd name="T58" fmla="*/ 187 w 201"/>
              <a:gd name="T59" fmla="*/ 46 h 207"/>
              <a:gd name="T60" fmla="*/ 191 w 201"/>
              <a:gd name="T61" fmla="*/ 66 h 207"/>
              <a:gd name="T62" fmla="*/ 201 w 201"/>
              <a:gd name="T63" fmla="*/ 81 h 207"/>
              <a:gd name="T64" fmla="*/ 201 w 201"/>
              <a:gd name="T65" fmla="*/ 1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7">
                <a:moveTo>
                  <a:pt x="201" y="106"/>
                </a:moveTo>
                <a:lnTo>
                  <a:pt x="201" y="126"/>
                </a:lnTo>
                <a:lnTo>
                  <a:pt x="191" y="142"/>
                </a:lnTo>
                <a:lnTo>
                  <a:pt x="187" y="161"/>
                </a:lnTo>
                <a:lnTo>
                  <a:pt x="171" y="177"/>
                </a:lnTo>
                <a:lnTo>
                  <a:pt x="157" y="187"/>
                </a:lnTo>
                <a:lnTo>
                  <a:pt x="141" y="197"/>
                </a:lnTo>
                <a:lnTo>
                  <a:pt x="120" y="202"/>
                </a:lnTo>
                <a:lnTo>
                  <a:pt x="101" y="207"/>
                </a:lnTo>
                <a:lnTo>
                  <a:pt x="81" y="202"/>
                </a:lnTo>
                <a:lnTo>
                  <a:pt x="60" y="197"/>
                </a:lnTo>
                <a:lnTo>
                  <a:pt x="46" y="187"/>
                </a:lnTo>
                <a:lnTo>
                  <a:pt x="30" y="177"/>
                </a:lnTo>
                <a:lnTo>
                  <a:pt x="16" y="161"/>
                </a:lnTo>
                <a:lnTo>
                  <a:pt x="5" y="142"/>
                </a:lnTo>
                <a:lnTo>
                  <a:pt x="0" y="126"/>
                </a:lnTo>
                <a:lnTo>
                  <a:pt x="0" y="106"/>
                </a:lnTo>
                <a:lnTo>
                  <a:pt x="0" y="81"/>
                </a:lnTo>
                <a:lnTo>
                  <a:pt x="5" y="66"/>
                </a:lnTo>
                <a:lnTo>
                  <a:pt x="16" y="46"/>
                </a:lnTo>
                <a:lnTo>
                  <a:pt x="30" y="31"/>
                </a:lnTo>
                <a:lnTo>
                  <a:pt x="46" y="20"/>
                </a:lnTo>
                <a:lnTo>
                  <a:pt x="60" y="11"/>
                </a:lnTo>
                <a:lnTo>
                  <a:pt x="81" y="6"/>
                </a:lnTo>
                <a:lnTo>
                  <a:pt x="101" y="0"/>
                </a:lnTo>
                <a:lnTo>
                  <a:pt x="120" y="6"/>
                </a:lnTo>
                <a:lnTo>
                  <a:pt x="141" y="11"/>
                </a:lnTo>
                <a:lnTo>
                  <a:pt x="157" y="20"/>
                </a:lnTo>
                <a:lnTo>
                  <a:pt x="171" y="31"/>
                </a:lnTo>
                <a:lnTo>
                  <a:pt x="187" y="46"/>
                </a:lnTo>
                <a:lnTo>
                  <a:pt x="191" y="66"/>
                </a:lnTo>
                <a:lnTo>
                  <a:pt x="201" y="81"/>
                </a:lnTo>
                <a:lnTo>
                  <a:pt x="201" y="10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32"/>
          <p:cNvSpPr>
            <a:spLocks/>
          </p:cNvSpPr>
          <p:nvPr/>
        </p:nvSpPr>
        <p:spPr bwMode="auto">
          <a:xfrm>
            <a:off x="816684" y="2351824"/>
            <a:ext cx="48325" cy="46714"/>
          </a:xfrm>
          <a:custGeom>
            <a:avLst/>
            <a:gdLst>
              <a:gd name="T0" fmla="*/ 151 w 151"/>
              <a:gd name="T1" fmla="*/ 76 h 147"/>
              <a:gd name="T2" fmla="*/ 142 w 151"/>
              <a:gd name="T3" fmla="*/ 101 h 147"/>
              <a:gd name="T4" fmla="*/ 126 w 151"/>
              <a:gd name="T5" fmla="*/ 126 h 147"/>
              <a:gd name="T6" fmla="*/ 106 w 151"/>
              <a:gd name="T7" fmla="*/ 142 h 147"/>
              <a:gd name="T8" fmla="*/ 76 w 151"/>
              <a:gd name="T9" fmla="*/ 147 h 147"/>
              <a:gd name="T10" fmla="*/ 45 w 151"/>
              <a:gd name="T11" fmla="*/ 142 h 147"/>
              <a:gd name="T12" fmla="*/ 26 w 151"/>
              <a:gd name="T13" fmla="*/ 126 h 147"/>
              <a:gd name="T14" fmla="*/ 5 w 151"/>
              <a:gd name="T15" fmla="*/ 101 h 147"/>
              <a:gd name="T16" fmla="*/ 0 w 151"/>
              <a:gd name="T17" fmla="*/ 76 h 147"/>
              <a:gd name="T18" fmla="*/ 5 w 151"/>
              <a:gd name="T19" fmla="*/ 46 h 147"/>
              <a:gd name="T20" fmla="*/ 26 w 151"/>
              <a:gd name="T21" fmla="*/ 20 h 147"/>
              <a:gd name="T22" fmla="*/ 45 w 151"/>
              <a:gd name="T23" fmla="*/ 6 h 147"/>
              <a:gd name="T24" fmla="*/ 76 w 151"/>
              <a:gd name="T25" fmla="*/ 0 h 147"/>
              <a:gd name="T26" fmla="*/ 106 w 151"/>
              <a:gd name="T27" fmla="*/ 6 h 147"/>
              <a:gd name="T28" fmla="*/ 126 w 151"/>
              <a:gd name="T29" fmla="*/ 20 h 147"/>
              <a:gd name="T30" fmla="*/ 142 w 151"/>
              <a:gd name="T31" fmla="*/ 46 h 147"/>
              <a:gd name="T32" fmla="*/ 151 w 151"/>
              <a:gd name="T33"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47">
                <a:moveTo>
                  <a:pt x="151" y="76"/>
                </a:moveTo>
                <a:lnTo>
                  <a:pt x="142" y="101"/>
                </a:lnTo>
                <a:lnTo>
                  <a:pt x="126" y="126"/>
                </a:lnTo>
                <a:lnTo>
                  <a:pt x="106" y="142"/>
                </a:lnTo>
                <a:lnTo>
                  <a:pt x="76" y="147"/>
                </a:lnTo>
                <a:lnTo>
                  <a:pt x="45" y="142"/>
                </a:lnTo>
                <a:lnTo>
                  <a:pt x="26" y="126"/>
                </a:lnTo>
                <a:lnTo>
                  <a:pt x="5" y="101"/>
                </a:lnTo>
                <a:lnTo>
                  <a:pt x="0" y="76"/>
                </a:lnTo>
                <a:lnTo>
                  <a:pt x="5" y="46"/>
                </a:lnTo>
                <a:lnTo>
                  <a:pt x="26" y="20"/>
                </a:lnTo>
                <a:lnTo>
                  <a:pt x="45" y="6"/>
                </a:lnTo>
                <a:lnTo>
                  <a:pt x="76" y="0"/>
                </a:lnTo>
                <a:lnTo>
                  <a:pt x="106" y="6"/>
                </a:lnTo>
                <a:lnTo>
                  <a:pt x="126" y="20"/>
                </a:lnTo>
                <a:lnTo>
                  <a:pt x="142" y="46"/>
                </a:lnTo>
                <a:lnTo>
                  <a:pt x="151"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3"/>
          <p:cNvSpPr>
            <a:spLocks/>
          </p:cNvSpPr>
          <p:nvPr/>
        </p:nvSpPr>
        <p:spPr bwMode="auto">
          <a:xfrm>
            <a:off x="1478730" y="2330884"/>
            <a:ext cx="48325" cy="46714"/>
          </a:xfrm>
          <a:custGeom>
            <a:avLst/>
            <a:gdLst>
              <a:gd name="T0" fmla="*/ 147 w 147"/>
              <a:gd name="T1" fmla="*/ 76 h 147"/>
              <a:gd name="T2" fmla="*/ 141 w 147"/>
              <a:gd name="T3" fmla="*/ 101 h 147"/>
              <a:gd name="T4" fmla="*/ 126 w 147"/>
              <a:gd name="T5" fmla="*/ 127 h 147"/>
              <a:gd name="T6" fmla="*/ 102 w 147"/>
              <a:gd name="T7" fmla="*/ 141 h 147"/>
              <a:gd name="T8" fmla="*/ 92 w 147"/>
              <a:gd name="T9" fmla="*/ 147 h 147"/>
              <a:gd name="T10" fmla="*/ 76 w 147"/>
              <a:gd name="T11" fmla="*/ 147 h 147"/>
              <a:gd name="T12" fmla="*/ 60 w 147"/>
              <a:gd name="T13" fmla="*/ 147 h 147"/>
              <a:gd name="T14" fmla="*/ 46 w 147"/>
              <a:gd name="T15" fmla="*/ 141 h 147"/>
              <a:gd name="T16" fmla="*/ 21 w 147"/>
              <a:gd name="T17" fmla="*/ 127 h 147"/>
              <a:gd name="T18" fmla="*/ 5 w 147"/>
              <a:gd name="T19" fmla="*/ 101 h 147"/>
              <a:gd name="T20" fmla="*/ 0 w 147"/>
              <a:gd name="T21" fmla="*/ 76 h 147"/>
              <a:gd name="T22" fmla="*/ 5 w 147"/>
              <a:gd name="T23" fmla="*/ 45 h 147"/>
              <a:gd name="T24" fmla="*/ 21 w 147"/>
              <a:gd name="T25" fmla="*/ 20 h 147"/>
              <a:gd name="T26" fmla="*/ 46 w 147"/>
              <a:gd name="T27" fmla="*/ 4 h 147"/>
              <a:gd name="T28" fmla="*/ 60 w 147"/>
              <a:gd name="T29" fmla="*/ 0 h 147"/>
              <a:gd name="T30" fmla="*/ 76 w 147"/>
              <a:gd name="T31" fmla="*/ 0 h 147"/>
              <a:gd name="T32" fmla="*/ 92 w 147"/>
              <a:gd name="T33" fmla="*/ 0 h 147"/>
              <a:gd name="T34" fmla="*/ 102 w 147"/>
              <a:gd name="T35" fmla="*/ 4 h 147"/>
              <a:gd name="T36" fmla="*/ 126 w 147"/>
              <a:gd name="T37" fmla="*/ 20 h 147"/>
              <a:gd name="T38" fmla="*/ 141 w 147"/>
              <a:gd name="T39" fmla="*/ 45 h 147"/>
              <a:gd name="T40" fmla="*/ 147 w 147"/>
              <a:gd name="T41"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7">
                <a:moveTo>
                  <a:pt x="147" y="76"/>
                </a:moveTo>
                <a:lnTo>
                  <a:pt x="141" y="101"/>
                </a:lnTo>
                <a:lnTo>
                  <a:pt x="126" y="127"/>
                </a:lnTo>
                <a:lnTo>
                  <a:pt x="102" y="141"/>
                </a:lnTo>
                <a:lnTo>
                  <a:pt x="92" y="147"/>
                </a:lnTo>
                <a:lnTo>
                  <a:pt x="76" y="147"/>
                </a:lnTo>
                <a:lnTo>
                  <a:pt x="60" y="147"/>
                </a:lnTo>
                <a:lnTo>
                  <a:pt x="46" y="141"/>
                </a:lnTo>
                <a:lnTo>
                  <a:pt x="21" y="127"/>
                </a:lnTo>
                <a:lnTo>
                  <a:pt x="5" y="101"/>
                </a:lnTo>
                <a:lnTo>
                  <a:pt x="0" y="76"/>
                </a:lnTo>
                <a:lnTo>
                  <a:pt x="5" y="45"/>
                </a:lnTo>
                <a:lnTo>
                  <a:pt x="21" y="20"/>
                </a:lnTo>
                <a:lnTo>
                  <a:pt x="46" y="4"/>
                </a:lnTo>
                <a:lnTo>
                  <a:pt x="60" y="0"/>
                </a:lnTo>
                <a:lnTo>
                  <a:pt x="76" y="0"/>
                </a:lnTo>
                <a:lnTo>
                  <a:pt x="92" y="0"/>
                </a:lnTo>
                <a:lnTo>
                  <a:pt x="102" y="4"/>
                </a:lnTo>
                <a:lnTo>
                  <a:pt x="126" y="20"/>
                </a:lnTo>
                <a:lnTo>
                  <a:pt x="141" y="45"/>
                </a:lnTo>
                <a:lnTo>
                  <a:pt x="147"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34"/>
          <p:cNvSpPr>
            <a:spLocks/>
          </p:cNvSpPr>
          <p:nvPr/>
        </p:nvSpPr>
        <p:spPr bwMode="auto">
          <a:xfrm>
            <a:off x="596002" y="2508074"/>
            <a:ext cx="320553" cy="269007"/>
          </a:xfrm>
          <a:custGeom>
            <a:avLst/>
            <a:gdLst>
              <a:gd name="T0" fmla="*/ 993 w 993"/>
              <a:gd name="T1" fmla="*/ 458 h 836"/>
              <a:gd name="T2" fmla="*/ 972 w 993"/>
              <a:gd name="T3" fmla="*/ 539 h 836"/>
              <a:gd name="T4" fmla="*/ 932 w 993"/>
              <a:gd name="T5" fmla="*/ 615 h 836"/>
              <a:gd name="T6" fmla="*/ 877 w 993"/>
              <a:gd name="T7" fmla="*/ 680 h 836"/>
              <a:gd name="T8" fmla="*/ 811 w 993"/>
              <a:gd name="T9" fmla="*/ 741 h 836"/>
              <a:gd name="T10" fmla="*/ 730 w 993"/>
              <a:gd name="T11" fmla="*/ 786 h 836"/>
              <a:gd name="T12" fmla="*/ 640 w 993"/>
              <a:gd name="T13" fmla="*/ 816 h 836"/>
              <a:gd name="T14" fmla="*/ 544 w 993"/>
              <a:gd name="T15" fmla="*/ 832 h 836"/>
              <a:gd name="T16" fmla="*/ 443 w 993"/>
              <a:gd name="T17" fmla="*/ 832 h 836"/>
              <a:gd name="T18" fmla="*/ 348 w 993"/>
              <a:gd name="T19" fmla="*/ 816 h 836"/>
              <a:gd name="T20" fmla="*/ 257 w 993"/>
              <a:gd name="T21" fmla="*/ 786 h 836"/>
              <a:gd name="T22" fmla="*/ 176 w 993"/>
              <a:gd name="T23" fmla="*/ 741 h 836"/>
              <a:gd name="T24" fmla="*/ 110 w 993"/>
              <a:gd name="T25" fmla="*/ 686 h 836"/>
              <a:gd name="T26" fmla="*/ 60 w 993"/>
              <a:gd name="T27" fmla="*/ 615 h 836"/>
              <a:gd name="T28" fmla="*/ 20 w 993"/>
              <a:gd name="T29" fmla="*/ 544 h 836"/>
              <a:gd name="T30" fmla="*/ 5 w 993"/>
              <a:gd name="T31" fmla="*/ 458 h 836"/>
              <a:gd name="T32" fmla="*/ 5 w 993"/>
              <a:gd name="T33" fmla="*/ 373 h 836"/>
              <a:gd name="T34" fmla="*/ 25 w 993"/>
              <a:gd name="T35" fmla="*/ 292 h 836"/>
              <a:gd name="T36" fmla="*/ 65 w 993"/>
              <a:gd name="T37" fmla="*/ 216 h 836"/>
              <a:gd name="T38" fmla="*/ 115 w 993"/>
              <a:gd name="T39" fmla="*/ 150 h 836"/>
              <a:gd name="T40" fmla="*/ 186 w 993"/>
              <a:gd name="T41" fmla="*/ 94 h 836"/>
              <a:gd name="T42" fmla="*/ 267 w 993"/>
              <a:gd name="T43" fmla="*/ 50 h 836"/>
              <a:gd name="T44" fmla="*/ 353 w 993"/>
              <a:gd name="T45" fmla="*/ 19 h 836"/>
              <a:gd name="T46" fmla="*/ 453 w 993"/>
              <a:gd name="T47" fmla="*/ 0 h 836"/>
              <a:gd name="T48" fmla="*/ 554 w 993"/>
              <a:gd name="T49" fmla="*/ 0 h 836"/>
              <a:gd name="T50" fmla="*/ 650 w 993"/>
              <a:gd name="T51" fmla="*/ 19 h 836"/>
              <a:gd name="T52" fmla="*/ 736 w 993"/>
              <a:gd name="T53" fmla="*/ 50 h 836"/>
              <a:gd name="T54" fmla="*/ 817 w 993"/>
              <a:gd name="T55" fmla="*/ 94 h 836"/>
              <a:gd name="T56" fmla="*/ 882 w 993"/>
              <a:gd name="T57" fmla="*/ 150 h 836"/>
              <a:gd name="T58" fmla="*/ 937 w 993"/>
              <a:gd name="T59" fmla="*/ 216 h 836"/>
              <a:gd name="T60" fmla="*/ 972 w 993"/>
              <a:gd name="T61" fmla="*/ 292 h 836"/>
              <a:gd name="T62" fmla="*/ 993 w 993"/>
              <a:gd name="T63" fmla="*/ 37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836">
                <a:moveTo>
                  <a:pt x="993" y="417"/>
                </a:moveTo>
                <a:lnTo>
                  <a:pt x="993" y="458"/>
                </a:lnTo>
                <a:lnTo>
                  <a:pt x="983" y="498"/>
                </a:lnTo>
                <a:lnTo>
                  <a:pt x="972" y="539"/>
                </a:lnTo>
                <a:lnTo>
                  <a:pt x="953" y="578"/>
                </a:lnTo>
                <a:lnTo>
                  <a:pt x="932" y="615"/>
                </a:lnTo>
                <a:lnTo>
                  <a:pt x="907" y="650"/>
                </a:lnTo>
                <a:lnTo>
                  <a:pt x="877" y="680"/>
                </a:lnTo>
                <a:lnTo>
                  <a:pt x="847" y="710"/>
                </a:lnTo>
                <a:lnTo>
                  <a:pt x="811" y="741"/>
                </a:lnTo>
                <a:lnTo>
                  <a:pt x="771" y="761"/>
                </a:lnTo>
                <a:lnTo>
                  <a:pt x="730" y="786"/>
                </a:lnTo>
                <a:lnTo>
                  <a:pt x="685" y="802"/>
                </a:lnTo>
                <a:lnTo>
                  <a:pt x="640" y="816"/>
                </a:lnTo>
                <a:lnTo>
                  <a:pt x="595" y="827"/>
                </a:lnTo>
                <a:lnTo>
                  <a:pt x="544" y="832"/>
                </a:lnTo>
                <a:lnTo>
                  <a:pt x="493" y="836"/>
                </a:lnTo>
                <a:lnTo>
                  <a:pt x="443" y="832"/>
                </a:lnTo>
                <a:lnTo>
                  <a:pt x="393" y="827"/>
                </a:lnTo>
                <a:lnTo>
                  <a:pt x="348" y="816"/>
                </a:lnTo>
                <a:lnTo>
                  <a:pt x="302" y="802"/>
                </a:lnTo>
                <a:lnTo>
                  <a:pt x="257" y="786"/>
                </a:lnTo>
                <a:lnTo>
                  <a:pt x="217" y="766"/>
                </a:lnTo>
                <a:lnTo>
                  <a:pt x="176" y="741"/>
                </a:lnTo>
                <a:lnTo>
                  <a:pt x="146" y="716"/>
                </a:lnTo>
                <a:lnTo>
                  <a:pt x="110" y="686"/>
                </a:lnTo>
                <a:lnTo>
                  <a:pt x="85" y="650"/>
                </a:lnTo>
                <a:lnTo>
                  <a:pt x="60" y="615"/>
                </a:lnTo>
                <a:lnTo>
                  <a:pt x="39" y="578"/>
                </a:lnTo>
                <a:lnTo>
                  <a:pt x="20" y="544"/>
                </a:lnTo>
                <a:lnTo>
                  <a:pt x="9" y="504"/>
                </a:lnTo>
                <a:lnTo>
                  <a:pt x="5" y="458"/>
                </a:lnTo>
                <a:lnTo>
                  <a:pt x="0" y="417"/>
                </a:lnTo>
                <a:lnTo>
                  <a:pt x="5" y="373"/>
                </a:lnTo>
                <a:lnTo>
                  <a:pt x="9" y="332"/>
                </a:lnTo>
                <a:lnTo>
                  <a:pt x="25" y="292"/>
                </a:lnTo>
                <a:lnTo>
                  <a:pt x="39" y="256"/>
                </a:lnTo>
                <a:lnTo>
                  <a:pt x="65" y="216"/>
                </a:lnTo>
                <a:lnTo>
                  <a:pt x="90" y="186"/>
                </a:lnTo>
                <a:lnTo>
                  <a:pt x="115" y="150"/>
                </a:lnTo>
                <a:lnTo>
                  <a:pt x="150" y="120"/>
                </a:lnTo>
                <a:lnTo>
                  <a:pt x="186" y="94"/>
                </a:lnTo>
                <a:lnTo>
                  <a:pt x="221" y="69"/>
                </a:lnTo>
                <a:lnTo>
                  <a:pt x="267" y="50"/>
                </a:lnTo>
                <a:lnTo>
                  <a:pt x="307" y="29"/>
                </a:lnTo>
                <a:lnTo>
                  <a:pt x="353" y="19"/>
                </a:lnTo>
                <a:lnTo>
                  <a:pt x="403" y="9"/>
                </a:lnTo>
                <a:lnTo>
                  <a:pt x="453" y="0"/>
                </a:lnTo>
                <a:lnTo>
                  <a:pt x="503" y="0"/>
                </a:lnTo>
                <a:lnTo>
                  <a:pt x="554" y="0"/>
                </a:lnTo>
                <a:lnTo>
                  <a:pt x="600" y="9"/>
                </a:lnTo>
                <a:lnTo>
                  <a:pt x="650" y="19"/>
                </a:lnTo>
                <a:lnTo>
                  <a:pt x="695" y="29"/>
                </a:lnTo>
                <a:lnTo>
                  <a:pt x="736" y="50"/>
                </a:lnTo>
                <a:lnTo>
                  <a:pt x="781" y="69"/>
                </a:lnTo>
                <a:lnTo>
                  <a:pt x="817" y="94"/>
                </a:lnTo>
                <a:lnTo>
                  <a:pt x="852" y="120"/>
                </a:lnTo>
                <a:lnTo>
                  <a:pt x="882" y="150"/>
                </a:lnTo>
                <a:lnTo>
                  <a:pt x="912" y="181"/>
                </a:lnTo>
                <a:lnTo>
                  <a:pt x="937" y="216"/>
                </a:lnTo>
                <a:lnTo>
                  <a:pt x="957" y="251"/>
                </a:lnTo>
                <a:lnTo>
                  <a:pt x="972" y="292"/>
                </a:lnTo>
                <a:lnTo>
                  <a:pt x="983" y="332"/>
                </a:lnTo>
                <a:lnTo>
                  <a:pt x="993" y="373"/>
                </a:lnTo>
                <a:lnTo>
                  <a:pt x="993" y="4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35"/>
          <p:cNvSpPr>
            <a:spLocks/>
          </p:cNvSpPr>
          <p:nvPr/>
        </p:nvSpPr>
        <p:spPr bwMode="auto">
          <a:xfrm>
            <a:off x="624997" y="2532236"/>
            <a:ext cx="262563" cy="220682"/>
          </a:xfrm>
          <a:custGeom>
            <a:avLst/>
            <a:gdLst>
              <a:gd name="T0" fmla="*/ 812 w 817"/>
              <a:gd name="T1" fmla="*/ 378 h 686"/>
              <a:gd name="T2" fmla="*/ 797 w 817"/>
              <a:gd name="T3" fmla="*/ 444 h 686"/>
              <a:gd name="T4" fmla="*/ 767 w 817"/>
              <a:gd name="T5" fmla="*/ 503 h 686"/>
              <a:gd name="T6" fmla="*/ 721 w 817"/>
              <a:gd name="T7" fmla="*/ 560 h 686"/>
              <a:gd name="T8" fmla="*/ 665 w 817"/>
              <a:gd name="T9" fmla="*/ 605 h 686"/>
              <a:gd name="T10" fmla="*/ 600 w 817"/>
              <a:gd name="T11" fmla="*/ 646 h 686"/>
              <a:gd name="T12" fmla="*/ 524 w 817"/>
              <a:gd name="T13" fmla="*/ 671 h 686"/>
              <a:gd name="T14" fmla="*/ 444 w 817"/>
              <a:gd name="T15" fmla="*/ 681 h 686"/>
              <a:gd name="T16" fmla="*/ 363 w 817"/>
              <a:gd name="T17" fmla="*/ 681 h 686"/>
              <a:gd name="T18" fmla="*/ 282 w 817"/>
              <a:gd name="T19" fmla="*/ 671 h 686"/>
              <a:gd name="T20" fmla="*/ 212 w 817"/>
              <a:gd name="T21" fmla="*/ 646 h 686"/>
              <a:gd name="T22" fmla="*/ 147 w 817"/>
              <a:gd name="T23" fmla="*/ 605 h 686"/>
              <a:gd name="T24" fmla="*/ 91 w 817"/>
              <a:gd name="T25" fmla="*/ 560 h 686"/>
              <a:gd name="T26" fmla="*/ 46 w 817"/>
              <a:gd name="T27" fmla="*/ 503 h 686"/>
              <a:gd name="T28" fmla="*/ 16 w 817"/>
              <a:gd name="T29" fmla="*/ 444 h 686"/>
              <a:gd name="T30" fmla="*/ 0 w 817"/>
              <a:gd name="T31" fmla="*/ 378 h 686"/>
              <a:gd name="T32" fmla="*/ 0 w 817"/>
              <a:gd name="T33" fmla="*/ 307 h 686"/>
              <a:gd name="T34" fmla="*/ 20 w 817"/>
              <a:gd name="T35" fmla="*/ 242 h 686"/>
              <a:gd name="T36" fmla="*/ 51 w 817"/>
              <a:gd name="T37" fmla="*/ 181 h 686"/>
              <a:gd name="T38" fmla="*/ 96 w 817"/>
              <a:gd name="T39" fmla="*/ 126 h 686"/>
              <a:gd name="T40" fmla="*/ 152 w 817"/>
              <a:gd name="T41" fmla="*/ 75 h 686"/>
              <a:gd name="T42" fmla="*/ 217 w 817"/>
              <a:gd name="T43" fmla="*/ 40 h 686"/>
              <a:gd name="T44" fmla="*/ 288 w 817"/>
              <a:gd name="T45" fmla="*/ 15 h 686"/>
              <a:gd name="T46" fmla="*/ 369 w 817"/>
              <a:gd name="T47" fmla="*/ 0 h 686"/>
              <a:gd name="T48" fmla="*/ 454 w 817"/>
              <a:gd name="T49" fmla="*/ 0 h 686"/>
              <a:gd name="T50" fmla="*/ 529 w 817"/>
              <a:gd name="T51" fmla="*/ 15 h 686"/>
              <a:gd name="T52" fmla="*/ 605 w 817"/>
              <a:gd name="T53" fmla="*/ 40 h 686"/>
              <a:gd name="T54" fmla="*/ 671 w 817"/>
              <a:gd name="T55" fmla="*/ 75 h 686"/>
              <a:gd name="T56" fmla="*/ 727 w 817"/>
              <a:gd name="T57" fmla="*/ 121 h 686"/>
              <a:gd name="T58" fmla="*/ 767 w 817"/>
              <a:gd name="T59" fmla="*/ 176 h 686"/>
              <a:gd name="T60" fmla="*/ 797 w 817"/>
              <a:gd name="T61" fmla="*/ 237 h 686"/>
              <a:gd name="T62" fmla="*/ 812 w 817"/>
              <a:gd name="T63" fmla="*/ 307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7" h="686">
                <a:moveTo>
                  <a:pt x="817" y="342"/>
                </a:moveTo>
                <a:lnTo>
                  <a:pt x="812" y="378"/>
                </a:lnTo>
                <a:lnTo>
                  <a:pt x="806" y="409"/>
                </a:lnTo>
                <a:lnTo>
                  <a:pt x="797" y="444"/>
                </a:lnTo>
                <a:lnTo>
                  <a:pt x="782" y="474"/>
                </a:lnTo>
                <a:lnTo>
                  <a:pt x="767" y="503"/>
                </a:lnTo>
                <a:lnTo>
                  <a:pt x="742" y="535"/>
                </a:lnTo>
                <a:lnTo>
                  <a:pt x="721" y="560"/>
                </a:lnTo>
                <a:lnTo>
                  <a:pt x="691" y="586"/>
                </a:lnTo>
                <a:lnTo>
                  <a:pt x="665" y="605"/>
                </a:lnTo>
                <a:lnTo>
                  <a:pt x="630" y="625"/>
                </a:lnTo>
                <a:lnTo>
                  <a:pt x="600" y="646"/>
                </a:lnTo>
                <a:lnTo>
                  <a:pt x="565" y="655"/>
                </a:lnTo>
                <a:lnTo>
                  <a:pt x="524" y="671"/>
                </a:lnTo>
                <a:lnTo>
                  <a:pt x="484" y="676"/>
                </a:lnTo>
                <a:lnTo>
                  <a:pt x="444" y="681"/>
                </a:lnTo>
                <a:lnTo>
                  <a:pt x="403" y="686"/>
                </a:lnTo>
                <a:lnTo>
                  <a:pt x="363" y="681"/>
                </a:lnTo>
                <a:lnTo>
                  <a:pt x="323" y="676"/>
                </a:lnTo>
                <a:lnTo>
                  <a:pt x="282" y="671"/>
                </a:lnTo>
                <a:lnTo>
                  <a:pt x="247" y="660"/>
                </a:lnTo>
                <a:lnTo>
                  <a:pt x="212" y="646"/>
                </a:lnTo>
                <a:lnTo>
                  <a:pt x="177" y="625"/>
                </a:lnTo>
                <a:lnTo>
                  <a:pt x="147" y="605"/>
                </a:lnTo>
                <a:lnTo>
                  <a:pt x="116" y="586"/>
                </a:lnTo>
                <a:lnTo>
                  <a:pt x="91" y="560"/>
                </a:lnTo>
                <a:lnTo>
                  <a:pt x="67" y="535"/>
                </a:lnTo>
                <a:lnTo>
                  <a:pt x="46" y="503"/>
                </a:lnTo>
                <a:lnTo>
                  <a:pt x="30" y="474"/>
                </a:lnTo>
                <a:lnTo>
                  <a:pt x="16" y="444"/>
                </a:lnTo>
                <a:lnTo>
                  <a:pt x="5" y="414"/>
                </a:lnTo>
                <a:lnTo>
                  <a:pt x="0" y="378"/>
                </a:lnTo>
                <a:lnTo>
                  <a:pt x="0" y="342"/>
                </a:lnTo>
                <a:lnTo>
                  <a:pt x="0" y="307"/>
                </a:lnTo>
                <a:lnTo>
                  <a:pt x="11" y="272"/>
                </a:lnTo>
                <a:lnTo>
                  <a:pt x="20" y="242"/>
                </a:lnTo>
                <a:lnTo>
                  <a:pt x="36" y="206"/>
                </a:lnTo>
                <a:lnTo>
                  <a:pt x="51" y="181"/>
                </a:lnTo>
                <a:lnTo>
                  <a:pt x="71" y="151"/>
                </a:lnTo>
                <a:lnTo>
                  <a:pt x="96" y="126"/>
                </a:lnTo>
                <a:lnTo>
                  <a:pt x="122" y="100"/>
                </a:lnTo>
                <a:lnTo>
                  <a:pt x="152" y="75"/>
                </a:lnTo>
                <a:lnTo>
                  <a:pt x="182" y="55"/>
                </a:lnTo>
                <a:lnTo>
                  <a:pt x="217" y="40"/>
                </a:lnTo>
                <a:lnTo>
                  <a:pt x="252" y="26"/>
                </a:lnTo>
                <a:lnTo>
                  <a:pt x="288" y="15"/>
                </a:lnTo>
                <a:lnTo>
                  <a:pt x="328" y="5"/>
                </a:lnTo>
                <a:lnTo>
                  <a:pt x="369" y="0"/>
                </a:lnTo>
                <a:lnTo>
                  <a:pt x="409" y="0"/>
                </a:lnTo>
                <a:lnTo>
                  <a:pt x="454" y="0"/>
                </a:lnTo>
                <a:lnTo>
                  <a:pt x="494" y="5"/>
                </a:lnTo>
                <a:lnTo>
                  <a:pt x="529" y="15"/>
                </a:lnTo>
                <a:lnTo>
                  <a:pt x="570" y="26"/>
                </a:lnTo>
                <a:lnTo>
                  <a:pt x="605" y="40"/>
                </a:lnTo>
                <a:lnTo>
                  <a:pt x="640" y="55"/>
                </a:lnTo>
                <a:lnTo>
                  <a:pt x="671" y="75"/>
                </a:lnTo>
                <a:lnTo>
                  <a:pt x="696" y="100"/>
                </a:lnTo>
                <a:lnTo>
                  <a:pt x="727" y="121"/>
                </a:lnTo>
                <a:lnTo>
                  <a:pt x="746" y="151"/>
                </a:lnTo>
                <a:lnTo>
                  <a:pt x="767" y="176"/>
                </a:lnTo>
                <a:lnTo>
                  <a:pt x="787" y="206"/>
                </a:lnTo>
                <a:lnTo>
                  <a:pt x="797" y="237"/>
                </a:lnTo>
                <a:lnTo>
                  <a:pt x="806" y="272"/>
                </a:lnTo>
                <a:lnTo>
                  <a:pt x="812" y="307"/>
                </a:lnTo>
                <a:lnTo>
                  <a:pt x="817" y="3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36"/>
          <p:cNvSpPr>
            <a:spLocks/>
          </p:cNvSpPr>
          <p:nvPr/>
        </p:nvSpPr>
        <p:spPr bwMode="auto">
          <a:xfrm>
            <a:off x="658824" y="2561231"/>
            <a:ext cx="193298" cy="162693"/>
          </a:xfrm>
          <a:custGeom>
            <a:avLst/>
            <a:gdLst>
              <a:gd name="T0" fmla="*/ 601 w 601"/>
              <a:gd name="T1" fmla="*/ 243 h 505"/>
              <a:gd name="T2" fmla="*/ 601 w 601"/>
              <a:gd name="T3" fmla="*/ 268 h 505"/>
              <a:gd name="T4" fmla="*/ 601 w 601"/>
              <a:gd name="T5" fmla="*/ 293 h 505"/>
              <a:gd name="T6" fmla="*/ 580 w 601"/>
              <a:gd name="T7" fmla="*/ 339 h 505"/>
              <a:gd name="T8" fmla="*/ 554 w 601"/>
              <a:gd name="T9" fmla="*/ 384 h 505"/>
              <a:gd name="T10" fmla="*/ 519 w 601"/>
              <a:gd name="T11" fmla="*/ 425 h 505"/>
              <a:gd name="T12" fmla="*/ 479 w 601"/>
              <a:gd name="T13" fmla="*/ 455 h 505"/>
              <a:gd name="T14" fmla="*/ 429 w 601"/>
              <a:gd name="T15" fmla="*/ 480 h 505"/>
              <a:gd name="T16" fmla="*/ 367 w 601"/>
              <a:gd name="T17" fmla="*/ 500 h 505"/>
              <a:gd name="T18" fmla="*/ 307 w 601"/>
              <a:gd name="T19" fmla="*/ 505 h 505"/>
              <a:gd name="T20" fmla="*/ 247 w 601"/>
              <a:gd name="T21" fmla="*/ 500 h 505"/>
              <a:gd name="T22" fmla="*/ 192 w 601"/>
              <a:gd name="T23" fmla="*/ 490 h 505"/>
              <a:gd name="T24" fmla="*/ 141 w 601"/>
              <a:gd name="T25" fmla="*/ 470 h 505"/>
              <a:gd name="T26" fmla="*/ 97 w 601"/>
              <a:gd name="T27" fmla="*/ 439 h 505"/>
              <a:gd name="T28" fmla="*/ 55 w 601"/>
              <a:gd name="T29" fmla="*/ 405 h 505"/>
              <a:gd name="T30" fmla="*/ 25 w 601"/>
              <a:gd name="T31" fmla="*/ 358 h 505"/>
              <a:gd name="T32" fmla="*/ 10 w 601"/>
              <a:gd name="T33" fmla="*/ 314 h 505"/>
              <a:gd name="T34" fmla="*/ 5 w 601"/>
              <a:gd name="T35" fmla="*/ 288 h 505"/>
              <a:gd name="T36" fmla="*/ 0 w 601"/>
              <a:gd name="T37" fmla="*/ 263 h 505"/>
              <a:gd name="T38" fmla="*/ 0 w 601"/>
              <a:gd name="T39" fmla="*/ 238 h 505"/>
              <a:gd name="T40" fmla="*/ 5 w 601"/>
              <a:gd name="T41" fmla="*/ 213 h 505"/>
              <a:gd name="T42" fmla="*/ 21 w 601"/>
              <a:gd name="T43" fmla="*/ 162 h 505"/>
              <a:gd name="T44" fmla="*/ 46 w 601"/>
              <a:gd name="T45" fmla="*/ 116 h 505"/>
              <a:gd name="T46" fmla="*/ 81 w 601"/>
              <a:gd name="T47" fmla="*/ 81 h 505"/>
              <a:gd name="T48" fmla="*/ 126 w 601"/>
              <a:gd name="T49" fmla="*/ 46 h 505"/>
              <a:gd name="T50" fmla="*/ 176 w 601"/>
              <a:gd name="T51" fmla="*/ 21 h 505"/>
              <a:gd name="T52" fmla="*/ 231 w 601"/>
              <a:gd name="T53" fmla="*/ 6 h 505"/>
              <a:gd name="T54" fmla="*/ 293 w 601"/>
              <a:gd name="T55" fmla="*/ 0 h 505"/>
              <a:gd name="T56" fmla="*/ 353 w 601"/>
              <a:gd name="T57" fmla="*/ 0 h 505"/>
              <a:gd name="T58" fmla="*/ 409 w 601"/>
              <a:gd name="T59" fmla="*/ 16 h 505"/>
              <a:gd name="T60" fmla="*/ 464 w 601"/>
              <a:gd name="T61" fmla="*/ 36 h 505"/>
              <a:gd name="T62" fmla="*/ 510 w 601"/>
              <a:gd name="T63" fmla="*/ 66 h 505"/>
              <a:gd name="T64" fmla="*/ 545 w 601"/>
              <a:gd name="T65" fmla="*/ 101 h 505"/>
              <a:gd name="T66" fmla="*/ 575 w 601"/>
              <a:gd name="T67" fmla="*/ 142 h 505"/>
              <a:gd name="T68" fmla="*/ 595 w 601"/>
              <a:gd name="T69" fmla="*/ 192 h 505"/>
              <a:gd name="T70" fmla="*/ 601 w 601"/>
              <a:gd name="T71" fmla="*/ 217 h 505"/>
              <a:gd name="T72" fmla="*/ 601 w 601"/>
              <a:gd name="T73" fmla="*/ 24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505">
                <a:moveTo>
                  <a:pt x="601" y="243"/>
                </a:moveTo>
                <a:lnTo>
                  <a:pt x="601" y="268"/>
                </a:lnTo>
                <a:lnTo>
                  <a:pt x="601" y="293"/>
                </a:lnTo>
                <a:lnTo>
                  <a:pt x="580" y="339"/>
                </a:lnTo>
                <a:lnTo>
                  <a:pt x="554" y="384"/>
                </a:lnTo>
                <a:lnTo>
                  <a:pt x="519" y="425"/>
                </a:lnTo>
                <a:lnTo>
                  <a:pt x="479" y="455"/>
                </a:lnTo>
                <a:lnTo>
                  <a:pt x="429" y="480"/>
                </a:lnTo>
                <a:lnTo>
                  <a:pt x="367" y="500"/>
                </a:lnTo>
                <a:lnTo>
                  <a:pt x="307" y="505"/>
                </a:lnTo>
                <a:lnTo>
                  <a:pt x="247" y="500"/>
                </a:lnTo>
                <a:lnTo>
                  <a:pt x="192" y="490"/>
                </a:lnTo>
                <a:lnTo>
                  <a:pt x="141" y="470"/>
                </a:lnTo>
                <a:lnTo>
                  <a:pt x="97" y="439"/>
                </a:lnTo>
                <a:lnTo>
                  <a:pt x="55" y="405"/>
                </a:lnTo>
                <a:lnTo>
                  <a:pt x="25" y="358"/>
                </a:lnTo>
                <a:lnTo>
                  <a:pt x="10" y="314"/>
                </a:lnTo>
                <a:lnTo>
                  <a:pt x="5" y="288"/>
                </a:lnTo>
                <a:lnTo>
                  <a:pt x="0" y="263"/>
                </a:lnTo>
                <a:lnTo>
                  <a:pt x="0" y="238"/>
                </a:lnTo>
                <a:lnTo>
                  <a:pt x="5" y="213"/>
                </a:lnTo>
                <a:lnTo>
                  <a:pt x="21" y="162"/>
                </a:lnTo>
                <a:lnTo>
                  <a:pt x="46" y="116"/>
                </a:lnTo>
                <a:lnTo>
                  <a:pt x="81" y="81"/>
                </a:lnTo>
                <a:lnTo>
                  <a:pt x="126" y="46"/>
                </a:lnTo>
                <a:lnTo>
                  <a:pt x="176" y="21"/>
                </a:lnTo>
                <a:lnTo>
                  <a:pt x="231" y="6"/>
                </a:lnTo>
                <a:lnTo>
                  <a:pt x="293" y="0"/>
                </a:lnTo>
                <a:lnTo>
                  <a:pt x="353" y="0"/>
                </a:lnTo>
                <a:lnTo>
                  <a:pt x="409" y="16"/>
                </a:lnTo>
                <a:lnTo>
                  <a:pt x="464" y="36"/>
                </a:lnTo>
                <a:lnTo>
                  <a:pt x="510" y="66"/>
                </a:lnTo>
                <a:lnTo>
                  <a:pt x="545" y="101"/>
                </a:lnTo>
                <a:lnTo>
                  <a:pt x="575" y="142"/>
                </a:lnTo>
                <a:lnTo>
                  <a:pt x="595" y="192"/>
                </a:lnTo>
                <a:lnTo>
                  <a:pt x="601" y="217"/>
                </a:lnTo>
                <a:lnTo>
                  <a:pt x="601" y="2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37"/>
          <p:cNvSpPr>
            <a:spLocks/>
          </p:cNvSpPr>
          <p:nvPr/>
        </p:nvSpPr>
        <p:spPr bwMode="auto">
          <a:xfrm>
            <a:off x="687819" y="2583782"/>
            <a:ext cx="136919" cy="115979"/>
          </a:xfrm>
          <a:custGeom>
            <a:avLst/>
            <a:gdLst>
              <a:gd name="T0" fmla="*/ 425 w 425"/>
              <a:gd name="T1" fmla="*/ 180 h 357"/>
              <a:gd name="T2" fmla="*/ 420 w 425"/>
              <a:gd name="T3" fmla="*/ 216 h 357"/>
              <a:gd name="T4" fmla="*/ 404 w 425"/>
              <a:gd name="T5" fmla="*/ 247 h 357"/>
              <a:gd name="T6" fmla="*/ 384 w 425"/>
              <a:gd name="T7" fmla="*/ 277 h 357"/>
              <a:gd name="T8" fmla="*/ 358 w 425"/>
              <a:gd name="T9" fmla="*/ 307 h 357"/>
              <a:gd name="T10" fmla="*/ 328 w 425"/>
              <a:gd name="T11" fmla="*/ 327 h 357"/>
              <a:gd name="T12" fmla="*/ 293 w 425"/>
              <a:gd name="T13" fmla="*/ 341 h 357"/>
              <a:gd name="T14" fmla="*/ 254 w 425"/>
              <a:gd name="T15" fmla="*/ 353 h 357"/>
              <a:gd name="T16" fmla="*/ 207 w 425"/>
              <a:gd name="T17" fmla="*/ 357 h 357"/>
              <a:gd name="T18" fmla="*/ 167 w 425"/>
              <a:gd name="T19" fmla="*/ 353 h 357"/>
              <a:gd name="T20" fmla="*/ 127 w 425"/>
              <a:gd name="T21" fmla="*/ 341 h 357"/>
              <a:gd name="T22" fmla="*/ 92 w 425"/>
              <a:gd name="T23" fmla="*/ 327 h 357"/>
              <a:gd name="T24" fmla="*/ 62 w 425"/>
              <a:gd name="T25" fmla="*/ 307 h 357"/>
              <a:gd name="T26" fmla="*/ 36 w 425"/>
              <a:gd name="T27" fmla="*/ 282 h 357"/>
              <a:gd name="T28" fmla="*/ 16 w 425"/>
              <a:gd name="T29" fmla="*/ 252 h 357"/>
              <a:gd name="T30" fmla="*/ 7 w 425"/>
              <a:gd name="T31" fmla="*/ 216 h 357"/>
              <a:gd name="T32" fmla="*/ 0 w 425"/>
              <a:gd name="T33" fmla="*/ 180 h 357"/>
              <a:gd name="T34" fmla="*/ 7 w 425"/>
              <a:gd name="T35" fmla="*/ 145 h 357"/>
              <a:gd name="T36" fmla="*/ 16 w 425"/>
              <a:gd name="T37" fmla="*/ 110 h 357"/>
              <a:gd name="T38" fmla="*/ 36 w 425"/>
              <a:gd name="T39" fmla="*/ 80 h 357"/>
              <a:gd name="T40" fmla="*/ 62 w 425"/>
              <a:gd name="T41" fmla="*/ 55 h 357"/>
              <a:gd name="T42" fmla="*/ 97 w 425"/>
              <a:gd name="T43" fmla="*/ 29 h 357"/>
              <a:gd name="T44" fmla="*/ 132 w 425"/>
              <a:gd name="T45" fmla="*/ 14 h 357"/>
              <a:gd name="T46" fmla="*/ 173 w 425"/>
              <a:gd name="T47" fmla="*/ 5 h 357"/>
              <a:gd name="T48" fmla="*/ 213 w 425"/>
              <a:gd name="T49" fmla="*/ 0 h 357"/>
              <a:gd name="T50" fmla="*/ 258 w 425"/>
              <a:gd name="T51" fmla="*/ 5 h 357"/>
              <a:gd name="T52" fmla="*/ 293 w 425"/>
              <a:gd name="T53" fmla="*/ 14 h 357"/>
              <a:gd name="T54" fmla="*/ 333 w 425"/>
              <a:gd name="T55" fmla="*/ 29 h 357"/>
              <a:gd name="T56" fmla="*/ 364 w 425"/>
              <a:gd name="T57" fmla="*/ 55 h 357"/>
              <a:gd name="T58" fmla="*/ 389 w 425"/>
              <a:gd name="T59" fmla="*/ 80 h 357"/>
              <a:gd name="T60" fmla="*/ 409 w 425"/>
              <a:gd name="T61" fmla="*/ 110 h 357"/>
              <a:gd name="T62" fmla="*/ 420 w 425"/>
              <a:gd name="T63" fmla="*/ 145 h 357"/>
              <a:gd name="T64" fmla="*/ 425 w 425"/>
              <a:gd name="T65" fmla="*/ 1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357">
                <a:moveTo>
                  <a:pt x="425" y="180"/>
                </a:moveTo>
                <a:lnTo>
                  <a:pt x="420" y="216"/>
                </a:lnTo>
                <a:lnTo>
                  <a:pt x="404" y="247"/>
                </a:lnTo>
                <a:lnTo>
                  <a:pt x="384" y="277"/>
                </a:lnTo>
                <a:lnTo>
                  <a:pt x="358" y="307"/>
                </a:lnTo>
                <a:lnTo>
                  <a:pt x="328" y="327"/>
                </a:lnTo>
                <a:lnTo>
                  <a:pt x="293" y="341"/>
                </a:lnTo>
                <a:lnTo>
                  <a:pt x="254" y="353"/>
                </a:lnTo>
                <a:lnTo>
                  <a:pt x="207" y="357"/>
                </a:lnTo>
                <a:lnTo>
                  <a:pt x="167" y="353"/>
                </a:lnTo>
                <a:lnTo>
                  <a:pt x="127" y="341"/>
                </a:lnTo>
                <a:lnTo>
                  <a:pt x="92" y="327"/>
                </a:lnTo>
                <a:lnTo>
                  <a:pt x="62" y="307"/>
                </a:lnTo>
                <a:lnTo>
                  <a:pt x="36" y="282"/>
                </a:lnTo>
                <a:lnTo>
                  <a:pt x="16" y="252"/>
                </a:lnTo>
                <a:lnTo>
                  <a:pt x="7" y="216"/>
                </a:lnTo>
                <a:lnTo>
                  <a:pt x="0" y="180"/>
                </a:lnTo>
                <a:lnTo>
                  <a:pt x="7" y="145"/>
                </a:lnTo>
                <a:lnTo>
                  <a:pt x="16" y="110"/>
                </a:lnTo>
                <a:lnTo>
                  <a:pt x="36" y="80"/>
                </a:lnTo>
                <a:lnTo>
                  <a:pt x="62" y="55"/>
                </a:lnTo>
                <a:lnTo>
                  <a:pt x="97" y="29"/>
                </a:lnTo>
                <a:lnTo>
                  <a:pt x="132" y="14"/>
                </a:lnTo>
                <a:lnTo>
                  <a:pt x="173" y="5"/>
                </a:lnTo>
                <a:lnTo>
                  <a:pt x="213" y="0"/>
                </a:lnTo>
                <a:lnTo>
                  <a:pt x="258" y="5"/>
                </a:lnTo>
                <a:lnTo>
                  <a:pt x="293" y="14"/>
                </a:lnTo>
                <a:lnTo>
                  <a:pt x="333" y="29"/>
                </a:lnTo>
                <a:lnTo>
                  <a:pt x="364" y="55"/>
                </a:lnTo>
                <a:lnTo>
                  <a:pt x="389" y="80"/>
                </a:lnTo>
                <a:lnTo>
                  <a:pt x="409" y="110"/>
                </a:lnTo>
                <a:lnTo>
                  <a:pt x="420" y="145"/>
                </a:lnTo>
                <a:lnTo>
                  <a:pt x="425" y="1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38"/>
          <p:cNvSpPr>
            <a:spLocks/>
          </p:cNvSpPr>
          <p:nvPr/>
        </p:nvSpPr>
        <p:spPr bwMode="auto">
          <a:xfrm>
            <a:off x="710371" y="2611166"/>
            <a:ext cx="19330" cy="17719"/>
          </a:xfrm>
          <a:custGeom>
            <a:avLst/>
            <a:gdLst>
              <a:gd name="T0" fmla="*/ 56 w 56"/>
              <a:gd name="T1" fmla="*/ 25 h 51"/>
              <a:gd name="T2" fmla="*/ 56 w 56"/>
              <a:gd name="T3" fmla="*/ 35 h 51"/>
              <a:gd name="T4" fmla="*/ 46 w 56"/>
              <a:gd name="T5" fmla="*/ 40 h 51"/>
              <a:gd name="T6" fmla="*/ 40 w 56"/>
              <a:gd name="T7" fmla="*/ 46 h 51"/>
              <a:gd name="T8" fmla="*/ 26 w 56"/>
              <a:gd name="T9" fmla="*/ 51 h 51"/>
              <a:gd name="T10" fmla="*/ 15 w 56"/>
              <a:gd name="T11" fmla="*/ 46 h 51"/>
              <a:gd name="T12" fmla="*/ 10 w 56"/>
              <a:gd name="T13" fmla="*/ 40 h 51"/>
              <a:gd name="T14" fmla="*/ 0 w 56"/>
              <a:gd name="T15" fmla="*/ 35 h 51"/>
              <a:gd name="T16" fmla="*/ 0 w 56"/>
              <a:gd name="T17" fmla="*/ 25 h 51"/>
              <a:gd name="T18" fmla="*/ 0 w 56"/>
              <a:gd name="T19" fmla="*/ 15 h 51"/>
              <a:gd name="T20" fmla="*/ 10 w 56"/>
              <a:gd name="T21" fmla="*/ 10 h 51"/>
              <a:gd name="T22" fmla="*/ 15 w 56"/>
              <a:gd name="T23" fmla="*/ 5 h 51"/>
              <a:gd name="T24" fmla="*/ 31 w 56"/>
              <a:gd name="T25" fmla="*/ 0 h 51"/>
              <a:gd name="T26" fmla="*/ 40 w 56"/>
              <a:gd name="T27" fmla="*/ 5 h 51"/>
              <a:gd name="T28" fmla="*/ 46 w 56"/>
              <a:gd name="T29" fmla="*/ 10 h 51"/>
              <a:gd name="T30" fmla="*/ 56 w 56"/>
              <a:gd name="T31" fmla="*/ 15 h 51"/>
              <a:gd name="T32" fmla="*/ 56 w 56"/>
              <a:gd name="T3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1">
                <a:moveTo>
                  <a:pt x="56" y="25"/>
                </a:moveTo>
                <a:lnTo>
                  <a:pt x="56" y="35"/>
                </a:lnTo>
                <a:lnTo>
                  <a:pt x="46" y="40"/>
                </a:lnTo>
                <a:lnTo>
                  <a:pt x="40" y="46"/>
                </a:lnTo>
                <a:lnTo>
                  <a:pt x="26" y="51"/>
                </a:lnTo>
                <a:lnTo>
                  <a:pt x="15" y="46"/>
                </a:lnTo>
                <a:lnTo>
                  <a:pt x="10" y="40"/>
                </a:lnTo>
                <a:lnTo>
                  <a:pt x="0" y="35"/>
                </a:lnTo>
                <a:lnTo>
                  <a:pt x="0" y="25"/>
                </a:lnTo>
                <a:lnTo>
                  <a:pt x="0" y="15"/>
                </a:lnTo>
                <a:lnTo>
                  <a:pt x="10" y="10"/>
                </a:lnTo>
                <a:lnTo>
                  <a:pt x="15" y="5"/>
                </a:lnTo>
                <a:lnTo>
                  <a:pt x="31" y="0"/>
                </a:lnTo>
                <a:lnTo>
                  <a:pt x="40" y="5"/>
                </a:lnTo>
                <a:lnTo>
                  <a:pt x="46" y="10"/>
                </a:lnTo>
                <a:lnTo>
                  <a:pt x="56" y="15"/>
                </a:lnTo>
                <a:lnTo>
                  <a:pt x="5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39"/>
          <p:cNvSpPr>
            <a:spLocks/>
          </p:cNvSpPr>
          <p:nvPr/>
        </p:nvSpPr>
        <p:spPr bwMode="auto">
          <a:xfrm>
            <a:off x="1312816" y="2503241"/>
            <a:ext cx="318942" cy="269007"/>
          </a:xfrm>
          <a:custGeom>
            <a:avLst/>
            <a:gdLst>
              <a:gd name="T0" fmla="*/ 987 w 991"/>
              <a:gd name="T1" fmla="*/ 459 h 838"/>
              <a:gd name="T2" fmla="*/ 967 w 991"/>
              <a:gd name="T3" fmla="*/ 539 h 838"/>
              <a:gd name="T4" fmla="*/ 932 w 991"/>
              <a:gd name="T5" fmla="*/ 615 h 838"/>
              <a:gd name="T6" fmla="*/ 876 w 991"/>
              <a:gd name="T7" fmla="*/ 681 h 838"/>
              <a:gd name="T8" fmla="*/ 806 w 991"/>
              <a:gd name="T9" fmla="*/ 742 h 838"/>
              <a:gd name="T10" fmla="*/ 730 w 991"/>
              <a:gd name="T11" fmla="*/ 782 h 838"/>
              <a:gd name="T12" fmla="*/ 640 w 991"/>
              <a:gd name="T13" fmla="*/ 818 h 838"/>
              <a:gd name="T14" fmla="*/ 543 w 991"/>
              <a:gd name="T15" fmla="*/ 832 h 838"/>
              <a:gd name="T16" fmla="*/ 443 w 991"/>
              <a:gd name="T17" fmla="*/ 832 h 838"/>
              <a:gd name="T18" fmla="*/ 342 w 991"/>
              <a:gd name="T19" fmla="*/ 818 h 838"/>
              <a:gd name="T20" fmla="*/ 257 w 991"/>
              <a:gd name="T21" fmla="*/ 787 h 838"/>
              <a:gd name="T22" fmla="*/ 176 w 991"/>
              <a:gd name="T23" fmla="*/ 742 h 838"/>
              <a:gd name="T24" fmla="*/ 109 w 991"/>
              <a:gd name="T25" fmla="*/ 686 h 838"/>
              <a:gd name="T26" fmla="*/ 54 w 991"/>
              <a:gd name="T27" fmla="*/ 615 h 838"/>
              <a:gd name="T28" fmla="*/ 19 w 991"/>
              <a:gd name="T29" fmla="*/ 545 h 838"/>
              <a:gd name="T30" fmla="*/ 0 w 991"/>
              <a:gd name="T31" fmla="*/ 459 h 838"/>
              <a:gd name="T32" fmla="*/ 4 w 991"/>
              <a:gd name="T33" fmla="*/ 373 h 838"/>
              <a:gd name="T34" fmla="*/ 24 w 991"/>
              <a:gd name="T35" fmla="*/ 292 h 838"/>
              <a:gd name="T36" fmla="*/ 60 w 991"/>
              <a:gd name="T37" fmla="*/ 217 h 838"/>
              <a:gd name="T38" fmla="*/ 116 w 991"/>
              <a:gd name="T39" fmla="*/ 152 h 838"/>
              <a:gd name="T40" fmla="*/ 186 w 991"/>
              <a:gd name="T41" fmla="*/ 96 h 838"/>
              <a:gd name="T42" fmla="*/ 261 w 991"/>
              <a:gd name="T43" fmla="*/ 50 h 838"/>
              <a:gd name="T44" fmla="*/ 352 w 991"/>
              <a:gd name="T45" fmla="*/ 20 h 838"/>
              <a:gd name="T46" fmla="*/ 448 w 991"/>
              <a:gd name="T47" fmla="*/ 0 h 838"/>
              <a:gd name="T48" fmla="*/ 548 w 991"/>
              <a:gd name="T49" fmla="*/ 0 h 838"/>
              <a:gd name="T50" fmla="*/ 650 w 991"/>
              <a:gd name="T51" fmla="*/ 16 h 838"/>
              <a:gd name="T52" fmla="*/ 735 w 991"/>
              <a:gd name="T53" fmla="*/ 50 h 838"/>
              <a:gd name="T54" fmla="*/ 815 w 991"/>
              <a:gd name="T55" fmla="*/ 96 h 838"/>
              <a:gd name="T56" fmla="*/ 881 w 991"/>
              <a:gd name="T57" fmla="*/ 152 h 838"/>
              <a:gd name="T58" fmla="*/ 937 w 991"/>
              <a:gd name="T59" fmla="*/ 217 h 838"/>
              <a:gd name="T60" fmla="*/ 972 w 991"/>
              <a:gd name="T61" fmla="*/ 292 h 838"/>
              <a:gd name="T62" fmla="*/ 991 w 991"/>
              <a:gd name="T63" fmla="*/ 37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1" h="838">
                <a:moveTo>
                  <a:pt x="991" y="414"/>
                </a:moveTo>
                <a:lnTo>
                  <a:pt x="987" y="459"/>
                </a:lnTo>
                <a:lnTo>
                  <a:pt x="982" y="500"/>
                </a:lnTo>
                <a:lnTo>
                  <a:pt x="967" y="539"/>
                </a:lnTo>
                <a:lnTo>
                  <a:pt x="952" y="580"/>
                </a:lnTo>
                <a:lnTo>
                  <a:pt x="932" y="615"/>
                </a:lnTo>
                <a:lnTo>
                  <a:pt x="906" y="651"/>
                </a:lnTo>
                <a:lnTo>
                  <a:pt x="876" y="681"/>
                </a:lnTo>
                <a:lnTo>
                  <a:pt x="841" y="712"/>
                </a:lnTo>
                <a:lnTo>
                  <a:pt x="806" y="742"/>
                </a:lnTo>
                <a:lnTo>
                  <a:pt x="770" y="762"/>
                </a:lnTo>
                <a:lnTo>
                  <a:pt x="730" y="782"/>
                </a:lnTo>
                <a:lnTo>
                  <a:pt x="684" y="802"/>
                </a:lnTo>
                <a:lnTo>
                  <a:pt x="640" y="818"/>
                </a:lnTo>
                <a:lnTo>
                  <a:pt x="589" y="828"/>
                </a:lnTo>
                <a:lnTo>
                  <a:pt x="543" y="832"/>
                </a:lnTo>
                <a:lnTo>
                  <a:pt x="493" y="838"/>
                </a:lnTo>
                <a:lnTo>
                  <a:pt x="443" y="832"/>
                </a:lnTo>
                <a:lnTo>
                  <a:pt x="393" y="828"/>
                </a:lnTo>
                <a:lnTo>
                  <a:pt x="342" y="818"/>
                </a:lnTo>
                <a:lnTo>
                  <a:pt x="296" y="802"/>
                </a:lnTo>
                <a:lnTo>
                  <a:pt x="257" y="787"/>
                </a:lnTo>
                <a:lnTo>
                  <a:pt x="216" y="767"/>
                </a:lnTo>
                <a:lnTo>
                  <a:pt x="176" y="742"/>
                </a:lnTo>
                <a:lnTo>
                  <a:pt x="141" y="712"/>
                </a:lnTo>
                <a:lnTo>
                  <a:pt x="109" y="686"/>
                </a:lnTo>
                <a:lnTo>
                  <a:pt x="80" y="651"/>
                </a:lnTo>
                <a:lnTo>
                  <a:pt x="54" y="615"/>
                </a:lnTo>
                <a:lnTo>
                  <a:pt x="35" y="580"/>
                </a:lnTo>
                <a:lnTo>
                  <a:pt x="19" y="545"/>
                </a:lnTo>
                <a:lnTo>
                  <a:pt x="10" y="505"/>
                </a:lnTo>
                <a:lnTo>
                  <a:pt x="0" y="459"/>
                </a:lnTo>
                <a:lnTo>
                  <a:pt x="0" y="419"/>
                </a:lnTo>
                <a:lnTo>
                  <a:pt x="4" y="373"/>
                </a:lnTo>
                <a:lnTo>
                  <a:pt x="10" y="333"/>
                </a:lnTo>
                <a:lnTo>
                  <a:pt x="24" y="292"/>
                </a:lnTo>
                <a:lnTo>
                  <a:pt x="39" y="258"/>
                </a:lnTo>
                <a:lnTo>
                  <a:pt x="60" y="217"/>
                </a:lnTo>
                <a:lnTo>
                  <a:pt x="85" y="187"/>
                </a:lnTo>
                <a:lnTo>
                  <a:pt x="116" y="152"/>
                </a:lnTo>
                <a:lnTo>
                  <a:pt x="146" y="121"/>
                </a:lnTo>
                <a:lnTo>
                  <a:pt x="186" y="96"/>
                </a:lnTo>
                <a:lnTo>
                  <a:pt x="222" y="71"/>
                </a:lnTo>
                <a:lnTo>
                  <a:pt x="261" y="50"/>
                </a:lnTo>
                <a:lnTo>
                  <a:pt x="308" y="30"/>
                </a:lnTo>
                <a:lnTo>
                  <a:pt x="352" y="20"/>
                </a:lnTo>
                <a:lnTo>
                  <a:pt x="398" y="11"/>
                </a:lnTo>
                <a:lnTo>
                  <a:pt x="448" y="0"/>
                </a:lnTo>
                <a:lnTo>
                  <a:pt x="499" y="0"/>
                </a:lnTo>
                <a:lnTo>
                  <a:pt x="548" y="0"/>
                </a:lnTo>
                <a:lnTo>
                  <a:pt x="599" y="4"/>
                </a:lnTo>
                <a:lnTo>
                  <a:pt x="650" y="16"/>
                </a:lnTo>
                <a:lnTo>
                  <a:pt x="695" y="30"/>
                </a:lnTo>
                <a:lnTo>
                  <a:pt x="735" y="50"/>
                </a:lnTo>
                <a:lnTo>
                  <a:pt x="776" y="71"/>
                </a:lnTo>
                <a:lnTo>
                  <a:pt x="815" y="96"/>
                </a:lnTo>
                <a:lnTo>
                  <a:pt x="851" y="121"/>
                </a:lnTo>
                <a:lnTo>
                  <a:pt x="881" y="152"/>
                </a:lnTo>
                <a:lnTo>
                  <a:pt x="912" y="181"/>
                </a:lnTo>
                <a:lnTo>
                  <a:pt x="937" y="217"/>
                </a:lnTo>
                <a:lnTo>
                  <a:pt x="957" y="253"/>
                </a:lnTo>
                <a:lnTo>
                  <a:pt x="972" y="292"/>
                </a:lnTo>
                <a:lnTo>
                  <a:pt x="982" y="333"/>
                </a:lnTo>
                <a:lnTo>
                  <a:pt x="991" y="373"/>
                </a:lnTo>
                <a:lnTo>
                  <a:pt x="991" y="4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40"/>
          <p:cNvSpPr>
            <a:spLocks/>
          </p:cNvSpPr>
          <p:nvPr/>
        </p:nvSpPr>
        <p:spPr bwMode="auto">
          <a:xfrm>
            <a:off x="1341811" y="2527404"/>
            <a:ext cx="260952" cy="220682"/>
          </a:xfrm>
          <a:custGeom>
            <a:avLst/>
            <a:gdLst>
              <a:gd name="T0" fmla="*/ 811 w 811"/>
              <a:gd name="T1" fmla="*/ 374 h 687"/>
              <a:gd name="T2" fmla="*/ 791 w 811"/>
              <a:gd name="T3" fmla="*/ 445 h 687"/>
              <a:gd name="T4" fmla="*/ 761 w 811"/>
              <a:gd name="T5" fmla="*/ 505 h 687"/>
              <a:gd name="T6" fmla="*/ 716 w 811"/>
              <a:gd name="T7" fmla="*/ 561 h 687"/>
              <a:gd name="T8" fmla="*/ 661 w 811"/>
              <a:gd name="T9" fmla="*/ 606 h 687"/>
              <a:gd name="T10" fmla="*/ 594 w 811"/>
              <a:gd name="T11" fmla="*/ 641 h 687"/>
              <a:gd name="T12" fmla="*/ 524 w 811"/>
              <a:gd name="T13" fmla="*/ 671 h 687"/>
              <a:gd name="T14" fmla="*/ 444 w 811"/>
              <a:gd name="T15" fmla="*/ 682 h 687"/>
              <a:gd name="T16" fmla="*/ 363 w 811"/>
              <a:gd name="T17" fmla="*/ 682 h 687"/>
              <a:gd name="T18" fmla="*/ 282 w 811"/>
              <a:gd name="T19" fmla="*/ 671 h 687"/>
              <a:gd name="T20" fmla="*/ 206 w 811"/>
              <a:gd name="T21" fmla="*/ 646 h 687"/>
              <a:gd name="T22" fmla="*/ 146 w 811"/>
              <a:gd name="T23" fmla="*/ 606 h 687"/>
              <a:gd name="T24" fmla="*/ 91 w 811"/>
              <a:gd name="T25" fmla="*/ 561 h 687"/>
              <a:gd name="T26" fmla="*/ 45 w 811"/>
              <a:gd name="T27" fmla="*/ 505 h 687"/>
              <a:gd name="T28" fmla="*/ 14 w 811"/>
              <a:gd name="T29" fmla="*/ 445 h 687"/>
              <a:gd name="T30" fmla="*/ 0 w 811"/>
              <a:gd name="T31" fmla="*/ 378 h 687"/>
              <a:gd name="T32" fmla="*/ 0 w 811"/>
              <a:gd name="T33" fmla="*/ 309 h 687"/>
              <a:gd name="T34" fmla="*/ 14 w 811"/>
              <a:gd name="T35" fmla="*/ 242 h 687"/>
              <a:gd name="T36" fmla="*/ 51 w 811"/>
              <a:gd name="T37" fmla="*/ 178 h 687"/>
              <a:gd name="T38" fmla="*/ 96 w 811"/>
              <a:gd name="T39" fmla="*/ 127 h 687"/>
              <a:gd name="T40" fmla="*/ 151 w 811"/>
              <a:gd name="T41" fmla="*/ 77 h 687"/>
              <a:gd name="T42" fmla="*/ 218 w 811"/>
              <a:gd name="T43" fmla="*/ 42 h 687"/>
              <a:gd name="T44" fmla="*/ 287 w 811"/>
              <a:gd name="T45" fmla="*/ 16 h 687"/>
              <a:gd name="T46" fmla="*/ 368 w 811"/>
              <a:gd name="T47" fmla="*/ 0 h 687"/>
              <a:gd name="T48" fmla="*/ 449 w 811"/>
              <a:gd name="T49" fmla="*/ 0 h 687"/>
              <a:gd name="T50" fmla="*/ 530 w 811"/>
              <a:gd name="T51" fmla="*/ 16 h 687"/>
              <a:gd name="T52" fmla="*/ 605 w 811"/>
              <a:gd name="T53" fmla="*/ 42 h 687"/>
              <a:gd name="T54" fmla="*/ 666 w 811"/>
              <a:gd name="T55" fmla="*/ 77 h 687"/>
              <a:gd name="T56" fmla="*/ 721 w 811"/>
              <a:gd name="T57" fmla="*/ 122 h 687"/>
              <a:gd name="T58" fmla="*/ 767 w 811"/>
              <a:gd name="T59" fmla="*/ 178 h 687"/>
              <a:gd name="T60" fmla="*/ 797 w 811"/>
              <a:gd name="T61" fmla="*/ 238 h 687"/>
              <a:gd name="T62" fmla="*/ 811 w 811"/>
              <a:gd name="T63" fmla="*/ 30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1" h="687">
                <a:moveTo>
                  <a:pt x="811" y="344"/>
                </a:moveTo>
                <a:lnTo>
                  <a:pt x="811" y="374"/>
                </a:lnTo>
                <a:lnTo>
                  <a:pt x="806" y="409"/>
                </a:lnTo>
                <a:lnTo>
                  <a:pt x="791" y="445"/>
                </a:lnTo>
                <a:lnTo>
                  <a:pt x="781" y="475"/>
                </a:lnTo>
                <a:lnTo>
                  <a:pt x="761" y="505"/>
                </a:lnTo>
                <a:lnTo>
                  <a:pt x="741" y="535"/>
                </a:lnTo>
                <a:lnTo>
                  <a:pt x="716" y="561"/>
                </a:lnTo>
                <a:lnTo>
                  <a:pt x="691" y="586"/>
                </a:lnTo>
                <a:lnTo>
                  <a:pt x="661" y="606"/>
                </a:lnTo>
                <a:lnTo>
                  <a:pt x="631" y="627"/>
                </a:lnTo>
                <a:lnTo>
                  <a:pt x="594" y="641"/>
                </a:lnTo>
                <a:lnTo>
                  <a:pt x="560" y="657"/>
                </a:lnTo>
                <a:lnTo>
                  <a:pt x="524" y="671"/>
                </a:lnTo>
                <a:lnTo>
                  <a:pt x="484" y="676"/>
                </a:lnTo>
                <a:lnTo>
                  <a:pt x="444" y="682"/>
                </a:lnTo>
                <a:lnTo>
                  <a:pt x="403" y="687"/>
                </a:lnTo>
                <a:lnTo>
                  <a:pt x="363" y="682"/>
                </a:lnTo>
                <a:lnTo>
                  <a:pt x="322" y="676"/>
                </a:lnTo>
                <a:lnTo>
                  <a:pt x="282" y="671"/>
                </a:lnTo>
                <a:lnTo>
                  <a:pt x="242" y="657"/>
                </a:lnTo>
                <a:lnTo>
                  <a:pt x="206" y="646"/>
                </a:lnTo>
                <a:lnTo>
                  <a:pt x="176" y="627"/>
                </a:lnTo>
                <a:lnTo>
                  <a:pt x="146" y="606"/>
                </a:lnTo>
                <a:lnTo>
                  <a:pt x="116" y="586"/>
                </a:lnTo>
                <a:lnTo>
                  <a:pt x="91" y="561"/>
                </a:lnTo>
                <a:lnTo>
                  <a:pt x="65" y="535"/>
                </a:lnTo>
                <a:lnTo>
                  <a:pt x="45" y="505"/>
                </a:lnTo>
                <a:lnTo>
                  <a:pt x="30" y="475"/>
                </a:lnTo>
                <a:lnTo>
                  <a:pt x="14" y="445"/>
                </a:lnTo>
                <a:lnTo>
                  <a:pt x="5" y="415"/>
                </a:lnTo>
                <a:lnTo>
                  <a:pt x="0" y="378"/>
                </a:lnTo>
                <a:lnTo>
                  <a:pt x="0" y="344"/>
                </a:lnTo>
                <a:lnTo>
                  <a:pt x="0" y="309"/>
                </a:lnTo>
                <a:lnTo>
                  <a:pt x="5" y="273"/>
                </a:lnTo>
                <a:lnTo>
                  <a:pt x="14" y="242"/>
                </a:lnTo>
                <a:lnTo>
                  <a:pt x="30" y="207"/>
                </a:lnTo>
                <a:lnTo>
                  <a:pt x="51" y="178"/>
                </a:lnTo>
                <a:lnTo>
                  <a:pt x="70" y="152"/>
                </a:lnTo>
                <a:lnTo>
                  <a:pt x="96" y="127"/>
                </a:lnTo>
                <a:lnTo>
                  <a:pt x="121" y="102"/>
                </a:lnTo>
                <a:lnTo>
                  <a:pt x="151" y="77"/>
                </a:lnTo>
                <a:lnTo>
                  <a:pt x="181" y="56"/>
                </a:lnTo>
                <a:lnTo>
                  <a:pt x="218" y="42"/>
                </a:lnTo>
                <a:lnTo>
                  <a:pt x="252" y="26"/>
                </a:lnTo>
                <a:lnTo>
                  <a:pt x="287" y="16"/>
                </a:lnTo>
                <a:lnTo>
                  <a:pt x="328" y="6"/>
                </a:lnTo>
                <a:lnTo>
                  <a:pt x="368" y="0"/>
                </a:lnTo>
                <a:lnTo>
                  <a:pt x="409" y="0"/>
                </a:lnTo>
                <a:lnTo>
                  <a:pt x="449" y="0"/>
                </a:lnTo>
                <a:lnTo>
                  <a:pt x="488" y="6"/>
                </a:lnTo>
                <a:lnTo>
                  <a:pt x="530" y="16"/>
                </a:lnTo>
                <a:lnTo>
                  <a:pt x="569" y="26"/>
                </a:lnTo>
                <a:lnTo>
                  <a:pt x="605" y="42"/>
                </a:lnTo>
                <a:lnTo>
                  <a:pt x="635" y="56"/>
                </a:lnTo>
                <a:lnTo>
                  <a:pt x="666" y="77"/>
                </a:lnTo>
                <a:lnTo>
                  <a:pt x="695" y="97"/>
                </a:lnTo>
                <a:lnTo>
                  <a:pt x="721" y="122"/>
                </a:lnTo>
                <a:lnTo>
                  <a:pt x="746" y="152"/>
                </a:lnTo>
                <a:lnTo>
                  <a:pt x="767" y="178"/>
                </a:lnTo>
                <a:lnTo>
                  <a:pt x="781" y="207"/>
                </a:lnTo>
                <a:lnTo>
                  <a:pt x="797" y="238"/>
                </a:lnTo>
                <a:lnTo>
                  <a:pt x="806" y="273"/>
                </a:lnTo>
                <a:lnTo>
                  <a:pt x="811" y="309"/>
                </a:lnTo>
                <a:lnTo>
                  <a:pt x="811" y="3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41"/>
          <p:cNvSpPr>
            <a:spLocks/>
          </p:cNvSpPr>
          <p:nvPr/>
        </p:nvSpPr>
        <p:spPr bwMode="auto">
          <a:xfrm>
            <a:off x="1375638" y="2554788"/>
            <a:ext cx="193298" cy="164303"/>
          </a:xfrm>
          <a:custGeom>
            <a:avLst/>
            <a:gdLst>
              <a:gd name="T0" fmla="*/ 599 w 599"/>
              <a:gd name="T1" fmla="*/ 247 h 510"/>
              <a:gd name="T2" fmla="*/ 599 w 599"/>
              <a:gd name="T3" fmla="*/ 272 h 510"/>
              <a:gd name="T4" fmla="*/ 595 w 599"/>
              <a:gd name="T5" fmla="*/ 298 h 510"/>
              <a:gd name="T6" fmla="*/ 580 w 599"/>
              <a:gd name="T7" fmla="*/ 344 h 510"/>
              <a:gd name="T8" fmla="*/ 555 w 599"/>
              <a:gd name="T9" fmla="*/ 389 h 510"/>
              <a:gd name="T10" fmla="*/ 518 w 599"/>
              <a:gd name="T11" fmla="*/ 429 h 510"/>
              <a:gd name="T12" fmla="*/ 474 w 599"/>
              <a:gd name="T13" fmla="*/ 459 h 510"/>
              <a:gd name="T14" fmla="*/ 424 w 599"/>
              <a:gd name="T15" fmla="*/ 484 h 510"/>
              <a:gd name="T16" fmla="*/ 368 w 599"/>
              <a:gd name="T17" fmla="*/ 505 h 510"/>
              <a:gd name="T18" fmla="*/ 307 w 599"/>
              <a:gd name="T19" fmla="*/ 510 h 510"/>
              <a:gd name="T20" fmla="*/ 247 w 599"/>
              <a:gd name="T21" fmla="*/ 505 h 510"/>
              <a:gd name="T22" fmla="*/ 192 w 599"/>
              <a:gd name="T23" fmla="*/ 495 h 510"/>
              <a:gd name="T24" fmla="*/ 141 w 599"/>
              <a:gd name="T25" fmla="*/ 470 h 510"/>
              <a:gd name="T26" fmla="*/ 91 w 599"/>
              <a:gd name="T27" fmla="*/ 445 h 510"/>
              <a:gd name="T28" fmla="*/ 56 w 599"/>
              <a:gd name="T29" fmla="*/ 404 h 510"/>
              <a:gd name="T30" fmla="*/ 26 w 599"/>
              <a:gd name="T31" fmla="*/ 363 h 510"/>
              <a:gd name="T32" fmla="*/ 5 w 599"/>
              <a:gd name="T33" fmla="*/ 318 h 510"/>
              <a:gd name="T34" fmla="*/ 0 w 599"/>
              <a:gd name="T35" fmla="*/ 292 h 510"/>
              <a:gd name="T36" fmla="*/ 0 w 599"/>
              <a:gd name="T37" fmla="*/ 268 h 510"/>
              <a:gd name="T38" fmla="*/ 0 w 599"/>
              <a:gd name="T39" fmla="*/ 242 h 510"/>
              <a:gd name="T40" fmla="*/ 5 w 599"/>
              <a:gd name="T41" fmla="*/ 217 h 510"/>
              <a:gd name="T42" fmla="*/ 20 w 599"/>
              <a:gd name="T43" fmla="*/ 167 h 510"/>
              <a:gd name="T44" fmla="*/ 45 w 599"/>
              <a:gd name="T45" fmla="*/ 121 h 510"/>
              <a:gd name="T46" fmla="*/ 81 w 599"/>
              <a:gd name="T47" fmla="*/ 86 h 510"/>
              <a:gd name="T48" fmla="*/ 126 w 599"/>
              <a:gd name="T49" fmla="*/ 51 h 510"/>
              <a:gd name="T50" fmla="*/ 176 w 599"/>
              <a:gd name="T51" fmla="*/ 26 h 510"/>
              <a:gd name="T52" fmla="*/ 232 w 599"/>
              <a:gd name="T53" fmla="*/ 11 h 510"/>
              <a:gd name="T54" fmla="*/ 292 w 599"/>
              <a:gd name="T55" fmla="*/ 0 h 510"/>
              <a:gd name="T56" fmla="*/ 352 w 599"/>
              <a:gd name="T57" fmla="*/ 5 h 510"/>
              <a:gd name="T58" fmla="*/ 408 w 599"/>
              <a:gd name="T59" fmla="*/ 20 h 510"/>
              <a:gd name="T60" fmla="*/ 458 w 599"/>
              <a:gd name="T61" fmla="*/ 41 h 510"/>
              <a:gd name="T62" fmla="*/ 504 w 599"/>
              <a:gd name="T63" fmla="*/ 71 h 510"/>
              <a:gd name="T64" fmla="*/ 544 w 599"/>
              <a:gd name="T65" fmla="*/ 106 h 510"/>
              <a:gd name="T66" fmla="*/ 574 w 599"/>
              <a:gd name="T67" fmla="*/ 147 h 510"/>
              <a:gd name="T68" fmla="*/ 595 w 599"/>
              <a:gd name="T69" fmla="*/ 198 h 510"/>
              <a:gd name="T70" fmla="*/ 599 w 599"/>
              <a:gd name="T71" fmla="*/ 223 h 510"/>
              <a:gd name="T72" fmla="*/ 599 w 599"/>
              <a:gd name="T73" fmla="*/ 24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9" h="510">
                <a:moveTo>
                  <a:pt x="599" y="247"/>
                </a:moveTo>
                <a:lnTo>
                  <a:pt x="599" y="272"/>
                </a:lnTo>
                <a:lnTo>
                  <a:pt x="595" y="298"/>
                </a:lnTo>
                <a:lnTo>
                  <a:pt x="580" y="344"/>
                </a:lnTo>
                <a:lnTo>
                  <a:pt x="555" y="389"/>
                </a:lnTo>
                <a:lnTo>
                  <a:pt x="518" y="429"/>
                </a:lnTo>
                <a:lnTo>
                  <a:pt x="474" y="459"/>
                </a:lnTo>
                <a:lnTo>
                  <a:pt x="424" y="484"/>
                </a:lnTo>
                <a:lnTo>
                  <a:pt x="368" y="505"/>
                </a:lnTo>
                <a:lnTo>
                  <a:pt x="307" y="510"/>
                </a:lnTo>
                <a:lnTo>
                  <a:pt x="247" y="505"/>
                </a:lnTo>
                <a:lnTo>
                  <a:pt x="192" y="495"/>
                </a:lnTo>
                <a:lnTo>
                  <a:pt x="141" y="470"/>
                </a:lnTo>
                <a:lnTo>
                  <a:pt x="91" y="445"/>
                </a:lnTo>
                <a:lnTo>
                  <a:pt x="56" y="404"/>
                </a:lnTo>
                <a:lnTo>
                  <a:pt x="26" y="363"/>
                </a:lnTo>
                <a:lnTo>
                  <a:pt x="5" y="318"/>
                </a:lnTo>
                <a:lnTo>
                  <a:pt x="0" y="292"/>
                </a:lnTo>
                <a:lnTo>
                  <a:pt x="0" y="268"/>
                </a:lnTo>
                <a:lnTo>
                  <a:pt x="0" y="242"/>
                </a:lnTo>
                <a:lnTo>
                  <a:pt x="5" y="217"/>
                </a:lnTo>
                <a:lnTo>
                  <a:pt x="20" y="167"/>
                </a:lnTo>
                <a:lnTo>
                  <a:pt x="45" y="121"/>
                </a:lnTo>
                <a:lnTo>
                  <a:pt x="81" y="86"/>
                </a:lnTo>
                <a:lnTo>
                  <a:pt x="126" y="51"/>
                </a:lnTo>
                <a:lnTo>
                  <a:pt x="176" y="26"/>
                </a:lnTo>
                <a:lnTo>
                  <a:pt x="232" y="11"/>
                </a:lnTo>
                <a:lnTo>
                  <a:pt x="292" y="0"/>
                </a:lnTo>
                <a:lnTo>
                  <a:pt x="352" y="5"/>
                </a:lnTo>
                <a:lnTo>
                  <a:pt x="408" y="20"/>
                </a:lnTo>
                <a:lnTo>
                  <a:pt x="458" y="41"/>
                </a:lnTo>
                <a:lnTo>
                  <a:pt x="504" y="71"/>
                </a:lnTo>
                <a:lnTo>
                  <a:pt x="544" y="106"/>
                </a:lnTo>
                <a:lnTo>
                  <a:pt x="574" y="147"/>
                </a:lnTo>
                <a:lnTo>
                  <a:pt x="595" y="198"/>
                </a:lnTo>
                <a:lnTo>
                  <a:pt x="599" y="223"/>
                </a:lnTo>
                <a:lnTo>
                  <a:pt x="599" y="2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2"/>
          <p:cNvSpPr>
            <a:spLocks/>
          </p:cNvSpPr>
          <p:nvPr/>
        </p:nvSpPr>
        <p:spPr bwMode="auto">
          <a:xfrm>
            <a:off x="1403022" y="2578950"/>
            <a:ext cx="136919" cy="115979"/>
          </a:xfrm>
          <a:custGeom>
            <a:avLst/>
            <a:gdLst>
              <a:gd name="T0" fmla="*/ 423 w 423"/>
              <a:gd name="T1" fmla="*/ 182 h 357"/>
              <a:gd name="T2" fmla="*/ 423 w 423"/>
              <a:gd name="T3" fmla="*/ 216 h 357"/>
              <a:gd name="T4" fmla="*/ 409 w 423"/>
              <a:gd name="T5" fmla="*/ 247 h 357"/>
              <a:gd name="T6" fmla="*/ 388 w 423"/>
              <a:gd name="T7" fmla="*/ 277 h 357"/>
              <a:gd name="T8" fmla="*/ 362 w 423"/>
              <a:gd name="T9" fmla="*/ 308 h 357"/>
              <a:gd name="T10" fmla="*/ 332 w 423"/>
              <a:gd name="T11" fmla="*/ 328 h 357"/>
              <a:gd name="T12" fmla="*/ 296 w 423"/>
              <a:gd name="T13" fmla="*/ 343 h 357"/>
              <a:gd name="T14" fmla="*/ 257 w 423"/>
              <a:gd name="T15" fmla="*/ 353 h 357"/>
              <a:gd name="T16" fmla="*/ 211 w 423"/>
              <a:gd name="T17" fmla="*/ 357 h 357"/>
              <a:gd name="T18" fmla="*/ 171 w 423"/>
              <a:gd name="T19" fmla="*/ 353 h 357"/>
              <a:gd name="T20" fmla="*/ 130 w 423"/>
              <a:gd name="T21" fmla="*/ 343 h 357"/>
              <a:gd name="T22" fmla="*/ 95 w 423"/>
              <a:gd name="T23" fmla="*/ 328 h 357"/>
              <a:gd name="T24" fmla="*/ 65 w 423"/>
              <a:gd name="T25" fmla="*/ 308 h 357"/>
              <a:gd name="T26" fmla="*/ 34 w 423"/>
              <a:gd name="T27" fmla="*/ 283 h 357"/>
              <a:gd name="T28" fmla="*/ 19 w 423"/>
              <a:gd name="T29" fmla="*/ 253 h 357"/>
              <a:gd name="T30" fmla="*/ 5 w 423"/>
              <a:gd name="T31" fmla="*/ 216 h 357"/>
              <a:gd name="T32" fmla="*/ 0 w 423"/>
              <a:gd name="T33" fmla="*/ 182 h 357"/>
              <a:gd name="T34" fmla="*/ 5 w 423"/>
              <a:gd name="T35" fmla="*/ 147 h 357"/>
              <a:gd name="T36" fmla="*/ 19 w 423"/>
              <a:gd name="T37" fmla="*/ 111 h 357"/>
              <a:gd name="T38" fmla="*/ 40 w 423"/>
              <a:gd name="T39" fmla="*/ 80 h 357"/>
              <a:gd name="T40" fmla="*/ 65 w 423"/>
              <a:gd name="T41" fmla="*/ 55 h 357"/>
              <a:gd name="T42" fmla="*/ 95 w 423"/>
              <a:gd name="T43" fmla="*/ 30 h 357"/>
              <a:gd name="T44" fmla="*/ 130 w 423"/>
              <a:gd name="T45" fmla="*/ 16 h 357"/>
              <a:gd name="T46" fmla="*/ 171 w 423"/>
              <a:gd name="T47" fmla="*/ 5 h 357"/>
              <a:gd name="T48" fmla="*/ 217 w 423"/>
              <a:gd name="T49" fmla="*/ 0 h 357"/>
              <a:gd name="T50" fmla="*/ 257 w 423"/>
              <a:gd name="T51" fmla="*/ 5 h 357"/>
              <a:gd name="T52" fmla="*/ 296 w 423"/>
              <a:gd name="T53" fmla="*/ 16 h 357"/>
              <a:gd name="T54" fmla="*/ 332 w 423"/>
              <a:gd name="T55" fmla="*/ 30 h 357"/>
              <a:gd name="T56" fmla="*/ 362 w 423"/>
              <a:gd name="T57" fmla="*/ 55 h 357"/>
              <a:gd name="T58" fmla="*/ 393 w 423"/>
              <a:gd name="T59" fmla="*/ 80 h 357"/>
              <a:gd name="T60" fmla="*/ 409 w 423"/>
              <a:gd name="T61" fmla="*/ 111 h 357"/>
              <a:gd name="T62" fmla="*/ 423 w 423"/>
              <a:gd name="T63" fmla="*/ 141 h 357"/>
              <a:gd name="T64" fmla="*/ 423 w 423"/>
              <a:gd name="T65" fmla="*/ 1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57">
                <a:moveTo>
                  <a:pt x="423" y="182"/>
                </a:moveTo>
                <a:lnTo>
                  <a:pt x="423" y="216"/>
                </a:lnTo>
                <a:lnTo>
                  <a:pt x="409" y="247"/>
                </a:lnTo>
                <a:lnTo>
                  <a:pt x="388" y="277"/>
                </a:lnTo>
                <a:lnTo>
                  <a:pt x="362" y="308"/>
                </a:lnTo>
                <a:lnTo>
                  <a:pt x="332" y="328"/>
                </a:lnTo>
                <a:lnTo>
                  <a:pt x="296" y="343"/>
                </a:lnTo>
                <a:lnTo>
                  <a:pt x="257" y="353"/>
                </a:lnTo>
                <a:lnTo>
                  <a:pt x="211" y="357"/>
                </a:lnTo>
                <a:lnTo>
                  <a:pt x="171" y="353"/>
                </a:lnTo>
                <a:lnTo>
                  <a:pt x="130" y="343"/>
                </a:lnTo>
                <a:lnTo>
                  <a:pt x="95" y="328"/>
                </a:lnTo>
                <a:lnTo>
                  <a:pt x="65" y="308"/>
                </a:lnTo>
                <a:lnTo>
                  <a:pt x="34" y="283"/>
                </a:lnTo>
                <a:lnTo>
                  <a:pt x="19" y="253"/>
                </a:lnTo>
                <a:lnTo>
                  <a:pt x="5" y="216"/>
                </a:lnTo>
                <a:lnTo>
                  <a:pt x="0" y="182"/>
                </a:lnTo>
                <a:lnTo>
                  <a:pt x="5" y="147"/>
                </a:lnTo>
                <a:lnTo>
                  <a:pt x="19" y="111"/>
                </a:lnTo>
                <a:lnTo>
                  <a:pt x="40" y="80"/>
                </a:lnTo>
                <a:lnTo>
                  <a:pt x="65" y="55"/>
                </a:lnTo>
                <a:lnTo>
                  <a:pt x="95" y="30"/>
                </a:lnTo>
                <a:lnTo>
                  <a:pt x="130" y="16"/>
                </a:lnTo>
                <a:lnTo>
                  <a:pt x="171" y="5"/>
                </a:lnTo>
                <a:lnTo>
                  <a:pt x="217" y="0"/>
                </a:lnTo>
                <a:lnTo>
                  <a:pt x="257" y="5"/>
                </a:lnTo>
                <a:lnTo>
                  <a:pt x="296" y="16"/>
                </a:lnTo>
                <a:lnTo>
                  <a:pt x="332" y="30"/>
                </a:lnTo>
                <a:lnTo>
                  <a:pt x="362" y="55"/>
                </a:lnTo>
                <a:lnTo>
                  <a:pt x="393" y="80"/>
                </a:lnTo>
                <a:lnTo>
                  <a:pt x="409" y="111"/>
                </a:lnTo>
                <a:lnTo>
                  <a:pt x="423" y="141"/>
                </a:lnTo>
                <a:lnTo>
                  <a:pt x="423" y="1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43"/>
          <p:cNvSpPr>
            <a:spLocks/>
          </p:cNvSpPr>
          <p:nvPr/>
        </p:nvSpPr>
        <p:spPr bwMode="auto">
          <a:xfrm>
            <a:off x="1427184" y="2606334"/>
            <a:ext cx="17719" cy="16108"/>
          </a:xfrm>
          <a:custGeom>
            <a:avLst/>
            <a:gdLst>
              <a:gd name="T0" fmla="*/ 55 w 55"/>
              <a:gd name="T1" fmla="*/ 25 h 50"/>
              <a:gd name="T2" fmla="*/ 50 w 55"/>
              <a:gd name="T3" fmla="*/ 36 h 50"/>
              <a:gd name="T4" fmla="*/ 45 w 55"/>
              <a:gd name="T5" fmla="*/ 40 h 50"/>
              <a:gd name="T6" fmla="*/ 36 w 55"/>
              <a:gd name="T7" fmla="*/ 45 h 50"/>
              <a:gd name="T8" fmla="*/ 25 w 55"/>
              <a:gd name="T9" fmla="*/ 50 h 50"/>
              <a:gd name="T10" fmla="*/ 15 w 55"/>
              <a:gd name="T11" fmla="*/ 45 h 50"/>
              <a:gd name="T12" fmla="*/ 6 w 55"/>
              <a:gd name="T13" fmla="*/ 40 h 50"/>
              <a:gd name="T14" fmla="*/ 0 w 55"/>
              <a:gd name="T15" fmla="*/ 36 h 50"/>
              <a:gd name="T16" fmla="*/ 0 w 55"/>
              <a:gd name="T17" fmla="*/ 25 h 50"/>
              <a:gd name="T18" fmla="*/ 0 w 55"/>
              <a:gd name="T19" fmla="*/ 15 h 50"/>
              <a:gd name="T20" fmla="*/ 6 w 55"/>
              <a:gd name="T21" fmla="*/ 10 h 50"/>
              <a:gd name="T22" fmla="*/ 15 w 55"/>
              <a:gd name="T23" fmla="*/ 5 h 50"/>
              <a:gd name="T24" fmla="*/ 25 w 55"/>
              <a:gd name="T25" fmla="*/ 0 h 50"/>
              <a:gd name="T26" fmla="*/ 36 w 55"/>
              <a:gd name="T27" fmla="*/ 5 h 50"/>
              <a:gd name="T28" fmla="*/ 45 w 55"/>
              <a:gd name="T29" fmla="*/ 10 h 50"/>
              <a:gd name="T30" fmla="*/ 50 w 55"/>
              <a:gd name="T31" fmla="*/ 15 h 50"/>
              <a:gd name="T32" fmla="*/ 55 w 55"/>
              <a:gd name="T3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0">
                <a:moveTo>
                  <a:pt x="55" y="25"/>
                </a:moveTo>
                <a:lnTo>
                  <a:pt x="50" y="36"/>
                </a:lnTo>
                <a:lnTo>
                  <a:pt x="45" y="40"/>
                </a:lnTo>
                <a:lnTo>
                  <a:pt x="36" y="45"/>
                </a:lnTo>
                <a:lnTo>
                  <a:pt x="25" y="50"/>
                </a:lnTo>
                <a:lnTo>
                  <a:pt x="15" y="45"/>
                </a:lnTo>
                <a:lnTo>
                  <a:pt x="6" y="40"/>
                </a:lnTo>
                <a:lnTo>
                  <a:pt x="0" y="36"/>
                </a:lnTo>
                <a:lnTo>
                  <a:pt x="0" y="25"/>
                </a:lnTo>
                <a:lnTo>
                  <a:pt x="0" y="15"/>
                </a:lnTo>
                <a:lnTo>
                  <a:pt x="6" y="10"/>
                </a:lnTo>
                <a:lnTo>
                  <a:pt x="15" y="5"/>
                </a:lnTo>
                <a:lnTo>
                  <a:pt x="25" y="0"/>
                </a:lnTo>
                <a:lnTo>
                  <a:pt x="36" y="5"/>
                </a:lnTo>
                <a:lnTo>
                  <a:pt x="45" y="10"/>
                </a:lnTo>
                <a:lnTo>
                  <a:pt x="50" y="15"/>
                </a:lnTo>
                <a:lnTo>
                  <a:pt x="55"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3950900" y="2488572"/>
            <a:ext cx="2256009" cy="2143125"/>
            <a:chOff x="2401716" y="4267481"/>
            <a:chExt cx="2256009" cy="2143125"/>
          </a:xfrm>
        </p:grpSpPr>
        <p:pic>
          <p:nvPicPr>
            <p:cNvPr id="2058" name="Picture 10" descr="https://encrypted-tbn0.gstatic.com/images?q=tbn:ANd9GcSVRcm3LpJ_L7in1UhHhcE3jYxL3utWfEmoBNIYrvGyMyfhwRVhxg"/>
            <p:cNvPicPr>
              <a:picLocks noChangeAspect="1" noChangeArrowheads="1"/>
            </p:cNvPicPr>
            <p:nvPr/>
          </p:nvPicPr>
          <p:blipFill>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401716" y="4267481"/>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4600" y="6105525"/>
              <a:ext cx="2143125" cy="215444"/>
            </a:xfrm>
            <a:prstGeom prst="rect">
              <a:avLst/>
            </a:prstGeom>
            <a:noFill/>
          </p:spPr>
          <p:txBody>
            <a:bodyPr wrap="square" rtlCol="0">
              <a:spAutoFit/>
            </a:bodyPr>
            <a:lstStyle/>
            <a:p>
              <a:r>
                <a:rPr lang="en-US" sz="800" dirty="0" smtClean="0">
                  <a:solidFill>
                    <a:srgbClr val="0070C0"/>
                  </a:solidFill>
                </a:rPr>
                <a:t>www.wiki.com</a:t>
              </a:r>
              <a:endParaRPr lang="en-US" sz="800" dirty="0">
                <a:solidFill>
                  <a:srgbClr val="0070C0"/>
                </a:solidFill>
              </a:endParaRPr>
            </a:p>
          </p:txBody>
        </p:sp>
      </p:grpSp>
      <p:pic>
        <p:nvPicPr>
          <p:cNvPr id="3285" name="Picture 213"/>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7742" b="11453"/>
          <a:stretch/>
        </p:blipFill>
        <p:spPr bwMode="auto">
          <a:xfrm>
            <a:off x="2362200" y="4783529"/>
            <a:ext cx="2512444" cy="2094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38" name="Circular Arrow 3237"/>
          <p:cNvSpPr/>
          <p:nvPr/>
        </p:nvSpPr>
        <p:spPr>
          <a:xfrm rot="16200000">
            <a:off x="1609301" y="3441608"/>
            <a:ext cx="2604260" cy="1338587"/>
          </a:xfrm>
          <a:prstGeom prst="circularArrow">
            <a:avLst>
              <a:gd name="adj1" fmla="val 4252"/>
              <a:gd name="adj2" fmla="val 1162584"/>
              <a:gd name="adj3" fmla="val 19253862"/>
              <a:gd name="adj4" fmla="val 10800000"/>
              <a:gd name="adj5" fmla="val 17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Circular Arrow 295"/>
          <p:cNvSpPr/>
          <p:nvPr/>
        </p:nvSpPr>
        <p:spPr>
          <a:xfrm rot="17052181">
            <a:off x="2492247" y="3302189"/>
            <a:ext cx="2314396" cy="2479743"/>
          </a:xfrm>
          <a:prstGeom prst="circularArrow">
            <a:avLst>
              <a:gd name="adj1" fmla="val 3514"/>
              <a:gd name="adj2" fmla="val 1254776"/>
              <a:gd name="adj3" fmla="val 19194312"/>
              <a:gd name="adj4" fmla="val 12926843"/>
              <a:gd name="adj5" fmla="val 75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86" name="Picture 214" descr="C:\Users\Chase Linsley\AppData\Local\Microsoft\Windows\Temporary Internet Files\Content.IE5\OP40FAYG\MC900215175[1].wmf"/>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5715000" y="4712122"/>
            <a:ext cx="2445945" cy="2090842"/>
          </a:xfrm>
          <a:prstGeom prst="rect">
            <a:avLst/>
          </a:prstGeom>
          <a:noFill/>
        </p:spPr>
      </p:pic>
      <p:pic>
        <p:nvPicPr>
          <p:cNvPr id="3288" name="Picture 216" descr="C:\Users\Chase Linsley\AppData\Local\Microsoft\Windows\Temporary Internet Files\Content.IE5\2L2GNXRA\MC90044180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3935" y="1151880"/>
            <a:ext cx="3454865" cy="3454865"/>
          </a:xfrm>
          <a:prstGeom prst="rect">
            <a:avLst/>
          </a:prstGeom>
          <a:noFill/>
          <a:extLst>
            <a:ext uri="{909E8E84-426E-40DD-AFC4-6F175D3DCCD1}">
              <a14:hiddenFill xmlns:a14="http://schemas.microsoft.com/office/drawing/2010/main">
                <a:solidFill>
                  <a:srgbClr val="FFFFFF"/>
                </a:solidFill>
              </a14:hiddenFill>
            </a:ext>
          </a:extLst>
        </p:spPr>
      </p:pic>
      <p:sp>
        <p:nvSpPr>
          <p:cNvPr id="301" name="Circular Arrow 300"/>
          <p:cNvSpPr/>
          <p:nvPr/>
        </p:nvSpPr>
        <p:spPr>
          <a:xfrm rot="17451089">
            <a:off x="5635842" y="3464270"/>
            <a:ext cx="2604260" cy="1338587"/>
          </a:xfrm>
          <a:prstGeom prst="circularArrow">
            <a:avLst>
              <a:gd name="adj1" fmla="val 4252"/>
              <a:gd name="adj2" fmla="val 1162584"/>
              <a:gd name="adj3" fmla="val 19253862"/>
              <a:gd name="adj4" fmla="val 12188905"/>
              <a:gd name="adj5" fmla="val 17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89" name="Picture 217" descr="C:\Users\Chase Linsley\AppData\Local\Microsoft\Windows\Temporary Internet Files\Content.IE5\MQB0BC47\MC90032928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1549" y="1924274"/>
            <a:ext cx="1222397" cy="879016"/>
          </a:xfrm>
          <a:prstGeom prst="rect">
            <a:avLst/>
          </a:prstGeom>
          <a:noFill/>
          <a:extLst>
            <a:ext uri="{909E8E84-426E-40DD-AFC4-6F175D3DCCD1}">
              <a14:hiddenFill xmlns:a14="http://schemas.microsoft.com/office/drawing/2010/main">
                <a:solidFill>
                  <a:srgbClr val="FFFFFF"/>
                </a:solidFill>
              </a14:hiddenFill>
            </a:ext>
          </a:extLst>
        </p:spPr>
      </p:pic>
      <p:grpSp>
        <p:nvGrpSpPr>
          <p:cNvPr id="3240" name="Group 3239"/>
          <p:cNvGrpSpPr/>
          <p:nvPr/>
        </p:nvGrpSpPr>
        <p:grpSpPr>
          <a:xfrm>
            <a:off x="2499161" y="1658686"/>
            <a:ext cx="2626308" cy="1450710"/>
            <a:chOff x="2396154" y="1464698"/>
            <a:chExt cx="2626308" cy="1450710"/>
          </a:xfrm>
        </p:grpSpPr>
        <p:pic>
          <p:nvPicPr>
            <p:cNvPr id="3291" name="Picture 219" descr="http://4.bp.blogspot.com/-dcW5L_lB2FU/UEjOrZMmJlI/AAAAAAAAWAs/2O6ftZGKe2w/s1600/freebies2dealsziploc.jpg"/>
            <p:cNvPicPr>
              <a:picLocks noChangeAspect="1" noChangeArrowheads="1"/>
            </p:cNvPicPr>
            <p:nvPr/>
          </p:nvPicPr>
          <p:blipFill rotWithShape="1">
            <a:blip r:embed="rId9" cstate="print">
              <a:grayscl/>
              <a:extLst>
                <a:ext uri="{BEBA8EAE-BF5A-486C-A8C5-ECC9F3942E4B}">
                  <a14:imgProps xmlns:a14="http://schemas.microsoft.com/office/drawing/2010/main">
                    <a14:imgLayer r:embed="rId10">
                      <a14:imgEffect>
                        <a14:backgroundRemoval t="4124" b="91409" l="176" r="96479">
                          <a14:foregroundMark x1="14261" y1="86942" x2="76585" y2="89347"/>
                          <a14:foregroundMark x1="5458" y1="81443" x2="704" y2="14777"/>
                          <a14:foregroundMark x1="1761" y1="14433" x2="10211" y2="4467"/>
                          <a14:foregroundMark x1="10739" y1="7904" x2="91549" y2="5842"/>
                          <a14:foregroundMark x1="91373" y1="14433" x2="89965" y2="91409"/>
                          <a14:foregroundMark x1="90493" y1="53952" x2="96479" y2="53608"/>
                          <a14:foregroundMark x1="38908" y1="79038" x2="72359" y2="53608"/>
                        </a14:backgroundRemoval>
                      </a14:imgEffect>
                    </a14:imgLayer>
                  </a14:imgProps>
                </a:ext>
                <a:ext uri="{28A0092B-C50C-407E-A947-70E740481C1C}">
                  <a14:useLocalDpi xmlns:a14="http://schemas.microsoft.com/office/drawing/2010/main" val="0"/>
                </a:ext>
              </a:extLst>
            </a:blip>
            <a:srcRect l="2266" r="4060" b="11109"/>
            <a:stretch/>
          </p:blipFill>
          <p:spPr bwMode="auto">
            <a:xfrm>
              <a:off x="2396154" y="1464698"/>
              <a:ext cx="2444535" cy="1188439"/>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2469762" y="2699964"/>
              <a:ext cx="2552700" cy="215444"/>
            </a:xfrm>
            <a:prstGeom prst="rect">
              <a:avLst/>
            </a:prstGeom>
            <a:noFill/>
          </p:spPr>
          <p:txBody>
            <a:bodyPr wrap="square" rtlCol="0">
              <a:spAutoFit/>
            </a:bodyPr>
            <a:lstStyle/>
            <a:p>
              <a:r>
                <a:rPr lang="en-US" sz="800" dirty="0" smtClean="0">
                  <a:solidFill>
                    <a:srgbClr val="0070C0"/>
                  </a:solidFill>
                </a:rPr>
                <a:t>www.ziploc.com</a:t>
              </a:r>
              <a:endParaRPr lang="en-US" sz="800"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5"/>
                                        </p:tgtEl>
                                        <p:attrNameLst>
                                          <p:attrName>style.visibility</p:attrName>
                                        </p:attrNameLst>
                                      </p:cBhvr>
                                      <p:to>
                                        <p:strVal val="visible"/>
                                      </p:to>
                                    </p:set>
                                    <p:animEffect transition="in" filter="fade">
                                      <p:cBhvr>
                                        <p:cTn id="7" dur="500"/>
                                        <p:tgtEl>
                                          <p:spTgt spid="3285"/>
                                        </p:tgtEl>
                                      </p:cBhvr>
                                    </p:animEffect>
                                  </p:childTnLst>
                                </p:cTn>
                              </p:par>
                              <p:par>
                                <p:cTn id="8" presetID="10" presetClass="entr" presetSubtype="0" fill="hold" nodeType="withEffect">
                                  <p:stCondLst>
                                    <p:cond delay="0"/>
                                  </p:stCondLst>
                                  <p:childTnLst>
                                    <p:set>
                                      <p:cBhvr>
                                        <p:cTn id="9" dur="1" fill="hold">
                                          <p:stCondLst>
                                            <p:cond delay="0"/>
                                          </p:stCondLst>
                                        </p:cTn>
                                        <p:tgtEl>
                                          <p:spTgt spid="3286"/>
                                        </p:tgtEl>
                                        <p:attrNameLst>
                                          <p:attrName>style.visibility</p:attrName>
                                        </p:attrNameLst>
                                      </p:cBhvr>
                                      <p:to>
                                        <p:strVal val="visible"/>
                                      </p:to>
                                    </p:set>
                                    <p:animEffect transition="in" filter="fade">
                                      <p:cBhvr>
                                        <p:cTn id="10" dur="500"/>
                                        <p:tgtEl>
                                          <p:spTgt spid="32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fade">
                                      <p:cBhvr>
                                        <p:cTn id="15" dur="500"/>
                                        <p:tgtEl>
                                          <p:spTgt spid="2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38"/>
                                        </p:tgtEl>
                                        <p:attrNameLst>
                                          <p:attrName>style.visibility</p:attrName>
                                        </p:attrNameLst>
                                      </p:cBhvr>
                                      <p:to>
                                        <p:strVal val="visible"/>
                                      </p:to>
                                    </p:set>
                                    <p:animEffect transition="in" filter="fade">
                                      <p:cBhvr>
                                        <p:cTn id="18" dur="500"/>
                                        <p:tgtEl>
                                          <p:spTgt spid="3238"/>
                                        </p:tgtEl>
                                      </p:cBhvr>
                                    </p:animEffect>
                                  </p:childTnLst>
                                </p:cTn>
                              </p:par>
                              <p:par>
                                <p:cTn id="19" presetID="10" presetClass="entr" presetSubtype="0" fill="hold" nodeType="withEffect">
                                  <p:stCondLst>
                                    <p:cond delay="0"/>
                                  </p:stCondLst>
                                  <p:childTnLst>
                                    <p:set>
                                      <p:cBhvr>
                                        <p:cTn id="20" dur="1" fill="hold">
                                          <p:stCondLst>
                                            <p:cond delay="0"/>
                                          </p:stCondLst>
                                        </p:cTn>
                                        <p:tgtEl>
                                          <p:spTgt spid="3240"/>
                                        </p:tgtEl>
                                        <p:attrNameLst>
                                          <p:attrName>style.visibility</p:attrName>
                                        </p:attrNameLst>
                                      </p:cBhvr>
                                      <p:to>
                                        <p:strVal val="visible"/>
                                      </p:to>
                                    </p:set>
                                    <p:animEffect transition="in" filter="fade">
                                      <p:cBhvr>
                                        <p:cTn id="21" dur="500"/>
                                        <p:tgtEl>
                                          <p:spTgt spid="324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88"/>
                                        </p:tgtEl>
                                        <p:attrNameLst>
                                          <p:attrName>style.visibility</p:attrName>
                                        </p:attrNameLst>
                                      </p:cBhvr>
                                      <p:to>
                                        <p:strVal val="visible"/>
                                      </p:to>
                                    </p:set>
                                    <p:animEffect transition="in" filter="fade">
                                      <p:cBhvr>
                                        <p:cTn id="29" dur="500"/>
                                        <p:tgtEl>
                                          <p:spTgt spid="328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1"/>
                                        </p:tgtEl>
                                        <p:attrNameLst>
                                          <p:attrName>style.visibility</p:attrName>
                                        </p:attrNameLst>
                                      </p:cBhvr>
                                      <p:to>
                                        <p:strVal val="visible"/>
                                      </p:to>
                                    </p:set>
                                    <p:animEffect transition="in" filter="fade">
                                      <p:cBhvr>
                                        <p:cTn id="32" dur="500"/>
                                        <p:tgtEl>
                                          <p:spTgt spid="301"/>
                                        </p:tgtEl>
                                      </p:cBhvr>
                                    </p:animEffect>
                                  </p:childTnLst>
                                </p:cTn>
                              </p:par>
                              <p:par>
                                <p:cTn id="33" presetID="10" presetClass="entr" presetSubtype="0" fill="hold" nodeType="withEffect">
                                  <p:stCondLst>
                                    <p:cond delay="0"/>
                                  </p:stCondLst>
                                  <p:childTnLst>
                                    <p:set>
                                      <p:cBhvr>
                                        <p:cTn id="34" dur="1" fill="hold">
                                          <p:stCondLst>
                                            <p:cond delay="0"/>
                                          </p:stCondLst>
                                        </p:cTn>
                                        <p:tgtEl>
                                          <p:spTgt spid="3289"/>
                                        </p:tgtEl>
                                        <p:attrNameLst>
                                          <p:attrName>style.visibility</p:attrName>
                                        </p:attrNameLst>
                                      </p:cBhvr>
                                      <p:to>
                                        <p:strVal val="visible"/>
                                      </p:to>
                                    </p:set>
                                    <p:animEffect transition="in" filter="fade">
                                      <p:cBhvr>
                                        <p:cTn id="35" dur="500"/>
                                        <p:tgtEl>
                                          <p:spTgt spid="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8" grpId="0" animBg="1"/>
      <p:bldP spid="296" grpId="0" animBg="1"/>
      <p:bldP spid="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99FF"/>
        </a:solidFill>
        <a:effectLst/>
      </p:bgPr>
    </p:bg>
    <p:spTree>
      <p:nvGrpSpPr>
        <p:cNvPr id="1" name=""/>
        <p:cNvGrpSpPr/>
        <p:nvPr/>
      </p:nvGrpSpPr>
      <p:grpSpPr>
        <a:xfrm>
          <a:off x="0" y="0"/>
          <a:ext cx="0" cy="0"/>
          <a:chOff x="0" y="0"/>
          <a:chExt cx="0" cy="0"/>
        </a:xfrm>
      </p:grpSpPr>
      <p:grpSp>
        <p:nvGrpSpPr>
          <p:cNvPr id="5" name="Group 4"/>
          <p:cNvGrpSpPr/>
          <p:nvPr/>
        </p:nvGrpSpPr>
        <p:grpSpPr>
          <a:xfrm>
            <a:off x="6400800" y="1036960"/>
            <a:ext cx="2124075" cy="3595360"/>
            <a:chOff x="457200" y="1719590"/>
            <a:chExt cx="2124075" cy="3595360"/>
          </a:xfrm>
        </p:grpSpPr>
        <p:pic>
          <p:nvPicPr>
            <p:cNvPr id="13314" name="Picture 2" descr="http://www.gentili.net/thr/images/t350/010-1Acetabular-cup-poly.jpg"/>
            <p:cNvPicPr>
              <a:picLocks noChangeAspect="1" noChangeArrowheads="1"/>
            </p:cNvPicPr>
            <p:nvPr/>
          </p:nvPicPr>
          <p:blipFill>
            <a:blip r:embed="rId3" cstate="print"/>
            <a:srcRect/>
            <a:stretch>
              <a:fillRect/>
            </a:stretch>
          </p:blipFill>
          <p:spPr bwMode="auto">
            <a:xfrm>
              <a:off x="457200" y="1719590"/>
              <a:ext cx="2124075" cy="33337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457200" y="5053340"/>
              <a:ext cx="1544012" cy="261610"/>
            </a:xfrm>
            <a:prstGeom prst="rect">
              <a:avLst/>
            </a:prstGeom>
          </p:spPr>
          <p:txBody>
            <a:bodyPr wrap="none">
              <a:spAutoFit/>
            </a:bodyPr>
            <a:lstStyle/>
            <a:p>
              <a:r>
                <a:rPr lang="en-US" sz="1100" dirty="0" smtClean="0">
                  <a:solidFill>
                    <a:srgbClr val="002060"/>
                  </a:solidFill>
                </a:rPr>
                <a:t>http://www.gentili.net</a:t>
              </a:r>
              <a:endParaRPr lang="en-US" sz="1100" dirty="0">
                <a:solidFill>
                  <a:srgbClr val="002060"/>
                </a:solidFill>
              </a:endParaRPr>
            </a:p>
          </p:txBody>
        </p:sp>
      </p:grpSp>
      <p:grpSp>
        <p:nvGrpSpPr>
          <p:cNvPr id="3" name="Group 2"/>
          <p:cNvGrpSpPr/>
          <p:nvPr/>
        </p:nvGrpSpPr>
        <p:grpSpPr>
          <a:xfrm>
            <a:off x="3505200" y="1036022"/>
            <a:ext cx="2590800" cy="3324999"/>
            <a:chOff x="3048000" y="1795790"/>
            <a:chExt cx="2590800" cy="3324999"/>
          </a:xfrm>
        </p:grpSpPr>
        <p:pic>
          <p:nvPicPr>
            <p:cNvPr id="13316" name="Picture 4" descr="http://www.anaesthesiacases.com.au/freestyler/files/generated/Intubation_1_4b4794da3ba97_w235.jpg"/>
            <p:cNvPicPr>
              <a:picLocks noChangeAspect="1" noChangeArrowheads="1"/>
            </p:cNvPicPr>
            <p:nvPr/>
          </p:nvPicPr>
          <p:blipFill>
            <a:blip r:embed="rId4" cstate="print"/>
            <a:srcRect/>
            <a:stretch>
              <a:fillRect/>
            </a:stretch>
          </p:blipFill>
          <p:spPr bwMode="auto">
            <a:xfrm>
              <a:off x="3124200" y="1795790"/>
              <a:ext cx="2438400" cy="301946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5"/>
            <p:cNvSpPr/>
            <p:nvPr/>
          </p:nvSpPr>
          <p:spPr>
            <a:xfrm>
              <a:off x="3048000" y="4843790"/>
              <a:ext cx="2590800" cy="276999"/>
            </a:xfrm>
            <a:prstGeom prst="rect">
              <a:avLst/>
            </a:prstGeom>
          </p:spPr>
          <p:txBody>
            <a:bodyPr wrap="square">
              <a:spAutoFit/>
            </a:bodyPr>
            <a:lstStyle/>
            <a:p>
              <a:r>
                <a:rPr lang="en-US" sz="1200" dirty="0" smtClean="0">
                  <a:solidFill>
                    <a:srgbClr val="002060"/>
                  </a:solidFill>
                </a:rPr>
                <a:t>http://www.anaesthesiacases.com</a:t>
              </a:r>
              <a:endParaRPr lang="en-US" sz="1200" dirty="0">
                <a:solidFill>
                  <a:srgbClr val="002060"/>
                </a:solidFill>
              </a:endParaRPr>
            </a:p>
          </p:txBody>
        </p:sp>
      </p:grpSp>
      <p:grpSp>
        <p:nvGrpSpPr>
          <p:cNvPr id="7" name="Group 6"/>
          <p:cNvGrpSpPr/>
          <p:nvPr/>
        </p:nvGrpSpPr>
        <p:grpSpPr>
          <a:xfrm>
            <a:off x="344905" y="1036022"/>
            <a:ext cx="2895600" cy="2462103"/>
            <a:chOff x="7236229" y="156210"/>
            <a:chExt cx="1939636" cy="1609868"/>
          </a:xfrm>
        </p:grpSpPr>
        <p:pic>
          <p:nvPicPr>
            <p:cNvPr id="8" name="Picture 4" descr="http://www.avantgardeeyecare.com/uploaded/748/7b186b14-ca3a-400c-baa8-1c1d550aeb26contact%20lens%20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29" y="156210"/>
              <a:ext cx="1905000" cy="14287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36229" y="1584960"/>
              <a:ext cx="1939636" cy="181118"/>
            </a:xfrm>
            <a:prstGeom prst="rect">
              <a:avLst/>
            </a:prstGeom>
            <a:noFill/>
          </p:spPr>
          <p:txBody>
            <a:bodyPr wrap="square" rtlCol="0">
              <a:spAutoFit/>
            </a:bodyPr>
            <a:lstStyle/>
            <a:p>
              <a:r>
                <a:rPr lang="en-US" sz="1200" dirty="0" smtClean="0">
                  <a:solidFill>
                    <a:srgbClr val="002060"/>
                  </a:solidFill>
                </a:rPr>
                <a:t>www.avantgardeeyecare.com</a:t>
              </a:r>
              <a:endParaRPr lang="en-US" sz="1200" dirty="0">
                <a:solidFill>
                  <a:srgbClr val="002060"/>
                </a:solidFill>
              </a:endParaRPr>
            </a:p>
          </p:txBody>
        </p:sp>
      </p:grpSp>
      <p:sp>
        <p:nvSpPr>
          <p:cNvPr id="10" name="TextBox 9"/>
          <p:cNvSpPr txBox="1"/>
          <p:nvPr/>
        </p:nvSpPr>
        <p:spPr>
          <a:xfrm>
            <a:off x="457200" y="235803"/>
            <a:ext cx="8077200" cy="800219"/>
          </a:xfrm>
          <a:prstGeom prst="rect">
            <a:avLst/>
          </a:prstGeom>
          <a:noFill/>
        </p:spPr>
        <p:txBody>
          <a:bodyPr wrap="square" rtlCol="0">
            <a:spAutoFit/>
          </a:bodyPr>
          <a:lstStyle/>
          <a:p>
            <a:r>
              <a:rPr lang="en-US" sz="4600" b="1" i="1" dirty="0">
                <a:latin typeface="Arial" pitchFamily="34" charset="0"/>
                <a:cs typeface="Arial" pitchFamily="34" charset="0"/>
              </a:rPr>
              <a:t>P</a:t>
            </a:r>
            <a:r>
              <a:rPr lang="en-US" sz="4600" b="1" i="1" dirty="0" smtClean="0">
                <a:latin typeface="Arial" pitchFamily="34" charset="0"/>
                <a:cs typeface="Arial" pitchFamily="34" charset="0"/>
              </a:rPr>
              <a:t>olymers</a:t>
            </a:r>
            <a:r>
              <a:rPr lang="en-US" sz="4600" b="1" dirty="0" smtClean="0">
                <a:latin typeface="Arial" pitchFamily="34" charset="0"/>
                <a:cs typeface="Arial" pitchFamily="34" charset="0"/>
              </a:rPr>
              <a:t> &amp; the Body</a:t>
            </a:r>
            <a:endParaRPr lang="en-US" sz="4600" b="1" dirty="0">
              <a:latin typeface="Arial" pitchFamily="34" charset="0"/>
              <a:cs typeface="Arial" pitchFamily="34" charset="0"/>
            </a:endParaRPr>
          </a:p>
        </p:txBody>
      </p:sp>
      <p:sp>
        <p:nvSpPr>
          <p:cNvPr id="14" name="AutoShape 180"/>
          <p:cNvSpPr>
            <a:spLocks noChangeAspect="1" noChangeArrowheads="1" noTextEdit="1"/>
          </p:cNvSpPr>
          <p:nvPr/>
        </p:nvSpPr>
        <p:spPr bwMode="auto">
          <a:xfrm>
            <a:off x="6683905" y="4663264"/>
            <a:ext cx="2232593" cy="53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6"/>
          <p:cNvSpPr>
            <a:spLocks/>
          </p:cNvSpPr>
          <p:nvPr/>
        </p:nvSpPr>
        <p:spPr bwMode="auto">
          <a:xfrm rot="12035908">
            <a:off x="498194" y="5373653"/>
            <a:ext cx="586338" cy="1278989"/>
          </a:xfrm>
          <a:custGeom>
            <a:avLst/>
            <a:gdLst>
              <a:gd name="T0" fmla="*/ 394 w 1819"/>
              <a:gd name="T1" fmla="*/ 852 h 3972"/>
              <a:gd name="T2" fmla="*/ 641 w 1819"/>
              <a:gd name="T3" fmla="*/ 1064 h 3972"/>
              <a:gd name="T4" fmla="*/ 807 w 1819"/>
              <a:gd name="T5" fmla="*/ 1226 h 3972"/>
              <a:gd name="T6" fmla="*/ 968 w 1819"/>
              <a:gd name="T7" fmla="*/ 1412 h 3972"/>
              <a:gd name="T8" fmla="*/ 1114 w 1819"/>
              <a:gd name="T9" fmla="*/ 1620 h 3972"/>
              <a:gd name="T10" fmla="*/ 1195 w 1819"/>
              <a:gd name="T11" fmla="*/ 1781 h 3972"/>
              <a:gd name="T12" fmla="*/ 1230 w 1819"/>
              <a:gd name="T13" fmla="*/ 1892 h 3972"/>
              <a:gd name="T14" fmla="*/ 1250 w 1819"/>
              <a:gd name="T15" fmla="*/ 1998 h 3972"/>
              <a:gd name="T16" fmla="*/ 1250 w 1819"/>
              <a:gd name="T17" fmla="*/ 2159 h 3972"/>
              <a:gd name="T18" fmla="*/ 1220 w 1819"/>
              <a:gd name="T19" fmla="*/ 2382 h 3972"/>
              <a:gd name="T20" fmla="*/ 1165 w 1819"/>
              <a:gd name="T21" fmla="*/ 2594 h 3972"/>
              <a:gd name="T22" fmla="*/ 1094 w 1819"/>
              <a:gd name="T23" fmla="*/ 2800 h 3972"/>
              <a:gd name="T24" fmla="*/ 983 w 1819"/>
              <a:gd name="T25" fmla="*/ 3063 h 3972"/>
              <a:gd name="T26" fmla="*/ 862 w 1819"/>
              <a:gd name="T27" fmla="*/ 3311 h 3972"/>
              <a:gd name="T28" fmla="*/ 1154 w 1819"/>
              <a:gd name="T29" fmla="*/ 3906 h 3972"/>
              <a:gd name="T30" fmla="*/ 1371 w 1819"/>
              <a:gd name="T31" fmla="*/ 3461 h 3972"/>
              <a:gd name="T32" fmla="*/ 1507 w 1819"/>
              <a:gd name="T33" fmla="*/ 3139 h 3972"/>
              <a:gd name="T34" fmla="*/ 1643 w 1819"/>
              <a:gd name="T35" fmla="*/ 2781 h 3972"/>
              <a:gd name="T36" fmla="*/ 1749 w 1819"/>
              <a:gd name="T37" fmla="*/ 2413 h 3972"/>
              <a:gd name="T38" fmla="*/ 1804 w 1819"/>
              <a:gd name="T39" fmla="*/ 2145 h 3972"/>
              <a:gd name="T40" fmla="*/ 1819 w 1819"/>
              <a:gd name="T41" fmla="*/ 1978 h 3972"/>
              <a:gd name="T42" fmla="*/ 1814 w 1819"/>
              <a:gd name="T43" fmla="*/ 1827 h 3972"/>
              <a:gd name="T44" fmla="*/ 1789 w 1819"/>
              <a:gd name="T45" fmla="*/ 1691 h 3972"/>
              <a:gd name="T46" fmla="*/ 1734 w 1819"/>
              <a:gd name="T47" fmla="*/ 1549 h 3972"/>
              <a:gd name="T48" fmla="*/ 1648 w 1819"/>
              <a:gd name="T49" fmla="*/ 1403 h 3972"/>
              <a:gd name="T50" fmla="*/ 1537 w 1819"/>
              <a:gd name="T51" fmla="*/ 1251 h 3972"/>
              <a:gd name="T52" fmla="*/ 1406 w 1819"/>
              <a:gd name="T53" fmla="*/ 1099 h 3972"/>
              <a:gd name="T54" fmla="*/ 1179 w 1819"/>
              <a:gd name="T55" fmla="*/ 883 h 3972"/>
              <a:gd name="T56" fmla="*/ 856 w 1819"/>
              <a:gd name="T57" fmla="*/ 606 h 3972"/>
              <a:gd name="T58" fmla="*/ 540 w 1819"/>
              <a:gd name="T59" fmla="*/ 363 h 3972"/>
              <a:gd name="T60" fmla="*/ 267 w 1819"/>
              <a:gd name="T61" fmla="*/ 172 h 3972"/>
              <a:gd name="T62" fmla="*/ 0 w 1819"/>
              <a:gd name="T63" fmla="*/ 0 h 3972"/>
              <a:gd name="T64" fmla="*/ 41 w 1819"/>
              <a:gd name="T65" fmla="*/ 222 h 3972"/>
              <a:gd name="T66" fmla="*/ 101 w 1819"/>
              <a:gd name="T67" fmla="*/ 424 h 3972"/>
              <a:gd name="T68" fmla="*/ 156 w 1819"/>
              <a:gd name="T69" fmla="*/ 565 h 3972"/>
              <a:gd name="T70" fmla="*/ 221 w 1819"/>
              <a:gd name="T71" fmla="*/ 691 h 3972"/>
              <a:gd name="T72" fmla="*/ 308 w 1819"/>
              <a:gd name="T73" fmla="*/ 787 h 3972"/>
              <a:gd name="T74" fmla="*/ 358 w 1819"/>
              <a:gd name="T75" fmla="*/ 822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9" h="3972">
                <a:moveTo>
                  <a:pt x="358" y="822"/>
                </a:moveTo>
                <a:lnTo>
                  <a:pt x="394" y="852"/>
                </a:lnTo>
                <a:lnTo>
                  <a:pt x="499" y="933"/>
                </a:lnTo>
                <a:lnTo>
                  <a:pt x="641" y="1064"/>
                </a:lnTo>
                <a:lnTo>
                  <a:pt x="722" y="1141"/>
                </a:lnTo>
                <a:lnTo>
                  <a:pt x="807" y="1226"/>
                </a:lnTo>
                <a:lnTo>
                  <a:pt x="888" y="1318"/>
                </a:lnTo>
                <a:lnTo>
                  <a:pt x="968" y="1412"/>
                </a:lnTo>
                <a:lnTo>
                  <a:pt x="1043" y="1518"/>
                </a:lnTo>
                <a:lnTo>
                  <a:pt x="1114" y="1620"/>
                </a:lnTo>
                <a:lnTo>
                  <a:pt x="1170" y="1731"/>
                </a:lnTo>
                <a:lnTo>
                  <a:pt x="1195" y="1781"/>
                </a:lnTo>
                <a:lnTo>
                  <a:pt x="1214" y="1837"/>
                </a:lnTo>
                <a:lnTo>
                  <a:pt x="1230" y="1892"/>
                </a:lnTo>
                <a:lnTo>
                  <a:pt x="1244" y="1947"/>
                </a:lnTo>
                <a:lnTo>
                  <a:pt x="1250" y="1998"/>
                </a:lnTo>
                <a:lnTo>
                  <a:pt x="1255" y="2053"/>
                </a:lnTo>
                <a:lnTo>
                  <a:pt x="1250" y="2159"/>
                </a:lnTo>
                <a:lnTo>
                  <a:pt x="1235" y="2272"/>
                </a:lnTo>
                <a:lnTo>
                  <a:pt x="1220" y="2382"/>
                </a:lnTo>
                <a:lnTo>
                  <a:pt x="1195" y="2488"/>
                </a:lnTo>
                <a:lnTo>
                  <a:pt x="1165" y="2594"/>
                </a:lnTo>
                <a:lnTo>
                  <a:pt x="1128" y="2701"/>
                </a:lnTo>
                <a:lnTo>
                  <a:pt x="1094" y="2800"/>
                </a:lnTo>
                <a:lnTo>
                  <a:pt x="1058" y="2892"/>
                </a:lnTo>
                <a:lnTo>
                  <a:pt x="983" y="3063"/>
                </a:lnTo>
                <a:lnTo>
                  <a:pt x="923" y="3195"/>
                </a:lnTo>
                <a:lnTo>
                  <a:pt x="862" y="3311"/>
                </a:lnTo>
                <a:lnTo>
                  <a:pt x="1119" y="3972"/>
                </a:lnTo>
                <a:lnTo>
                  <a:pt x="1154" y="3906"/>
                </a:lnTo>
                <a:lnTo>
                  <a:pt x="1244" y="3729"/>
                </a:lnTo>
                <a:lnTo>
                  <a:pt x="1371" y="3461"/>
                </a:lnTo>
                <a:lnTo>
                  <a:pt x="1436" y="3305"/>
                </a:lnTo>
                <a:lnTo>
                  <a:pt x="1507" y="3139"/>
                </a:lnTo>
                <a:lnTo>
                  <a:pt x="1578" y="2962"/>
                </a:lnTo>
                <a:lnTo>
                  <a:pt x="1643" y="2781"/>
                </a:lnTo>
                <a:lnTo>
                  <a:pt x="1704" y="2594"/>
                </a:lnTo>
                <a:lnTo>
                  <a:pt x="1749" y="2413"/>
                </a:lnTo>
                <a:lnTo>
                  <a:pt x="1789" y="2230"/>
                </a:lnTo>
                <a:lnTo>
                  <a:pt x="1804" y="2145"/>
                </a:lnTo>
                <a:lnTo>
                  <a:pt x="1814" y="2064"/>
                </a:lnTo>
                <a:lnTo>
                  <a:pt x="1819" y="1978"/>
                </a:lnTo>
                <a:lnTo>
                  <a:pt x="1819" y="1903"/>
                </a:lnTo>
                <a:lnTo>
                  <a:pt x="1814" y="1827"/>
                </a:lnTo>
                <a:lnTo>
                  <a:pt x="1810" y="1756"/>
                </a:lnTo>
                <a:lnTo>
                  <a:pt x="1789" y="1691"/>
                </a:lnTo>
                <a:lnTo>
                  <a:pt x="1764" y="1620"/>
                </a:lnTo>
                <a:lnTo>
                  <a:pt x="1734" y="1549"/>
                </a:lnTo>
                <a:lnTo>
                  <a:pt x="1694" y="1474"/>
                </a:lnTo>
                <a:lnTo>
                  <a:pt x="1648" y="1403"/>
                </a:lnTo>
                <a:lnTo>
                  <a:pt x="1593" y="1327"/>
                </a:lnTo>
                <a:lnTo>
                  <a:pt x="1537" y="1251"/>
                </a:lnTo>
                <a:lnTo>
                  <a:pt x="1472" y="1175"/>
                </a:lnTo>
                <a:lnTo>
                  <a:pt x="1406" y="1099"/>
                </a:lnTo>
                <a:lnTo>
                  <a:pt x="1336" y="1029"/>
                </a:lnTo>
                <a:lnTo>
                  <a:pt x="1179" y="883"/>
                </a:lnTo>
                <a:lnTo>
                  <a:pt x="1022" y="742"/>
                </a:lnTo>
                <a:lnTo>
                  <a:pt x="856" y="606"/>
                </a:lnTo>
                <a:lnTo>
                  <a:pt x="696" y="479"/>
                </a:lnTo>
                <a:lnTo>
                  <a:pt x="540" y="363"/>
                </a:lnTo>
                <a:lnTo>
                  <a:pt x="394" y="262"/>
                </a:lnTo>
                <a:lnTo>
                  <a:pt x="267" y="172"/>
                </a:lnTo>
                <a:lnTo>
                  <a:pt x="70" y="45"/>
                </a:lnTo>
                <a:lnTo>
                  <a:pt x="0" y="0"/>
                </a:lnTo>
                <a:lnTo>
                  <a:pt x="20" y="106"/>
                </a:lnTo>
                <a:lnTo>
                  <a:pt x="41" y="222"/>
                </a:lnTo>
                <a:lnTo>
                  <a:pt x="76" y="353"/>
                </a:lnTo>
                <a:lnTo>
                  <a:pt x="101" y="424"/>
                </a:lnTo>
                <a:lnTo>
                  <a:pt x="126" y="499"/>
                </a:lnTo>
                <a:lnTo>
                  <a:pt x="156" y="565"/>
                </a:lnTo>
                <a:lnTo>
                  <a:pt x="186" y="631"/>
                </a:lnTo>
                <a:lnTo>
                  <a:pt x="221" y="691"/>
                </a:lnTo>
                <a:lnTo>
                  <a:pt x="262" y="747"/>
                </a:lnTo>
                <a:lnTo>
                  <a:pt x="308" y="787"/>
                </a:lnTo>
                <a:lnTo>
                  <a:pt x="332" y="807"/>
                </a:lnTo>
                <a:lnTo>
                  <a:pt x="358" y="8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91"/>
          <p:cNvSpPr>
            <a:spLocks/>
          </p:cNvSpPr>
          <p:nvPr/>
        </p:nvSpPr>
        <p:spPr bwMode="auto">
          <a:xfrm>
            <a:off x="799416" y="5311395"/>
            <a:ext cx="797355" cy="1491617"/>
          </a:xfrm>
          <a:custGeom>
            <a:avLst/>
            <a:gdLst>
              <a:gd name="T0" fmla="*/ 489 w 2475"/>
              <a:gd name="T1" fmla="*/ 111 h 4629"/>
              <a:gd name="T2" fmla="*/ 378 w 2475"/>
              <a:gd name="T3" fmla="*/ 388 h 4629"/>
              <a:gd name="T4" fmla="*/ 302 w 2475"/>
              <a:gd name="T5" fmla="*/ 620 h 4629"/>
              <a:gd name="T6" fmla="*/ 235 w 2475"/>
              <a:gd name="T7" fmla="*/ 893 h 4629"/>
              <a:gd name="T8" fmla="*/ 180 w 2475"/>
              <a:gd name="T9" fmla="*/ 1211 h 4629"/>
              <a:gd name="T10" fmla="*/ 145 w 2475"/>
              <a:gd name="T11" fmla="*/ 1565 h 4629"/>
              <a:gd name="T12" fmla="*/ 150 w 2475"/>
              <a:gd name="T13" fmla="*/ 1943 h 4629"/>
              <a:gd name="T14" fmla="*/ 161 w 2475"/>
              <a:gd name="T15" fmla="*/ 2337 h 4629"/>
              <a:gd name="T16" fmla="*/ 161 w 2475"/>
              <a:gd name="T17" fmla="*/ 2730 h 4629"/>
              <a:gd name="T18" fmla="*/ 126 w 2475"/>
              <a:gd name="T19" fmla="*/ 3467 h 4629"/>
              <a:gd name="T20" fmla="*/ 64 w 2475"/>
              <a:gd name="T21" fmla="*/ 4027 h 4629"/>
              <a:gd name="T22" fmla="*/ 30 w 2475"/>
              <a:gd name="T23" fmla="*/ 4209 h 4629"/>
              <a:gd name="T24" fmla="*/ 0 w 2475"/>
              <a:gd name="T25" fmla="*/ 4306 h 4629"/>
              <a:gd name="T26" fmla="*/ 50 w 2475"/>
              <a:gd name="T27" fmla="*/ 4366 h 4629"/>
              <a:gd name="T28" fmla="*/ 120 w 2475"/>
              <a:gd name="T29" fmla="*/ 4426 h 4629"/>
              <a:gd name="T30" fmla="*/ 235 w 2475"/>
              <a:gd name="T31" fmla="*/ 4497 h 4629"/>
              <a:gd name="T32" fmla="*/ 397 w 2475"/>
              <a:gd name="T33" fmla="*/ 4557 h 4629"/>
              <a:gd name="T34" fmla="*/ 619 w 2475"/>
              <a:gd name="T35" fmla="*/ 4608 h 4629"/>
              <a:gd name="T36" fmla="*/ 902 w 2475"/>
              <a:gd name="T37" fmla="*/ 4629 h 4629"/>
              <a:gd name="T38" fmla="*/ 1254 w 2475"/>
              <a:gd name="T39" fmla="*/ 4613 h 4629"/>
              <a:gd name="T40" fmla="*/ 1607 w 2475"/>
              <a:gd name="T41" fmla="*/ 4573 h 4629"/>
              <a:gd name="T42" fmla="*/ 1884 w 2475"/>
              <a:gd name="T43" fmla="*/ 4527 h 4629"/>
              <a:gd name="T44" fmla="*/ 2101 w 2475"/>
              <a:gd name="T45" fmla="*/ 4482 h 4629"/>
              <a:gd name="T46" fmla="*/ 2258 w 2475"/>
              <a:gd name="T47" fmla="*/ 4437 h 4629"/>
              <a:gd name="T48" fmla="*/ 2429 w 2475"/>
              <a:gd name="T49" fmla="*/ 4361 h 4629"/>
              <a:gd name="T50" fmla="*/ 2475 w 2475"/>
              <a:gd name="T51" fmla="*/ 4331 h 4629"/>
              <a:gd name="T52" fmla="*/ 2353 w 2475"/>
              <a:gd name="T53" fmla="*/ 3594 h 4629"/>
              <a:gd name="T54" fmla="*/ 2191 w 2475"/>
              <a:gd name="T55" fmla="*/ 2660 h 4629"/>
              <a:gd name="T56" fmla="*/ 2050 w 2475"/>
              <a:gd name="T57" fmla="*/ 1983 h 4629"/>
              <a:gd name="T58" fmla="*/ 1960 w 2475"/>
              <a:gd name="T59" fmla="*/ 1621 h 4629"/>
              <a:gd name="T60" fmla="*/ 1834 w 2475"/>
              <a:gd name="T61" fmla="*/ 1247 h 4629"/>
              <a:gd name="T62" fmla="*/ 1673 w 2475"/>
              <a:gd name="T63" fmla="*/ 757 h 4629"/>
              <a:gd name="T64" fmla="*/ 1526 w 2475"/>
              <a:gd name="T65" fmla="*/ 339 h 4629"/>
              <a:gd name="T66" fmla="*/ 1456 w 2475"/>
              <a:gd name="T67" fmla="*/ 176 h 4629"/>
              <a:gd name="T68" fmla="*/ 1396 w 2475"/>
              <a:gd name="T69" fmla="*/ 72 h 4629"/>
              <a:gd name="T70" fmla="*/ 1355 w 2475"/>
              <a:gd name="T71" fmla="*/ 31 h 4629"/>
              <a:gd name="T72" fmla="*/ 1269 w 2475"/>
              <a:gd name="T73" fmla="*/ 10 h 4629"/>
              <a:gd name="T74" fmla="*/ 1048 w 2475"/>
              <a:gd name="T75" fmla="*/ 0 h 4629"/>
              <a:gd name="T76" fmla="*/ 780 w 2475"/>
              <a:gd name="T77" fmla="*/ 15 h 4629"/>
              <a:gd name="T78" fmla="*/ 569 w 2475"/>
              <a:gd name="T79" fmla="*/ 46 h 4629"/>
              <a:gd name="T80" fmla="*/ 503 w 2475"/>
              <a:gd name="T81" fmla="*/ 72 h 4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5" h="4629">
                <a:moveTo>
                  <a:pt x="503" y="72"/>
                </a:moveTo>
                <a:lnTo>
                  <a:pt x="489" y="111"/>
                </a:lnTo>
                <a:lnTo>
                  <a:pt x="443" y="217"/>
                </a:lnTo>
                <a:lnTo>
                  <a:pt x="378" y="388"/>
                </a:lnTo>
                <a:lnTo>
                  <a:pt x="342" y="500"/>
                </a:lnTo>
                <a:lnTo>
                  <a:pt x="302" y="620"/>
                </a:lnTo>
                <a:lnTo>
                  <a:pt x="267" y="752"/>
                </a:lnTo>
                <a:lnTo>
                  <a:pt x="235" y="893"/>
                </a:lnTo>
                <a:lnTo>
                  <a:pt x="205" y="1050"/>
                </a:lnTo>
                <a:lnTo>
                  <a:pt x="180" y="1211"/>
                </a:lnTo>
                <a:lnTo>
                  <a:pt x="161" y="1388"/>
                </a:lnTo>
                <a:lnTo>
                  <a:pt x="145" y="1565"/>
                </a:lnTo>
                <a:lnTo>
                  <a:pt x="141" y="1752"/>
                </a:lnTo>
                <a:lnTo>
                  <a:pt x="150" y="1943"/>
                </a:lnTo>
                <a:lnTo>
                  <a:pt x="156" y="2140"/>
                </a:lnTo>
                <a:lnTo>
                  <a:pt x="161" y="2337"/>
                </a:lnTo>
                <a:lnTo>
                  <a:pt x="166" y="2534"/>
                </a:lnTo>
                <a:lnTo>
                  <a:pt x="161" y="2730"/>
                </a:lnTo>
                <a:lnTo>
                  <a:pt x="150" y="3115"/>
                </a:lnTo>
                <a:lnTo>
                  <a:pt x="126" y="3467"/>
                </a:lnTo>
                <a:lnTo>
                  <a:pt x="95" y="3776"/>
                </a:lnTo>
                <a:lnTo>
                  <a:pt x="64" y="4027"/>
                </a:lnTo>
                <a:lnTo>
                  <a:pt x="50" y="4129"/>
                </a:lnTo>
                <a:lnTo>
                  <a:pt x="30" y="4209"/>
                </a:lnTo>
                <a:lnTo>
                  <a:pt x="14" y="4269"/>
                </a:lnTo>
                <a:lnTo>
                  <a:pt x="0" y="4306"/>
                </a:lnTo>
                <a:lnTo>
                  <a:pt x="14" y="4320"/>
                </a:lnTo>
                <a:lnTo>
                  <a:pt x="50" y="4366"/>
                </a:lnTo>
                <a:lnTo>
                  <a:pt x="80" y="4396"/>
                </a:lnTo>
                <a:lnTo>
                  <a:pt x="120" y="4426"/>
                </a:lnTo>
                <a:lnTo>
                  <a:pt x="175" y="4462"/>
                </a:lnTo>
                <a:lnTo>
                  <a:pt x="235" y="4497"/>
                </a:lnTo>
                <a:lnTo>
                  <a:pt x="312" y="4527"/>
                </a:lnTo>
                <a:lnTo>
                  <a:pt x="397" y="4557"/>
                </a:lnTo>
                <a:lnTo>
                  <a:pt x="503" y="4583"/>
                </a:lnTo>
                <a:lnTo>
                  <a:pt x="619" y="4608"/>
                </a:lnTo>
                <a:lnTo>
                  <a:pt x="750" y="4624"/>
                </a:lnTo>
                <a:lnTo>
                  <a:pt x="902" y="4629"/>
                </a:lnTo>
                <a:lnTo>
                  <a:pt x="1068" y="4629"/>
                </a:lnTo>
                <a:lnTo>
                  <a:pt x="1254" y="4613"/>
                </a:lnTo>
                <a:lnTo>
                  <a:pt x="1441" y="4592"/>
                </a:lnTo>
                <a:lnTo>
                  <a:pt x="1607" y="4573"/>
                </a:lnTo>
                <a:lnTo>
                  <a:pt x="1753" y="4553"/>
                </a:lnTo>
                <a:lnTo>
                  <a:pt x="1884" y="4527"/>
                </a:lnTo>
                <a:lnTo>
                  <a:pt x="2000" y="4502"/>
                </a:lnTo>
                <a:lnTo>
                  <a:pt x="2101" y="4482"/>
                </a:lnTo>
                <a:lnTo>
                  <a:pt x="2181" y="4456"/>
                </a:lnTo>
                <a:lnTo>
                  <a:pt x="2258" y="4437"/>
                </a:lnTo>
                <a:lnTo>
                  <a:pt x="2363" y="4391"/>
                </a:lnTo>
                <a:lnTo>
                  <a:pt x="2429" y="4361"/>
                </a:lnTo>
                <a:lnTo>
                  <a:pt x="2464" y="4340"/>
                </a:lnTo>
                <a:lnTo>
                  <a:pt x="2475" y="4331"/>
                </a:lnTo>
                <a:lnTo>
                  <a:pt x="2419" y="3972"/>
                </a:lnTo>
                <a:lnTo>
                  <a:pt x="2353" y="3594"/>
                </a:lnTo>
                <a:lnTo>
                  <a:pt x="2277" y="3145"/>
                </a:lnTo>
                <a:lnTo>
                  <a:pt x="2191" y="2660"/>
                </a:lnTo>
                <a:lnTo>
                  <a:pt x="2096" y="2195"/>
                </a:lnTo>
                <a:lnTo>
                  <a:pt x="2050" y="1983"/>
                </a:lnTo>
                <a:lnTo>
                  <a:pt x="2006" y="1792"/>
                </a:lnTo>
                <a:lnTo>
                  <a:pt x="1960" y="1621"/>
                </a:lnTo>
                <a:lnTo>
                  <a:pt x="1919" y="1489"/>
                </a:lnTo>
                <a:lnTo>
                  <a:pt x="1834" y="1247"/>
                </a:lnTo>
                <a:lnTo>
                  <a:pt x="1753" y="999"/>
                </a:lnTo>
                <a:lnTo>
                  <a:pt x="1673" y="757"/>
                </a:lnTo>
                <a:lnTo>
                  <a:pt x="1597" y="535"/>
                </a:lnTo>
                <a:lnTo>
                  <a:pt x="1526" y="339"/>
                </a:lnTo>
                <a:lnTo>
                  <a:pt x="1491" y="252"/>
                </a:lnTo>
                <a:lnTo>
                  <a:pt x="1456" y="176"/>
                </a:lnTo>
                <a:lnTo>
                  <a:pt x="1426" y="116"/>
                </a:lnTo>
                <a:lnTo>
                  <a:pt x="1396" y="72"/>
                </a:lnTo>
                <a:lnTo>
                  <a:pt x="1365" y="35"/>
                </a:lnTo>
                <a:lnTo>
                  <a:pt x="1355" y="31"/>
                </a:lnTo>
                <a:lnTo>
                  <a:pt x="1339" y="21"/>
                </a:lnTo>
                <a:lnTo>
                  <a:pt x="1269" y="10"/>
                </a:lnTo>
                <a:lnTo>
                  <a:pt x="1168" y="5"/>
                </a:lnTo>
                <a:lnTo>
                  <a:pt x="1048" y="0"/>
                </a:lnTo>
                <a:lnTo>
                  <a:pt x="912" y="5"/>
                </a:lnTo>
                <a:lnTo>
                  <a:pt x="780" y="15"/>
                </a:lnTo>
                <a:lnTo>
                  <a:pt x="665" y="26"/>
                </a:lnTo>
                <a:lnTo>
                  <a:pt x="569" y="46"/>
                </a:lnTo>
                <a:lnTo>
                  <a:pt x="533" y="61"/>
                </a:lnTo>
                <a:lnTo>
                  <a:pt x="503"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92"/>
          <p:cNvSpPr>
            <a:spLocks/>
          </p:cNvSpPr>
          <p:nvPr/>
        </p:nvSpPr>
        <p:spPr bwMode="auto">
          <a:xfrm>
            <a:off x="-62371" y="4121001"/>
            <a:ext cx="2232593" cy="1090524"/>
          </a:xfrm>
          <a:custGeom>
            <a:avLst/>
            <a:gdLst>
              <a:gd name="T0" fmla="*/ 1381 w 6930"/>
              <a:gd name="T1" fmla="*/ 908 h 3386"/>
              <a:gd name="T2" fmla="*/ 1099 w 6930"/>
              <a:gd name="T3" fmla="*/ 1448 h 3386"/>
              <a:gd name="T4" fmla="*/ 892 w 6930"/>
              <a:gd name="T5" fmla="*/ 1711 h 3386"/>
              <a:gd name="T6" fmla="*/ 640 w 6930"/>
              <a:gd name="T7" fmla="*/ 1907 h 3386"/>
              <a:gd name="T8" fmla="*/ 342 w 6930"/>
              <a:gd name="T9" fmla="*/ 1989 h 3386"/>
              <a:gd name="T10" fmla="*/ 0 w 6930"/>
              <a:gd name="T11" fmla="*/ 1913 h 3386"/>
              <a:gd name="T12" fmla="*/ 106 w 6930"/>
              <a:gd name="T13" fmla="*/ 2089 h 3386"/>
              <a:gd name="T14" fmla="*/ 297 w 6930"/>
              <a:gd name="T15" fmla="*/ 2236 h 3386"/>
              <a:gd name="T16" fmla="*/ 610 w 6930"/>
              <a:gd name="T17" fmla="*/ 2311 h 3386"/>
              <a:gd name="T18" fmla="*/ 554 w 6930"/>
              <a:gd name="T19" fmla="*/ 2417 h 3386"/>
              <a:gd name="T20" fmla="*/ 317 w 6930"/>
              <a:gd name="T21" fmla="*/ 2518 h 3386"/>
              <a:gd name="T22" fmla="*/ 358 w 6930"/>
              <a:gd name="T23" fmla="*/ 2559 h 3386"/>
              <a:gd name="T24" fmla="*/ 645 w 6930"/>
              <a:gd name="T25" fmla="*/ 2568 h 3386"/>
              <a:gd name="T26" fmla="*/ 872 w 6930"/>
              <a:gd name="T27" fmla="*/ 2503 h 3386"/>
              <a:gd name="T28" fmla="*/ 781 w 6930"/>
              <a:gd name="T29" fmla="*/ 2665 h 3386"/>
              <a:gd name="T30" fmla="*/ 1018 w 6930"/>
              <a:gd name="T31" fmla="*/ 2724 h 3386"/>
              <a:gd name="T32" fmla="*/ 1058 w 6930"/>
              <a:gd name="T33" fmla="*/ 2937 h 3386"/>
              <a:gd name="T34" fmla="*/ 1155 w 6930"/>
              <a:gd name="T35" fmla="*/ 3063 h 3386"/>
              <a:gd name="T36" fmla="*/ 1286 w 6930"/>
              <a:gd name="T37" fmla="*/ 3089 h 3386"/>
              <a:gd name="T38" fmla="*/ 1397 w 6930"/>
              <a:gd name="T39" fmla="*/ 2907 h 3386"/>
              <a:gd name="T40" fmla="*/ 1471 w 6930"/>
              <a:gd name="T41" fmla="*/ 2942 h 3386"/>
              <a:gd name="T42" fmla="*/ 1598 w 6930"/>
              <a:gd name="T43" fmla="*/ 3068 h 3386"/>
              <a:gd name="T44" fmla="*/ 1865 w 6930"/>
              <a:gd name="T45" fmla="*/ 3220 h 3386"/>
              <a:gd name="T46" fmla="*/ 2323 w 6930"/>
              <a:gd name="T47" fmla="*/ 3341 h 3386"/>
              <a:gd name="T48" fmla="*/ 3049 w 6930"/>
              <a:gd name="T49" fmla="*/ 3386 h 3386"/>
              <a:gd name="T50" fmla="*/ 3972 w 6930"/>
              <a:gd name="T51" fmla="*/ 3335 h 3386"/>
              <a:gd name="T52" fmla="*/ 4768 w 6930"/>
              <a:gd name="T53" fmla="*/ 3194 h 3386"/>
              <a:gd name="T54" fmla="*/ 5156 w 6930"/>
              <a:gd name="T55" fmla="*/ 3058 h 3386"/>
              <a:gd name="T56" fmla="*/ 5468 w 6930"/>
              <a:gd name="T57" fmla="*/ 2886 h 3386"/>
              <a:gd name="T58" fmla="*/ 5489 w 6930"/>
              <a:gd name="T59" fmla="*/ 2952 h 3386"/>
              <a:gd name="T60" fmla="*/ 5367 w 6930"/>
              <a:gd name="T61" fmla="*/ 3103 h 3386"/>
              <a:gd name="T62" fmla="*/ 5357 w 6930"/>
              <a:gd name="T63" fmla="*/ 3134 h 3386"/>
              <a:gd name="T64" fmla="*/ 5635 w 6930"/>
              <a:gd name="T65" fmla="*/ 3043 h 3386"/>
              <a:gd name="T66" fmla="*/ 5887 w 6930"/>
              <a:gd name="T67" fmla="*/ 2861 h 3386"/>
              <a:gd name="T68" fmla="*/ 6043 w 6930"/>
              <a:gd name="T69" fmla="*/ 2806 h 3386"/>
              <a:gd name="T70" fmla="*/ 6032 w 6930"/>
              <a:gd name="T71" fmla="*/ 3038 h 3386"/>
              <a:gd name="T72" fmla="*/ 6038 w 6930"/>
              <a:gd name="T73" fmla="*/ 3109 h 3386"/>
              <a:gd name="T74" fmla="*/ 6235 w 6930"/>
              <a:gd name="T75" fmla="*/ 2922 h 3386"/>
              <a:gd name="T76" fmla="*/ 6341 w 6930"/>
              <a:gd name="T77" fmla="*/ 2724 h 3386"/>
              <a:gd name="T78" fmla="*/ 6457 w 6930"/>
              <a:gd name="T79" fmla="*/ 2669 h 3386"/>
              <a:gd name="T80" fmla="*/ 6547 w 6930"/>
              <a:gd name="T81" fmla="*/ 2791 h 3386"/>
              <a:gd name="T82" fmla="*/ 6567 w 6930"/>
              <a:gd name="T83" fmla="*/ 2639 h 3386"/>
              <a:gd name="T84" fmla="*/ 6526 w 6930"/>
              <a:gd name="T85" fmla="*/ 2402 h 3386"/>
              <a:gd name="T86" fmla="*/ 6588 w 6930"/>
              <a:gd name="T87" fmla="*/ 2326 h 3386"/>
              <a:gd name="T88" fmla="*/ 6799 w 6930"/>
              <a:gd name="T89" fmla="*/ 2261 h 3386"/>
              <a:gd name="T90" fmla="*/ 6930 w 6930"/>
              <a:gd name="T91" fmla="*/ 2160 h 3386"/>
              <a:gd name="T92" fmla="*/ 6692 w 6930"/>
              <a:gd name="T93" fmla="*/ 2125 h 3386"/>
              <a:gd name="T94" fmla="*/ 6371 w 6930"/>
              <a:gd name="T95" fmla="*/ 1958 h 3386"/>
              <a:gd name="T96" fmla="*/ 6145 w 6930"/>
              <a:gd name="T97" fmla="*/ 1751 h 3386"/>
              <a:gd name="T98" fmla="*/ 5967 w 6930"/>
              <a:gd name="T99" fmla="*/ 1499 h 3386"/>
              <a:gd name="T100" fmla="*/ 5806 w 6930"/>
              <a:gd name="T101" fmla="*/ 1171 h 3386"/>
              <a:gd name="T102" fmla="*/ 5533 w 6930"/>
              <a:gd name="T103" fmla="*/ 823 h 3386"/>
              <a:gd name="T104" fmla="*/ 5126 w 6930"/>
              <a:gd name="T105" fmla="*/ 500 h 3386"/>
              <a:gd name="T106" fmla="*/ 4607 w 6930"/>
              <a:gd name="T107" fmla="*/ 242 h 3386"/>
              <a:gd name="T108" fmla="*/ 4002 w 6930"/>
              <a:gd name="T109" fmla="*/ 65 h 3386"/>
              <a:gd name="T110" fmla="*/ 3346 w 6930"/>
              <a:gd name="T111" fmla="*/ 0 h 3386"/>
              <a:gd name="T112" fmla="*/ 2656 w 6930"/>
              <a:gd name="T113" fmla="*/ 81 h 3386"/>
              <a:gd name="T114" fmla="*/ 1970 w 6930"/>
              <a:gd name="T115" fmla="*/ 328 h 3386"/>
              <a:gd name="T116" fmla="*/ 1557 w 6930"/>
              <a:gd name="T117" fmla="*/ 585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0" h="3386">
                <a:moveTo>
                  <a:pt x="1471" y="645"/>
                </a:moveTo>
                <a:lnTo>
                  <a:pt x="1452" y="716"/>
                </a:lnTo>
                <a:lnTo>
                  <a:pt x="1421" y="802"/>
                </a:lnTo>
                <a:lnTo>
                  <a:pt x="1381" y="908"/>
                </a:lnTo>
                <a:lnTo>
                  <a:pt x="1326" y="1029"/>
                </a:lnTo>
                <a:lnTo>
                  <a:pt x="1265" y="1166"/>
                </a:lnTo>
                <a:lnTo>
                  <a:pt x="1189" y="1307"/>
                </a:lnTo>
                <a:lnTo>
                  <a:pt x="1099" y="1448"/>
                </a:lnTo>
                <a:lnTo>
                  <a:pt x="1053" y="1519"/>
                </a:lnTo>
                <a:lnTo>
                  <a:pt x="1003" y="1584"/>
                </a:lnTo>
                <a:lnTo>
                  <a:pt x="947" y="1650"/>
                </a:lnTo>
                <a:lnTo>
                  <a:pt x="892" y="1711"/>
                </a:lnTo>
                <a:lnTo>
                  <a:pt x="831" y="1766"/>
                </a:lnTo>
                <a:lnTo>
                  <a:pt x="771" y="1821"/>
                </a:lnTo>
                <a:lnTo>
                  <a:pt x="706" y="1867"/>
                </a:lnTo>
                <a:lnTo>
                  <a:pt x="640" y="1907"/>
                </a:lnTo>
                <a:lnTo>
                  <a:pt x="570" y="1938"/>
                </a:lnTo>
                <a:lnTo>
                  <a:pt x="494" y="1963"/>
                </a:lnTo>
                <a:lnTo>
                  <a:pt x="418" y="1983"/>
                </a:lnTo>
                <a:lnTo>
                  <a:pt x="342" y="1989"/>
                </a:lnTo>
                <a:lnTo>
                  <a:pt x="257" y="1989"/>
                </a:lnTo>
                <a:lnTo>
                  <a:pt x="176" y="1973"/>
                </a:lnTo>
                <a:lnTo>
                  <a:pt x="91" y="1948"/>
                </a:lnTo>
                <a:lnTo>
                  <a:pt x="0" y="1913"/>
                </a:lnTo>
                <a:lnTo>
                  <a:pt x="5" y="1932"/>
                </a:lnTo>
                <a:lnTo>
                  <a:pt x="30" y="1978"/>
                </a:lnTo>
                <a:lnTo>
                  <a:pt x="76" y="2049"/>
                </a:lnTo>
                <a:lnTo>
                  <a:pt x="106" y="2089"/>
                </a:lnTo>
                <a:lnTo>
                  <a:pt x="141" y="2130"/>
                </a:lnTo>
                <a:lnTo>
                  <a:pt x="187" y="2165"/>
                </a:lnTo>
                <a:lnTo>
                  <a:pt x="237" y="2206"/>
                </a:lnTo>
                <a:lnTo>
                  <a:pt x="297" y="2236"/>
                </a:lnTo>
                <a:lnTo>
                  <a:pt x="363" y="2266"/>
                </a:lnTo>
                <a:lnTo>
                  <a:pt x="434" y="2287"/>
                </a:lnTo>
                <a:lnTo>
                  <a:pt x="519" y="2301"/>
                </a:lnTo>
                <a:lnTo>
                  <a:pt x="610" y="2311"/>
                </a:lnTo>
                <a:lnTo>
                  <a:pt x="711" y="2306"/>
                </a:lnTo>
                <a:lnTo>
                  <a:pt x="665" y="2342"/>
                </a:lnTo>
                <a:lnTo>
                  <a:pt x="620" y="2377"/>
                </a:lnTo>
                <a:lnTo>
                  <a:pt x="554" y="2417"/>
                </a:lnTo>
                <a:lnTo>
                  <a:pt x="479" y="2458"/>
                </a:lnTo>
                <a:lnTo>
                  <a:pt x="398" y="2492"/>
                </a:lnTo>
                <a:lnTo>
                  <a:pt x="358" y="2508"/>
                </a:lnTo>
                <a:lnTo>
                  <a:pt x="317" y="2518"/>
                </a:lnTo>
                <a:lnTo>
                  <a:pt x="273" y="2524"/>
                </a:lnTo>
                <a:lnTo>
                  <a:pt x="231" y="2529"/>
                </a:lnTo>
                <a:lnTo>
                  <a:pt x="293" y="2543"/>
                </a:lnTo>
                <a:lnTo>
                  <a:pt x="358" y="2559"/>
                </a:lnTo>
                <a:lnTo>
                  <a:pt x="444" y="2568"/>
                </a:lnTo>
                <a:lnTo>
                  <a:pt x="540" y="2574"/>
                </a:lnTo>
                <a:lnTo>
                  <a:pt x="595" y="2574"/>
                </a:lnTo>
                <a:lnTo>
                  <a:pt x="645" y="2568"/>
                </a:lnTo>
                <a:lnTo>
                  <a:pt x="700" y="2559"/>
                </a:lnTo>
                <a:lnTo>
                  <a:pt x="761" y="2549"/>
                </a:lnTo>
                <a:lnTo>
                  <a:pt x="817" y="2529"/>
                </a:lnTo>
                <a:lnTo>
                  <a:pt x="872" y="2503"/>
                </a:lnTo>
                <a:lnTo>
                  <a:pt x="852" y="2533"/>
                </a:lnTo>
                <a:lnTo>
                  <a:pt x="827" y="2568"/>
                </a:lnTo>
                <a:lnTo>
                  <a:pt x="801" y="2614"/>
                </a:lnTo>
                <a:lnTo>
                  <a:pt x="781" y="2665"/>
                </a:lnTo>
                <a:lnTo>
                  <a:pt x="756" y="2724"/>
                </a:lnTo>
                <a:lnTo>
                  <a:pt x="741" y="2791"/>
                </a:lnTo>
                <a:lnTo>
                  <a:pt x="736" y="2861"/>
                </a:lnTo>
                <a:lnTo>
                  <a:pt x="1018" y="2724"/>
                </a:lnTo>
                <a:lnTo>
                  <a:pt x="1023" y="2780"/>
                </a:lnTo>
                <a:lnTo>
                  <a:pt x="1028" y="2836"/>
                </a:lnTo>
                <a:lnTo>
                  <a:pt x="1048" y="2902"/>
                </a:lnTo>
                <a:lnTo>
                  <a:pt x="1058" y="2937"/>
                </a:lnTo>
                <a:lnTo>
                  <a:pt x="1078" y="2973"/>
                </a:lnTo>
                <a:lnTo>
                  <a:pt x="1099" y="3003"/>
                </a:lnTo>
                <a:lnTo>
                  <a:pt x="1124" y="3038"/>
                </a:lnTo>
                <a:lnTo>
                  <a:pt x="1155" y="3063"/>
                </a:lnTo>
                <a:lnTo>
                  <a:pt x="1189" y="3089"/>
                </a:lnTo>
                <a:lnTo>
                  <a:pt x="1230" y="3103"/>
                </a:lnTo>
                <a:lnTo>
                  <a:pt x="1275" y="3119"/>
                </a:lnTo>
                <a:lnTo>
                  <a:pt x="1286" y="3089"/>
                </a:lnTo>
                <a:lnTo>
                  <a:pt x="1316" y="3017"/>
                </a:lnTo>
                <a:lnTo>
                  <a:pt x="1335" y="2978"/>
                </a:lnTo>
                <a:lnTo>
                  <a:pt x="1366" y="2942"/>
                </a:lnTo>
                <a:lnTo>
                  <a:pt x="1397" y="2907"/>
                </a:lnTo>
                <a:lnTo>
                  <a:pt x="1416" y="2897"/>
                </a:lnTo>
                <a:lnTo>
                  <a:pt x="1437" y="2886"/>
                </a:lnTo>
                <a:lnTo>
                  <a:pt x="1441" y="2902"/>
                </a:lnTo>
                <a:lnTo>
                  <a:pt x="1471" y="2942"/>
                </a:lnTo>
                <a:lnTo>
                  <a:pt x="1491" y="2967"/>
                </a:lnTo>
                <a:lnTo>
                  <a:pt x="1517" y="2997"/>
                </a:lnTo>
                <a:lnTo>
                  <a:pt x="1552" y="3033"/>
                </a:lnTo>
                <a:lnTo>
                  <a:pt x="1598" y="3068"/>
                </a:lnTo>
                <a:lnTo>
                  <a:pt x="1648" y="3109"/>
                </a:lnTo>
                <a:lnTo>
                  <a:pt x="1714" y="3149"/>
                </a:lnTo>
                <a:lnTo>
                  <a:pt x="1785" y="3184"/>
                </a:lnTo>
                <a:lnTo>
                  <a:pt x="1865" y="3220"/>
                </a:lnTo>
                <a:lnTo>
                  <a:pt x="1960" y="3255"/>
                </a:lnTo>
                <a:lnTo>
                  <a:pt x="2067" y="3289"/>
                </a:lnTo>
                <a:lnTo>
                  <a:pt x="2187" y="3315"/>
                </a:lnTo>
                <a:lnTo>
                  <a:pt x="2323" y="3341"/>
                </a:lnTo>
                <a:lnTo>
                  <a:pt x="2475" y="3356"/>
                </a:lnTo>
                <a:lnTo>
                  <a:pt x="2651" y="3370"/>
                </a:lnTo>
                <a:lnTo>
                  <a:pt x="2843" y="3381"/>
                </a:lnTo>
                <a:lnTo>
                  <a:pt x="3049" y="3386"/>
                </a:lnTo>
                <a:lnTo>
                  <a:pt x="3271" y="3381"/>
                </a:lnTo>
                <a:lnTo>
                  <a:pt x="3503" y="3376"/>
                </a:lnTo>
                <a:lnTo>
                  <a:pt x="3735" y="3361"/>
                </a:lnTo>
                <a:lnTo>
                  <a:pt x="3972" y="3335"/>
                </a:lnTo>
                <a:lnTo>
                  <a:pt x="4208" y="3306"/>
                </a:lnTo>
                <a:lnTo>
                  <a:pt x="4436" y="3264"/>
                </a:lnTo>
                <a:lnTo>
                  <a:pt x="4657" y="3220"/>
                </a:lnTo>
                <a:lnTo>
                  <a:pt x="4768" y="3194"/>
                </a:lnTo>
                <a:lnTo>
                  <a:pt x="4868" y="3164"/>
                </a:lnTo>
                <a:lnTo>
                  <a:pt x="4969" y="3128"/>
                </a:lnTo>
                <a:lnTo>
                  <a:pt x="5064" y="3099"/>
                </a:lnTo>
                <a:lnTo>
                  <a:pt x="5156" y="3058"/>
                </a:lnTo>
                <a:lnTo>
                  <a:pt x="5242" y="3017"/>
                </a:lnTo>
                <a:lnTo>
                  <a:pt x="5322" y="2978"/>
                </a:lnTo>
                <a:lnTo>
                  <a:pt x="5397" y="2932"/>
                </a:lnTo>
                <a:lnTo>
                  <a:pt x="5468" y="2886"/>
                </a:lnTo>
                <a:lnTo>
                  <a:pt x="5529" y="2836"/>
                </a:lnTo>
                <a:lnTo>
                  <a:pt x="5524" y="2872"/>
                </a:lnTo>
                <a:lnTo>
                  <a:pt x="5509" y="2907"/>
                </a:lnTo>
                <a:lnTo>
                  <a:pt x="5489" y="2952"/>
                </a:lnTo>
                <a:lnTo>
                  <a:pt x="5464" y="3003"/>
                </a:lnTo>
                <a:lnTo>
                  <a:pt x="5422" y="3053"/>
                </a:lnTo>
                <a:lnTo>
                  <a:pt x="5393" y="3078"/>
                </a:lnTo>
                <a:lnTo>
                  <a:pt x="5367" y="3103"/>
                </a:lnTo>
                <a:lnTo>
                  <a:pt x="5332" y="3123"/>
                </a:lnTo>
                <a:lnTo>
                  <a:pt x="5297" y="3144"/>
                </a:lnTo>
                <a:lnTo>
                  <a:pt x="5312" y="3144"/>
                </a:lnTo>
                <a:lnTo>
                  <a:pt x="5357" y="3134"/>
                </a:lnTo>
                <a:lnTo>
                  <a:pt x="5433" y="3119"/>
                </a:lnTo>
                <a:lnTo>
                  <a:pt x="5524" y="3089"/>
                </a:lnTo>
                <a:lnTo>
                  <a:pt x="5579" y="3068"/>
                </a:lnTo>
                <a:lnTo>
                  <a:pt x="5635" y="3043"/>
                </a:lnTo>
                <a:lnTo>
                  <a:pt x="5695" y="3008"/>
                </a:lnTo>
                <a:lnTo>
                  <a:pt x="5755" y="2967"/>
                </a:lnTo>
                <a:lnTo>
                  <a:pt x="5821" y="2916"/>
                </a:lnTo>
                <a:lnTo>
                  <a:pt x="5887" y="2861"/>
                </a:lnTo>
                <a:lnTo>
                  <a:pt x="5953" y="2795"/>
                </a:lnTo>
                <a:lnTo>
                  <a:pt x="6023" y="2724"/>
                </a:lnTo>
                <a:lnTo>
                  <a:pt x="6032" y="2766"/>
                </a:lnTo>
                <a:lnTo>
                  <a:pt x="6043" y="2806"/>
                </a:lnTo>
                <a:lnTo>
                  <a:pt x="6048" y="2865"/>
                </a:lnTo>
                <a:lnTo>
                  <a:pt x="6048" y="2927"/>
                </a:lnTo>
                <a:lnTo>
                  <a:pt x="6043" y="2997"/>
                </a:lnTo>
                <a:lnTo>
                  <a:pt x="6032" y="3038"/>
                </a:lnTo>
                <a:lnTo>
                  <a:pt x="6023" y="3073"/>
                </a:lnTo>
                <a:lnTo>
                  <a:pt x="6002" y="3109"/>
                </a:lnTo>
                <a:lnTo>
                  <a:pt x="5982" y="3144"/>
                </a:lnTo>
                <a:lnTo>
                  <a:pt x="6038" y="3109"/>
                </a:lnTo>
                <a:lnTo>
                  <a:pt x="6099" y="3063"/>
                </a:lnTo>
                <a:lnTo>
                  <a:pt x="6164" y="3003"/>
                </a:lnTo>
                <a:lnTo>
                  <a:pt x="6200" y="2962"/>
                </a:lnTo>
                <a:lnTo>
                  <a:pt x="6235" y="2922"/>
                </a:lnTo>
                <a:lnTo>
                  <a:pt x="6265" y="2881"/>
                </a:lnTo>
                <a:lnTo>
                  <a:pt x="6295" y="2831"/>
                </a:lnTo>
                <a:lnTo>
                  <a:pt x="6320" y="2780"/>
                </a:lnTo>
                <a:lnTo>
                  <a:pt x="6341" y="2724"/>
                </a:lnTo>
                <a:lnTo>
                  <a:pt x="6356" y="2665"/>
                </a:lnTo>
                <a:lnTo>
                  <a:pt x="6366" y="2599"/>
                </a:lnTo>
                <a:lnTo>
                  <a:pt x="6396" y="2619"/>
                </a:lnTo>
                <a:lnTo>
                  <a:pt x="6457" y="2669"/>
                </a:lnTo>
                <a:lnTo>
                  <a:pt x="6491" y="2700"/>
                </a:lnTo>
                <a:lnTo>
                  <a:pt x="6521" y="2735"/>
                </a:lnTo>
                <a:lnTo>
                  <a:pt x="6542" y="2776"/>
                </a:lnTo>
                <a:lnTo>
                  <a:pt x="6547" y="2791"/>
                </a:lnTo>
                <a:lnTo>
                  <a:pt x="6547" y="2810"/>
                </a:lnTo>
                <a:lnTo>
                  <a:pt x="6556" y="2761"/>
                </a:lnTo>
                <a:lnTo>
                  <a:pt x="6563" y="2704"/>
                </a:lnTo>
                <a:lnTo>
                  <a:pt x="6567" y="2639"/>
                </a:lnTo>
                <a:lnTo>
                  <a:pt x="6563" y="2563"/>
                </a:lnTo>
                <a:lnTo>
                  <a:pt x="6547" y="2483"/>
                </a:lnTo>
                <a:lnTo>
                  <a:pt x="6537" y="2443"/>
                </a:lnTo>
                <a:lnTo>
                  <a:pt x="6526" y="2402"/>
                </a:lnTo>
                <a:lnTo>
                  <a:pt x="6507" y="2367"/>
                </a:lnTo>
                <a:lnTo>
                  <a:pt x="6487" y="2331"/>
                </a:lnTo>
                <a:lnTo>
                  <a:pt x="6537" y="2331"/>
                </a:lnTo>
                <a:lnTo>
                  <a:pt x="6588" y="2326"/>
                </a:lnTo>
                <a:lnTo>
                  <a:pt x="6653" y="2311"/>
                </a:lnTo>
                <a:lnTo>
                  <a:pt x="6724" y="2296"/>
                </a:lnTo>
                <a:lnTo>
                  <a:pt x="6763" y="2282"/>
                </a:lnTo>
                <a:lnTo>
                  <a:pt x="6799" y="2261"/>
                </a:lnTo>
                <a:lnTo>
                  <a:pt x="6835" y="2240"/>
                </a:lnTo>
                <a:lnTo>
                  <a:pt x="6870" y="2220"/>
                </a:lnTo>
                <a:lnTo>
                  <a:pt x="6900" y="2190"/>
                </a:lnTo>
                <a:lnTo>
                  <a:pt x="6930" y="2160"/>
                </a:lnTo>
                <a:lnTo>
                  <a:pt x="6900" y="2160"/>
                </a:lnTo>
                <a:lnTo>
                  <a:pt x="6819" y="2150"/>
                </a:lnTo>
                <a:lnTo>
                  <a:pt x="6763" y="2139"/>
                </a:lnTo>
                <a:lnTo>
                  <a:pt x="6692" y="2125"/>
                </a:lnTo>
                <a:lnTo>
                  <a:pt x="6622" y="2099"/>
                </a:lnTo>
                <a:lnTo>
                  <a:pt x="6542" y="2063"/>
                </a:lnTo>
                <a:lnTo>
                  <a:pt x="6457" y="2019"/>
                </a:lnTo>
                <a:lnTo>
                  <a:pt x="6371" y="1958"/>
                </a:lnTo>
                <a:lnTo>
                  <a:pt x="6279" y="1888"/>
                </a:lnTo>
                <a:lnTo>
                  <a:pt x="6235" y="1847"/>
                </a:lnTo>
                <a:lnTo>
                  <a:pt x="6189" y="1801"/>
                </a:lnTo>
                <a:lnTo>
                  <a:pt x="6145" y="1751"/>
                </a:lnTo>
                <a:lnTo>
                  <a:pt x="6099" y="1695"/>
                </a:lnTo>
                <a:lnTo>
                  <a:pt x="6053" y="1635"/>
                </a:lnTo>
                <a:lnTo>
                  <a:pt x="6013" y="1570"/>
                </a:lnTo>
                <a:lnTo>
                  <a:pt x="5967" y="1499"/>
                </a:lnTo>
                <a:lnTo>
                  <a:pt x="5927" y="1427"/>
                </a:lnTo>
                <a:lnTo>
                  <a:pt x="5887" y="1347"/>
                </a:lnTo>
                <a:lnTo>
                  <a:pt x="5852" y="1262"/>
                </a:lnTo>
                <a:lnTo>
                  <a:pt x="5806" y="1171"/>
                </a:lnTo>
                <a:lnTo>
                  <a:pt x="5750" y="1079"/>
                </a:lnTo>
                <a:lnTo>
                  <a:pt x="5690" y="994"/>
                </a:lnTo>
                <a:lnTo>
                  <a:pt x="5614" y="908"/>
                </a:lnTo>
                <a:lnTo>
                  <a:pt x="5533" y="823"/>
                </a:lnTo>
                <a:lnTo>
                  <a:pt x="5443" y="736"/>
                </a:lnTo>
                <a:lnTo>
                  <a:pt x="5343" y="655"/>
                </a:lnTo>
                <a:lnTo>
                  <a:pt x="5237" y="574"/>
                </a:lnTo>
                <a:lnTo>
                  <a:pt x="5126" y="500"/>
                </a:lnTo>
                <a:lnTo>
                  <a:pt x="5005" y="429"/>
                </a:lnTo>
                <a:lnTo>
                  <a:pt x="4879" y="362"/>
                </a:lnTo>
                <a:lnTo>
                  <a:pt x="4743" y="297"/>
                </a:lnTo>
                <a:lnTo>
                  <a:pt x="4607" y="242"/>
                </a:lnTo>
                <a:lnTo>
                  <a:pt x="4461" y="187"/>
                </a:lnTo>
                <a:lnTo>
                  <a:pt x="4314" y="141"/>
                </a:lnTo>
                <a:lnTo>
                  <a:pt x="4158" y="101"/>
                </a:lnTo>
                <a:lnTo>
                  <a:pt x="4002" y="65"/>
                </a:lnTo>
                <a:lnTo>
                  <a:pt x="3840" y="35"/>
                </a:lnTo>
                <a:lnTo>
                  <a:pt x="3679" y="14"/>
                </a:lnTo>
                <a:lnTo>
                  <a:pt x="3513" y="5"/>
                </a:lnTo>
                <a:lnTo>
                  <a:pt x="3346" y="0"/>
                </a:lnTo>
                <a:lnTo>
                  <a:pt x="3175" y="5"/>
                </a:lnTo>
                <a:lnTo>
                  <a:pt x="3004" y="19"/>
                </a:lnTo>
                <a:lnTo>
                  <a:pt x="2833" y="45"/>
                </a:lnTo>
                <a:lnTo>
                  <a:pt x="2656" y="81"/>
                </a:lnTo>
                <a:lnTo>
                  <a:pt x="2484" y="125"/>
                </a:lnTo>
                <a:lnTo>
                  <a:pt x="2314" y="182"/>
                </a:lnTo>
                <a:lnTo>
                  <a:pt x="2143" y="252"/>
                </a:lnTo>
                <a:lnTo>
                  <a:pt x="1970" y="328"/>
                </a:lnTo>
                <a:lnTo>
                  <a:pt x="1804" y="424"/>
                </a:lnTo>
                <a:lnTo>
                  <a:pt x="1718" y="474"/>
                </a:lnTo>
                <a:lnTo>
                  <a:pt x="1638" y="524"/>
                </a:lnTo>
                <a:lnTo>
                  <a:pt x="1557" y="585"/>
                </a:lnTo>
                <a:lnTo>
                  <a:pt x="1471" y="6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3"/>
          <p:cNvSpPr>
            <a:spLocks/>
          </p:cNvSpPr>
          <p:nvPr/>
        </p:nvSpPr>
        <p:spPr bwMode="auto">
          <a:xfrm>
            <a:off x="251738" y="4686398"/>
            <a:ext cx="236790" cy="272228"/>
          </a:xfrm>
          <a:custGeom>
            <a:avLst/>
            <a:gdLst>
              <a:gd name="T0" fmla="*/ 691 w 732"/>
              <a:gd name="T1" fmla="*/ 10 h 848"/>
              <a:gd name="T2" fmla="*/ 667 w 732"/>
              <a:gd name="T3" fmla="*/ 5 h 848"/>
              <a:gd name="T4" fmla="*/ 590 w 732"/>
              <a:gd name="T5" fmla="*/ 0 h 848"/>
              <a:gd name="T6" fmla="*/ 490 w 732"/>
              <a:gd name="T7" fmla="*/ 5 h 848"/>
              <a:gd name="T8" fmla="*/ 429 w 732"/>
              <a:gd name="T9" fmla="*/ 10 h 848"/>
              <a:gd name="T10" fmla="*/ 369 w 732"/>
              <a:gd name="T11" fmla="*/ 21 h 848"/>
              <a:gd name="T12" fmla="*/ 303 w 732"/>
              <a:gd name="T13" fmla="*/ 40 h 848"/>
              <a:gd name="T14" fmla="*/ 242 w 732"/>
              <a:gd name="T15" fmla="*/ 65 h 848"/>
              <a:gd name="T16" fmla="*/ 187 w 732"/>
              <a:gd name="T17" fmla="*/ 95 h 848"/>
              <a:gd name="T18" fmla="*/ 132 w 732"/>
              <a:gd name="T19" fmla="*/ 137 h 848"/>
              <a:gd name="T20" fmla="*/ 106 w 732"/>
              <a:gd name="T21" fmla="*/ 162 h 848"/>
              <a:gd name="T22" fmla="*/ 87 w 732"/>
              <a:gd name="T23" fmla="*/ 192 h 848"/>
              <a:gd name="T24" fmla="*/ 67 w 732"/>
              <a:gd name="T25" fmla="*/ 217 h 848"/>
              <a:gd name="T26" fmla="*/ 46 w 732"/>
              <a:gd name="T27" fmla="*/ 252 h 848"/>
              <a:gd name="T28" fmla="*/ 30 w 732"/>
              <a:gd name="T29" fmla="*/ 288 h 848"/>
              <a:gd name="T30" fmla="*/ 21 w 732"/>
              <a:gd name="T31" fmla="*/ 328 h 848"/>
              <a:gd name="T32" fmla="*/ 11 w 732"/>
              <a:gd name="T33" fmla="*/ 369 h 848"/>
              <a:gd name="T34" fmla="*/ 6 w 732"/>
              <a:gd name="T35" fmla="*/ 413 h 848"/>
              <a:gd name="T36" fmla="*/ 0 w 732"/>
              <a:gd name="T37" fmla="*/ 459 h 848"/>
              <a:gd name="T38" fmla="*/ 6 w 732"/>
              <a:gd name="T39" fmla="*/ 505 h 848"/>
              <a:gd name="T40" fmla="*/ 11 w 732"/>
              <a:gd name="T41" fmla="*/ 540 h 848"/>
              <a:gd name="T42" fmla="*/ 16 w 732"/>
              <a:gd name="T43" fmla="*/ 581 h 848"/>
              <a:gd name="T44" fmla="*/ 26 w 732"/>
              <a:gd name="T45" fmla="*/ 611 h 848"/>
              <a:gd name="T46" fmla="*/ 41 w 732"/>
              <a:gd name="T47" fmla="*/ 641 h 848"/>
              <a:gd name="T48" fmla="*/ 62 w 732"/>
              <a:gd name="T49" fmla="*/ 671 h 848"/>
              <a:gd name="T50" fmla="*/ 81 w 732"/>
              <a:gd name="T51" fmla="*/ 696 h 848"/>
              <a:gd name="T52" fmla="*/ 101 w 732"/>
              <a:gd name="T53" fmla="*/ 722 h 848"/>
              <a:gd name="T54" fmla="*/ 127 w 732"/>
              <a:gd name="T55" fmla="*/ 742 h 848"/>
              <a:gd name="T56" fmla="*/ 178 w 732"/>
              <a:gd name="T57" fmla="*/ 777 h 848"/>
              <a:gd name="T58" fmla="*/ 238 w 732"/>
              <a:gd name="T59" fmla="*/ 803 h 848"/>
              <a:gd name="T60" fmla="*/ 298 w 732"/>
              <a:gd name="T61" fmla="*/ 823 h 848"/>
              <a:gd name="T62" fmla="*/ 364 w 732"/>
              <a:gd name="T63" fmla="*/ 838 h 848"/>
              <a:gd name="T64" fmla="*/ 424 w 732"/>
              <a:gd name="T65" fmla="*/ 843 h 848"/>
              <a:gd name="T66" fmla="*/ 484 w 732"/>
              <a:gd name="T67" fmla="*/ 848 h 848"/>
              <a:gd name="T68" fmla="*/ 540 w 732"/>
              <a:gd name="T69" fmla="*/ 848 h 848"/>
              <a:gd name="T70" fmla="*/ 635 w 732"/>
              <a:gd name="T71" fmla="*/ 843 h 848"/>
              <a:gd name="T72" fmla="*/ 691 w 732"/>
              <a:gd name="T73" fmla="*/ 832 h 848"/>
              <a:gd name="T74" fmla="*/ 702 w 732"/>
              <a:gd name="T75" fmla="*/ 828 h 848"/>
              <a:gd name="T76" fmla="*/ 706 w 732"/>
              <a:gd name="T77" fmla="*/ 818 h 848"/>
              <a:gd name="T78" fmla="*/ 716 w 732"/>
              <a:gd name="T79" fmla="*/ 793 h 848"/>
              <a:gd name="T80" fmla="*/ 726 w 732"/>
              <a:gd name="T81" fmla="*/ 747 h 848"/>
              <a:gd name="T82" fmla="*/ 732 w 732"/>
              <a:gd name="T83" fmla="*/ 692 h 848"/>
              <a:gd name="T84" fmla="*/ 732 w 732"/>
              <a:gd name="T85" fmla="*/ 560 h 848"/>
              <a:gd name="T86" fmla="*/ 726 w 732"/>
              <a:gd name="T87" fmla="*/ 413 h 848"/>
              <a:gd name="T88" fmla="*/ 706 w 732"/>
              <a:gd name="T89" fmla="*/ 132 h 848"/>
              <a:gd name="T90" fmla="*/ 691 w 732"/>
              <a:gd name="T91" fmla="*/ 1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848">
                <a:moveTo>
                  <a:pt x="691" y="10"/>
                </a:moveTo>
                <a:lnTo>
                  <a:pt x="667" y="5"/>
                </a:lnTo>
                <a:lnTo>
                  <a:pt x="590" y="0"/>
                </a:lnTo>
                <a:lnTo>
                  <a:pt x="490" y="5"/>
                </a:lnTo>
                <a:lnTo>
                  <a:pt x="429" y="10"/>
                </a:lnTo>
                <a:lnTo>
                  <a:pt x="369" y="21"/>
                </a:lnTo>
                <a:lnTo>
                  <a:pt x="303" y="40"/>
                </a:lnTo>
                <a:lnTo>
                  <a:pt x="242" y="65"/>
                </a:lnTo>
                <a:lnTo>
                  <a:pt x="187" y="95"/>
                </a:lnTo>
                <a:lnTo>
                  <a:pt x="132" y="137"/>
                </a:lnTo>
                <a:lnTo>
                  <a:pt x="106" y="162"/>
                </a:lnTo>
                <a:lnTo>
                  <a:pt x="87" y="192"/>
                </a:lnTo>
                <a:lnTo>
                  <a:pt x="67" y="217"/>
                </a:lnTo>
                <a:lnTo>
                  <a:pt x="46" y="252"/>
                </a:lnTo>
                <a:lnTo>
                  <a:pt x="30" y="288"/>
                </a:lnTo>
                <a:lnTo>
                  <a:pt x="21" y="328"/>
                </a:lnTo>
                <a:lnTo>
                  <a:pt x="11" y="369"/>
                </a:lnTo>
                <a:lnTo>
                  <a:pt x="6" y="413"/>
                </a:lnTo>
                <a:lnTo>
                  <a:pt x="0" y="459"/>
                </a:lnTo>
                <a:lnTo>
                  <a:pt x="6" y="505"/>
                </a:lnTo>
                <a:lnTo>
                  <a:pt x="11" y="540"/>
                </a:lnTo>
                <a:lnTo>
                  <a:pt x="16" y="581"/>
                </a:lnTo>
                <a:lnTo>
                  <a:pt x="26" y="611"/>
                </a:lnTo>
                <a:lnTo>
                  <a:pt x="41" y="641"/>
                </a:lnTo>
                <a:lnTo>
                  <a:pt x="62" y="671"/>
                </a:lnTo>
                <a:lnTo>
                  <a:pt x="81" y="696"/>
                </a:lnTo>
                <a:lnTo>
                  <a:pt x="101" y="722"/>
                </a:lnTo>
                <a:lnTo>
                  <a:pt x="127" y="742"/>
                </a:lnTo>
                <a:lnTo>
                  <a:pt x="178" y="777"/>
                </a:lnTo>
                <a:lnTo>
                  <a:pt x="238" y="803"/>
                </a:lnTo>
                <a:lnTo>
                  <a:pt x="298" y="823"/>
                </a:lnTo>
                <a:lnTo>
                  <a:pt x="364" y="838"/>
                </a:lnTo>
                <a:lnTo>
                  <a:pt x="424" y="843"/>
                </a:lnTo>
                <a:lnTo>
                  <a:pt x="484" y="848"/>
                </a:lnTo>
                <a:lnTo>
                  <a:pt x="540" y="848"/>
                </a:lnTo>
                <a:lnTo>
                  <a:pt x="635" y="843"/>
                </a:lnTo>
                <a:lnTo>
                  <a:pt x="691" y="832"/>
                </a:lnTo>
                <a:lnTo>
                  <a:pt x="702" y="828"/>
                </a:lnTo>
                <a:lnTo>
                  <a:pt x="706" y="818"/>
                </a:lnTo>
                <a:lnTo>
                  <a:pt x="716" y="793"/>
                </a:lnTo>
                <a:lnTo>
                  <a:pt x="726" y="747"/>
                </a:lnTo>
                <a:lnTo>
                  <a:pt x="732" y="692"/>
                </a:lnTo>
                <a:lnTo>
                  <a:pt x="732" y="560"/>
                </a:lnTo>
                <a:lnTo>
                  <a:pt x="726" y="413"/>
                </a:lnTo>
                <a:lnTo>
                  <a:pt x="706" y="132"/>
                </a:lnTo>
                <a:lnTo>
                  <a:pt x="691"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4"/>
          <p:cNvSpPr>
            <a:spLocks/>
          </p:cNvSpPr>
          <p:nvPr/>
        </p:nvSpPr>
        <p:spPr bwMode="auto">
          <a:xfrm>
            <a:off x="1619322" y="4686398"/>
            <a:ext cx="233569" cy="272228"/>
          </a:xfrm>
          <a:custGeom>
            <a:avLst/>
            <a:gdLst>
              <a:gd name="T0" fmla="*/ 35 w 726"/>
              <a:gd name="T1" fmla="*/ 10 h 848"/>
              <a:gd name="T2" fmla="*/ 65 w 726"/>
              <a:gd name="T3" fmla="*/ 5 h 848"/>
              <a:gd name="T4" fmla="*/ 136 w 726"/>
              <a:gd name="T5" fmla="*/ 0 h 848"/>
              <a:gd name="T6" fmla="*/ 243 w 726"/>
              <a:gd name="T7" fmla="*/ 5 h 848"/>
              <a:gd name="T8" fmla="*/ 303 w 726"/>
              <a:gd name="T9" fmla="*/ 10 h 848"/>
              <a:gd name="T10" fmla="*/ 363 w 726"/>
              <a:gd name="T11" fmla="*/ 21 h 848"/>
              <a:gd name="T12" fmla="*/ 424 w 726"/>
              <a:gd name="T13" fmla="*/ 40 h 848"/>
              <a:gd name="T14" fmla="*/ 485 w 726"/>
              <a:gd name="T15" fmla="*/ 65 h 848"/>
              <a:gd name="T16" fmla="*/ 545 w 726"/>
              <a:gd name="T17" fmla="*/ 95 h 848"/>
              <a:gd name="T18" fmla="*/ 596 w 726"/>
              <a:gd name="T19" fmla="*/ 137 h 848"/>
              <a:gd name="T20" fmla="*/ 621 w 726"/>
              <a:gd name="T21" fmla="*/ 162 h 848"/>
              <a:gd name="T22" fmla="*/ 645 w 726"/>
              <a:gd name="T23" fmla="*/ 192 h 848"/>
              <a:gd name="T24" fmla="*/ 666 w 726"/>
              <a:gd name="T25" fmla="*/ 217 h 848"/>
              <a:gd name="T26" fmla="*/ 681 w 726"/>
              <a:gd name="T27" fmla="*/ 252 h 848"/>
              <a:gd name="T28" fmla="*/ 696 w 726"/>
              <a:gd name="T29" fmla="*/ 288 h 848"/>
              <a:gd name="T30" fmla="*/ 711 w 726"/>
              <a:gd name="T31" fmla="*/ 328 h 848"/>
              <a:gd name="T32" fmla="*/ 721 w 726"/>
              <a:gd name="T33" fmla="*/ 369 h 848"/>
              <a:gd name="T34" fmla="*/ 726 w 726"/>
              <a:gd name="T35" fmla="*/ 413 h 848"/>
              <a:gd name="T36" fmla="*/ 726 w 726"/>
              <a:gd name="T37" fmla="*/ 459 h 848"/>
              <a:gd name="T38" fmla="*/ 726 w 726"/>
              <a:gd name="T39" fmla="*/ 505 h 848"/>
              <a:gd name="T40" fmla="*/ 721 w 726"/>
              <a:gd name="T41" fmla="*/ 540 h 848"/>
              <a:gd name="T42" fmla="*/ 711 w 726"/>
              <a:gd name="T43" fmla="*/ 581 h 848"/>
              <a:gd name="T44" fmla="*/ 702 w 726"/>
              <a:gd name="T45" fmla="*/ 611 h 848"/>
              <a:gd name="T46" fmla="*/ 686 w 726"/>
              <a:gd name="T47" fmla="*/ 641 h 848"/>
              <a:gd name="T48" fmla="*/ 670 w 726"/>
              <a:gd name="T49" fmla="*/ 671 h 848"/>
              <a:gd name="T50" fmla="*/ 651 w 726"/>
              <a:gd name="T51" fmla="*/ 696 h 848"/>
              <a:gd name="T52" fmla="*/ 631 w 726"/>
              <a:gd name="T53" fmla="*/ 722 h 848"/>
              <a:gd name="T54" fmla="*/ 605 w 726"/>
              <a:gd name="T55" fmla="*/ 742 h 848"/>
              <a:gd name="T56" fmla="*/ 550 w 726"/>
              <a:gd name="T57" fmla="*/ 777 h 848"/>
              <a:gd name="T58" fmla="*/ 494 w 726"/>
              <a:gd name="T59" fmla="*/ 803 h 848"/>
              <a:gd name="T60" fmla="*/ 434 w 726"/>
              <a:gd name="T61" fmla="*/ 823 h 848"/>
              <a:gd name="T62" fmla="*/ 368 w 726"/>
              <a:gd name="T63" fmla="*/ 838 h 848"/>
              <a:gd name="T64" fmla="*/ 308 w 726"/>
              <a:gd name="T65" fmla="*/ 843 h 848"/>
              <a:gd name="T66" fmla="*/ 243 w 726"/>
              <a:gd name="T67" fmla="*/ 848 h 848"/>
              <a:gd name="T68" fmla="*/ 187 w 726"/>
              <a:gd name="T69" fmla="*/ 848 h 848"/>
              <a:gd name="T70" fmla="*/ 91 w 726"/>
              <a:gd name="T71" fmla="*/ 843 h 848"/>
              <a:gd name="T72" fmla="*/ 35 w 726"/>
              <a:gd name="T73" fmla="*/ 832 h 848"/>
              <a:gd name="T74" fmla="*/ 30 w 726"/>
              <a:gd name="T75" fmla="*/ 828 h 848"/>
              <a:gd name="T76" fmla="*/ 21 w 726"/>
              <a:gd name="T77" fmla="*/ 818 h 848"/>
              <a:gd name="T78" fmla="*/ 10 w 726"/>
              <a:gd name="T79" fmla="*/ 793 h 848"/>
              <a:gd name="T80" fmla="*/ 5 w 726"/>
              <a:gd name="T81" fmla="*/ 747 h 848"/>
              <a:gd name="T82" fmla="*/ 0 w 726"/>
              <a:gd name="T83" fmla="*/ 692 h 848"/>
              <a:gd name="T84" fmla="*/ 0 w 726"/>
              <a:gd name="T85" fmla="*/ 560 h 848"/>
              <a:gd name="T86" fmla="*/ 5 w 726"/>
              <a:gd name="T87" fmla="*/ 413 h 848"/>
              <a:gd name="T88" fmla="*/ 26 w 726"/>
              <a:gd name="T89" fmla="*/ 132 h 848"/>
              <a:gd name="T90" fmla="*/ 35 w 726"/>
              <a:gd name="T91" fmla="*/ 1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 h="848">
                <a:moveTo>
                  <a:pt x="35" y="10"/>
                </a:moveTo>
                <a:lnTo>
                  <a:pt x="65" y="5"/>
                </a:lnTo>
                <a:lnTo>
                  <a:pt x="136" y="0"/>
                </a:lnTo>
                <a:lnTo>
                  <a:pt x="243" y="5"/>
                </a:lnTo>
                <a:lnTo>
                  <a:pt x="303" y="10"/>
                </a:lnTo>
                <a:lnTo>
                  <a:pt x="363" y="21"/>
                </a:lnTo>
                <a:lnTo>
                  <a:pt x="424" y="40"/>
                </a:lnTo>
                <a:lnTo>
                  <a:pt x="485" y="65"/>
                </a:lnTo>
                <a:lnTo>
                  <a:pt x="545" y="95"/>
                </a:lnTo>
                <a:lnTo>
                  <a:pt x="596" y="137"/>
                </a:lnTo>
                <a:lnTo>
                  <a:pt x="621" y="162"/>
                </a:lnTo>
                <a:lnTo>
                  <a:pt x="645" y="192"/>
                </a:lnTo>
                <a:lnTo>
                  <a:pt x="666" y="217"/>
                </a:lnTo>
                <a:lnTo>
                  <a:pt x="681" y="252"/>
                </a:lnTo>
                <a:lnTo>
                  <a:pt x="696" y="288"/>
                </a:lnTo>
                <a:lnTo>
                  <a:pt x="711" y="328"/>
                </a:lnTo>
                <a:lnTo>
                  <a:pt x="721" y="369"/>
                </a:lnTo>
                <a:lnTo>
                  <a:pt x="726" y="413"/>
                </a:lnTo>
                <a:lnTo>
                  <a:pt x="726" y="459"/>
                </a:lnTo>
                <a:lnTo>
                  <a:pt x="726" y="505"/>
                </a:lnTo>
                <a:lnTo>
                  <a:pt x="721" y="540"/>
                </a:lnTo>
                <a:lnTo>
                  <a:pt x="711" y="581"/>
                </a:lnTo>
                <a:lnTo>
                  <a:pt x="702" y="611"/>
                </a:lnTo>
                <a:lnTo>
                  <a:pt x="686" y="641"/>
                </a:lnTo>
                <a:lnTo>
                  <a:pt x="670" y="671"/>
                </a:lnTo>
                <a:lnTo>
                  <a:pt x="651" y="696"/>
                </a:lnTo>
                <a:lnTo>
                  <a:pt x="631" y="722"/>
                </a:lnTo>
                <a:lnTo>
                  <a:pt x="605" y="742"/>
                </a:lnTo>
                <a:lnTo>
                  <a:pt x="550" y="777"/>
                </a:lnTo>
                <a:lnTo>
                  <a:pt x="494" y="803"/>
                </a:lnTo>
                <a:lnTo>
                  <a:pt x="434" y="823"/>
                </a:lnTo>
                <a:lnTo>
                  <a:pt x="368" y="838"/>
                </a:lnTo>
                <a:lnTo>
                  <a:pt x="308" y="843"/>
                </a:lnTo>
                <a:lnTo>
                  <a:pt x="243" y="848"/>
                </a:lnTo>
                <a:lnTo>
                  <a:pt x="187" y="848"/>
                </a:lnTo>
                <a:lnTo>
                  <a:pt x="91" y="843"/>
                </a:lnTo>
                <a:lnTo>
                  <a:pt x="35" y="832"/>
                </a:lnTo>
                <a:lnTo>
                  <a:pt x="30" y="828"/>
                </a:lnTo>
                <a:lnTo>
                  <a:pt x="21" y="818"/>
                </a:lnTo>
                <a:lnTo>
                  <a:pt x="10" y="793"/>
                </a:lnTo>
                <a:lnTo>
                  <a:pt x="5" y="747"/>
                </a:lnTo>
                <a:lnTo>
                  <a:pt x="0" y="692"/>
                </a:lnTo>
                <a:lnTo>
                  <a:pt x="0" y="560"/>
                </a:lnTo>
                <a:lnTo>
                  <a:pt x="5" y="413"/>
                </a:lnTo>
                <a:lnTo>
                  <a:pt x="26" y="132"/>
                </a:lnTo>
                <a:lnTo>
                  <a:pt x="35"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95"/>
          <p:cNvSpPr>
            <a:spLocks/>
          </p:cNvSpPr>
          <p:nvPr/>
        </p:nvSpPr>
        <p:spPr bwMode="auto">
          <a:xfrm>
            <a:off x="446647" y="4080731"/>
            <a:ext cx="1225832" cy="1304762"/>
          </a:xfrm>
          <a:custGeom>
            <a:avLst/>
            <a:gdLst>
              <a:gd name="T0" fmla="*/ 293 w 3801"/>
              <a:gd name="T1" fmla="*/ 975 h 4048"/>
              <a:gd name="T2" fmla="*/ 192 w 3801"/>
              <a:gd name="T3" fmla="*/ 1237 h 4048"/>
              <a:gd name="T4" fmla="*/ 127 w 3801"/>
              <a:gd name="T5" fmla="*/ 1443 h 4048"/>
              <a:gd name="T6" fmla="*/ 66 w 3801"/>
              <a:gd name="T7" fmla="*/ 1697 h 4048"/>
              <a:gd name="T8" fmla="*/ 21 w 3801"/>
              <a:gd name="T9" fmla="*/ 1979 h 4048"/>
              <a:gd name="T10" fmla="*/ 0 w 3801"/>
              <a:gd name="T11" fmla="*/ 2282 h 4048"/>
              <a:gd name="T12" fmla="*/ 16 w 3801"/>
              <a:gd name="T13" fmla="*/ 2600 h 4048"/>
              <a:gd name="T14" fmla="*/ 41 w 3801"/>
              <a:gd name="T15" fmla="*/ 2756 h 4048"/>
              <a:gd name="T16" fmla="*/ 86 w 3801"/>
              <a:gd name="T17" fmla="*/ 2898 h 4048"/>
              <a:gd name="T18" fmla="*/ 141 w 3801"/>
              <a:gd name="T19" fmla="*/ 3029 h 4048"/>
              <a:gd name="T20" fmla="*/ 212 w 3801"/>
              <a:gd name="T21" fmla="*/ 3150 h 4048"/>
              <a:gd name="T22" fmla="*/ 298 w 3801"/>
              <a:gd name="T23" fmla="*/ 3261 h 4048"/>
              <a:gd name="T24" fmla="*/ 388 w 3801"/>
              <a:gd name="T25" fmla="*/ 3362 h 4048"/>
              <a:gd name="T26" fmla="*/ 495 w 3801"/>
              <a:gd name="T27" fmla="*/ 3453 h 4048"/>
              <a:gd name="T28" fmla="*/ 716 w 3801"/>
              <a:gd name="T29" fmla="*/ 3609 h 4048"/>
              <a:gd name="T30" fmla="*/ 953 w 3801"/>
              <a:gd name="T31" fmla="*/ 3730 h 4048"/>
              <a:gd name="T32" fmla="*/ 1196 w 3801"/>
              <a:gd name="T33" fmla="*/ 3826 h 4048"/>
              <a:gd name="T34" fmla="*/ 1427 w 3801"/>
              <a:gd name="T35" fmla="*/ 3893 h 4048"/>
              <a:gd name="T36" fmla="*/ 1553 w 3801"/>
              <a:gd name="T37" fmla="*/ 3927 h 4048"/>
              <a:gd name="T38" fmla="*/ 1649 w 3801"/>
              <a:gd name="T39" fmla="*/ 3993 h 4048"/>
              <a:gd name="T40" fmla="*/ 1729 w 3801"/>
              <a:gd name="T41" fmla="*/ 4023 h 4048"/>
              <a:gd name="T42" fmla="*/ 1831 w 3801"/>
              <a:gd name="T43" fmla="*/ 4043 h 4048"/>
              <a:gd name="T44" fmla="*/ 1941 w 3801"/>
              <a:gd name="T45" fmla="*/ 4048 h 4048"/>
              <a:gd name="T46" fmla="*/ 2072 w 3801"/>
              <a:gd name="T47" fmla="*/ 4018 h 4048"/>
              <a:gd name="T48" fmla="*/ 2213 w 3801"/>
              <a:gd name="T49" fmla="*/ 3952 h 4048"/>
              <a:gd name="T50" fmla="*/ 2400 w 3801"/>
              <a:gd name="T51" fmla="*/ 3912 h 4048"/>
              <a:gd name="T52" fmla="*/ 2595 w 3801"/>
              <a:gd name="T53" fmla="*/ 3847 h 4048"/>
              <a:gd name="T54" fmla="*/ 2752 w 3801"/>
              <a:gd name="T55" fmla="*/ 3776 h 4048"/>
              <a:gd name="T56" fmla="*/ 2919 w 3801"/>
              <a:gd name="T57" fmla="*/ 3685 h 4048"/>
              <a:gd name="T58" fmla="*/ 3085 w 3801"/>
              <a:gd name="T59" fmla="*/ 3568 h 4048"/>
              <a:gd name="T60" fmla="*/ 3252 w 3801"/>
              <a:gd name="T61" fmla="*/ 3422 h 4048"/>
              <a:gd name="T62" fmla="*/ 3408 w 3801"/>
              <a:gd name="T63" fmla="*/ 3245 h 4048"/>
              <a:gd name="T64" fmla="*/ 3549 w 3801"/>
              <a:gd name="T65" fmla="*/ 3038 h 4048"/>
              <a:gd name="T66" fmla="*/ 3660 w 3801"/>
              <a:gd name="T67" fmla="*/ 2791 h 4048"/>
              <a:gd name="T68" fmla="*/ 3745 w 3801"/>
              <a:gd name="T69" fmla="*/ 2503 h 4048"/>
              <a:gd name="T70" fmla="*/ 3791 w 3801"/>
              <a:gd name="T71" fmla="*/ 2171 h 4048"/>
              <a:gd name="T72" fmla="*/ 3801 w 3801"/>
              <a:gd name="T73" fmla="*/ 1989 h 4048"/>
              <a:gd name="T74" fmla="*/ 3796 w 3801"/>
              <a:gd name="T75" fmla="*/ 1792 h 4048"/>
              <a:gd name="T76" fmla="*/ 3780 w 3801"/>
              <a:gd name="T77" fmla="*/ 1585 h 4048"/>
              <a:gd name="T78" fmla="*/ 3745 w 3801"/>
              <a:gd name="T79" fmla="*/ 1369 h 4048"/>
              <a:gd name="T80" fmla="*/ 3699 w 3801"/>
              <a:gd name="T81" fmla="*/ 1136 h 4048"/>
              <a:gd name="T82" fmla="*/ 3634 w 3801"/>
              <a:gd name="T83" fmla="*/ 1000 h 4048"/>
              <a:gd name="T84" fmla="*/ 3554 w 3801"/>
              <a:gd name="T85" fmla="*/ 853 h 4048"/>
              <a:gd name="T86" fmla="*/ 3433 w 3801"/>
              <a:gd name="T87" fmla="*/ 677 h 4048"/>
              <a:gd name="T88" fmla="*/ 3276 w 3801"/>
              <a:gd name="T89" fmla="*/ 495 h 4048"/>
              <a:gd name="T90" fmla="*/ 3080 w 3801"/>
              <a:gd name="T91" fmla="*/ 318 h 4048"/>
              <a:gd name="T92" fmla="*/ 2970 w 3801"/>
              <a:gd name="T93" fmla="*/ 242 h 4048"/>
              <a:gd name="T94" fmla="*/ 2843 w 3801"/>
              <a:gd name="T95" fmla="*/ 172 h 4048"/>
              <a:gd name="T96" fmla="*/ 2713 w 3801"/>
              <a:gd name="T97" fmla="*/ 111 h 4048"/>
              <a:gd name="T98" fmla="*/ 2571 w 3801"/>
              <a:gd name="T99" fmla="*/ 66 h 4048"/>
              <a:gd name="T100" fmla="*/ 2420 w 3801"/>
              <a:gd name="T101" fmla="*/ 31 h 4048"/>
              <a:gd name="T102" fmla="*/ 2268 w 3801"/>
              <a:gd name="T103" fmla="*/ 11 h 4048"/>
              <a:gd name="T104" fmla="*/ 2117 w 3801"/>
              <a:gd name="T105" fmla="*/ 0 h 4048"/>
              <a:gd name="T106" fmla="*/ 1810 w 3801"/>
              <a:gd name="T107" fmla="*/ 20 h 4048"/>
              <a:gd name="T108" fmla="*/ 1503 w 3801"/>
              <a:gd name="T109" fmla="*/ 86 h 4048"/>
              <a:gd name="T110" fmla="*/ 1205 w 3801"/>
              <a:gd name="T111" fmla="*/ 198 h 4048"/>
              <a:gd name="T112" fmla="*/ 923 w 3801"/>
              <a:gd name="T113" fmla="*/ 353 h 4048"/>
              <a:gd name="T114" fmla="*/ 721 w 3801"/>
              <a:gd name="T115" fmla="*/ 500 h 4048"/>
              <a:gd name="T116" fmla="*/ 596 w 3801"/>
              <a:gd name="T117" fmla="*/ 611 h 4048"/>
              <a:gd name="T118" fmla="*/ 474 w 3801"/>
              <a:gd name="T119" fmla="*/ 738 h 4048"/>
              <a:gd name="T120" fmla="*/ 363 w 3801"/>
              <a:gd name="T121" fmla="*/ 869 h 4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1" h="4048">
                <a:moveTo>
                  <a:pt x="307" y="938"/>
                </a:moveTo>
                <a:lnTo>
                  <a:pt x="293" y="975"/>
                </a:lnTo>
                <a:lnTo>
                  <a:pt x="247" y="1076"/>
                </a:lnTo>
                <a:lnTo>
                  <a:pt x="192" y="1237"/>
                </a:lnTo>
                <a:lnTo>
                  <a:pt x="157" y="1337"/>
                </a:lnTo>
                <a:lnTo>
                  <a:pt x="127" y="1443"/>
                </a:lnTo>
                <a:lnTo>
                  <a:pt x="91" y="1565"/>
                </a:lnTo>
                <a:lnTo>
                  <a:pt x="66" y="1697"/>
                </a:lnTo>
                <a:lnTo>
                  <a:pt x="41" y="1833"/>
                </a:lnTo>
                <a:lnTo>
                  <a:pt x="21" y="1979"/>
                </a:lnTo>
                <a:lnTo>
                  <a:pt x="5" y="2125"/>
                </a:lnTo>
                <a:lnTo>
                  <a:pt x="0" y="2282"/>
                </a:lnTo>
                <a:lnTo>
                  <a:pt x="0" y="2438"/>
                </a:lnTo>
                <a:lnTo>
                  <a:pt x="16" y="2600"/>
                </a:lnTo>
                <a:lnTo>
                  <a:pt x="26" y="2681"/>
                </a:lnTo>
                <a:lnTo>
                  <a:pt x="41" y="2756"/>
                </a:lnTo>
                <a:lnTo>
                  <a:pt x="62" y="2826"/>
                </a:lnTo>
                <a:lnTo>
                  <a:pt x="86" y="2898"/>
                </a:lnTo>
                <a:lnTo>
                  <a:pt x="111" y="2968"/>
                </a:lnTo>
                <a:lnTo>
                  <a:pt x="141" y="3029"/>
                </a:lnTo>
                <a:lnTo>
                  <a:pt x="177" y="3095"/>
                </a:lnTo>
                <a:lnTo>
                  <a:pt x="212" y="3150"/>
                </a:lnTo>
                <a:lnTo>
                  <a:pt x="252" y="3211"/>
                </a:lnTo>
                <a:lnTo>
                  <a:pt x="298" y="3261"/>
                </a:lnTo>
                <a:lnTo>
                  <a:pt x="344" y="3316"/>
                </a:lnTo>
                <a:lnTo>
                  <a:pt x="388" y="3362"/>
                </a:lnTo>
                <a:lnTo>
                  <a:pt x="439" y="3407"/>
                </a:lnTo>
                <a:lnTo>
                  <a:pt x="495" y="3453"/>
                </a:lnTo>
                <a:lnTo>
                  <a:pt x="600" y="3534"/>
                </a:lnTo>
                <a:lnTo>
                  <a:pt x="716" y="3609"/>
                </a:lnTo>
                <a:lnTo>
                  <a:pt x="831" y="3674"/>
                </a:lnTo>
                <a:lnTo>
                  <a:pt x="953" y="3730"/>
                </a:lnTo>
                <a:lnTo>
                  <a:pt x="1074" y="3781"/>
                </a:lnTo>
                <a:lnTo>
                  <a:pt x="1196" y="3826"/>
                </a:lnTo>
                <a:lnTo>
                  <a:pt x="1316" y="3861"/>
                </a:lnTo>
                <a:lnTo>
                  <a:pt x="1427" y="3893"/>
                </a:lnTo>
                <a:lnTo>
                  <a:pt x="1538" y="3917"/>
                </a:lnTo>
                <a:lnTo>
                  <a:pt x="1553" y="3927"/>
                </a:lnTo>
                <a:lnTo>
                  <a:pt x="1588" y="3957"/>
                </a:lnTo>
                <a:lnTo>
                  <a:pt x="1649" y="3993"/>
                </a:lnTo>
                <a:lnTo>
                  <a:pt x="1683" y="4008"/>
                </a:lnTo>
                <a:lnTo>
                  <a:pt x="1729" y="4023"/>
                </a:lnTo>
                <a:lnTo>
                  <a:pt x="1775" y="4038"/>
                </a:lnTo>
                <a:lnTo>
                  <a:pt x="1831" y="4043"/>
                </a:lnTo>
                <a:lnTo>
                  <a:pt x="1886" y="4048"/>
                </a:lnTo>
                <a:lnTo>
                  <a:pt x="1941" y="4048"/>
                </a:lnTo>
                <a:lnTo>
                  <a:pt x="2007" y="4038"/>
                </a:lnTo>
                <a:lnTo>
                  <a:pt x="2072" y="4018"/>
                </a:lnTo>
                <a:lnTo>
                  <a:pt x="2143" y="3993"/>
                </a:lnTo>
                <a:lnTo>
                  <a:pt x="2213" y="3952"/>
                </a:lnTo>
                <a:lnTo>
                  <a:pt x="2304" y="3937"/>
                </a:lnTo>
                <a:lnTo>
                  <a:pt x="2400" y="3912"/>
                </a:lnTo>
                <a:lnTo>
                  <a:pt x="2526" y="3872"/>
                </a:lnTo>
                <a:lnTo>
                  <a:pt x="2595" y="3847"/>
                </a:lnTo>
                <a:lnTo>
                  <a:pt x="2672" y="3810"/>
                </a:lnTo>
                <a:lnTo>
                  <a:pt x="2752" y="3776"/>
                </a:lnTo>
                <a:lnTo>
                  <a:pt x="2833" y="3736"/>
                </a:lnTo>
                <a:lnTo>
                  <a:pt x="2919" y="3685"/>
                </a:lnTo>
                <a:lnTo>
                  <a:pt x="3000" y="3630"/>
                </a:lnTo>
                <a:lnTo>
                  <a:pt x="3085" y="3568"/>
                </a:lnTo>
                <a:lnTo>
                  <a:pt x="3171" y="3498"/>
                </a:lnTo>
                <a:lnTo>
                  <a:pt x="3252" y="3422"/>
                </a:lnTo>
                <a:lnTo>
                  <a:pt x="3332" y="3342"/>
                </a:lnTo>
                <a:lnTo>
                  <a:pt x="3408" y="3245"/>
                </a:lnTo>
                <a:lnTo>
                  <a:pt x="3478" y="3144"/>
                </a:lnTo>
                <a:lnTo>
                  <a:pt x="3549" y="3038"/>
                </a:lnTo>
                <a:lnTo>
                  <a:pt x="3609" y="2917"/>
                </a:lnTo>
                <a:lnTo>
                  <a:pt x="3660" y="2791"/>
                </a:lnTo>
                <a:lnTo>
                  <a:pt x="3710" y="2651"/>
                </a:lnTo>
                <a:lnTo>
                  <a:pt x="3745" y="2503"/>
                </a:lnTo>
                <a:lnTo>
                  <a:pt x="3775" y="2342"/>
                </a:lnTo>
                <a:lnTo>
                  <a:pt x="3791" y="2171"/>
                </a:lnTo>
                <a:lnTo>
                  <a:pt x="3796" y="2080"/>
                </a:lnTo>
                <a:lnTo>
                  <a:pt x="3801" y="1989"/>
                </a:lnTo>
                <a:lnTo>
                  <a:pt x="3801" y="1893"/>
                </a:lnTo>
                <a:lnTo>
                  <a:pt x="3796" y="1792"/>
                </a:lnTo>
                <a:lnTo>
                  <a:pt x="3791" y="1692"/>
                </a:lnTo>
                <a:lnTo>
                  <a:pt x="3780" y="1585"/>
                </a:lnTo>
                <a:lnTo>
                  <a:pt x="3766" y="1479"/>
                </a:lnTo>
                <a:lnTo>
                  <a:pt x="3745" y="1369"/>
                </a:lnTo>
                <a:lnTo>
                  <a:pt x="3725" y="1252"/>
                </a:lnTo>
                <a:lnTo>
                  <a:pt x="3699" y="1136"/>
                </a:lnTo>
                <a:lnTo>
                  <a:pt x="3685" y="1095"/>
                </a:lnTo>
                <a:lnTo>
                  <a:pt x="3634" y="1000"/>
                </a:lnTo>
                <a:lnTo>
                  <a:pt x="3599" y="929"/>
                </a:lnTo>
                <a:lnTo>
                  <a:pt x="3554" y="853"/>
                </a:lnTo>
                <a:lnTo>
                  <a:pt x="3494" y="767"/>
                </a:lnTo>
                <a:lnTo>
                  <a:pt x="3433" y="677"/>
                </a:lnTo>
                <a:lnTo>
                  <a:pt x="3357" y="586"/>
                </a:lnTo>
                <a:lnTo>
                  <a:pt x="3276" y="495"/>
                </a:lnTo>
                <a:lnTo>
                  <a:pt x="3182" y="404"/>
                </a:lnTo>
                <a:lnTo>
                  <a:pt x="3080" y="318"/>
                </a:lnTo>
                <a:lnTo>
                  <a:pt x="3025" y="278"/>
                </a:lnTo>
                <a:lnTo>
                  <a:pt x="2970" y="242"/>
                </a:lnTo>
                <a:lnTo>
                  <a:pt x="2909" y="203"/>
                </a:lnTo>
                <a:lnTo>
                  <a:pt x="2843" y="172"/>
                </a:lnTo>
                <a:lnTo>
                  <a:pt x="2783" y="141"/>
                </a:lnTo>
                <a:lnTo>
                  <a:pt x="2713" y="111"/>
                </a:lnTo>
                <a:lnTo>
                  <a:pt x="2642" y="86"/>
                </a:lnTo>
                <a:lnTo>
                  <a:pt x="2571" y="66"/>
                </a:lnTo>
                <a:lnTo>
                  <a:pt x="2495" y="46"/>
                </a:lnTo>
                <a:lnTo>
                  <a:pt x="2420" y="31"/>
                </a:lnTo>
                <a:lnTo>
                  <a:pt x="2344" y="20"/>
                </a:lnTo>
                <a:lnTo>
                  <a:pt x="2268" y="11"/>
                </a:lnTo>
                <a:lnTo>
                  <a:pt x="2193" y="5"/>
                </a:lnTo>
                <a:lnTo>
                  <a:pt x="2117" y="0"/>
                </a:lnTo>
                <a:lnTo>
                  <a:pt x="1961" y="5"/>
                </a:lnTo>
                <a:lnTo>
                  <a:pt x="1810" y="20"/>
                </a:lnTo>
                <a:lnTo>
                  <a:pt x="1654" y="46"/>
                </a:lnTo>
                <a:lnTo>
                  <a:pt x="1503" y="86"/>
                </a:lnTo>
                <a:lnTo>
                  <a:pt x="1351" y="136"/>
                </a:lnTo>
                <a:lnTo>
                  <a:pt x="1205" y="198"/>
                </a:lnTo>
                <a:lnTo>
                  <a:pt x="1059" y="273"/>
                </a:lnTo>
                <a:lnTo>
                  <a:pt x="923" y="353"/>
                </a:lnTo>
                <a:lnTo>
                  <a:pt x="787" y="450"/>
                </a:lnTo>
                <a:lnTo>
                  <a:pt x="721" y="500"/>
                </a:lnTo>
                <a:lnTo>
                  <a:pt x="656" y="555"/>
                </a:lnTo>
                <a:lnTo>
                  <a:pt x="596" y="611"/>
                </a:lnTo>
                <a:lnTo>
                  <a:pt x="535" y="672"/>
                </a:lnTo>
                <a:lnTo>
                  <a:pt x="474" y="738"/>
                </a:lnTo>
                <a:lnTo>
                  <a:pt x="418" y="802"/>
                </a:lnTo>
                <a:lnTo>
                  <a:pt x="363" y="869"/>
                </a:lnTo>
                <a:lnTo>
                  <a:pt x="307" y="9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96"/>
          <p:cNvSpPr>
            <a:spLocks/>
          </p:cNvSpPr>
          <p:nvPr/>
        </p:nvSpPr>
        <p:spPr bwMode="auto">
          <a:xfrm>
            <a:off x="622226" y="4626798"/>
            <a:ext cx="277061" cy="201352"/>
          </a:xfrm>
          <a:custGeom>
            <a:avLst/>
            <a:gdLst>
              <a:gd name="T0" fmla="*/ 9 w 856"/>
              <a:gd name="T1" fmla="*/ 70 h 625"/>
              <a:gd name="T2" fmla="*/ 5 w 856"/>
              <a:gd name="T3" fmla="*/ 95 h 625"/>
              <a:gd name="T4" fmla="*/ 0 w 856"/>
              <a:gd name="T5" fmla="*/ 150 h 625"/>
              <a:gd name="T6" fmla="*/ 0 w 856"/>
              <a:gd name="T7" fmla="*/ 231 h 625"/>
              <a:gd name="T8" fmla="*/ 5 w 856"/>
              <a:gd name="T9" fmla="*/ 281 h 625"/>
              <a:gd name="T10" fmla="*/ 9 w 856"/>
              <a:gd name="T11" fmla="*/ 327 h 625"/>
              <a:gd name="T12" fmla="*/ 25 w 856"/>
              <a:gd name="T13" fmla="*/ 378 h 625"/>
              <a:gd name="T14" fmla="*/ 45 w 856"/>
              <a:gd name="T15" fmla="*/ 428 h 625"/>
              <a:gd name="T16" fmla="*/ 71 w 856"/>
              <a:gd name="T17" fmla="*/ 474 h 625"/>
              <a:gd name="T18" fmla="*/ 111 w 856"/>
              <a:gd name="T19" fmla="*/ 519 h 625"/>
              <a:gd name="T20" fmla="*/ 156 w 856"/>
              <a:gd name="T21" fmla="*/ 555 h 625"/>
              <a:gd name="T22" fmla="*/ 207 w 856"/>
              <a:gd name="T23" fmla="*/ 585 h 625"/>
              <a:gd name="T24" fmla="*/ 242 w 856"/>
              <a:gd name="T25" fmla="*/ 599 h 625"/>
              <a:gd name="T26" fmla="*/ 277 w 856"/>
              <a:gd name="T27" fmla="*/ 610 h 625"/>
              <a:gd name="T28" fmla="*/ 312 w 856"/>
              <a:gd name="T29" fmla="*/ 620 h 625"/>
              <a:gd name="T30" fmla="*/ 353 w 856"/>
              <a:gd name="T31" fmla="*/ 625 h 625"/>
              <a:gd name="T32" fmla="*/ 373 w 856"/>
              <a:gd name="T33" fmla="*/ 625 h 625"/>
              <a:gd name="T34" fmla="*/ 429 w 856"/>
              <a:gd name="T35" fmla="*/ 620 h 625"/>
              <a:gd name="T36" fmla="*/ 504 w 856"/>
              <a:gd name="T37" fmla="*/ 610 h 625"/>
              <a:gd name="T38" fmla="*/ 550 w 856"/>
              <a:gd name="T39" fmla="*/ 599 h 625"/>
              <a:gd name="T40" fmla="*/ 595 w 856"/>
              <a:gd name="T41" fmla="*/ 585 h 625"/>
              <a:gd name="T42" fmla="*/ 640 w 856"/>
              <a:gd name="T43" fmla="*/ 565 h 625"/>
              <a:gd name="T44" fmla="*/ 680 w 856"/>
              <a:gd name="T45" fmla="*/ 539 h 625"/>
              <a:gd name="T46" fmla="*/ 725 w 856"/>
              <a:gd name="T47" fmla="*/ 509 h 625"/>
              <a:gd name="T48" fmla="*/ 766 w 856"/>
              <a:gd name="T49" fmla="*/ 474 h 625"/>
              <a:gd name="T50" fmla="*/ 796 w 856"/>
              <a:gd name="T51" fmla="*/ 433 h 625"/>
              <a:gd name="T52" fmla="*/ 826 w 856"/>
              <a:gd name="T53" fmla="*/ 383 h 625"/>
              <a:gd name="T54" fmla="*/ 847 w 856"/>
              <a:gd name="T55" fmla="*/ 323 h 625"/>
              <a:gd name="T56" fmla="*/ 856 w 856"/>
              <a:gd name="T57" fmla="*/ 256 h 625"/>
              <a:gd name="T58" fmla="*/ 842 w 856"/>
              <a:gd name="T59" fmla="*/ 237 h 625"/>
              <a:gd name="T60" fmla="*/ 801 w 856"/>
              <a:gd name="T61" fmla="*/ 196 h 625"/>
              <a:gd name="T62" fmla="*/ 766 w 856"/>
              <a:gd name="T63" fmla="*/ 166 h 625"/>
              <a:gd name="T64" fmla="*/ 730 w 856"/>
              <a:gd name="T65" fmla="*/ 136 h 625"/>
              <a:gd name="T66" fmla="*/ 685 w 856"/>
              <a:gd name="T67" fmla="*/ 106 h 625"/>
              <a:gd name="T68" fmla="*/ 635 w 856"/>
              <a:gd name="T69" fmla="*/ 76 h 625"/>
              <a:gd name="T70" fmla="*/ 575 w 856"/>
              <a:gd name="T71" fmla="*/ 50 h 625"/>
              <a:gd name="T72" fmla="*/ 509 w 856"/>
              <a:gd name="T73" fmla="*/ 25 h 625"/>
              <a:gd name="T74" fmla="*/ 443 w 856"/>
              <a:gd name="T75" fmla="*/ 9 h 625"/>
              <a:gd name="T76" fmla="*/ 367 w 856"/>
              <a:gd name="T77" fmla="*/ 0 h 625"/>
              <a:gd name="T78" fmla="*/ 286 w 856"/>
              <a:gd name="T79" fmla="*/ 0 h 625"/>
              <a:gd name="T80" fmla="*/ 196 w 856"/>
              <a:gd name="T81" fmla="*/ 14 h 625"/>
              <a:gd name="T82" fmla="*/ 106 w 856"/>
              <a:gd name="T83" fmla="*/ 35 h 625"/>
              <a:gd name="T84" fmla="*/ 9 w 856"/>
              <a:gd name="T85" fmla="*/ 7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6" h="625">
                <a:moveTo>
                  <a:pt x="9" y="70"/>
                </a:moveTo>
                <a:lnTo>
                  <a:pt x="5" y="95"/>
                </a:lnTo>
                <a:lnTo>
                  <a:pt x="0" y="150"/>
                </a:lnTo>
                <a:lnTo>
                  <a:pt x="0" y="231"/>
                </a:lnTo>
                <a:lnTo>
                  <a:pt x="5" y="281"/>
                </a:lnTo>
                <a:lnTo>
                  <a:pt x="9" y="327"/>
                </a:lnTo>
                <a:lnTo>
                  <a:pt x="25" y="378"/>
                </a:lnTo>
                <a:lnTo>
                  <a:pt x="45" y="428"/>
                </a:lnTo>
                <a:lnTo>
                  <a:pt x="71" y="474"/>
                </a:lnTo>
                <a:lnTo>
                  <a:pt x="111" y="519"/>
                </a:lnTo>
                <a:lnTo>
                  <a:pt x="156" y="555"/>
                </a:lnTo>
                <a:lnTo>
                  <a:pt x="207" y="585"/>
                </a:lnTo>
                <a:lnTo>
                  <a:pt x="242" y="599"/>
                </a:lnTo>
                <a:lnTo>
                  <a:pt x="277" y="610"/>
                </a:lnTo>
                <a:lnTo>
                  <a:pt x="312" y="620"/>
                </a:lnTo>
                <a:lnTo>
                  <a:pt x="353" y="625"/>
                </a:lnTo>
                <a:lnTo>
                  <a:pt x="373" y="625"/>
                </a:lnTo>
                <a:lnTo>
                  <a:pt x="429" y="620"/>
                </a:lnTo>
                <a:lnTo>
                  <a:pt x="504" y="610"/>
                </a:lnTo>
                <a:lnTo>
                  <a:pt x="550" y="599"/>
                </a:lnTo>
                <a:lnTo>
                  <a:pt x="595" y="585"/>
                </a:lnTo>
                <a:lnTo>
                  <a:pt x="640" y="565"/>
                </a:lnTo>
                <a:lnTo>
                  <a:pt x="680" y="539"/>
                </a:lnTo>
                <a:lnTo>
                  <a:pt x="725" y="509"/>
                </a:lnTo>
                <a:lnTo>
                  <a:pt x="766" y="474"/>
                </a:lnTo>
                <a:lnTo>
                  <a:pt x="796" y="433"/>
                </a:lnTo>
                <a:lnTo>
                  <a:pt x="826" y="383"/>
                </a:lnTo>
                <a:lnTo>
                  <a:pt x="847" y="323"/>
                </a:lnTo>
                <a:lnTo>
                  <a:pt x="856" y="256"/>
                </a:lnTo>
                <a:lnTo>
                  <a:pt x="842" y="237"/>
                </a:lnTo>
                <a:lnTo>
                  <a:pt x="801" y="196"/>
                </a:lnTo>
                <a:lnTo>
                  <a:pt x="766" y="166"/>
                </a:lnTo>
                <a:lnTo>
                  <a:pt x="730" y="136"/>
                </a:lnTo>
                <a:lnTo>
                  <a:pt x="685" y="106"/>
                </a:lnTo>
                <a:lnTo>
                  <a:pt x="635" y="76"/>
                </a:lnTo>
                <a:lnTo>
                  <a:pt x="575" y="50"/>
                </a:lnTo>
                <a:lnTo>
                  <a:pt x="509" y="25"/>
                </a:lnTo>
                <a:lnTo>
                  <a:pt x="443" y="9"/>
                </a:lnTo>
                <a:lnTo>
                  <a:pt x="367" y="0"/>
                </a:lnTo>
                <a:lnTo>
                  <a:pt x="286" y="0"/>
                </a:lnTo>
                <a:lnTo>
                  <a:pt x="196" y="14"/>
                </a:lnTo>
                <a:lnTo>
                  <a:pt x="106" y="35"/>
                </a:lnTo>
                <a:lnTo>
                  <a:pt x="9"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97"/>
          <p:cNvSpPr>
            <a:spLocks/>
          </p:cNvSpPr>
          <p:nvPr/>
        </p:nvSpPr>
        <p:spPr bwMode="auto">
          <a:xfrm>
            <a:off x="746259" y="4628409"/>
            <a:ext cx="153028" cy="143363"/>
          </a:xfrm>
          <a:custGeom>
            <a:avLst/>
            <a:gdLst>
              <a:gd name="T0" fmla="*/ 20 w 473"/>
              <a:gd name="T1" fmla="*/ 35 h 445"/>
              <a:gd name="T2" fmla="*/ 10 w 473"/>
              <a:gd name="T3" fmla="*/ 81 h 445"/>
              <a:gd name="T4" fmla="*/ 0 w 473"/>
              <a:gd name="T5" fmla="*/ 132 h 445"/>
              <a:gd name="T6" fmla="*/ 0 w 473"/>
              <a:gd name="T7" fmla="*/ 192 h 445"/>
              <a:gd name="T8" fmla="*/ 0 w 473"/>
              <a:gd name="T9" fmla="*/ 253 h 445"/>
              <a:gd name="T10" fmla="*/ 5 w 473"/>
              <a:gd name="T11" fmla="*/ 284 h 445"/>
              <a:gd name="T12" fmla="*/ 15 w 473"/>
              <a:gd name="T13" fmla="*/ 314 h 445"/>
              <a:gd name="T14" fmla="*/ 30 w 473"/>
              <a:gd name="T15" fmla="*/ 339 h 445"/>
              <a:gd name="T16" fmla="*/ 46 w 473"/>
              <a:gd name="T17" fmla="*/ 364 h 445"/>
              <a:gd name="T18" fmla="*/ 65 w 473"/>
              <a:gd name="T19" fmla="*/ 389 h 445"/>
              <a:gd name="T20" fmla="*/ 95 w 473"/>
              <a:gd name="T21" fmla="*/ 410 h 445"/>
              <a:gd name="T22" fmla="*/ 126 w 473"/>
              <a:gd name="T23" fmla="*/ 419 h 445"/>
              <a:gd name="T24" fmla="*/ 157 w 473"/>
              <a:gd name="T25" fmla="*/ 429 h 445"/>
              <a:gd name="T26" fmla="*/ 187 w 473"/>
              <a:gd name="T27" fmla="*/ 440 h 445"/>
              <a:gd name="T28" fmla="*/ 222 w 473"/>
              <a:gd name="T29" fmla="*/ 445 h 445"/>
              <a:gd name="T30" fmla="*/ 252 w 473"/>
              <a:gd name="T31" fmla="*/ 445 h 445"/>
              <a:gd name="T32" fmla="*/ 287 w 473"/>
              <a:gd name="T33" fmla="*/ 440 h 445"/>
              <a:gd name="T34" fmla="*/ 317 w 473"/>
              <a:gd name="T35" fmla="*/ 434 h 445"/>
              <a:gd name="T36" fmla="*/ 342 w 473"/>
              <a:gd name="T37" fmla="*/ 424 h 445"/>
              <a:gd name="T38" fmla="*/ 372 w 473"/>
              <a:gd name="T39" fmla="*/ 410 h 445"/>
              <a:gd name="T40" fmla="*/ 398 w 473"/>
              <a:gd name="T41" fmla="*/ 394 h 445"/>
              <a:gd name="T42" fmla="*/ 418 w 473"/>
              <a:gd name="T43" fmla="*/ 379 h 445"/>
              <a:gd name="T44" fmla="*/ 439 w 473"/>
              <a:gd name="T45" fmla="*/ 359 h 445"/>
              <a:gd name="T46" fmla="*/ 453 w 473"/>
              <a:gd name="T47" fmla="*/ 334 h 445"/>
              <a:gd name="T48" fmla="*/ 464 w 473"/>
              <a:gd name="T49" fmla="*/ 309 h 445"/>
              <a:gd name="T50" fmla="*/ 473 w 473"/>
              <a:gd name="T51" fmla="*/ 278 h 445"/>
              <a:gd name="T52" fmla="*/ 473 w 473"/>
              <a:gd name="T53" fmla="*/ 247 h 445"/>
              <a:gd name="T54" fmla="*/ 473 w 473"/>
              <a:gd name="T55" fmla="*/ 212 h 445"/>
              <a:gd name="T56" fmla="*/ 459 w 473"/>
              <a:gd name="T57" fmla="*/ 182 h 445"/>
              <a:gd name="T58" fmla="*/ 443 w 473"/>
              <a:gd name="T59" fmla="*/ 152 h 445"/>
              <a:gd name="T60" fmla="*/ 418 w 473"/>
              <a:gd name="T61" fmla="*/ 127 h 445"/>
              <a:gd name="T62" fmla="*/ 393 w 473"/>
              <a:gd name="T63" fmla="*/ 101 h 445"/>
              <a:gd name="T64" fmla="*/ 363 w 473"/>
              <a:gd name="T65" fmla="*/ 76 h 445"/>
              <a:gd name="T66" fmla="*/ 328 w 473"/>
              <a:gd name="T67" fmla="*/ 56 h 445"/>
              <a:gd name="T68" fmla="*/ 287 w 473"/>
              <a:gd name="T69" fmla="*/ 35 h 445"/>
              <a:gd name="T70" fmla="*/ 252 w 473"/>
              <a:gd name="T71" fmla="*/ 20 h 445"/>
              <a:gd name="T72" fmla="*/ 212 w 473"/>
              <a:gd name="T73" fmla="*/ 11 h 445"/>
              <a:gd name="T74" fmla="*/ 176 w 473"/>
              <a:gd name="T75" fmla="*/ 0 h 445"/>
              <a:gd name="T76" fmla="*/ 137 w 473"/>
              <a:gd name="T77" fmla="*/ 0 h 445"/>
              <a:gd name="T78" fmla="*/ 106 w 473"/>
              <a:gd name="T79" fmla="*/ 0 h 445"/>
              <a:gd name="T80" fmla="*/ 70 w 473"/>
              <a:gd name="T81" fmla="*/ 5 h 445"/>
              <a:gd name="T82" fmla="*/ 46 w 473"/>
              <a:gd name="T83" fmla="*/ 20 h 445"/>
              <a:gd name="T84" fmla="*/ 20 w 473"/>
              <a:gd name="T85" fmla="*/ 3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3" h="445">
                <a:moveTo>
                  <a:pt x="20" y="35"/>
                </a:moveTo>
                <a:lnTo>
                  <a:pt x="10" y="81"/>
                </a:lnTo>
                <a:lnTo>
                  <a:pt x="0" y="132"/>
                </a:lnTo>
                <a:lnTo>
                  <a:pt x="0" y="192"/>
                </a:lnTo>
                <a:lnTo>
                  <a:pt x="0" y="253"/>
                </a:lnTo>
                <a:lnTo>
                  <a:pt x="5" y="284"/>
                </a:lnTo>
                <a:lnTo>
                  <a:pt x="15" y="314"/>
                </a:lnTo>
                <a:lnTo>
                  <a:pt x="30" y="339"/>
                </a:lnTo>
                <a:lnTo>
                  <a:pt x="46" y="364"/>
                </a:lnTo>
                <a:lnTo>
                  <a:pt x="65" y="389"/>
                </a:lnTo>
                <a:lnTo>
                  <a:pt x="95" y="410"/>
                </a:lnTo>
                <a:lnTo>
                  <a:pt x="126" y="419"/>
                </a:lnTo>
                <a:lnTo>
                  <a:pt x="157" y="429"/>
                </a:lnTo>
                <a:lnTo>
                  <a:pt x="187" y="440"/>
                </a:lnTo>
                <a:lnTo>
                  <a:pt x="222" y="445"/>
                </a:lnTo>
                <a:lnTo>
                  <a:pt x="252" y="445"/>
                </a:lnTo>
                <a:lnTo>
                  <a:pt x="287" y="440"/>
                </a:lnTo>
                <a:lnTo>
                  <a:pt x="317" y="434"/>
                </a:lnTo>
                <a:lnTo>
                  <a:pt x="342" y="424"/>
                </a:lnTo>
                <a:lnTo>
                  <a:pt x="372" y="410"/>
                </a:lnTo>
                <a:lnTo>
                  <a:pt x="398" y="394"/>
                </a:lnTo>
                <a:lnTo>
                  <a:pt x="418" y="379"/>
                </a:lnTo>
                <a:lnTo>
                  <a:pt x="439" y="359"/>
                </a:lnTo>
                <a:lnTo>
                  <a:pt x="453" y="334"/>
                </a:lnTo>
                <a:lnTo>
                  <a:pt x="464" y="309"/>
                </a:lnTo>
                <a:lnTo>
                  <a:pt x="473" y="278"/>
                </a:lnTo>
                <a:lnTo>
                  <a:pt x="473" y="247"/>
                </a:lnTo>
                <a:lnTo>
                  <a:pt x="473" y="212"/>
                </a:lnTo>
                <a:lnTo>
                  <a:pt x="459" y="182"/>
                </a:lnTo>
                <a:lnTo>
                  <a:pt x="443" y="152"/>
                </a:lnTo>
                <a:lnTo>
                  <a:pt x="418" y="127"/>
                </a:lnTo>
                <a:lnTo>
                  <a:pt x="393" y="101"/>
                </a:lnTo>
                <a:lnTo>
                  <a:pt x="363" y="76"/>
                </a:lnTo>
                <a:lnTo>
                  <a:pt x="328" y="56"/>
                </a:lnTo>
                <a:lnTo>
                  <a:pt x="287" y="35"/>
                </a:lnTo>
                <a:lnTo>
                  <a:pt x="252" y="20"/>
                </a:lnTo>
                <a:lnTo>
                  <a:pt x="212" y="11"/>
                </a:lnTo>
                <a:lnTo>
                  <a:pt x="176" y="0"/>
                </a:lnTo>
                <a:lnTo>
                  <a:pt x="137" y="0"/>
                </a:lnTo>
                <a:lnTo>
                  <a:pt x="106" y="0"/>
                </a:lnTo>
                <a:lnTo>
                  <a:pt x="70" y="5"/>
                </a:lnTo>
                <a:lnTo>
                  <a:pt x="46" y="20"/>
                </a:lnTo>
                <a:lnTo>
                  <a:pt x="2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8"/>
          <p:cNvSpPr>
            <a:spLocks/>
          </p:cNvSpPr>
          <p:nvPr/>
        </p:nvSpPr>
        <p:spPr bwMode="auto">
          <a:xfrm>
            <a:off x="1007212" y="4855534"/>
            <a:ext cx="53157" cy="53157"/>
          </a:xfrm>
          <a:custGeom>
            <a:avLst/>
            <a:gdLst>
              <a:gd name="T0" fmla="*/ 131 w 162"/>
              <a:gd name="T1" fmla="*/ 0 h 166"/>
              <a:gd name="T2" fmla="*/ 122 w 162"/>
              <a:gd name="T3" fmla="*/ 24 h 166"/>
              <a:gd name="T4" fmla="*/ 86 w 162"/>
              <a:gd name="T5" fmla="*/ 80 h 166"/>
              <a:gd name="T6" fmla="*/ 71 w 162"/>
              <a:gd name="T7" fmla="*/ 110 h 166"/>
              <a:gd name="T8" fmla="*/ 45 w 162"/>
              <a:gd name="T9" fmla="*/ 135 h 166"/>
              <a:gd name="T10" fmla="*/ 25 w 162"/>
              <a:gd name="T11" fmla="*/ 150 h 166"/>
              <a:gd name="T12" fmla="*/ 16 w 162"/>
              <a:gd name="T13" fmla="*/ 155 h 166"/>
              <a:gd name="T14" fmla="*/ 11 w 162"/>
              <a:gd name="T15" fmla="*/ 161 h 166"/>
              <a:gd name="T16" fmla="*/ 0 w 162"/>
              <a:gd name="T17" fmla="*/ 161 h 166"/>
              <a:gd name="T18" fmla="*/ 5 w 162"/>
              <a:gd name="T19" fmla="*/ 161 h 166"/>
              <a:gd name="T20" fmla="*/ 25 w 162"/>
              <a:gd name="T21" fmla="*/ 166 h 166"/>
              <a:gd name="T22" fmla="*/ 55 w 162"/>
              <a:gd name="T23" fmla="*/ 166 h 166"/>
              <a:gd name="T24" fmla="*/ 96 w 162"/>
              <a:gd name="T25" fmla="*/ 161 h 166"/>
              <a:gd name="T26" fmla="*/ 117 w 162"/>
              <a:gd name="T27" fmla="*/ 155 h 166"/>
              <a:gd name="T28" fmla="*/ 131 w 162"/>
              <a:gd name="T29" fmla="*/ 145 h 166"/>
              <a:gd name="T30" fmla="*/ 147 w 162"/>
              <a:gd name="T31" fmla="*/ 135 h 166"/>
              <a:gd name="T32" fmla="*/ 157 w 162"/>
              <a:gd name="T33" fmla="*/ 120 h 166"/>
              <a:gd name="T34" fmla="*/ 162 w 162"/>
              <a:gd name="T35" fmla="*/ 95 h 166"/>
              <a:gd name="T36" fmla="*/ 162 w 162"/>
              <a:gd name="T37" fmla="*/ 70 h 166"/>
              <a:gd name="T38" fmla="*/ 152 w 162"/>
              <a:gd name="T39" fmla="*/ 39 h 166"/>
              <a:gd name="T40" fmla="*/ 131 w 162"/>
              <a:gd name="T4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66">
                <a:moveTo>
                  <a:pt x="131" y="0"/>
                </a:moveTo>
                <a:lnTo>
                  <a:pt x="122" y="24"/>
                </a:lnTo>
                <a:lnTo>
                  <a:pt x="86" y="80"/>
                </a:lnTo>
                <a:lnTo>
                  <a:pt x="71" y="110"/>
                </a:lnTo>
                <a:lnTo>
                  <a:pt x="45" y="135"/>
                </a:lnTo>
                <a:lnTo>
                  <a:pt x="25" y="150"/>
                </a:lnTo>
                <a:lnTo>
                  <a:pt x="16" y="155"/>
                </a:lnTo>
                <a:lnTo>
                  <a:pt x="11" y="161"/>
                </a:lnTo>
                <a:lnTo>
                  <a:pt x="0" y="161"/>
                </a:lnTo>
                <a:lnTo>
                  <a:pt x="5" y="161"/>
                </a:lnTo>
                <a:lnTo>
                  <a:pt x="25" y="166"/>
                </a:lnTo>
                <a:lnTo>
                  <a:pt x="55" y="166"/>
                </a:lnTo>
                <a:lnTo>
                  <a:pt x="96" y="161"/>
                </a:lnTo>
                <a:lnTo>
                  <a:pt x="117" y="155"/>
                </a:lnTo>
                <a:lnTo>
                  <a:pt x="131" y="145"/>
                </a:lnTo>
                <a:lnTo>
                  <a:pt x="147" y="135"/>
                </a:lnTo>
                <a:lnTo>
                  <a:pt x="157" y="120"/>
                </a:lnTo>
                <a:lnTo>
                  <a:pt x="162" y="95"/>
                </a:lnTo>
                <a:lnTo>
                  <a:pt x="162" y="70"/>
                </a:lnTo>
                <a:lnTo>
                  <a:pt x="152" y="39"/>
                </a:lnTo>
                <a:lnTo>
                  <a:pt x="13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99"/>
          <p:cNvSpPr>
            <a:spLocks/>
          </p:cNvSpPr>
          <p:nvPr/>
        </p:nvSpPr>
        <p:spPr bwMode="auto">
          <a:xfrm>
            <a:off x="994325" y="5050443"/>
            <a:ext cx="125644" cy="133698"/>
          </a:xfrm>
          <a:custGeom>
            <a:avLst/>
            <a:gdLst>
              <a:gd name="T0" fmla="*/ 197 w 389"/>
              <a:gd name="T1" fmla="*/ 0 h 414"/>
              <a:gd name="T2" fmla="*/ 166 w 389"/>
              <a:gd name="T3" fmla="*/ 11 h 414"/>
              <a:gd name="T4" fmla="*/ 132 w 389"/>
              <a:gd name="T5" fmla="*/ 26 h 414"/>
              <a:gd name="T6" fmla="*/ 95 w 389"/>
              <a:gd name="T7" fmla="*/ 46 h 414"/>
              <a:gd name="T8" fmla="*/ 61 w 389"/>
              <a:gd name="T9" fmla="*/ 76 h 414"/>
              <a:gd name="T10" fmla="*/ 45 w 389"/>
              <a:gd name="T11" fmla="*/ 97 h 414"/>
              <a:gd name="T12" fmla="*/ 30 w 389"/>
              <a:gd name="T13" fmla="*/ 117 h 414"/>
              <a:gd name="T14" fmla="*/ 15 w 389"/>
              <a:gd name="T15" fmla="*/ 142 h 414"/>
              <a:gd name="T16" fmla="*/ 5 w 389"/>
              <a:gd name="T17" fmla="*/ 167 h 414"/>
              <a:gd name="T18" fmla="*/ 0 w 389"/>
              <a:gd name="T19" fmla="*/ 198 h 414"/>
              <a:gd name="T20" fmla="*/ 0 w 389"/>
              <a:gd name="T21" fmla="*/ 233 h 414"/>
              <a:gd name="T22" fmla="*/ 0 w 389"/>
              <a:gd name="T23" fmla="*/ 263 h 414"/>
              <a:gd name="T24" fmla="*/ 5 w 389"/>
              <a:gd name="T25" fmla="*/ 293 h 414"/>
              <a:gd name="T26" fmla="*/ 15 w 389"/>
              <a:gd name="T27" fmla="*/ 318 h 414"/>
              <a:gd name="T28" fmla="*/ 25 w 389"/>
              <a:gd name="T29" fmla="*/ 339 h 414"/>
              <a:gd name="T30" fmla="*/ 40 w 389"/>
              <a:gd name="T31" fmla="*/ 359 h 414"/>
              <a:gd name="T32" fmla="*/ 56 w 389"/>
              <a:gd name="T33" fmla="*/ 374 h 414"/>
              <a:gd name="T34" fmla="*/ 91 w 389"/>
              <a:gd name="T35" fmla="*/ 394 h 414"/>
              <a:gd name="T36" fmla="*/ 132 w 389"/>
              <a:gd name="T37" fmla="*/ 410 h 414"/>
              <a:gd name="T38" fmla="*/ 171 w 389"/>
              <a:gd name="T39" fmla="*/ 414 h 414"/>
              <a:gd name="T40" fmla="*/ 247 w 389"/>
              <a:gd name="T41" fmla="*/ 414 h 414"/>
              <a:gd name="T42" fmla="*/ 262 w 389"/>
              <a:gd name="T43" fmla="*/ 414 h 414"/>
              <a:gd name="T44" fmla="*/ 277 w 389"/>
              <a:gd name="T45" fmla="*/ 410 h 414"/>
              <a:gd name="T46" fmla="*/ 308 w 389"/>
              <a:gd name="T47" fmla="*/ 394 h 414"/>
              <a:gd name="T48" fmla="*/ 338 w 389"/>
              <a:gd name="T49" fmla="*/ 364 h 414"/>
              <a:gd name="T50" fmla="*/ 358 w 389"/>
              <a:gd name="T51" fmla="*/ 329 h 414"/>
              <a:gd name="T52" fmla="*/ 378 w 389"/>
              <a:gd name="T53" fmla="*/ 288 h 414"/>
              <a:gd name="T54" fmla="*/ 389 w 389"/>
              <a:gd name="T55" fmla="*/ 248 h 414"/>
              <a:gd name="T56" fmla="*/ 389 w 389"/>
              <a:gd name="T57" fmla="*/ 203 h 414"/>
              <a:gd name="T58" fmla="*/ 378 w 389"/>
              <a:gd name="T59" fmla="*/ 157 h 414"/>
              <a:gd name="T60" fmla="*/ 368 w 389"/>
              <a:gd name="T61" fmla="*/ 122 h 414"/>
              <a:gd name="T62" fmla="*/ 353 w 389"/>
              <a:gd name="T63" fmla="*/ 92 h 414"/>
              <a:gd name="T64" fmla="*/ 338 w 389"/>
              <a:gd name="T65" fmla="*/ 71 h 414"/>
              <a:gd name="T66" fmla="*/ 323 w 389"/>
              <a:gd name="T67" fmla="*/ 51 h 414"/>
              <a:gd name="T68" fmla="*/ 298 w 389"/>
              <a:gd name="T69" fmla="*/ 36 h 414"/>
              <a:gd name="T70" fmla="*/ 272 w 389"/>
              <a:gd name="T71" fmla="*/ 26 h 414"/>
              <a:gd name="T72" fmla="*/ 197 w 389"/>
              <a:gd name="T7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414">
                <a:moveTo>
                  <a:pt x="197" y="0"/>
                </a:moveTo>
                <a:lnTo>
                  <a:pt x="166" y="11"/>
                </a:lnTo>
                <a:lnTo>
                  <a:pt x="132" y="26"/>
                </a:lnTo>
                <a:lnTo>
                  <a:pt x="95" y="46"/>
                </a:lnTo>
                <a:lnTo>
                  <a:pt x="61" y="76"/>
                </a:lnTo>
                <a:lnTo>
                  <a:pt x="45" y="97"/>
                </a:lnTo>
                <a:lnTo>
                  <a:pt x="30" y="117"/>
                </a:lnTo>
                <a:lnTo>
                  <a:pt x="15" y="142"/>
                </a:lnTo>
                <a:lnTo>
                  <a:pt x="5" y="167"/>
                </a:lnTo>
                <a:lnTo>
                  <a:pt x="0" y="198"/>
                </a:lnTo>
                <a:lnTo>
                  <a:pt x="0" y="233"/>
                </a:lnTo>
                <a:lnTo>
                  <a:pt x="0" y="263"/>
                </a:lnTo>
                <a:lnTo>
                  <a:pt x="5" y="293"/>
                </a:lnTo>
                <a:lnTo>
                  <a:pt x="15" y="318"/>
                </a:lnTo>
                <a:lnTo>
                  <a:pt x="25" y="339"/>
                </a:lnTo>
                <a:lnTo>
                  <a:pt x="40" y="359"/>
                </a:lnTo>
                <a:lnTo>
                  <a:pt x="56" y="374"/>
                </a:lnTo>
                <a:lnTo>
                  <a:pt x="91" y="394"/>
                </a:lnTo>
                <a:lnTo>
                  <a:pt x="132" y="410"/>
                </a:lnTo>
                <a:lnTo>
                  <a:pt x="171" y="414"/>
                </a:lnTo>
                <a:lnTo>
                  <a:pt x="247" y="414"/>
                </a:lnTo>
                <a:lnTo>
                  <a:pt x="262" y="414"/>
                </a:lnTo>
                <a:lnTo>
                  <a:pt x="277" y="410"/>
                </a:lnTo>
                <a:lnTo>
                  <a:pt x="308" y="394"/>
                </a:lnTo>
                <a:lnTo>
                  <a:pt x="338" y="364"/>
                </a:lnTo>
                <a:lnTo>
                  <a:pt x="358" y="329"/>
                </a:lnTo>
                <a:lnTo>
                  <a:pt x="378" y="288"/>
                </a:lnTo>
                <a:lnTo>
                  <a:pt x="389" y="248"/>
                </a:lnTo>
                <a:lnTo>
                  <a:pt x="389" y="203"/>
                </a:lnTo>
                <a:lnTo>
                  <a:pt x="378" y="157"/>
                </a:lnTo>
                <a:lnTo>
                  <a:pt x="368" y="122"/>
                </a:lnTo>
                <a:lnTo>
                  <a:pt x="353" y="92"/>
                </a:lnTo>
                <a:lnTo>
                  <a:pt x="338" y="71"/>
                </a:lnTo>
                <a:lnTo>
                  <a:pt x="323" y="51"/>
                </a:lnTo>
                <a:lnTo>
                  <a:pt x="298" y="36"/>
                </a:lnTo>
                <a:lnTo>
                  <a:pt x="272" y="26"/>
                </a:lnTo>
                <a:lnTo>
                  <a:pt x="19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00"/>
          <p:cNvSpPr>
            <a:spLocks/>
          </p:cNvSpPr>
          <p:nvPr/>
        </p:nvSpPr>
        <p:spPr bwMode="auto">
          <a:xfrm>
            <a:off x="1016877" y="5069773"/>
            <a:ext cx="83763" cy="86984"/>
          </a:xfrm>
          <a:custGeom>
            <a:avLst/>
            <a:gdLst>
              <a:gd name="T0" fmla="*/ 127 w 257"/>
              <a:gd name="T1" fmla="*/ 0 h 267"/>
              <a:gd name="T2" fmla="*/ 106 w 257"/>
              <a:gd name="T3" fmla="*/ 9 h 267"/>
              <a:gd name="T4" fmla="*/ 66 w 257"/>
              <a:gd name="T5" fmla="*/ 39 h 267"/>
              <a:gd name="T6" fmla="*/ 41 w 257"/>
              <a:gd name="T7" fmla="*/ 65 h 267"/>
              <a:gd name="T8" fmla="*/ 21 w 257"/>
              <a:gd name="T9" fmla="*/ 90 h 267"/>
              <a:gd name="T10" fmla="*/ 11 w 257"/>
              <a:gd name="T11" fmla="*/ 120 h 267"/>
              <a:gd name="T12" fmla="*/ 0 w 257"/>
              <a:gd name="T13" fmla="*/ 155 h 267"/>
              <a:gd name="T14" fmla="*/ 6 w 257"/>
              <a:gd name="T15" fmla="*/ 191 h 267"/>
              <a:gd name="T16" fmla="*/ 21 w 257"/>
              <a:gd name="T17" fmla="*/ 222 h 267"/>
              <a:gd name="T18" fmla="*/ 41 w 257"/>
              <a:gd name="T19" fmla="*/ 242 h 267"/>
              <a:gd name="T20" fmla="*/ 71 w 257"/>
              <a:gd name="T21" fmla="*/ 256 h 267"/>
              <a:gd name="T22" fmla="*/ 101 w 257"/>
              <a:gd name="T23" fmla="*/ 267 h 267"/>
              <a:gd name="T24" fmla="*/ 132 w 257"/>
              <a:gd name="T25" fmla="*/ 267 h 267"/>
              <a:gd name="T26" fmla="*/ 167 w 257"/>
              <a:gd name="T27" fmla="*/ 256 h 267"/>
              <a:gd name="T28" fmla="*/ 198 w 257"/>
              <a:gd name="T29" fmla="*/ 246 h 267"/>
              <a:gd name="T30" fmla="*/ 212 w 257"/>
              <a:gd name="T31" fmla="*/ 231 h 267"/>
              <a:gd name="T32" fmla="*/ 228 w 257"/>
              <a:gd name="T33" fmla="*/ 222 h 267"/>
              <a:gd name="T34" fmla="*/ 248 w 257"/>
              <a:gd name="T35" fmla="*/ 191 h 267"/>
              <a:gd name="T36" fmla="*/ 257 w 257"/>
              <a:gd name="T37" fmla="*/ 155 h 267"/>
              <a:gd name="T38" fmla="*/ 253 w 257"/>
              <a:gd name="T39" fmla="*/ 115 h 267"/>
              <a:gd name="T40" fmla="*/ 248 w 257"/>
              <a:gd name="T41" fmla="*/ 95 h 267"/>
              <a:gd name="T42" fmla="*/ 242 w 257"/>
              <a:gd name="T43" fmla="*/ 80 h 267"/>
              <a:gd name="T44" fmla="*/ 233 w 257"/>
              <a:gd name="T45" fmla="*/ 60 h 267"/>
              <a:gd name="T46" fmla="*/ 217 w 257"/>
              <a:gd name="T47" fmla="*/ 44 h 267"/>
              <a:gd name="T48" fmla="*/ 198 w 257"/>
              <a:gd name="T49" fmla="*/ 30 h 267"/>
              <a:gd name="T50" fmla="*/ 177 w 257"/>
              <a:gd name="T51" fmla="*/ 19 h 267"/>
              <a:gd name="T52" fmla="*/ 152 w 257"/>
              <a:gd name="T53" fmla="*/ 4 h 267"/>
              <a:gd name="T54" fmla="*/ 127 w 257"/>
              <a:gd name="T5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 h="267">
                <a:moveTo>
                  <a:pt x="127" y="0"/>
                </a:moveTo>
                <a:lnTo>
                  <a:pt x="106" y="9"/>
                </a:lnTo>
                <a:lnTo>
                  <a:pt x="66" y="39"/>
                </a:lnTo>
                <a:lnTo>
                  <a:pt x="41" y="65"/>
                </a:lnTo>
                <a:lnTo>
                  <a:pt x="21" y="90"/>
                </a:lnTo>
                <a:lnTo>
                  <a:pt x="11" y="120"/>
                </a:lnTo>
                <a:lnTo>
                  <a:pt x="0" y="155"/>
                </a:lnTo>
                <a:lnTo>
                  <a:pt x="6" y="191"/>
                </a:lnTo>
                <a:lnTo>
                  <a:pt x="21" y="222"/>
                </a:lnTo>
                <a:lnTo>
                  <a:pt x="41" y="242"/>
                </a:lnTo>
                <a:lnTo>
                  <a:pt x="71" y="256"/>
                </a:lnTo>
                <a:lnTo>
                  <a:pt x="101" y="267"/>
                </a:lnTo>
                <a:lnTo>
                  <a:pt x="132" y="267"/>
                </a:lnTo>
                <a:lnTo>
                  <a:pt x="167" y="256"/>
                </a:lnTo>
                <a:lnTo>
                  <a:pt x="198" y="246"/>
                </a:lnTo>
                <a:lnTo>
                  <a:pt x="212" y="231"/>
                </a:lnTo>
                <a:lnTo>
                  <a:pt x="228" y="222"/>
                </a:lnTo>
                <a:lnTo>
                  <a:pt x="248" y="191"/>
                </a:lnTo>
                <a:lnTo>
                  <a:pt x="257" y="155"/>
                </a:lnTo>
                <a:lnTo>
                  <a:pt x="253" y="115"/>
                </a:lnTo>
                <a:lnTo>
                  <a:pt x="248" y="95"/>
                </a:lnTo>
                <a:lnTo>
                  <a:pt x="242" y="80"/>
                </a:lnTo>
                <a:lnTo>
                  <a:pt x="233" y="60"/>
                </a:lnTo>
                <a:lnTo>
                  <a:pt x="217" y="44"/>
                </a:lnTo>
                <a:lnTo>
                  <a:pt x="198" y="30"/>
                </a:lnTo>
                <a:lnTo>
                  <a:pt x="177" y="19"/>
                </a:lnTo>
                <a:lnTo>
                  <a:pt x="152" y="4"/>
                </a:lnTo>
                <a:lnTo>
                  <a:pt x="12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01"/>
          <p:cNvSpPr>
            <a:spLocks/>
          </p:cNvSpPr>
          <p:nvPr/>
        </p:nvSpPr>
        <p:spPr bwMode="auto">
          <a:xfrm>
            <a:off x="369328" y="3856827"/>
            <a:ext cx="1464233" cy="678154"/>
          </a:xfrm>
          <a:custGeom>
            <a:avLst/>
            <a:gdLst>
              <a:gd name="T0" fmla="*/ 2777 w 4546"/>
              <a:gd name="T1" fmla="*/ 1196 h 2104"/>
              <a:gd name="T2" fmla="*/ 2656 w 4546"/>
              <a:gd name="T3" fmla="*/ 1337 h 2104"/>
              <a:gd name="T4" fmla="*/ 2499 w 4546"/>
              <a:gd name="T5" fmla="*/ 1454 h 2104"/>
              <a:gd name="T6" fmla="*/ 2282 w 4546"/>
              <a:gd name="T7" fmla="*/ 1530 h 2104"/>
              <a:gd name="T8" fmla="*/ 2146 w 4546"/>
              <a:gd name="T9" fmla="*/ 1519 h 2104"/>
              <a:gd name="T10" fmla="*/ 2308 w 4546"/>
              <a:gd name="T11" fmla="*/ 1392 h 2104"/>
              <a:gd name="T12" fmla="*/ 2398 w 4546"/>
              <a:gd name="T13" fmla="*/ 1277 h 2104"/>
              <a:gd name="T14" fmla="*/ 2384 w 4546"/>
              <a:gd name="T15" fmla="*/ 1242 h 2104"/>
              <a:gd name="T16" fmla="*/ 2142 w 4546"/>
              <a:gd name="T17" fmla="*/ 1383 h 2104"/>
              <a:gd name="T18" fmla="*/ 1844 w 4546"/>
              <a:gd name="T19" fmla="*/ 1519 h 2104"/>
              <a:gd name="T20" fmla="*/ 1492 w 4546"/>
              <a:gd name="T21" fmla="*/ 1611 h 2104"/>
              <a:gd name="T22" fmla="*/ 1234 w 4546"/>
              <a:gd name="T23" fmla="*/ 1625 h 2104"/>
              <a:gd name="T24" fmla="*/ 1043 w 4546"/>
              <a:gd name="T25" fmla="*/ 1600 h 2104"/>
              <a:gd name="T26" fmla="*/ 1098 w 4546"/>
              <a:gd name="T27" fmla="*/ 1530 h 2104"/>
              <a:gd name="T28" fmla="*/ 1326 w 4546"/>
              <a:gd name="T29" fmla="*/ 1383 h 2104"/>
              <a:gd name="T30" fmla="*/ 1421 w 4546"/>
              <a:gd name="T31" fmla="*/ 1277 h 2104"/>
              <a:gd name="T32" fmla="*/ 1336 w 4546"/>
              <a:gd name="T33" fmla="*/ 1332 h 2104"/>
              <a:gd name="T34" fmla="*/ 1123 w 4546"/>
              <a:gd name="T35" fmla="*/ 1473 h 2104"/>
              <a:gd name="T36" fmla="*/ 816 w 4546"/>
              <a:gd name="T37" fmla="*/ 1605 h 2104"/>
              <a:gd name="T38" fmla="*/ 504 w 4546"/>
              <a:gd name="T39" fmla="*/ 1675 h 2104"/>
              <a:gd name="T40" fmla="*/ 297 w 4546"/>
              <a:gd name="T41" fmla="*/ 1681 h 2104"/>
              <a:gd name="T42" fmla="*/ 75 w 4546"/>
              <a:gd name="T43" fmla="*/ 1650 h 2104"/>
              <a:gd name="T44" fmla="*/ 60 w 4546"/>
              <a:gd name="T45" fmla="*/ 1479 h 2104"/>
              <a:gd name="T46" fmla="*/ 192 w 4546"/>
              <a:gd name="T47" fmla="*/ 1206 h 2104"/>
              <a:gd name="T48" fmla="*/ 408 w 4546"/>
              <a:gd name="T49" fmla="*/ 878 h 2104"/>
              <a:gd name="T50" fmla="*/ 710 w 4546"/>
              <a:gd name="T51" fmla="*/ 555 h 2104"/>
              <a:gd name="T52" fmla="*/ 897 w 4546"/>
              <a:gd name="T53" fmla="*/ 415 h 2104"/>
              <a:gd name="T54" fmla="*/ 1104 w 4546"/>
              <a:gd name="T55" fmla="*/ 293 h 2104"/>
              <a:gd name="T56" fmla="*/ 1532 w 4546"/>
              <a:gd name="T57" fmla="*/ 121 h 2104"/>
              <a:gd name="T58" fmla="*/ 1935 w 4546"/>
              <a:gd name="T59" fmla="*/ 25 h 2104"/>
              <a:gd name="T60" fmla="*/ 2303 w 4546"/>
              <a:gd name="T61" fmla="*/ 0 h 2104"/>
              <a:gd name="T62" fmla="*/ 2631 w 4546"/>
              <a:gd name="T63" fmla="*/ 55 h 2104"/>
              <a:gd name="T64" fmla="*/ 2903 w 4546"/>
              <a:gd name="T65" fmla="*/ 182 h 2104"/>
              <a:gd name="T66" fmla="*/ 3084 w 4546"/>
              <a:gd name="T67" fmla="*/ 222 h 2104"/>
              <a:gd name="T68" fmla="*/ 3326 w 4546"/>
              <a:gd name="T69" fmla="*/ 196 h 2104"/>
              <a:gd name="T70" fmla="*/ 3557 w 4546"/>
              <a:gd name="T71" fmla="*/ 222 h 2104"/>
              <a:gd name="T72" fmla="*/ 3795 w 4546"/>
              <a:gd name="T73" fmla="*/ 313 h 2104"/>
              <a:gd name="T74" fmla="*/ 3940 w 4546"/>
              <a:gd name="T75" fmla="*/ 429 h 2104"/>
              <a:gd name="T76" fmla="*/ 4127 w 4546"/>
              <a:gd name="T77" fmla="*/ 646 h 2104"/>
              <a:gd name="T78" fmla="*/ 4263 w 4546"/>
              <a:gd name="T79" fmla="*/ 888 h 2104"/>
              <a:gd name="T80" fmla="*/ 4365 w 4546"/>
              <a:gd name="T81" fmla="*/ 1146 h 2104"/>
              <a:gd name="T82" fmla="*/ 4430 w 4546"/>
              <a:gd name="T83" fmla="*/ 1428 h 2104"/>
              <a:gd name="T84" fmla="*/ 4501 w 4546"/>
              <a:gd name="T85" fmla="*/ 1943 h 2104"/>
              <a:gd name="T86" fmla="*/ 4546 w 4546"/>
              <a:gd name="T87" fmla="*/ 2090 h 2104"/>
              <a:gd name="T88" fmla="*/ 4520 w 4546"/>
              <a:gd name="T89" fmla="*/ 2104 h 2104"/>
              <a:gd name="T90" fmla="*/ 4354 w 4546"/>
              <a:gd name="T91" fmla="*/ 2084 h 2104"/>
              <a:gd name="T92" fmla="*/ 4092 w 4546"/>
              <a:gd name="T93" fmla="*/ 1994 h 2104"/>
              <a:gd name="T94" fmla="*/ 3770 w 4546"/>
              <a:gd name="T95" fmla="*/ 1807 h 2104"/>
              <a:gd name="T96" fmla="*/ 3557 w 4546"/>
              <a:gd name="T97" fmla="*/ 1620 h 2104"/>
              <a:gd name="T98" fmla="*/ 3402 w 4546"/>
              <a:gd name="T99" fmla="*/ 1443 h 2104"/>
              <a:gd name="T100" fmla="*/ 3266 w 4546"/>
              <a:gd name="T101" fmla="*/ 1227 h 2104"/>
              <a:gd name="T102" fmla="*/ 3241 w 4546"/>
              <a:gd name="T103" fmla="*/ 1434 h 2104"/>
              <a:gd name="T104" fmla="*/ 3255 w 4546"/>
              <a:gd name="T105" fmla="*/ 1585 h 2104"/>
              <a:gd name="T106" fmla="*/ 3215 w 4546"/>
              <a:gd name="T107" fmla="*/ 1595 h 2104"/>
              <a:gd name="T108" fmla="*/ 3059 w 4546"/>
              <a:gd name="T109" fmla="*/ 1504 h 2104"/>
              <a:gd name="T110" fmla="*/ 2943 w 4546"/>
              <a:gd name="T111" fmla="*/ 1388 h 2104"/>
              <a:gd name="T112" fmla="*/ 2841 w 4546"/>
              <a:gd name="T113" fmla="*/ 1206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46" h="2104">
                <a:moveTo>
                  <a:pt x="2812" y="1131"/>
                </a:moveTo>
                <a:lnTo>
                  <a:pt x="2802" y="1146"/>
                </a:lnTo>
                <a:lnTo>
                  <a:pt x="2777" y="1196"/>
                </a:lnTo>
                <a:lnTo>
                  <a:pt x="2726" y="1262"/>
                </a:lnTo>
                <a:lnTo>
                  <a:pt x="2691" y="1302"/>
                </a:lnTo>
                <a:lnTo>
                  <a:pt x="2656" y="1337"/>
                </a:lnTo>
                <a:lnTo>
                  <a:pt x="2610" y="1378"/>
                </a:lnTo>
                <a:lnTo>
                  <a:pt x="2555" y="1418"/>
                </a:lnTo>
                <a:lnTo>
                  <a:pt x="2499" y="1454"/>
                </a:lnTo>
                <a:lnTo>
                  <a:pt x="2434" y="1484"/>
                </a:lnTo>
                <a:lnTo>
                  <a:pt x="2363" y="1509"/>
                </a:lnTo>
                <a:lnTo>
                  <a:pt x="2282" y="1530"/>
                </a:lnTo>
                <a:lnTo>
                  <a:pt x="2192" y="1544"/>
                </a:lnTo>
                <a:lnTo>
                  <a:pt x="2102" y="1549"/>
                </a:lnTo>
                <a:lnTo>
                  <a:pt x="2146" y="1519"/>
                </a:lnTo>
                <a:lnTo>
                  <a:pt x="2192" y="1484"/>
                </a:lnTo>
                <a:lnTo>
                  <a:pt x="2248" y="1443"/>
                </a:lnTo>
                <a:lnTo>
                  <a:pt x="2308" y="1392"/>
                </a:lnTo>
                <a:lnTo>
                  <a:pt x="2358" y="1337"/>
                </a:lnTo>
                <a:lnTo>
                  <a:pt x="2379" y="1307"/>
                </a:lnTo>
                <a:lnTo>
                  <a:pt x="2398" y="1277"/>
                </a:lnTo>
                <a:lnTo>
                  <a:pt x="2409" y="1247"/>
                </a:lnTo>
                <a:lnTo>
                  <a:pt x="2419" y="1217"/>
                </a:lnTo>
                <a:lnTo>
                  <a:pt x="2384" y="1242"/>
                </a:lnTo>
                <a:lnTo>
                  <a:pt x="2287" y="1302"/>
                </a:lnTo>
                <a:lnTo>
                  <a:pt x="2222" y="1342"/>
                </a:lnTo>
                <a:lnTo>
                  <a:pt x="2142" y="1383"/>
                </a:lnTo>
                <a:lnTo>
                  <a:pt x="2051" y="1428"/>
                </a:lnTo>
                <a:lnTo>
                  <a:pt x="1955" y="1473"/>
                </a:lnTo>
                <a:lnTo>
                  <a:pt x="1844" y="1519"/>
                </a:lnTo>
                <a:lnTo>
                  <a:pt x="1733" y="1554"/>
                </a:lnTo>
                <a:lnTo>
                  <a:pt x="1612" y="1585"/>
                </a:lnTo>
                <a:lnTo>
                  <a:pt x="1492" y="1611"/>
                </a:lnTo>
                <a:lnTo>
                  <a:pt x="1366" y="1625"/>
                </a:lnTo>
                <a:lnTo>
                  <a:pt x="1300" y="1625"/>
                </a:lnTo>
                <a:lnTo>
                  <a:pt x="1234" y="1625"/>
                </a:lnTo>
                <a:lnTo>
                  <a:pt x="1174" y="1620"/>
                </a:lnTo>
                <a:lnTo>
                  <a:pt x="1109" y="1615"/>
                </a:lnTo>
                <a:lnTo>
                  <a:pt x="1043" y="1600"/>
                </a:lnTo>
                <a:lnTo>
                  <a:pt x="982" y="1585"/>
                </a:lnTo>
                <a:lnTo>
                  <a:pt x="1038" y="1560"/>
                </a:lnTo>
                <a:lnTo>
                  <a:pt x="1098" y="1530"/>
                </a:lnTo>
                <a:lnTo>
                  <a:pt x="1169" y="1493"/>
                </a:lnTo>
                <a:lnTo>
                  <a:pt x="1245" y="1443"/>
                </a:lnTo>
                <a:lnTo>
                  <a:pt x="1326" y="1383"/>
                </a:lnTo>
                <a:lnTo>
                  <a:pt x="1361" y="1353"/>
                </a:lnTo>
                <a:lnTo>
                  <a:pt x="1391" y="1318"/>
                </a:lnTo>
                <a:lnTo>
                  <a:pt x="1421" y="1277"/>
                </a:lnTo>
                <a:lnTo>
                  <a:pt x="1446" y="1242"/>
                </a:lnTo>
                <a:lnTo>
                  <a:pt x="1421" y="1267"/>
                </a:lnTo>
                <a:lnTo>
                  <a:pt x="1336" y="1332"/>
                </a:lnTo>
                <a:lnTo>
                  <a:pt x="1275" y="1378"/>
                </a:lnTo>
                <a:lnTo>
                  <a:pt x="1204" y="1424"/>
                </a:lnTo>
                <a:lnTo>
                  <a:pt x="1123" y="1473"/>
                </a:lnTo>
                <a:lnTo>
                  <a:pt x="1033" y="1519"/>
                </a:lnTo>
                <a:lnTo>
                  <a:pt x="927" y="1565"/>
                </a:lnTo>
                <a:lnTo>
                  <a:pt x="816" y="1605"/>
                </a:lnTo>
                <a:lnTo>
                  <a:pt x="700" y="1641"/>
                </a:lnTo>
                <a:lnTo>
                  <a:pt x="569" y="1666"/>
                </a:lnTo>
                <a:lnTo>
                  <a:pt x="504" y="1675"/>
                </a:lnTo>
                <a:lnTo>
                  <a:pt x="438" y="1681"/>
                </a:lnTo>
                <a:lnTo>
                  <a:pt x="368" y="1681"/>
                </a:lnTo>
                <a:lnTo>
                  <a:pt x="297" y="1681"/>
                </a:lnTo>
                <a:lnTo>
                  <a:pt x="222" y="1675"/>
                </a:lnTo>
                <a:lnTo>
                  <a:pt x="150" y="1666"/>
                </a:lnTo>
                <a:lnTo>
                  <a:pt x="75" y="1650"/>
                </a:lnTo>
                <a:lnTo>
                  <a:pt x="0" y="1634"/>
                </a:lnTo>
                <a:lnTo>
                  <a:pt x="14" y="1590"/>
                </a:lnTo>
                <a:lnTo>
                  <a:pt x="60" y="1479"/>
                </a:lnTo>
                <a:lnTo>
                  <a:pt x="96" y="1399"/>
                </a:lnTo>
                <a:lnTo>
                  <a:pt x="141" y="1307"/>
                </a:lnTo>
                <a:lnTo>
                  <a:pt x="192" y="1206"/>
                </a:lnTo>
                <a:lnTo>
                  <a:pt x="257" y="1100"/>
                </a:lnTo>
                <a:lnTo>
                  <a:pt x="327" y="994"/>
                </a:lnTo>
                <a:lnTo>
                  <a:pt x="408" y="878"/>
                </a:lnTo>
                <a:lnTo>
                  <a:pt x="499" y="767"/>
                </a:lnTo>
                <a:lnTo>
                  <a:pt x="599" y="656"/>
                </a:lnTo>
                <a:lnTo>
                  <a:pt x="710" y="555"/>
                </a:lnTo>
                <a:lnTo>
                  <a:pt x="770" y="505"/>
                </a:lnTo>
                <a:lnTo>
                  <a:pt x="831" y="454"/>
                </a:lnTo>
                <a:lnTo>
                  <a:pt x="897" y="415"/>
                </a:lnTo>
                <a:lnTo>
                  <a:pt x="962" y="368"/>
                </a:lnTo>
                <a:lnTo>
                  <a:pt x="1033" y="328"/>
                </a:lnTo>
                <a:lnTo>
                  <a:pt x="1104" y="293"/>
                </a:lnTo>
                <a:lnTo>
                  <a:pt x="1250" y="227"/>
                </a:lnTo>
                <a:lnTo>
                  <a:pt x="1396" y="171"/>
                </a:lnTo>
                <a:lnTo>
                  <a:pt x="1532" y="121"/>
                </a:lnTo>
                <a:lnTo>
                  <a:pt x="1673" y="80"/>
                </a:lnTo>
                <a:lnTo>
                  <a:pt x="1804" y="50"/>
                </a:lnTo>
                <a:lnTo>
                  <a:pt x="1935" y="25"/>
                </a:lnTo>
                <a:lnTo>
                  <a:pt x="2066" y="10"/>
                </a:lnTo>
                <a:lnTo>
                  <a:pt x="2187" y="0"/>
                </a:lnTo>
                <a:lnTo>
                  <a:pt x="2303" y="0"/>
                </a:lnTo>
                <a:lnTo>
                  <a:pt x="2419" y="10"/>
                </a:lnTo>
                <a:lnTo>
                  <a:pt x="2525" y="30"/>
                </a:lnTo>
                <a:lnTo>
                  <a:pt x="2631" y="55"/>
                </a:lnTo>
                <a:lnTo>
                  <a:pt x="2726" y="91"/>
                </a:lnTo>
                <a:lnTo>
                  <a:pt x="2817" y="131"/>
                </a:lnTo>
                <a:lnTo>
                  <a:pt x="2903" y="182"/>
                </a:lnTo>
                <a:lnTo>
                  <a:pt x="2984" y="242"/>
                </a:lnTo>
                <a:lnTo>
                  <a:pt x="3009" y="237"/>
                </a:lnTo>
                <a:lnTo>
                  <a:pt x="3084" y="222"/>
                </a:lnTo>
                <a:lnTo>
                  <a:pt x="3190" y="207"/>
                </a:lnTo>
                <a:lnTo>
                  <a:pt x="3255" y="203"/>
                </a:lnTo>
                <a:lnTo>
                  <a:pt x="3326" y="196"/>
                </a:lnTo>
                <a:lnTo>
                  <a:pt x="3402" y="203"/>
                </a:lnTo>
                <a:lnTo>
                  <a:pt x="3478" y="207"/>
                </a:lnTo>
                <a:lnTo>
                  <a:pt x="3557" y="222"/>
                </a:lnTo>
                <a:lnTo>
                  <a:pt x="3638" y="242"/>
                </a:lnTo>
                <a:lnTo>
                  <a:pt x="3719" y="273"/>
                </a:lnTo>
                <a:lnTo>
                  <a:pt x="3795" y="313"/>
                </a:lnTo>
                <a:lnTo>
                  <a:pt x="3871" y="364"/>
                </a:lnTo>
                <a:lnTo>
                  <a:pt x="3906" y="394"/>
                </a:lnTo>
                <a:lnTo>
                  <a:pt x="3940" y="429"/>
                </a:lnTo>
                <a:lnTo>
                  <a:pt x="4007" y="500"/>
                </a:lnTo>
                <a:lnTo>
                  <a:pt x="4072" y="570"/>
                </a:lnTo>
                <a:lnTo>
                  <a:pt x="4127" y="646"/>
                </a:lnTo>
                <a:lnTo>
                  <a:pt x="4178" y="722"/>
                </a:lnTo>
                <a:lnTo>
                  <a:pt x="4223" y="802"/>
                </a:lnTo>
                <a:lnTo>
                  <a:pt x="4263" y="888"/>
                </a:lnTo>
                <a:lnTo>
                  <a:pt x="4299" y="969"/>
                </a:lnTo>
                <a:lnTo>
                  <a:pt x="4334" y="1060"/>
                </a:lnTo>
                <a:lnTo>
                  <a:pt x="4365" y="1146"/>
                </a:lnTo>
                <a:lnTo>
                  <a:pt x="4390" y="1242"/>
                </a:lnTo>
                <a:lnTo>
                  <a:pt x="4409" y="1332"/>
                </a:lnTo>
                <a:lnTo>
                  <a:pt x="4430" y="1428"/>
                </a:lnTo>
                <a:lnTo>
                  <a:pt x="4460" y="1630"/>
                </a:lnTo>
                <a:lnTo>
                  <a:pt x="4485" y="1842"/>
                </a:lnTo>
                <a:lnTo>
                  <a:pt x="4501" y="1943"/>
                </a:lnTo>
                <a:lnTo>
                  <a:pt x="4520" y="2024"/>
                </a:lnTo>
                <a:lnTo>
                  <a:pt x="4531" y="2065"/>
                </a:lnTo>
                <a:lnTo>
                  <a:pt x="4546" y="2090"/>
                </a:lnTo>
                <a:lnTo>
                  <a:pt x="4546" y="2095"/>
                </a:lnTo>
                <a:lnTo>
                  <a:pt x="4540" y="2099"/>
                </a:lnTo>
                <a:lnTo>
                  <a:pt x="4520" y="2104"/>
                </a:lnTo>
                <a:lnTo>
                  <a:pt x="4480" y="2104"/>
                </a:lnTo>
                <a:lnTo>
                  <a:pt x="4425" y="2099"/>
                </a:lnTo>
                <a:lnTo>
                  <a:pt x="4354" y="2084"/>
                </a:lnTo>
                <a:lnTo>
                  <a:pt x="4279" y="2065"/>
                </a:lnTo>
                <a:lnTo>
                  <a:pt x="4188" y="2033"/>
                </a:lnTo>
                <a:lnTo>
                  <a:pt x="4092" y="1994"/>
                </a:lnTo>
                <a:lnTo>
                  <a:pt x="3986" y="1943"/>
                </a:lnTo>
                <a:lnTo>
                  <a:pt x="3880" y="1878"/>
                </a:lnTo>
                <a:lnTo>
                  <a:pt x="3770" y="1807"/>
                </a:lnTo>
                <a:lnTo>
                  <a:pt x="3664" y="1721"/>
                </a:lnTo>
                <a:lnTo>
                  <a:pt x="3608" y="1671"/>
                </a:lnTo>
                <a:lnTo>
                  <a:pt x="3557" y="1620"/>
                </a:lnTo>
                <a:lnTo>
                  <a:pt x="3502" y="1565"/>
                </a:lnTo>
                <a:lnTo>
                  <a:pt x="3453" y="1504"/>
                </a:lnTo>
                <a:lnTo>
                  <a:pt x="3402" y="1443"/>
                </a:lnTo>
                <a:lnTo>
                  <a:pt x="3356" y="1373"/>
                </a:lnTo>
                <a:lnTo>
                  <a:pt x="3310" y="1302"/>
                </a:lnTo>
                <a:lnTo>
                  <a:pt x="3266" y="1227"/>
                </a:lnTo>
                <a:lnTo>
                  <a:pt x="3255" y="1272"/>
                </a:lnTo>
                <a:lnTo>
                  <a:pt x="3245" y="1373"/>
                </a:lnTo>
                <a:lnTo>
                  <a:pt x="3241" y="1434"/>
                </a:lnTo>
                <a:lnTo>
                  <a:pt x="3241" y="1498"/>
                </a:lnTo>
                <a:lnTo>
                  <a:pt x="3250" y="1560"/>
                </a:lnTo>
                <a:lnTo>
                  <a:pt x="3255" y="1585"/>
                </a:lnTo>
                <a:lnTo>
                  <a:pt x="3266" y="1611"/>
                </a:lnTo>
                <a:lnTo>
                  <a:pt x="3255" y="1605"/>
                </a:lnTo>
                <a:lnTo>
                  <a:pt x="3215" y="1595"/>
                </a:lnTo>
                <a:lnTo>
                  <a:pt x="3160" y="1569"/>
                </a:lnTo>
                <a:lnTo>
                  <a:pt x="3095" y="1530"/>
                </a:lnTo>
                <a:lnTo>
                  <a:pt x="3059" y="1504"/>
                </a:lnTo>
                <a:lnTo>
                  <a:pt x="3019" y="1469"/>
                </a:lnTo>
                <a:lnTo>
                  <a:pt x="2984" y="1434"/>
                </a:lnTo>
                <a:lnTo>
                  <a:pt x="2943" y="1388"/>
                </a:lnTo>
                <a:lnTo>
                  <a:pt x="2908" y="1332"/>
                </a:lnTo>
                <a:lnTo>
                  <a:pt x="2873" y="1272"/>
                </a:lnTo>
                <a:lnTo>
                  <a:pt x="2841" y="1206"/>
                </a:lnTo>
                <a:lnTo>
                  <a:pt x="2812" y="11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16"/>
          <p:cNvSpPr>
            <a:spLocks/>
          </p:cNvSpPr>
          <p:nvPr/>
        </p:nvSpPr>
        <p:spPr bwMode="auto">
          <a:xfrm>
            <a:off x="1272997" y="4607468"/>
            <a:ext cx="272228" cy="194909"/>
          </a:xfrm>
          <a:custGeom>
            <a:avLst/>
            <a:gdLst>
              <a:gd name="T0" fmla="*/ 0 w 847"/>
              <a:gd name="T1" fmla="*/ 212 h 605"/>
              <a:gd name="T2" fmla="*/ 4 w 847"/>
              <a:gd name="T3" fmla="*/ 232 h 605"/>
              <a:gd name="T4" fmla="*/ 25 w 847"/>
              <a:gd name="T5" fmla="*/ 277 h 605"/>
              <a:gd name="T6" fmla="*/ 55 w 847"/>
              <a:gd name="T7" fmla="*/ 343 h 605"/>
              <a:gd name="T8" fmla="*/ 81 w 847"/>
              <a:gd name="T9" fmla="*/ 379 h 605"/>
              <a:gd name="T10" fmla="*/ 106 w 847"/>
              <a:gd name="T11" fmla="*/ 413 h 605"/>
              <a:gd name="T12" fmla="*/ 136 w 847"/>
              <a:gd name="T13" fmla="*/ 454 h 605"/>
              <a:gd name="T14" fmla="*/ 176 w 847"/>
              <a:gd name="T15" fmla="*/ 489 h 605"/>
              <a:gd name="T16" fmla="*/ 217 w 847"/>
              <a:gd name="T17" fmla="*/ 519 h 605"/>
              <a:gd name="T18" fmla="*/ 262 w 847"/>
              <a:gd name="T19" fmla="*/ 549 h 605"/>
              <a:gd name="T20" fmla="*/ 312 w 847"/>
              <a:gd name="T21" fmla="*/ 575 h 605"/>
              <a:gd name="T22" fmla="*/ 373 w 847"/>
              <a:gd name="T23" fmla="*/ 595 h 605"/>
              <a:gd name="T24" fmla="*/ 433 w 847"/>
              <a:gd name="T25" fmla="*/ 605 h 605"/>
              <a:gd name="T26" fmla="*/ 504 w 847"/>
              <a:gd name="T27" fmla="*/ 605 h 605"/>
              <a:gd name="T28" fmla="*/ 570 w 847"/>
              <a:gd name="T29" fmla="*/ 600 h 605"/>
              <a:gd name="T30" fmla="*/ 625 w 847"/>
              <a:gd name="T31" fmla="*/ 585 h 605"/>
              <a:gd name="T32" fmla="*/ 676 w 847"/>
              <a:gd name="T33" fmla="*/ 561 h 605"/>
              <a:gd name="T34" fmla="*/ 715 w 847"/>
              <a:gd name="T35" fmla="*/ 524 h 605"/>
              <a:gd name="T36" fmla="*/ 751 w 847"/>
              <a:gd name="T37" fmla="*/ 489 h 605"/>
              <a:gd name="T38" fmla="*/ 776 w 847"/>
              <a:gd name="T39" fmla="*/ 449 h 605"/>
              <a:gd name="T40" fmla="*/ 801 w 847"/>
              <a:gd name="T41" fmla="*/ 404 h 605"/>
              <a:gd name="T42" fmla="*/ 817 w 847"/>
              <a:gd name="T43" fmla="*/ 358 h 605"/>
              <a:gd name="T44" fmla="*/ 826 w 847"/>
              <a:gd name="T45" fmla="*/ 312 h 605"/>
              <a:gd name="T46" fmla="*/ 836 w 847"/>
              <a:gd name="T47" fmla="*/ 267 h 605"/>
              <a:gd name="T48" fmla="*/ 847 w 847"/>
              <a:gd name="T49" fmla="*/ 187 h 605"/>
              <a:gd name="T50" fmla="*/ 847 w 847"/>
              <a:gd name="T51" fmla="*/ 121 h 605"/>
              <a:gd name="T52" fmla="*/ 847 w 847"/>
              <a:gd name="T53" fmla="*/ 91 h 605"/>
              <a:gd name="T54" fmla="*/ 842 w 847"/>
              <a:gd name="T55" fmla="*/ 81 h 605"/>
              <a:gd name="T56" fmla="*/ 822 w 847"/>
              <a:gd name="T57" fmla="*/ 70 h 605"/>
              <a:gd name="T58" fmla="*/ 792 w 847"/>
              <a:gd name="T59" fmla="*/ 56 h 605"/>
              <a:gd name="T60" fmla="*/ 755 w 847"/>
              <a:gd name="T61" fmla="*/ 40 h 605"/>
              <a:gd name="T62" fmla="*/ 711 w 847"/>
              <a:gd name="T63" fmla="*/ 30 h 605"/>
              <a:gd name="T64" fmla="*/ 655 w 847"/>
              <a:gd name="T65" fmla="*/ 14 h 605"/>
              <a:gd name="T66" fmla="*/ 595 w 847"/>
              <a:gd name="T67" fmla="*/ 5 h 605"/>
              <a:gd name="T68" fmla="*/ 534 w 847"/>
              <a:gd name="T69" fmla="*/ 0 h 605"/>
              <a:gd name="T70" fmla="*/ 464 w 847"/>
              <a:gd name="T71" fmla="*/ 0 h 605"/>
              <a:gd name="T72" fmla="*/ 393 w 847"/>
              <a:gd name="T73" fmla="*/ 5 h 605"/>
              <a:gd name="T74" fmla="*/ 323 w 847"/>
              <a:gd name="T75" fmla="*/ 14 h 605"/>
              <a:gd name="T76" fmla="*/ 257 w 847"/>
              <a:gd name="T77" fmla="*/ 35 h 605"/>
              <a:gd name="T78" fmla="*/ 187 w 847"/>
              <a:gd name="T79" fmla="*/ 61 h 605"/>
              <a:gd name="T80" fmla="*/ 120 w 847"/>
              <a:gd name="T81" fmla="*/ 100 h 605"/>
              <a:gd name="T82" fmla="*/ 85 w 847"/>
              <a:gd name="T83" fmla="*/ 126 h 605"/>
              <a:gd name="T84" fmla="*/ 55 w 847"/>
              <a:gd name="T85" fmla="*/ 151 h 605"/>
              <a:gd name="T86" fmla="*/ 25 w 847"/>
              <a:gd name="T87" fmla="*/ 181 h 605"/>
              <a:gd name="T88" fmla="*/ 0 w 847"/>
              <a:gd name="T89" fmla="*/ 21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7" h="605">
                <a:moveTo>
                  <a:pt x="0" y="212"/>
                </a:moveTo>
                <a:lnTo>
                  <a:pt x="4" y="232"/>
                </a:lnTo>
                <a:lnTo>
                  <a:pt x="25" y="277"/>
                </a:lnTo>
                <a:lnTo>
                  <a:pt x="55" y="343"/>
                </a:lnTo>
                <a:lnTo>
                  <a:pt x="81" y="379"/>
                </a:lnTo>
                <a:lnTo>
                  <a:pt x="106" y="413"/>
                </a:lnTo>
                <a:lnTo>
                  <a:pt x="136" y="454"/>
                </a:lnTo>
                <a:lnTo>
                  <a:pt x="176" y="489"/>
                </a:lnTo>
                <a:lnTo>
                  <a:pt x="217" y="519"/>
                </a:lnTo>
                <a:lnTo>
                  <a:pt x="262" y="549"/>
                </a:lnTo>
                <a:lnTo>
                  <a:pt x="312" y="575"/>
                </a:lnTo>
                <a:lnTo>
                  <a:pt x="373" y="595"/>
                </a:lnTo>
                <a:lnTo>
                  <a:pt x="433" y="605"/>
                </a:lnTo>
                <a:lnTo>
                  <a:pt x="504" y="605"/>
                </a:lnTo>
                <a:lnTo>
                  <a:pt x="570" y="600"/>
                </a:lnTo>
                <a:lnTo>
                  <a:pt x="625" y="585"/>
                </a:lnTo>
                <a:lnTo>
                  <a:pt x="676" y="561"/>
                </a:lnTo>
                <a:lnTo>
                  <a:pt x="715" y="524"/>
                </a:lnTo>
                <a:lnTo>
                  <a:pt x="751" y="489"/>
                </a:lnTo>
                <a:lnTo>
                  <a:pt x="776" y="449"/>
                </a:lnTo>
                <a:lnTo>
                  <a:pt x="801" y="404"/>
                </a:lnTo>
                <a:lnTo>
                  <a:pt x="817" y="358"/>
                </a:lnTo>
                <a:lnTo>
                  <a:pt x="826" y="312"/>
                </a:lnTo>
                <a:lnTo>
                  <a:pt x="836" y="267"/>
                </a:lnTo>
                <a:lnTo>
                  <a:pt x="847" y="187"/>
                </a:lnTo>
                <a:lnTo>
                  <a:pt x="847" y="121"/>
                </a:lnTo>
                <a:lnTo>
                  <a:pt x="847" y="91"/>
                </a:lnTo>
                <a:lnTo>
                  <a:pt x="842" y="81"/>
                </a:lnTo>
                <a:lnTo>
                  <a:pt x="822" y="70"/>
                </a:lnTo>
                <a:lnTo>
                  <a:pt x="792" y="56"/>
                </a:lnTo>
                <a:lnTo>
                  <a:pt x="755" y="40"/>
                </a:lnTo>
                <a:lnTo>
                  <a:pt x="711" y="30"/>
                </a:lnTo>
                <a:lnTo>
                  <a:pt x="655" y="14"/>
                </a:lnTo>
                <a:lnTo>
                  <a:pt x="595" y="5"/>
                </a:lnTo>
                <a:lnTo>
                  <a:pt x="534" y="0"/>
                </a:lnTo>
                <a:lnTo>
                  <a:pt x="464" y="0"/>
                </a:lnTo>
                <a:lnTo>
                  <a:pt x="393" y="5"/>
                </a:lnTo>
                <a:lnTo>
                  <a:pt x="323" y="14"/>
                </a:lnTo>
                <a:lnTo>
                  <a:pt x="257" y="35"/>
                </a:lnTo>
                <a:lnTo>
                  <a:pt x="187" y="61"/>
                </a:lnTo>
                <a:lnTo>
                  <a:pt x="120" y="100"/>
                </a:lnTo>
                <a:lnTo>
                  <a:pt x="85" y="126"/>
                </a:lnTo>
                <a:lnTo>
                  <a:pt x="55" y="151"/>
                </a:lnTo>
                <a:lnTo>
                  <a:pt x="25" y="181"/>
                </a:lnTo>
                <a:lnTo>
                  <a:pt x="0" y="2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7"/>
          <p:cNvSpPr>
            <a:spLocks/>
          </p:cNvSpPr>
          <p:nvPr/>
        </p:nvSpPr>
        <p:spPr bwMode="auto">
          <a:xfrm>
            <a:off x="1385754" y="4604246"/>
            <a:ext cx="159471" cy="132087"/>
          </a:xfrm>
          <a:custGeom>
            <a:avLst/>
            <a:gdLst>
              <a:gd name="T0" fmla="*/ 0 w 494"/>
              <a:gd name="T1" fmla="*/ 75 h 409"/>
              <a:gd name="T2" fmla="*/ 0 w 494"/>
              <a:gd name="T3" fmla="*/ 126 h 409"/>
              <a:gd name="T4" fmla="*/ 5 w 494"/>
              <a:gd name="T5" fmla="*/ 181 h 409"/>
              <a:gd name="T6" fmla="*/ 15 w 494"/>
              <a:gd name="T7" fmla="*/ 242 h 409"/>
              <a:gd name="T8" fmla="*/ 25 w 494"/>
              <a:gd name="T9" fmla="*/ 273 h 409"/>
              <a:gd name="T10" fmla="*/ 40 w 494"/>
              <a:gd name="T11" fmla="*/ 303 h 409"/>
              <a:gd name="T12" fmla="*/ 56 w 494"/>
              <a:gd name="T13" fmla="*/ 333 h 409"/>
              <a:gd name="T14" fmla="*/ 80 w 494"/>
              <a:gd name="T15" fmla="*/ 359 h 409"/>
              <a:gd name="T16" fmla="*/ 106 w 494"/>
              <a:gd name="T17" fmla="*/ 379 h 409"/>
              <a:gd name="T18" fmla="*/ 141 w 494"/>
              <a:gd name="T19" fmla="*/ 393 h 409"/>
              <a:gd name="T20" fmla="*/ 176 w 494"/>
              <a:gd name="T21" fmla="*/ 403 h 409"/>
              <a:gd name="T22" fmla="*/ 221 w 494"/>
              <a:gd name="T23" fmla="*/ 409 h 409"/>
              <a:gd name="T24" fmla="*/ 268 w 494"/>
              <a:gd name="T25" fmla="*/ 403 h 409"/>
              <a:gd name="T26" fmla="*/ 307 w 494"/>
              <a:gd name="T27" fmla="*/ 393 h 409"/>
              <a:gd name="T28" fmla="*/ 342 w 494"/>
              <a:gd name="T29" fmla="*/ 379 h 409"/>
              <a:gd name="T30" fmla="*/ 372 w 494"/>
              <a:gd name="T31" fmla="*/ 359 h 409"/>
              <a:gd name="T32" fmla="*/ 398 w 494"/>
              <a:gd name="T33" fmla="*/ 338 h 409"/>
              <a:gd name="T34" fmla="*/ 423 w 494"/>
              <a:gd name="T35" fmla="*/ 313 h 409"/>
              <a:gd name="T36" fmla="*/ 439 w 494"/>
              <a:gd name="T37" fmla="*/ 282 h 409"/>
              <a:gd name="T38" fmla="*/ 453 w 494"/>
              <a:gd name="T39" fmla="*/ 252 h 409"/>
              <a:gd name="T40" fmla="*/ 473 w 494"/>
              <a:gd name="T41" fmla="*/ 197 h 409"/>
              <a:gd name="T42" fmla="*/ 489 w 494"/>
              <a:gd name="T43" fmla="*/ 146 h 409"/>
              <a:gd name="T44" fmla="*/ 494 w 494"/>
              <a:gd name="T45" fmla="*/ 101 h 409"/>
              <a:gd name="T46" fmla="*/ 443 w 494"/>
              <a:gd name="T47" fmla="*/ 71 h 409"/>
              <a:gd name="T48" fmla="*/ 388 w 494"/>
              <a:gd name="T49" fmla="*/ 45 h 409"/>
              <a:gd name="T50" fmla="*/ 323 w 494"/>
              <a:gd name="T51" fmla="*/ 20 h 409"/>
              <a:gd name="T52" fmla="*/ 282 w 494"/>
              <a:gd name="T53" fmla="*/ 10 h 409"/>
              <a:gd name="T54" fmla="*/ 242 w 494"/>
              <a:gd name="T55" fmla="*/ 4 h 409"/>
              <a:gd name="T56" fmla="*/ 201 w 494"/>
              <a:gd name="T57" fmla="*/ 0 h 409"/>
              <a:gd name="T58" fmla="*/ 161 w 494"/>
              <a:gd name="T59" fmla="*/ 0 h 409"/>
              <a:gd name="T60" fmla="*/ 120 w 494"/>
              <a:gd name="T61" fmla="*/ 10 h 409"/>
              <a:gd name="T62" fmla="*/ 80 w 494"/>
              <a:gd name="T63" fmla="*/ 24 h 409"/>
              <a:gd name="T64" fmla="*/ 40 w 494"/>
              <a:gd name="T65" fmla="*/ 45 h 409"/>
              <a:gd name="T66" fmla="*/ 0 w 494"/>
              <a:gd name="T67" fmla="*/ 7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4" h="409">
                <a:moveTo>
                  <a:pt x="0" y="75"/>
                </a:moveTo>
                <a:lnTo>
                  <a:pt x="0" y="126"/>
                </a:lnTo>
                <a:lnTo>
                  <a:pt x="5" y="181"/>
                </a:lnTo>
                <a:lnTo>
                  <a:pt x="15" y="242"/>
                </a:lnTo>
                <a:lnTo>
                  <a:pt x="25" y="273"/>
                </a:lnTo>
                <a:lnTo>
                  <a:pt x="40" y="303"/>
                </a:lnTo>
                <a:lnTo>
                  <a:pt x="56" y="333"/>
                </a:lnTo>
                <a:lnTo>
                  <a:pt x="80" y="359"/>
                </a:lnTo>
                <a:lnTo>
                  <a:pt x="106" y="379"/>
                </a:lnTo>
                <a:lnTo>
                  <a:pt x="141" y="393"/>
                </a:lnTo>
                <a:lnTo>
                  <a:pt x="176" y="403"/>
                </a:lnTo>
                <a:lnTo>
                  <a:pt x="221" y="409"/>
                </a:lnTo>
                <a:lnTo>
                  <a:pt x="268" y="403"/>
                </a:lnTo>
                <a:lnTo>
                  <a:pt x="307" y="393"/>
                </a:lnTo>
                <a:lnTo>
                  <a:pt x="342" y="379"/>
                </a:lnTo>
                <a:lnTo>
                  <a:pt x="372" y="359"/>
                </a:lnTo>
                <a:lnTo>
                  <a:pt x="398" y="338"/>
                </a:lnTo>
                <a:lnTo>
                  <a:pt x="423" y="313"/>
                </a:lnTo>
                <a:lnTo>
                  <a:pt x="439" y="282"/>
                </a:lnTo>
                <a:lnTo>
                  <a:pt x="453" y="252"/>
                </a:lnTo>
                <a:lnTo>
                  <a:pt x="473" y="197"/>
                </a:lnTo>
                <a:lnTo>
                  <a:pt x="489" y="146"/>
                </a:lnTo>
                <a:lnTo>
                  <a:pt x="494" y="101"/>
                </a:lnTo>
                <a:lnTo>
                  <a:pt x="443" y="71"/>
                </a:lnTo>
                <a:lnTo>
                  <a:pt x="388" y="45"/>
                </a:lnTo>
                <a:lnTo>
                  <a:pt x="323" y="20"/>
                </a:lnTo>
                <a:lnTo>
                  <a:pt x="282" y="10"/>
                </a:lnTo>
                <a:lnTo>
                  <a:pt x="242" y="4"/>
                </a:lnTo>
                <a:lnTo>
                  <a:pt x="201" y="0"/>
                </a:lnTo>
                <a:lnTo>
                  <a:pt x="161" y="0"/>
                </a:lnTo>
                <a:lnTo>
                  <a:pt x="120" y="10"/>
                </a:lnTo>
                <a:lnTo>
                  <a:pt x="80" y="24"/>
                </a:lnTo>
                <a:lnTo>
                  <a:pt x="40" y="45"/>
                </a:lnTo>
                <a:lnTo>
                  <a:pt x="0"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24"/>
          <p:cNvSpPr>
            <a:spLocks/>
          </p:cNvSpPr>
          <p:nvPr/>
        </p:nvSpPr>
        <p:spPr bwMode="auto">
          <a:xfrm>
            <a:off x="609340" y="4583306"/>
            <a:ext cx="310888" cy="149806"/>
          </a:xfrm>
          <a:custGeom>
            <a:avLst/>
            <a:gdLst>
              <a:gd name="T0" fmla="*/ 0 w 962"/>
              <a:gd name="T1" fmla="*/ 277 h 464"/>
              <a:gd name="T2" fmla="*/ 24 w 962"/>
              <a:gd name="T3" fmla="*/ 263 h 464"/>
              <a:gd name="T4" fmla="*/ 91 w 962"/>
              <a:gd name="T5" fmla="*/ 238 h 464"/>
              <a:gd name="T6" fmla="*/ 135 w 962"/>
              <a:gd name="T7" fmla="*/ 217 h 464"/>
              <a:gd name="T8" fmla="*/ 185 w 962"/>
              <a:gd name="T9" fmla="*/ 202 h 464"/>
              <a:gd name="T10" fmla="*/ 247 w 962"/>
              <a:gd name="T11" fmla="*/ 187 h 464"/>
              <a:gd name="T12" fmla="*/ 312 w 962"/>
              <a:gd name="T13" fmla="*/ 182 h 464"/>
              <a:gd name="T14" fmla="*/ 377 w 962"/>
              <a:gd name="T15" fmla="*/ 176 h 464"/>
              <a:gd name="T16" fmla="*/ 448 w 962"/>
              <a:gd name="T17" fmla="*/ 182 h 464"/>
              <a:gd name="T18" fmla="*/ 524 w 962"/>
              <a:gd name="T19" fmla="*/ 197 h 464"/>
              <a:gd name="T20" fmla="*/ 599 w 962"/>
              <a:gd name="T21" fmla="*/ 222 h 464"/>
              <a:gd name="T22" fmla="*/ 635 w 962"/>
              <a:gd name="T23" fmla="*/ 238 h 464"/>
              <a:gd name="T24" fmla="*/ 670 w 962"/>
              <a:gd name="T25" fmla="*/ 257 h 464"/>
              <a:gd name="T26" fmla="*/ 710 w 962"/>
              <a:gd name="T27" fmla="*/ 282 h 464"/>
              <a:gd name="T28" fmla="*/ 746 w 962"/>
              <a:gd name="T29" fmla="*/ 308 h 464"/>
              <a:gd name="T30" fmla="*/ 781 w 962"/>
              <a:gd name="T31" fmla="*/ 339 h 464"/>
              <a:gd name="T32" fmla="*/ 816 w 962"/>
              <a:gd name="T33" fmla="*/ 379 h 464"/>
              <a:gd name="T34" fmla="*/ 851 w 962"/>
              <a:gd name="T35" fmla="*/ 419 h 464"/>
              <a:gd name="T36" fmla="*/ 887 w 962"/>
              <a:gd name="T37" fmla="*/ 459 h 464"/>
              <a:gd name="T38" fmla="*/ 902 w 962"/>
              <a:gd name="T39" fmla="*/ 464 h 464"/>
              <a:gd name="T40" fmla="*/ 932 w 962"/>
              <a:gd name="T41" fmla="*/ 459 h 464"/>
              <a:gd name="T42" fmla="*/ 947 w 962"/>
              <a:gd name="T43" fmla="*/ 455 h 464"/>
              <a:gd name="T44" fmla="*/ 957 w 962"/>
              <a:gd name="T45" fmla="*/ 439 h 464"/>
              <a:gd name="T46" fmla="*/ 962 w 962"/>
              <a:gd name="T47" fmla="*/ 425 h 464"/>
              <a:gd name="T48" fmla="*/ 962 w 962"/>
              <a:gd name="T49" fmla="*/ 399 h 464"/>
              <a:gd name="T50" fmla="*/ 943 w 962"/>
              <a:gd name="T51" fmla="*/ 363 h 464"/>
              <a:gd name="T52" fmla="*/ 917 w 962"/>
              <a:gd name="T53" fmla="*/ 313 h 464"/>
              <a:gd name="T54" fmla="*/ 876 w 962"/>
              <a:gd name="T55" fmla="*/ 252 h 464"/>
              <a:gd name="T56" fmla="*/ 821 w 962"/>
              <a:gd name="T57" fmla="*/ 192 h 464"/>
              <a:gd name="T58" fmla="*/ 756 w 962"/>
              <a:gd name="T59" fmla="*/ 127 h 464"/>
              <a:gd name="T60" fmla="*/ 720 w 962"/>
              <a:gd name="T61" fmla="*/ 101 h 464"/>
              <a:gd name="T62" fmla="*/ 680 w 962"/>
              <a:gd name="T63" fmla="*/ 70 h 464"/>
              <a:gd name="T64" fmla="*/ 640 w 962"/>
              <a:gd name="T65" fmla="*/ 51 h 464"/>
              <a:gd name="T66" fmla="*/ 595 w 962"/>
              <a:gd name="T67" fmla="*/ 30 h 464"/>
              <a:gd name="T68" fmla="*/ 544 w 962"/>
              <a:gd name="T69" fmla="*/ 15 h 464"/>
              <a:gd name="T70" fmla="*/ 493 w 962"/>
              <a:gd name="T71" fmla="*/ 5 h 464"/>
              <a:gd name="T72" fmla="*/ 438 w 962"/>
              <a:gd name="T73" fmla="*/ 0 h 464"/>
              <a:gd name="T74" fmla="*/ 393 w 962"/>
              <a:gd name="T75" fmla="*/ 0 h 464"/>
              <a:gd name="T76" fmla="*/ 342 w 962"/>
              <a:gd name="T77" fmla="*/ 5 h 464"/>
              <a:gd name="T78" fmla="*/ 297 w 962"/>
              <a:gd name="T79" fmla="*/ 10 h 464"/>
              <a:gd name="T80" fmla="*/ 252 w 962"/>
              <a:gd name="T81" fmla="*/ 25 h 464"/>
              <a:gd name="T82" fmla="*/ 211 w 962"/>
              <a:gd name="T83" fmla="*/ 35 h 464"/>
              <a:gd name="T84" fmla="*/ 176 w 962"/>
              <a:gd name="T85" fmla="*/ 56 h 464"/>
              <a:gd name="T86" fmla="*/ 141 w 962"/>
              <a:gd name="T87" fmla="*/ 70 h 464"/>
              <a:gd name="T88" fmla="*/ 111 w 962"/>
              <a:gd name="T89" fmla="*/ 95 h 464"/>
              <a:gd name="T90" fmla="*/ 81 w 962"/>
              <a:gd name="T91" fmla="*/ 116 h 464"/>
              <a:gd name="T92" fmla="*/ 61 w 962"/>
              <a:gd name="T93" fmla="*/ 141 h 464"/>
              <a:gd name="T94" fmla="*/ 40 w 962"/>
              <a:gd name="T95" fmla="*/ 167 h 464"/>
              <a:gd name="T96" fmla="*/ 20 w 962"/>
              <a:gd name="T97" fmla="*/ 192 h 464"/>
              <a:gd name="T98" fmla="*/ 10 w 962"/>
              <a:gd name="T99" fmla="*/ 222 h 464"/>
              <a:gd name="T100" fmla="*/ 5 w 962"/>
              <a:gd name="T101" fmla="*/ 247 h 464"/>
              <a:gd name="T102" fmla="*/ 0 w 962"/>
              <a:gd name="T103" fmla="*/ 27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2" h="464">
                <a:moveTo>
                  <a:pt x="0" y="277"/>
                </a:moveTo>
                <a:lnTo>
                  <a:pt x="24" y="263"/>
                </a:lnTo>
                <a:lnTo>
                  <a:pt x="91" y="238"/>
                </a:lnTo>
                <a:lnTo>
                  <a:pt x="135" y="217"/>
                </a:lnTo>
                <a:lnTo>
                  <a:pt x="185" y="202"/>
                </a:lnTo>
                <a:lnTo>
                  <a:pt x="247" y="187"/>
                </a:lnTo>
                <a:lnTo>
                  <a:pt x="312" y="182"/>
                </a:lnTo>
                <a:lnTo>
                  <a:pt x="377" y="176"/>
                </a:lnTo>
                <a:lnTo>
                  <a:pt x="448" y="182"/>
                </a:lnTo>
                <a:lnTo>
                  <a:pt x="524" y="197"/>
                </a:lnTo>
                <a:lnTo>
                  <a:pt x="599" y="222"/>
                </a:lnTo>
                <a:lnTo>
                  <a:pt x="635" y="238"/>
                </a:lnTo>
                <a:lnTo>
                  <a:pt x="670" y="257"/>
                </a:lnTo>
                <a:lnTo>
                  <a:pt x="710" y="282"/>
                </a:lnTo>
                <a:lnTo>
                  <a:pt x="746" y="308"/>
                </a:lnTo>
                <a:lnTo>
                  <a:pt x="781" y="339"/>
                </a:lnTo>
                <a:lnTo>
                  <a:pt x="816" y="379"/>
                </a:lnTo>
                <a:lnTo>
                  <a:pt x="851" y="419"/>
                </a:lnTo>
                <a:lnTo>
                  <a:pt x="887" y="459"/>
                </a:lnTo>
                <a:lnTo>
                  <a:pt x="902" y="464"/>
                </a:lnTo>
                <a:lnTo>
                  <a:pt x="932" y="459"/>
                </a:lnTo>
                <a:lnTo>
                  <a:pt x="947" y="455"/>
                </a:lnTo>
                <a:lnTo>
                  <a:pt x="957" y="439"/>
                </a:lnTo>
                <a:lnTo>
                  <a:pt x="962" y="425"/>
                </a:lnTo>
                <a:lnTo>
                  <a:pt x="962" y="399"/>
                </a:lnTo>
                <a:lnTo>
                  <a:pt x="943" y="363"/>
                </a:lnTo>
                <a:lnTo>
                  <a:pt x="917" y="313"/>
                </a:lnTo>
                <a:lnTo>
                  <a:pt x="876" y="252"/>
                </a:lnTo>
                <a:lnTo>
                  <a:pt x="821" y="192"/>
                </a:lnTo>
                <a:lnTo>
                  <a:pt x="756" y="127"/>
                </a:lnTo>
                <a:lnTo>
                  <a:pt x="720" y="101"/>
                </a:lnTo>
                <a:lnTo>
                  <a:pt x="680" y="70"/>
                </a:lnTo>
                <a:lnTo>
                  <a:pt x="640" y="51"/>
                </a:lnTo>
                <a:lnTo>
                  <a:pt x="595" y="30"/>
                </a:lnTo>
                <a:lnTo>
                  <a:pt x="544" y="15"/>
                </a:lnTo>
                <a:lnTo>
                  <a:pt x="493" y="5"/>
                </a:lnTo>
                <a:lnTo>
                  <a:pt x="438" y="0"/>
                </a:lnTo>
                <a:lnTo>
                  <a:pt x="393" y="0"/>
                </a:lnTo>
                <a:lnTo>
                  <a:pt x="342" y="5"/>
                </a:lnTo>
                <a:lnTo>
                  <a:pt x="297" y="10"/>
                </a:lnTo>
                <a:lnTo>
                  <a:pt x="252" y="25"/>
                </a:lnTo>
                <a:lnTo>
                  <a:pt x="211" y="35"/>
                </a:lnTo>
                <a:lnTo>
                  <a:pt x="176" y="56"/>
                </a:lnTo>
                <a:lnTo>
                  <a:pt x="141" y="70"/>
                </a:lnTo>
                <a:lnTo>
                  <a:pt x="111" y="95"/>
                </a:lnTo>
                <a:lnTo>
                  <a:pt x="81" y="116"/>
                </a:lnTo>
                <a:lnTo>
                  <a:pt x="61" y="141"/>
                </a:lnTo>
                <a:lnTo>
                  <a:pt x="40" y="167"/>
                </a:lnTo>
                <a:lnTo>
                  <a:pt x="20" y="192"/>
                </a:lnTo>
                <a:lnTo>
                  <a:pt x="10" y="222"/>
                </a:lnTo>
                <a:lnTo>
                  <a:pt x="5" y="247"/>
                </a:lnTo>
                <a:lnTo>
                  <a:pt x="0" y="27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25"/>
          <p:cNvSpPr>
            <a:spLocks/>
          </p:cNvSpPr>
          <p:nvPr/>
        </p:nvSpPr>
        <p:spPr bwMode="auto">
          <a:xfrm>
            <a:off x="689881" y="4818485"/>
            <a:ext cx="98260" cy="32216"/>
          </a:xfrm>
          <a:custGeom>
            <a:avLst/>
            <a:gdLst>
              <a:gd name="T0" fmla="*/ 0 w 307"/>
              <a:gd name="T1" fmla="*/ 0 h 97"/>
              <a:gd name="T2" fmla="*/ 116 w 307"/>
              <a:gd name="T3" fmla="*/ 26 h 97"/>
              <a:gd name="T4" fmla="*/ 216 w 307"/>
              <a:gd name="T5" fmla="*/ 41 h 97"/>
              <a:gd name="T6" fmla="*/ 266 w 307"/>
              <a:gd name="T7" fmla="*/ 46 h 97"/>
              <a:gd name="T8" fmla="*/ 307 w 307"/>
              <a:gd name="T9" fmla="*/ 51 h 97"/>
              <a:gd name="T10" fmla="*/ 271 w 307"/>
              <a:gd name="T11" fmla="*/ 67 h 97"/>
              <a:gd name="T12" fmla="*/ 231 w 307"/>
              <a:gd name="T13" fmla="*/ 81 h 97"/>
              <a:gd name="T14" fmla="*/ 186 w 307"/>
              <a:gd name="T15" fmla="*/ 97 h 97"/>
              <a:gd name="T16" fmla="*/ 160 w 307"/>
              <a:gd name="T17" fmla="*/ 97 h 97"/>
              <a:gd name="T18" fmla="*/ 135 w 307"/>
              <a:gd name="T19" fmla="*/ 97 h 97"/>
              <a:gd name="T20" fmla="*/ 111 w 307"/>
              <a:gd name="T21" fmla="*/ 97 h 97"/>
              <a:gd name="T22" fmla="*/ 86 w 307"/>
              <a:gd name="T23" fmla="*/ 87 h 97"/>
              <a:gd name="T24" fmla="*/ 60 w 307"/>
              <a:gd name="T25" fmla="*/ 77 h 97"/>
              <a:gd name="T26" fmla="*/ 40 w 307"/>
              <a:gd name="T27" fmla="*/ 56 h 97"/>
              <a:gd name="T28" fmla="*/ 19 w 307"/>
              <a:gd name="T29" fmla="*/ 31 h 97"/>
              <a:gd name="T30" fmla="*/ 0 w 307"/>
              <a:gd name="T3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 h="97">
                <a:moveTo>
                  <a:pt x="0" y="0"/>
                </a:moveTo>
                <a:lnTo>
                  <a:pt x="116" y="26"/>
                </a:lnTo>
                <a:lnTo>
                  <a:pt x="216" y="41"/>
                </a:lnTo>
                <a:lnTo>
                  <a:pt x="266" y="46"/>
                </a:lnTo>
                <a:lnTo>
                  <a:pt x="307" y="51"/>
                </a:lnTo>
                <a:lnTo>
                  <a:pt x="271" y="67"/>
                </a:lnTo>
                <a:lnTo>
                  <a:pt x="231" y="81"/>
                </a:lnTo>
                <a:lnTo>
                  <a:pt x="186" y="97"/>
                </a:lnTo>
                <a:lnTo>
                  <a:pt x="160" y="97"/>
                </a:lnTo>
                <a:lnTo>
                  <a:pt x="135" y="97"/>
                </a:lnTo>
                <a:lnTo>
                  <a:pt x="111" y="97"/>
                </a:lnTo>
                <a:lnTo>
                  <a:pt x="86" y="87"/>
                </a:lnTo>
                <a:lnTo>
                  <a:pt x="60" y="77"/>
                </a:lnTo>
                <a:lnTo>
                  <a:pt x="40" y="56"/>
                </a:lnTo>
                <a:lnTo>
                  <a:pt x="19" y="31"/>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26"/>
          <p:cNvSpPr>
            <a:spLocks/>
          </p:cNvSpPr>
          <p:nvPr/>
        </p:nvSpPr>
        <p:spPr bwMode="auto">
          <a:xfrm>
            <a:off x="693102" y="4407727"/>
            <a:ext cx="98260" cy="56379"/>
          </a:xfrm>
          <a:custGeom>
            <a:avLst/>
            <a:gdLst>
              <a:gd name="T0" fmla="*/ 0 w 308"/>
              <a:gd name="T1" fmla="*/ 172 h 172"/>
              <a:gd name="T2" fmla="*/ 21 w 308"/>
              <a:gd name="T3" fmla="*/ 146 h 172"/>
              <a:gd name="T4" fmla="*/ 47 w 308"/>
              <a:gd name="T5" fmla="*/ 121 h 172"/>
              <a:gd name="T6" fmla="*/ 77 w 308"/>
              <a:gd name="T7" fmla="*/ 91 h 172"/>
              <a:gd name="T8" fmla="*/ 121 w 308"/>
              <a:gd name="T9" fmla="*/ 71 h 172"/>
              <a:gd name="T10" fmla="*/ 147 w 308"/>
              <a:gd name="T11" fmla="*/ 61 h 172"/>
              <a:gd name="T12" fmla="*/ 172 w 308"/>
              <a:gd name="T13" fmla="*/ 55 h 172"/>
              <a:gd name="T14" fmla="*/ 202 w 308"/>
              <a:gd name="T15" fmla="*/ 50 h 172"/>
              <a:gd name="T16" fmla="*/ 237 w 308"/>
              <a:gd name="T17" fmla="*/ 55 h 172"/>
              <a:gd name="T18" fmla="*/ 273 w 308"/>
              <a:gd name="T19" fmla="*/ 61 h 172"/>
              <a:gd name="T20" fmla="*/ 308 w 308"/>
              <a:gd name="T21" fmla="*/ 71 h 172"/>
              <a:gd name="T22" fmla="*/ 268 w 308"/>
              <a:gd name="T23" fmla="*/ 45 h 172"/>
              <a:gd name="T24" fmla="*/ 222 w 308"/>
              <a:gd name="T25" fmla="*/ 20 h 172"/>
              <a:gd name="T26" fmla="*/ 197 w 308"/>
              <a:gd name="T27" fmla="*/ 10 h 172"/>
              <a:gd name="T28" fmla="*/ 172 w 308"/>
              <a:gd name="T29" fmla="*/ 6 h 172"/>
              <a:gd name="T30" fmla="*/ 141 w 308"/>
              <a:gd name="T31" fmla="*/ 0 h 172"/>
              <a:gd name="T32" fmla="*/ 117 w 308"/>
              <a:gd name="T33" fmla="*/ 6 h 172"/>
              <a:gd name="T34" fmla="*/ 91 w 308"/>
              <a:gd name="T35" fmla="*/ 10 h 172"/>
              <a:gd name="T36" fmla="*/ 66 w 308"/>
              <a:gd name="T37" fmla="*/ 25 h 172"/>
              <a:gd name="T38" fmla="*/ 47 w 308"/>
              <a:gd name="T39" fmla="*/ 45 h 172"/>
              <a:gd name="T40" fmla="*/ 26 w 308"/>
              <a:gd name="T41" fmla="*/ 76 h 172"/>
              <a:gd name="T42" fmla="*/ 10 w 308"/>
              <a:gd name="T43" fmla="*/ 117 h 172"/>
              <a:gd name="T44" fmla="*/ 0 w 308"/>
              <a:gd name="T4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172">
                <a:moveTo>
                  <a:pt x="0" y="172"/>
                </a:moveTo>
                <a:lnTo>
                  <a:pt x="21" y="146"/>
                </a:lnTo>
                <a:lnTo>
                  <a:pt x="47" y="121"/>
                </a:lnTo>
                <a:lnTo>
                  <a:pt x="77" y="91"/>
                </a:lnTo>
                <a:lnTo>
                  <a:pt x="121" y="71"/>
                </a:lnTo>
                <a:lnTo>
                  <a:pt x="147" y="61"/>
                </a:lnTo>
                <a:lnTo>
                  <a:pt x="172" y="55"/>
                </a:lnTo>
                <a:lnTo>
                  <a:pt x="202" y="50"/>
                </a:lnTo>
                <a:lnTo>
                  <a:pt x="237" y="55"/>
                </a:lnTo>
                <a:lnTo>
                  <a:pt x="273" y="61"/>
                </a:lnTo>
                <a:lnTo>
                  <a:pt x="308" y="71"/>
                </a:lnTo>
                <a:lnTo>
                  <a:pt x="268" y="45"/>
                </a:lnTo>
                <a:lnTo>
                  <a:pt x="222" y="20"/>
                </a:lnTo>
                <a:lnTo>
                  <a:pt x="197" y="10"/>
                </a:lnTo>
                <a:lnTo>
                  <a:pt x="172" y="6"/>
                </a:lnTo>
                <a:lnTo>
                  <a:pt x="141" y="0"/>
                </a:lnTo>
                <a:lnTo>
                  <a:pt x="117" y="6"/>
                </a:lnTo>
                <a:lnTo>
                  <a:pt x="91" y="10"/>
                </a:lnTo>
                <a:lnTo>
                  <a:pt x="66" y="25"/>
                </a:lnTo>
                <a:lnTo>
                  <a:pt x="47" y="45"/>
                </a:lnTo>
                <a:lnTo>
                  <a:pt x="26" y="76"/>
                </a:lnTo>
                <a:lnTo>
                  <a:pt x="10" y="117"/>
                </a:lnTo>
                <a:lnTo>
                  <a:pt x="0" y="1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7"/>
          <p:cNvSpPr>
            <a:spLocks/>
          </p:cNvSpPr>
          <p:nvPr/>
        </p:nvSpPr>
        <p:spPr bwMode="auto">
          <a:xfrm>
            <a:off x="1363202" y="4385175"/>
            <a:ext cx="106314" cy="61211"/>
          </a:xfrm>
          <a:custGeom>
            <a:avLst/>
            <a:gdLst>
              <a:gd name="T0" fmla="*/ 0 w 328"/>
              <a:gd name="T1" fmla="*/ 55 h 191"/>
              <a:gd name="T2" fmla="*/ 41 w 328"/>
              <a:gd name="T3" fmla="*/ 50 h 191"/>
              <a:gd name="T4" fmla="*/ 86 w 328"/>
              <a:gd name="T5" fmla="*/ 44 h 191"/>
              <a:gd name="T6" fmla="*/ 136 w 328"/>
              <a:gd name="T7" fmla="*/ 50 h 191"/>
              <a:gd name="T8" fmla="*/ 191 w 328"/>
              <a:gd name="T9" fmla="*/ 60 h 191"/>
              <a:gd name="T10" fmla="*/ 222 w 328"/>
              <a:gd name="T11" fmla="*/ 70 h 191"/>
              <a:gd name="T12" fmla="*/ 247 w 328"/>
              <a:gd name="T13" fmla="*/ 85 h 191"/>
              <a:gd name="T14" fmla="*/ 272 w 328"/>
              <a:gd name="T15" fmla="*/ 106 h 191"/>
              <a:gd name="T16" fmla="*/ 292 w 328"/>
              <a:gd name="T17" fmla="*/ 131 h 191"/>
              <a:gd name="T18" fmla="*/ 313 w 328"/>
              <a:gd name="T19" fmla="*/ 156 h 191"/>
              <a:gd name="T20" fmla="*/ 328 w 328"/>
              <a:gd name="T21" fmla="*/ 191 h 191"/>
              <a:gd name="T22" fmla="*/ 313 w 328"/>
              <a:gd name="T23" fmla="*/ 146 h 191"/>
              <a:gd name="T24" fmla="*/ 288 w 328"/>
              <a:gd name="T25" fmla="*/ 100 h 191"/>
              <a:gd name="T26" fmla="*/ 272 w 328"/>
              <a:gd name="T27" fmla="*/ 76 h 191"/>
              <a:gd name="T28" fmla="*/ 258 w 328"/>
              <a:gd name="T29" fmla="*/ 55 h 191"/>
              <a:gd name="T30" fmla="*/ 237 w 328"/>
              <a:gd name="T31" fmla="*/ 34 h 191"/>
              <a:gd name="T32" fmla="*/ 212 w 328"/>
              <a:gd name="T33" fmla="*/ 14 h 191"/>
              <a:gd name="T34" fmla="*/ 187 w 328"/>
              <a:gd name="T35" fmla="*/ 4 h 191"/>
              <a:gd name="T36" fmla="*/ 151 w 328"/>
              <a:gd name="T37" fmla="*/ 0 h 191"/>
              <a:gd name="T38" fmla="*/ 121 w 328"/>
              <a:gd name="T39" fmla="*/ 0 h 191"/>
              <a:gd name="T40" fmla="*/ 81 w 328"/>
              <a:gd name="T41" fmla="*/ 9 h 191"/>
              <a:gd name="T42" fmla="*/ 41 w 328"/>
              <a:gd name="T43" fmla="*/ 25 h 191"/>
              <a:gd name="T44" fmla="*/ 0 w 328"/>
              <a:gd name="T45" fmla="*/ 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191">
                <a:moveTo>
                  <a:pt x="0" y="55"/>
                </a:moveTo>
                <a:lnTo>
                  <a:pt x="41" y="50"/>
                </a:lnTo>
                <a:lnTo>
                  <a:pt x="86" y="44"/>
                </a:lnTo>
                <a:lnTo>
                  <a:pt x="136" y="50"/>
                </a:lnTo>
                <a:lnTo>
                  <a:pt x="191" y="60"/>
                </a:lnTo>
                <a:lnTo>
                  <a:pt x="222" y="70"/>
                </a:lnTo>
                <a:lnTo>
                  <a:pt x="247" y="85"/>
                </a:lnTo>
                <a:lnTo>
                  <a:pt x="272" y="106"/>
                </a:lnTo>
                <a:lnTo>
                  <a:pt x="292" y="131"/>
                </a:lnTo>
                <a:lnTo>
                  <a:pt x="313" y="156"/>
                </a:lnTo>
                <a:lnTo>
                  <a:pt x="328" y="191"/>
                </a:lnTo>
                <a:lnTo>
                  <a:pt x="313" y="146"/>
                </a:lnTo>
                <a:lnTo>
                  <a:pt x="288" y="100"/>
                </a:lnTo>
                <a:lnTo>
                  <a:pt x="272" y="76"/>
                </a:lnTo>
                <a:lnTo>
                  <a:pt x="258" y="55"/>
                </a:lnTo>
                <a:lnTo>
                  <a:pt x="237" y="34"/>
                </a:lnTo>
                <a:lnTo>
                  <a:pt x="212" y="14"/>
                </a:lnTo>
                <a:lnTo>
                  <a:pt x="187" y="4"/>
                </a:lnTo>
                <a:lnTo>
                  <a:pt x="151" y="0"/>
                </a:lnTo>
                <a:lnTo>
                  <a:pt x="121" y="0"/>
                </a:lnTo>
                <a:lnTo>
                  <a:pt x="81" y="9"/>
                </a:lnTo>
                <a:lnTo>
                  <a:pt x="41" y="25"/>
                </a:lnTo>
                <a:lnTo>
                  <a:pt x="0"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8"/>
          <p:cNvSpPr>
            <a:spLocks/>
          </p:cNvSpPr>
          <p:nvPr/>
        </p:nvSpPr>
        <p:spPr bwMode="auto">
          <a:xfrm>
            <a:off x="1255278" y="4570419"/>
            <a:ext cx="310888" cy="127255"/>
          </a:xfrm>
          <a:custGeom>
            <a:avLst/>
            <a:gdLst>
              <a:gd name="T0" fmla="*/ 0 w 963"/>
              <a:gd name="T1" fmla="*/ 304 h 394"/>
              <a:gd name="T2" fmla="*/ 0 w 963"/>
              <a:gd name="T3" fmla="*/ 323 h 394"/>
              <a:gd name="T4" fmla="*/ 5 w 963"/>
              <a:gd name="T5" fmla="*/ 343 h 394"/>
              <a:gd name="T6" fmla="*/ 16 w 963"/>
              <a:gd name="T7" fmla="*/ 364 h 394"/>
              <a:gd name="T8" fmla="*/ 26 w 963"/>
              <a:gd name="T9" fmla="*/ 384 h 394"/>
              <a:gd name="T10" fmla="*/ 46 w 963"/>
              <a:gd name="T11" fmla="*/ 394 h 394"/>
              <a:gd name="T12" fmla="*/ 61 w 963"/>
              <a:gd name="T13" fmla="*/ 394 h 394"/>
              <a:gd name="T14" fmla="*/ 71 w 963"/>
              <a:gd name="T15" fmla="*/ 394 h 394"/>
              <a:gd name="T16" fmla="*/ 90 w 963"/>
              <a:gd name="T17" fmla="*/ 389 h 394"/>
              <a:gd name="T18" fmla="*/ 111 w 963"/>
              <a:gd name="T19" fmla="*/ 380 h 394"/>
              <a:gd name="T20" fmla="*/ 157 w 963"/>
              <a:gd name="T21" fmla="*/ 343 h 394"/>
              <a:gd name="T22" fmla="*/ 212 w 963"/>
              <a:gd name="T23" fmla="*/ 298 h 394"/>
              <a:gd name="T24" fmla="*/ 282 w 963"/>
              <a:gd name="T25" fmla="*/ 249 h 394"/>
              <a:gd name="T26" fmla="*/ 323 w 963"/>
              <a:gd name="T27" fmla="*/ 223 h 394"/>
              <a:gd name="T28" fmla="*/ 374 w 963"/>
              <a:gd name="T29" fmla="*/ 198 h 394"/>
              <a:gd name="T30" fmla="*/ 424 w 963"/>
              <a:gd name="T31" fmla="*/ 182 h 394"/>
              <a:gd name="T32" fmla="*/ 480 w 963"/>
              <a:gd name="T33" fmla="*/ 168 h 394"/>
              <a:gd name="T34" fmla="*/ 540 w 963"/>
              <a:gd name="T35" fmla="*/ 162 h 394"/>
              <a:gd name="T36" fmla="*/ 605 w 963"/>
              <a:gd name="T37" fmla="*/ 162 h 394"/>
              <a:gd name="T38" fmla="*/ 681 w 963"/>
              <a:gd name="T39" fmla="*/ 173 h 394"/>
              <a:gd name="T40" fmla="*/ 762 w 963"/>
              <a:gd name="T41" fmla="*/ 193 h 394"/>
              <a:gd name="T42" fmla="*/ 852 w 963"/>
              <a:gd name="T43" fmla="*/ 223 h 394"/>
              <a:gd name="T44" fmla="*/ 948 w 963"/>
              <a:gd name="T45" fmla="*/ 268 h 394"/>
              <a:gd name="T46" fmla="*/ 953 w 963"/>
              <a:gd name="T47" fmla="*/ 263 h 394"/>
              <a:gd name="T48" fmla="*/ 963 w 963"/>
              <a:gd name="T49" fmla="*/ 243 h 394"/>
              <a:gd name="T50" fmla="*/ 963 w 963"/>
              <a:gd name="T51" fmla="*/ 228 h 394"/>
              <a:gd name="T52" fmla="*/ 963 w 963"/>
              <a:gd name="T53" fmla="*/ 208 h 394"/>
              <a:gd name="T54" fmla="*/ 953 w 963"/>
              <a:gd name="T55" fmla="*/ 182 h 394"/>
              <a:gd name="T56" fmla="*/ 933 w 963"/>
              <a:gd name="T57" fmla="*/ 157 h 394"/>
              <a:gd name="T58" fmla="*/ 903 w 963"/>
              <a:gd name="T59" fmla="*/ 127 h 394"/>
              <a:gd name="T60" fmla="*/ 862 w 963"/>
              <a:gd name="T61" fmla="*/ 97 h 394"/>
              <a:gd name="T62" fmla="*/ 806 w 963"/>
              <a:gd name="T63" fmla="*/ 71 h 394"/>
              <a:gd name="T64" fmla="*/ 746 w 963"/>
              <a:gd name="T65" fmla="*/ 41 h 394"/>
              <a:gd name="T66" fmla="*/ 676 w 963"/>
              <a:gd name="T67" fmla="*/ 21 h 394"/>
              <a:gd name="T68" fmla="*/ 601 w 963"/>
              <a:gd name="T69" fmla="*/ 5 h 394"/>
              <a:gd name="T70" fmla="*/ 515 w 963"/>
              <a:gd name="T71" fmla="*/ 0 h 394"/>
              <a:gd name="T72" fmla="*/ 474 w 963"/>
              <a:gd name="T73" fmla="*/ 5 h 394"/>
              <a:gd name="T74" fmla="*/ 429 w 963"/>
              <a:gd name="T75" fmla="*/ 11 h 394"/>
              <a:gd name="T76" fmla="*/ 388 w 963"/>
              <a:gd name="T77" fmla="*/ 21 h 394"/>
              <a:gd name="T78" fmla="*/ 344 w 963"/>
              <a:gd name="T79" fmla="*/ 30 h 394"/>
              <a:gd name="T80" fmla="*/ 268 w 963"/>
              <a:gd name="T81" fmla="*/ 61 h 394"/>
              <a:gd name="T82" fmla="*/ 192 w 963"/>
              <a:gd name="T83" fmla="*/ 102 h 394"/>
              <a:gd name="T84" fmla="*/ 132 w 963"/>
              <a:gd name="T85" fmla="*/ 142 h 394"/>
              <a:gd name="T86" fmla="*/ 81 w 963"/>
              <a:gd name="T87" fmla="*/ 187 h 394"/>
              <a:gd name="T88" fmla="*/ 41 w 963"/>
              <a:gd name="T89" fmla="*/ 233 h 394"/>
              <a:gd name="T90" fmla="*/ 11 w 963"/>
              <a:gd name="T91" fmla="*/ 273 h 394"/>
              <a:gd name="T92" fmla="*/ 0 w 963"/>
              <a:gd name="T93" fmla="*/ 30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3" h="394">
                <a:moveTo>
                  <a:pt x="0" y="304"/>
                </a:moveTo>
                <a:lnTo>
                  <a:pt x="0" y="323"/>
                </a:lnTo>
                <a:lnTo>
                  <a:pt x="5" y="343"/>
                </a:lnTo>
                <a:lnTo>
                  <a:pt x="16" y="364"/>
                </a:lnTo>
                <a:lnTo>
                  <a:pt x="26" y="384"/>
                </a:lnTo>
                <a:lnTo>
                  <a:pt x="46" y="394"/>
                </a:lnTo>
                <a:lnTo>
                  <a:pt x="61" y="394"/>
                </a:lnTo>
                <a:lnTo>
                  <a:pt x="71" y="394"/>
                </a:lnTo>
                <a:lnTo>
                  <a:pt x="90" y="389"/>
                </a:lnTo>
                <a:lnTo>
                  <a:pt x="111" y="380"/>
                </a:lnTo>
                <a:lnTo>
                  <a:pt x="157" y="343"/>
                </a:lnTo>
                <a:lnTo>
                  <a:pt x="212" y="298"/>
                </a:lnTo>
                <a:lnTo>
                  <a:pt x="282" y="249"/>
                </a:lnTo>
                <a:lnTo>
                  <a:pt x="323" y="223"/>
                </a:lnTo>
                <a:lnTo>
                  <a:pt x="374" y="198"/>
                </a:lnTo>
                <a:lnTo>
                  <a:pt x="424" y="182"/>
                </a:lnTo>
                <a:lnTo>
                  <a:pt x="480" y="168"/>
                </a:lnTo>
                <a:lnTo>
                  <a:pt x="540" y="162"/>
                </a:lnTo>
                <a:lnTo>
                  <a:pt x="605" y="162"/>
                </a:lnTo>
                <a:lnTo>
                  <a:pt x="681" y="173"/>
                </a:lnTo>
                <a:lnTo>
                  <a:pt x="762" y="193"/>
                </a:lnTo>
                <a:lnTo>
                  <a:pt x="852" y="223"/>
                </a:lnTo>
                <a:lnTo>
                  <a:pt x="948" y="268"/>
                </a:lnTo>
                <a:lnTo>
                  <a:pt x="953" y="263"/>
                </a:lnTo>
                <a:lnTo>
                  <a:pt x="963" y="243"/>
                </a:lnTo>
                <a:lnTo>
                  <a:pt x="963" y="228"/>
                </a:lnTo>
                <a:lnTo>
                  <a:pt x="963" y="208"/>
                </a:lnTo>
                <a:lnTo>
                  <a:pt x="953" y="182"/>
                </a:lnTo>
                <a:lnTo>
                  <a:pt x="933" y="157"/>
                </a:lnTo>
                <a:lnTo>
                  <a:pt x="903" y="127"/>
                </a:lnTo>
                <a:lnTo>
                  <a:pt x="862" y="97"/>
                </a:lnTo>
                <a:lnTo>
                  <a:pt x="806" y="71"/>
                </a:lnTo>
                <a:lnTo>
                  <a:pt x="746" y="41"/>
                </a:lnTo>
                <a:lnTo>
                  <a:pt x="676" y="21"/>
                </a:lnTo>
                <a:lnTo>
                  <a:pt x="601" y="5"/>
                </a:lnTo>
                <a:lnTo>
                  <a:pt x="515" y="0"/>
                </a:lnTo>
                <a:lnTo>
                  <a:pt x="474" y="5"/>
                </a:lnTo>
                <a:lnTo>
                  <a:pt x="429" y="11"/>
                </a:lnTo>
                <a:lnTo>
                  <a:pt x="388" y="21"/>
                </a:lnTo>
                <a:lnTo>
                  <a:pt x="344" y="30"/>
                </a:lnTo>
                <a:lnTo>
                  <a:pt x="268" y="61"/>
                </a:lnTo>
                <a:lnTo>
                  <a:pt x="192" y="102"/>
                </a:lnTo>
                <a:lnTo>
                  <a:pt x="132" y="142"/>
                </a:lnTo>
                <a:lnTo>
                  <a:pt x="81" y="187"/>
                </a:lnTo>
                <a:lnTo>
                  <a:pt x="41" y="233"/>
                </a:lnTo>
                <a:lnTo>
                  <a:pt x="11" y="273"/>
                </a:lnTo>
                <a:lnTo>
                  <a:pt x="0" y="3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29"/>
          <p:cNvSpPr>
            <a:spLocks/>
          </p:cNvSpPr>
          <p:nvPr/>
        </p:nvSpPr>
        <p:spPr bwMode="auto">
          <a:xfrm>
            <a:off x="1393808" y="4799155"/>
            <a:ext cx="88595" cy="25773"/>
          </a:xfrm>
          <a:custGeom>
            <a:avLst/>
            <a:gdLst>
              <a:gd name="T0" fmla="*/ 0 w 273"/>
              <a:gd name="T1" fmla="*/ 0 h 76"/>
              <a:gd name="T2" fmla="*/ 31 w 273"/>
              <a:gd name="T3" fmla="*/ 10 h 76"/>
              <a:gd name="T4" fmla="*/ 100 w 273"/>
              <a:gd name="T5" fmla="*/ 21 h 76"/>
              <a:gd name="T6" fmla="*/ 141 w 273"/>
              <a:gd name="T7" fmla="*/ 26 h 76"/>
              <a:gd name="T8" fmla="*/ 187 w 273"/>
              <a:gd name="T9" fmla="*/ 26 h 76"/>
              <a:gd name="T10" fmla="*/ 232 w 273"/>
              <a:gd name="T11" fmla="*/ 16 h 76"/>
              <a:gd name="T12" fmla="*/ 252 w 273"/>
              <a:gd name="T13" fmla="*/ 10 h 76"/>
              <a:gd name="T14" fmla="*/ 273 w 273"/>
              <a:gd name="T15" fmla="*/ 0 h 76"/>
              <a:gd name="T16" fmla="*/ 252 w 273"/>
              <a:gd name="T17" fmla="*/ 26 h 76"/>
              <a:gd name="T18" fmla="*/ 227 w 273"/>
              <a:gd name="T19" fmla="*/ 46 h 76"/>
              <a:gd name="T20" fmla="*/ 192 w 273"/>
              <a:gd name="T21" fmla="*/ 67 h 76"/>
              <a:gd name="T22" fmla="*/ 172 w 273"/>
              <a:gd name="T23" fmla="*/ 71 h 76"/>
              <a:gd name="T24" fmla="*/ 151 w 273"/>
              <a:gd name="T25" fmla="*/ 76 h 76"/>
              <a:gd name="T26" fmla="*/ 130 w 273"/>
              <a:gd name="T27" fmla="*/ 76 h 76"/>
              <a:gd name="T28" fmla="*/ 106 w 273"/>
              <a:gd name="T29" fmla="*/ 71 h 76"/>
              <a:gd name="T30" fmla="*/ 81 w 273"/>
              <a:gd name="T31" fmla="*/ 67 h 76"/>
              <a:gd name="T32" fmla="*/ 55 w 273"/>
              <a:gd name="T33" fmla="*/ 51 h 76"/>
              <a:gd name="T34" fmla="*/ 31 w 273"/>
              <a:gd name="T35" fmla="*/ 30 h 76"/>
              <a:gd name="T36" fmla="*/ 0 w 273"/>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76">
                <a:moveTo>
                  <a:pt x="0" y="0"/>
                </a:moveTo>
                <a:lnTo>
                  <a:pt x="31" y="10"/>
                </a:lnTo>
                <a:lnTo>
                  <a:pt x="100" y="21"/>
                </a:lnTo>
                <a:lnTo>
                  <a:pt x="141" y="26"/>
                </a:lnTo>
                <a:lnTo>
                  <a:pt x="187" y="26"/>
                </a:lnTo>
                <a:lnTo>
                  <a:pt x="232" y="16"/>
                </a:lnTo>
                <a:lnTo>
                  <a:pt x="252" y="10"/>
                </a:lnTo>
                <a:lnTo>
                  <a:pt x="273" y="0"/>
                </a:lnTo>
                <a:lnTo>
                  <a:pt x="252" y="26"/>
                </a:lnTo>
                <a:lnTo>
                  <a:pt x="227" y="46"/>
                </a:lnTo>
                <a:lnTo>
                  <a:pt x="192" y="67"/>
                </a:lnTo>
                <a:lnTo>
                  <a:pt x="172" y="71"/>
                </a:lnTo>
                <a:lnTo>
                  <a:pt x="151" y="76"/>
                </a:lnTo>
                <a:lnTo>
                  <a:pt x="130" y="76"/>
                </a:lnTo>
                <a:lnTo>
                  <a:pt x="106" y="71"/>
                </a:lnTo>
                <a:lnTo>
                  <a:pt x="81" y="67"/>
                </a:lnTo>
                <a:lnTo>
                  <a:pt x="55" y="51"/>
                </a:lnTo>
                <a:lnTo>
                  <a:pt x="31" y="3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0"/>
          <p:cNvSpPr>
            <a:spLocks/>
          </p:cNvSpPr>
          <p:nvPr/>
        </p:nvSpPr>
        <p:spPr bwMode="auto">
          <a:xfrm>
            <a:off x="789751" y="4659014"/>
            <a:ext cx="78930" cy="77319"/>
          </a:xfrm>
          <a:custGeom>
            <a:avLst/>
            <a:gdLst>
              <a:gd name="T0" fmla="*/ 242 w 242"/>
              <a:gd name="T1" fmla="*/ 121 h 243"/>
              <a:gd name="T2" fmla="*/ 235 w 242"/>
              <a:gd name="T3" fmla="*/ 147 h 243"/>
              <a:gd name="T4" fmla="*/ 231 w 242"/>
              <a:gd name="T5" fmla="*/ 167 h 243"/>
              <a:gd name="T6" fmla="*/ 221 w 242"/>
              <a:gd name="T7" fmla="*/ 187 h 243"/>
              <a:gd name="T8" fmla="*/ 205 w 242"/>
              <a:gd name="T9" fmla="*/ 207 h 243"/>
              <a:gd name="T10" fmla="*/ 186 w 242"/>
              <a:gd name="T11" fmla="*/ 223 h 243"/>
              <a:gd name="T12" fmla="*/ 165 w 242"/>
              <a:gd name="T13" fmla="*/ 232 h 243"/>
              <a:gd name="T14" fmla="*/ 145 w 242"/>
              <a:gd name="T15" fmla="*/ 237 h 243"/>
              <a:gd name="T16" fmla="*/ 120 w 242"/>
              <a:gd name="T17" fmla="*/ 243 h 243"/>
              <a:gd name="T18" fmla="*/ 94 w 242"/>
              <a:gd name="T19" fmla="*/ 237 h 243"/>
              <a:gd name="T20" fmla="*/ 75 w 242"/>
              <a:gd name="T21" fmla="*/ 232 h 243"/>
              <a:gd name="T22" fmla="*/ 55 w 242"/>
              <a:gd name="T23" fmla="*/ 223 h 243"/>
              <a:gd name="T24" fmla="*/ 35 w 242"/>
              <a:gd name="T25" fmla="*/ 207 h 243"/>
              <a:gd name="T26" fmla="*/ 20 w 242"/>
              <a:gd name="T27" fmla="*/ 187 h 243"/>
              <a:gd name="T28" fmla="*/ 9 w 242"/>
              <a:gd name="T29" fmla="*/ 167 h 243"/>
              <a:gd name="T30" fmla="*/ 4 w 242"/>
              <a:gd name="T31" fmla="*/ 147 h 243"/>
              <a:gd name="T32" fmla="*/ 0 w 242"/>
              <a:gd name="T33" fmla="*/ 121 h 243"/>
              <a:gd name="T34" fmla="*/ 4 w 242"/>
              <a:gd name="T35" fmla="*/ 96 h 243"/>
              <a:gd name="T36" fmla="*/ 9 w 242"/>
              <a:gd name="T37" fmla="*/ 76 h 243"/>
              <a:gd name="T38" fmla="*/ 20 w 242"/>
              <a:gd name="T39" fmla="*/ 56 h 243"/>
              <a:gd name="T40" fmla="*/ 35 w 242"/>
              <a:gd name="T41" fmla="*/ 36 h 243"/>
              <a:gd name="T42" fmla="*/ 55 w 242"/>
              <a:gd name="T43" fmla="*/ 20 h 243"/>
              <a:gd name="T44" fmla="*/ 75 w 242"/>
              <a:gd name="T45" fmla="*/ 10 h 243"/>
              <a:gd name="T46" fmla="*/ 94 w 242"/>
              <a:gd name="T47" fmla="*/ 6 h 243"/>
              <a:gd name="T48" fmla="*/ 120 w 242"/>
              <a:gd name="T49" fmla="*/ 0 h 243"/>
              <a:gd name="T50" fmla="*/ 145 w 242"/>
              <a:gd name="T51" fmla="*/ 6 h 243"/>
              <a:gd name="T52" fmla="*/ 165 w 242"/>
              <a:gd name="T53" fmla="*/ 10 h 243"/>
              <a:gd name="T54" fmla="*/ 186 w 242"/>
              <a:gd name="T55" fmla="*/ 20 h 243"/>
              <a:gd name="T56" fmla="*/ 205 w 242"/>
              <a:gd name="T57" fmla="*/ 36 h 243"/>
              <a:gd name="T58" fmla="*/ 221 w 242"/>
              <a:gd name="T59" fmla="*/ 56 h 243"/>
              <a:gd name="T60" fmla="*/ 231 w 242"/>
              <a:gd name="T61" fmla="*/ 76 h 243"/>
              <a:gd name="T62" fmla="*/ 235 w 242"/>
              <a:gd name="T63" fmla="*/ 96 h 243"/>
              <a:gd name="T64" fmla="*/ 242 w 242"/>
              <a:gd name="T6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243">
                <a:moveTo>
                  <a:pt x="242" y="121"/>
                </a:moveTo>
                <a:lnTo>
                  <a:pt x="235" y="147"/>
                </a:lnTo>
                <a:lnTo>
                  <a:pt x="231" y="167"/>
                </a:lnTo>
                <a:lnTo>
                  <a:pt x="221" y="187"/>
                </a:lnTo>
                <a:lnTo>
                  <a:pt x="205" y="207"/>
                </a:lnTo>
                <a:lnTo>
                  <a:pt x="186" y="223"/>
                </a:lnTo>
                <a:lnTo>
                  <a:pt x="165" y="232"/>
                </a:lnTo>
                <a:lnTo>
                  <a:pt x="145" y="237"/>
                </a:lnTo>
                <a:lnTo>
                  <a:pt x="120" y="243"/>
                </a:lnTo>
                <a:lnTo>
                  <a:pt x="94" y="237"/>
                </a:lnTo>
                <a:lnTo>
                  <a:pt x="75" y="232"/>
                </a:lnTo>
                <a:lnTo>
                  <a:pt x="55" y="223"/>
                </a:lnTo>
                <a:lnTo>
                  <a:pt x="35" y="207"/>
                </a:lnTo>
                <a:lnTo>
                  <a:pt x="20" y="187"/>
                </a:lnTo>
                <a:lnTo>
                  <a:pt x="9" y="167"/>
                </a:lnTo>
                <a:lnTo>
                  <a:pt x="4" y="147"/>
                </a:lnTo>
                <a:lnTo>
                  <a:pt x="0" y="121"/>
                </a:lnTo>
                <a:lnTo>
                  <a:pt x="4" y="96"/>
                </a:lnTo>
                <a:lnTo>
                  <a:pt x="9" y="76"/>
                </a:lnTo>
                <a:lnTo>
                  <a:pt x="20" y="56"/>
                </a:lnTo>
                <a:lnTo>
                  <a:pt x="35" y="36"/>
                </a:lnTo>
                <a:lnTo>
                  <a:pt x="55" y="20"/>
                </a:lnTo>
                <a:lnTo>
                  <a:pt x="75" y="10"/>
                </a:lnTo>
                <a:lnTo>
                  <a:pt x="94" y="6"/>
                </a:lnTo>
                <a:lnTo>
                  <a:pt x="120" y="0"/>
                </a:lnTo>
                <a:lnTo>
                  <a:pt x="145" y="6"/>
                </a:lnTo>
                <a:lnTo>
                  <a:pt x="165" y="10"/>
                </a:lnTo>
                <a:lnTo>
                  <a:pt x="186" y="20"/>
                </a:lnTo>
                <a:lnTo>
                  <a:pt x="205" y="36"/>
                </a:lnTo>
                <a:lnTo>
                  <a:pt x="221" y="56"/>
                </a:lnTo>
                <a:lnTo>
                  <a:pt x="231" y="76"/>
                </a:lnTo>
                <a:lnTo>
                  <a:pt x="235" y="96"/>
                </a:lnTo>
                <a:lnTo>
                  <a:pt x="242" y="1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1"/>
          <p:cNvSpPr>
            <a:spLocks/>
          </p:cNvSpPr>
          <p:nvPr/>
        </p:nvSpPr>
        <p:spPr bwMode="auto">
          <a:xfrm>
            <a:off x="1440522" y="4621965"/>
            <a:ext cx="66044" cy="67654"/>
          </a:xfrm>
          <a:custGeom>
            <a:avLst/>
            <a:gdLst>
              <a:gd name="T0" fmla="*/ 201 w 201"/>
              <a:gd name="T1" fmla="*/ 106 h 207"/>
              <a:gd name="T2" fmla="*/ 201 w 201"/>
              <a:gd name="T3" fmla="*/ 126 h 207"/>
              <a:gd name="T4" fmla="*/ 191 w 201"/>
              <a:gd name="T5" fmla="*/ 142 h 207"/>
              <a:gd name="T6" fmla="*/ 187 w 201"/>
              <a:gd name="T7" fmla="*/ 161 h 207"/>
              <a:gd name="T8" fmla="*/ 171 w 201"/>
              <a:gd name="T9" fmla="*/ 177 h 207"/>
              <a:gd name="T10" fmla="*/ 157 w 201"/>
              <a:gd name="T11" fmla="*/ 187 h 207"/>
              <a:gd name="T12" fmla="*/ 141 w 201"/>
              <a:gd name="T13" fmla="*/ 197 h 207"/>
              <a:gd name="T14" fmla="*/ 120 w 201"/>
              <a:gd name="T15" fmla="*/ 202 h 207"/>
              <a:gd name="T16" fmla="*/ 101 w 201"/>
              <a:gd name="T17" fmla="*/ 207 h 207"/>
              <a:gd name="T18" fmla="*/ 81 w 201"/>
              <a:gd name="T19" fmla="*/ 202 h 207"/>
              <a:gd name="T20" fmla="*/ 60 w 201"/>
              <a:gd name="T21" fmla="*/ 197 h 207"/>
              <a:gd name="T22" fmla="*/ 46 w 201"/>
              <a:gd name="T23" fmla="*/ 187 h 207"/>
              <a:gd name="T24" fmla="*/ 30 w 201"/>
              <a:gd name="T25" fmla="*/ 177 h 207"/>
              <a:gd name="T26" fmla="*/ 16 w 201"/>
              <a:gd name="T27" fmla="*/ 161 h 207"/>
              <a:gd name="T28" fmla="*/ 5 w 201"/>
              <a:gd name="T29" fmla="*/ 142 h 207"/>
              <a:gd name="T30" fmla="*/ 0 w 201"/>
              <a:gd name="T31" fmla="*/ 126 h 207"/>
              <a:gd name="T32" fmla="*/ 0 w 201"/>
              <a:gd name="T33" fmla="*/ 106 h 207"/>
              <a:gd name="T34" fmla="*/ 0 w 201"/>
              <a:gd name="T35" fmla="*/ 81 h 207"/>
              <a:gd name="T36" fmla="*/ 5 w 201"/>
              <a:gd name="T37" fmla="*/ 66 h 207"/>
              <a:gd name="T38" fmla="*/ 16 w 201"/>
              <a:gd name="T39" fmla="*/ 46 h 207"/>
              <a:gd name="T40" fmla="*/ 30 w 201"/>
              <a:gd name="T41" fmla="*/ 31 h 207"/>
              <a:gd name="T42" fmla="*/ 46 w 201"/>
              <a:gd name="T43" fmla="*/ 20 h 207"/>
              <a:gd name="T44" fmla="*/ 60 w 201"/>
              <a:gd name="T45" fmla="*/ 11 h 207"/>
              <a:gd name="T46" fmla="*/ 81 w 201"/>
              <a:gd name="T47" fmla="*/ 6 h 207"/>
              <a:gd name="T48" fmla="*/ 101 w 201"/>
              <a:gd name="T49" fmla="*/ 0 h 207"/>
              <a:gd name="T50" fmla="*/ 120 w 201"/>
              <a:gd name="T51" fmla="*/ 6 h 207"/>
              <a:gd name="T52" fmla="*/ 141 w 201"/>
              <a:gd name="T53" fmla="*/ 11 h 207"/>
              <a:gd name="T54" fmla="*/ 157 w 201"/>
              <a:gd name="T55" fmla="*/ 20 h 207"/>
              <a:gd name="T56" fmla="*/ 171 w 201"/>
              <a:gd name="T57" fmla="*/ 31 h 207"/>
              <a:gd name="T58" fmla="*/ 187 w 201"/>
              <a:gd name="T59" fmla="*/ 46 h 207"/>
              <a:gd name="T60" fmla="*/ 191 w 201"/>
              <a:gd name="T61" fmla="*/ 66 h 207"/>
              <a:gd name="T62" fmla="*/ 201 w 201"/>
              <a:gd name="T63" fmla="*/ 81 h 207"/>
              <a:gd name="T64" fmla="*/ 201 w 201"/>
              <a:gd name="T65" fmla="*/ 1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7">
                <a:moveTo>
                  <a:pt x="201" y="106"/>
                </a:moveTo>
                <a:lnTo>
                  <a:pt x="201" y="126"/>
                </a:lnTo>
                <a:lnTo>
                  <a:pt x="191" y="142"/>
                </a:lnTo>
                <a:lnTo>
                  <a:pt x="187" y="161"/>
                </a:lnTo>
                <a:lnTo>
                  <a:pt x="171" y="177"/>
                </a:lnTo>
                <a:lnTo>
                  <a:pt x="157" y="187"/>
                </a:lnTo>
                <a:lnTo>
                  <a:pt x="141" y="197"/>
                </a:lnTo>
                <a:lnTo>
                  <a:pt x="120" y="202"/>
                </a:lnTo>
                <a:lnTo>
                  <a:pt x="101" y="207"/>
                </a:lnTo>
                <a:lnTo>
                  <a:pt x="81" y="202"/>
                </a:lnTo>
                <a:lnTo>
                  <a:pt x="60" y="197"/>
                </a:lnTo>
                <a:lnTo>
                  <a:pt x="46" y="187"/>
                </a:lnTo>
                <a:lnTo>
                  <a:pt x="30" y="177"/>
                </a:lnTo>
                <a:lnTo>
                  <a:pt x="16" y="161"/>
                </a:lnTo>
                <a:lnTo>
                  <a:pt x="5" y="142"/>
                </a:lnTo>
                <a:lnTo>
                  <a:pt x="0" y="126"/>
                </a:lnTo>
                <a:lnTo>
                  <a:pt x="0" y="106"/>
                </a:lnTo>
                <a:lnTo>
                  <a:pt x="0" y="81"/>
                </a:lnTo>
                <a:lnTo>
                  <a:pt x="5" y="66"/>
                </a:lnTo>
                <a:lnTo>
                  <a:pt x="16" y="46"/>
                </a:lnTo>
                <a:lnTo>
                  <a:pt x="30" y="31"/>
                </a:lnTo>
                <a:lnTo>
                  <a:pt x="46" y="20"/>
                </a:lnTo>
                <a:lnTo>
                  <a:pt x="60" y="11"/>
                </a:lnTo>
                <a:lnTo>
                  <a:pt x="81" y="6"/>
                </a:lnTo>
                <a:lnTo>
                  <a:pt x="101" y="0"/>
                </a:lnTo>
                <a:lnTo>
                  <a:pt x="120" y="6"/>
                </a:lnTo>
                <a:lnTo>
                  <a:pt x="141" y="11"/>
                </a:lnTo>
                <a:lnTo>
                  <a:pt x="157" y="20"/>
                </a:lnTo>
                <a:lnTo>
                  <a:pt x="171" y="31"/>
                </a:lnTo>
                <a:lnTo>
                  <a:pt x="187" y="46"/>
                </a:lnTo>
                <a:lnTo>
                  <a:pt x="191" y="66"/>
                </a:lnTo>
                <a:lnTo>
                  <a:pt x="201" y="81"/>
                </a:lnTo>
                <a:lnTo>
                  <a:pt x="201" y="10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32"/>
          <p:cNvSpPr>
            <a:spLocks/>
          </p:cNvSpPr>
          <p:nvPr/>
        </p:nvSpPr>
        <p:spPr bwMode="auto">
          <a:xfrm>
            <a:off x="754313" y="4700895"/>
            <a:ext cx="48325" cy="46714"/>
          </a:xfrm>
          <a:custGeom>
            <a:avLst/>
            <a:gdLst>
              <a:gd name="T0" fmla="*/ 151 w 151"/>
              <a:gd name="T1" fmla="*/ 76 h 147"/>
              <a:gd name="T2" fmla="*/ 142 w 151"/>
              <a:gd name="T3" fmla="*/ 101 h 147"/>
              <a:gd name="T4" fmla="*/ 126 w 151"/>
              <a:gd name="T5" fmla="*/ 126 h 147"/>
              <a:gd name="T6" fmla="*/ 106 w 151"/>
              <a:gd name="T7" fmla="*/ 142 h 147"/>
              <a:gd name="T8" fmla="*/ 76 w 151"/>
              <a:gd name="T9" fmla="*/ 147 h 147"/>
              <a:gd name="T10" fmla="*/ 45 w 151"/>
              <a:gd name="T11" fmla="*/ 142 h 147"/>
              <a:gd name="T12" fmla="*/ 26 w 151"/>
              <a:gd name="T13" fmla="*/ 126 h 147"/>
              <a:gd name="T14" fmla="*/ 5 w 151"/>
              <a:gd name="T15" fmla="*/ 101 h 147"/>
              <a:gd name="T16" fmla="*/ 0 w 151"/>
              <a:gd name="T17" fmla="*/ 76 h 147"/>
              <a:gd name="T18" fmla="*/ 5 w 151"/>
              <a:gd name="T19" fmla="*/ 46 h 147"/>
              <a:gd name="T20" fmla="*/ 26 w 151"/>
              <a:gd name="T21" fmla="*/ 20 h 147"/>
              <a:gd name="T22" fmla="*/ 45 w 151"/>
              <a:gd name="T23" fmla="*/ 6 h 147"/>
              <a:gd name="T24" fmla="*/ 76 w 151"/>
              <a:gd name="T25" fmla="*/ 0 h 147"/>
              <a:gd name="T26" fmla="*/ 106 w 151"/>
              <a:gd name="T27" fmla="*/ 6 h 147"/>
              <a:gd name="T28" fmla="*/ 126 w 151"/>
              <a:gd name="T29" fmla="*/ 20 h 147"/>
              <a:gd name="T30" fmla="*/ 142 w 151"/>
              <a:gd name="T31" fmla="*/ 46 h 147"/>
              <a:gd name="T32" fmla="*/ 151 w 151"/>
              <a:gd name="T33"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47">
                <a:moveTo>
                  <a:pt x="151" y="76"/>
                </a:moveTo>
                <a:lnTo>
                  <a:pt x="142" y="101"/>
                </a:lnTo>
                <a:lnTo>
                  <a:pt x="126" y="126"/>
                </a:lnTo>
                <a:lnTo>
                  <a:pt x="106" y="142"/>
                </a:lnTo>
                <a:lnTo>
                  <a:pt x="76" y="147"/>
                </a:lnTo>
                <a:lnTo>
                  <a:pt x="45" y="142"/>
                </a:lnTo>
                <a:lnTo>
                  <a:pt x="26" y="126"/>
                </a:lnTo>
                <a:lnTo>
                  <a:pt x="5" y="101"/>
                </a:lnTo>
                <a:lnTo>
                  <a:pt x="0" y="76"/>
                </a:lnTo>
                <a:lnTo>
                  <a:pt x="5" y="46"/>
                </a:lnTo>
                <a:lnTo>
                  <a:pt x="26" y="20"/>
                </a:lnTo>
                <a:lnTo>
                  <a:pt x="45" y="6"/>
                </a:lnTo>
                <a:lnTo>
                  <a:pt x="76" y="0"/>
                </a:lnTo>
                <a:lnTo>
                  <a:pt x="106" y="6"/>
                </a:lnTo>
                <a:lnTo>
                  <a:pt x="126" y="20"/>
                </a:lnTo>
                <a:lnTo>
                  <a:pt x="142" y="46"/>
                </a:lnTo>
                <a:lnTo>
                  <a:pt x="151"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33"/>
          <p:cNvSpPr>
            <a:spLocks/>
          </p:cNvSpPr>
          <p:nvPr/>
        </p:nvSpPr>
        <p:spPr bwMode="auto">
          <a:xfrm>
            <a:off x="1416359" y="4679955"/>
            <a:ext cx="48325" cy="46714"/>
          </a:xfrm>
          <a:custGeom>
            <a:avLst/>
            <a:gdLst>
              <a:gd name="T0" fmla="*/ 147 w 147"/>
              <a:gd name="T1" fmla="*/ 76 h 147"/>
              <a:gd name="T2" fmla="*/ 141 w 147"/>
              <a:gd name="T3" fmla="*/ 101 h 147"/>
              <a:gd name="T4" fmla="*/ 126 w 147"/>
              <a:gd name="T5" fmla="*/ 127 h 147"/>
              <a:gd name="T6" fmla="*/ 102 w 147"/>
              <a:gd name="T7" fmla="*/ 141 h 147"/>
              <a:gd name="T8" fmla="*/ 92 w 147"/>
              <a:gd name="T9" fmla="*/ 147 h 147"/>
              <a:gd name="T10" fmla="*/ 76 w 147"/>
              <a:gd name="T11" fmla="*/ 147 h 147"/>
              <a:gd name="T12" fmla="*/ 60 w 147"/>
              <a:gd name="T13" fmla="*/ 147 h 147"/>
              <a:gd name="T14" fmla="*/ 46 w 147"/>
              <a:gd name="T15" fmla="*/ 141 h 147"/>
              <a:gd name="T16" fmla="*/ 21 w 147"/>
              <a:gd name="T17" fmla="*/ 127 h 147"/>
              <a:gd name="T18" fmla="*/ 5 w 147"/>
              <a:gd name="T19" fmla="*/ 101 h 147"/>
              <a:gd name="T20" fmla="*/ 0 w 147"/>
              <a:gd name="T21" fmla="*/ 76 h 147"/>
              <a:gd name="T22" fmla="*/ 5 w 147"/>
              <a:gd name="T23" fmla="*/ 45 h 147"/>
              <a:gd name="T24" fmla="*/ 21 w 147"/>
              <a:gd name="T25" fmla="*/ 20 h 147"/>
              <a:gd name="T26" fmla="*/ 46 w 147"/>
              <a:gd name="T27" fmla="*/ 4 h 147"/>
              <a:gd name="T28" fmla="*/ 60 w 147"/>
              <a:gd name="T29" fmla="*/ 0 h 147"/>
              <a:gd name="T30" fmla="*/ 76 w 147"/>
              <a:gd name="T31" fmla="*/ 0 h 147"/>
              <a:gd name="T32" fmla="*/ 92 w 147"/>
              <a:gd name="T33" fmla="*/ 0 h 147"/>
              <a:gd name="T34" fmla="*/ 102 w 147"/>
              <a:gd name="T35" fmla="*/ 4 h 147"/>
              <a:gd name="T36" fmla="*/ 126 w 147"/>
              <a:gd name="T37" fmla="*/ 20 h 147"/>
              <a:gd name="T38" fmla="*/ 141 w 147"/>
              <a:gd name="T39" fmla="*/ 45 h 147"/>
              <a:gd name="T40" fmla="*/ 147 w 147"/>
              <a:gd name="T41"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7">
                <a:moveTo>
                  <a:pt x="147" y="76"/>
                </a:moveTo>
                <a:lnTo>
                  <a:pt x="141" y="101"/>
                </a:lnTo>
                <a:lnTo>
                  <a:pt x="126" y="127"/>
                </a:lnTo>
                <a:lnTo>
                  <a:pt x="102" y="141"/>
                </a:lnTo>
                <a:lnTo>
                  <a:pt x="92" y="147"/>
                </a:lnTo>
                <a:lnTo>
                  <a:pt x="76" y="147"/>
                </a:lnTo>
                <a:lnTo>
                  <a:pt x="60" y="147"/>
                </a:lnTo>
                <a:lnTo>
                  <a:pt x="46" y="141"/>
                </a:lnTo>
                <a:lnTo>
                  <a:pt x="21" y="127"/>
                </a:lnTo>
                <a:lnTo>
                  <a:pt x="5" y="101"/>
                </a:lnTo>
                <a:lnTo>
                  <a:pt x="0" y="76"/>
                </a:lnTo>
                <a:lnTo>
                  <a:pt x="5" y="45"/>
                </a:lnTo>
                <a:lnTo>
                  <a:pt x="21" y="20"/>
                </a:lnTo>
                <a:lnTo>
                  <a:pt x="46" y="4"/>
                </a:lnTo>
                <a:lnTo>
                  <a:pt x="60" y="0"/>
                </a:lnTo>
                <a:lnTo>
                  <a:pt x="76" y="0"/>
                </a:lnTo>
                <a:lnTo>
                  <a:pt x="92" y="0"/>
                </a:lnTo>
                <a:lnTo>
                  <a:pt x="102" y="4"/>
                </a:lnTo>
                <a:lnTo>
                  <a:pt x="126" y="20"/>
                </a:lnTo>
                <a:lnTo>
                  <a:pt x="141" y="45"/>
                </a:lnTo>
                <a:lnTo>
                  <a:pt x="147"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4"/>
          <p:cNvSpPr>
            <a:spLocks/>
          </p:cNvSpPr>
          <p:nvPr/>
        </p:nvSpPr>
        <p:spPr bwMode="auto">
          <a:xfrm>
            <a:off x="533631" y="4857145"/>
            <a:ext cx="320553" cy="269007"/>
          </a:xfrm>
          <a:custGeom>
            <a:avLst/>
            <a:gdLst>
              <a:gd name="T0" fmla="*/ 993 w 993"/>
              <a:gd name="T1" fmla="*/ 458 h 836"/>
              <a:gd name="T2" fmla="*/ 972 w 993"/>
              <a:gd name="T3" fmla="*/ 539 h 836"/>
              <a:gd name="T4" fmla="*/ 932 w 993"/>
              <a:gd name="T5" fmla="*/ 615 h 836"/>
              <a:gd name="T6" fmla="*/ 877 w 993"/>
              <a:gd name="T7" fmla="*/ 680 h 836"/>
              <a:gd name="T8" fmla="*/ 811 w 993"/>
              <a:gd name="T9" fmla="*/ 741 h 836"/>
              <a:gd name="T10" fmla="*/ 730 w 993"/>
              <a:gd name="T11" fmla="*/ 786 h 836"/>
              <a:gd name="T12" fmla="*/ 640 w 993"/>
              <a:gd name="T13" fmla="*/ 816 h 836"/>
              <a:gd name="T14" fmla="*/ 544 w 993"/>
              <a:gd name="T15" fmla="*/ 832 h 836"/>
              <a:gd name="T16" fmla="*/ 443 w 993"/>
              <a:gd name="T17" fmla="*/ 832 h 836"/>
              <a:gd name="T18" fmla="*/ 348 w 993"/>
              <a:gd name="T19" fmla="*/ 816 h 836"/>
              <a:gd name="T20" fmla="*/ 257 w 993"/>
              <a:gd name="T21" fmla="*/ 786 h 836"/>
              <a:gd name="T22" fmla="*/ 176 w 993"/>
              <a:gd name="T23" fmla="*/ 741 h 836"/>
              <a:gd name="T24" fmla="*/ 110 w 993"/>
              <a:gd name="T25" fmla="*/ 686 h 836"/>
              <a:gd name="T26" fmla="*/ 60 w 993"/>
              <a:gd name="T27" fmla="*/ 615 h 836"/>
              <a:gd name="T28" fmla="*/ 20 w 993"/>
              <a:gd name="T29" fmla="*/ 544 h 836"/>
              <a:gd name="T30" fmla="*/ 5 w 993"/>
              <a:gd name="T31" fmla="*/ 458 h 836"/>
              <a:gd name="T32" fmla="*/ 5 w 993"/>
              <a:gd name="T33" fmla="*/ 373 h 836"/>
              <a:gd name="T34" fmla="*/ 25 w 993"/>
              <a:gd name="T35" fmla="*/ 292 h 836"/>
              <a:gd name="T36" fmla="*/ 65 w 993"/>
              <a:gd name="T37" fmla="*/ 216 h 836"/>
              <a:gd name="T38" fmla="*/ 115 w 993"/>
              <a:gd name="T39" fmla="*/ 150 h 836"/>
              <a:gd name="T40" fmla="*/ 186 w 993"/>
              <a:gd name="T41" fmla="*/ 94 h 836"/>
              <a:gd name="T42" fmla="*/ 267 w 993"/>
              <a:gd name="T43" fmla="*/ 50 h 836"/>
              <a:gd name="T44" fmla="*/ 353 w 993"/>
              <a:gd name="T45" fmla="*/ 19 h 836"/>
              <a:gd name="T46" fmla="*/ 453 w 993"/>
              <a:gd name="T47" fmla="*/ 0 h 836"/>
              <a:gd name="T48" fmla="*/ 554 w 993"/>
              <a:gd name="T49" fmla="*/ 0 h 836"/>
              <a:gd name="T50" fmla="*/ 650 w 993"/>
              <a:gd name="T51" fmla="*/ 19 h 836"/>
              <a:gd name="T52" fmla="*/ 736 w 993"/>
              <a:gd name="T53" fmla="*/ 50 h 836"/>
              <a:gd name="T54" fmla="*/ 817 w 993"/>
              <a:gd name="T55" fmla="*/ 94 h 836"/>
              <a:gd name="T56" fmla="*/ 882 w 993"/>
              <a:gd name="T57" fmla="*/ 150 h 836"/>
              <a:gd name="T58" fmla="*/ 937 w 993"/>
              <a:gd name="T59" fmla="*/ 216 h 836"/>
              <a:gd name="T60" fmla="*/ 972 w 993"/>
              <a:gd name="T61" fmla="*/ 292 h 836"/>
              <a:gd name="T62" fmla="*/ 993 w 993"/>
              <a:gd name="T63" fmla="*/ 37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836">
                <a:moveTo>
                  <a:pt x="993" y="417"/>
                </a:moveTo>
                <a:lnTo>
                  <a:pt x="993" y="458"/>
                </a:lnTo>
                <a:lnTo>
                  <a:pt x="983" y="498"/>
                </a:lnTo>
                <a:lnTo>
                  <a:pt x="972" y="539"/>
                </a:lnTo>
                <a:lnTo>
                  <a:pt x="953" y="578"/>
                </a:lnTo>
                <a:lnTo>
                  <a:pt x="932" y="615"/>
                </a:lnTo>
                <a:lnTo>
                  <a:pt x="907" y="650"/>
                </a:lnTo>
                <a:lnTo>
                  <a:pt x="877" y="680"/>
                </a:lnTo>
                <a:lnTo>
                  <a:pt x="847" y="710"/>
                </a:lnTo>
                <a:lnTo>
                  <a:pt x="811" y="741"/>
                </a:lnTo>
                <a:lnTo>
                  <a:pt x="771" y="761"/>
                </a:lnTo>
                <a:lnTo>
                  <a:pt x="730" y="786"/>
                </a:lnTo>
                <a:lnTo>
                  <a:pt x="685" y="802"/>
                </a:lnTo>
                <a:lnTo>
                  <a:pt x="640" y="816"/>
                </a:lnTo>
                <a:lnTo>
                  <a:pt x="595" y="827"/>
                </a:lnTo>
                <a:lnTo>
                  <a:pt x="544" y="832"/>
                </a:lnTo>
                <a:lnTo>
                  <a:pt x="493" y="836"/>
                </a:lnTo>
                <a:lnTo>
                  <a:pt x="443" y="832"/>
                </a:lnTo>
                <a:lnTo>
                  <a:pt x="393" y="827"/>
                </a:lnTo>
                <a:lnTo>
                  <a:pt x="348" y="816"/>
                </a:lnTo>
                <a:lnTo>
                  <a:pt x="302" y="802"/>
                </a:lnTo>
                <a:lnTo>
                  <a:pt x="257" y="786"/>
                </a:lnTo>
                <a:lnTo>
                  <a:pt x="217" y="766"/>
                </a:lnTo>
                <a:lnTo>
                  <a:pt x="176" y="741"/>
                </a:lnTo>
                <a:lnTo>
                  <a:pt x="146" y="716"/>
                </a:lnTo>
                <a:lnTo>
                  <a:pt x="110" y="686"/>
                </a:lnTo>
                <a:lnTo>
                  <a:pt x="85" y="650"/>
                </a:lnTo>
                <a:lnTo>
                  <a:pt x="60" y="615"/>
                </a:lnTo>
                <a:lnTo>
                  <a:pt x="39" y="578"/>
                </a:lnTo>
                <a:lnTo>
                  <a:pt x="20" y="544"/>
                </a:lnTo>
                <a:lnTo>
                  <a:pt x="9" y="504"/>
                </a:lnTo>
                <a:lnTo>
                  <a:pt x="5" y="458"/>
                </a:lnTo>
                <a:lnTo>
                  <a:pt x="0" y="417"/>
                </a:lnTo>
                <a:lnTo>
                  <a:pt x="5" y="373"/>
                </a:lnTo>
                <a:lnTo>
                  <a:pt x="9" y="332"/>
                </a:lnTo>
                <a:lnTo>
                  <a:pt x="25" y="292"/>
                </a:lnTo>
                <a:lnTo>
                  <a:pt x="39" y="256"/>
                </a:lnTo>
                <a:lnTo>
                  <a:pt x="65" y="216"/>
                </a:lnTo>
                <a:lnTo>
                  <a:pt x="90" y="186"/>
                </a:lnTo>
                <a:lnTo>
                  <a:pt x="115" y="150"/>
                </a:lnTo>
                <a:lnTo>
                  <a:pt x="150" y="120"/>
                </a:lnTo>
                <a:lnTo>
                  <a:pt x="186" y="94"/>
                </a:lnTo>
                <a:lnTo>
                  <a:pt x="221" y="69"/>
                </a:lnTo>
                <a:lnTo>
                  <a:pt x="267" y="50"/>
                </a:lnTo>
                <a:lnTo>
                  <a:pt x="307" y="29"/>
                </a:lnTo>
                <a:lnTo>
                  <a:pt x="353" y="19"/>
                </a:lnTo>
                <a:lnTo>
                  <a:pt x="403" y="9"/>
                </a:lnTo>
                <a:lnTo>
                  <a:pt x="453" y="0"/>
                </a:lnTo>
                <a:lnTo>
                  <a:pt x="503" y="0"/>
                </a:lnTo>
                <a:lnTo>
                  <a:pt x="554" y="0"/>
                </a:lnTo>
                <a:lnTo>
                  <a:pt x="600" y="9"/>
                </a:lnTo>
                <a:lnTo>
                  <a:pt x="650" y="19"/>
                </a:lnTo>
                <a:lnTo>
                  <a:pt x="695" y="29"/>
                </a:lnTo>
                <a:lnTo>
                  <a:pt x="736" y="50"/>
                </a:lnTo>
                <a:lnTo>
                  <a:pt x="781" y="69"/>
                </a:lnTo>
                <a:lnTo>
                  <a:pt x="817" y="94"/>
                </a:lnTo>
                <a:lnTo>
                  <a:pt x="852" y="120"/>
                </a:lnTo>
                <a:lnTo>
                  <a:pt x="882" y="150"/>
                </a:lnTo>
                <a:lnTo>
                  <a:pt x="912" y="181"/>
                </a:lnTo>
                <a:lnTo>
                  <a:pt x="937" y="216"/>
                </a:lnTo>
                <a:lnTo>
                  <a:pt x="957" y="251"/>
                </a:lnTo>
                <a:lnTo>
                  <a:pt x="972" y="292"/>
                </a:lnTo>
                <a:lnTo>
                  <a:pt x="983" y="332"/>
                </a:lnTo>
                <a:lnTo>
                  <a:pt x="993" y="373"/>
                </a:lnTo>
                <a:lnTo>
                  <a:pt x="993" y="4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5"/>
          <p:cNvSpPr>
            <a:spLocks/>
          </p:cNvSpPr>
          <p:nvPr/>
        </p:nvSpPr>
        <p:spPr bwMode="auto">
          <a:xfrm>
            <a:off x="562626" y="4881307"/>
            <a:ext cx="262563" cy="220682"/>
          </a:xfrm>
          <a:custGeom>
            <a:avLst/>
            <a:gdLst>
              <a:gd name="T0" fmla="*/ 812 w 817"/>
              <a:gd name="T1" fmla="*/ 378 h 686"/>
              <a:gd name="T2" fmla="*/ 797 w 817"/>
              <a:gd name="T3" fmla="*/ 444 h 686"/>
              <a:gd name="T4" fmla="*/ 767 w 817"/>
              <a:gd name="T5" fmla="*/ 503 h 686"/>
              <a:gd name="T6" fmla="*/ 721 w 817"/>
              <a:gd name="T7" fmla="*/ 560 h 686"/>
              <a:gd name="T8" fmla="*/ 665 w 817"/>
              <a:gd name="T9" fmla="*/ 605 h 686"/>
              <a:gd name="T10" fmla="*/ 600 w 817"/>
              <a:gd name="T11" fmla="*/ 646 h 686"/>
              <a:gd name="T12" fmla="*/ 524 w 817"/>
              <a:gd name="T13" fmla="*/ 671 h 686"/>
              <a:gd name="T14" fmla="*/ 444 w 817"/>
              <a:gd name="T15" fmla="*/ 681 h 686"/>
              <a:gd name="T16" fmla="*/ 363 w 817"/>
              <a:gd name="T17" fmla="*/ 681 h 686"/>
              <a:gd name="T18" fmla="*/ 282 w 817"/>
              <a:gd name="T19" fmla="*/ 671 h 686"/>
              <a:gd name="T20" fmla="*/ 212 w 817"/>
              <a:gd name="T21" fmla="*/ 646 h 686"/>
              <a:gd name="T22" fmla="*/ 147 w 817"/>
              <a:gd name="T23" fmla="*/ 605 h 686"/>
              <a:gd name="T24" fmla="*/ 91 w 817"/>
              <a:gd name="T25" fmla="*/ 560 h 686"/>
              <a:gd name="T26" fmla="*/ 46 w 817"/>
              <a:gd name="T27" fmla="*/ 503 h 686"/>
              <a:gd name="T28" fmla="*/ 16 w 817"/>
              <a:gd name="T29" fmla="*/ 444 h 686"/>
              <a:gd name="T30" fmla="*/ 0 w 817"/>
              <a:gd name="T31" fmla="*/ 378 h 686"/>
              <a:gd name="T32" fmla="*/ 0 w 817"/>
              <a:gd name="T33" fmla="*/ 307 h 686"/>
              <a:gd name="T34" fmla="*/ 20 w 817"/>
              <a:gd name="T35" fmla="*/ 242 h 686"/>
              <a:gd name="T36" fmla="*/ 51 w 817"/>
              <a:gd name="T37" fmla="*/ 181 h 686"/>
              <a:gd name="T38" fmla="*/ 96 w 817"/>
              <a:gd name="T39" fmla="*/ 126 h 686"/>
              <a:gd name="T40" fmla="*/ 152 w 817"/>
              <a:gd name="T41" fmla="*/ 75 h 686"/>
              <a:gd name="T42" fmla="*/ 217 w 817"/>
              <a:gd name="T43" fmla="*/ 40 h 686"/>
              <a:gd name="T44" fmla="*/ 288 w 817"/>
              <a:gd name="T45" fmla="*/ 15 h 686"/>
              <a:gd name="T46" fmla="*/ 369 w 817"/>
              <a:gd name="T47" fmla="*/ 0 h 686"/>
              <a:gd name="T48" fmla="*/ 454 w 817"/>
              <a:gd name="T49" fmla="*/ 0 h 686"/>
              <a:gd name="T50" fmla="*/ 529 w 817"/>
              <a:gd name="T51" fmla="*/ 15 h 686"/>
              <a:gd name="T52" fmla="*/ 605 w 817"/>
              <a:gd name="T53" fmla="*/ 40 h 686"/>
              <a:gd name="T54" fmla="*/ 671 w 817"/>
              <a:gd name="T55" fmla="*/ 75 h 686"/>
              <a:gd name="T56" fmla="*/ 727 w 817"/>
              <a:gd name="T57" fmla="*/ 121 h 686"/>
              <a:gd name="T58" fmla="*/ 767 w 817"/>
              <a:gd name="T59" fmla="*/ 176 h 686"/>
              <a:gd name="T60" fmla="*/ 797 w 817"/>
              <a:gd name="T61" fmla="*/ 237 h 686"/>
              <a:gd name="T62" fmla="*/ 812 w 817"/>
              <a:gd name="T63" fmla="*/ 307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7" h="686">
                <a:moveTo>
                  <a:pt x="817" y="342"/>
                </a:moveTo>
                <a:lnTo>
                  <a:pt x="812" y="378"/>
                </a:lnTo>
                <a:lnTo>
                  <a:pt x="806" y="409"/>
                </a:lnTo>
                <a:lnTo>
                  <a:pt x="797" y="444"/>
                </a:lnTo>
                <a:lnTo>
                  <a:pt x="782" y="474"/>
                </a:lnTo>
                <a:lnTo>
                  <a:pt x="767" y="503"/>
                </a:lnTo>
                <a:lnTo>
                  <a:pt x="742" y="535"/>
                </a:lnTo>
                <a:lnTo>
                  <a:pt x="721" y="560"/>
                </a:lnTo>
                <a:lnTo>
                  <a:pt x="691" y="586"/>
                </a:lnTo>
                <a:lnTo>
                  <a:pt x="665" y="605"/>
                </a:lnTo>
                <a:lnTo>
                  <a:pt x="630" y="625"/>
                </a:lnTo>
                <a:lnTo>
                  <a:pt x="600" y="646"/>
                </a:lnTo>
                <a:lnTo>
                  <a:pt x="565" y="655"/>
                </a:lnTo>
                <a:lnTo>
                  <a:pt x="524" y="671"/>
                </a:lnTo>
                <a:lnTo>
                  <a:pt x="484" y="676"/>
                </a:lnTo>
                <a:lnTo>
                  <a:pt x="444" y="681"/>
                </a:lnTo>
                <a:lnTo>
                  <a:pt x="403" y="686"/>
                </a:lnTo>
                <a:lnTo>
                  <a:pt x="363" y="681"/>
                </a:lnTo>
                <a:lnTo>
                  <a:pt x="323" y="676"/>
                </a:lnTo>
                <a:lnTo>
                  <a:pt x="282" y="671"/>
                </a:lnTo>
                <a:lnTo>
                  <a:pt x="247" y="660"/>
                </a:lnTo>
                <a:lnTo>
                  <a:pt x="212" y="646"/>
                </a:lnTo>
                <a:lnTo>
                  <a:pt x="177" y="625"/>
                </a:lnTo>
                <a:lnTo>
                  <a:pt x="147" y="605"/>
                </a:lnTo>
                <a:lnTo>
                  <a:pt x="116" y="586"/>
                </a:lnTo>
                <a:lnTo>
                  <a:pt x="91" y="560"/>
                </a:lnTo>
                <a:lnTo>
                  <a:pt x="67" y="535"/>
                </a:lnTo>
                <a:lnTo>
                  <a:pt x="46" y="503"/>
                </a:lnTo>
                <a:lnTo>
                  <a:pt x="30" y="474"/>
                </a:lnTo>
                <a:lnTo>
                  <a:pt x="16" y="444"/>
                </a:lnTo>
                <a:lnTo>
                  <a:pt x="5" y="414"/>
                </a:lnTo>
                <a:lnTo>
                  <a:pt x="0" y="378"/>
                </a:lnTo>
                <a:lnTo>
                  <a:pt x="0" y="342"/>
                </a:lnTo>
                <a:lnTo>
                  <a:pt x="0" y="307"/>
                </a:lnTo>
                <a:lnTo>
                  <a:pt x="11" y="272"/>
                </a:lnTo>
                <a:lnTo>
                  <a:pt x="20" y="242"/>
                </a:lnTo>
                <a:lnTo>
                  <a:pt x="36" y="206"/>
                </a:lnTo>
                <a:lnTo>
                  <a:pt x="51" y="181"/>
                </a:lnTo>
                <a:lnTo>
                  <a:pt x="71" y="151"/>
                </a:lnTo>
                <a:lnTo>
                  <a:pt x="96" y="126"/>
                </a:lnTo>
                <a:lnTo>
                  <a:pt x="122" y="100"/>
                </a:lnTo>
                <a:lnTo>
                  <a:pt x="152" y="75"/>
                </a:lnTo>
                <a:lnTo>
                  <a:pt x="182" y="55"/>
                </a:lnTo>
                <a:lnTo>
                  <a:pt x="217" y="40"/>
                </a:lnTo>
                <a:lnTo>
                  <a:pt x="252" y="26"/>
                </a:lnTo>
                <a:lnTo>
                  <a:pt x="288" y="15"/>
                </a:lnTo>
                <a:lnTo>
                  <a:pt x="328" y="5"/>
                </a:lnTo>
                <a:lnTo>
                  <a:pt x="369" y="0"/>
                </a:lnTo>
                <a:lnTo>
                  <a:pt x="409" y="0"/>
                </a:lnTo>
                <a:lnTo>
                  <a:pt x="454" y="0"/>
                </a:lnTo>
                <a:lnTo>
                  <a:pt x="494" y="5"/>
                </a:lnTo>
                <a:lnTo>
                  <a:pt x="529" y="15"/>
                </a:lnTo>
                <a:lnTo>
                  <a:pt x="570" y="26"/>
                </a:lnTo>
                <a:lnTo>
                  <a:pt x="605" y="40"/>
                </a:lnTo>
                <a:lnTo>
                  <a:pt x="640" y="55"/>
                </a:lnTo>
                <a:lnTo>
                  <a:pt x="671" y="75"/>
                </a:lnTo>
                <a:lnTo>
                  <a:pt x="696" y="100"/>
                </a:lnTo>
                <a:lnTo>
                  <a:pt x="727" y="121"/>
                </a:lnTo>
                <a:lnTo>
                  <a:pt x="746" y="151"/>
                </a:lnTo>
                <a:lnTo>
                  <a:pt x="767" y="176"/>
                </a:lnTo>
                <a:lnTo>
                  <a:pt x="787" y="206"/>
                </a:lnTo>
                <a:lnTo>
                  <a:pt x="797" y="237"/>
                </a:lnTo>
                <a:lnTo>
                  <a:pt x="806" y="272"/>
                </a:lnTo>
                <a:lnTo>
                  <a:pt x="812" y="307"/>
                </a:lnTo>
                <a:lnTo>
                  <a:pt x="817" y="3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36"/>
          <p:cNvSpPr>
            <a:spLocks/>
          </p:cNvSpPr>
          <p:nvPr/>
        </p:nvSpPr>
        <p:spPr bwMode="auto">
          <a:xfrm>
            <a:off x="596453" y="4910302"/>
            <a:ext cx="193298" cy="162693"/>
          </a:xfrm>
          <a:custGeom>
            <a:avLst/>
            <a:gdLst>
              <a:gd name="T0" fmla="*/ 601 w 601"/>
              <a:gd name="T1" fmla="*/ 243 h 505"/>
              <a:gd name="T2" fmla="*/ 601 w 601"/>
              <a:gd name="T3" fmla="*/ 268 h 505"/>
              <a:gd name="T4" fmla="*/ 601 w 601"/>
              <a:gd name="T5" fmla="*/ 293 h 505"/>
              <a:gd name="T6" fmla="*/ 580 w 601"/>
              <a:gd name="T7" fmla="*/ 339 h 505"/>
              <a:gd name="T8" fmla="*/ 554 w 601"/>
              <a:gd name="T9" fmla="*/ 384 h 505"/>
              <a:gd name="T10" fmla="*/ 519 w 601"/>
              <a:gd name="T11" fmla="*/ 425 h 505"/>
              <a:gd name="T12" fmla="*/ 479 w 601"/>
              <a:gd name="T13" fmla="*/ 455 h 505"/>
              <a:gd name="T14" fmla="*/ 429 w 601"/>
              <a:gd name="T15" fmla="*/ 480 h 505"/>
              <a:gd name="T16" fmla="*/ 367 w 601"/>
              <a:gd name="T17" fmla="*/ 500 h 505"/>
              <a:gd name="T18" fmla="*/ 307 w 601"/>
              <a:gd name="T19" fmla="*/ 505 h 505"/>
              <a:gd name="T20" fmla="*/ 247 w 601"/>
              <a:gd name="T21" fmla="*/ 500 h 505"/>
              <a:gd name="T22" fmla="*/ 192 w 601"/>
              <a:gd name="T23" fmla="*/ 490 h 505"/>
              <a:gd name="T24" fmla="*/ 141 w 601"/>
              <a:gd name="T25" fmla="*/ 470 h 505"/>
              <a:gd name="T26" fmla="*/ 97 w 601"/>
              <a:gd name="T27" fmla="*/ 439 h 505"/>
              <a:gd name="T28" fmla="*/ 55 w 601"/>
              <a:gd name="T29" fmla="*/ 405 h 505"/>
              <a:gd name="T30" fmla="*/ 25 w 601"/>
              <a:gd name="T31" fmla="*/ 358 h 505"/>
              <a:gd name="T32" fmla="*/ 10 w 601"/>
              <a:gd name="T33" fmla="*/ 314 h 505"/>
              <a:gd name="T34" fmla="*/ 5 w 601"/>
              <a:gd name="T35" fmla="*/ 288 h 505"/>
              <a:gd name="T36" fmla="*/ 0 w 601"/>
              <a:gd name="T37" fmla="*/ 263 h 505"/>
              <a:gd name="T38" fmla="*/ 0 w 601"/>
              <a:gd name="T39" fmla="*/ 238 h 505"/>
              <a:gd name="T40" fmla="*/ 5 w 601"/>
              <a:gd name="T41" fmla="*/ 213 h 505"/>
              <a:gd name="T42" fmla="*/ 21 w 601"/>
              <a:gd name="T43" fmla="*/ 162 h 505"/>
              <a:gd name="T44" fmla="*/ 46 w 601"/>
              <a:gd name="T45" fmla="*/ 116 h 505"/>
              <a:gd name="T46" fmla="*/ 81 w 601"/>
              <a:gd name="T47" fmla="*/ 81 h 505"/>
              <a:gd name="T48" fmla="*/ 126 w 601"/>
              <a:gd name="T49" fmla="*/ 46 h 505"/>
              <a:gd name="T50" fmla="*/ 176 w 601"/>
              <a:gd name="T51" fmla="*/ 21 h 505"/>
              <a:gd name="T52" fmla="*/ 231 w 601"/>
              <a:gd name="T53" fmla="*/ 6 h 505"/>
              <a:gd name="T54" fmla="*/ 293 w 601"/>
              <a:gd name="T55" fmla="*/ 0 h 505"/>
              <a:gd name="T56" fmla="*/ 353 w 601"/>
              <a:gd name="T57" fmla="*/ 0 h 505"/>
              <a:gd name="T58" fmla="*/ 409 w 601"/>
              <a:gd name="T59" fmla="*/ 16 h 505"/>
              <a:gd name="T60" fmla="*/ 464 w 601"/>
              <a:gd name="T61" fmla="*/ 36 h 505"/>
              <a:gd name="T62" fmla="*/ 510 w 601"/>
              <a:gd name="T63" fmla="*/ 66 h 505"/>
              <a:gd name="T64" fmla="*/ 545 w 601"/>
              <a:gd name="T65" fmla="*/ 101 h 505"/>
              <a:gd name="T66" fmla="*/ 575 w 601"/>
              <a:gd name="T67" fmla="*/ 142 h 505"/>
              <a:gd name="T68" fmla="*/ 595 w 601"/>
              <a:gd name="T69" fmla="*/ 192 h 505"/>
              <a:gd name="T70" fmla="*/ 601 w 601"/>
              <a:gd name="T71" fmla="*/ 217 h 505"/>
              <a:gd name="T72" fmla="*/ 601 w 601"/>
              <a:gd name="T73" fmla="*/ 24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505">
                <a:moveTo>
                  <a:pt x="601" y="243"/>
                </a:moveTo>
                <a:lnTo>
                  <a:pt x="601" y="268"/>
                </a:lnTo>
                <a:lnTo>
                  <a:pt x="601" y="293"/>
                </a:lnTo>
                <a:lnTo>
                  <a:pt x="580" y="339"/>
                </a:lnTo>
                <a:lnTo>
                  <a:pt x="554" y="384"/>
                </a:lnTo>
                <a:lnTo>
                  <a:pt x="519" y="425"/>
                </a:lnTo>
                <a:lnTo>
                  <a:pt x="479" y="455"/>
                </a:lnTo>
                <a:lnTo>
                  <a:pt x="429" y="480"/>
                </a:lnTo>
                <a:lnTo>
                  <a:pt x="367" y="500"/>
                </a:lnTo>
                <a:lnTo>
                  <a:pt x="307" y="505"/>
                </a:lnTo>
                <a:lnTo>
                  <a:pt x="247" y="500"/>
                </a:lnTo>
                <a:lnTo>
                  <a:pt x="192" y="490"/>
                </a:lnTo>
                <a:lnTo>
                  <a:pt x="141" y="470"/>
                </a:lnTo>
                <a:lnTo>
                  <a:pt x="97" y="439"/>
                </a:lnTo>
                <a:lnTo>
                  <a:pt x="55" y="405"/>
                </a:lnTo>
                <a:lnTo>
                  <a:pt x="25" y="358"/>
                </a:lnTo>
                <a:lnTo>
                  <a:pt x="10" y="314"/>
                </a:lnTo>
                <a:lnTo>
                  <a:pt x="5" y="288"/>
                </a:lnTo>
                <a:lnTo>
                  <a:pt x="0" y="263"/>
                </a:lnTo>
                <a:lnTo>
                  <a:pt x="0" y="238"/>
                </a:lnTo>
                <a:lnTo>
                  <a:pt x="5" y="213"/>
                </a:lnTo>
                <a:lnTo>
                  <a:pt x="21" y="162"/>
                </a:lnTo>
                <a:lnTo>
                  <a:pt x="46" y="116"/>
                </a:lnTo>
                <a:lnTo>
                  <a:pt x="81" y="81"/>
                </a:lnTo>
                <a:lnTo>
                  <a:pt x="126" y="46"/>
                </a:lnTo>
                <a:lnTo>
                  <a:pt x="176" y="21"/>
                </a:lnTo>
                <a:lnTo>
                  <a:pt x="231" y="6"/>
                </a:lnTo>
                <a:lnTo>
                  <a:pt x="293" y="0"/>
                </a:lnTo>
                <a:lnTo>
                  <a:pt x="353" y="0"/>
                </a:lnTo>
                <a:lnTo>
                  <a:pt x="409" y="16"/>
                </a:lnTo>
                <a:lnTo>
                  <a:pt x="464" y="36"/>
                </a:lnTo>
                <a:lnTo>
                  <a:pt x="510" y="66"/>
                </a:lnTo>
                <a:lnTo>
                  <a:pt x="545" y="101"/>
                </a:lnTo>
                <a:lnTo>
                  <a:pt x="575" y="142"/>
                </a:lnTo>
                <a:lnTo>
                  <a:pt x="595" y="192"/>
                </a:lnTo>
                <a:lnTo>
                  <a:pt x="601" y="217"/>
                </a:lnTo>
                <a:lnTo>
                  <a:pt x="601" y="2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37"/>
          <p:cNvSpPr>
            <a:spLocks/>
          </p:cNvSpPr>
          <p:nvPr/>
        </p:nvSpPr>
        <p:spPr bwMode="auto">
          <a:xfrm>
            <a:off x="625448" y="4932853"/>
            <a:ext cx="136919" cy="115979"/>
          </a:xfrm>
          <a:custGeom>
            <a:avLst/>
            <a:gdLst>
              <a:gd name="T0" fmla="*/ 425 w 425"/>
              <a:gd name="T1" fmla="*/ 180 h 357"/>
              <a:gd name="T2" fmla="*/ 420 w 425"/>
              <a:gd name="T3" fmla="*/ 216 h 357"/>
              <a:gd name="T4" fmla="*/ 404 w 425"/>
              <a:gd name="T5" fmla="*/ 247 h 357"/>
              <a:gd name="T6" fmla="*/ 384 w 425"/>
              <a:gd name="T7" fmla="*/ 277 h 357"/>
              <a:gd name="T8" fmla="*/ 358 w 425"/>
              <a:gd name="T9" fmla="*/ 307 h 357"/>
              <a:gd name="T10" fmla="*/ 328 w 425"/>
              <a:gd name="T11" fmla="*/ 327 h 357"/>
              <a:gd name="T12" fmla="*/ 293 w 425"/>
              <a:gd name="T13" fmla="*/ 341 h 357"/>
              <a:gd name="T14" fmla="*/ 254 w 425"/>
              <a:gd name="T15" fmla="*/ 353 h 357"/>
              <a:gd name="T16" fmla="*/ 207 w 425"/>
              <a:gd name="T17" fmla="*/ 357 h 357"/>
              <a:gd name="T18" fmla="*/ 167 w 425"/>
              <a:gd name="T19" fmla="*/ 353 h 357"/>
              <a:gd name="T20" fmla="*/ 127 w 425"/>
              <a:gd name="T21" fmla="*/ 341 h 357"/>
              <a:gd name="T22" fmla="*/ 92 w 425"/>
              <a:gd name="T23" fmla="*/ 327 h 357"/>
              <a:gd name="T24" fmla="*/ 62 w 425"/>
              <a:gd name="T25" fmla="*/ 307 h 357"/>
              <a:gd name="T26" fmla="*/ 36 w 425"/>
              <a:gd name="T27" fmla="*/ 282 h 357"/>
              <a:gd name="T28" fmla="*/ 16 w 425"/>
              <a:gd name="T29" fmla="*/ 252 h 357"/>
              <a:gd name="T30" fmla="*/ 7 w 425"/>
              <a:gd name="T31" fmla="*/ 216 h 357"/>
              <a:gd name="T32" fmla="*/ 0 w 425"/>
              <a:gd name="T33" fmla="*/ 180 h 357"/>
              <a:gd name="T34" fmla="*/ 7 w 425"/>
              <a:gd name="T35" fmla="*/ 145 h 357"/>
              <a:gd name="T36" fmla="*/ 16 w 425"/>
              <a:gd name="T37" fmla="*/ 110 h 357"/>
              <a:gd name="T38" fmla="*/ 36 w 425"/>
              <a:gd name="T39" fmla="*/ 80 h 357"/>
              <a:gd name="T40" fmla="*/ 62 w 425"/>
              <a:gd name="T41" fmla="*/ 55 h 357"/>
              <a:gd name="T42" fmla="*/ 97 w 425"/>
              <a:gd name="T43" fmla="*/ 29 h 357"/>
              <a:gd name="T44" fmla="*/ 132 w 425"/>
              <a:gd name="T45" fmla="*/ 14 h 357"/>
              <a:gd name="T46" fmla="*/ 173 w 425"/>
              <a:gd name="T47" fmla="*/ 5 h 357"/>
              <a:gd name="T48" fmla="*/ 213 w 425"/>
              <a:gd name="T49" fmla="*/ 0 h 357"/>
              <a:gd name="T50" fmla="*/ 258 w 425"/>
              <a:gd name="T51" fmla="*/ 5 h 357"/>
              <a:gd name="T52" fmla="*/ 293 w 425"/>
              <a:gd name="T53" fmla="*/ 14 h 357"/>
              <a:gd name="T54" fmla="*/ 333 w 425"/>
              <a:gd name="T55" fmla="*/ 29 h 357"/>
              <a:gd name="T56" fmla="*/ 364 w 425"/>
              <a:gd name="T57" fmla="*/ 55 h 357"/>
              <a:gd name="T58" fmla="*/ 389 w 425"/>
              <a:gd name="T59" fmla="*/ 80 h 357"/>
              <a:gd name="T60" fmla="*/ 409 w 425"/>
              <a:gd name="T61" fmla="*/ 110 h 357"/>
              <a:gd name="T62" fmla="*/ 420 w 425"/>
              <a:gd name="T63" fmla="*/ 145 h 357"/>
              <a:gd name="T64" fmla="*/ 425 w 425"/>
              <a:gd name="T65" fmla="*/ 1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357">
                <a:moveTo>
                  <a:pt x="425" y="180"/>
                </a:moveTo>
                <a:lnTo>
                  <a:pt x="420" y="216"/>
                </a:lnTo>
                <a:lnTo>
                  <a:pt x="404" y="247"/>
                </a:lnTo>
                <a:lnTo>
                  <a:pt x="384" y="277"/>
                </a:lnTo>
                <a:lnTo>
                  <a:pt x="358" y="307"/>
                </a:lnTo>
                <a:lnTo>
                  <a:pt x="328" y="327"/>
                </a:lnTo>
                <a:lnTo>
                  <a:pt x="293" y="341"/>
                </a:lnTo>
                <a:lnTo>
                  <a:pt x="254" y="353"/>
                </a:lnTo>
                <a:lnTo>
                  <a:pt x="207" y="357"/>
                </a:lnTo>
                <a:lnTo>
                  <a:pt x="167" y="353"/>
                </a:lnTo>
                <a:lnTo>
                  <a:pt x="127" y="341"/>
                </a:lnTo>
                <a:lnTo>
                  <a:pt x="92" y="327"/>
                </a:lnTo>
                <a:lnTo>
                  <a:pt x="62" y="307"/>
                </a:lnTo>
                <a:lnTo>
                  <a:pt x="36" y="282"/>
                </a:lnTo>
                <a:lnTo>
                  <a:pt x="16" y="252"/>
                </a:lnTo>
                <a:lnTo>
                  <a:pt x="7" y="216"/>
                </a:lnTo>
                <a:lnTo>
                  <a:pt x="0" y="180"/>
                </a:lnTo>
                <a:lnTo>
                  <a:pt x="7" y="145"/>
                </a:lnTo>
                <a:lnTo>
                  <a:pt x="16" y="110"/>
                </a:lnTo>
                <a:lnTo>
                  <a:pt x="36" y="80"/>
                </a:lnTo>
                <a:lnTo>
                  <a:pt x="62" y="55"/>
                </a:lnTo>
                <a:lnTo>
                  <a:pt x="97" y="29"/>
                </a:lnTo>
                <a:lnTo>
                  <a:pt x="132" y="14"/>
                </a:lnTo>
                <a:lnTo>
                  <a:pt x="173" y="5"/>
                </a:lnTo>
                <a:lnTo>
                  <a:pt x="213" y="0"/>
                </a:lnTo>
                <a:lnTo>
                  <a:pt x="258" y="5"/>
                </a:lnTo>
                <a:lnTo>
                  <a:pt x="293" y="14"/>
                </a:lnTo>
                <a:lnTo>
                  <a:pt x="333" y="29"/>
                </a:lnTo>
                <a:lnTo>
                  <a:pt x="364" y="55"/>
                </a:lnTo>
                <a:lnTo>
                  <a:pt x="389" y="80"/>
                </a:lnTo>
                <a:lnTo>
                  <a:pt x="409" y="110"/>
                </a:lnTo>
                <a:lnTo>
                  <a:pt x="420" y="145"/>
                </a:lnTo>
                <a:lnTo>
                  <a:pt x="425" y="18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38"/>
          <p:cNvSpPr>
            <a:spLocks/>
          </p:cNvSpPr>
          <p:nvPr/>
        </p:nvSpPr>
        <p:spPr bwMode="auto">
          <a:xfrm>
            <a:off x="648000" y="4960237"/>
            <a:ext cx="19330" cy="17719"/>
          </a:xfrm>
          <a:custGeom>
            <a:avLst/>
            <a:gdLst>
              <a:gd name="T0" fmla="*/ 56 w 56"/>
              <a:gd name="T1" fmla="*/ 25 h 51"/>
              <a:gd name="T2" fmla="*/ 56 w 56"/>
              <a:gd name="T3" fmla="*/ 35 h 51"/>
              <a:gd name="T4" fmla="*/ 46 w 56"/>
              <a:gd name="T5" fmla="*/ 40 h 51"/>
              <a:gd name="T6" fmla="*/ 40 w 56"/>
              <a:gd name="T7" fmla="*/ 46 h 51"/>
              <a:gd name="T8" fmla="*/ 26 w 56"/>
              <a:gd name="T9" fmla="*/ 51 h 51"/>
              <a:gd name="T10" fmla="*/ 15 w 56"/>
              <a:gd name="T11" fmla="*/ 46 h 51"/>
              <a:gd name="T12" fmla="*/ 10 w 56"/>
              <a:gd name="T13" fmla="*/ 40 h 51"/>
              <a:gd name="T14" fmla="*/ 0 w 56"/>
              <a:gd name="T15" fmla="*/ 35 h 51"/>
              <a:gd name="T16" fmla="*/ 0 w 56"/>
              <a:gd name="T17" fmla="*/ 25 h 51"/>
              <a:gd name="T18" fmla="*/ 0 w 56"/>
              <a:gd name="T19" fmla="*/ 15 h 51"/>
              <a:gd name="T20" fmla="*/ 10 w 56"/>
              <a:gd name="T21" fmla="*/ 10 h 51"/>
              <a:gd name="T22" fmla="*/ 15 w 56"/>
              <a:gd name="T23" fmla="*/ 5 h 51"/>
              <a:gd name="T24" fmla="*/ 31 w 56"/>
              <a:gd name="T25" fmla="*/ 0 h 51"/>
              <a:gd name="T26" fmla="*/ 40 w 56"/>
              <a:gd name="T27" fmla="*/ 5 h 51"/>
              <a:gd name="T28" fmla="*/ 46 w 56"/>
              <a:gd name="T29" fmla="*/ 10 h 51"/>
              <a:gd name="T30" fmla="*/ 56 w 56"/>
              <a:gd name="T31" fmla="*/ 15 h 51"/>
              <a:gd name="T32" fmla="*/ 56 w 56"/>
              <a:gd name="T3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1">
                <a:moveTo>
                  <a:pt x="56" y="25"/>
                </a:moveTo>
                <a:lnTo>
                  <a:pt x="56" y="35"/>
                </a:lnTo>
                <a:lnTo>
                  <a:pt x="46" y="40"/>
                </a:lnTo>
                <a:lnTo>
                  <a:pt x="40" y="46"/>
                </a:lnTo>
                <a:lnTo>
                  <a:pt x="26" y="51"/>
                </a:lnTo>
                <a:lnTo>
                  <a:pt x="15" y="46"/>
                </a:lnTo>
                <a:lnTo>
                  <a:pt x="10" y="40"/>
                </a:lnTo>
                <a:lnTo>
                  <a:pt x="0" y="35"/>
                </a:lnTo>
                <a:lnTo>
                  <a:pt x="0" y="25"/>
                </a:lnTo>
                <a:lnTo>
                  <a:pt x="0" y="15"/>
                </a:lnTo>
                <a:lnTo>
                  <a:pt x="10" y="10"/>
                </a:lnTo>
                <a:lnTo>
                  <a:pt x="15" y="5"/>
                </a:lnTo>
                <a:lnTo>
                  <a:pt x="31" y="0"/>
                </a:lnTo>
                <a:lnTo>
                  <a:pt x="40" y="5"/>
                </a:lnTo>
                <a:lnTo>
                  <a:pt x="46" y="10"/>
                </a:lnTo>
                <a:lnTo>
                  <a:pt x="56" y="15"/>
                </a:lnTo>
                <a:lnTo>
                  <a:pt x="5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39"/>
          <p:cNvSpPr>
            <a:spLocks/>
          </p:cNvSpPr>
          <p:nvPr/>
        </p:nvSpPr>
        <p:spPr bwMode="auto">
          <a:xfrm>
            <a:off x="1250445" y="4852312"/>
            <a:ext cx="318942" cy="269007"/>
          </a:xfrm>
          <a:custGeom>
            <a:avLst/>
            <a:gdLst>
              <a:gd name="T0" fmla="*/ 987 w 991"/>
              <a:gd name="T1" fmla="*/ 459 h 838"/>
              <a:gd name="T2" fmla="*/ 967 w 991"/>
              <a:gd name="T3" fmla="*/ 539 h 838"/>
              <a:gd name="T4" fmla="*/ 932 w 991"/>
              <a:gd name="T5" fmla="*/ 615 h 838"/>
              <a:gd name="T6" fmla="*/ 876 w 991"/>
              <a:gd name="T7" fmla="*/ 681 h 838"/>
              <a:gd name="T8" fmla="*/ 806 w 991"/>
              <a:gd name="T9" fmla="*/ 742 h 838"/>
              <a:gd name="T10" fmla="*/ 730 w 991"/>
              <a:gd name="T11" fmla="*/ 782 h 838"/>
              <a:gd name="T12" fmla="*/ 640 w 991"/>
              <a:gd name="T13" fmla="*/ 818 h 838"/>
              <a:gd name="T14" fmla="*/ 543 w 991"/>
              <a:gd name="T15" fmla="*/ 832 h 838"/>
              <a:gd name="T16" fmla="*/ 443 w 991"/>
              <a:gd name="T17" fmla="*/ 832 h 838"/>
              <a:gd name="T18" fmla="*/ 342 w 991"/>
              <a:gd name="T19" fmla="*/ 818 h 838"/>
              <a:gd name="T20" fmla="*/ 257 w 991"/>
              <a:gd name="T21" fmla="*/ 787 h 838"/>
              <a:gd name="T22" fmla="*/ 176 w 991"/>
              <a:gd name="T23" fmla="*/ 742 h 838"/>
              <a:gd name="T24" fmla="*/ 109 w 991"/>
              <a:gd name="T25" fmla="*/ 686 h 838"/>
              <a:gd name="T26" fmla="*/ 54 w 991"/>
              <a:gd name="T27" fmla="*/ 615 h 838"/>
              <a:gd name="T28" fmla="*/ 19 w 991"/>
              <a:gd name="T29" fmla="*/ 545 h 838"/>
              <a:gd name="T30" fmla="*/ 0 w 991"/>
              <a:gd name="T31" fmla="*/ 459 h 838"/>
              <a:gd name="T32" fmla="*/ 4 w 991"/>
              <a:gd name="T33" fmla="*/ 373 h 838"/>
              <a:gd name="T34" fmla="*/ 24 w 991"/>
              <a:gd name="T35" fmla="*/ 292 h 838"/>
              <a:gd name="T36" fmla="*/ 60 w 991"/>
              <a:gd name="T37" fmla="*/ 217 h 838"/>
              <a:gd name="T38" fmla="*/ 116 w 991"/>
              <a:gd name="T39" fmla="*/ 152 h 838"/>
              <a:gd name="T40" fmla="*/ 186 w 991"/>
              <a:gd name="T41" fmla="*/ 96 h 838"/>
              <a:gd name="T42" fmla="*/ 261 w 991"/>
              <a:gd name="T43" fmla="*/ 50 h 838"/>
              <a:gd name="T44" fmla="*/ 352 w 991"/>
              <a:gd name="T45" fmla="*/ 20 h 838"/>
              <a:gd name="T46" fmla="*/ 448 w 991"/>
              <a:gd name="T47" fmla="*/ 0 h 838"/>
              <a:gd name="T48" fmla="*/ 548 w 991"/>
              <a:gd name="T49" fmla="*/ 0 h 838"/>
              <a:gd name="T50" fmla="*/ 650 w 991"/>
              <a:gd name="T51" fmla="*/ 16 h 838"/>
              <a:gd name="T52" fmla="*/ 735 w 991"/>
              <a:gd name="T53" fmla="*/ 50 h 838"/>
              <a:gd name="T54" fmla="*/ 815 w 991"/>
              <a:gd name="T55" fmla="*/ 96 h 838"/>
              <a:gd name="T56" fmla="*/ 881 w 991"/>
              <a:gd name="T57" fmla="*/ 152 h 838"/>
              <a:gd name="T58" fmla="*/ 937 w 991"/>
              <a:gd name="T59" fmla="*/ 217 h 838"/>
              <a:gd name="T60" fmla="*/ 972 w 991"/>
              <a:gd name="T61" fmla="*/ 292 h 838"/>
              <a:gd name="T62" fmla="*/ 991 w 991"/>
              <a:gd name="T63" fmla="*/ 37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1" h="838">
                <a:moveTo>
                  <a:pt x="991" y="414"/>
                </a:moveTo>
                <a:lnTo>
                  <a:pt x="987" y="459"/>
                </a:lnTo>
                <a:lnTo>
                  <a:pt x="982" y="500"/>
                </a:lnTo>
                <a:lnTo>
                  <a:pt x="967" y="539"/>
                </a:lnTo>
                <a:lnTo>
                  <a:pt x="952" y="580"/>
                </a:lnTo>
                <a:lnTo>
                  <a:pt x="932" y="615"/>
                </a:lnTo>
                <a:lnTo>
                  <a:pt x="906" y="651"/>
                </a:lnTo>
                <a:lnTo>
                  <a:pt x="876" y="681"/>
                </a:lnTo>
                <a:lnTo>
                  <a:pt x="841" y="712"/>
                </a:lnTo>
                <a:lnTo>
                  <a:pt x="806" y="742"/>
                </a:lnTo>
                <a:lnTo>
                  <a:pt x="770" y="762"/>
                </a:lnTo>
                <a:lnTo>
                  <a:pt x="730" y="782"/>
                </a:lnTo>
                <a:lnTo>
                  <a:pt x="684" y="802"/>
                </a:lnTo>
                <a:lnTo>
                  <a:pt x="640" y="818"/>
                </a:lnTo>
                <a:lnTo>
                  <a:pt x="589" y="828"/>
                </a:lnTo>
                <a:lnTo>
                  <a:pt x="543" y="832"/>
                </a:lnTo>
                <a:lnTo>
                  <a:pt x="493" y="838"/>
                </a:lnTo>
                <a:lnTo>
                  <a:pt x="443" y="832"/>
                </a:lnTo>
                <a:lnTo>
                  <a:pt x="393" y="828"/>
                </a:lnTo>
                <a:lnTo>
                  <a:pt x="342" y="818"/>
                </a:lnTo>
                <a:lnTo>
                  <a:pt x="296" y="802"/>
                </a:lnTo>
                <a:lnTo>
                  <a:pt x="257" y="787"/>
                </a:lnTo>
                <a:lnTo>
                  <a:pt x="216" y="767"/>
                </a:lnTo>
                <a:lnTo>
                  <a:pt x="176" y="742"/>
                </a:lnTo>
                <a:lnTo>
                  <a:pt x="141" y="712"/>
                </a:lnTo>
                <a:lnTo>
                  <a:pt x="109" y="686"/>
                </a:lnTo>
                <a:lnTo>
                  <a:pt x="80" y="651"/>
                </a:lnTo>
                <a:lnTo>
                  <a:pt x="54" y="615"/>
                </a:lnTo>
                <a:lnTo>
                  <a:pt x="35" y="580"/>
                </a:lnTo>
                <a:lnTo>
                  <a:pt x="19" y="545"/>
                </a:lnTo>
                <a:lnTo>
                  <a:pt x="10" y="505"/>
                </a:lnTo>
                <a:lnTo>
                  <a:pt x="0" y="459"/>
                </a:lnTo>
                <a:lnTo>
                  <a:pt x="0" y="419"/>
                </a:lnTo>
                <a:lnTo>
                  <a:pt x="4" y="373"/>
                </a:lnTo>
                <a:lnTo>
                  <a:pt x="10" y="333"/>
                </a:lnTo>
                <a:lnTo>
                  <a:pt x="24" y="292"/>
                </a:lnTo>
                <a:lnTo>
                  <a:pt x="39" y="258"/>
                </a:lnTo>
                <a:lnTo>
                  <a:pt x="60" y="217"/>
                </a:lnTo>
                <a:lnTo>
                  <a:pt x="85" y="187"/>
                </a:lnTo>
                <a:lnTo>
                  <a:pt x="116" y="152"/>
                </a:lnTo>
                <a:lnTo>
                  <a:pt x="146" y="121"/>
                </a:lnTo>
                <a:lnTo>
                  <a:pt x="186" y="96"/>
                </a:lnTo>
                <a:lnTo>
                  <a:pt x="222" y="71"/>
                </a:lnTo>
                <a:lnTo>
                  <a:pt x="261" y="50"/>
                </a:lnTo>
                <a:lnTo>
                  <a:pt x="308" y="30"/>
                </a:lnTo>
                <a:lnTo>
                  <a:pt x="352" y="20"/>
                </a:lnTo>
                <a:lnTo>
                  <a:pt x="398" y="11"/>
                </a:lnTo>
                <a:lnTo>
                  <a:pt x="448" y="0"/>
                </a:lnTo>
                <a:lnTo>
                  <a:pt x="499" y="0"/>
                </a:lnTo>
                <a:lnTo>
                  <a:pt x="548" y="0"/>
                </a:lnTo>
                <a:lnTo>
                  <a:pt x="599" y="4"/>
                </a:lnTo>
                <a:lnTo>
                  <a:pt x="650" y="16"/>
                </a:lnTo>
                <a:lnTo>
                  <a:pt x="695" y="30"/>
                </a:lnTo>
                <a:lnTo>
                  <a:pt x="735" y="50"/>
                </a:lnTo>
                <a:lnTo>
                  <a:pt x="776" y="71"/>
                </a:lnTo>
                <a:lnTo>
                  <a:pt x="815" y="96"/>
                </a:lnTo>
                <a:lnTo>
                  <a:pt x="851" y="121"/>
                </a:lnTo>
                <a:lnTo>
                  <a:pt x="881" y="152"/>
                </a:lnTo>
                <a:lnTo>
                  <a:pt x="912" y="181"/>
                </a:lnTo>
                <a:lnTo>
                  <a:pt x="937" y="217"/>
                </a:lnTo>
                <a:lnTo>
                  <a:pt x="957" y="253"/>
                </a:lnTo>
                <a:lnTo>
                  <a:pt x="972" y="292"/>
                </a:lnTo>
                <a:lnTo>
                  <a:pt x="982" y="333"/>
                </a:lnTo>
                <a:lnTo>
                  <a:pt x="991" y="373"/>
                </a:lnTo>
                <a:lnTo>
                  <a:pt x="991" y="4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40"/>
          <p:cNvSpPr>
            <a:spLocks/>
          </p:cNvSpPr>
          <p:nvPr/>
        </p:nvSpPr>
        <p:spPr bwMode="auto">
          <a:xfrm>
            <a:off x="1279440" y="4876475"/>
            <a:ext cx="260952" cy="220682"/>
          </a:xfrm>
          <a:custGeom>
            <a:avLst/>
            <a:gdLst>
              <a:gd name="T0" fmla="*/ 811 w 811"/>
              <a:gd name="T1" fmla="*/ 374 h 687"/>
              <a:gd name="T2" fmla="*/ 791 w 811"/>
              <a:gd name="T3" fmla="*/ 445 h 687"/>
              <a:gd name="T4" fmla="*/ 761 w 811"/>
              <a:gd name="T5" fmla="*/ 505 h 687"/>
              <a:gd name="T6" fmla="*/ 716 w 811"/>
              <a:gd name="T7" fmla="*/ 561 h 687"/>
              <a:gd name="T8" fmla="*/ 661 w 811"/>
              <a:gd name="T9" fmla="*/ 606 h 687"/>
              <a:gd name="T10" fmla="*/ 594 w 811"/>
              <a:gd name="T11" fmla="*/ 641 h 687"/>
              <a:gd name="T12" fmla="*/ 524 w 811"/>
              <a:gd name="T13" fmla="*/ 671 h 687"/>
              <a:gd name="T14" fmla="*/ 444 w 811"/>
              <a:gd name="T15" fmla="*/ 682 h 687"/>
              <a:gd name="T16" fmla="*/ 363 w 811"/>
              <a:gd name="T17" fmla="*/ 682 h 687"/>
              <a:gd name="T18" fmla="*/ 282 w 811"/>
              <a:gd name="T19" fmla="*/ 671 h 687"/>
              <a:gd name="T20" fmla="*/ 206 w 811"/>
              <a:gd name="T21" fmla="*/ 646 h 687"/>
              <a:gd name="T22" fmla="*/ 146 w 811"/>
              <a:gd name="T23" fmla="*/ 606 h 687"/>
              <a:gd name="T24" fmla="*/ 91 w 811"/>
              <a:gd name="T25" fmla="*/ 561 h 687"/>
              <a:gd name="T26" fmla="*/ 45 w 811"/>
              <a:gd name="T27" fmla="*/ 505 h 687"/>
              <a:gd name="T28" fmla="*/ 14 w 811"/>
              <a:gd name="T29" fmla="*/ 445 h 687"/>
              <a:gd name="T30" fmla="*/ 0 w 811"/>
              <a:gd name="T31" fmla="*/ 378 h 687"/>
              <a:gd name="T32" fmla="*/ 0 w 811"/>
              <a:gd name="T33" fmla="*/ 309 h 687"/>
              <a:gd name="T34" fmla="*/ 14 w 811"/>
              <a:gd name="T35" fmla="*/ 242 h 687"/>
              <a:gd name="T36" fmla="*/ 51 w 811"/>
              <a:gd name="T37" fmla="*/ 178 h 687"/>
              <a:gd name="T38" fmla="*/ 96 w 811"/>
              <a:gd name="T39" fmla="*/ 127 h 687"/>
              <a:gd name="T40" fmla="*/ 151 w 811"/>
              <a:gd name="T41" fmla="*/ 77 h 687"/>
              <a:gd name="T42" fmla="*/ 218 w 811"/>
              <a:gd name="T43" fmla="*/ 42 h 687"/>
              <a:gd name="T44" fmla="*/ 287 w 811"/>
              <a:gd name="T45" fmla="*/ 16 h 687"/>
              <a:gd name="T46" fmla="*/ 368 w 811"/>
              <a:gd name="T47" fmla="*/ 0 h 687"/>
              <a:gd name="T48" fmla="*/ 449 w 811"/>
              <a:gd name="T49" fmla="*/ 0 h 687"/>
              <a:gd name="T50" fmla="*/ 530 w 811"/>
              <a:gd name="T51" fmla="*/ 16 h 687"/>
              <a:gd name="T52" fmla="*/ 605 w 811"/>
              <a:gd name="T53" fmla="*/ 42 h 687"/>
              <a:gd name="T54" fmla="*/ 666 w 811"/>
              <a:gd name="T55" fmla="*/ 77 h 687"/>
              <a:gd name="T56" fmla="*/ 721 w 811"/>
              <a:gd name="T57" fmla="*/ 122 h 687"/>
              <a:gd name="T58" fmla="*/ 767 w 811"/>
              <a:gd name="T59" fmla="*/ 178 h 687"/>
              <a:gd name="T60" fmla="*/ 797 w 811"/>
              <a:gd name="T61" fmla="*/ 238 h 687"/>
              <a:gd name="T62" fmla="*/ 811 w 811"/>
              <a:gd name="T63" fmla="*/ 30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1" h="687">
                <a:moveTo>
                  <a:pt x="811" y="344"/>
                </a:moveTo>
                <a:lnTo>
                  <a:pt x="811" y="374"/>
                </a:lnTo>
                <a:lnTo>
                  <a:pt x="806" y="409"/>
                </a:lnTo>
                <a:lnTo>
                  <a:pt x="791" y="445"/>
                </a:lnTo>
                <a:lnTo>
                  <a:pt x="781" y="475"/>
                </a:lnTo>
                <a:lnTo>
                  <a:pt x="761" y="505"/>
                </a:lnTo>
                <a:lnTo>
                  <a:pt x="741" y="535"/>
                </a:lnTo>
                <a:lnTo>
                  <a:pt x="716" y="561"/>
                </a:lnTo>
                <a:lnTo>
                  <a:pt x="691" y="586"/>
                </a:lnTo>
                <a:lnTo>
                  <a:pt x="661" y="606"/>
                </a:lnTo>
                <a:lnTo>
                  <a:pt x="631" y="627"/>
                </a:lnTo>
                <a:lnTo>
                  <a:pt x="594" y="641"/>
                </a:lnTo>
                <a:lnTo>
                  <a:pt x="560" y="657"/>
                </a:lnTo>
                <a:lnTo>
                  <a:pt x="524" y="671"/>
                </a:lnTo>
                <a:lnTo>
                  <a:pt x="484" y="676"/>
                </a:lnTo>
                <a:lnTo>
                  <a:pt x="444" y="682"/>
                </a:lnTo>
                <a:lnTo>
                  <a:pt x="403" y="687"/>
                </a:lnTo>
                <a:lnTo>
                  <a:pt x="363" y="682"/>
                </a:lnTo>
                <a:lnTo>
                  <a:pt x="322" y="676"/>
                </a:lnTo>
                <a:lnTo>
                  <a:pt x="282" y="671"/>
                </a:lnTo>
                <a:lnTo>
                  <a:pt x="242" y="657"/>
                </a:lnTo>
                <a:lnTo>
                  <a:pt x="206" y="646"/>
                </a:lnTo>
                <a:lnTo>
                  <a:pt x="176" y="627"/>
                </a:lnTo>
                <a:lnTo>
                  <a:pt x="146" y="606"/>
                </a:lnTo>
                <a:lnTo>
                  <a:pt x="116" y="586"/>
                </a:lnTo>
                <a:lnTo>
                  <a:pt x="91" y="561"/>
                </a:lnTo>
                <a:lnTo>
                  <a:pt x="65" y="535"/>
                </a:lnTo>
                <a:lnTo>
                  <a:pt x="45" y="505"/>
                </a:lnTo>
                <a:lnTo>
                  <a:pt x="30" y="475"/>
                </a:lnTo>
                <a:lnTo>
                  <a:pt x="14" y="445"/>
                </a:lnTo>
                <a:lnTo>
                  <a:pt x="5" y="415"/>
                </a:lnTo>
                <a:lnTo>
                  <a:pt x="0" y="378"/>
                </a:lnTo>
                <a:lnTo>
                  <a:pt x="0" y="344"/>
                </a:lnTo>
                <a:lnTo>
                  <a:pt x="0" y="309"/>
                </a:lnTo>
                <a:lnTo>
                  <a:pt x="5" y="273"/>
                </a:lnTo>
                <a:lnTo>
                  <a:pt x="14" y="242"/>
                </a:lnTo>
                <a:lnTo>
                  <a:pt x="30" y="207"/>
                </a:lnTo>
                <a:lnTo>
                  <a:pt x="51" y="178"/>
                </a:lnTo>
                <a:lnTo>
                  <a:pt x="70" y="152"/>
                </a:lnTo>
                <a:lnTo>
                  <a:pt x="96" y="127"/>
                </a:lnTo>
                <a:lnTo>
                  <a:pt x="121" y="102"/>
                </a:lnTo>
                <a:lnTo>
                  <a:pt x="151" y="77"/>
                </a:lnTo>
                <a:lnTo>
                  <a:pt x="181" y="56"/>
                </a:lnTo>
                <a:lnTo>
                  <a:pt x="218" y="42"/>
                </a:lnTo>
                <a:lnTo>
                  <a:pt x="252" y="26"/>
                </a:lnTo>
                <a:lnTo>
                  <a:pt x="287" y="16"/>
                </a:lnTo>
                <a:lnTo>
                  <a:pt x="328" y="6"/>
                </a:lnTo>
                <a:lnTo>
                  <a:pt x="368" y="0"/>
                </a:lnTo>
                <a:lnTo>
                  <a:pt x="409" y="0"/>
                </a:lnTo>
                <a:lnTo>
                  <a:pt x="449" y="0"/>
                </a:lnTo>
                <a:lnTo>
                  <a:pt x="488" y="6"/>
                </a:lnTo>
                <a:lnTo>
                  <a:pt x="530" y="16"/>
                </a:lnTo>
                <a:lnTo>
                  <a:pt x="569" y="26"/>
                </a:lnTo>
                <a:lnTo>
                  <a:pt x="605" y="42"/>
                </a:lnTo>
                <a:lnTo>
                  <a:pt x="635" y="56"/>
                </a:lnTo>
                <a:lnTo>
                  <a:pt x="666" y="77"/>
                </a:lnTo>
                <a:lnTo>
                  <a:pt x="695" y="97"/>
                </a:lnTo>
                <a:lnTo>
                  <a:pt x="721" y="122"/>
                </a:lnTo>
                <a:lnTo>
                  <a:pt x="746" y="152"/>
                </a:lnTo>
                <a:lnTo>
                  <a:pt x="767" y="178"/>
                </a:lnTo>
                <a:lnTo>
                  <a:pt x="781" y="207"/>
                </a:lnTo>
                <a:lnTo>
                  <a:pt x="797" y="238"/>
                </a:lnTo>
                <a:lnTo>
                  <a:pt x="806" y="273"/>
                </a:lnTo>
                <a:lnTo>
                  <a:pt x="811" y="309"/>
                </a:lnTo>
                <a:lnTo>
                  <a:pt x="811" y="3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41"/>
          <p:cNvSpPr>
            <a:spLocks/>
          </p:cNvSpPr>
          <p:nvPr/>
        </p:nvSpPr>
        <p:spPr bwMode="auto">
          <a:xfrm>
            <a:off x="1313267" y="4903859"/>
            <a:ext cx="193298" cy="164303"/>
          </a:xfrm>
          <a:custGeom>
            <a:avLst/>
            <a:gdLst>
              <a:gd name="T0" fmla="*/ 599 w 599"/>
              <a:gd name="T1" fmla="*/ 247 h 510"/>
              <a:gd name="T2" fmla="*/ 599 w 599"/>
              <a:gd name="T3" fmla="*/ 272 h 510"/>
              <a:gd name="T4" fmla="*/ 595 w 599"/>
              <a:gd name="T5" fmla="*/ 298 h 510"/>
              <a:gd name="T6" fmla="*/ 580 w 599"/>
              <a:gd name="T7" fmla="*/ 344 h 510"/>
              <a:gd name="T8" fmla="*/ 555 w 599"/>
              <a:gd name="T9" fmla="*/ 389 h 510"/>
              <a:gd name="T10" fmla="*/ 518 w 599"/>
              <a:gd name="T11" fmla="*/ 429 h 510"/>
              <a:gd name="T12" fmla="*/ 474 w 599"/>
              <a:gd name="T13" fmla="*/ 459 h 510"/>
              <a:gd name="T14" fmla="*/ 424 w 599"/>
              <a:gd name="T15" fmla="*/ 484 h 510"/>
              <a:gd name="T16" fmla="*/ 368 w 599"/>
              <a:gd name="T17" fmla="*/ 505 h 510"/>
              <a:gd name="T18" fmla="*/ 307 w 599"/>
              <a:gd name="T19" fmla="*/ 510 h 510"/>
              <a:gd name="T20" fmla="*/ 247 w 599"/>
              <a:gd name="T21" fmla="*/ 505 h 510"/>
              <a:gd name="T22" fmla="*/ 192 w 599"/>
              <a:gd name="T23" fmla="*/ 495 h 510"/>
              <a:gd name="T24" fmla="*/ 141 w 599"/>
              <a:gd name="T25" fmla="*/ 470 h 510"/>
              <a:gd name="T26" fmla="*/ 91 w 599"/>
              <a:gd name="T27" fmla="*/ 445 h 510"/>
              <a:gd name="T28" fmla="*/ 56 w 599"/>
              <a:gd name="T29" fmla="*/ 404 h 510"/>
              <a:gd name="T30" fmla="*/ 26 w 599"/>
              <a:gd name="T31" fmla="*/ 363 h 510"/>
              <a:gd name="T32" fmla="*/ 5 w 599"/>
              <a:gd name="T33" fmla="*/ 318 h 510"/>
              <a:gd name="T34" fmla="*/ 0 w 599"/>
              <a:gd name="T35" fmla="*/ 292 h 510"/>
              <a:gd name="T36" fmla="*/ 0 w 599"/>
              <a:gd name="T37" fmla="*/ 268 h 510"/>
              <a:gd name="T38" fmla="*/ 0 w 599"/>
              <a:gd name="T39" fmla="*/ 242 h 510"/>
              <a:gd name="T40" fmla="*/ 5 w 599"/>
              <a:gd name="T41" fmla="*/ 217 h 510"/>
              <a:gd name="T42" fmla="*/ 20 w 599"/>
              <a:gd name="T43" fmla="*/ 167 h 510"/>
              <a:gd name="T44" fmla="*/ 45 w 599"/>
              <a:gd name="T45" fmla="*/ 121 h 510"/>
              <a:gd name="T46" fmla="*/ 81 w 599"/>
              <a:gd name="T47" fmla="*/ 86 h 510"/>
              <a:gd name="T48" fmla="*/ 126 w 599"/>
              <a:gd name="T49" fmla="*/ 51 h 510"/>
              <a:gd name="T50" fmla="*/ 176 w 599"/>
              <a:gd name="T51" fmla="*/ 26 h 510"/>
              <a:gd name="T52" fmla="*/ 232 w 599"/>
              <a:gd name="T53" fmla="*/ 11 h 510"/>
              <a:gd name="T54" fmla="*/ 292 w 599"/>
              <a:gd name="T55" fmla="*/ 0 h 510"/>
              <a:gd name="T56" fmla="*/ 352 w 599"/>
              <a:gd name="T57" fmla="*/ 5 h 510"/>
              <a:gd name="T58" fmla="*/ 408 w 599"/>
              <a:gd name="T59" fmla="*/ 20 h 510"/>
              <a:gd name="T60" fmla="*/ 458 w 599"/>
              <a:gd name="T61" fmla="*/ 41 h 510"/>
              <a:gd name="T62" fmla="*/ 504 w 599"/>
              <a:gd name="T63" fmla="*/ 71 h 510"/>
              <a:gd name="T64" fmla="*/ 544 w 599"/>
              <a:gd name="T65" fmla="*/ 106 h 510"/>
              <a:gd name="T66" fmla="*/ 574 w 599"/>
              <a:gd name="T67" fmla="*/ 147 h 510"/>
              <a:gd name="T68" fmla="*/ 595 w 599"/>
              <a:gd name="T69" fmla="*/ 198 h 510"/>
              <a:gd name="T70" fmla="*/ 599 w 599"/>
              <a:gd name="T71" fmla="*/ 223 h 510"/>
              <a:gd name="T72" fmla="*/ 599 w 599"/>
              <a:gd name="T73" fmla="*/ 24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9" h="510">
                <a:moveTo>
                  <a:pt x="599" y="247"/>
                </a:moveTo>
                <a:lnTo>
                  <a:pt x="599" y="272"/>
                </a:lnTo>
                <a:lnTo>
                  <a:pt x="595" y="298"/>
                </a:lnTo>
                <a:lnTo>
                  <a:pt x="580" y="344"/>
                </a:lnTo>
                <a:lnTo>
                  <a:pt x="555" y="389"/>
                </a:lnTo>
                <a:lnTo>
                  <a:pt x="518" y="429"/>
                </a:lnTo>
                <a:lnTo>
                  <a:pt x="474" y="459"/>
                </a:lnTo>
                <a:lnTo>
                  <a:pt x="424" y="484"/>
                </a:lnTo>
                <a:lnTo>
                  <a:pt x="368" y="505"/>
                </a:lnTo>
                <a:lnTo>
                  <a:pt x="307" y="510"/>
                </a:lnTo>
                <a:lnTo>
                  <a:pt x="247" y="505"/>
                </a:lnTo>
                <a:lnTo>
                  <a:pt x="192" y="495"/>
                </a:lnTo>
                <a:lnTo>
                  <a:pt x="141" y="470"/>
                </a:lnTo>
                <a:lnTo>
                  <a:pt x="91" y="445"/>
                </a:lnTo>
                <a:lnTo>
                  <a:pt x="56" y="404"/>
                </a:lnTo>
                <a:lnTo>
                  <a:pt x="26" y="363"/>
                </a:lnTo>
                <a:lnTo>
                  <a:pt x="5" y="318"/>
                </a:lnTo>
                <a:lnTo>
                  <a:pt x="0" y="292"/>
                </a:lnTo>
                <a:lnTo>
                  <a:pt x="0" y="268"/>
                </a:lnTo>
                <a:lnTo>
                  <a:pt x="0" y="242"/>
                </a:lnTo>
                <a:lnTo>
                  <a:pt x="5" y="217"/>
                </a:lnTo>
                <a:lnTo>
                  <a:pt x="20" y="167"/>
                </a:lnTo>
                <a:lnTo>
                  <a:pt x="45" y="121"/>
                </a:lnTo>
                <a:lnTo>
                  <a:pt x="81" y="86"/>
                </a:lnTo>
                <a:lnTo>
                  <a:pt x="126" y="51"/>
                </a:lnTo>
                <a:lnTo>
                  <a:pt x="176" y="26"/>
                </a:lnTo>
                <a:lnTo>
                  <a:pt x="232" y="11"/>
                </a:lnTo>
                <a:lnTo>
                  <a:pt x="292" y="0"/>
                </a:lnTo>
                <a:lnTo>
                  <a:pt x="352" y="5"/>
                </a:lnTo>
                <a:lnTo>
                  <a:pt x="408" y="20"/>
                </a:lnTo>
                <a:lnTo>
                  <a:pt x="458" y="41"/>
                </a:lnTo>
                <a:lnTo>
                  <a:pt x="504" y="71"/>
                </a:lnTo>
                <a:lnTo>
                  <a:pt x="544" y="106"/>
                </a:lnTo>
                <a:lnTo>
                  <a:pt x="574" y="147"/>
                </a:lnTo>
                <a:lnTo>
                  <a:pt x="595" y="198"/>
                </a:lnTo>
                <a:lnTo>
                  <a:pt x="599" y="223"/>
                </a:lnTo>
                <a:lnTo>
                  <a:pt x="599" y="2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42"/>
          <p:cNvSpPr>
            <a:spLocks/>
          </p:cNvSpPr>
          <p:nvPr/>
        </p:nvSpPr>
        <p:spPr bwMode="auto">
          <a:xfrm>
            <a:off x="1340651" y="4928021"/>
            <a:ext cx="136919" cy="115979"/>
          </a:xfrm>
          <a:custGeom>
            <a:avLst/>
            <a:gdLst>
              <a:gd name="T0" fmla="*/ 423 w 423"/>
              <a:gd name="T1" fmla="*/ 182 h 357"/>
              <a:gd name="T2" fmla="*/ 423 w 423"/>
              <a:gd name="T3" fmla="*/ 216 h 357"/>
              <a:gd name="T4" fmla="*/ 409 w 423"/>
              <a:gd name="T5" fmla="*/ 247 h 357"/>
              <a:gd name="T6" fmla="*/ 388 w 423"/>
              <a:gd name="T7" fmla="*/ 277 h 357"/>
              <a:gd name="T8" fmla="*/ 362 w 423"/>
              <a:gd name="T9" fmla="*/ 308 h 357"/>
              <a:gd name="T10" fmla="*/ 332 w 423"/>
              <a:gd name="T11" fmla="*/ 328 h 357"/>
              <a:gd name="T12" fmla="*/ 296 w 423"/>
              <a:gd name="T13" fmla="*/ 343 h 357"/>
              <a:gd name="T14" fmla="*/ 257 w 423"/>
              <a:gd name="T15" fmla="*/ 353 h 357"/>
              <a:gd name="T16" fmla="*/ 211 w 423"/>
              <a:gd name="T17" fmla="*/ 357 h 357"/>
              <a:gd name="T18" fmla="*/ 171 w 423"/>
              <a:gd name="T19" fmla="*/ 353 h 357"/>
              <a:gd name="T20" fmla="*/ 130 w 423"/>
              <a:gd name="T21" fmla="*/ 343 h 357"/>
              <a:gd name="T22" fmla="*/ 95 w 423"/>
              <a:gd name="T23" fmla="*/ 328 h 357"/>
              <a:gd name="T24" fmla="*/ 65 w 423"/>
              <a:gd name="T25" fmla="*/ 308 h 357"/>
              <a:gd name="T26" fmla="*/ 34 w 423"/>
              <a:gd name="T27" fmla="*/ 283 h 357"/>
              <a:gd name="T28" fmla="*/ 19 w 423"/>
              <a:gd name="T29" fmla="*/ 253 h 357"/>
              <a:gd name="T30" fmla="*/ 5 w 423"/>
              <a:gd name="T31" fmla="*/ 216 h 357"/>
              <a:gd name="T32" fmla="*/ 0 w 423"/>
              <a:gd name="T33" fmla="*/ 182 h 357"/>
              <a:gd name="T34" fmla="*/ 5 w 423"/>
              <a:gd name="T35" fmla="*/ 147 h 357"/>
              <a:gd name="T36" fmla="*/ 19 w 423"/>
              <a:gd name="T37" fmla="*/ 111 h 357"/>
              <a:gd name="T38" fmla="*/ 40 w 423"/>
              <a:gd name="T39" fmla="*/ 80 h 357"/>
              <a:gd name="T40" fmla="*/ 65 w 423"/>
              <a:gd name="T41" fmla="*/ 55 h 357"/>
              <a:gd name="T42" fmla="*/ 95 w 423"/>
              <a:gd name="T43" fmla="*/ 30 h 357"/>
              <a:gd name="T44" fmla="*/ 130 w 423"/>
              <a:gd name="T45" fmla="*/ 16 h 357"/>
              <a:gd name="T46" fmla="*/ 171 w 423"/>
              <a:gd name="T47" fmla="*/ 5 h 357"/>
              <a:gd name="T48" fmla="*/ 217 w 423"/>
              <a:gd name="T49" fmla="*/ 0 h 357"/>
              <a:gd name="T50" fmla="*/ 257 w 423"/>
              <a:gd name="T51" fmla="*/ 5 h 357"/>
              <a:gd name="T52" fmla="*/ 296 w 423"/>
              <a:gd name="T53" fmla="*/ 16 h 357"/>
              <a:gd name="T54" fmla="*/ 332 w 423"/>
              <a:gd name="T55" fmla="*/ 30 h 357"/>
              <a:gd name="T56" fmla="*/ 362 w 423"/>
              <a:gd name="T57" fmla="*/ 55 h 357"/>
              <a:gd name="T58" fmla="*/ 393 w 423"/>
              <a:gd name="T59" fmla="*/ 80 h 357"/>
              <a:gd name="T60" fmla="*/ 409 w 423"/>
              <a:gd name="T61" fmla="*/ 111 h 357"/>
              <a:gd name="T62" fmla="*/ 423 w 423"/>
              <a:gd name="T63" fmla="*/ 141 h 357"/>
              <a:gd name="T64" fmla="*/ 423 w 423"/>
              <a:gd name="T65" fmla="*/ 1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57">
                <a:moveTo>
                  <a:pt x="423" y="182"/>
                </a:moveTo>
                <a:lnTo>
                  <a:pt x="423" y="216"/>
                </a:lnTo>
                <a:lnTo>
                  <a:pt x="409" y="247"/>
                </a:lnTo>
                <a:lnTo>
                  <a:pt x="388" y="277"/>
                </a:lnTo>
                <a:lnTo>
                  <a:pt x="362" y="308"/>
                </a:lnTo>
                <a:lnTo>
                  <a:pt x="332" y="328"/>
                </a:lnTo>
                <a:lnTo>
                  <a:pt x="296" y="343"/>
                </a:lnTo>
                <a:lnTo>
                  <a:pt x="257" y="353"/>
                </a:lnTo>
                <a:lnTo>
                  <a:pt x="211" y="357"/>
                </a:lnTo>
                <a:lnTo>
                  <a:pt x="171" y="353"/>
                </a:lnTo>
                <a:lnTo>
                  <a:pt x="130" y="343"/>
                </a:lnTo>
                <a:lnTo>
                  <a:pt x="95" y="328"/>
                </a:lnTo>
                <a:lnTo>
                  <a:pt x="65" y="308"/>
                </a:lnTo>
                <a:lnTo>
                  <a:pt x="34" y="283"/>
                </a:lnTo>
                <a:lnTo>
                  <a:pt x="19" y="253"/>
                </a:lnTo>
                <a:lnTo>
                  <a:pt x="5" y="216"/>
                </a:lnTo>
                <a:lnTo>
                  <a:pt x="0" y="182"/>
                </a:lnTo>
                <a:lnTo>
                  <a:pt x="5" y="147"/>
                </a:lnTo>
                <a:lnTo>
                  <a:pt x="19" y="111"/>
                </a:lnTo>
                <a:lnTo>
                  <a:pt x="40" y="80"/>
                </a:lnTo>
                <a:lnTo>
                  <a:pt x="65" y="55"/>
                </a:lnTo>
                <a:lnTo>
                  <a:pt x="95" y="30"/>
                </a:lnTo>
                <a:lnTo>
                  <a:pt x="130" y="16"/>
                </a:lnTo>
                <a:lnTo>
                  <a:pt x="171" y="5"/>
                </a:lnTo>
                <a:lnTo>
                  <a:pt x="217" y="0"/>
                </a:lnTo>
                <a:lnTo>
                  <a:pt x="257" y="5"/>
                </a:lnTo>
                <a:lnTo>
                  <a:pt x="296" y="16"/>
                </a:lnTo>
                <a:lnTo>
                  <a:pt x="332" y="30"/>
                </a:lnTo>
                <a:lnTo>
                  <a:pt x="362" y="55"/>
                </a:lnTo>
                <a:lnTo>
                  <a:pt x="393" y="80"/>
                </a:lnTo>
                <a:lnTo>
                  <a:pt x="409" y="111"/>
                </a:lnTo>
                <a:lnTo>
                  <a:pt x="423" y="141"/>
                </a:lnTo>
                <a:lnTo>
                  <a:pt x="423" y="1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3"/>
          <p:cNvSpPr>
            <a:spLocks/>
          </p:cNvSpPr>
          <p:nvPr/>
        </p:nvSpPr>
        <p:spPr bwMode="auto">
          <a:xfrm>
            <a:off x="1364813" y="4955405"/>
            <a:ext cx="17719" cy="16108"/>
          </a:xfrm>
          <a:custGeom>
            <a:avLst/>
            <a:gdLst>
              <a:gd name="T0" fmla="*/ 55 w 55"/>
              <a:gd name="T1" fmla="*/ 25 h 50"/>
              <a:gd name="T2" fmla="*/ 50 w 55"/>
              <a:gd name="T3" fmla="*/ 36 h 50"/>
              <a:gd name="T4" fmla="*/ 45 w 55"/>
              <a:gd name="T5" fmla="*/ 40 h 50"/>
              <a:gd name="T6" fmla="*/ 36 w 55"/>
              <a:gd name="T7" fmla="*/ 45 h 50"/>
              <a:gd name="T8" fmla="*/ 25 w 55"/>
              <a:gd name="T9" fmla="*/ 50 h 50"/>
              <a:gd name="T10" fmla="*/ 15 w 55"/>
              <a:gd name="T11" fmla="*/ 45 h 50"/>
              <a:gd name="T12" fmla="*/ 6 w 55"/>
              <a:gd name="T13" fmla="*/ 40 h 50"/>
              <a:gd name="T14" fmla="*/ 0 w 55"/>
              <a:gd name="T15" fmla="*/ 36 h 50"/>
              <a:gd name="T16" fmla="*/ 0 w 55"/>
              <a:gd name="T17" fmla="*/ 25 h 50"/>
              <a:gd name="T18" fmla="*/ 0 w 55"/>
              <a:gd name="T19" fmla="*/ 15 h 50"/>
              <a:gd name="T20" fmla="*/ 6 w 55"/>
              <a:gd name="T21" fmla="*/ 10 h 50"/>
              <a:gd name="T22" fmla="*/ 15 w 55"/>
              <a:gd name="T23" fmla="*/ 5 h 50"/>
              <a:gd name="T24" fmla="*/ 25 w 55"/>
              <a:gd name="T25" fmla="*/ 0 h 50"/>
              <a:gd name="T26" fmla="*/ 36 w 55"/>
              <a:gd name="T27" fmla="*/ 5 h 50"/>
              <a:gd name="T28" fmla="*/ 45 w 55"/>
              <a:gd name="T29" fmla="*/ 10 h 50"/>
              <a:gd name="T30" fmla="*/ 50 w 55"/>
              <a:gd name="T31" fmla="*/ 15 h 50"/>
              <a:gd name="T32" fmla="*/ 55 w 55"/>
              <a:gd name="T3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0">
                <a:moveTo>
                  <a:pt x="55" y="25"/>
                </a:moveTo>
                <a:lnTo>
                  <a:pt x="50" y="36"/>
                </a:lnTo>
                <a:lnTo>
                  <a:pt x="45" y="40"/>
                </a:lnTo>
                <a:lnTo>
                  <a:pt x="36" y="45"/>
                </a:lnTo>
                <a:lnTo>
                  <a:pt x="25" y="50"/>
                </a:lnTo>
                <a:lnTo>
                  <a:pt x="15" y="45"/>
                </a:lnTo>
                <a:lnTo>
                  <a:pt x="6" y="40"/>
                </a:lnTo>
                <a:lnTo>
                  <a:pt x="0" y="36"/>
                </a:lnTo>
                <a:lnTo>
                  <a:pt x="0" y="25"/>
                </a:lnTo>
                <a:lnTo>
                  <a:pt x="0" y="15"/>
                </a:lnTo>
                <a:lnTo>
                  <a:pt x="6" y="10"/>
                </a:lnTo>
                <a:lnTo>
                  <a:pt x="15" y="5"/>
                </a:lnTo>
                <a:lnTo>
                  <a:pt x="25" y="0"/>
                </a:lnTo>
                <a:lnTo>
                  <a:pt x="36" y="5"/>
                </a:lnTo>
                <a:lnTo>
                  <a:pt x="45" y="10"/>
                </a:lnTo>
                <a:lnTo>
                  <a:pt x="50" y="15"/>
                </a:lnTo>
                <a:lnTo>
                  <a:pt x="55"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1868933" y="5586461"/>
            <a:ext cx="6746276" cy="584775"/>
          </a:xfrm>
          <a:prstGeom prst="rect">
            <a:avLst/>
          </a:prstGeom>
          <a:noFill/>
        </p:spPr>
        <p:txBody>
          <a:bodyPr wrap="square" rtlCol="0">
            <a:spAutoFit/>
          </a:bodyPr>
          <a:lstStyle/>
          <a:p>
            <a:r>
              <a:rPr lang="en-US" sz="3200" b="1" dirty="0" smtClean="0"/>
              <a:t>Things like polymers are considered…</a:t>
            </a:r>
            <a:endParaRPr lang="en-US" sz="3200" b="1" dirty="0"/>
          </a:p>
        </p:txBody>
      </p:sp>
      <p:sp>
        <p:nvSpPr>
          <p:cNvPr id="73" name="TextBox 72"/>
          <p:cNvSpPr txBox="1"/>
          <p:nvPr/>
        </p:nvSpPr>
        <p:spPr>
          <a:xfrm>
            <a:off x="2270485" y="6171236"/>
            <a:ext cx="6746276" cy="615553"/>
          </a:xfrm>
          <a:prstGeom prst="rect">
            <a:avLst/>
          </a:prstGeom>
          <a:noFill/>
        </p:spPr>
        <p:txBody>
          <a:bodyPr wrap="square" rtlCol="0">
            <a:spAutoFit/>
          </a:bodyPr>
          <a:lstStyle/>
          <a:p>
            <a:pPr algn="r"/>
            <a:r>
              <a:rPr lang="en-US" sz="3200" b="1" dirty="0" smtClean="0"/>
              <a:t>…</a:t>
            </a:r>
            <a:r>
              <a:rPr lang="en-US" sz="3400" b="1" dirty="0" smtClean="0"/>
              <a:t> </a:t>
            </a:r>
            <a:r>
              <a:rPr lang="en-US" sz="3400" b="1" i="1" dirty="0" smtClean="0"/>
              <a:t>Biomaterials</a:t>
            </a:r>
            <a:endParaRPr lang="en-US" sz="3400" b="1" i="1" dirty="0"/>
          </a:p>
        </p:txBody>
      </p:sp>
      <p:sp>
        <p:nvSpPr>
          <p:cNvPr id="74" name="Freeform 186"/>
          <p:cNvSpPr>
            <a:spLocks/>
          </p:cNvSpPr>
          <p:nvPr/>
        </p:nvSpPr>
        <p:spPr bwMode="auto">
          <a:xfrm>
            <a:off x="1219200" y="5385493"/>
            <a:ext cx="586338" cy="1278989"/>
          </a:xfrm>
          <a:custGeom>
            <a:avLst/>
            <a:gdLst>
              <a:gd name="T0" fmla="*/ 394 w 1819"/>
              <a:gd name="T1" fmla="*/ 852 h 3972"/>
              <a:gd name="T2" fmla="*/ 641 w 1819"/>
              <a:gd name="T3" fmla="*/ 1064 h 3972"/>
              <a:gd name="T4" fmla="*/ 807 w 1819"/>
              <a:gd name="T5" fmla="*/ 1226 h 3972"/>
              <a:gd name="T6" fmla="*/ 968 w 1819"/>
              <a:gd name="T7" fmla="*/ 1412 h 3972"/>
              <a:gd name="T8" fmla="*/ 1114 w 1819"/>
              <a:gd name="T9" fmla="*/ 1620 h 3972"/>
              <a:gd name="T10" fmla="*/ 1195 w 1819"/>
              <a:gd name="T11" fmla="*/ 1781 h 3972"/>
              <a:gd name="T12" fmla="*/ 1230 w 1819"/>
              <a:gd name="T13" fmla="*/ 1892 h 3972"/>
              <a:gd name="T14" fmla="*/ 1250 w 1819"/>
              <a:gd name="T15" fmla="*/ 1998 h 3972"/>
              <a:gd name="T16" fmla="*/ 1250 w 1819"/>
              <a:gd name="T17" fmla="*/ 2159 h 3972"/>
              <a:gd name="T18" fmla="*/ 1220 w 1819"/>
              <a:gd name="T19" fmla="*/ 2382 h 3972"/>
              <a:gd name="T20" fmla="*/ 1165 w 1819"/>
              <a:gd name="T21" fmla="*/ 2594 h 3972"/>
              <a:gd name="T22" fmla="*/ 1094 w 1819"/>
              <a:gd name="T23" fmla="*/ 2800 h 3972"/>
              <a:gd name="T24" fmla="*/ 983 w 1819"/>
              <a:gd name="T25" fmla="*/ 3063 h 3972"/>
              <a:gd name="T26" fmla="*/ 862 w 1819"/>
              <a:gd name="T27" fmla="*/ 3311 h 3972"/>
              <a:gd name="T28" fmla="*/ 1154 w 1819"/>
              <a:gd name="T29" fmla="*/ 3906 h 3972"/>
              <a:gd name="T30" fmla="*/ 1371 w 1819"/>
              <a:gd name="T31" fmla="*/ 3461 h 3972"/>
              <a:gd name="T32" fmla="*/ 1507 w 1819"/>
              <a:gd name="T33" fmla="*/ 3139 h 3972"/>
              <a:gd name="T34" fmla="*/ 1643 w 1819"/>
              <a:gd name="T35" fmla="*/ 2781 h 3972"/>
              <a:gd name="T36" fmla="*/ 1749 w 1819"/>
              <a:gd name="T37" fmla="*/ 2413 h 3972"/>
              <a:gd name="T38" fmla="*/ 1804 w 1819"/>
              <a:gd name="T39" fmla="*/ 2145 h 3972"/>
              <a:gd name="T40" fmla="*/ 1819 w 1819"/>
              <a:gd name="T41" fmla="*/ 1978 h 3972"/>
              <a:gd name="T42" fmla="*/ 1814 w 1819"/>
              <a:gd name="T43" fmla="*/ 1827 h 3972"/>
              <a:gd name="T44" fmla="*/ 1789 w 1819"/>
              <a:gd name="T45" fmla="*/ 1691 h 3972"/>
              <a:gd name="T46" fmla="*/ 1734 w 1819"/>
              <a:gd name="T47" fmla="*/ 1549 h 3972"/>
              <a:gd name="T48" fmla="*/ 1648 w 1819"/>
              <a:gd name="T49" fmla="*/ 1403 h 3972"/>
              <a:gd name="T50" fmla="*/ 1537 w 1819"/>
              <a:gd name="T51" fmla="*/ 1251 h 3972"/>
              <a:gd name="T52" fmla="*/ 1406 w 1819"/>
              <a:gd name="T53" fmla="*/ 1099 h 3972"/>
              <a:gd name="T54" fmla="*/ 1179 w 1819"/>
              <a:gd name="T55" fmla="*/ 883 h 3972"/>
              <a:gd name="T56" fmla="*/ 856 w 1819"/>
              <a:gd name="T57" fmla="*/ 606 h 3972"/>
              <a:gd name="T58" fmla="*/ 540 w 1819"/>
              <a:gd name="T59" fmla="*/ 363 h 3972"/>
              <a:gd name="T60" fmla="*/ 267 w 1819"/>
              <a:gd name="T61" fmla="*/ 172 h 3972"/>
              <a:gd name="T62" fmla="*/ 0 w 1819"/>
              <a:gd name="T63" fmla="*/ 0 h 3972"/>
              <a:gd name="T64" fmla="*/ 41 w 1819"/>
              <a:gd name="T65" fmla="*/ 222 h 3972"/>
              <a:gd name="T66" fmla="*/ 101 w 1819"/>
              <a:gd name="T67" fmla="*/ 424 h 3972"/>
              <a:gd name="T68" fmla="*/ 156 w 1819"/>
              <a:gd name="T69" fmla="*/ 565 h 3972"/>
              <a:gd name="T70" fmla="*/ 221 w 1819"/>
              <a:gd name="T71" fmla="*/ 691 h 3972"/>
              <a:gd name="T72" fmla="*/ 308 w 1819"/>
              <a:gd name="T73" fmla="*/ 787 h 3972"/>
              <a:gd name="T74" fmla="*/ 358 w 1819"/>
              <a:gd name="T75" fmla="*/ 822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9" h="3972">
                <a:moveTo>
                  <a:pt x="358" y="822"/>
                </a:moveTo>
                <a:lnTo>
                  <a:pt x="394" y="852"/>
                </a:lnTo>
                <a:lnTo>
                  <a:pt x="499" y="933"/>
                </a:lnTo>
                <a:lnTo>
                  <a:pt x="641" y="1064"/>
                </a:lnTo>
                <a:lnTo>
                  <a:pt x="722" y="1141"/>
                </a:lnTo>
                <a:lnTo>
                  <a:pt x="807" y="1226"/>
                </a:lnTo>
                <a:lnTo>
                  <a:pt x="888" y="1318"/>
                </a:lnTo>
                <a:lnTo>
                  <a:pt x="968" y="1412"/>
                </a:lnTo>
                <a:lnTo>
                  <a:pt x="1043" y="1518"/>
                </a:lnTo>
                <a:lnTo>
                  <a:pt x="1114" y="1620"/>
                </a:lnTo>
                <a:lnTo>
                  <a:pt x="1170" y="1731"/>
                </a:lnTo>
                <a:lnTo>
                  <a:pt x="1195" y="1781"/>
                </a:lnTo>
                <a:lnTo>
                  <a:pt x="1214" y="1837"/>
                </a:lnTo>
                <a:lnTo>
                  <a:pt x="1230" y="1892"/>
                </a:lnTo>
                <a:lnTo>
                  <a:pt x="1244" y="1947"/>
                </a:lnTo>
                <a:lnTo>
                  <a:pt x="1250" y="1998"/>
                </a:lnTo>
                <a:lnTo>
                  <a:pt x="1255" y="2053"/>
                </a:lnTo>
                <a:lnTo>
                  <a:pt x="1250" y="2159"/>
                </a:lnTo>
                <a:lnTo>
                  <a:pt x="1235" y="2272"/>
                </a:lnTo>
                <a:lnTo>
                  <a:pt x="1220" y="2382"/>
                </a:lnTo>
                <a:lnTo>
                  <a:pt x="1195" y="2488"/>
                </a:lnTo>
                <a:lnTo>
                  <a:pt x="1165" y="2594"/>
                </a:lnTo>
                <a:lnTo>
                  <a:pt x="1128" y="2701"/>
                </a:lnTo>
                <a:lnTo>
                  <a:pt x="1094" y="2800"/>
                </a:lnTo>
                <a:lnTo>
                  <a:pt x="1058" y="2892"/>
                </a:lnTo>
                <a:lnTo>
                  <a:pt x="983" y="3063"/>
                </a:lnTo>
                <a:lnTo>
                  <a:pt x="923" y="3195"/>
                </a:lnTo>
                <a:lnTo>
                  <a:pt x="862" y="3311"/>
                </a:lnTo>
                <a:lnTo>
                  <a:pt x="1119" y="3972"/>
                </a:lnTo>
                <a:lnTo>
                  <a:pt x="1154" y="3906"/>
                </a:lnTo>
                <a:lnTo>
                  <a:pt x="1244" y="3729"/>
                </a:lnTo>
                <a:lnTo>
                  <a:pt x="1371" y="3461"/>
                </a:lnTo>
                <a:lnTo>
                  <a:pt x="1436" y="3305"/>
                </a:lnTo>
                <a:lnTo>
                  <a:pt x="1507" y="3139"/>
                </a:lnTo>
                <a:lnTo>
                  <a:pt x="1578" y="2962"/>
                </a:lnTo>
                <a:lnTo>
                  <a:pt x="1643" y="2781"/>
                </a:lnTo>
                <a:lnTo>
                  <a:pt x="1704" y="2594"/>
                </a:lnTo>
                <a:lnTo>
                  <a:pt x="1749" y="2413"/>
                </a:lnTo>
                <a:lnTo>
                  <a:pt x="1789" y="2230"/>
                </a:lnTo>
                <a:lnTo>
                  <a:pt x="1804" y="2145"/>
                </a:lnTo>
                <a:lnTo>
                  <a:pt x="1814" y="2064"/>
                </a:lnTo>
                <a:lnTo>
                  <a:pt x="1819" y="1978"/>
                </a:lnTo>
                <a:lnTo>
                  <a:pt x="1819" y="1903"/>
                </a:lnTo>
                <a:lnTo>
                  <a:pt x="1814" y="1827"/>
                </a:lnTo>
                <a:lnTo>
                  <a:pt x="1810" y="1756"/>
                </a:lnTo>
                <a:lnTo>
                  <a:pt x="1789" y="1691"/>
                </a:lnTo>
                <a:lnTo>
                  <a:pt x="1764" y="1620"/>
                </a:lnTo>
                <a:lnTo>
                  <a:pt x="1734" y="1549"/>
                </a:lnTo>
                <a:lnTo>
                  <a:pt x="1694" y="1474"/>
                </a:lnTo>
                <a:lnTo>
                  <a:pt x="1648" y="1403"/>
                </a:lnTo>
                <a:lnTo>
                  <a:pt x="1593" y="1327"/>
                </a:lnTo>
                <a:lnTo>
                  <a:pt x="1537" y="1251"/>
                </a:lnTo>
                <a:lnTo>
                  <a:pt x="1472" y="1175"/>
                </a:lnTo>
                <a:lnTo>
                  <a:pt x="1406" y="1099"/>
                </a:lnTo>
                <a:lnTo>
                  <a:pt x="1336" y="1029"/>
                </a:lnTo>
                <a:lnTo>
                  <a:pt x="1179" y="883"/>
                </a:lnTo>
                <a:lnTo>
                  <a:pt x="1022" y="742"/>
                </a:lnTo>
                <a:lnTo>
                  <a:pt x="856" y="606"/>
                </a:lnTo>
                <a:lnTo>
                  <a:pt x="696" y="479"/>
                </a:lnTo>
                <a:lnTo>
                  <a:pt x="540" y="363"/>
                </a:lnTo>
                <a:lnTo>
                  <a:pt x="394" y="262"/>
                </a:lnTo>
                <a:lnTo>
                  <a:pt x="267" y="172"/>
                </a:lnTo>
                <a:lnTo>
                  <a:pt x="70" y="45"/>
                </a:lnTo>
                <a:lnTo>
                  <a:pt x="0" y="0"/>
                </a:lnTo>
                <a:lnTo>
                  <a:pt x="20" y="106"/>
                </a:lnTo>
                <a:lnTo>
                  <a:pt x="41" y="222"/>
                </a:lnTo>
                <a:lnTo>
                  <a:pt x="76" y="353"/>
                </a:lnTo>
                <a:lnTo>
                  <a:pt x="101" y="424"/>
                </a:lnTo>
                <a:lnTo>
                  <a:pt x="126" y="499"/>
                </a:lnTo>
                <a:lnTo>
                  <a:pt x="156" y="565"/>
                </a:lnTo>
                <a:lnTo>
                  <a:pt x="186" y="631"/>
                </a:lnTo>
                <a:lnTo>
                  <a:pt x="221" y="691"/>
                </a:lnTo>
                <a:lnTo>
                  <a:pt x="262" y="747"/>
                </a:lnTo>
                <a:lnTo>
                  <a:pt x="308" y="787"/>
                </a:lnTo>
                <a:lnTo>
                  <a:pt x="332" y="807"/>
                </a:lnTo>
                <a:lnTo>
                  <a:pt x="358" y="8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grpSp>
        <p:nvGrpSpPr>
          <p:cNvPr id="11" name="Group 10"/>
          <p:cNvGrpSpPr/>
          <p:nvPr/>
        </p:nvGrpSpPr>
        <p:grpSpPr>
          <a:xfrm>
            <a:off x="457200" y="1036022"/>
            <a:ext cx="3110230" cy="4569435"/>
            <a:chOff x="192059" y="2260764"/>
            <a:chExt cx="3110230" cy="4569435"/>
          </a:xfrm>
        </p:grpSpPr>
        <p:pic>
          <p:nvPicPr>
            <p:cNvPr id="1026" name="Picture 2" descr="http://cosmocyte.com/wp-content/uploads/2010/01/bio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59" y="2260764"/>
              <a:ext cx="3110230" cy="4292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059" y="6553200"/>
              <a:ext cx="3110230" cy="276999"/>
            </a:xfrm>
            <a:prstGeom prst="rect">
              <a:avLst/>
            </a:prstGeom>
            <a:noFill/>
          </p:spPr>
          <p:txBody>
            <a:bodyPr wrap="square" rtlCol="0">
              <a:spAutoFit/>
            </a:bodyPr>
            <a:lstStyle/>
            <a:p>
              <a:r>
                <a:rPr lang="en-US" sz="1200" dirty="0" smtClean="0">
                  <a:solidFill>
                    <a:srgbClr val="002060"/>
                  </a:solidFill>
                </a:rPr>
                <a:t>www.sciencemag.org</a:t>
              </a:r>
              <a:endParaRPr lang="en-US" sz="1200" dirty="0">
                <a:solidFill>
                  <a:srgbClr val="002060"/>
                </a:solidFill>
              </a:endParaRPr>
            </a:p>
          </p:txBody>
        </p:sp>
      </p:grpSp>
      <p:grpSp>
        <p:nvGrpSpPr>
          <p:cNvPr id="8" name="Group 7"/>
          <p:cNvGrpSpPr/>
          <p:nvPr/>
        </p:nvGrpSpPr>
        <p:grpSpPr>
          <a:xfrm>
            <a:off x="4053925" y="3018942"/>
            <a:ext cx="2212571" cy="1705749"/>
            <a:chOff x="7236228" y="156210"/>
            <a:chExt cx="2212571" cy="1705749"/>
          </a:xfrm>
        </p:grpSpPr>
        <p:pic>
          <p:nvPicPr>
            <p:cNvPr id="1028" name="Picture 4" descr="http://www.avantgardeeyecare.com/uploaded/748/7b186b14-ca3a-400c-baa8-1c1d550aeb26contact%20lens%20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29" y="156210"/>
              <a:ext cx="1905000" cy="14287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6228" y="1584960"/>
              <a:ext cx="2212571" cy="276999"/>
            </a:xfrm>
            <a:prstGeom prst="rect">
              <a:avLst/>
            </a:prstGeom>
            <a:noFill/>
          </p:spPr>
          <p:txBody>
            <a:bodyPr wrap="square" rtlCol="0">
              <a:spAutoFit/>
            </a:bodyPr>
            <a:lstStyle/>
            <a:p>
              <a:r>
                <a:rPr lang="en-US" sz="1200" dirty="0" smtClean="0">
                  <a:solidFill>
                    <a:srgbClr val="002060"/>
                  </a:solidFill>
                </a:rPr>
                <a:t>www.avantgardeeyecare.com</a:t>
              </a:r>
              <a:endParaRPr lang="en-US" sz="1200" dirty="0">
                <a:solidFill>
                  <a:srgbClr val="002060"/>
                </a:solidFill>
              </a:endParaRPr>
            </a:p>
          </p:txBody>
        </p:sp>
      </p:grpSp>
      <p:grpSp>
        <p:nvGrpSpPr>
          <p:cNvPr id="4" name="Group 3"/>
          <p:cNvGrpSpPr/>
          <p:nvPr/>
        </p:nvGrpSpPr>
        <p:grpSpPr>
          <a:xfrm>
            <a:off x="3958517" y="4885200"/>
            <a:ext cx="2088467" cy="1927153"/>
            <a:chOff x="5715000" y="5019984"/>
            <a:chExt cx="2088467" cy="1927153"/>
          </a:xfrm>
        </p:grpSpPr>
        <p:pic>
          <p:nvPicPr>
            <p:cNvPr id="1030" name="Picture 6" descr="http://shortwhitecoats.com/wp-content/uploads/2011/10/how-to-suture-a-wo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5019984"/>
              <a:ext cx="2088466" cy="16409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15000" y="6670138"/>
              <a:ext cx="2088467" cy="276999"/>
            </a:xfrm>
            <a:prstGeom prst="rect">
              <a:avLst/>
            </a:prstGeom>
            <a:noFill/>
          </p:spPr>
          <p:txBody>
            <a:bodyPr wrap="square" rtlCol="0">
              <a:spAutoFit/>
            </a:bodyPr>
            <a:lstStyle/>
            <a:p>
              <a:r>
                <a:rPr lang="en-US" sz="1200" dirty="0" smtClean="0">
                  <a:solidFill>
                    <a:srgbClr val="002060"/>
                  </a:solidFill>
                </a:rPr>
                <a:t>www.shortwhitecoats.com</a:t>
              </a:r>
              <a:endParaRPr lang="en-US" sz="1200" dirty="0">
                <a:solidFill>
                  <a:srgbClr val="002060"/>
                </a:solidFill>
              </a:endParaRPr>
            </a:p>
          </p:txBody>
        </p:sp>
      </p:grpSp>
      <p:grpSp>
        <p:nvGrpSpPr>
          <p:cNvPr id="6" name="Group 5"/>
          <p:cNvGrpSpPr/>
          <p:nvPr/>
        </p:nvGrpSpPr>
        <p:grpSpPr>
          <a:xfrm>
            <a:off x="6448258" y="3847391"/>
            <a:ext cx="2115542" cy="3013088"/>
            <a:chOff x="7039225" y="1981200"/>
            <a:chExt cx="2115542" cy="3013088"/>
          </a:xfrm>
        </p:grpSpPr>
        <p:pic>
          <p:nvPicPr>
            <p:cNvPr id="1034" name="Picture 10" descr="http://thumbs.dreamstime.com/thumblarge_582/1297550763HsVdo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9225" y="1981200"/>
              <a:ext cx="2115542" cy="27277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2763" y="4717289"/>
              <a:ext cx="2091237" cy="276999"/>
            </a:xfrm>
            <a:prstGeom prst="rect">
              <a:avLst/>
            </a:prstGeom>
            <a:noFill/>
          </p:spPr>
          <p:txBody>
            <a:bodyPr wrap="square" rtlCol="0">
              <a:spAutoFit/>
            </a:bodyPr>
            <a:lstStyle/>
            <a:p>
              <a:pPr algn="r"/>
              <a:r>
                <a:rPr lang="en-US" sz="1200" dirty="0" smtClean="0">
                  <a:solidFill>
                    <a:srgbClr val="002060"/>
                  </a:solidFill>
                </a:rPr>
                <a:t>www.dreamstime.com</a:t>
              </a:r>
              <a:endParaRPr lang="en-US" sz="1200" dirty="0">
                <a:solidFill>
                  <a:srgbClr val="002060"/>
                </a:solidFill>
              </a:endParaRPr>
            </a:p>
          </p:txBody>
        </p:sp>
      </p:grpSp>
      <p:grpSp>
        <p:nvGrpSpPr>
          <p:cNvPr id="9" name="Group 8"/>
          <p:cNvGrpSpPr/>
          <p:nvPr/>
        </p:nvGrpSpPr>
        <p:grpSpPr>
          <a:xfrm>
            <a:off x="6445554" y="1036022"/>
            <a:ext cx="2415833" cy="3130840"/>
            <a:chOff x="4343400" y="1800404"/>
            <a:chExt cx="2415833" cy="3130840"/>
          </a:xfrm>
        </p:grpSpPr>
        <p:pic>
          <p:nvPicPr>
            <p:cNvPr id="1036" name="Picture 12" descr="http://nebraskafootandankle.com/yahoo_site_admin/assets/images/IMG00144-20100607-0913.15772507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1800404"/>
              <a:ext cx="2093941" cy="27908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46104" y="4654245"/>
              <a:ext cx="2413129" cy="276999"/>
            </a:xfrm>
            <a:prstGeom prst="rect">
              <a:avLst/>
            </a:prstGeom>
            <a:noFill/>
          </p:spPr>
          <p:txBody>
            <a:bodyPr wrap="square" rtlCol="0">
              <a:spAutoFit/>
            </a:bodyPr>
            <a:lstStyle/>
            <a:p>
              <a:r>
                <a:rPr lang="en-US" sz="1200" dirty="0" smtClean="0">
                  <a:solidFill>
                    <a:srgbClr val="002060"/>
                  </a:solidFill>
                </a:rPr>
                <a:t>www.nebraskafootandankle.com</a:t>
              </a:r>
              <a:endParaRPr lang="en-US" sz="1200" dirty="0">
                <a:solidFill>
                  <a:srgbClr val="002060"/>
                </a:solidFill>
              </a:endParaRPr>
            </a:p>
          </p:txBody>
        </p:sp>
      </p:grpSp>
      <p:grpSp>
        <p:nvGrpSpPr>
          <p:cNvPr id="13" name="Group 12"/>
          <p:cNvGrpSpPr/>
          <p:nvPr/>
        </p:nvGrpSpPr>
        <p:grpSpPr>
          <a:xfrm>
            <a:off x="4227541" y="1036022"/>
            <a:ext cx="1865341" cy="1922918"/>
            <a:chOff x="192059" y="30481"/>
            <a:chExt cx="1865341" cy="1922918"/>
          </a:xfrm>
        </p:grpSpPr>
        <p:pic>
          <p:nvPicPr>
            <p:cNvPr id="1038" name="Picture 14" descr="https://encrypted-tbn3.gstatic.com/images?q=tbn:ANd9GcSBM_e2bxk0M79laGvaBBc3GRhE4vzzfeVVtHdMDBTsFWGbzWP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059" r="8487" b="6086"/>
            <a:stretch/>
          </p:blipFill>
          <p:spPr bwMode="auto">
            <a:xfrm>
              <a:off x="192059" y="30481"/>
              <a:ext cx="1555115" cy="16622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2059" y="1676400"/>
              <a:ext cx="1865341" cy="276999"/>
            </a:xfrm>
            <a:prstGeom prst="rect">
              <a:avLst/>
            </a:prstGeom>
            <a:noFill/>
          </p:spPr>
          <p:txBody>
            <a:bodyPr wrap="square" rtlCol="0">
              <a:spAutoFit/>
            </a:bodyPr>
            <a:lstStyle/>
            <a:p>
              <a:r>
                <a:rPr lang="en-US" sz="1200" dirty="0" smtClean="0">
                  <a:solidFill>
                    <a:srgbClr val="002060"/>
                  </a:solidFill>
                </a:rPr>
                <a:t>www.lawilshireperio.com</a:t>
              </a:r>
              <a:endParaRPr lang="en-US" sz="1200" dirty="0">
                <a:solidFill>
                  <a:srgbClr val="002060"/>
                </a:solidFill>
              </a:endParaRPr>
            </a:p>
          </p:txBody>
        </p:sp>
      </p:grpSp>
      <p:sp>
        <p:nvSpPr>
          <p:cNvPr id="25" name="TextBox 24"/>
          <p:cNvSpPr txBox="1"/>
          <p:nvPr/>
        </p:nvSpPr>
        <p:spPr>
          <a:xfrm>
            <a:off x="457200" y="235803"/>
            <a:ext cx="8077200" cy="800219"/>
          </a:xfrm>
          <a:prstGeom prst="rect">
            <a:avLst/>
          </a:prstGeom>
          <a:noFill/>
        </p:spPr>
        <p:txBody>
          <a:bodyPr wrap="square" rtlCol="0">
            <a:spAutoFit/>
          </a:bodyPr>
          <a:lstStyle/>
          <a:p>
            <a:r>
              <a:rPr lang="en-US" sz="4600" b="1" i="1" dirty="0" smtClean="0">
                <a:latin typeface="Arial" pitchFamily="34" charset="0"/>
                <a:cs typeface="Arial" pitchFamily="34" charset="0"/>
              </a:rPr>
              <a:t>Biomaterials</a:t>
            </a:r>
            <a:r>
              <a:rPr lang="en-US" sz="4600" b="1" dirty="0">
                <a:latin typeface="Arial" pitchFamily="34" charset="0"/>
                <a:cs typeface="Arial" pitchFamily="34" charset="0"/>
              </a:rPr>
              <a:t> </a:t>
            </a:r>
            <a:r>
              <a:rPr lang="en-US" sz="4600" b="1" dirty="0" smtClean="0">
                <a:latin typeface="Arial" pitchFamily="34" charset="0"/>
                <a:cs typeface="Arial" pitchFamily="34" charset="0"/>
              </a:rPr>
              <a:t>are all around</a:t>
            </a:r>
            <a:endParaRPr lang="en-US" sz="4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BFF5B"/>
        </a:solidFill>
        <a:effectLst/>
      </p:bgPr>
    </p:bg>
    <p:spTree>
      <p:nvGrpSpPr>
        <p:cNvPr id="1" name=""/>
        <p:cNvGrpSpPr/>
        <p:nvPr/>
      </p:nvGrpSpPr>
      <p:grpSpPr>
        <a:xfrm>
          <a:off x="0" y="0"/>
          <a:ext cx="0" cy="0"/>
          <a:chOff x="0" y="0"/>
          <a:chExt cx="0" cy="0"/>
        </a:xfrm>
      </p:grpSpPr>
      <p:sp>
        <p:nvSpPr>
          <p:cNvPr id="17" name="TextBox 16"/>
          <p:cNvSpPr txBox="1"/>
          <p:nvPr/>
        </p:nvSpPr>
        <p:spPr>
          <a:xfrm>
            <a:off x="457200" y="235803"/>
            <a:ext cx="8305800" cy="800219"/>
          </a:xfrm>
          <a:prstGeom prst="rect">
            <a:avLst/>
          </a:prstGeom>
          <a:noFill/>
        </p:spPr>
        <p:txBody>
          <a:bodyPr wrap="square" rtlCol="0">
            <a:spAutoFit/>
          </a:bodyPr>
          <a:lstStyle/>
          <a:p>
            <a:r>
              <a:rPr lang="en-US" sz="4600" b="1" dirty="0" smtClean="0">
                <a:latin typeface="Arial" pitchFamily="34" charset="0"/>
                <a:cs typeface="Arial" pitchFamily="34" charset="0"/>
              </a:rPr>
              <a:t>Some </a:t>
            </a:r>
            <a:r>
              <a:rPr lang="en-US" sz="4600" b="1" i="1" dirty="0">
                <a:latin typeface="Arial" pitchFamily="34" charset="0"/>
                <a:cs typeface="Arial" pitchFamily="34" charset="0"/>
              </a:rPr>
              <a:t>P</a:t>
            </a:r>
            <a:r>
              <a:rPr lang="en-US" sz="4600" b="1" i="1" dirty="0" smtClean="0">
                <a:latin typeface="Arial" pitchFamily="34" charset="0"/>
                <a:cs typeface="Arial" pitchFamily="34" charset="0"/>
              </a:rPr>
              <a:t>olymers</a:t>
            </a:r>
            <a:r>
              <a:rPr lang="en-US" sz="4600" b="1" dirty="0" smtClean="0">
                <a:latin typeface="Arial" pitchFamily="34" charset="0"/>
                <a:cs typeface="Arial" pitchFamily="34" charset="0"/>
              </a:rPr>
              <a:t> swell in H</a:t>
            </a:r>
            <a:r>
              <a:rPr lang="en-US" sz="4600" b="1" baseline="-25000" dirty="0" smtClean="0">
                <a:latin typeface="Arial" pitchFamily="34" charset="0"/>
                <a:cs typeface="Arial" pitchFamily="34" charset="0"/>
              </a:rPr>
              <a:t>2</a:t>
            </a:r>
            <a:r>
              <a:rPr lang="en-US" sz="4600" b="1" dirty="0" smtClean="0">
                <a:latin typeface="Arial" pitchFamily="34" charset="0"/>
                <a:cs typeface="Arial" pitchFamily="34" charset="0"/>
              </a:rPr>
              <a:t>O</a:t>
            </a:r>
            <a:endParaRPr lang="en-US" sz="4600" b="1" dirty="0">
              <a:latin typeface="Arial" pitchFamily="34" charset="0"/>
              <a:cs typeface="Arial" pitchFamily="34" charset="0"/>
            </a:endParaRPr>
          </a:p>
        </p:txBody>
      </p:sp>
      <p:grpSp>
        <p:nvGrpSpPr>
          <p:cNvPr id="7" name="Group 6"/>
          <p:cNvGrpSpPr/>
          <p:nvPr/>
        </p:nvGrpSpPr>
        <p:grpSpPr>
          <a:xfrm>
            <a:off x="228600" y="1210588"/>
            <a:ext cx="2514600" cy="1904077"/>
            <a:chOff x="9284143" y="103061"/>
            <a:chExt cx="2514600" cy="1904077"/>
          </a:xfrm>
        </p:grpSpPr>
        <p:pic>
          <p:nvPicPr>
            <p:cNvPr id="7172" name="Picture 4" descr="Photograph:Cherry flavored gelatin dessert."/>
            <p:cNvPicPr>
              <a:picLocks noChangeAspect="1" noChangeArrowheads="1"/>
            </p:cNvPicPr>
            <p:nvPr/>
          </p:nvPicPr>
          <p:blipFill>
            <a:blip r:embed="rId3" cstate="print"/>
            <a:srcRect/>
            <a:stretch>
              <a:fillRect/>
            </a:stretch>
          </p:blipFill>
          <p:spPr bwMode="auto">
            <a:xfrm>
              <a:off x="9360343" y="103061"/>
              <a:ext cx="2438400" cy="16270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5"/>
            <p:cNvSpPr/>
            <p:nvPr/>
          </p:nvSpPr>
          <p:spPr>
            <a:xfrm>
              <a:off x="9284143" y="1730139"/>
              <a:ext cx="2514600" cy="276999"/>
            </a:xfrm>
            <a:prstGeom prst="rect">
              <a:avLst/>
            </a:prstGeom>
          </p:spPr>
          <p:txBody>
            <a:bodyPr wrap="square">
              <a:spAutoFit/>
            </a:bodyPr>
            <a:lstStyle/>
            <a:p>
              <a:r>
                <a:rPr lang="en-US" sz="1200" dirty="0" smtClean="0">
                  <a:solidFill>
                    <a:srgbClr val="002060"/>
                  </a:solidFill>
                </a:rPr>
                <a:t>http://kids.britannica.com</a:t>
              </a:r>
              <a:endParaRPr lang="en-US" sz="1200" dirty="0">
                <a:solidFill>
                  <a:srgbClr val="002060"/>
                </a:solidFill>
              </a:endParaRPr>
            </a:p>
          </p:txBody>
        </p:sp>
      </p:grpSp>
      <p:grpSp>
        <p:nvGrpSpPr>
          <p:cNvPr id="4" name="Group 6"/>
          <p:cNvGrpSpPr/>
          <p:nvPr/>
        </p:nvGrpSpPr>
        <p:grpSpPr>
          <a:xfrm>
            <a:off x="2845523" y="1210589"/>
            <a:ext cx="2441448" cy="1904076"/>
            <a:chOff x="7236229" y="156211"/>
            <a:chExt cx="2142963" cy="1615527"/>
          </a:xfrm>
        </p:grpSpPr>
        <p:pic>
          <p:nvPicPr>
            <p:cNvPr id="8" name="Picture 4" descr="http://www.avantgardeeyecare.com/uploaded/748/7b186b14-ca3a-400c-baa8-1c1d550aeb26contact%20lens%20image.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29" y="156211"/>
              <a:ext cx="2142963" cy="13805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36229" y="1584960"/>
              <a:ext cx="1939636" cy="186778"/>
            </a:xfrm>
            <a:prstGeom prst="rect">
              <a:avLst/>
            </a:prstGeom>
            <a:noFill/>
            <a:ln>
              <a:noFill/>
            </a:ln>
            <a:effectLst>
              <a:outerShdw blurRad="44450" dist="27940" dir="5400000" algn="ctr">
                <a:srgbClr val="000000">
                  <a:alpha val="32000"/>
                </a:srgbClr>
              </a:outerShdw>
            </a:effectLst>
          </p:spPr>
          <p:txBody>
            <a:bodyPr wrap="square" rtlCol="0">
              <a:spAutoFit/>
            </a:bodyPr>
            <a:lstStyle/>
            <a:p>
              <a:r>
                <a:rPr lang="en-US" sz="1200" dirty="0" smtClean="0">
                  <a:solidFill>
                    <a:srgbClr val="002060"/>
                  </a:solidFill>
                </a:rPr>
                <a:t>www.avantgardeeyecare.com</a:t>
              </a:r>
              <a:endParaRPr lang="en-US" sz="800" dirty="0">
                <a:solidFill>
                  <a:srgbClr val="002060"/>
                </a:solidFill>
              </a:endParaRPr>
            </a:p>
          </p:txBody>
        </p:sp>
      </p:grpSp>
      <p:grpSp>
        <p:nvGrpSpPr>
          <p:cNvPr id="5" name="Group 4"/>
          <p:cNvGrpSpPr/>
          <p:nvPr/>
        </p:nvGrpSpPr>
        <p:grpSpPr>
          <a:xfrm>
            <a:off x="6349998" y="3410744"/>
            <a:ext cx="3838575" cy="3616325"/>
            <a:chOff x="6099206" y="3311397"/>
            <a:chExt cx="3838575" cy="3616325"/>
          </a:xfrm>
        </p:grpSpPr>
        <p:sp>
          <p:nvSpPr>
            <p:cNvPr id="54" name="AutoShape 246"/>
            <p:cNvSpPr>
              <a:spLocks noChangeAspect="1" noChangeArrowheads="1" noTextEdit="1"/>
            </p:cNvSpPr>
            <p:nvPr/>
          </p:nvSpPr>
          <p:spPr bwMode="auto">
            <a:xfrm>
              <a:off x="6099206" y="3311397"/>
              <a:ext cx="38385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9"/>
            <p:cNvSpPr>
              <a:spLocks/>
            </p:cNvSpPr>
            <p:nvPr/>
          </p:nvSpPr>
          <p:spPr bwMode="auto">
            <a:xfrm>
              <a:off x="7835931" y="5029072"/>
              <a:ext cx="514350" cy="906463"/>
            </a:xfrm>
            <a:custGeom>
              <a:avLst/>
              <a:gdLst>
                <a:gd name="T0" fmla="*/ 156 w 324"/>
                <a:gd name="T1" fmla="*/ 25 h 571"/>
                <a:gd name="T2" fmla="*/ 172 w 324"/>
                <a:gd name="T3" fmla="*/ 319 h 571"/>
                <a:gd name="T4" fmla="*/ 176 w 324"/>
                <a:gd name="T5" fmla="*/ 324 h 571"/>
                <a:gd name="T6" fmla="*/ 187 w 324"/>
                <a:gd name="T7" fmla="*/ 338 h 571"/>
                <a:gd name="T8" fmla="*/ 203 w 324"/>
                <a:gd name="T9" fmla="*/ 358 h 571"/>
                <a:gd name="T10" fmla="*/ 222 w 324"/>
                <a:gd name="T11" fmla="*/ 384 h 571"/>
                <a:gd name="T12" fmla="*/ 244 w 324"/>
                <a:gd name="T13" fmla="*/ 412 h 571"/>
                <a:gd name="T14" fmla="*/ 268 w 324"/>
                <a:gd name="T15" fmla="*/ 440 h 571"/>
                <a:gd name="T16" fmla="*/ 291 w 324"/>
                <a:gd name="T17" fmla="*/ 467 h 571"/>
                <a:gd name="T18" fmla="*/ 313 w 324"/>
                <a:gd name="T19" fmla="*/ 490 h 571"/>
                <a:gd name="T20" fmla="*/ 324 w 324"/>
                <a:gd name="T21" fmla="*/ 510 h 571"/>
                <a:gd name="T22" fmla="*/ 319 w 324"/>
                <a:gd name="T23" fmla="*/ 526 h 571"/>
                <a:gd name="T24" fmla="*/ 302 w 324"/>
                <a:gd name="T25" fmla="*/ 540 h 571"/>
                <a:gd name="T26" fmla="*/ 279 w 324"/>
                <a:gd name="T27" fmla="*/ 551 h 571"/>
                <a:gd name="T28" fmla="*/ 252 w 324"/>
                <a:gd name="T29" fmla="*/ 560 h 571"/>
                <a:gd name="T30" fmla="*/ 227 w 324"/>
                <a:gd name="T31" fmla="*/ 566 h 571"/>
                <a:gd name="T32" fmla="*/ 209 w 324"/>
                <a:gd name="T33" fmla="*/ 570 h 571"/>
                <a:gd name="T34" fmla="*/ 201 w 324"/>
                <a:gd name="T35" fmla="*/ 571 h 571"/>
                <a:gd name="T36" fmla="*/ 30 w 324"/>
                <a:gd name="T37" fmla="*/ 384 h 571"/>
                <a:gd name="T38" fmla="*/ 0 w 324"/>
                <a:gd name="T39" fmla="*/ 0 h 571"/>
                <a:gd name="T40" fmla="*/ 156 w 324"/>
                <a:gd name="T41" fmla="*/ 2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571">
                  <a:moveTo>
                    <a:pt x="156" y="25"/>
                  </a:moveTo>
                  <a:lnTo>
                    <a:pt x="172" y="319"/>
                  </a:lnTo>
                  <a:lnTo>
                    <a:pt x="176" y="324"/>
                  </a:lnTo>
                  <a:lnTo>
                    <a:pt x="187" y="338"/>
                  </a:lnTo>
                  <a:lnTo>
                    <a:pt x="203" y="358"/>
                  </a:lnTo>
                  <a:lnTo>
                    <a:pt x="222" y="384"/>
                  </a:lnTo>
                  <a:lnTo>
                    <a:pt x="244" y="412"/>
                  </a:lnTo>
                  <a:lnTo>
                    <a:pt x="268" y="440"/>
                  </a:lnTo>
                  <a:lnTo>
                    <a:pt x="291" y="467"/>
                  </a:lnTo>
                  <a:lnTo>
                    <a:pt x="313" y="490"/>
                  </a:lnTo>
                  <a:lnTo>
                    <a:pt x="324" y="510"/>
                  </a:lnTo>
                  <a:lnTo>
                    <a:pt x="319" y="526"/>
                  </a:lnTo>
                  <a:lnTo>
                    <a:pt x="302" y="540"/>
                  </a:lnTo>
                  <a:lnTo>
                    <a:pt x="279" y="551"/>
                  </a:lnTo>
                  <a:lnTo>
                    <a:pt x="252" y="560"/>
                  </a:lnTo>
                  <a:lnTo>
                    <a:pt x="227" y="566"/>
                  </a:lnTo>
                  <a:lnTo>
                    <a:pt x="209" y="570"/>
                  </a:lnTo>
                  <a:lnTo>
                    <a:pt x="201" y="571"/>
                  </a:lnTo>
                  <a:lnTo>
                    <a:pt x="30" y="384"/>
                  </a:lnTo>
                  <a:lnTo>
                    <a:pt x="0" y="0"/>
                  </a:lnTo>
                  <a:lnTo>
                    <a:pt x="156"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50"/>
            <p:cNvSpPr>
              <a:spLocks/>
            </p:cNvSpPr>
            <p:nvPr/>
          </p:nvSpPr>
          <p:spPr bwMode="auto">
            <a:xfrm>
              <a:off x="7829581" y="4597272"/>
              <a:ext cx="366713" cy="584200"/>
            </a:xfrm>
            <a:custGeom>
              <a:avLst/>
              <a:gdLst>
                <a:gd name="T0" fmla="*/ 100 w 231"/>
                <a:gd name="T1" fmla="*/ 0 h 368"/>
                <a:gd name="T2" fmla="*/ 102 w 231"/>
                <a:gd name="T3" fmla="*/ 0 h 368"/>
                <a:gd name="T4" fmla="*/ 109 w 231"/>
                <a:gd name="T5" fmla="*/ 2 h 368"/>
                <a:gd name="T6" fmla="*/ 117 w 231"/>
                <a:gd name="T7" fmla="*/ 7 h 368"/>
                <a:gd name="T8" fmla="*/ 127 w 231"/>
                <a:gd name="T9" fmla="*/ 16 h 368"/>
                <a:gd name="T10" fmla="*/ 138 w 231"/>
                <a:gd name="T11" fmla="*/ 28 h 368"/>
                <a:gd name="T12" fmla="*/ 149 w 231"/>
                <a:gd name="T13" fmla="*/ 44 h 368"/>
                <a:gd name="T14" fmla="*/ 158 w 231"/>
                <a:gd name="T15" fmla="*/ 67 h 368"/>
                <a:gd name="T16" fmla="*/ 165 w 231"/>
                <a:gd name="T17" fmla="*/ 96 h 368"/>
                <a:gd name="T18" fmla="*/ 172 w 231"/>
                <a:gd name="T19" fmla="*/ 131 h 368"/>
                <a:gd name="T20" fmla="*/ 182 w 231"/>
                <a:gd name="T21" fmla="*/ 172 h 368"/>
                <a:gd name="T22" fmla="*/ 193 w 231"/>
                <a:gd name="T23" fmla="*/ 213 h 368"/>
                <a:gd name="T24" fmla="*/ 204 w 231"/>
                <a:gd name="T25" fmla="*/ 254 h 368"/>
                <a:gd name="T26" fmla="*/ 214 w 231"/>
                <a:gd name="T27" fmla="*/ 290 h 368"/>
                <a:gd name="T28" fmla="*/ 223 w 231"/>
                <a:gd name="T29" fmla="*/ 321 h 368"/>
                <a:gd name="T30" fmla="*/ 229 w 231"/>
                <a:gd name="T31" fmla="*/ 341 h 368"/>
                <a:gd name="T32" fmla="*/ 231 w 231"/>
                <a:gd name="T33" fmla="*/ 348 h 368"/>
                <a:gd name="T34" fmla="*/ 230 w 231"/>
                <a:gd name="T35" fmla="*/ 348 h 368"/>
                <a:gd name="T36" fmla="*/ 226 w 231"/>
                <a:gd name="T37" fmla="*/ 349 h 368"/>
                <a:gd name="T38" fmla="*/ 221 w 231"/>
                <a:gd name="T39" fmla="*/ 349 h 368"/>
                <a:gd name="T40" fmla="*/ 214 w 231"/>
                <a:gd name="T41" fmla="*/ 350 h 368"/>
                <a:gd name="T42" fmla="*/ 204 w 231"/>
                <a:gd name="T43" fmla="*/ 353 h 368"/>
                <a:gd name="T44" fmla="*/ 192 w 231"/>
                <a:gd name="T45" fmla="*/ 354 h 368"/>
                <a:gd name="T46" fmla="*/ 180 w 231"/>
                <a:gd name="T47" fmla="*/ 357 h 368"/>
                <a:gd name="T48" fmla="*/ 165 w 231"/>
                <a:gd name="T49" fmla="*/ 358 h 368"/>
                <a:gd name="T50" fmla="*/ 148 w 231"/>
                <a:gd name="T51" fmla="*/ 359 h 368"/>
                <a:gd name="T52" fmla="*/ 131 w 231"/>
                <a:gd name="T53" fmla="*/ 361 h 368"/>
                <a:gd name="T54" fmla="*/ 111 w 231"/>
                <a:gd name="T55" fmla="*/ 363 h 368"/>
                <a:gd name="T56" fmla="*/ 91 w 231"/>
                <a:gd name="T57" fmla="*/ 364 h 368"/>
                <a:gd name="T58" fmla="*/ 69 w 231"/>
                <a:gd name="T59" fmla="*/ 366 h 368"/>
                <a:gd name="T60" fmla="*/ 47 w 231"/>
                <a:gd name="T61" fmla="*/ 366 h 368"/>
                <a:gd name="T62" fmla="*/ 24 w 231"/>
                <a:gd name="T63" fmla="*/ 368 h 368"/>
                <a:gd name="T64" fmla="*/ 0 w 231"/>
                <a:gd name="T65" fmla="*/ 368 h 368"/>
                <a:gd name="T66" fmla="*/ 100 w 231"/>
                <a:gd name="T6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368">
                  <a:moveTo>
                    <a:pt x="100" y="0"/>
                  </a:moveTo>
                  <a:lnTo>
                    <a:pt x="102" y="0"/>
                  </a:lnTo>
                  <a:lnTo>
                    <a:pt x="109" y="2"/>
                  </a:lnTo>
                  <a:lnTo>
                    <a:pt x="117" y="7"/>
                  </a:lnTo>
                  <a:lnTo>
                    <a:pt x="127" y="16"/>
                  </a:lnTo>
                  <a:lnTo>
                    <a:pt x="138" y="28"/>
                  </a:lnTo>
                  <a:lnTo>
                    <a:pt x="149" y="44"/>
                  </a:lnTo>
                  <a:lnTo>
                    <a:pt x="158" y="67"/>
                  </a:lnTo>
                  <a:lnTo>
                    <a:pt x="165" y="96"/>
                  </a:lnTo>
                  <a:lnTo>
                    <a:pt x="172" y="131"/>
                  </a:lnTo>
                  <a:lnTo>
                    <a:pt x="182" y="172"/>
                  </a:lnTo>
                  <a:lnTo>
                    <a:pt x="193" y="213"/>
                  </a:lnTo>
                  <a:lnTo>
                    <a:pt x="204" y="254"/>
                  </a:lnTo>
                  <a:lnTo>
                    <a:pt x="214" y="290"/>
                  </a:lnTo>
                  <a:lnTo>
                    <a:pt x="223" y="321"/>
                  </a:lnTo>
                  <a:lnTo>
                    <a:pt x="229" y="341"/>
                  </a:lnTo>
                  <a:lnTo>
                    <a:pt x="231" y="348"/>
                  </a:lnTo>
                  <a:lnTo>
                    <a:pt x="230" y="348"/>
                  </a:lnTo>
                  <a:lnTo>
                    <a:pt x="226" y="349"/>
                  </a:lnTo>
                  <a:lnTo>
                    <a:pt x="221" y="349"/>
                  </a:lnTo>
                  <a:lnTo>
                    <a:pt x="214" y="350"/>
                  </a:lnTo>
                  <a:lnTo>
                    <a:pt x="204" y="353"/>
                  </a:lnTo>
                  <a:lnTo>
                    <a:pt x="192" y="354"/>
                  </a:lnTo>
                  <a:lnTo>
                    <a:pt x="180" y="357"/>
                  </a:lnTo>
                  <a:lnTo>
                    <a:pt x="165" y="358"/>
                  </a:lnTo>
                  <a:lnTo>
                    <a:pt x="148" y="359"/>
                  </a:lnTo>
                  <a:lnTo>
                    <a:pt x="131" y="361"/>
                  </a:lnTo>
                  <a:lnTo>
                    <a:pt x="111" y="363"/>
                  </a:lnTo>
                  <a:lnTo>
                    <a:pt x="91" y="364"/>
                  </a:lnTo>
                  <a:lnTo>
                    <a:pt x="69" y="366"/>
                  </a:lnTo>
                  <a:lnTo>
                    <a:pt x="47" y="366"/>
                  </a:lnTo>
                  <a:lnTo>
                    <a:pt x="24" y="368"/>
                  </a:lnTo>
                  <a:lnTo>
                    <a:pt x="0" y="368"/>
                  </a:lnTo>
                  <a:lnTo>
                    <a:pt x="10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51"/>
            <p:cNvSpPr>
              <a:spLocks/>
            </p:cNvSpPr>
            <p:nvPr/>
          </p:nvSpPr>
          <p:spPr bwMode="auto">
            <a:xfrm>
              <a:off x="7010431" y="5622797"/>
              <a:ext cx="957263" cy="833438"/>
            </a:xfrm>
            <a:custGeom>
              <a:avLst/>
              <a:gdLst>
                <a:gd name="T0" fmla="*/ 0 w 603"/>
                <a:gd name="T1" fmla="*/ 378 h 525"/>
                <a:gd name="T2" fmla="*/ 491 w 603"/>
                <a:gd name="T3" fmla="*/ 525 h 525"/>
                <a:gd name="T4" fmla="*/ 497 w 603"/>
                <a:gd name="T5" fmla="*/ 519 h 525"/>
                <a:gd name="T6" fmla="*/ 513 w 603"/>
                <a:gd name="T7" fmla="*/ 502 h 525"/>
                <a:gd name="T8" fmla="*/ 535 w 603"/>
                <a:gd name="T9" fmla="*/ 475 h 525"/>
                <a:gd name="T10" fmla="*/ 558 w 603"/>
                <a:gd name="T11" fmla="*/ 442 h 525"/>
                <a:gd name="T12" fmla="*/ 580 w 603"/>
                <a:gd name="T13" fmla="*/ 403 h 525"/>
                <a:gd name="T14" fmla="*/ 596 w 603"/>
                <a:gd name="T15" fmla="*/ 361 h 525"/>
                <a:gd name="T16" fmla="*/ 603 w 603"/>
                <a:gd name="T17" fmla="*/ 320 h 525"/>
                <a:gd name="T18" fmla="*/ 595 w 603"/>
                <a:gd name="T19" fmla="*/ 278 h 525"/>
                <a:gd name="T20" fmla="*/ 585 w 603"/>
                <a:gd name="T21" fmla="*/ 257 h 525"/>
                <a:gd name="T22" fmla="*/ 573 w 603"/>
                <a:gd name="T23" fmla="*/ 235 h 525"/>
                <a:gd name="T24" fmla="*/ 558 w 603"/>
                <a:gd name="T25" fmla="*/ 213 h 525"/>
                <a:gd name="T26" fmla="*/ 542 w 603"/>
                <a:gd name="T27" fmla="*/ 190 h 525"/>
                <a:gd name="T28" fmla="*/ 524 w 603"/>
                <a:gd name="T29" fmla="*/ 166 h 525"/>
                <a:gd name="T30" fmla="*/ 504 w 603"/>
                <a:gd name="T31" fmla="*/ 143 h 525"/>
                <a:gd name="T32" fmla="*/ 485 w 603"/>
                <a:gd name="T33" fmla="*/ 121 h 525"/>
                <a:gd name="T34" fmla="*/ 465 w 603"/>
                <a:gd name="T35" fmla="*/ 99 h 525"/>
                <a:gd name="T36" fmla="*/ 446 w 603"/>
                <a:gd name="T37" fmla="*/ 78 h 525"/>
                <a:gd name="T38" fmla="*/ 427 w 603"/>
                <a:gd name="T39" fmla="*/ 60 h 525"/>
                <a:gd name="T40" fmla="*/ 410 w 603"/>
                <a:gd name="T41" fmla="*/ 43 h 525"/>
                <a:gd name="T42" fmla="*/ 395 w 603"/>
                <a:gd name="T43" fmla="*/ 28 h 525"/>
                <a:gd name="T44" fmla="*/ 383 w 603"/>
                <a:gd name="T45" fmla="*/ 16 h 525"/>
                <a:gd name="T46" fmla="*/ 373 w 603"/>
                <a:gd name="T47" fmla="*/ 7 h 525"/>
                <a:gd name="T48" fmla="*/ 367 w 603"/>
                <a:gd name="T49" fmla="*/ 2 h 525"/>
                <a:gd name="T50" fmla="*/ 365 w 603"/>
                <a:gd name="T51" fmla="*/ 0 h 525"/>
                <a:gd name="T52" fmla="*/ 0 w 603"/>
                <a:gd name="T53" fmla="*/ 37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3" h="525">
                  <a:moveTo>
                    <a:pt x="0" y="378"/>
                  </a:moveTo>
                  <a:lnTo>
                    <a:pt x="491" y="525"/>
                  </a:lnTo>
                  <a:lnTo>
                    <a:pt x="497" y="519"/>
                  </a:lnTo>
                  <a:lnTo>
                    <a:pt x="513" y="502"/>
                  </a:lnTo>
                  <a:lnTo>
                    <a:pt x="535" y="475"/>
                  </a:lnTo>
                  <a:lnTo>
                    <a:pt x="558" y="442"/>
                  </a:lnTo>
                  <a:lnTo>
                    <a:pt x="580" y="403"/>
                  </a:lnTo>
                  <a:lnTo>
                    <a:pt x="596" y="361"/>
                  </a:lnTo>
                  <a:lnTo>
                    <a:pt x="603" y="320"/>
                  </a:lnTo>
                  <a:lnTo>
                    <a:pt x="595" y="278"/>
                  </a:lnTo>
                  <a:lnTo>
                    <a:pt x="585" y="257"/>
                  </a:lnTo>
                  <a:lnTo>
                    <a:pt x="573" y="235"/>
                  </a:lnTo>
                  <a:lnTo>
                    <a:pt x="558" y="213"/>
                  </a:lnTo>
                  <a:lnTo>
                    <a:pt x="542" y="190"/>
                  </a:lnTo>
                  <a:lnTo>
                    <a:pt x="524" y="166"/>
                  </a:lnTo>
                  <a:lnTo>
                    <a:pt x="504" y="143"/>
                  </a:lnTo>
                  <a:lnTo>
                    <a:pt x="485" y="121"/>
                  </a:lnTo>
                  <a:lnTo>
                    <a:pt x="465" y="99"/>
                  </a:lnTo>
                  <a:lnTo>
                    <a:pt x="446" y="78"/>
                  </a:lnTo>
                  <a:lnTo>
                    <a:pt x="427" y="60"/>
                  </a:lnTo>
                  <a:lnTo>
                    <a:pt x="410" y="43"/>
                  </a:lnTo>
                  <a:lnTo>
                    <a:pt x="395" y="28"/>
                  </a:lnTo>
                  <a:lnTo>
                    <a:pt x="383" y="16"/>
                  </a:lnTo>
                  <a:lnTo>
                    <a:pt x="373" y="7"/>
                  </a:lnTo>
                  <a:lnTo>
                    <a:pt x="367" y="2"/>
                  </a:lnTo>
                  <a:lnTo>
                    <a:pt x="365" y="0"/>
                  </a:lnTo>
                  <a:lnTo>
                    <a:pt x="0" y="3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2"/>
            <p:cNvSpPr>
              <a:spLocks/>
            </p:cNvSpPr>
            <p:nvPr/>
          </p:nvSpPr>
          <p:spPr bwMode="auto">
            <a:xfrm>
              <a:off x="7299356" y="4086097"/>
              <a:ext cx="654050" cy="574675"/>
            </a:xfrm>
            <a:custGeom>
              <a:avLst/>
              <a:gdLst>
                <a:gd name="T0" fmla="*/ 233 w 412"/>
                <a:gd name="T1" fmla="*/ 0 h 362"/>
                <a:gd name="T2" fmla="*/ 233 w 412"/>
                <a:gd name="T3" fmla="*/ 2 h 362"/>
                <a:gd name="T4" fmla="*/ 231 w 412"/>
                <a:gd name="T5" fmla="*/ 10 h 362"/>
                <a:gd name="T6" fmla="*/ 228 w 412"/>
                <a:gd name="T7" fmla="*/ 21 h 362"/>
                <a:gd name="T8" fmla="*/ 223 w 412"/>
                <a:gd name="T9" fmla="*/ 35 h 362"/>
                <a:gd name="T10" fmla="*/ 217 w 412"/>
                <a:gd name="T11" fmla="*/ 54 h 362"/>
                <a:gd name="T12" fmla="*/ 209 w 412"/>
                <a:gd name="T13" fmla="*/ 73 h 362"/>
                <a:gd name="T14" fmla="*/ 199 w 412"/>
                <a:gd name="T15" fmla="*/ 94 h 362"/>
                <a:gd name="T16" fmla="*/ 186 w 412"/>
                <a:gd name="T17" fmla="*/ 116 h 362"/>
                <a:gd name="T18" fmla="*/ 173 w 412"/>
                <a:gd name="T19" fmla="*/ 139 h 362"/>
                <a:gd name="T20" fmla="*/ 156 w 412"/>
                <a:gd name="T21" fmla="*/ 161 h 362"/>
                <a:gd name="T22" fmla="*/ 137 w 412"/>
                <a:gd name="T23" fmla="*/ 184 h 362"/>
                <a:gd name="T24" fmla="*/ 115 w 412"/>
                <a:gd name="T25" fmla="*/ 203 h 362"/>
                <a:gd name="T26" fmla="*/ 91 w 412"/>
                <a:gd name="T27" fmla="*/ 222 h 362"/>
                <a:gd name="T28" fmla="*/ 64 w 412"/>
                <a:gd name="T29" fmla="*/ 236 h 362"/>
                <a:gd name="T30" fmla="*/ 33 w 412"/>
                <a:gd name="T31" fmla="*/ 248 h 362"/>
                <a:gd name="T32" fmla="*/ 0 w 412"/>
                <a:gd name="T33" fmla="*/ 256 h 362"/>
                <a:gd name="T34" fmla="*/ 1 w 412"/>
                <a:gd name="T35" fmla="*/ 257 h 362"/>
                <a:gd name="T36" fmla="*/ 3 w 412"/>
                <a:gd name="T37" fmla="*/ 262 h 362"/>
                <a:gd name="T38" fmla="*/ 8 w 412"/>
                <a:gd name="T39" fmla="*/ 269 h 362"/>
                <a:gd name="T40" fmla="*/ 14 w 412"/>
                <a:gd name="T41" fmla="*/ 278 h 362"/>
                <a:gd name="T42" fmla="*/ 21 w 412"/>
                <a:gd name="T43" fmla="*/ 288 h 362"/>
                <a:gd name="T44" fmla="*/ 32 w 412"/>
                <a:gd name="T45" fmla="*/ 299 h 362"/>
                <a:gd name="T46" fmla="*/ 44 w 412"/>
                <a:gd name="T47" fmla="*/ 311 h 362"/>
                <a:gd name="T48" fmla="*/ 60 w 412"/>
                <a:gd name="T49" fmla="*/ 322 h 362"/>
                <a:gd name="T50" fmla="*/ 79 w 412"/>
                <a:gd name="T51" fmla="*/ 333 h 362"/>
                <a:gd name="T52" fmla="*/ 101 w 412"/>
                <a:gd name="T53" fmla="*/ 343 h 362"/>
                <a:gd name="T54" fmla="*/ 125 w 412"/>
                <a:gd name="T55" fmla="*/ 351 h 362"/>
                <a:gd name="T56" fmla="*/ 153 w 412"/>
                <a:gd name="T57" fmla="*/ 359 h 362"/>
                <a:gd name="T58" fmla="*/ 185 w 412"/>
                <a:gd name="T59" fmla="*/ 362 h 362"/>
                <a:gd name="T60" fmla="*/ 222 w 412"/>
                <a:gd name="T61" fmla="*/ 362 h 362"/>
                <a:gd name="T62" fmla="*/ 261 w 412"/>
                <a:gd name="T63" fmla="*/ 360 h 362"/>
                <a:gd name="T64" fmla="*/ 305 w 412"/>
                <a:gd name="T65" fmla="*/ 354 h 362"/>
                <a:gd name="T66" fmla="*/ 305 w 412"/>
                <a:gd name="T67" fmla="*/ 348 h 362"/>
                <a:gd name="T68" fmla="*/ 307 w 412"/>
                <a:gd name="T69" fmla="*/ 332 h 362"/>
                <a:gd name="T70" fmla="*/ 308 w 412"/>
                <a:gd name="T71" fmla="*/ 313 h 362"/>
                <a:gd name="T72" fmla="*/ 309 w 412"/>
                <a:gd name="T73" fmla="*/ 296 h 362"/>
                <a:gd name="T74" fmla="*/ 314 w 412"/>
                <a:gd name="T75" fmla="*/ 284 h 362"/>
                <a:gd name="T76" fmla="*/ 326 w 412"/>
                <a:gd name="T77" fmla="*/ 263 h 362"/>
                <a:gd name="T78" fmla="*/ 342 w 412"/>
                <a:gd name="T79" fmla="*/ 237 h 362"/>
                <a:gd name="T80" fmla="*/ 360 w 412"/>
                <a:gd name="T81" fmla="*/ 208 h 362"/>
                <a:gd name="T82" fmla="*/ 380 w 412"/>
                <a:gd name="T83" fmla="*/ 181 h 362"/>
                <a:gd name="T84" fmla="*/ 396 w 412"/>
                <a:gd name="T85" fmla="*/ 158 h 362"/>
                <a:gd name="T86" fmla="*/ 407 w 412"/>
                <a:gd name="T87" fmla="*/ 141 h 362"/>
                <a:gd name="T88" fmla="*/ 412 w 412"/>
                <a:gd name="T89" fmla="*/ 134 h 362"/>
                <a:gd name="T90" fmla="*/ 233 w 412"/>
                <a:gd name="T9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362">
                  <a:moveTo>
                    <a:pt x="233" y="0"/>
                  </a:moveTo>
                  <a:lnTo>
                    <a:pt x="233" y="2"/>
                  </a:lnTo>
                  <a:lnTo>
                    <a:pt x="231" y="10"/>
                  </a:lnTo>
                  <a:lnTo>
                    <a:pt x="228" y="21"/>
                  </a:lnTo>
                  <a:lnTo>
                    <a:pt x="223" y="35"/>
                  </a:lnTo>
                  <a:lnTo>
                    <a:pt x="217" y="54"/>
                  </a:lnTo>
                  <a:lnTo>
                    <a:pt x="209" y="73"/>
                  </a:lnTo>
                  <a:lnTo>
                    <a:pt x="199" y="94"/>
                  </a:lnTo>
                  <a:lnTo>
                    <a:pt x="186" y="116"/>
                  </a:lnTo>
                  <a:lnTo>
                    <a:pt x="173" y="139"/>
                  </a:lnTo>
                  <a:lnTo>
                    <a:pt x="156" y="161"/>
                  </a:lnTo>
                  <a:lnTo>
                    <a:pt x="137" y="184"/>
                  </a:lnTo>
                  <a:lnTo>
                    <a:pt x="115" y="203"/>
                  </a:lnTo>
                  <a:lnTo>
                    <a:pt x="91" y="222"/>
                  </a:lnTo>
                  <a:lnTo>
                    <a:pt x="64" y="236"/>
                  </a:lnTo>
                  <a:lnTo>
                    <a:pt x="33" y="248"/>
                  </a:lnTo>
                  <a:lnTo>
                    <a:pt x="0" y="256"/>
                  </a:lnTo>
                  <a:lnTo>
                    <a:pt x="1" y="257"/>
                  </a:lnTo>
                  <a:lnTo>
                    <a:pt x="3" y="262"/>
                  </a:lnTo>
                  <a:lnTo>
                    <a:pt x="8" y="269"/>
                  </a:lnTo>
                  <a:lnTo>
                    <a:pt x="14" y="278"/>
                  </a:lnTo>
                  <a:lnTo>
                    <a:pt x="21" y="288"/>
                  </a:lnTo>
                  <a:lnTo>
                    <a:pt x="32" y="299"/>
                  </a:lnTo>
                  <a:lnTo>
                    <a:pt x="44" y="311"/>
                  </a:lnTo>
                  <a:lnTo>
                    <a:pt x="60" y="322"/>
                  </a:lnTo>
                  <a:lnTo>
                    <a:pt x="79" y="333"/>
                  </a:lnTo>
                  <a:lnTo>
                    <a:pt x="101" y="343"/>
                  </a:lnTo>
                  <a:lnTo>
                    <a:pt x="125" y="351"/>
                  </a:lnTo>
                  <a:lnTo>
                    <a:pt x="153" y="359"/>
                  </a:lnTo>
                  <a:lnTo>
                    <a:pt x="185" y="362"/>
                  </a:lnTo>
                  <a:lnTo>
                    <a:pt x="222" y="362"/>
                  </a:lnTo>
                  <a:lnTo>
                    <a:pt x="261" y="360"/>
                  </a:lnTo>
                  <a:lnTo>
                    <a:pt x="305" y="354"/>
                  </a:lnTo>
                  <a:lnTo>
                    <a:pt x="305" y="348"/>
                  </a:lnTo>
                  <a:lnTo>
                    <a:pt x="307" y="332"/>
                  </a:lnTo>
                  <a:lnTo>
                    <a:pt x="308" y="313"/>
                  </a:lnTo>
                  <a:lnTo>
                    <a:pt x="309" y="296"/>
                  </a:lnTo>
                  <a:lnTo>
                    <a:pt x="314" y="284"/>
                  </a:lnTo>
                  <a:lnTo>
                    <a:pt x="326" y="263"/>
                  </a:lnTo>
                  <a:lnTo>
                    <a:pt x="342" y="237"/>
                  </a:lnTo>
                  <a:lnTo>
                    <a:pt x="360" y="208"/>
                  </a:lnTo>
                  <a:lnTo>
                    <a:pt x="380" y="181"/>
                  </a:lnTo>
                  <a:lnTo>
                    <a:pt x="396" y="158"/>
                  </a:lnTo>
                  <a:lnTo>
                    <a:pt x="407" y="141"/>
                  </a:lnTo>
                  <a:lnTo>
                    <a:pt x="412" y="134"/>
                  </a:lnTo>
                  <a:lnTo>
                    <a:pt x="23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3"/>
            <p:cNvSpPr>
              <a:spLocks/>
            </p:cNvSpPr>
            <p:nvPr/>
          </p:nvSpPr>
          <p:spPr bwMode="auto">
            <a:xfrm>
              <a:off x="7608919" y="3508247"/>
              <a:ext cx="871538" cy="1049338"/>
            </a:xfrm>
            <a:custGeom>
              <a:avLst/>
              <a:gdLst>
                <a:gd name="T0" fmla="*/ 518 w 549"/>
                <a:gd name="T1" fmla="*/ 135 h 661"/>
                <a:gd name="T2" fmla="*/ 538 w 549"/>
                <a:gd name="T3" fmla="*/ 181 h 661"/>
                <a:gd name="T4" fmla="*/ 549 w 549"/>
                <a:gd name="T5" fmla="*/ 260 h 661"/>
                <a:gd name="T6" fmla="*/ 523 w 549"/>
                <a:gd name="T7" fmla="*/ 354 h 661"/>
                <a:gd name="T8" fmla="*/ 489 w 549"/>
                <a:gd name="T9" fmla="*/ 408 h 661"/>
                <a:gd name="T10" fmla="*/ 488 w 549"/>
                <a:gd name="T11" fmla="*/ 447 h 661"/>
                <a:gd name="T12" fmla="*/ 463 w 549"/>
                <a:gd name="T13" fmla="*/ 512 h 661"/>
                <a:gd name="T14" fmla="*/ 392 w 549"/>
                <a:gd name="T15" fmla="*/ 583 h 661"/>
                <a:gd name="T16" fmla="*/ 331 w 549"/>
                <a:gd name="T17" fmla="*/ 617 h 661"/>
                <a:gd name="T18" fmla="*/ 324 w 549"/>
                <a:gd name="T19" fmla="*/ 622 h 661"/>
                <a:gd name="T20" fmla="*/ 310 w 549"/>
                <a:gd name="T21" fmla="*/ 632 h 661"/>
                <a:gd name="T22" fmla="*/ 289 w 549"/>
                <a:gd name="T23" fmla="*/ 647 h 661"/>
                <a:gd name="T24" fmla="*/ 268 w 549"/>
                <a:gd name="T25" fmla="*/ 661 h 661"/>
                <a:gd name="T26" fmla="*/ 244 w 549"/>
                <a:gd name="T27" fmla="*/ 658 h 661"/>
                <a:gd name="T28" fmla="*/ 213 w 549"/>
                <a:gd name="T29" fmla="*/ 643 h 661"/>
                <a:gd name="T30" fmla="*/ 179 w 549"/>
                <a:gd name="T31" fmla="*/ 620 h 661"/>
                <a:gd name="T32" fmla="*/ 142 w 549"/>
                <a:gd name="T33" fmla="*/ 592 h 661"/>
                <a:gd name="T34" fmla="*/ 86 w 549"/>
                <a:gd name="T35" fmla="*/ 533 h 661"/>
                <a:gd name="T36" fmla="*/ 28 w 549"/>
                <a:gd name="T37" fmla="*/ 437 h 661"/>
                <a:gd name="T38" fmla="*/ 0 w 549"/>
                <a:gd name="T39" fmla="*/ 304 h 661"/>
                <a:gd name="T40" fmla="*/ 11 w 549"/>
                <a:gd name="T41" fmla="*/ 176 h 661"/>
                <a:gd name="T42" fmla="*/ 20 w 549"/>
                <a:gd name="T43" fmla="*/ 104 h 661"/>
                <a:gd name="T44" fmla="*/ 43 w 549"/>
                <a:gd name="T45" fmla="*/ 52 h 661"/>
                <a:gd name="T46" fmla="*/ 103 w 549"/>
                <a:gd name="T47" fmla="*/ 18 h 661"/>
                <a:gd name="T48" fmla="*/ 184 w 549"/>
                <a:gd name="T49" fmla="*/ 3 h 661"/>
                <a:gd name="T50" fmla="*/ 244 w 549"/>
                <a:gd name="T51" fmla="*/ 0 h 661"/>
                <a:gd name="T52" fmla="*/ 303 w 549"/>
                <a:gd name="T53" fmla="*/ 2 h 661"/>
                <a:gd name="T54" fmla="*/ 358 w 549"/>
                <a:gd name="T55" fmla="*/ 11 h 661"/>
                <a:gd name="T56" fmla="*/ 408 w 549"/>
                <a:gd name="T57" fmla="*/ 25 h 661"/>
                <a:gd name="T58" fmla="*/ 452 w 549"/>
                <a:gd name="T59" fmla="*/ 46 h 661"/>
                <a:gd name="T60" fmla="*/ 485 w 549"/>
                <a:gd name="T61" fmla="*/ 75 h 661"/>
                <a:gd name="T62" fmla="*/ 509 w 549"/>
                <a:gd name="T63" fmla="*/ 10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9" h="661">
                  <a:moveTo>
                    <a:pt x="515" y="128"/>
                  </a:moveTo>
                  <a:lnTo>
                    <a:pt x="518" y="135"/>
                  </a:lnTo>
                  <a:lnTo>
                    <a:pt x="527" y="153"/>
                  </a:lnTo>
                  <a:lnTo>
                    <a:pt x="538" y="181"/>
                  </a:lnTo>
                  <a:lnTo>
                    <a:pt x="545" y="218"/>
                  </a:lnTo>
                  <a:lnTo>
                    <a:pt x="549" y="260"/>
                  </a:lnTo>
                  <a:lnTo>
                    <a:pt x="542" y="306"/>
                  </a:lnTo>
                  <a:lnTo>
                    <a:pt x="523" y="354"/>
                  </a:lnTo>
                  <a:lnTo>
                    <a:pt x="488" y="402"/>
                  </a:lnTo>
                  <a:lnTo>
                    <a:pt x="489" y="408"/>
                  </a:lnTo>
                  <a:lnTo>
                    <a:pt x="489" y="424"/>
                  </a:lnTo>
                  <a:lnTo>
                    <a:pt x="488" y="447"/>
                  </a:lnTo>
                  <a:lnTo>
                    <a:pt x="479" y="478"/>
                  </a:lnTo>
                  <a:lnTo>
                    <a:pt x="463" y="512"/>
                  </a:lnTo>
                  <a:lnTo>
                    <a:pt x="435" y="548"/>
                  </a:lnTo>
                  <a:lnTo>
                    <a:pt x="392" y="583"/>
                  </a:lnTo>
                  <a:lnTo>
                    <a:pt x="332" y="616"/>
                  </a:lnTo>
                  <a:lnTo>
                    <a:pt x="331" y="617"/>
                  </a:lnTo>
                  <a:lnTo>
                    <a:pt x="328" y="619"/>
                  </a:lnTo>
                  <a:lnTo>
                    <a:pt x="324" y="622"/>
                  </a:lnTo>
                  <a:lnTo>
                    <a:pt x="317" y="626"/>
                  </a:lnTo>
                  <a:lnTo>
                    <a:pt x="310" y="632"/>
                  </a:lnTo>
                  <a:lnTo>
                    <a:pt x="300" y="639"/>
                  </a:lnTo>
                  <a:lnTo>
                    <a:pt x="289" y="647"/>
                  </a:lnTo>
                  <a:lnTo>
                    <a:pt x="277" y="657"/>
                  </a:lnTo>
                  <a:lnTo>
                    <a:pt x="268" y="661"/>
                  </a:lnTo>
                  <a:lnTo>
                    <a:pt x="257" y="661"/>
                  </a:lnTo>
                  <a:lnTo>
                    <a:pt x="244" y="658"/>
                  </a:lnTo>
                  <a:lnTo>
                    <a:pt x="229" y="652"/>
                  </a:lnTo>
                  <a:lnTo>
                    <a:pt x="213" y="643"/>
                  </a:lnTo>
                  <a:lnTo>
                    <a:pt x="196" y="632"/>
                  </a:lnTo>
                  <a:lnTo>
                    <a:pt x="179" y="620"/>
                  </a:lnTo>
                  <a:lnTo>
                    <a:pt x="161" y="606"/>
                  </a:lnTo>
                  <a:lnTo>
                    <a:pt x="142" y="592"/>
                  </a:lnTo>
                  <a:lnTo>
                    <a:pt x="115" y="567"/>
                  </a:lnTo>
                  <a:lnTo>
                    <a:pt x="86" y="533"/>
                  </a:lnTo>
                  <a:lnTo>
                    <a:pt x="55" y="490"/>
                  </a:lnTo>
                  <a:lnTo>
                    <a:pt x="28" y="437"/>
                  </a:lnTo>
                  <a:lnTo>
                    <a:pt x="9" y="375"/>
                  </a:lnTo>
                  <a:lnTo>
                    <a:pt x="0" y="304"/>
                  </a:lnTo>
                  <a:lnTo>
                    <a:pt x="6" y="222"/>
                  </a:lnTo>
                  <a:lnTo>
                    <a:pt x="11" y="176"/>
                  </a:lnTo>
                  <a:lnTo>
                    <a:pt x="15" y="138"/>
                  </a:lnTo>
                  <a:lnTo>
                    <a:pt x="20" y="104"/>
                  </a:lnTo>
                  <a:lnTo>
                    <a:pt x="28" y="76"/>
                  </a:lnTo>
                  <a:lnTo>
                    <a:pt x="43" y="52"/>
                  </a:lnTo>
                  <a:lnTo>
                    <a:pt x="67" y="33"/>
                  </a:lnTo>
                  <a:lnTo>
                    <a:pt x="103" y="18"/>
                  </a:lnTo>
                  <a:lnTo>
                    <a:pt x="154" y="7"/>
                  </a:lnTo>
                  <a:lnTo>
                    <a:pt x="184" y="3"/>
                  </a:lnTo>
                  <a:lnTo>
                    <a:pt x="214" y="1"/>
                  </a:lnTo>
                  <a:lnTo>
                    <a:pt x="244" y="0"/>
                  </a:lnTo>
                  <a:lnTo>
                    <a:pt x="273" y="1"/>
                  </a:lnTo>
                  <a:lnTo>
                    <a:pt x="303" y="2"/>
                  </a:lnTo>
                  <a:lnTo>
                    <a:pt x="331" y="6"/>
                  </a:lnTo>
                  <a:lnTo>
                    <a:pt x="358" y="11"/>
                  </a:lnTo>
                  <a:lnTo>
                    <a:pt x="385" y="18"/>
                  </a:lnTo>
                  <a:lnTo>
                    <a:pt x="408" y="25"/>
                  </a:lnTo>
                  <a:lnTo>
                    <a:pt x="431" y="35"/>
                  </a:lnTo>
                  <a:lnTo>
                    <a:pt x="452" y="46"/>
                  </a:lnTo>
                  <a:lnTo>
                    <a:pt x="471" y="60"/>
                  </a:lnTo>
                  <a:lnTo>
                    <a:pt x="485" y="75"/>
                  </a:lnTo>
                  <a:lnTo>
                    <a:pt x="499" y="90"/>
                  </a:lnTo>
                  <a:lnTo>
                    <a:pt x="509" y="109"/>
                  </a:lnTo>
                  <a:lnTo>
                    <a:pt x="515" y="1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54"/>
            <p:cNvSpPr>
              <a:spLocks/>
            </p:cNvSpPr>
            <p:nvPr/>
          </p:nvSpPr>
          <p:spPr bwMode="auto">
            <a:xfrm>
              <a:off x="7989919" y="3982910"/>
              <a:ext cx="155575" cy="90488"/>
            </a:xfrm>
            <a:custGeom>
              <a:avLst/>
              <a:gdLst>
                <a:gd name="T0" fmla="*/ 98 w 98"/>
                <a:gd name="T1" fmla="*/ 48 h 57"/>
                <a:gd name="T2" fmla="*/ 95 w 98"/>
                <a:gd name="T3" fmla="*/ 48 h 57"/>
                <a:gd name="T4" fmla="*/ 86 w 98"/>
                <a:gd name="T5" fmla="*/ 48 h 57"/>
                <a:gd name="T6" fmla="*/ 74 w 98"/>
                <a:gd name="T7" fmla="*/ 45 h 57"/>
                <a:gd name="T8" fmla="*/ 59 w 98"/>
                <a:gd name="T9" fmla="*/ 43 h 57"/>
                <a:gd name="T10" fmla="*/ 43 w 98"/>
                <a:gd name="T11" fmla="*/ 37 h 57"/>
                <a:gd name="T12" fmla="*/ 26 w 98"/>
                <a:gd name="T13" fmla="*/ 28 h 57"/>
                <a:gd name="T14" fmla="*/ 11 w 98"/>
                <a:gd name="T15" fmla="*/ 16 h 57"/>
                <a:gd name="T16" fmla="*/ 0 w 98"/>
                <a:gd name="T17" fmla="*/ 0 h 57"/>
                <a:gd name="T18" fmla="*/ 0 w 98"/>
                <a:gd name="T19" fmla="*/ 3 h 57"/>
                <a:gd name="T20" fmla="*/ 3 w 98"/>
                <a:gd name="T21" fmla="*/ 13 h 57"/>
                <a:gd name="T22" fmla="*/ 8 w 98"/>
                <a:gd name="T23" fmla="*/ 25 h 57"/>
                <a:gd name="T24" fmla="*/ 16 w 98"/>
                <a:gd name="T25" fmla="*/ 39 h 57"/>
                <a:gd name="T26" fmla="*/ 28 w 98"/>
                <a:gd name="T27" fmla="*/ 50 h 57"/>
                <a:gd name="T28" fmla="*/ 46 w 98"/>
                <a:gd name="T29" fmla="*/ 57 h 57"/>
                <a:gd name="T30" fmla="*/ 69 w 98"/>
                <a:gd name="T31" fmla="*/ 57 h 57"/>
                <a:gd name="T32" fmla="*/ 98 w 98"/>
                <a:gd name="T3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57">
                  <a:moveTo>
                    <a:pt x="98" y="48"/>
                  </a:moveTo>
                  <a:lnTo>
                    <a:pt x="95" y="48"/>
                  </a:lnTo>
                  <a:lnTo>
                    <a:pt x="86" y="48"/>
                  </a:lnTo>
                  <a:lnTo>
                    <a:pt x="74" y="45"/>
                  </a:lnTo>
                  <a:lnTo>
                    <a:pt x="59" y="43"/>
                  </a:lnTo>
                  <a:lnTo>
                    <a:pt x="43" y="37"/>
                  </a:lnTo>
                  <a:lnTo>
                    <a:pt x="26" y="28"/>
                  </a:lnTo>
                  <a:lnTo>
                    <a:pt x="11" y="16"/>
                  </a:lnTo>
                  <a:lnTo>
                    <a:pt x="0" y="0"/>
                  </a:lnTo>
                  <a:lnTo>
                    <a:pt x="0" y="3"/>
                  </a:lnTo>
                  <a:lnTo>
                    <a:pt x="3" y="13"/>
                  </a:lnTo>
                  <a:lnTo>
                    <a:pt x="8" y="25"/>
                  </a:lnTo>
                  <a:lnTo>
                    <a:pt x="16" y="39"/>
                  </a:lnTo>
                  <a:lnTo>
                    <a:pt x="28" y="50"/>
                  </a:lnTo>
                  <a:lnTo>
                    <a:pt x="46" y="57"/>
                  </a:lnTo>
                  <a:lnTo>
                    <a:pt x="69" y="57"/>
                  </a:lnTo>
                  <a:lnTo>
                    <a:pt x="9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55"/>
            <p:cNvSpPr>
              <a:spLocks/>
            </p:cNvSpPr>
            <p:nvPr/>
          </p:nvSpPr>
          <p:spPr bwMode="auto">
            <a:xfrm>
              <a:off x="8305831" y="4106735"/>
              <a:ext cx="98425" cy="61913"/>
            </a:xfrm>
            <a:custGeom>
              <a:avLst/>
              <a:gdLst>
                <a:gd name="T0" fmla="*/ 0 w 62"/>
                <a:gd name="T1" fmla="*/ 0 h 39"/>
                <a:gd name="T2" fmla="*/ 1 w 62"/>
                <a:gd name="T3" fmla="*/ 1 h 39"/>
                <a:gd name="T4" fmla="*/ 5 w 62"/>
                <a:gd name="T5" fmla="*/ 6 h 39"/>
                <a:gd name="T6" fmla="*/ 11 w 62"/>
                <a:gd name="T7" fmla="*/ 12 h 39"/>
                <a:gd name="T8" fmla="*/ 19 w 62"/>
                <a:gd name="T9" fmla="*/ 17 h 39"/>
                <a:gd name="T10" fmla="*/ 28 w 62"/>
                <a:gd name="T11" fmla="*/ 22 h 39"/>
                <a:gd name="T12" fmla="*/ 39 w 62"/>
                <a:gd name="T13" fmla="*/ 23 h 39"/>
                <a:gd name="T14" fmla="*/ 50 w 62"/>
                <a:gd name="T15" fmla="*/ 20 h 39"/>
                <a:gd name="T16" fmla="*/ 62 w 62"/>
                <a:gd name="T17" fmla="*/ 10 h 39"/>
                <a:gd name="T18" fmla="*/ 61 w 62"/>
                <a:gd name="T19" fmla="*/ 12 h 39"/>
                <a:gd name="T20" fmla="*/ 56 w 62"/>
                <a:gd name="T21" fmla="*/ 20 h 39"/>
                <a:gd name="T22" fmla="*/ 50 w 62"/>
                <a:gd name="T23" fmla="*/ 28 h 39"/>
                <a:gd name="T24" fmla="*/ 43 w 62"/>
                <a:gd name="T25" fmla="*/ 36 h 39"/>
                <a:gd name="T26" fmla="*/ 33 w 62"/>
                <a:gd name="T27" fmla="*/ 39 h 39"/>
                <a:gd name="T28" fmla="*/ 22 w 62"/>
                <a:gd name="T29" fmla="*/ 37 h 39"/>
                <a:gd name="T30" fmla="*/ 11 w 62"/>
                <a:gd name="T31" fmla="*/ 25 h 39"/>
                <a:gd name="T32" fmla="*/ 0 w 62"/>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9">
                  <a:moveTo>
                    <a:pt x="0" y="0"/>
                  </a:moveTo>
                  <a:lnTo>
                    <a:pt x="1" y="1"/>
                  </a:lnTo>
                  <a:lnTo>
                    <a:pt x="5" y="6"/>
                  </a:lnTo>
                  <a:lnTo>
                    <a:pt x="11" y="12"/>
                  </a:lnTo>
                  <a:lnTo>
                    <a:pt x="19" y="17"/>
                  </a:lnTo>
                  <a:lnTo>
                    <a:pt x="28" y="22"/>
                  </a:lnTo>
                  <a:lnTo>
                    <a:pt x="39" y="23"/>
                  </a:lnTo>
                  <a:lnTo>
                    <a:pt x="50" y="20"/>
                  </a:lnTo>
                  <a:lnTo>
                    <a:pt x="62" y="10"/>
                  </a:lnTo>
                  <a:lnTo>
                    <a:pt x="61" y="12"/>
                  </a:lnTo>
                  <a:lnTo>
                    <a:pt x="56" y="20"/>
                  </a:lnTo>
                  <a:lnTo>
                    <a:pt x="50" y="28"/>
                  </a:lnTo>
                  <a:lnTo>
                    <a:pt x="43" y="36"/>
                  </a:lnTo>
                  <a:lnTo>
                    <a:pt x="33" y="39"/>
                  </a:lnTo>
                  <a:lnTo>
                    <a:pt x="22" y="37"/>
                  </a:lnTo>
                  <a:lnTo>
                    <a:pt x="11" y="25"/>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6"/>
            <p:cNvSpPr>
              <a:spLocks/>
            </p:cNvSpPr>
            <p:nvPr/>
          </p:nvSpPr>
          <p:spPr bwMode="auto">
            <a:xfrm>
              <a:off x="8153431" y="4260722"/>
              <a:ext cx="111125" cy="41275"/>
            </a:xfrm>
            <a:custGeom>
              <a:avLst/>
              <a:gdLst>
                <a:gd name="T0" fmla="*/ 70 w 70"/>
                <a:gd name="T1" fmla="*/ 12 h 26"/>
                <a:gd name="T2" fmla="*/ 68 w 70"/>
                <a:gd name="T3" fmla="*/ 11 h 26"/>
                <a:gd name="T4" fmla="*/ 63 w 70"/>
                <a:gd name="T5" fmla="*/ 7 h 26"/>
                <a:gd name="T6" fmla="*/ 55 w 70"/>
                <a:gd name="T7" fmla="*/ 4 h 26"/>
                <a:gd name="T8" fmla="*/ 46 w 70"/>
                <a:gd name="T9" fmla="*/ 1 h 26"/>
                <a:gd name="T10" fmla="*/ 34 w 70"/>
                <a:gd name="T11" fmla="*/ 0 h 26"/>
                <a:gd name="T12" fmla="*/ 22 w 70"/>
                <a:gd name="T13" fmla="*/ 4 h 26"/>
                <a:gd name="T14" fmla="*/ 11 w 70"/>
                <a:gd name="T15" fmla="*/ 11 h 26"/>
                <a:gd name="T16" fmla="*/ 0 w 70"/>
                <a:gd name="T17" fmla="*/ 26 h 26"/>
                <a:gd name="T18" fmla="*/ 1 w 70"/>
                <a:gd name="T19" fmla="*/ 24 h 26"/>
                <a:gd name="T20" fmla="*/ 6 w 70"/>
                <a:gd name="T21" fmla="*/ 22 h 26"/>
                <a:gd name="T22" fmla="*/ 14 w 70"/>
                <a:gd name="T23" fmla="*/ 20 h 26"/>
                <a:gd name="T24" fmla="*/ 22 w 70"/>
                <a:gd name="T25" fmla="*/ 16 h 26"/>
                <a:gd name="T26" fmla="*/ 33 w 70"/>
                <a:gd name="T27" fmla="*/ 12 h 26"/>
                <a:gd name="T28" fmla="*/ 46 w 70"/>
                <a:gd name="T29" fmla="*/ 11 h 26"/>
                <a:gd name="T30" fmla="*/ 58 w 70"/>
                <a:gd name="T31" fmla="*/ 10 h 26"/>
                <a:gd name="T32" fmla="*/ 70 w 70"/>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26">
                  <a:moveTo>
                    <a:pt x="70" y="12"/>
                  </a:moveTo>
                  <a:lnTo>
                    <a:pt x="68" y="11"/>
                  </a:lnTo>
                  <a:lnTo>
                    <a:pt x="63" y="7"/>
                  </a:lnTo>
                  <a:lnTo>
                    <a:pt x="55" y="4"/>
                  </a:lnTo>
                  <a:lnTo>
                    <a:pt x="46" y="1"/>
                  </a:lnTo>
                  <a:lnTo>
                    <a:pt x="34" y="0"/>
                  </a:lnTo>
                  <a:lnTo>
                    <a:pt x="22" y="4"/>
                  </a:lnTo>
                  <a:lnTo>
                    <a:pt x="11" y="11"/>
                  </a:lnTo>
                  <a:lnTo>
                    <a:pt x="0" y="26"/>
                  </a:lnTo>
                  <a:lnTo>
                    <a:pt x="1" y="24"/>
                  </a:lnTo>
                  <a:lnTo>
                    <a:pt x="6" y="22"/>
                  </a:lnTo>
                  <a:lnTo>
                    <a:pt x="14" y="20"/>
                  </a:lnTo>
                  <a:lnTo>
                    <a:pt x="22" y="16"/>
                  </a:lnTo>
                  <a:lnTo>
                    <a:pt x="33" y="12"/>
                  </a:lnTo>
                  <a:lnTo>
                    <a:pt x="46" y="11"/>
                  </a:lnTo>
                  <a:lnTo>
                    <a:pt x="58" y="10"/>
                  </a:lnTo>
                  <a:lnTo>
                    <a:pt x="7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57"/>
            <p:cNvSpPr>
              <a:spLocks/>
            </p:cNvSpPr>
            <p:nvPr/>
          </p:nvSpPr>
          <p:spPr bwMode="auto">
            <a:xfrm>
              <a:off x="7961344" y="4259135"/>
              <a:ext cx="261938" cy="115888"/>
            </a:xfrm>
            <a:custGeom>
              <a:avLst/>
              <a:gdLst>
                <a:gd name="T0" fmla="*/ 0 w 165"/>
                <a:gd name="T1" fmla="*/ 0 h 73"/>
                <a:gd name="T2" fmla="*/ 2 w 165"/>
                <a:gd name="T3" fmla="*/ 3 h 73"/>
                <a:gd name="T4" fmla="*/ 11 w 165"/>
                <a:gd name="T5" fmla="*/ 14 h 73"/>
                <a:gd name="T6" fmla="*/ 24 w 165"/>
                <a:gd name="T7" fmla="*/ 29 h 73"/>
                <a:gd name="T8" fmla="*/ 44 w 165"/>
                <a:gd name="T9" fmla="*/ 45 h 73"/>
                <a:gd name="T10" fmla="*/ 67 w 165"/>
                <a:gd name="T11" fmla="*/ 60 h 73"/>
                <a:gd name="T12" fmla="*/ 95 w 165"/>
                <a:gd name="T13" fmla="*/ 70 h 73"/>
                <a:gd name="T14" fmla="*/ 129 w 165"/>
                <a:gd name="T15" fmla="*/ 73 h 73"/>
                <a:gd name="T16" fmla="*/ 165 w 165"/>
                <a:gd name="T17" fmla="*/ 66 h 73"/>
                <a:gd name="T18" fmla="*/ 162 w 165"/>
                <a:gd name="T19" fmla="*/ 66 h 73"/>
                <a:gd name="T20" fmla="*/ 151 w 165"/>
                <a:gd name="T21" fmla="*/ 67 h 73"/>
                <a:gd name="T22" fmla="*/ 135 w 165"/>
                <a:gd name="T23" fmla="*/ 67 h 73"/>
                <a:gd name="T24" fmla="*/ 114 w 165"/>
                <a:gd name="T25" fmla="*/ 63 h 73"/>
                <a:gd name="T26" fmla="*/ 88 w 165"/>
                <a:gd name="T27" fmla="*/ 57 h 73"/>
                <a:gd name="T28" fmla="*/ 60 w 165"/>
                <a:gd name="T29" fmla="*/ 45 h 73"/>
                <a:gd name="T30" fmla="*/ 30 w 165"/>
                <a:gd name="T31" fmla="*/ 27 h 73"/>
                <a:gd name="T32" fmla="*/ 0 w 165"/>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73">
                  <a:moveTo>
                    <a:pt x="0" y="0"/>
                  </a:moveTo>
                  <a:lnTo>
                    <a:pt x="2" y="3"/>
                  </a:lnTo>
                  <a:lnTo>
                    <a:pt x="11" y="14"/>
                  </a:lnTo>
                  <a:lnTo>
                    <a:pt x="24" y="29"/>
                  </a:lnTo>
                  <a:lnTo>
                    <a:pt x="44" y="45"/>
                  </a:lnTo>
                  <a:lnTo>
                    <a:pt x="67" y="60"/>
                  </a:lnTo>
                  <a:lnTo>
                    <a:pt x="95" y="70"/>
                  </a:lnTo>
                  <a:lnTo>
                    <a:pt x="129" y="73"/>
                  </a:lnTo>
                  <a:lnTo>
                    <a:pt x="165" y="66"/>
                  </a:lnTo>
                  <a:lnTo>
                    <a:pt x="162" y="66"/>
                  </a:lnTo>
                  <a:lnTo>
                    <a:pt x="151" y="67"/>
                  </a:lnTo>
                  <a:lnTo>
                    <a:pt x="135" y="67"/>
                  </a:lnTo>
                  <a:lnTo>
                    <a:pt x="114" y="63"/>
                  </a:lnTo>
                  <a:lnTo>
                    <a:pt x="88" y="57"/>
                  </a:lnTo>
                  <a:lnTo>
                    <a:pt x="60" y="45"/>
                  </a:lnTo>
                  <a:lnTo>
                    <a:pt x="30" y="27"/>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58"/>
            <p:cNvSpPr>
              <a:spLocks/>
            </p:cNvSpPr>
            <p:nvPr/>
          </p:nvSpPr>
          <p:spPr bwMode="auto">
            <a:xfrm>
              <a:off x="8005794" y="4355972"/>
              <a:ext cx="114300" cy="71438"/>
            </a:xfrm>
            <a:custGeom>
              <a:avLst/>
              <a:gdLst>
                <a:gd name="T0" fmla="*/ 0 w 72"/>
                <a:gd name="T1" fmla="*/ 0 h 45"/>
                <a:gd name="T2" fmla="*/ 1 w 72"/>
                <a:gd name="T3" fmla="*/ 1 h 45"/>
                <a:gd name="T4" fmla="*/ 4 w 72"/>
                <a:gd name="T5" fmla="*/ 6 h 45"/>
                <a:gd name="T6" fmla="*/ 7 w 72"/>
                <a:gd name="T7" fmla="*/ 12 h 45"/>
                <a:gd name="T8" fmla="*/ 15 w 72"/>
                <a:gd name="T9" fmla="*/ 18 h 45"/>
                <a:gd name="T10" fmla="*/ 25 w 72"/>
                <a:gd name="T11" fmla="*/ 26 h 45"/>
                <a:gd name="T12" fmla="*/ 37 w 72"/>
                <a:gd name="T13" fmla="*/ 31 h 45"/>
                <a:gd name="T14" fmla="*/ 53 w 72"/>
                <a:gd name="T15" fmla="*/ 34 h 45"/>
                <a:gd name="T16" fmla="*/ 72 w 72"/>
                <a:gd name="T17" fmla="*/ 34 h 45"/>
                <a:gd name="T18" fmla="*/ 70 w 72"/>
                <a:gd name="T19" fmla="*/ 36 h 45"/>
                <a:gd name="T20" fmla="*/ 64 w 72"/>
                <a:gd name="T21" fmla="*/ 39 h 45"/>
                <a:gd name="T22" fmla="*/ 54 w 72"/>
                <a:gd name="T23" fmla="*/ 43 h 45"/>
                <a:gd name="T24" fmla="*/ 42 w 72"/>
                <a:gd name="T25" fmla="*/ 45 h 45"/>
                <a:gd name="T26" fmla="*/ 29 w 72"/>
                <a:gd name="T27" fmla="*/ 44 h 45"/>
                <a:gd name="T28" fmla="*/ 18 w 72"/>
                <a:gd name="T29" fmla="*/ 38 h 45"/>
                <a:gd name="T30" fmla="*/ 7 w 72"/>
                <a:gd name="T31" fmla="*/ 23 h 45"/>
                <a:gd name="T32" fmla="*/ 0 w 72"/>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5">
                  <a:moveTo>
                    <a:pt x="0" y="0"/>
                  </a:moveTo>
                  <a:lnTo>
                    <a:pt x="1" y="1"/>
                  </a:lnTo>
                  <a:lnTo>
                    <a:pt x="4" y="6"/>
                  </a:lnTo>
                  <a:lnTo>
                    <a:pt x="7" y="12"/>
                  </a:lnTo>
                  <a:lnTo>
                    <a:pt x="15" y="18"/>
                  </a:lnTo>
                  <a:lnTo>
                    <a:pt x="25" y="26"/>
                  </a:lnTo>
                  <a:lnTo>
                    <a:pt x="37" y="31"/>
                  </a:lnTo>
                  <a:lnTo>
                    <a:pt x="53" y="34"/>
                  </a:lnTo>
                  <a:lnTo>
                    <a:pt x="72" y="34"/>
                  </a:lnTo>
                  <a:lnTo>
                    <a:pt x="70" y="36"/>
                  </a:lnTo>
                  <a:lnTo>
                    <a:pt x="64" y="39"/>
                  </a:lnTo>
                  <a:lnTo>
                    <a:pt x="54" y="43"/>
                  </a:lnTo>
                  <a:lnTo>
                    <a:pt x="42" y="45"/>
                  </a:lnTo>
                  <a:lnTo>
                    <a:pt x="29" y="44"/>
                  </a:lnTo>
                  <a:lnTo>
                    <a:pt x="18" y="38"/>
                  </a:lnTo>
                  <a:lnTo>
                    <a:pt x="7" y="2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59"/>
            <p:cNvSpPr>
              <a:spLocks/>
            </p:cNvSpPr>
            <p:nvPr/>
          </p:nvSpPr>
          <p:spPr bwMode="auto">
            <a:xfrm>
              <a:off x="8358219" y="3973385"/>
              <a:ext cx="104775" cy="55563"/>
            </a:xfrm>
            <a:custGeom>
              <a:avLst/>
              <a:gdLst>
                <a:gd name="T0" fmla="*/ 0 w 66"/>
                <a:gd name="T1" fmla="*/ 14 h 35"/>
                <a:gd name="T2" fmla="*/ 2 w 66"/>
                <a:gd name="T3" fmla="*/ 13 h 35"/>
                <a:gd name="T4" fmla="*/ 7 w 66"/>
                <a:gd name="T5" fmla="*/ 8 h 35"/>
                <a:gd name="T6" fmla="*/ 15 w 66"/>
                <a:gd name="T7" fmla="*/ 3 h 35"/>
                <a:gd name="T8" fmla="*/ 24 w 66"/>
                <a:gd name="T9" fmla="*/ 0 h 35"/>
                <a:gd name="T10" fmla="*/ 35 w 66"/>
                <a:gd name="T11" fmla="*/ 0 h 35"/>
                <a:gd name="T12" fmla="*/ 46 w 66"/>
                <a:gd name="T13" fmla="*/ 5 h 35"/>
                <a:gd name="T14" fmla="*/ 57 w 66"/>
                <a:gd name="T15" fmla="*/ 16 h 35"/>
                <a:gd name="T16" fmla="*/ 66 w 66"/>
                <a:gd name="T17" fmla="*/ 35 h 35"/>
                <a:gd name="T18" fmla="*/ 65 w 66"/>
                <a:gd name="T19" fmla="*/ 34 h 35"/>
                <a:gd name="T20" fmla="*/ 61 w 66"/>
                <a:gd name="T21" fmla="*/ 30 h 35"/>
                <a:gd name="T22" fmla="*/ 56 w 66"/>
                <a:gd name="T23" fmla="*/ 24 h 35"/>
                <a:gd name="T24" fmla="*/ 49 w 66"/>
                <a:gd name="T25" fmla="*/ 19 h 35"/>
                <a:gd name="T26" fmla="*/ 39 w 66"/>
                <a:gd name="T27" fmla="*/ 14 h 35"/>
                <a:gd name="T28" fmla="*/ 28 w 66"/>
                <a:gd name="T29" fmla="*/ 11 h 35"/>
                <a:gd name="T30" fmla="*/ 15 w 66"/>
                <a:gd name="T31" fmla="*/ 11 h 35"/>
                <a:gd name="T32" fmla="*/ 0 w 66"/>
                <a:gd name="T3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5">
                  <a:moveTo>
                    <a:pt x="0" y="14"/>
                  </a:moveTo>
                  <a:lnTo>
                    <a:pt x="2" y="13"/>
                  </a:lnTo>
                  <a:lnTo>
                    <a:pt x="7" y="8"/>
                  </a:lnTo>
                  <a:lnTo>
                    <a:pt x="15" y="3"/>
                  </a:lnTo>
                  <a:lnTo>
                    <a:pt x="24" y="0"/>
                  </a:lnTo>
                  <a:lnTo>
                    <a:pt x="35" y="0"/>
                  </a:lnTo>
                  <a:lnTo>
                    <a:pt x="46" y="5"/>
                  </a:lnTo>
                  <a:lnTo>
                    <a:pt x="57" y="16"/>
                  </a:lnTo>
                  <a:lnTo>
                    <a:pt x="66" y="35"/>
                  </a:lnTo>
                  <a:lnTo>
                    <a:pt x="65" y="34"/>
                  </a:lnTo>
                  <a:lnTo>
                    <a:pt x="61" y="30"/>
                  </a:lnTo>
                  <a:lnTo>
                    <a:pt x="56" y="24"/>
                  </a:lnTo>
                  <a:lnTo>
                    <a:pt x="49" y="19"/>
                  </a:lnTo>
                  <a:lnTo>
                    <a:pt x="39" y="14"/>
                  </a:lnTo>
                  <a:lnTo>
                    <a:pt x="28" y="11"/>
                  </a:lnTo>
                  <a:lnTo>
                    <a:pt x="15" y="11"/>
                  </a:lnTo>
                  <a:lnTo>
                    <a:pt x="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60"/>
            <p:cNvSpPr>
              <a:spLocks/>
            </p:cNvSpPr>
            <p:nvPr/>
          </p:nvSpPr>
          <p:spPr bwMode="auto">
            <a:xfrm>
              <a:off x="7959756" y="3865435"/>
              <a:ext cx="271463" cy="84138"/>
            </a:xfrm>
            <a:custGeom>
              <a:avLst/>
              <a:gdLst>
                <a:gd name="T0" fmla="*/ 0 w 171"/>
                <a:gd name="T1" fmla="*/ 15 h 53"/>
                <a:gd name="T2" fmla="*/ 6 w 171"/>
                <a:gd name="T3" fmla="*/ 12 h 53"/>
                <a:gd name="T4" fmla="*/ 20 w 171"/>
                <a:gd name="T5" fmla="*/ 8 h 53"/>
                <a:gd name="T6" fmla="*/ 43 w 171"/>
                <a:gd name="T7" fmla="*/ 3 h 53"/>
                <a:gd name="T8" fmla="*/ 69 w 171"/>
                <a:gd name="T9" fmla="*/ 0 h 53"/>
                <a:gd name="T10" fmla="*/ 99 w 171"/>
                <a:gd name="T11" fmla="*/ 1 h 53"/>
                <a:gd name="T12" fmla="*/ 127 w 171"/>
                <a:gd name="T13" fmla="*/ 9 h 53"/>
                <a:gd name="T14" fmla="*/ 152 w 171"/>
                <a:gd name="T15" fmla="*/ 25 h 53"/>
                <a:gd name="T16" fmla="*/ 171 w 171"/>
                <a:gd name="T17" fmla="*/ 53 h 53"/>
                <a:gd name="T18" fmla="*/ 168 w 171"/>
                <a:gd name="T19" fmla="*/ 50 h 53"/>
                <a:gd name="T20" fmla="*/ 159 w 171"/>
                <a:gd name="T21" fmla="*/ 42 h 53"/>
                <a:gd name="T22" fmla="*/ 144 w 171"/>
                <a:gd name="T23" fmla="*/ 32 h 53"/>
                <a:gd name="T24" fmla="*/ 125 w 171"/>
                <a:gd name="T25" fmla="*/ 21 h 53"/>
                <a:gd name="T26" fmla="*/ 100 w 171"/>
                <a:gd name="T27" fmla="*/ 12 h 53"/>
                <a:gd name="T28" fmla="*/ 71 w 171"/>
                <a:gd name="T29" fmla="*/ 6 h 53"/>
                <a:gd name="T30" fmla="*/ 36 w 171"/>
                <a:gd name="T31" fmla="*/ 6 h 53"/>
                <a:gd name="T32" fmla="*/ 0 w 171"/>
                <a:gd name="T33"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53">
                  <a:moveTo>
                    <a:pt x="0" y="15"/>
                  </a:moveTo>
                  <a:lnTo>
                    <a:pt x="6" y="12"/>
                  </a:lnTo>
                  <a:lnTo>
                    <a:pt x="20" y="8"/>
                  </a:lnTo>
                  <a:lnTo>
                    <a:pt x="43" y="3"/>
                  </a:lnTo>
                  <a:lnTo>
                    <a:pt x="69" y="0"/>
                  </a:lnTo>
                  <a:lnTo>
                    <a:pt x="99" y="1"/>
                  </a:lnTo>
                  <a:lnTo>
                    <a:pt x="127" y="9"/>
                  </a:lnTo>
                  <a:lnTo>
                    <a:pt x="152" y="25"/>
                  </a:lnTo>
                  <a:lnTo>
                    <a:pt x="171" y="53"/>
                  </a:lnTo>
                  <a:lnTo>
                    <a:pt x="168" y="50"/>
                  </a:lnTo>
                  <a:lnTo>
                    <a:pt x="159" y="42"/>
                  </a:lnTo>
                  <a:lnTo>
                    <a:pt x="144" y="32"/>
                  </a:lnTo>
                  <a:lnTo>
                    <a:pt x="125" y="21"/>
                  </a:lnTo>
                  <a:lnTo>
                    <a:pt x="100" y="12"/>
                  </a:lnTo>
                  <a:lnTo>
                    <a:pt x="71" y="6"/>
                  </a:lnTo>
                  <a:lnTo>
                    <a:pt x="36" y="6"/>
                  </a:lnTo>
                  <a:lnTo>
                    <a:pt x="0"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61"/>
            <p:cNvSpPr>
              <a:spLocks/>
            </p:cNvSpPr>
            <p:nvPr/>
          </p:nvSpPr>
          <p:spPr bwMode="auto">
            <a:xfrm>
              <a:off x="7467631" y="3335210"/>
              <a:ext cx="1109663" cy="881063"/>
            </a:xfrm>
            <a:custGeom>
              <a:avLst/>
              <a:gdLst>
                <a:gd name="T0" fmla="*/ 216 w 699"/>
                <a:gd name="T1" fmla="*/ 32 h 555"/>
                <a:gd name="T2" fmla="*/ 240 w 699"/>
                <a:gd name="T3" fmla="*/ 12 h 555"/>
                <a:gd name="T4" fmla="*/ 267 w 699"/>
                <a:gd name="T5" fmla="*/ 1 h 555"/>
                <a:gd name="T6" fmla="*/ 292 w 699"/>
                <a:gd name="T7" fmla="*/ 3 h 555"/>
                <a:gd name="T8" fmla="*/ 310 w 699"/>
                <a:gd name="T9" fmla="*/ 14 h 555"/>
                <a:gd name="T10" fmla="*/ 339 w 699"/>
                <a:gd name="T11" fmla="*/ 22 h 555"/>
                <a:gd name="T12" fmla="*/ 399 w 699"/>
                <a:gd name="T13" fmla="*/ 13 h 555"/>
                <a:gd name="T14" fmla="*/ 448 w 699"/>
                <a:gd name="T15" fmla="*/ 30 h 555"/>
                <a:gd name="T16" fmla="*/ 493 w 699"/>
                <a:gd name="T17" fmla="*/ 50 h 555"/>
                <a:gd name="T18" fmla="*/ 557 w 699"/>
                <a:gd name="T19" fmla="*/ 65 h 555"/>
                <a:gd name="T20" fmla="*/ 580 w 699"/>
                <a:gd name="T21" fmla="*/ 115 h 555"/>
                <a:gd name="T22" fmla="*/ 633 w 699"/>
                <a:gd name="T23" fmla="*/ 130 h 555"/>
                <a:gd name="T24" fmla="*/ 669 w 699"/>
                <a:gd name="T25" fmla="*/ 171 h 555"/>
                <a:gd name="T26" fmla="*/ 674 w 699"/>
                <a:gd name="T27" fmla="*/ 210 h 555"/>
                <a:gd name="T28" fmla="*/ 699 w 699"/>
                <a:gd name="T29" fmla="*/ 246 h 555"/>
                <a:gd name="T30" fmla="*/ 682 w 699"/>
                <a:gd name="T31" fmla="*/ 283 h 555"/>
                <a:gd name="T32" fmla="*/ 686 w 699"/>
                <a:gd name="T33" fmla="*/ 316 h 555"/>
                <a:gd name="T34" fmla="*/ 665 w 699"/>
                <a:gd name="T35" fmla="*/ 337 h 555"/>
                <a:gd name="T36" fmla="*/ 623 w 699"/>
                <a:gd name="T37" fmla="*/ 338 h 555"/>
                <a:gd name="T38" fmla="*/ 585 w 699"/>
                <a:gd name="T39" fmla="*/ 318 h 555"/>
                <a:gd name="T40" fmla="*/ 561 w 699"/>
                <a:gd name="T41" fmla="*/ 282 h 555"/>
                <a:gd name="T42" fmla="*/ 544 w 699"/>
                <a:gd name="T43" fmla="*/ 261 h 555"/>
                <a:gd name="T44" fmla="*/ 496 w 699"/>
                <a:gd name="T45" fmla="*/ 230 h 555"/>
                <a:gd name="T46" fmla="*/ 451 w 699"/>
                <a:gd name="T47" fmla="*/ 185 h 555"/>
                <a:gd name="T48" fmla="*/ 451 w 699"/>
                <a:gd name="T49" fmla="*/ 206 h 555"/>
                <a:gd name="T50" fmla="*/ 449 w 699"/>
                <a:gd name="T51" fmla="*/ 239 h 555"/>
                <a:gd name="T52" fmla="*/ 409 w 699"/>
                <a:gd name="T53" fmla="*/ 248 h 555"/>
                <a:gd name="T54" fmla="*/ 391 w 699"/>
                <a:gd name="T55" fmla="*/ 286 h 555"/>
                <a:gd name="T56" fmla="*/ 353 w 699"/>
                <a:gd name="T57" fmla="*/ 286 h 555"/>
                <a:gd name="T58" fmla="*/ 322 w 699"/>
                <a:gd name="T59" fmla="*/ 273 h 555"/>
                <a:gd name="T60" fmla="*/ 305 w 699"/>
                <a:gd name="T61" fmla="*/ 286 h 555"/>
                <a:gd name="T62" fmla="*/ 284 w 699"/>
                <a:gd name="T63" fmla="*/ 294 h 555"/>
                <a:gd name="T64" fmla="*/ 288 w 699"/>
                <a:gd name="T65" fmla="*/ 316 h 555"/>
                <a:gd name="T66" fmla="*/ 274 w 699"/>
                <a:gd name="T67" fmla="*/ 339 h 555"/>
                <a:gd name="T68" fmla="*/ 243 w 699"/>
                <a:gd name="T69" fmla="*/ 350 h 555"/>
                <a:gd name="T70" fmla="*/ 250 w 699"/>
                <a:gd name="T71" fmla="*/ 377 h 555"/>
                <a:gd name="T72" fmla="*/ 234 w 699"/>
                <a:gd name="T73" fmla="*/ 399 h 555"/>
                <a:gd name="T74" fmla="*/ 210 w 699"/>
                <a:gd name="T75" fmla="*/ 384 h 555"/>
                <a:gd name="T76" fmla="*/ 176 w 699"/>
                <a:gd name="T77" fmla="*/ 353 h 555"/>
                <a:gd name="T78" fmla="*/ 133 w 699"/>
                <a:gd name="T79" fmla="*/ 372 h 555"/>
                <a:gd name="T80" fmla="*/ 110 w 699"/>
                <a:gd name="T81" fmla="*/ 425 h 555"/>
                <a:gd name="T82" fmla="*/ 114 w 699"/>
                <a:gd name="T83" fmla="*/ 474 h 555"/>
                <a:gd name="T84" fmla="*/ 133 w 699"/>
                <a:gd name="T85" fmla="*/ 522 h 555"/>
                <a:gd name="T86" fmla="*/ 112 w 699"/>
                <a:gd name="T87" fmla="*/ 547 h 555"/>
                <a:gd name="T88" fmla="*/ 98 w 699"/>
                <a:gd name="T89" fmla="*/ 536 h 555"/>
                <a:gd name="T90" fmla="*/ 90 w 699"/>
                <a:gd name="T91" fmla="*/ 508 h 555"/>
                <a:gd name="T92" fmla="*/ 72 w 699"/>
                <a:gd name="T93" fmla="*/ 492 h 555"/>
                <a:gd name="T94" fmla="*/ 41 w 699"/>
                <a:gd name="T95" fmla="*/ 443 h 555"/>
                <a:gd name="T96" fmla="*/ 41 w 699"/>
                <a:gd name="T97" fmla="*/ 402 h 555"/>
                <a:gd name="T98" fmla="*/ 36 w 699"/>
                <a:gd name="T99" fmla="*/ 377 h 555"/>
                <a:gd name="T100" fmla="*/ 18 w 699"/>
                <a:gd name="T101" fmla="*/ 356 h 555"/>
                <a:gd name="T102" fmla="*/ 6 w 699"/>
                <a:gd name="T103" fmla="*/ 289 h 555"/>
                <a:gd name="T104" fmla="*/ 1 w 699"/>
                <a:gd name="T105" fmla="*/ 236 h 555"/>
                <a:gd name="T106" fmla="*/ 8 w 699"/>
                <a:gd name="T107" fmla="*/ 199 h 555"/>
                <a:gd name="T108" fmla="*/ 44 w 699"/>
                <a:gd name="T109" fmla="*/ 159 h 555"/>
                <a:gd name="T110" fmla="*/ 68 w 699"/>
                <a:gd name="T111" fmla="*/ 125 h 555"/>
                <a:gd name="T112" fmla="*/ 99 w 699"/>
                <a:gd name="T113" fmla="*/ 97 h 555"/>
                <a:gd name="T114" fmla="*/ 131 w 699"/>
                <a:gd name="T115" fmla="*/ 81 h 555"/>
                <a:gd name="T116" fmla="*/ 150 w 699"/>
                <a:gd name="T117" fmla="*/ 52 h 555"/>
                <a:gd name="T118" fmla="*/ 182 w 699"/>
                <a:gd name="T119" fmla="*/ 4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9" h="555">
                  <a:moveTo>
                    <a:pt x="208" y="49"/>
                  </a:moveTo>
                  <a:lnTo>
                    <a:pt x="212" y="40"/>
                  </a:lnTo>
                  <a:lnTo>
                    <a:pt x="216" y="32"/>
                  </a:lnTo>
                  <a:lnTo>
                    <a:pt x="224" y="24"/>
                  </a:lnTo>
                  <a:lnTo>
                    <a:pt x="231" y="17"/>
                  </a:lnTo>
                  <a:lnTo>
                    <a:pt x="240" y="12"/>
                  </a:lnTo>
                  <a:lnTo>
                    <a:pt x="250" y="7"/>
                  </a:lnTo>
                  <a:lnTo>
                    <a:pt x="258" y="3"/>
                  </a:lnTo>
                  <a:lnTo>
                    <a:pt x="267" y="1"/>
                  </a:lnTo>
                  <a:lnTo>
                    <a:pt x="277" y="0"/>
                  </a:lnTo>
                  <a:lnTo>
                    <a:pt x="285" y="1"/>
                  </a:lnTo>
                  <a:lnTo>
                    <a:pt x="292" y="3"/>
                  </a:lnTo>
                  <a:lnTo>
                    <a:pt x="299" y="7"/>
                  </a:lnTo>
                  <a:lnTo>
                    <a:pt x="305" y="11"/>
                  </a:lnTo>
                  <a:lnTo>
                    <a:pt x="310" y="14"/>
                  </a:lnTo>
                  <a:lnTo>
                    <a:pt x="316" y="18"/>
                  </a:lnTo>
                  <a:lnTo>
                    <a:pt x="323" y="21"/>
                  </a:lnTo>
                  <a:lnTo>
                    <a:pt x="339" y="22"/>
                  </a:lnTo>
                  <a:lnTo>
                    <a:pt x="357" y="19"/>
                  </a:lnTo>
                  <a:lnTo>
                    <a:pt x="378" y="16"/>
                  </a:lnTo>
                  <a:lnTo>
                    <a:pt x="399" y="13"/>
                  </a:lnTo>
                  <a:lnTo>
                    <a:pt x="417" y="14"/>
                  </a:lnTo>
                  <a:lnTo>
                    <a:pt x="435" y="19"/>
                  </a:lnTo>
                  <a:lnTo>
                    <a:pt x="448" y="30"/>
                  </a:lnTo>
                  <a:lnTo>
                    <a:pt x="455" y="50"/>
                  </a:lnTo>
                  <a:lnTo>
                    <a:pt x="473" y="49"/>
                  </a:lnTo>
                  <a:lnTo>
                    <a:pt x="493" y="50"/>
                  </a:lnTo>
                  <a:lnTo>
                    <a:pt x="516" y="52"/>
                  </a:lnTo>
                  <a:lnTo>
                    <a:pt x="538" y="56"/>
                  </a:lnTo>
                  <a:lnTo>
                    <a:pt x="557" y="65"/>
                  </a:lnTo>
                  <a:lnTo>
                    <a:pt x="572" y="77"/>
                  </a:lnTo>
                  <a:lnTo>
                    <a:pt x="580" y="93"/>
                  </a:lnTo>
                  <a:lnTo>
                    <a:pt x="580" y="115"/>
                  </a:lnTo>
                  <a:lnTo>
                    <a:pt x="596" y="115"/>
                  </a:lnTo>
                  <a:lnTo>
                    <a:pt x="615" y="121"/>
                  </a:lnTo>
                  <a:lnTo>
                    <a:pt x="633" y="130"/>
                  </a:lnTo>
                  <a:lnTo>
                    <a:pt x="650" y="142"/>
                  </a:lnTo>
                  <a:lnTo>
                    <a:pt x="663" y="155"/>
                  </a:lnTo>
                  <a:lnTo>
                    <a:pt x="669" y="171"/>
                  </a:lnTo>
                  <a:lnTo>
                    <a:pt x="667" y="186"/>
                  </a:lnTo>
                  <a:lnTo>
                    <a:pt x="656" y="201"/>
                  </a:lnTo>
                  <a:lnTo>
                    <a:pt x="674" y="210"/>
                  </a:lnTo>
                  <a:lnTo>
                    <a:pt x="686" y="220"/>
                  </a:lnTo>
                  <a:lnTo>
                    <a:pt x="694" y="233"/>
                  </a:lnTo>
                  <a:lnTo>
                    <a:pt x="699" y="246"/>
                  </a:lnTo>
                  <a:lnTo>
                    <a:pt x="698" y="258"/>
                  </a:lnTo>
                  <a:lnTo>
                    <a:pt x="693" y="271"/>
                  </a:lnTo>
                  <a:lnTo>
                    <a:pt x="682" y="283"/>
                  </a:lnTo>
                  <a:lnTo>
                    <a:pt x="667" y="293"/>
                  </a:lnTo>
                  <a:lnTo>
                    <a:pt x="681" y="305"/>
                  </a:lnTo>
                  <a:lnTo>
                    <a:pt x="686" y="316"/>
                  </a:lnTo>
                  <a:lnTo>
                    <a:pt x="683" y="324"/>
                  </a:lnTo>
                  <a:lnTo>
                    <a:pt x="676" y="332"/>
                  </a:lnTo>
                  <a:lnTo>
                    <a:pt x="665" y="337"/>
                  </a:lnTo>
                  <a:lnTo>
                    <a:pt x="652" y="340"/>
                  </a:lnTo>
                  <a:lnTo>
                    <a:pt x="637" y="340"/>
                  </a:lnTo>
                  <a:lnTo>
                    <a:pt x="623" y="338"/>
                  </a:lnTo>
                  <a:lnTo>
                    <a:pt x="611" y="334"/>
                  </a:lnTo>
                  <a:lnTo>
                    <a:pt x="598" y="327"/>
                  </a:lnTo>
                  <a:lnTo>
                    <a:pt x="585" y="318"/>
                  </a:lnTo>
                  <a:lnTo>
                    <a:pt x="576" y="307"/>
                  </a:lnTo>
                  <a:lnTo>
                    <a:pt x="566" y="295"/>
                  </a:lnTo>
                  <a:lnTo>
                    <a:pt x="561" y="282"/>
                  </a:lnTo>
                  <a:lnTo>
                    <a:pt x="560" y="268"/>
                  </a:lnTo>
                  <a:lnTo>
                    <a:pt x="563" y="253"/>
                  </a:lnTo>
                  <a:lnTo>
                    <a:pt x="544" y="261"/>
                  </a:lnTo>
                  <a:lnTo>
                    <a:pt x="527" y="257"/>
                  </a:lnTo>
                  <a:lnTo>
                    <a:pt x="511" y="246"/>
                  </a:lnTo>
                  <a:lnTo>
                    <a:pt x="496" y="230"/>
                  </a:lnTo>
                  <a:lnTo>
                    <a:pt x="481" y="213"/>
                  </a:lnTo>
                  <a:lnTo>
                    <a:pt x="466" y="197"/>
                  </a:lnTo>
                  <a:lnTo>
                    <a:pt x="451" y="185"/>
                  </a:lnTo>
                  <a:lnTo>
                    <a:pt x="432" y="179"/>
                  </a:lnTo>
                  <a:lnTo>
                    <a:pt x="443" y="192"/>
                  </a:lnTo>
                  <a:lnTo>
                    <a:pt x="451" y="206"/>
                  </a:lnTo>
                  <a:lnTo>
                    <a:pt x="454" y="218"/>
                  </a:lnTo>
                  <a:lnTo>
                    <a:pt x="454" y="229"/>
                  </a:lnTo>
                  <a:lnTo>
                    <a:pt x="449" y="239"/>
                  </a:lnTo>
                  <a:lnTo>
                    <a:pt x="441" y="246"/>
                  </a:lnTo>
                  <a:lnTo>
                    <a:pt x="427" y="248"/>
                  </a:lnTo>
                  <a:lnTo>
                    <a:pt x="409" y="248"/>
                  </a:lnTo>
                  <a:lnTo>
                    <a:pt x="406" y="266"/>
                  </a:lnTo>
                  <a:lnTo>
                    <a:pt x="399" y="279"/>
                  </a:lnTo>
                  <a:lnTo>
                    <a:pt x="391" y="286"/>
                  </a:lnTo>
                  <a:lnTo>
                    <a:pt x="378" y="290"/>
                  </a:lnTo>
                  <a:lnTo>
                    <a:pt x="366" y="290"/>
                  </a:lnTo>
                  <a:lnTo>
                    <a:pt x="353" y="286"/>
                  </a:lnTo>
                  <a:lnTo>
                    <a:pt x="339" y="278"/>
                  </a:lnTo>
                  <a:lnTo>
                    <a:pt x="327" y="267"/>
                  </a:lnTo>
                  <a:lnTo>
                    <a:pt x="322" y="273"/>
                  </a:lnTo>
                  <a:lnTo>
                    <a:pt x="317" y="278"/>
                  </a:lnTo>
                  <a:lnTo>
                    <a:pt x="311" y="283"/>
                  </a:lnTo>
                  <a:lnTo>
                    <a:pt x="305" y="286"/>
                  </a:lnTo>
                  <a:lnTo>
                    <a:pt x="297" y="290"/>
                  </a:lnTo>
                  <a:lnTo>
                    <a:pt x="291" y="293"/>
                  </a:lnTo>
                  <a:lnTo>
                    <a:pt x="284" y="294"/>
                  </a:lnTo>
                  <a:lnTo>
                    <a:pt x="277" y="295"/>
                  </a:lnTo>
                  <a:lnTo>
                    <a:pt x="285" y="305"/>
                  </a:lnTo>
                  <a:lnTo>
                    <a:pt x="288" y="316"/>
                  </a:lnTo>
                  <a:lnTo>
                    <a:pt x="286" y="324"/>
                  </a:lnTo>
                  <a:lnTo>
                    <a:pt x="283" y="333"/>
                  </a:lnTo>
                  <a:lnTo>
                    <a:pt x="274" y="339"/>
                  </a:lnTo>
                  <a:lnTo>
                    <a:pt x="266" y="345"/>
                  </a:lnTo>
                  <a:lnTo>
                    <a:pt x="254" y="349"/>
                  </a:lnTo>
                  <a:lnTo>
                    <a:pt x="243" y="350"/>
                  </a:lnTo>
                  <a:lnTo>
                    <a:pt x="248" y="359"/>
                  </a:lnTo>
                  <a:lnTo>
                    <a:pt x="251" y="369"/>
                  </a:lnTo>
                  <a:lnTo>
                    <a:pt x="250" y="377"/>
                  </a:lnTo>
                  <a:lnTo>
                    <a:pt x="246" y="386"/>
                  </a:lnTo>
                  <a:lnTo>
                    <a:pt x="240" y="393"/>
                  </a:lnTo>
                  <a:lnTo>
                    <a:pt x="234" y="399"/>
                  </a:lnTo>
                  <a:lnTo>
                    <a:pt x="225" y="403"/>
                  </a:lnTo>
                  <a:lnTo>
                    <a:pt x="215" y="405"/>
                  </a:lnTo>
                  <a:lnTo>
                    <a:pt x="210" y="384"/>
                  </a:lnTo>
                  <a:lnTo>
                    <a:pt x="202" y="369"/>
                  </a:lnTo>
                  <a:lnTo>
                    <a:pt x="190" y="358"/>
                  </a:lnTo>
                  <a:lnTo>
                    <a:pt x="176" y="353"/>
                  </a:lnTo>
                  <a:lnTo>
                    <a:pt x="163" y="354"/>
                  </a:lnTo>
                  <a:lnTo>
                    <a:pt x="148" y="360"/>
                  </a:lnTo>
                  <a:lnTo>
                    <a:pt x="133" y="372"/>
                  </a:lnTo>
                  <a:lnTo>
                    <a:pt x="121" y="391"/>
                  </a:lnTo>
                  <a:lnTo>
                    <a:pt x="114" y="408"/>
                  </a:lnTo>
                  <a:lnTo>
                    <a:pt x="110" y="425"/>
                  </a:lnTo>
                  <a:lnTo>
                    <a:pt x="109" y="441"/>
                  </a:lnTo>
                  <a:lnTo>
                    <a:pt x="110" y="458"/>
                  </a:lnTo>
                  <a:lnTo>
                    <a:pt x="114" y="474"/>
                  </a:lnTo>
                  <a:lnTo>
                    <a:pt x="118" y="491"/>
                  </a:lnTo>
                  <a:lnTo>
                    <a:pt x="126" y="506"/>
                  </a:lnTo>
                  <a:lnTo>
                    <a:pt x="133" y="522"/>
                  </a:lnTo>
                  <a:lnTo>
                    <a:pt x="127" y="530"/>
                  </a:lnTo>
                  <a:lnTo>
                    <a:pt x="120" y="539"/>
                  </a:lnTo>
                  <a:lnTo>
                    <a:pt x="112" y="547"/>
                  </a:lnTo>
                  <a:lnTo>
                    <a:pt x="104" y="555"/>
                  </a:lnTo>
                  <a:lnTo>
                    <a:pt x="99" y="545"/>
                  </a:lnTo>
                  <a:lnTo>
                    <a:pt x="98" y="536"/>
                  </a:lnTo>
                  <a:lnTo>
                    <a:pt x="99" y="527"/>
                  </a:lnTo>
                  <a:lnTo>
                    <a:pt x="95" y="516"/>
                  </a:lnTo>
                  <a:lnTo>
                    <a:pt x="90" y="508"/>
                  </a:lnTo>
                  <a:lnTo>
                    <a:pt x="84" y="502"/>
                  </a:lnTo>
                  <a:lnTo>
                    <a:pt x="78" y="498"/>
                  </a:lnTo>
                  <a:lnTo>
                    <a:pt x="72" y="492"/>
                  </a:lnTo>
                  <a:lnTo>
                    <a:pt x="56" y="474"/>
                  </a:lnTo>
                  <a:lnTo>
                    <a:pt x="46" y="459"/>
                  </a:lnTo>
                  <a:lnTo>
                    <a:pt x="41" y="443"/>
                  </a:lnTo>
                  <a:lnTo>
                    <a:pt x="39" y="419"/>
                  </a:lnTo>
                  <a:lnTo>
                    <a:pt x="40" y="409"/>
                  </a:lnTo>
                  <a:lnTo>
                    <a:pt x="41" y="402"/>
                  </a:lnTo>
                  <a:lnTo>
                    <a:pt x="42" y="394"/>
                  </a:lnTo>
                  <a:lnTo>
                    <a:pt x="41" y="386"/>
                  </a:lnTo>
                  <a:lnTo>
                    <a:pt x="36" y="377"/>
                  </a:lnTo>
                  <a:lnTo>
                    <a:pt x="30" y="370"/>
                  </a:lnTo>
                  <a:lnTo>
                    <a:pt x="23" y="362"/>
                  </a:lnTo>
                  <a:lnTo>
                    <a:pt x="18" y="356"/>
                  </a:lnTo>
                  <a:lnTo>
                    <a:pt x="8" y="335"/>
                  </a:lnTo>
                  <a:lnTo>
                    <a:pt x="3" y="311"/>
                  </a:lnTo>
                  <a:lnTo>
                    <a:pt x="6" y="289"/>
                  </a:lnTo>
                  <a:lnTo>
                    <a:pt x="20" y="272"/>
                  </a:lnTo>
                  <a:lnTo>
                    <a:pt x="8" y="252"/>
                  </a:lnTo>
                  <a:lnTo>
                    <a:pt x="1" y="236"/>
                  </a:lnTo>
                  <a:lnTo>
                    <a:pt x="0" y="223"/>
                  </a:lnTo>
                  <a:lnTo>
                    <a:pt x="2" y="210"/>
                  </a:lnTo>
                  <a:lnTo>
                    <a:pt x="8" y="199"/>
                  </a:lnTo>
                  <a:lnTo>
                    <a:pt x="18" y="187"/>
                  </a:lnTo>
                  <a:lnTo>
                    <a:pt x="30" y="175"/>
                  </a:lnTo>
                  <a:lnTo>
                    <a:pt x="44" y="159"/>
                  </a:lnTo>
                  <a:lnTo>
                    <a:pt x="52" y="148"/>
                  </a:lnTo>
                  <a:lnTo>
                    <a:pt x="60" y="137"/>
                  </a:lnTo>
                  <a:lnTo>
                    <a:pt x="68" y="125"/>
                  </a:lnTo>
                  <a:lnTo>
                    <a:pt x="77" y="114"/>
                  </a:lnTo>
                  <a:lnTo>
                    <a:pt x="88" y="104"/>
                  </a:lnTo>
                  <a:lnTo>
                    <a:pt x="99" y="97"/>
                  </a:lnTo>
                  <a:lnTo>
                    <a:pt x="114" y="93"/>
                  </a:lnTo>
                  <a:lnTo>
                    <a:pt x="131" y="92"/>
                  </a:lnTo>
                  <a:lnTo>
                    <a:pt x="131" y="81"/>
                  </a:lnTo>
                  <a:lnTo>
                    <a:pt x="136" y="70"/>
                  </a:lnTo>
                  <a:lnTo>
                    <a:pt x="142" y="60"/>
                  </a:lnTo>
                  <a:lnTo>
                    <a:pt x="150" y="52"/>
                  </a:lnTo>
                  <a:lnTo>
                    <a:pt x="161" y="47"/>
                  </a:lnTo>
                  <a:lnTo>
                    <a:pt x="171" y="45"/>
                  </a:lnTo>
                  <a:lnTo>
                    <a:pt x="182" y="46"/>
                  </a:lnTo>
                  <a:lnTo>
                    <a:pt x="192" y="52"/>
                  </a:lnTo>
                  <a:lnTo>
                    <a:pt x="20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62"/>
            <p:cNvSpPr>
              <a:spLocks/>
            </p:cNvSpPr>
            <p:nvPr/>
          </p:nvSpPr>
          <p:spPr bwMode="auto">
            <a:xfrm>
              <a:off x="6889781" y="4363910"/>
              <a:ext cx="1147763" cy="1620838"/>
            </a:xfrm>
            <a:custGeom>
              <a:avLst/>
              <a:gdLst>
                <a:gd name="T0" fmla="*/ 590 w 723"/>
                <a:gd name="T1" fmla="*/ 93 h 1021"/>
                <a:gd name="T2" fmla="*/ 582 w 723"/>
                <a:gd name="T3" fmla="*/ 103 h 1021"/>
                <a:gd name="T4" fmla="*/ 566 w 723"/>
                <a:gd name="T5" fmla="*/ 118 h 1021"/>
                <a:gd name="T6" fmla="*/ 541 w 723"/>
                <a:gd name="T7" fmla="*/ 130 h 1021"/>
                <a:gd name="T8" fmla="*/ 511 w 723"/>
                <a:gd name="T9" fmla="*/ 134 h 1021"/>
                <a:gd name="T10" fmla="*/ 474 w 723"/>
                <a:gd name="T11" fmla="*/ 125 h 1021"/>
                <a:gd name="T12" fmla="*/ 432 w 723"/>
                <a:gd name="T13" fmla="*/ 94 h 1021"/>
                <a:gd name="T14" fmla="*/ 384 w 723"/>
                <a:gd name="T15" fmla="*/ 39 h 1021"/>
                <a:gd name="T16" fmla="*/ 357 w 723"/>
                <a:gd name="T17" fmla="*/ 0 h 1021"/>
                <a:gd name="T18" fmla="*/ 339 w 723"/>
                <a:gd name="T19" fmla="*/ 4 h 1021"/>
                <a:gd name="T20" fmla="*/ 306 w 723"/>
                <a:gd name="T21" fmla="*/ 10 h 1021"/>
                <a:gd name="T22" fmla="*/ 263 w 723"/>
                <a:gd name="T23" fmla="*/ 18 h 1021"/>
                <a:gd name="T24" fmla="*/ 215 w 723"/>
                <a:gd name="T25" fmla="*/ 29 h 1021"/>
                <a:gd name="T26" fmla="*/ 165 w 723"/>
                <a:gd name="T27" fmla="*/ 42 h 1021"/>
                <a:gd name="T28" fmla="*/ 120 w 723"/>
                <a:gd name="T29" fmla="*/ 56 h 1021"/>
                <a:gd name="T30" fmla="*/ 80 w 723"/>
                <a:gd name="T31" fmla="*/ 72 h 1021"/>
                <a:gd name="T32" fmla="*/ 61 w 723"/>
                <a:gd name="T33" fmla="*/ 100 h 1021"/>
                <a:gd name="T34" fmla="*/ 33 w 723"/>
                <a:gd name="T35" fmla="*/ 245 h 1021"/>
                <a:gd name="T36" fmla="*/ 4 w 723"/>
                <a:gd name="T37" fmla="*/ 501 h 1021"/>
                <a:gd name="T38" fmla="*/ 6 w 723"/>
                <a:gd name="T39" fmla="*/ 834 h 1021"/>
                <a:gd name="T40" fmla="*/ 30 w 723"/>
                <a:gd name="T41" fmla="*/ 1021 h 1021"/>
                <a:gd name="T42" fmla="*/ 71 w 723"/>
                <a:gd name="T43" fmla="*/ 1019 h 1021"/>
                <a:gd name="T44" fmla="*/ 142 w 723"/>
                <a:gd name="T45" fmla="*/ 1016 h 1021"/>
                <a:gd name="T46" fmla="*/ 231 w 723"/>
                <a:gd name="T47" fmla="*/ 1010 h 1021"/>
                <a:gd name="T48" fmla="*/ 332 w 723"/>
                <a:gd name="T49" fmla="*/ 1001 h 1021"/>
                <a:gd name="T50" fmla="*/ 432 w 723"/>
                <a:gd name="T51" fmla="*/ 990 h 1021"/>
                <a:gd name="T52" fmla="*/ 523 w 723"/>
                <a:gd name="T53" fmla="*/ 977 h 1021"/>
                <a:gd name="T54" fmla="*/ 593 w 723"/>
                <a:gd name="T55" fmla="*/ 959 h 1021"/>
                <a:gd name="T56" fmla="*/ 611 w 723"/>
                <a:gd name="T57" fmla="*/ 945 h 1021"/>
                <a:gd name="T58" fmla="*/ 578 w 723"/>
                <a:gd name="T59" fmla="*/ 907 h 1021"/>
                <a:gd name="T60" fmla="*/ 546 w 723"/>
                <a:gd name="T61" fmla="*/ 823 h 1021"/>
                <a:gd name="T62" fmla="*/ 552 w 723"/>
                <a:gd name="T63" fmla="*/ 686 h 1021"/>
                <a:gd name="T64" fmla="*/ 609 w 723"/>
                <a:gd name="T65" fmla="*/ 523 h 1021"/>
                <a:gd name="T66" fmla="*/ 659 w 723"/>
                <a:gd name="T67" fmla="*/ 375 h 1021"/>
                <a:gd name="T68" fmla="*/ 697 w 723"/>
                <a:gd name="T69" fmla="*/ 246 h 1021"/>
                <a:gd name="T70" fmla="*/ 720 w 723"/>
                <a:gd name="T71" fmla="*/ 168 h 1021"/>
                <a:gd name="T72" fmla="*/ 592 w 723"/>
                <a:gd name="T73" fmla="*/ 9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3" h="1021">
                  <a:moveTo>
                    <a:pt x="592" y="92"/>
                  </a:moveTo>
                  <a:lnTo>
                    <a:pt x="590" y="93"/>
                  </a:lnTo>
                  <a:lnTo>
                    <a:pt x="587" y="98"/>
                  </a:lnTo>
                  <a:lnTo>
                    <a:pt x="582" y="103"/>
                  </a:lnTo>
                  <a:lnTo>
                    <a:pt x="574" y="110"/>
                  </a:lnTo>
                  <a:lnTo>
                    <a:pt x="566" y="118"/>
                  </a:lnTo>
                  <a:lnTo>
                    <a:pt x="554" y="124"/>
                  </a:lnTo>
                  <a:lnTo>
                    <a:pt x="541" y="130"/>
                  </a:lnTo>
                  <a:lnTo>
                    <a:pt x="527" y="134"/>
                  </a:lnTo>
                  <a:lnTo>
                    <a:pt x="511" y="134"/>
                  </a:lnTo>
                  <a:lnTo>
                    <a:pt x="493" y="131"/>
                  </a:lnTo>
                  <a:lnTo>
                    <a:pt x="474" y="125"/>
                  </a:lnTo>
                  <a:lnTo>
                    <a:pt x="453" y="113"/>
                  </a:lnTo>
                  <a:lnTo>
                    <a:pt x="432" y="94"/>
                  </a:lnTo>
                  <a:lnTo>
                    <a:pt x="409" y="71"/>
                  </a:lnTo>
                  <a:lnTo>
                    <a:pt x="384" y="39"/>
                  </a:lnTo>
                  <a:lnTo>
                    <a:pt x="360" y="0"/>
                  </a:lnTo>
                  <a:lnTo>
                    <a:pt x="357" y="0"/>
                  </a:lnTo>
                  <a:lnTo>
                    <a:pt x="350" y="1"/>
                  </a:lnTo>
                  <a:lnTo>
                    <a:pt x="339" y="4"/>
                  </a:lnTo>
                  <a:lnTo>
                    <a:pt x="324" y="6"/>
                  </a:lnTo>
                  <a:lnTo>
                    <a:pt x="306" y="10"/>
                  </a:lnTo>
                  <a:lnTo>
                    <a:pt x="285" y="13"/>
                  </a:lnTo>
                  <a:lnTo>
                    <a:pt x="263" y="18"/>
                  </a:lnTo>
                  <a:lnTo>
                    <a:pt x="240" y="23"/>
                  </a:lnTo>
                  <a:lnTo>
                    <a:pt x="215" y="29"/>
                  </a:lnTo>
                  <a:lnTo>
                    <a:pt x="190" y="35"/>
                  </a:lnTo>
                  <a:lnTo>
                    <a:pt x="165" y="42"/>
                  </a:lnTo>
                  <a:lnTo>
                    <a:pt x="142" y="49"/>
                  </a:lnTo>
                  <a:lnTo>
                    <a:pt x="120" y="56"/>
                  </a:lnTo>
                  <a:lnTo>
                    <a:pt x="99" y="65"/>
                  </a:lnTo>
                  <a:lnTo>
                    <a:pt x="80" y="72"/>
                  </a:lnTo>
                  <a:lnTo>
                    <a:pt x="66" y="81"/>
                  </a:lnTo>
                  <a:lnTo>
                    <a:pt x="61" y="100"/>
                  </a:lnTo>
                  <a:lnTo>
                    <a:pt x="49" y="157"/>
                  </a:lnTo>
                  <a:lnTo>
                    <a:pt x="33" y="245"/>
                  </a:lnTo>
                  <a:lnTo>
                    <a:pt x="17" y="361"/>
                  </a:lnTo>
                  <a:lnTo>
                    <a:pt x="4" y="501"/>
                  </a:lnTo>
                  <a:lnTo>
                    <a:pt x="0" y="660"/>
                  </a:lnTo>
                  <a:lnTo>
                    <a:pt x="6" y="834"/>
                  </a:lnTo>
                  <a:lnTo>
                    <a:pt x="25" y="1021"/>
                  </a:lnTo>
                  <a:lnTo>
                    <a:pt x="30" y="1021"/>
                  </a:lnTo>
                  <a:lnTo>
                    <a:pt x="46" y="1019"/>
                  </a:lnTo>
                  <a:lnTo>
                    <a:pt x="71" y="1019"/>
                  </a:lnTo>
                  <a:lnTo>
                    <a:pt x="103" y="1017"/>
                  </a:lnTo>
                  <a:lnTo>
                    <a:pt x="142" y="1016"/>
                  </a:lnTo>
                  <a:lnTo>
                    <a:pt x="185" y="1013"/>
                  </a:lnTo>
                  <a:lnTo>
                    <a:pt x="231" y="1010"/>
                  </a:lnTo>
                  <a:lnTo>
                    <a:pt x="281" y="1006"/>
                  </a:lnTo>
                  <a:lnTo>
                    <a:pt x="332" y="1001"/>
                  </a:lnTo>
                  <a:lnTo>
                    <a:pt x="383" y="996"/>
                  </a:lnTo>
                  <a:lnTo>
                    <a:pt x="432" y="990"/>
                  </a:lnTo>
                  <a:lnTo>
                    <a:pt x="480" y="984"/>
                  </a:lnTo>
                  <a:lnTo>
                    <a:pt x="523" y="977"/>
                  </a:lnTo>
                  <a:lnTo>
                    <a:pt x="561" y="968"/>
                  </a:lnTo>
                  <a:lnTo>
                    <a:pt x="593" y="959"/>
                  </a:lnTo>
                  <a:lnTo>
                    <a:pt x="617" y="950"/>
                  </a:lnTo>
                  <a:lnTo>
                    <a:pt x="611" y="945"/>
                  </a:lnTo>
                  <a:lnTo>
                    <a:pt x="596" y="931"/>
                  </a:lnTo>
                  <a:lnTo>
                    <a:pt x="578" y="907"/>
                  </a:lnTo>
                  <a:lnTo>
                    <a:pt x="560" y="871"/>
                  </a:lnTo>
                  <a:lnTo>
                    <a:pt x="546" y="823"/>
                  </a:lnTo>
                  <a:lnTo>
                    <a:pt x="542" y="762"/>
                  </a:lnTo>
                  <a:lnTo>
                    <a:pt x="552" y="686"/>
                  </a:lnTo>
                  <a:lnTo>
                    <a:pt x="582" y="595"/>
                  </a:lnTo>
                  <a:lnTo>
                    <a:pt x="609" y="523"/>
                  </a:lnTo>
                  <a:lnTo>
                    <a:pt x="634" y="448"/>
                  </a:lnTo>
                  <a:lnTo>
                    <a:pt x="659" y="375"/>
                  </a:lnTo>
                  <a:lnTo>
                    <a:pt x="680" y="306"/>
                  </a:lnTo>
                  <a:lnTo>
                    <a:pt x="697" y="246"/>
                  </a:lnTo>
                  <a:lnTo>
                    <a:pt x="710" y="200"/>
                  </a:lnTo>
                  <a:lnTo>
                    <a:pt x="720" y="168"/>
                  </a:lnTo>
                  <a:lnTo>
                    <a:pt x="723" y="157"/>
                  </a:lnTo>
                  <a:lnTo>
                    <a:pt x="592"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63"/>
            <p:cNvSpPr>
              <a:spLocks/>
            </p:cNvSpPr>
            <p:nvPr/>
          </p:nvSpPr>
          <p:spPr bwMode="auto">
            <a:xfrm>
              <a:off x="6427819" y="4949697"/>
              <a:ext cx="950913" cy="1049338"/>
            </a:xfrm>
            <a:custGeom>
              <a:avLst/>
              <a:gdLst>
                <a:gd name="T0" fmla="*/ 180 w 599"/>
                <a:gd name="T1" fmla="*/ 10 h 661"/>
                <a:gd name="T2" fmla="*/ 144 w 599"/>
                <a:gd name="T3" fmla="*/ 77 h 661"/>
                <a:gd name="T4" fmla="*/ 87 w 599"/>
                <a:gd name="T5" fmla="*/ 187 h 661"/>
                <a:gd name="T6" fmla="*/ 28 w 599"/>
                <a:gd name="T7" fmla="*/ 316 h 661"/>
                <a:gd name="T8" fmla="*/ 3 w 599"/>
                <a:gd name="T9" fmla="*/ 380 h 661"/>
                <a:gd name="T10" fmla="*/ 0 w 599"/>
                <a:gd name="T11" fmla="*/ 392 h 661"/>
                <a:gd name="T12" fmla="*/ 3 w 599"/>
                <a:gd name="T13" fmla="*/ 410 h 661"/>
                <a:gd name="T14" fmla="*/ 16 w 599"/>
                <a:gd name="T15" fmla="*/ 430 h 661"/>
                <a:gd name="T16" fmla="*/ 37 w 599"/>
                <a:gd name="T17" fmla="*/ 443 h 661"/>
                <a:gd name="T18" fmla="*/ 64 w 599"/>
                <a:gd name="T19" fmla="*/ 459 h 661"/>
                <a:gd name="T20" fmla="*/ 103 w 599"/>
                <a:gd name="T21" fmla="*/ 483 h 661"/>
                <a:gd name="T22" fmla="*/ 155 w 599"/>
                <a:gd name="T23" fmla="*/ 510 h 661"/>
                <a:gd name="T24" fmla="*/ 219 w 599"/>
                <a:gd name="T25" fmla="*/ 541 h 661"/>
                <a:gd name="T26" fmla="*/ 300 w 599"/>
                <a:gd name="T27" fmla="*/ 576 h 661"/>
                <a:gd name="T28" fmla="*/ 396 w 599"/>
                <a:gd name="T29" fmla="*/ 611 h 661"/>
                <a:gd name="T30" fmla="*/ 507 w 599"/>
                <a:gd name="T31" fmla="*/ 646 h 661"/>
                <a:gd name="T32" fmla="*/ 599 w 599"/>
                <a:gd name="T33" fmla="*/ 621 h 661"/>
                <a:gd name="T34" fmla="*/ 590 w 599"/>
                <a:gd name="T35" fmla="*/ 612 h 661"/>
                <a:gd name="T36" fmla="*/ 560 w 599"/>
                <a:gd name="T37" fmla="*/ 587 h 661"/>
                <a:gd name="T38" fmla="*/ 510 w 599"/>
                <a:gd name="T39" fmla="*/ 549 h 661"/>
                <a:gd name="T40" fmla="*/ 438 w 599"/>
                <a:gd name="T41" fmla="*/ 500 h 661"/>
                <a:gd name="T42" fmla="*/ 395 w 599"/>
                <a:gd name="T43" fmla="*/ 473 h 661"/>
                <a:gd name="T44" fmla="*/ 351 w 599"/>
                <a:gd name="T45" fmla="*/ 447 h 661"/>
                <a:gd name="T46" fmla="*/ 309 w 599"/>
                <a:gd name="T47" fmla="*/ 424 h 661"/>
                <a:gd name="T48" fmla="*/ 270 w 599"/>
                <a:gd name="T49" fmla="*/ 402 h 661"/>
                <a:gd name="T50" fmla="*/ 235 w 599"/>
                <a:gd name="T51" fmla="*/ 383 h 661"/>
                <a:gd name="T52" fmla="*/ 208 w 599"/>
                <a:gd name="T53" fmla="*/ 370 h 661"/>
                <a:gd name="T54" fmla="*/ 191 w 599"/>
                <a:gd name="T55" fmla="*/ 361 h 661"/>
                <a:gd name="T56" fmla="*/ 185 w 599"/>
                <a:gd name="T57" fmla="*/ 358 h 661"/>
                <a:gd name="T58" fmla="*/ 330 w 599"/>
                <a:gd name="T59" fmla="*/ 100 h 661"/>
                <a:gd name="T60" fmla="*/ 311 w 599"/>
                <a:gd name="T61" fmla="*/ 72 h 661"/>
                <a:gd name="T62" fmla="*/ 273 w 599"/>
                <a:gd name="T63" fmla="*/ 33 h 661"/>
                <a:gd name="T64" fmla="*/ 219 w 599"/>
                <a:gd name="T65" fmla="*/ 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661">
                  <a:moveTo>
                    <a:pt x="185" y="0"/>
                  </a:moveTo>
                  <a:lnTo>
                    <a:pt x="180" y="10"/>
                  </a:lnTo>
                  <a:lnTo>
                    <a:pt x="166" y="37"/>
                  </a:lnTo>
                  <a:lnTo>
                    <a:pt x="144" y="77"/>
                  </a:lnTo>
                  <a:lnTo>
                    <a:pt x="117" y="128"/>
                  </a:lnTo>
                  <a:lnTo>
                    <a:pt x="87" y="187"/>
                  </a:lnTo>
                  <a:lnTo>
                    <a:pt x="56" y="251"/>
                  </a:lnTo>
                  <a:lnTo>
                    <a:pt x="28" y="316"/>
                  </a:lnTo>
                  <a:lnTo>
                    <a:pt x="3" y="378"/>
                  </a:lnTo>
                  <a:lnTo>
                    <a:pt x="3" y="380"/>
                  </a:lnTo>
                  <a:lnTo>
                    <a:pt x="1" y="385"/>
                  </a:lnTo>
                  <a:lnTo>
                    <a:pt x="0" y="392"/>
                  </a:lnTo>
                  <a:lnTo>
                    <a:pt x="0" y="400"/>
                  </a:lnTo>
                  <a:lnTo>
                    <a:pt x="3" y="410"/>
                  </a:lnTo>
                  <a:lnTo>
                    <a:pt x="7" y="421"/>
                  </a:lnTo>
                  <a:lnTo>
                    <a:pt x="16" y="430"/>
                  </a:lnTo>
                  <a:lnTo>
                    <a:pt x="28" y="438"/>
                  </a:lnTo>
                  <a:lnTo>
                    <a:pt x="37" y="443"/>
                  </a:lnTo>
                  <a:lnTo>
                    <a:pt x="49" y="451"/>
                  </a:lnTo>
                  <a:lnTo>
                    <a:pt x="64" y="459"/>
                  </a:lnTo>
                  <a:lnTo>
                    <a:pt x="81" y="470"/>
                  </a:lnTo>
                  <a:lnTo>
                    <a:pt x="103" y="483"/>
                  </a:lnTo>
                  <a:lnTo>
                    <a:pt x="126" y="496"/>
                  </a:lnTo>
                  <a:lnTo>
                    <a:pt x="155" y="510"/>
                  </a:lnTo>
                  <a:lnTo>
                    <a:pt x="185" y="525"/>
                  </a:lnTo>
                  <a:lnTo>
                    <a:pt x="219" y="541"/>
                  </a:lnTo>
                  <a:lnTo>
                    <a:pt x="257" y="559"/>
                  </a:lnTo>
                  <a:lnTo>
                    <a:pt x="300" y="576"/>
                  </a:lnTo>
                  <a:lnTo>
                    <a:pt x="346" y="593"/>
                  </a:lnTo>
                  <a:lnTo>
                    <a:pt x="396" y="611"/>
                  </a:lnTo>
                  <a:lnTo>
                    <a:pt x="450" y="628"/>
                  </a:lnTo>
                  <a:lnTo>
                    <a:pt x="507" y="646"/>
                  </a:lnTo>
                  <a:lnTo>
                    <a:pt x="570" y="661"/>
                  </a:lnTo>
                  <a:lnTo>
                    <a:pt x="599" y="621"/>
                  </a:lnTo>
                  <a:lnTo>
                    <a:pt x="597" y="619"/>
                  </a:lnTo>
                  <a:lnTo>
                    <a:pt x="590" y="612"/>
                  </a:lnTo>
                  <a:lnTo>
                    <a:pt x="577" y="601"/>
                  </a:lnTo>
                  <a:lnTo>
                    <a:pt x="560" y="587"/>
                  </a:lnTo>
                  <a:lnTo>
                    <a:pt x="538" y="570"/>
                  </a:lnTo>
                  <a:lnTo>
                    <a:pt x="510" y="549"/>
                  </a:lnTo>
                  <a:lnTo>
                    <a:pt x="477" y="525"/>
                  </a:lnTo>
                  <a:lnTo>
                    <a:pt x="438" y="500"/>
                  </a:lnTo>
                  <a:lnTo>
                    <a:pt x="417" y="486"/>
                  </a:lnTo>
                  <a:lnTo>
                    <a:pt x="395" y="473"/>
                  </a:lnTo>
                  <a:lnTo>
                    <a:pt x="373" y="461"/>
                  </a:lnTo>
                  <a:lnTo>
                    <a:pt x="351" y="447"/>
                  </a:lnTo>
                  <a:lnTo>
                    <a:pt x="330" y="435"/>
                  </a:lnTo>
                  <a:lnTo>
                    <a:pt x="309" y="424"/>
                  </a:lnTo>
                  <a:lnTo>
                    <a:pt x="288" y="413"/>
                  </a:lnTo>
                  <a:lnTo>
                    <a:pt x="270" y="402"/>
                  </a:lnTo>
                  <a:lnTo>
                    <a:pt x="251" y="392"/>
                  </a:lnTo>
                  <a:lnTo>
                    <a:pt x="235" y="383"/>
                  </a:lnTo>
                  <a:lnTo>
                    <a:pt x="221" y="376"/>
                  </a:lnTo>
                  <a:lnTo>
                    <a:pt x="208" y="370"/>
                  </a:lnTo>
                  <a:lnTo>
                    <a:pt x="199" y="365"/>
                  </a:lnTo>
                  <a:lnTo>
                    <a:pt x="191" y="361"/>
                  </a:lnTo>
                  <a:lnTo>
                    <a:pt x="186" y="359"/>
                  </a:lnTo>
                  <a:lnTo>
                    <a:pt x="185" y="358"/>
                  </a:lnTo>
                  <a:lnTo>
                    <a:pt x="332" y="105"/>
                  </a:lnTo>
                  <a:lnTo>
                    <a:pt x="330" y="100"/>
                  </a:lnTo>
                  <a:lnTo>
                    <a:pt x="322" y="89"/>
                  </a:lnTo>
                  <a:lnTo>
                    <a:pt x="311" y="72"/>
                  </a:lnTo>
                  <a:lnTo>
                    <a:pt x="294" y="52"/>
                  </a:lnTo>
                  <a:lnTo>
                    <a:pt x="273" y="33"/>
                  </a:lnTo>
                  <a:lnTo>
                    <a:pt x="249" y="16"/>
                  </a:lnTo>
                  <a:lnTo>
                    <a:pt x="219" y="5"/>
                  </a:lnTo>
                  <a:lnTo>
                    <a:pt x="18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64"/>
            <p:cNvSpPr>
              <a:spLocks/>
            </p:cNvSpPr>
            <p:nvPr/>
          </p:nvSpPr>
          <p:spPr bwMode="auto">
            <a:xfrm>
              <a:off x="6545294" y="4476622"/>
              <a:ext cx="571500" cy="736600"/>
            </a:xfrm>
            <a:custGeom>
              <a:avLst/>
              <a:gdLst>
                <a:gd name="T0" fmla="*/ 0 w 360"/>
                <a:gd name="T1" fmla="*/ 358 h 464"/>
                <a:gd name="T2" fmla="*/ 2 w 360"/>
                <a:gd name="T3" fmla="*/ 354 h 464"/>
                <a:gd name="T4" fmla="*/ 7 w 360"/>
                <a:gd name="T5" fmla="*/ 344 h 464"/>
                <a:gd name="T6" fmla="*/ 16 w 360"/>
                <a:gd name="T7" fmla="*/ 330 h 464"/>
                <a:gd name="T8" fmla="*/ 27 w 360"/>
                <a:gd name="T9" fmla="*/ 309 h 464"/>
                <a:gd name="T10" fmla="*/ 41 w 360"/>
                <a:gd name="T11" fmla="*/ 286 h 464"/>
                <a:gd name="T12" fmla="*/ 58 w 360"/>
                <a:gd name="T13" fmla="*/ 257 h 464"/>
                <a:gd name="T14" fmla="*/ 77 w 360"/>
                <a:gd name="T15" fmla="*/ 228 h 464"/>
                <a:gd name="T16" fmla="*/ 99 w 360"/>
                <a:gd name="T17" fmla="*/ 197 h 464"/>
                <a:gd name="T18" fmla="*/ 121 w 360"/>
                <a:gd name="T19" fmla="*/ 167 h 464"/>
                <a:gd name="T20" fmla="*/ 145 w 360"/>
                <a:gd name="T21" fmla="*/ 135 h 464"/>
                <a:gd name="T22" fmla="*/ 170 w 360"/>
                <a:gd name="T23" fmla="*/ 105 h 464"/>
                <a:gd name="T24" fmla="*/ 196 w 360"/>
                <a:gd name="T25" fmla="*/ 77 h 464"/>
                <a:gd name="T26" fmla="*/ 223 w 360"/>
                <a:gd name="T27" fmla="*/ 51 h 464"/>
                <a:gd name="T28" fmla="*/ 250 w 360"/>
                <a:gd name="T29" fmla="*/ 29 h 464"/>
                <a:gd name="T30" fmla="*/ 277 w 360"/>
                <a:gd name="T31" fmla="*/ 12 h 464"/>
                <a:gd name="T32" fmla="*/ 304 w 360"/>
                <a:gd name="T33" fmla="*/ 0 h 464"/>
                <a:gd name="T34" fmla="*/ 343 w 360"/>
                <a:gd name="T35" fmla="*/ 6 h 464"/>
                <a:gd name="T36" fmla="*/ 360 w 360"/>
                <a:gd name="T37" fmla="*/ 51 h 464"/>
                <a:gd name="T38" fmla="*/ 359 w 360"/>
                <a:gd name="T39" fmla="*/ 125 h 464"/>
                <a:gd name="T40" fmla="*/ 346 w 360"/>
                <a:gd name="T41" fmla="*/ 213 h 464"/>
                <a:gd name="T42" fmla="*/ 327 w 360"/>
                <a:gd name="T43" fmla="*/ 304 h 464"/>
                <a:gd name="T44" fmla="*/ 306 w 360"/>
                <a:gd name="T45" fmla="*/ 385 h 464"/>
                <a:gd name="T46" fmla="*/ 289 w 360"/>
                <a:gd name="T47" fmla="*/ 442 h 464"/>
                <a:gd name="T48" fmla="*/ 283 w 360"/>
                <a:gd name="T49" fmla="*/ 464 h 464"/>
                <a:gd name="T50" fmla="*/ 282 w 360"/>
                <a:gd name="T51" fmla="*/ 463 h 464"/>
                <a:gd name="T52" fmla="*/ 278 w 360"/>
                <a:gd name="T53" fmla="*/ 460 h 464"/>
                <a:gd name="T54" fmla="*/ 273 w 360"/>
                <a:gd name="T55" fmla="*/ 455 h 464"/>
                <a:gd name="T56" fmla="*/ 264 w 360"/>
                <a:gd name="T57" fmla="*/ 447 h 464"/>
                <a:gd name="T58" fmla="*/ 255 w 360"/>
                <a:gd name="T59" fmla="*/ 439 h 464"/>
                <a:gd name="T60" fmla="*/ 242 w 360"/>
                <a:gd name="T61" fmla="*/ 429 h 464"/>
                <a:gd name="T62" fmla="*/ 228 w 360"/>
                <a:gd name="T63" fmla="*/ 419 h 464"/>
                <a:gd name="T64" fmla="*/ 212 w 360"/>
                <a:gd name="T65" fmla="*/ 409 h 464"/>
                <a:gd name="T66" fmla="*/ 192 w 360"/>
                <a:gd name="T67" fmla="*/ 399 h 464"/>
                <a:gd name="T68" fmla="*/ 171 w 360"/>
                <a:gd name="T69" fmla="*/ 390 h 464"/>
                <a:gd name="T70" fmla="*/ 148 w 360"/>
                <a:gd name="T71" fmla="*/ 380 h 464"/>
                <a:gd name="T72" fmla="*/ 123 w 360"/>
                <a:gd name="T73" fmla="*/ 373 h 464"/>
                <a:gd name="T74" fmla="*/ 95 w 360"/>
                <a:gd name="T75" fmla="*/ 366 h 464"/>
                <a:gd name="T76" fmla="*/ 66 w 360"/>
                <a:gd name="T77" fmla="*/ 361 h 464"/>
                <a:gd name="T78" fmla="*/ 34 w 360"/>
                <a:gd name="T79" fmla="*/ 358 h 464"/>
                <a:gd name="T80" fmla="*/ 0 w 360"/>
                <a:gd name="T81" fmla="*/ 3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464">
                  <a:moveTo>
                    <a:pt x="0" y="358"/>
                  </a:moveTo>
                  <a:lnTo>
                    <a:pt x="2" y="354"/>
                  </a:lnTo>
                  <a:lnTo>
                    <a:pt x="7" y="344"/>
                  </a:lnTo>
                  <a:lnTo>
                    <a:pt x="16" y="330"/>
                  </a:lnTo>
                  <a:lnTo>
                    <a:pt x="27" y="309"/>
                  </a:lnTo>
                  <a:lnTo>
                    <a:pt x="41" y="286"/>
                  </a:lnTo>
                  <a:lnTo>
                    <a:pt x="58" y="257"/>
                  </a:lnTo>
                  <a:lnTo>
                    <a:pt x="77" y="228"/>
                  </a:lnTo>
                  <a:lnTo>
                    <a:pt x="99" y="197"/>
                  </a:lnTo>
                  <a:lnTo>
                    <a:pt x="121" y="167"/>
                  </a:lnTo>
                  <a:lnTo>
                    <a:pt x="145" y="135"/>
                  </a:lnTo>
                  <a:lnTo>
                    <a:pt x="170" y="105"/>
                  </a:lnTo>
                  <a:lnTo>
                    <a:pt x="196" y="77"/>
                  </a:lnTo>
                  <a:lnTo>
                    <a:pt x="223" y="51"/>
                  </a:lnTo>
                  <a:lnTo>
                    <a:pt x="250" y="29"/>
                  </a:lnTo>
                  <a:lnTo>
                    <a:pt x="277" y="12"/>
                  </a:lnTo>
                  <a:lnTo>
                    <a:pt x="304" y="0"/>
                  </a:lnTo>
                  <a:lnTo>
                    <a:pt x="343" y="6"/>
                  </a:lnTo>
                  <a:lnTo>
                    <a:pt x="360" y="51"/>
                  </a:lnTo>
                  <a:lnTo>
                    <a:pt x="359" y="125"/>
                  </a:lnTo>
                  <a:lnTo>
                    <a:pt x="346" y="213"/>
                  </a:lnTo>
                  <a:lnTo>
                    <a:pt x="327" y="304"/>
                  </a:lnTo>
                  <a:lnTo>
                    <a:pt x="306" y="385"/>
                  </a:lnTo>
                  <a:lnTo>
                    <a:pt x="289" y="442"/>
                  </a:lnTo>
                  <a:lnTo>
                    <a:pt x="283" y="464"/>
                  </a:lnTo>
                  <a:lnTo>
                    <a:pt x="282" y="463"/>
                  </a:lnTo>
                  <a:lnTo>
                    <a:pt x="278" y="460"/>
                  </a:lnTo>
                  <a:lnTo>
                    <a:pt x="273" y="455"/>
                  </a:lnTo>
                  <a:lnTo>
                    <a:pt x="264" y="447"/>
                  </a:lnTo>
                  <a:lnTo>
                    <a:pt x="255" y="439"/>
                  </a:lnTo>
                  <a:lnTo>
                    <a:pt x="242" y="429"/>
                  </a:lnTo>
                  <a:lnTo>
                    <a:pt x="228" y="419"/>
                  </a:lnTo>
                  <a:lnTo>
                    <a:pt x="212" y="409"/>
                  </a:lnTo>
                  <a:lnTo>
                    <a:pt x="192" y="399"/>
                  </a:lnTo>
                  <a:lnTo>
                    <a:pt x="171" y="390"/>
                  </a:lnTo>
                  <a:lnTo>
                    <a:pt x="148" y="380"/>
                  </a:lnTo>
                  <a:lnTo>
                    <a:pt x="123" y="373"/>
                  </a:lnTo>
                  <a:lnTo>
                    <a:pt x="95" y="366"/>
                  </a:lnTo>
                  <a:lnTo>
                    <a:pt x="66" y="361"/>
                  </a:lnTo>
                  <a:lnTo>
                    <a:pt x="34" y="358"/>
                  </a:lnTo>
                  <a:lnTo>
                    <a:pt x="0" y="3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65"/>
            <p:cNvSpPr>
              <a:spLocks/>
            </p:cNvSpPr>
            <p:nvPr/>
          </p:nvSpPr>
          <p:spPr bwMode="auto">
            <a:xfrm>
              <a:off x="7393019" y="4387722"/>
              <a:ext cx="476250" cy="258763"/>
            </a:xfrm>
            <a:custGeom>
              <a:avLst/>
              <a:gdLst>
                <a:gd name="T0" fmla="*/ 0 w 300"/>
                <a:gd name="T1" fmla="*/ 1 h 163"/>
                <a:gd name="T2" fmla="*/ 1 w 300"/>
                <a:gd name="T3" fmla="*/ 3 h 163"/>
                <a:gd name="T4" fmla="*/ 4 w 300"/>
                <a:gd name="T5" fmla="*/ 8 h 163"/>
                <a:gd name="T6" fmla="*/ 9 w 300"/>
                <a:gd name="T7" fmla="*/ 16 h 163"/>
                <a:gd name="T8" fmla="*/ 15 w 300"/>
                <a:gd name="T9" fmla="*/ 25 h 163"/>
                <a:gd name="T10" fmla="*/ 22 w 300"/>
                <a:gd name="T11" fmla="*/ 38 h 163"/>
                <a:gd name="T12" fmla="*/ 32 w 300"/>
                <a:gd name="T13" fmla="*/ 50 h 163"/>
                <a:gd name="T14" fmla="*/ 42 w 300"/>
                <a:gd name="T15" fmla="*/ 63 h 163"/>
                <a:gd name="T16" fmla="*/ 54 w 300"/>
                <a:gd name="T17" fmla="*/ 78 h 163"/>
                <a:gd name="T18" fmla="*/ 66 w 300"/>
                <a:gd name="T19" fmla="*/ 92 h 163"/>
                <a:gd name="T20" fmla="*/ 80 w 300"/>
                <a:gd name="T21" fmla="*/ 105 h 163"/>
                <a:gd name="T22" fmla="*/ 94 w 300"/>
                <a:gd name="T23" fmla="*/ 119 h 163"/>
                <a:gd name="T24" fmla="*/ 110 w 300"/>
                <a:gd name="T25" fmla="*/ 131 h 163"/>
                <a:gd name="T26" fmla="*/ 127 w 300"/>
                <a:gd name="T27" fmla="*/ 143 h 163"/>
                <a:gd name="T28" fmla="*/ 146 w 300"/>
                <a:gd name="T29" fmla="*/ 152 h 163"/>
                <a:gd name="T30" fmla="*/ 165 w 300"/>
                <a:gd name="T31" fmla="*/ 159 h 163"/>
                <a:gd name="T32" fmla="*/ 185 w 300"/>
                <a:gd name="T33" fmla="*/ 163 h 163"/>
                <a:gd name="T34" fmla="*/ 201 w 300"/>
                <a:gd name="T35" fmla="*/ 163 h 163"/>
                <a:gd name="T36" fmla="*/ 216 w 300"/>
                <a:gd name="T37" fmla="*/ 161 h 163"/>
                <a:gd name="T38" fmla="*/ 230 w 300"/>
                <a:gd name="T39" fmla="*/ 156 h 163"/>
                <a:gd name="T40" fmla="*/ 245 w 300"/>
                <a:gd name="T41" fmla="*/ 150 h 163"/>
                <a:gd name="T42" fmla="*/ 260 w 300"/>
                <a:gd name="T43" fmla="*/ 142 h 163"/>
                <a:gd name="T44" fmla="*/ 273 w 300"/>
                <a:gd name="T45" fmla="*/ 131 h 163"/>
                <a:gd name="T46" fmla="*/ 287 w 300"/>
                <a:gd name="T47" fmla="*/ 119 h 163"/>
                <a:gd name="T48" fmla="*/ 300 w 300"/>
                <a:gd name="T49" fmla="*/ 103 h 163"/>
                <a:gd name="T50" fmla="*/ 299 w 300"/>
                <a:gd name="T51" fmla="*/ 100 h 163"/>
                <a:gd name="T52" fmla="*/ 286 w 300"/>
                <a:gd name="T53" fmla="*/ 115 h 163"/>
                <a:gd name="T54" fmla="*/ 272 w 300"/>
                <a:gd name="T55" fmla="*/ 127 h 163"/>
                <a:gd name="T56" fmla="*/ 259 w 300"/>
                <a:gd name="T57" fmla="*/ 138 h 163"/>
                <a:gd name="T58" fmla="*/ 244 w 300"/>
                <a:gd name="T59" fmla="*/ 145 h 163"/>
                <a:gd name="T60" fmla="*/ 229 w 300"/>
                <a:gd name="T61" fmla="*/ 152 h 163"/>
                <a:gd name="T62" fmla="*/ 214 w 300"/>
                <a:gd name="T63" fmla="*/ 156 h 163"/>
                <a:gd name="T64" fmla="*/ 200 w 300"/>
                <a:gd name="T65" fmla="*/ 158 h 163"/>
                <a:gd name="T66" fmla="*/ 185 w 300"/>
                <a:gd name="T67" fmla="*/ 158 h 163"/>
                <a:gd name="T68" fmla="*/ 148 w 300"/>
                <a:gd name="T69" fmla="*/ 148 h 163"/>
                <a:gd name="T70" fmla="*/ 115 w 300"/>
                <a:gd name="T71" fmla="*/ 130 h 163"/>
                <a:gd name="T72" fmla="*/ 85 w 300"/>
                <a:gd name="T73" fmla="*/ 104 h 163"/>
                <a:gd name="T74" fmla="*/ 58 w 300"/>
                <a:gd name="T75" fmla="*/ 76 h 163"/>
                <a:gd name="T76" fmla="*/ 36 w 300"/>
                <a:gd name="T77" fmla="*/ 47 h 163"/>
                <a:gd name="T78" fmla="*/ 18 w 300"/>
                <a:gd name="T79" fmla="*/ 23 h 163"/>
                <a:gd name="T80" fmla="*/ 7 w 300"/>
                <a:gd name="T81" fmla="*/ 7 h 163"/>
                <a:gd name="T82" fmla="*/ 4 w 300"/>
                <a:gd name="T83" fmla="*/ 0 h 163"/>
                <a:gd name="T84" fmla="*/ 0 w 300"/>
                <a:gd name="T85"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163">
                  <a:moveTo>
                    <a:pt x="0" y="1"/>
                  </a:moveTo>
                  <a:lnTo>
                    <a:pt x="1" y="3"/>
                  </a:lnTo>
                  <a:lnTo>
                    <a:pt x="4" y="8"/>
                  </a:lnTo>
                  <a:lnTo>
                    <a:pt x="9" y="16"/>
                  </a:lnTo>
                  <a:lnTo>
                    <a:pt x="15" y="25"/>
                  </a:lnTo>
                  <a:lnTo>
                    <a:pt x="22" y="38"/>
                  </a:lnTo>
                  <a:lnTo>
                    <a:pt x="32" y="50"/>
                  </a:lnTo>
                  <a:lnTo>
                    <a:pt x="42" y="63"/>
                  </a:lnTo>
                  <a:lnTo>
                    <a:pt x="54" y="78"/>
                  </a:lnTo>
                  <a:lnTo>
                    <a:pt x="66" y="92"/>
                  </a:lnTo>
                  <a:lnTo>
                    <a:pt x="80" y="105"/>
                  </a:lnTo>
                  <a:lnTo>
                    <a:pt x="94" y="119"/>
                  </a:lnTo>
                  <a:lnTo>
                    <a:pt x="110" y="131"/>
                  </a:lnTo>
                  <a:lnTo>
                    <a:pt x="127" y="143"/>
                  </a:lnTo>
                  <a:lnTo>
                    <a:pt x="146" y="152"/>
                  </a:lnTo>
                  <a:lnTo>
                    <a:pt x="165" y="159"/>
                  </a:lnTo>
                  <a:lnTo>
                    <a:pt x="185" y="163"/>
                  </a:lnTo>
                  <a:lnTo>
                    <a:pt x="201" y="163"/>
                  </a:lnTo>
                  <a:lnTo>
                    <a:pt x="216" y="161"/>
                  </a:lnTo>
                  <a:lnTo>
                    <a:pt x="230" y="156"/>
                  </a:lnTo>
                  <a:lnTo>
                    <a:pt x="245" y="150"/>
                  </a:lnTo>
                  <a:lnTo>
                    <a:pt x="260" y="142"/>
                  </a:lnTo>
                  <a:lnTo>
                    <a:pt x="273" y="131"/>
                  </a:lnTo>
                  <a:lnTo>
                    <a:pt x="287" y="119"/>
                  </a:lnTo>
                  <a:lnTo>
                    <a:pt x="300" y="103"/>
                  </a:lnTo>
                  <a:lnTo>
                    <a:pt x="299" y="100"/>
                  </a:lnTo>
                  <a:lnTo>
                    <a:pt x="286" y="115"/>
                  </a:lnTo>
                  <a:lnTo>
                    <a:pt x="272" y="127"/>
                  </a:lnTo>
                  <a:lnTo>
                    <a:pt x="259" y="138"/>
                  </a:lnTo>
                  <a:lnTo>
                    <a:pt x="244" y="145"/>
                  </a:lnTo>
                  <a:lnTo>
                    <a:pt x="229" y="152"/>
                  </a:lnTo>
                  <a:lnTo>
                    <a:pt x="214" y="156"/>
                  </a:lnTo>
                  <a:lnTo>
                    <a:pt x="200" y="158"/>
                  </a:lnTo>
                  <a:lnTo>
                    <a:pt x="185" y="158"/>
                  </a:lnTo>
                  <a:lnTo>
                    <a:pt x="148" y="148"/>
                  </a:lnTo>
                  <a:lnTo>
                    <a:pt x="115" y="130"/>
                  </a:lnTo>
                  <a:lnTo>
                    <a:pt x="85" y="104"/>
                  </a:lnTo>
                  <a:lnTo>
                    <a:pt x="58" y="76"/>
                  </a:lnTo>
                  <a:lnTo>
                    <a:pt x="36" y="47"/>
                  </a:lnTo>
                  <a:lnTo>
                    <a:pt x="18" y="23"/>
                  </a:lnTo>
                  <a:lnTo>
                    <a:pt x="7" y="7"/>
                  </a:lnTo>
                  <a:lnTo>
                    <a:pt x="4" y="0"/>
                  </a:lnTo>
                  <a:lnTo>
                    <a:pt x="0"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66"/>
            <p:cNvSpPr>
              <a:spLocks/>
            </p:cNvSpPr>
            <p:nvPr/>
          </p:nvSpPr>
          <p:spPr bwMode="auto">
            <a:xfrm>
              <a:off x="6592919" y="4960810"/>
              <a:ext cx="428625" cy="198438"/>
            </a:xfrm>
            <a:custGeom>
              <a:avLst/>
              <a:gdLst>
                <a:gd name="T0" fmla="*/ 0 w 270"/>
                <a:gd name="T1" fmla="*/ 5 h 125"/>
                <a:gd name="T2" fmla="*/ 0 w 270"/>
                <a:gd name="T3" fmla="*/ 5 h 125"/>
                <a:gd name="T4" fmla="*/ 3 w 270"/>
                <a:gd name="T5" fmla="*/ 5 h 125"/>
                <a:gd name="T6" fmla="*/ 8 w 270"/>
                <a:gd name="T7" fmla="*/ 5 h 125"/>
                <a:gd name="T8" fmla="*/ 15 w 270"/>
                <a:gd name="T9" fmla="*/ 4 h 125"/>
                <a:gd name="T10" fmla="*/ 26 w 270"/>
                <a:gd name="T11" fmla="*/ 4 h 125"/>
                <a:gd name="T12" fmla="*/ 40 w 270"/>
                <a:gd name="T13" fmla="*/ 5 h 125"/>
                <a:gd name="T14" fmla="*/ 55 w 270"/>
                <a:gd name="T15" fmla="*/ 6 h 125"/>
                <a:gd name="T16" fmla="*/ 73 w 270"/>
                <a:gd name="T17" fmla="*/ 9 h 125"/>
                <a:gd name="T18" fmla="*/ 91 w 270"/>
                <a:gd name="T19" fmla="*/ 14 h 125"/>
                <a:gd name="T20" fmla="*/ 111 w 270"/>
                <a:gd name="T21" fmla="*/ 19 h 125"/>
                <a:gd name="T22" fmla="*/ 133 w 270"/>
                <a:gd name="T23" fmla="*/ 26 h 125"/>
                <a:gd name="T24" fmla="*/ 155 w 270"/>
                <a:gd name="T25" fmla="*/ 36 h 125"/>
                <a:gd name="T26" fmla="*/ 177 w 270"/>
                <a:gd name="T27" fmla="*/ 48 h 125"/>
                <a:gd name="T28" fmla="*/ 200 w 270"/>
                <a:gd name="T29" fmla="*/ 63 h 125"/>
                <a:gd name="T30" fmla="*/ 222 w 270"/>
                <a:gd name="T31" fmla="*/ 80 h 125"/>
                <a:gd name="T32" fmla="*/ 244 w 270"/>
                <a:gd name="T33" fmla="*/ 101 h 125"/>
                <a:gd name="T34" fmla="*/ 266 w 270"/>
                <a:gd name="T35" fmla="*/ 125 h 125"/>
                <a:gd name="T36" fmla="*/ 270 w 270"/>
                <a:gd name="T37" fmla="*/ 123 h 125"/>
                <a:gd name="T38" fmla="*/ 247 w 270"/>
                <a:gd name="T39" fmla="*/ 97 h 125"/>
                <a:gd name="T40" fmla="*/ 223 w 270"/>
                <a:gd name="T41" fmla="*/ 75 h 125"/>
                <a:gd name="T42" fmla="*/ 200 w 270"/>
                <a:gd name="T43" fmla="*/ 58 h 125"/>
                <a:gd name="T44" fmla="*/ 176 w 270"/>
                <a:gd name="T45" fmla="*/ 42 h 125"/>
                <a:gd name="T46" fmla="*/ 152 w 270"/>
                <a:gd name="T47" fmla="*/ 31 h 125"/>
                <a:gd name="T48" fmla="*/ 130 w 270"/>
                <a:gd name="T49" fmla="*/ 21 h 125"/>
                <a:gd name="T50" fmla="*/ 109 w 270"/>
                <a:gd name="T51" fmla="*/ 14 h 125"/>
                <a:gd name="T52" fmla="*/ 91 w 270"/>
                <a:gd name="T53" fmla="*/ 9 h 125"/>
                <a:gd name="T54" fmla="*/ 71 w 270"/>
                <a:gd name="T55" fmla="*/ 5 h 125"/>
                <a:gd name="T56" fmla="*/ 54 w 270"/>
                <a:gd name="T57" fmla="*/ 3 h 125"/>
                <a:gd name="T58" fmla="*/ 40 w 270"/>
                <a:gd name="T59" fmla="*/ 1 h 125"/>
                <a:gd name="T60" fmla="*/ 26 w 270"/>
                <a:gd name="T61" fmla="*/ 0 h 125"/>
                <a:gd name="T62" fmla="*/ 15 w 270"/>
                <a:gd name="T63" fmla="*/ 0 h 125"/>
                <a:gd name="T64" fmla="*/ 8 w 270"/>
                <a:gd name="T65" fmla="*/ 1 h 125"/>
                <a:gd name="T66" fmla="*/ 2 w 270"/>
                <a:gd name="T67" fmla="*/ 1 h 125"/>
                <a:gd name="T68" fmla="*/ 0 w 270"/>
                <a:gd name="T69" fmla="*/ 1 h 125"/>
                <a:gd name="T70" fmla="*/ 0 w 270"/>
                <a:gd name="T7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125">
                  <a:moveTo>
                    <a:pt x="0" y="5"/>
                  </a:moveTo>
                  <a:lnTo>
                    <a:pt x="0" y="5"/>
                  </a:lnTo>
                  <a:lnTo>
                    <a:pt x="3" y="5"/>
                  </a:lnTo>
                  <a:lnTo>
                    <a:pt x="8" y="5"/>
                  </a:lnTo>
                  <a:lnTo>
                    <a:pt x="15" y="4"/>
                  </a:lnTo>
                  <a:lnTo>
                    <a:pt x="26" y="4"/>
                  </a:lnTo>
                  <a:lnTo>
                    <a:pt x="40" y="5"/>
                  </a:lnTo>
                  <a:lnTo>
                    <a:pt x="55" y="6"/>
                  </a:lnTo>
                  <a:lnTo>
                    <a:pt x="73" y="9"/>
                  </a:lnTo>
                  <a:lnTo>
                    <a:pt x="91" y="14"/>
                  </a:lnTo>
                  <a:lnTo>
                    <a:pt x="111" y="19"/>
                  </a:lnTo>
                  <a:lnTo>
                    <a:pt x="133" y="26"/>
                  </a:lnTo>
                  <a:lnTo>
                    <a:pt x="155" y="36"/>
                  </a:lnTo>
                  <a:lnTo>
                    <a:pt x="177" y="48"/>
                  </a:lnTo>
                  <a:lnTo>
                    <a:pt x="200" y="63"/>
                  </a:lnTo>
                  <a:lnTo>
                    <a:pt x="222" y="80"/>
                  </a:lnTo>
                  <a:lnTo>
                    <a:pt x="244" y="101"/>
                  </a:lnTo>
                  <a:lnTo>
                    <a:pt x="266" y="125"/>
                  </a:lnTo>
                  <a:lnTo>
                    <a:pt x="270" y="123"/>
                  </a:lnTo>
                  <a:lnTo>
                    <a:pt x="247" y="97"/>
                  </a:lnTo>
                  <a:lnTo>
                    <a:pt x="223" y="75"/>
                  </a:lnTo>
                  <a:lnTo>
                    <a:pt x="200" y="58"/>
                  </a:lnTo>
                  <a:lnTo>
                    <a:pt x="176" y="42"/>
                  </a:lnTo>
                  <a:lnTo>
                    <a:pt x="152" y="31"/>
                  </a:lnTo>
                  <a:lnTo>
                    <a:pt x="130" y="21"/>
                  </a:lnTo>
                  <a:lnTo>
                    <a:pt x="109" y="14"/>
                  </a:lnTo>
                  <a:lnTo>
                    <a:pt x="91" y="9"/>
                  </a:lnTo>
                  <a:lnTo>
                    <a:pt x="71" y="5"/>
                  </a:lnTo>
                  <a:lnTo>
                    <a:pt x="54" y="3"/>
                  </a:lnTo>
                  <a:lnTo>
                    <a:pt x="40" y="1"/>
                  </a:lnTo>
                  <a:lnTo>
                    <a:pt x="26" y="0"/>
                  </a:lnTo>
                  <a:lnTo>
                    <a:pt x="15" y="0"/>
                  </a:lnTo>
                  <a:lnTo>
                    <a:pt x="8" y="1"/>
                  </a:lnTo>
                  <a:lnTo>
                    <a:pt x="2" y="1"/>
                  </a:lnTo>
                  <a:lnTo>
                    <a:pt x="0" y="1"/>
                  </a:lnTo>
                  <a:lnTo>
                    <a:pt x="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67"/>
            <p:cNvSpPr>
              <a:spLocks/>
            </p:cNvSpPr>
            <p:nvPr/>
          </p:nvSpPr>
          <p:spPr bwMode="auto">
            <a:xfrm>
              <a:off x="7883556" y="5089397"/>
              <a:ext cx="288925" cy="31750"/>
            </a:xfrm>
            <a:custGeom>
              <a:avLst/>
              <a:gdLst>
                <a:gd name="T0" fmla="*/ 182 w 182"/>
                <a:gd name="T1" fmla="*/ 0 h 20"/>
                <a:gd name="T2" fmla="*/ 176 w 182"/>
                <a:gd name="T3" fmla="*/ 0 h 20"/>
                <a:gd name="T4" fmla="*/ 160 w 182"/>
                <a:gd name="T5" fmla="*/ 1 h 20"/>
                <a:gd name="T6" fmla="*/ 137 w 182"/>
                <a:gd name="T7" fmla="*/ 4 h 20"/>
                <a:gd name="T8" fmla="*/ 110 w 182"/>
                <a:gd name="T9" fmla="*/ 5 h 20"/>
                <a:gd name="T10" fmla="*/ 79 w 182"/>
                <a:gd name="T11" fmla="*/ 7 h 20"/>
                <a:gd name="T12" fmla="*/ 49 w 182"/>
                <a:gd name="T13" fmla="*/ 10 h 20"/>
                <a:gd name="T14" fmla="*/ 22 w 182"/>
                <a:gd name="T15" fmla="*/ 12 h 20"/>
                <a:gd name="T16" fmla="*/ 0 w 182"/>
                <a:gd name="T17" fmla="*/ 15 h 20"/>
                <a:gd name="T18" fmla="*/ 0 w 182"/>
                <a:gd name="T19" fmla="*/ 20 h 20"/>
                <a:gd name="T20" fmla="*/ 22 w 182"/>
                <a:gd name="T21" fmla="*/ 17 h 20"/>
                <a:gd name="T22" fmla="*/ 49 w 182"/>
                <a:gd name="T23" fmla="*/ 15 h 20"/>
                <a:gd name="T24" fmla="*/ 79 w 182"/>
                <a:gd name="T25" fmla="*/ 12 h 20"/>
                <a:gd name="T26" fmla="*/ 110 w 182"/>
                <a:gd name="T27" fmla="*/ 10 h 20"/>
                <a:gd name="T28" fmla="*/ 137 w 182"/>
                <a:gd name="T29" fmla="*/ 7 h 20"/>
                <a:gd name="T30" fmla="*/ 160 w 182"/>
                <a:gd name="T31" fmla="*/ 6 h 20"/>
                <a:gd name="T32" fmla="*/ 176 w 182"/>
                <a:gd name="T33" fmla="*/ 5 h 20"/>
                <a:gd name="T34" fmla="*/ 182 w 182"/>
                <a:gd name="T35" fmla="*/ 4 h 20"/>
                <a:gd name="T36" fmla="*/ 182 w 182"/>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0">
                  <a:moveTo>
                    <a:pt x="182" y="0"/>
                  </a:moveTo>
                  <a:lnTo>
                    <a:pt x="176" y="0"/>
                  </a:lnTo>
                  <a:lnTo>
                    <a:pt x="160" y="1"/>
                  </a:lnTo>
                  <a:lnTo>
                    <a:pt x="137" y="4"/>
                  </a:lnTo>
                  <a:lnTo>
                    <a:pt x="110" y="5"/>
                  </a:lnTo>
                  <a:lnTo>
                    <a:pt x="79" y="7"/>
                  </a:lnTo>
                  <a:lnTo>
                    <a:pt x="49" y="10"/>
                  </a:lnTo>
                  <a:lnTo>
                    <a:pt x="22" y="12"/>
                  </a:lnTo>
                  <a:lnTo>
                    <a:pt x="0" y="15"/>
                  </a:lnTo>
                  <a:lnTo>
                    <a:pt x="0" y="20"/>
                  </a:lnTo>
                  <a:lnTo>
                    <a:pt x="22" y="17"/>
                  </a:lnTo>
                  <a:lnTo>
                    <a:pt x="49" y="15"/>
                  </a:lnTo>
                  <a:lnTo>
                    <a:pt x="79" y="12"/>
                  </a:lnTo>
                  <a:lnTo>
                    <a:pt x="110" y="10"/>
                  </a:lnTo>
                  <a:lnTo>
                    <a:pt x="137" y="7"/>
                  </a:lnTo>
                  <a:lnTo>
                    <a:pt x="160" y="6"/>
                  </a:lnTo>
                  <a:lnTo>
                    <a:pt x="176" y="5"/>
                  </a:lnTo>
                  <a:lnTo>
                    <a:pt x="182" y="4"/>
                  </a:lnTo>
                  <a:lnTo>
                    <a:pt x="1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68"/>
            <p:cNvSpPr>
              <a:spLocks/>
            </p:cNvSpPr>
            <p:nvPr/>
          </p:nvSpPr>
          <p:spPr bwMode="auto">
            <a:xfrm>
              <a:off x="6808819" y="5406897"/>
              <a:ext cx="1836738" cy="744538"/>
            </a:xfrm>
            <a:custGeom>
              <a:avLst/>
              <a:gdLst>
                <a:gd name="T0" fmla="*/ 203 w 1157"/>
                <a:gd name="T1" fmla="*/ 10 h 469"/>
                <a:gd name="T2" fmla="*/ 687 w 1157"/>
                <a:gd name="T3" fmla="*/ 121 h 469"/>
                <a:gd name="T4" fmla="*/ 1157 w 1157"/>
                <a:gd name="T5" fmla="*/ 0 h 469"/>
                <a:gd name="T6" fmla="*/ 788 w 1157"/>
                <a:gd name="T7" fmla="*/ 343 h 469"/>
                <a:gd name="T8" fmla="*/ 502 w 1157"/>
                <a:gd name="T9" fmla="*/ 469 h 469"/>
                <a:gd name="T10" fmla="*/ 0 w 1157"/>
                <a:gd name="T11" fmla="*/ 328 h 469"/>
                <a:gd name="T12" fmla="*/ 203 w 1157"/>
                <a:gd name="T13" fmla="*/ 10 h 469"/>
              </a:gdLst>
              <a:ahLst/>
              <a:cxnLst>
                <a:cxn ang="0">
                  <a:pos x="T0" y="T1"/>
                </a:cxn>
                <a:cxn ang="0">
                  <a:pos x="T2" y="T3"/>
                </a:cxn>
                <a:cxn ang="0">
                  <a:pos x="T4" y="T5"/>
                </a:cxn>
                <a:cxn ang="0">
                  <a:pos x="T6" y="T7"/>
                </a:cxn>
                <a:cxn ang="0">
                  <a:pos x="T8" y="T9"/>
                </a:cxn>
                <a:cxn ang="0">
                  <a:pos x="T10" y="T11"/>
                </a:cxn>
                <a:cxn ang="0">
                  <a:pos x="T12" y="T13"/>
                </a:cxn>
              </a:cxnLst>
              <a:rect l="0" t="0" r="r" b="b"/>
              <a:pathLst>
                <a:path w="1157" h="469">
                  <a:moveTo>
                    <a:pt x="203" y="10"/>
                  </a:moveTo>
                  <a:lnTo>
                    <a:pt x="687" y="121"/>
                  </a:lnTo>
                  <a:lnTo>
                    <a:pt x="1157" y="0"/>
                  </a:lnTo>
                  <a:lnTo>
                    <a:pt x="788" y="343"/>
                  </a:lnTo>
                  <a:lnTo>
                    <a:pt x="502" y="469"/>
                  </a:lnTo>
                  <a:lnTo>
                    <a:pt x="0" y="328"/>
                  </a:lnTo>
                  <a:lnTo>
                    <a:pt x="20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69"/>
            <p:cNvSpPr>
              <a:spLocks/>
            </p:cNvSpPr>
            <p:nvPr/>
          </p:nvSpPr>
          <p:spPr bwMode="auto">
            <a:xfrm>
              <a:off x="7499381" y="5598985"/>
              <a:ext cx="392113" cy="528638"/>
            </a:xfrm>
            <a:custGeom>
              <a:avLst/>
              <a:gdLst>
                <a:gd name="T0" fmla="*/ 247 w 247"/>
                <a:gd name="T1" fmla="*/ 5 h 333"/>
                <a:gd name="T2" fmla="*/ 16 w 247"/>
                <a:gd name="T3" fmla="*/ 333 h 333"/>
                <a:gd name="T4" fmla="*/ 0 w 247"/>
                <a:gd name="T5" fmla="*/ 321 h 333"/>
                <a:gd name="T6" fmla="*/ 198 w 247"/>
                <a:gd name="T7" fmla="*/ 0 h 333"/>
                <a:gd name="T8" fmla="*/ 247 w 247"/>
                <a:gd name="T9" fmla="*/ 5 h 333"/>
              </a:gdLst>
              <a:ahLst/>
              <a:cxnLst>
                <a:cxn ang="0">
                  <a:pos x="T0" y="T1"/>
                </a:cxn>
                <a:cxn ang="0">
                  <a:pos x="T2" y="T3"/>
                </a:cxn>
                <a:cxn ang="0">
                  <a:pos x="T4" y="T5"/>
                </a:cxn>
                <a:cxn ang="0">
                  <a:pos x="T6" y="T7"/>
                </a:cxn>
                <a:cxn ang="0">
                  <a:pos x="T8" y="T9"/>
                </a:cxn>
              </a:cxnLst>
              <a:rect l="0" t="0" r="r" b="b"/>
              <a:pathLst>
                <a:path w="247" h="333">
                  <a:moveTo>
                    <a:pt x="247" y="5"/>
                  </a:moveTo>
                  <a:lnTo>
                    <a:pt x="16" y="333"/>
                  </a:lnTo>
                  <a:lnTo>
                    <a:pt x="0" y="321"/>
                  </a:lnTo>
                  <a:lnTo>
                    <a:pt x="198" y="0"/>
                  </a:lnTo>
                  <a:lnTo>
                    <a:pt x="247"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70"/>
            <p:cNvSpPr>
              <a:spLocks/>
            </p:cNvSpPr>
            <p:nvPr/>
          </p:nvSpPr>
          <p:spPr bwMode="auto">
            <a:xfrm>
              <a:off x="7743856" y="5538660"/>
              <a:ext cx="390525" cy="514350"/>
            </a:xfrm>
            <a:custGeom>
              <a:avLst/>
              <a:gdLst>
                <a:gd name="T0" fmla="*/ 205 w 246"/>
                <a:gd name="T1" fmla="*/ 14 h 324"/>
                <a:gd name="T2" fmla="*/ 0 w 246"/>
                <a:gd name="T3" fmla="*/ 324 h 324"/>
                <a:gd name="T4" fmla="*/ 22 w 246"/>
                <a:gd name="T5" fmla="*/ 314 h 324"/>
                <a:gd name="T6" fmla="*/ 246 w 246"/>
                <a:gd name="T7" fmla="*/ 0 h 324"/>
                <a:gd name="T8" fmla="*/ 205 w 246"/>
                <a:gd name="T9" fmla="*/ 14 h 324"/>
              </a:gdLst>
              <a:ahLst/>
              <a:cxnLst>
                <a:cxn ang="0">
                  <a:pos x="T0" y="T1"/>
                </a:cxn>
                <a:cxn ang="0">
                  <a:pos x="T2" y="T3"/>
                </a:cxn>
                <a:cxn ang="0">
                  <a:pos x="T4" y="T5"/>
                </a:cxn>
                <a:cxn ang="0">
                  <a:pos x="T6" y="T7"/>
                </a:cxn>
                <a:cxn ang="0">
                  <a:pos x="T8" y="T9"/>
                </a:cxn>
              </a:cxnLst>
              <a:rect l="0" t="0" r="r" b="b"/>
              <a:pathLst>
                <a:path w="246" h="324">
                  <a:moveTo>
                    <a:pt x="205" y="14"/>
                  </a:moveTo>
                  <a:lnTo>
                    <a:pt x="0" y="324"/>
                  </a:lnTo>
                  <a:lnTo>
                    <a:pt x="22" y="314"/>
                  </a:lnTo>
                  <a:lnTo>
                    <a:pt x="246" y="0"/>
                  </a:lnTo>
                  <a:lnTo>
                    <a:pt x="20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71"/>
            <p:cNvSpPr>
              <a:spLocks/>
            </p:cNvSpPr>
            <p:nvPr/>
          </p:nvSpPr>
          <p:spPr bwMode="auto">
            <a:xfrm>
              <a:off x="6881844" y="6351460"/>
              <a:ext cx="733425" cy="303213"/>
            </a:xfrm>
            <a:custGeom>
              <a:avLst/>
              <a:gdLst>
                <a:gd name="T0" fmla="*/ 460 w 462"/>
                <a:gd name="T1" fmla="*/ 89 h 191"/>
                <a:gd name="T2" fmla="*/ 449 w 462"/>
                <a:gd name="T3" fmla="*/ 93 h 191"/>
                <a:gd name="T4" fmla="*/ 430 w 462"/>
                <a:gd name="T5" fmla="*/ 103 h 191"/>
                <a:gd name="T6" fmla="*/ 403 w 462"/>
                <a:gd name="T7" fmla="*/ 115 h 191"/>
                <a:gd name="T8" fmla="*/ 370 w 462"/>
                <a:gd name="T9" fmla="*/ 130 h 191"/>
                <a:gd name="T10" fmla="*/ 331 w 462"/>
                <a:gd name="T11" fmla="*/ 146 h 191"/>
                <a:gd name="T12" fmla="*/ 290 w 462"/>
                <a:gd name="T13" fmla="*/ 160 h 191"/>
                <a:gd name="T14" fmla="*/ 247 w 462"/>
                <a:gd name="T15" fmla="*/ 173 h 191"/>
                <a:gd name="T16" fmla="*/ 187 w 462"/>
                <a:gd name="T17" fmla="*/ 185 h 191"/>
                <a:gd name="T18" fmla="*/ 138 w 462"/>
                <a:gd name="T19" fmla="*/ 191 h 191"/>
                <a:gd name="T20" fmla="*/ 114 w 462"/>
                <a:gd name="T21" fmla="*/ 188 h 191"/>
                <a:gd name="T22" fmla="*/ 100 w 462"/>
                <a:gd name="T23" fmla="*/ 178 h 191"/>
                <a:gd name="T24" fmla="*/ 85 w 462"/>
                <a:gd name="T25" fmla="*/ 167 h 191"/>
                <a:gd name="T26" fmla="*/ 70 w 462"/>
                <a:gd name="T27" fmla="*/ 157 h 191"/>
                <a:gd name="T28" fmla="*/ 56 w 462"/>
                <a:gd name="T29" fmla="*/ 146 h 191"/>
                <a:gd name="T30" fmla="*/ 45 w 462"/>
                <a:gd name="T31" fmla="*/ 135 h 191"/>
                <a:gd name="T32" fmla="*/ 40 w 462"/>
                <a:gd name="T33" fmla="*/ 113 h 191"/>
                <a:gd name="T34" fmla="*/ 51 w 462"/>
                <a:gd name="T35" fmla="*/ 92 h 191"/>
                <a:gd name="T36" fmla="*/ 85 w 462"/>
                <a:gd name="T37" fmla="*/ 82 h 191"/>
                <a:gd name="T38" fmla="*/ 87 w 462"/>
                <a:gd name="T39" fmla="*/ 69 h 191"/>
                <a:gd name="T40" fmla="*/ 63 w 462"/>
                <a:gd name="T41" fmla="*/ 68 h 191"/>
                <a:gd name="T42" fmla="*/ 47 w 462"/>
                <a:gd name="T43" fmla="*/ 73 h 191"/>
                <a:gd name="T44" fmla="*/ 33 w 462"/>
                <a:gd name="T45" fmla="*/ 76 h 191"/>
                <a:gd name="T46" fmla="*/ 22 w 462"/>
                <a:gd name="T47" fmla="*/ 76 h 191"/>
                <a:gd name="T48" fmla="*/ 12 w 462"/>
                <a:gd name="T49" fmla="*/ 64 h 191"/>
                <a:gd name="T50" fmla="*/ 2 w 462"/>
                <a:gd name="T51" fmla="*/ 43 h 191"/>
                <a:gd name="T52" fmla="*/ 1 w 462"/>
                <a:gd name="T53" fmla="*/ 20 h 191"/>
                <a:gd name="T54" fmla="*/ 16 w 462"/>
                <a:gd name="T55" fmla="*/ 6 h 191"/>
                <a:gd name="T56" fmla="*/ 52 w 462"/>
                <a:gd name="T57" fmla="*/ 9 h 191"/>
                <a:gd name="T58" fmla="*/ 85 w 462"/>
                <a:gd name="T59" fmla="*/ 15 h 191"/>
                <a:gd name="T60" fmla="*/ 115 w 462"/>
                <a:gd name="T61" fmla="*/ 20 h 191"/>
                <a:gd name="T62" fmla="*/ 146 w 462"/>
                <a:gd name="T63" fmla="*/ 22 h 191"/>
                <a:gd name="T64" fmla="*/ 181 w 462"/>
                <a:gd name="T65" fmla="*/ 19 h 191"/>
                <a:gd name="T66" fmla="*/ 208 w 462"/>
                <a:gd name="T67" fmla="*/ 14 h 191"/>
                <a:gd name="T68" fmla="*/ 234 w 462"/>
                <a:gd name="T69" fmla="*/ 9 h 191"/>
                <a:gd name="T70" fmla="*/ 264 w 462"/>
                <a:gd name="T71" fmla="*/ 3 h 191"/>
                <a:gd name="T72" fmla="*/ 311 w 462"/>
                <a:gd name="T73" fmla="*/ 3 h 191"/>
                <a:gd name="T74" fmla="*/ 369 w 462"/>
                <a:gd name="T75" fmla="*/ 26 h 191"/>
                <a:gd name="T76" fmla="*/ 422 w 462"/>
                <a:gd name="T77" fmla="*/ 58 h 191"/>
                <a:gd name="T78" fmla="*/ 457 w 462"/>
                <a:gd name="T7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2" h="191">
                  <a:moveTo>
                    <a:pt x="462" y="87"/>
                  </a:moveTo>
                  <a:lnTo>
                    <a:pt x="460" y="89"/>
                  </a:lnTo>
                  <a:lnTo>
                    <a:pt x="457" y="90"/>
                  </a:lnTo>
                  <a:lnTo>
                    <a:pt x="449" y="93"/>
                  </a:lnTo>
                  <a:lnTo>
                    <a:pt x="441" y="98"/>
                  </a:lnTo>
                  <a:lnTo>
                    <a:pt x="430" y="103"/>
                  </a:lnTo>
                  <a:lnTo>
                    <a:pt x="418" y="109"/>
                  </a:lnTo>
                  <a:lnTo>
                    <a:pt x="403" y="115"/>
                  </a:lnTo>
                  <a:lnTo>
                    <a:pt x="387" y="123"/>
                  </a:lnTo>
                  <a:lnTo>
                    <a:pt x="370" y="130"/>
                  </a:lnTo>
                  <a:lnTo>
                    <a:pt x="350" y="138"/>
                  </a:lnTo>
                  <a:lnTo>
                    <a:pt x="331" y="146"/>
                  </a:lnTo>
                  <a:lnTo>
                    <a:pt x="311" y="153"/>
                  </a:lnTo>
                  <a:lnTo>
                    <a:pt x="290" y="160"/>
                  </a:lnTo>
                  <a:lnTo>
                    <a:pt x="268" y="167"/>
                  </a:lnTo>
                  <a:lnTo>
                    <a:pt x="247" y="173"/>
                  </a:lnTo>
                  <a:lnTo>
                    <a:pt x="225" y="178"/>
                  </a:lnTo>
                  <a:lnTo>
                    <a:pt x="187" y="185"/>
                  </a:lnTo>
                  <a:lnTo>
                    <a:pt x="158" y="190"/>
                  </a:lnTo>
                  <a:lnTo>
                    <a:pt x="138" y="191"/>
                  </a:lnTo>
                  <a:lnTo>
                    <a:pt x="123" y="190"/>
                  </a:lnTo>
                  <a:lnTo>
                    <a:pt x="114" y="188"/>
                  </a:lnTo>
                  <a:lnTo>
                    <a:pt x="106" y="184"/>
                  </a:lnTo>
                  <a:lnTo>
                    <a:pt x="100" y="178"/>
                  </a:lnTo>
                  <a:lnTo>
                    <a:pt x="93" y="173"/>
                  </a:lnTo>
                  <a:lnTo>
                    <a:pt x="85" y="167"/>
                  </a:lnTo>
                  <a:lnTo>
                    <a:pt x="77" y="162"/>
                  </a:lnTo>
                  <a:lnTo>
                    <a:pt x="70" y="157"/>
                  </a:lnTo>
                  <a:lnTo>
                    <a:pt x="62" y="152"/>
                  </a:lnTo>
                  <a:lnTo>
                    <a:pt x="56" y="146"/>
                  </a:lnTo>
                  <a:lnTo>
                    <a:pt x="50" y="141"/>
                  </a:lnTo>
                  <a:lnTo>
                    <a:pt x="45" y="135"/>
                  </a:lnTo>
                  <a:lnTo>
                    <a:pt x="43" y="128"/>
                  </a:lnTo>
                  <a:lnTo>
                    <a:pt x="40" y="113"/>
                  </a:lnTo>
                  <a:lnTo>
                    <a:pt x="43" y="102"/>
                  </a:lnTo>
                  <a:lnTo>
                    <a:pt x="51" y="92"/>
                  </a:lnTo>
                  <a:lnTo>
                    <a:pt x="68" y="87"/>
                  </a:lnTo>
                  <a:lnTo>
                    <a:pt x="85" y="82"/>
                  </a:lnTo>
                  <a:lnTo>
                    <a:pt x="92" y="75"/>
                  </a:lnTo>
                  <a:lnTo>
                    <a:pt x="87" y="69"/>
                  </a:lnTo>
                  <a:lnTo>
                    <a:pt x="73" y="66"/>
                  </a:lnTo>
                  <a:lnTo>
                    <a:pt x="63" y="68"/>
                  </a:lnTo>
                  <a:lnTo>
                    <a:pt x="55" y="69"/>
                  </a:lnTo>
                  <a:lnTo>
                    <a:pt x="47" y="73"/>
                  </a:lnTo>
                  <a:lnTo>
                    <a:pt x="40" y="75"/>
                  </a:lnTo>
                  <a:lnTo>
                    <a:pt x="33" y="76"/>
                  </a:lnTo>
                  <a:lnTo>
                    <a:pt x="27" y="77"/>
                  </a:lnTo>
                  <a:lnTo>
                    <a:pt x="22" y="76"/>
                  </a:lnTo>
                  <a:lnTo>
                    <a:pt x="17" y="71"/>
                  </a:lnTo>
                  <a:lnTo>
                    <a:pt x="12" y="64"/>
                  </a:lnTo>
                  <a:lnTo>
                    <a:pt x="7" y="54"/>
                  </a:lnTo>
                  <a:lnTo>
                    <a:pt x="2" y="43"/>
                  </a:lnTo>
                  <a:lnTo>
                    <a:pt x="0" y="31"/>
                  </a:lnTo>
                  <a:lnTo>
                    <a:pt x="1" y="20"/>
                  </a:lnTo>
                  <a:lnTo>
                    <a:pt x="5" y="11"/>
                  </a:lnTo>
                  <a:lnTo>
                    <a:pt x="16" y="6"/>
                  </a:lnTo>
                  <a:lnTo>
                    <a:pt x="33" y="6"/>
                  </a:lnTo>
                  <a:lnTo>
                    <a:pt x="52" y="9"/>
                  </a:lnTo>
                  <a:lnTo>
                    <a:pt x="70" y="11"/>
                  </a:lnTo>
                  <a:lnTo>
                    <a:pt x="85" y="15"/>
                  </a:lnTo>
                  <a:lnTo>
                    <a:pt x="100" y="17"/>
                  </a:lnTo>
                  <a:lnTo>
                    <a:pt x="115" y="20"/>
                  </a:lnTo>
                  <a:lnTo>
                    <a:pt x="130" y="21"/>
                  </a:lnTo>
                  <a:lnTo>
                    <a:pt x="146" y="22"/>
                  </a:lnTo>
                  <a:lnTo>
                    <a:pt x="164" y="21"/>
                  </a:lnTo>
                  <a:lnTo>
                    <a:pt x="181" y="19"/>
                  </a:lnTo>
                  <a:lnTo>
                    <a:pt x="196" y="16"/>
                  </a:lnTo>
                  <a:lnTo>
                    <a:pt x="208" y="14"/>
                  </a:lnTo>
                  <a:lnTo>
                    <a:pt x="221" y="11"/>
                  </a:lnTo>
                  <a:lnTo>
                    <a:pt x="234" y="9"/>
                  </a:lnTo>
                  <a:lnTo>
                    <a:pt x="248" y="5"/>
                  </a:lnTo>
                  <a:lnTo>
                    <a:pt x="264" y="3"/>
                  </a:lnTo>
                  <a:lnTo>
                    <a:pt x="285" y="0"/>
                  </a:lnTo>
                  <a:lnTo>
                    <a:pt x="311" y="3"/>
                  </a:lnTo>
                  <a:lnTo>
                    <a:pt x="339" y="11"/>
                  </a:lnTo>
                  <a:lnTo>
                    <a:pt x="369" y="26"/>
                  </a:lnTo>
                  <a:lnTo>
                    <a:pt x="397" y="42"/>
                  </a:lnTo>
                  <a:lnTo>
                    <a:pt x="422" y="58"/>
                  </a:lnTo>
                  <a:lnTo>
                    <a:pt x="443" y="73"/>
                  </a:lnTo>
                  <a:lnTo>
                    <a:pt x="457" y="84"/>
                  </a:lnTo>
                  <a:lnTo>
                    <a:pt x="462"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72"/>
            <p:cNvSpPr>
              <a:spLocks/>
            </p:cNvSpPr>
            <p:nvPr/>
          </p:nvSpPr>
          <p:spPr bwMode="auto">
            <a:xfrm>
              <a:off x="7540656" y="5676772"/>
              <a:ext cx="1152525" cy="787400"/>
            </a:xfrm>
            <a:custGeom>
              <a:avLst/>
              <a:gdLst>
                <a:gd name="T0" fmla="*/ 0 w 726"/>
                <a:gd name="T1" fmla="*/ 289 h 496"/>
                <a:gd name="T2" fmla="*/ 3 w 726"/>
                <a:gd name="T3" fmla="*/ 287 h 496"/>
                <a:gd name="T4" fmla="*/ 11 w 726"/>
                <a:gd name="T5" fmla="*/ 282 h 496"/>
                <a:gd name="T6" fmla="*/ 25 w 726"/>
                <a:gd name="T7" fmla="*/ 272 h 496"/>
                <a:gd name="T8" fmla="*/ 43 w 726"/>
                <a:gd name="T9" fmla="*/ 260 h 496"/>
                <a:gd name="T10" fmla="*/ 66 w 726"/>
                <a:gd name="T11" fmla="*/ 246 h 496"/>
                <a:gd name="T12" fmla="*/ 92 w 726"/>
                <a:gd name="T13" fmla="*/ 229 h 496"/>
                <a:gd name="T14" fmla="*/ 121 w 726"/>
                <a:gd name="T15" fmla="*/ 211 h 496"/>
                <a:gd name="T16" fmla="*/ 155 w 726"/>
                <a:gd name="T17" fmla="*/ 191 h 496"/>
                <a:gd name="T18" fmla="*/ 189 w 726"/>
                <a:gd name="T19" fmla="*/ 170 h 496"/>
                <a:gd name="T20" fmla="*/ 226 w 726"/>
                <a:gd name="T21" fmla="*/ 148 h 496"/>
                <a:gd name="T22" fmla="*/ 264 w 726"/>
                <a:gd name="T23" fmla="*/ 128 h 496"/>
                <a:gd name="T24" fmla="*/ 304 w 726"/>
                <a:gd name="T25" fmla="*/ 107 h 496"/>
                <a:gd name="T26" fmla="*/ 343 w 726"/>
                <a:gd name="T27" fmla="*/ 86 h 496"/>
                <a:gd name="T28" fmla="*/ 384 w 726"/>
                <a:gd name="T29" fmla="*/ 66 h 496"/>
                <a:gd name="T30" fmla="*/ 424 w 726"/>
                <a:gd name="T31" fmla="*/ 48 h 496"/>
                <a:gd name="T32" fmla="*/ 463 w 726"/>
                <a:gd name="T33" fmla="*/ 32 h 496"/>
                <a:gd name="T34" fmla="*/ 501 w 726"/>
                <a:gd name="T35" fmla="*/ 18 h 496"/>
                <a:gd name="T36" fmla="*/ 539 w 726"/>
                <a:gd name="T37" fmla="*/ 9 h 496"/>
                <a:gd name="T38" fmla="*/ 575 w 726"/>
                <a:gd name="T39" fmla="*/ 3 h 496"/>
                <a:gd name="T40" fmla="*/ 608 w 726"/>
                <a:gd name="T41" fmla="*/ 0 h 496"/>
                <a:gd name="T42" fmla="*/ 637 w 726"/>
                <a:gd name="T43" fmla="*/ 0 h 496"/>
                <a:gd name="T44" fmla="*/ 664 w 726"/>
                <a:gd name="T45" fmla="*/ 5 h 496"/>
                <a:gd name="T46" fmla="*/ 686 w 726"/>
                <a:gd name="T47" fmla="*/ 12 h 496"/>
                <a:gd name="T48" fmla="*/ 705 w 726"/>
                <a:gd name="T49" fmla="*/ 22 h 496"/>
                <a:gd name="T50" fmla="*/ 717 w 726"/>
                <a:gd name="T51" fmla="*/ 36 h 496"/>
                <a:gd name="T52" fmla="*/ 724 w 726"/>
                <a:gd name="T53" fmla="*/ 53 h 496"/>
                <a:gd name="T54" fmla="*/ 726 w 726"/>
                <a:gd name="T55" fmla="*/ 72 h 496"/>
                <a:gd name="T56" fmla="*/ 720 w 726"/>
                <a:gd name="T57" fmla="*/ 94 h 496"/>
                <a:gd name="T58" fmla="*/ 706 w 726"/>
                <a:gd name="T59" fmla="*/ 120 h 496"/>
                <a:gd name="T60" fmla="*/ 684 w 726"/>
                <a:gd name="T61" fmla="*/ 148 h 496"/>
                <a:gd name="T62" fmla="*/ 655 w 726"/>
                <a:gd name="T63" fmla="*/ 180 h 496"/>
                <a:gd name="T64" fmla="*/ 615 w 726"/>
                <a:gd name="T65" fmla="*/ 213 h 496"/>
                <a:gd name="T66" fmla="*/ 572 w 726"/>
                <a:gd name="T67" fmla="*/ 248 h 496"/>
                <a:gd name="T68" fmla="*/ 530 w 726"/>
                <a:gd name="T69" fmla="*/ 279 h 496"/>
                <a:gd name="T70" fmla="*/ 488 w 726"/>
                <a:gd name="T71" fmla="*/ 309 h 496"/>
                <a:gd name="T72" fmla="*/ 447 w 726"/>
                <a:gd name="T73" fmla="*/ 337 h 496"/>
                <a:gd name="T74" fmla="*/ 409 w 726"/>
                <a:gd name="T75" fmla="*/ 362 h 496"/>
                <a:gd name="T76" fmla="*/ 373 w 726"/>
                <a:gd name="T77" fmla="*/ 385 h 496"/>
                <a:gd name="T78" fmla="*/ 338 w 726"/>
                <a:gd name="T79" fmla="*/ 406 h 496"/>
                <a:gd name="T80" fmla="*/ 307 w 726"/>
                <a:gd name="T81" fmla="*/ 425 h 496"/>
                <a:gd name="T82" fmla="*/ 277 w 726"/>
                <a:gd name="T83" fmla="*/ 441 h 496"/>
                <a:gd name="T84" fmla="*/ 250 w 726"/>
                <a:gd name="T85" fmla="*/ 456 h 496"/>
                <a:gd name="T86" fmla="*/ 228 w 726"/>
                <a:gd name="T87" fmla="*/ 468 h 496"/>
                <a:gd name="T88" fmla="*/ 208 w 726"/>
                <a:gd name="T89" fmla="*/ 478 h 496"/>
                <a:gd name="T90" fmla="*/ 193 w 726"/>
                <a:gd name="T91" fmla="*/ 487 h 496"/>
                <a:gd name="T92" fmla="*/ 182 w 726"/>
                <a:gd name="T93" fmla="*/ 491 h 496"/>
                <a:gd name="T94" fmla="*/ 174 w 726"/>
                <a:gd name="T95" fmla="*/ 495 h 496"/>
                <a:gd name="T96" fmla="*/ 172 w 726"/>
                <a:gd name="T97" fmla="*/ 496 h 496"/>
                <a:gd name="T98" fmla="*/ 0 w 726"/>
                <a:gd name="T99" fmla="*/ 28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496">
                  <a:moveTo>
                    <a:pt x="0" y="289"/>
                  </a:moveTo>
                  <a:lnTo>
                    <a:pt x="3" y="287"/>
                  </a:lnTo>
                  <a:lnTo>
                    <a:pt x="11" y="282"/>
                  </a:lnTo>
                  <a:lnTo>
                    <a:pt x="25" y="272"/>
                  </a:lnTo>
                  <a:lnTo>
                    <a:pt x="43" y="260"/>
                  </a:lnTo>
                  <a:lnTo>
                    <a:pt x="66" y="246"/>
                  </a:lnTo>
                  <a:lnTo>
                    <a:pt x="92" y="229"/>
                  </a:lnTo>
                  <a:lnTo>
                    <a:pt x="121" y="211"/>
                  </a:lnTo>
                  <a:lnTo>
                    <a:pt x="155" y="191"/>
                  </a:lnTo>
                  <a:lnTo>
                    <a:pt x="189" y="170"/>
                  </a:lnTo>
                  <a:lnTo>
                    <a:pt x="226" y="148"/>
                  </a:lnTo>
                  <a:lnTo>
                    <a:pt x="264" y="128"/>
                  </a:lnTo>
                  <a:lnTo>
                    <a:pt x="304" y="107"/>
                  </a:lnTo>
                  <a:lnTo>
                    <a:pt x="343" y="86"/>
                  </a:lnTo>
                  <a:lnTo>
                    <a:pt x="384" y="66"/>
                  </a:lnTo>
                  <a:lnTo>
                    <a:pt x="424" y="48"/>
                  </a:lnTo>
                  <a:lnTo>
                    <a:pt x="463" y="32"/>
                  </a:lnTo>
                  <a:lnTo>
                    <a:pt x="501" y="18"/>
                  </a:lnTo>
                  <a:lnTo>
                    <a:pt x="539" y="9"/>
                  </a:lnTo>
                  <a:lnTo>
                    <a:pt x="575" y="3"/>
                  </a:lnTo>
                  <a:lnTo>
                    <a:pt x="608" y="0"/>
                  </a:lnTo>
                  <a:lnTo>
                    <a:pt x="637" y="0"/>
                  </a:lnTo>
                  <a:lnTo>
                    <a:pt x="664" y="5"/>
                  </a:lnTo>
                  <a:lnTo>
                    <a:pt x="686" y="12"/>
                  </a:lnTo>
                  <a:lnTo>
                    <a:pt x="705" y="22"/>
                  </a:lnTo>
                  <a:lnTo>
                    <a:pt x="717" y="36"/>
                  </a:lnTo>
                  <a:lnTo>
                    <a:pt x="724" y="53"/>
                  </a:lnTo>
                  <a:lnTo>
                    <a:pt x="726" y="72"/>
                  </a:lnTo>
                  <a:lnTo>
                    <a:pt x="720" y="94"/>
                  </a:lnTo>
                  <a:lnTo>
                    <a:pt x="706" y="120"/>
                  </a:lnTo>
                  <a:lnTo>
                    <a:pt x="684" y="148"/>
                  </a:lnTo>
                  <a:lnTo>
                    <a:pt x="655" y="180"/>
                  </a:lnTo>
                  <a:lnTo>
                    <a:pt x="615" y="213"/>
                  </a:lnTo>
                  <a:lnTo>
                    <a:pt x="572" y="248"/>
                  </a:lnTo>
                  <a:lnTo>
                    <a:pt x="530" y="279"/>
                  </a:lnTo>
                  <a:lnTo>
                    <a:pt x="488" y="309"/>
                  </a:lnTo>
                  <a:lnTo>
                    <a:pt x="447" y="337"/>
                  </a:lnTo>
                  <a:lnTo>
                    <a:pt x="409" y="362"/>
                  </a:lnTo>
                  <a:lnTo>
                    <a:pt x="373" y="385"/>
                  </a:lnTo>
                  <a:lnTo>
                    <a:pt x="338" y="406"/>
                  </a:lnTo>
                  <a:lnTo>
                    <a:pt x="307" y="425"/>
                  </a:lnTo>
                  <a:lnTo>
                    <a:pt x="277" y="441"/>
                  </a:lnTo>
                  <a:lnTo>
                    <a:pt x="250" y="456"/>
                  </a:lnTo>
                  <a:lnTo>
                    <a:pt x="228" y="468"/>
                  </a:lnTo>
                  <a:lnTo>
                    <a:pt x="208" y="478"/>
                  </a:lnTo>
                  <a:lnTo>
                    <a:pt x="193" y="487"/>
                  </a:lnTo>
                  <a:lnTo>
                    <a:pt x="182" y="491"/>
                  </a:lnTo>
                  <a:lnTo>
                    <a:pt x="174" y="495"/>
                  </a:lnTo>
                  <a:lnTo>
                    <a:pt x="172" y="496"/>
                  </a:lnTo>
                  <a:lnTo>
                    <a:pt x="0" y="2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73"/>
            <p:cNvSpPr>
              <a:spLocks/>
            </p:cNvSpPr>
            <p:nvPr/>
          </p:nvSpPr>
          <p:spPr bwMode="auto">
            <a:xfrm>
              <a:off x="7848631" y="6270497"/>
              <a:ext cx="758825" cy="363538"/>
            </a:xfrm>
            <a:custGeom>
              <a:avLst/>
              <a:gdLst>
                <a:gd name="T0" fmla="*/ 1 w 478"/>
                <a:gd name="T1" fmla="*/ 119 h 229"/>
                <a:gd name="T2" fmla="*/ 12 w 478"/>
                <a:gd name="T3" fmla="*/ 124 h 229"/>
                <a:gd name="T4" fmla="*/ 33 w 478"/>
                <a:gd name="T5" fmla="*/ 135 h 229"/>
                <a:gd name="T6" fmla="*/ 62 w 478"/>
                <a:gd name="T7" fmla="*/ 148 h 229"/>
                <a:gd name="T8" fmla="*/ 97 w 478"/>
                <a:gd name="T9" fmla="*/ 164 h 229"/>
                <a:gd name="T10" fmla="*/ 137 w 478"/>
                <a:gd name="T11" fmla="*/ 180 h 229"/>
                <a:gd name="T12" fmla="*/ 181 w 478"/>
                <a:gd name="T13" fmla="*/ 196 h 229"/>
                <a:gd name="T14" fmla="*/ 226 w 478"/>
                <a:gd name="T15" fmla="*/ 208 h 229"/>
                <a:gd name="T16" fmla="*/ 290 w 478"/>
                <a:gd name="T17" fmla="*/ 223 h 229"/>
                <a:gd name="T18" fmla="*/ 342 w 478"/>
                <a:gd name="T19" fmla="*/ 229 h 229"/>
                <a:gd name="T20" fmla="*/ 367 w 478"/>
                <a:gd name="T21" fmla="*/ 225 h 229"/>
                <a:gd name="T22" fmla="*/ 381 w 478"/>
                <a:gd name="T23" fmla="*/ 215 h 229"/>
                <a:gd name="T24" fmla="*/ 397 w 478"/>
                <a:gd name="T25" fmla="*/ 203 h 229"/>
                <a:gd name="T26" fmla="*/ 413 w 478"/>
                <a:gd name="T27" fmla="*/ 192 h 229"/>
                <a:gd name="T28" fmla="*/ 427 w 478"/>
                <a:gd name="T29" fmla="*/ 181 h 229"/>
                <a:gd name="T30" fmla="*/ 439 w 478"/>
                <a:gd name="T31" fmla="*/ 168 h 229"/>
                <a:gd name="T32" fmla="*/ 443 w 478"/>
                <a:gd name="T33" fmla="*/ 146 h 229"/>
                <a:gd name="T34" fmla="*/ 434 w 478"/>
                <a:gd name="T35" fmla="*/ 124 h 229"/>
                <a:gd name="T36" fmla="*/ 397 w 478"/>
                <a:gd name="T37" fmla="*/ 113 h 229"/>
                <a:gd name="T38" fmla="*/ 394 w 478"/>
                <a:gd name="T39" fmla="*/ 99 h 229"/>
                <a:gd name="T40" fmla="*/ 419 w 478"/>
                <a:gd name="T41" fmla="*/ 98 h 229"/>
                <a:gd name="T42" fmla="*/ 436 w 478"/>
                <a:gd name="T43" fmla="*/ 103 h 229"/>
                <a:gd name="T44" fmla="*/ 452 w 478"/>
                <a:gd name="T45" fmla="*/ 106 h 229"/>
                <a:gd name="T46" fmla="*/ 463 w 478"/>
                <a:gd name="T47" fmla="*/ 106 h 229"/>
                <a:gd name="T48" fmla="*/ 472 w 478"/>
                <a:gd name="T49" fmla="*/ 94 h 229"/>
                <a:gd name="T50" fmla="*/ 478 w 478"/>
                <a:gd name="T51" fmla="*/ 76 h 229"/>
                <a:gd name="T52" fmla="*/ 473 w 478"/>
                <a:gd name="T53" fmla="*/ 56 h 229"/>
                <a:gd name="T54" fmla="*/ 452 w 478"/>
                <a:gd name="T55" fmla="*/ 45 h 229"/>
                <a:gd name="T56" fmla="*/ 413 w 478"/>
                <a:gd name="T57" fmla="*/ 46 h 229"/>
                <a:gd name="T58" fmla="*/ 380 w 478"/>
                <a:gd name="T59" fmla="*/ 44 h 229"/>
                <a:gd name="T60" fmla="*/ 351 w 478"/>
                <a:gd name="T61" fmla="*/ 39 h 229"/>
                <a:gd name="T62" fmla="*/ 321 w 478"/>
                <a:gd name="T63" fmla="*/ 33 h 229"/>
                <a:gd name="T64" fmla="*/ 293 w 478"/>
                <a:gd name="T65" fmla="*/ 29 h 229"/>
                <a:gd name="T66" fmla="*/ 269 w 478"/>
                <a:gd name="T67" fmla="*/ 27 h 229"/>
                <a:gd name="T68" fmla="*/ 245 w 478"/>
                <a:gd name="T69" fmla="*/ 22 h 229"/>
                <a:gd name="T70" fmla="*/ 219 w 478"/>
                <a:gd name="T71" fmla="*/ 17 h 229"/>
                <a:gd name="T72" fmla="*/ 192 w 478"/>
                <a:gd name="T73" fmla="*/ 13 h 229"/>
                <a:gd name="T74" fmla="*/ 165 w 478"/>
                <a:gd name="T75" fmla="*/ 8 h 229"/>
                <a:gd name="T76" fmla="*/ 138 w 478"/>
                <a:gd name="T77" fmla="*/ 3 h 229"/>
                <a:gd name="T78" fmla="*/ 113 w 478"/>
                <a:gd name="T79" fmla="*/ 1 h 229"/>
                <a:gd name="T80" fmla="*/ 78 w 478"/>
                <a:gd name="T81" fmla="*/ 3 h 229"/>
                <a:gd name="T82" fmla="*/ 40 w 478"/>
                <a:gd name="T83" fmla="*/ 34 h 229"/>
                <a:gd name="T84" fmla="*/ 14 w 478"/>
                <a:gd name="T85" fmla="*/ 78 h 229"/>
                <a:gd name="T86" fmla="*/ 1 w 478"/>
                <a:gd name="T87" fmla="*/ 1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229">
                  <a:moveTo>
                    <a:pt x="0" y="117"/>
                  </a:moveTo>
                  <a:lnTo>
                    <a:pt x="1" y="119"/>
                  </a:lnTo>
                  <a:lnTo>
                    <a:pt x="6" y="120"/>
                  </a:lnTo>
                  <a:lnTo>
                    <a:pt x="12" y="124"/>
                  </a:lnTo>
                  <a:lnTo>
                    <a:pt x="22" y="128"/>
                  </a:lnTo>
                  <a:lnTo>
                    <a:pt x="33" y="135"/>
                  </a:lnTo>
                  <a:lnTo>
                    <a:pt x="46" y="141"/>
                  </a:lnTo>
                  <a:lnTo>
                    <a:pt x="62" y="148"/>
                  </a:lnTo>
                  <a:lnTo>
                    <a:pt x="79" y="155"/>
                  </a:lnTo>
                  <a:lnTo>
                    <a:pt x="97" y="164"/>
                  </a:lnTo>
                  <a:lnTo>
                    <a:pt x="117" y="171"/>
                  </a:lnTo>
                  <a:lnTo>
                    <a:pt x="137" y="180"/>
                  </a:lnTo>
                  <a:lnTo>
                    <a:pt x="159" y="187"/>
                  </a:lnTo>
                  <a:lnTo>
                    <a:pt x="181" y="196"/>
                  </a:lnTo>
                  <a:lnTo>
                    <a:pt x="204" y="202"/>
                  </a:lnTo>
                  <a:lnTo>
                    <a:pt x="226" y="208"/>
                  </a:lnTo>
                  <a:lnTo>
                    <a:pt x="250" y="214"/>
                  </a:lnTo>
                  <a:lnTo>
                    <a:pt x="290" y="223"/>
                  </a:lnTo>
                  <a:lnTo>
                    <a:pt x="320" y="227"/>
                  </a:lnTo>
                  <a:lnTo>
                    <a:pt x="342" y="229"/>
                  </a:lnTo>
                  <a:lnTo>
                    <a:pt x="356" y="228"/>
                  </a:lnTo>
                  <a:lnTo>
                    <a:pt x="367" y="225"/>
                  </a:lnTo>
                  <a:lnTo>
                    <a:pt x="375" y="220"/>
                  </a:lnTo>
                  <a:lnTo>
                    <a:pt x="381" y="215"/>
                  </a:lnTo>
                  <a:lnTo>
                    <a:pt x="388" y="209"/>
                  </a:lnTo>
                  <a:lnTo>
                    <a:pt x="397" y="203"/>
                  </a:lnTo>
                  <a:lnTo>
                    <a:pt x="404" y="198"/>
                  </a:lnTo>
                  <a:lnTo>
                    <a:pt x="413" y="192"/>
                  </a:lnTo>
                  <a:lnTo>
                    <a:pt x="420" y="187"/>
                  </a:lnTo>
                  <a:lnTo>
                    <a:pt x="427" y="181"/>
                  </a:lnTo>
                  <a:lnTo>
                    <a:pt x="434" y="175"/>
                  </a:lnTo>
                  <a:lnTo>
                    <a:pt x="439" y="168"/>
                  </a:lnTo>
                  <a:lnTo>
                    <a:pt x="441" y="160"/>
                  </a:lnTo>
                  <a:lnTo>
                    <a:pt x="443" y="146"/>
                  </a:lnTo>
                  <a:lnTo>
                    <a:pt x="442" y="133"/>
                  </a:lnTo>
                  <a:lnTo>
                    <a:pt x="434" y="124"/>
                  </a:lnTo>
                  <a:lnTo>
                    <a:pt x="415" y="117"/>
                  </a:lnTo>
                  <a:lnTo>
                    <a:pt x="397" y="113"/>
                  </a:lnTo>
                  <a:lnTo>
                    <a:pt x="391" y="105"/>
                  </a:lnTo>
                  <a:lnTo>
                    <a:pt x="394" y="99"/>
                  </a:lnTo>
                  <a:lnTo>
                    <a:pt x="409" y="97"/>
                  </a:lnTo>
                  <a:lnTo>
                    <a:pt x="419" y="98"/>
                  </a:lnTo>
                  <a:lnTo>
                    <a:pt x="429" y="99"/>
                  </a:lnTo>
                  <a:lnTo>
                    <a:pt x="436" y="103"/>
                  </a:lnTo>
                  <a:lnTo>
                    <a:pt x="445" y="105"/>
                  </a:lnTo>
                  <a:lnTo>
                    <a:pt x="452" y="106"/>
                  </a:lnTo>
                  <a:lnTo>
                    <a:pt x="458" y="108"/>
                  </a:lnTo>
                  <a:lnTo>
                    <a:pt x="463" y="106"/>
                  </a:lnTo>
                  <a:lnTo>
                    <a:pt x="468" y="102"/>
                  </a:lnTo>
                  <a:lnTo>
                    <a:pt x="472" y="94"/>
                  </a:lnTo>
                  <a:lnTo>
                    <a:pt x="475" y="86"/>
                  </a:lnTo>
                  <a:lnTo>
                    <a:pt x="478" y="76"/>
                  </a:lnTo>
                  <a:lnTo>
                    <a:pt x="477" y="66"/>
                  </a:lnTo>
                  <a:lnTo>
                    <a:pt x="473" y="56"/>
                  </a:lnTo>
                  <a:lnTo>
                    <a:pt x="465" y="50"/>
                  </a:lnTo>
                  <a:lnTo>
                    <a:pt x="452" y="45"/>
                  </a:lnTo>
                  <a:lnTo>
                    <a:pt x="434" y="45"/>
                  </a:lnTo>
                  <a:lnTo>
                    <a:pt x="413" y="46"/>
                  </a:lnTo>
                  <a:lnTo>
                    <a:pt x="396" y="45"/>
                  </a:lnTo>
                  <a:lnTo>
                    <a:pt x="380" y="44"/>
                  </a:lnTo>
                  <a:lnTo>
                    <a:pt x="366" y="41"/>
                  </a:lnTo>
                  <a:lnTo>
                    <a:pt x="351" y="39"/>
                  </a:lnTo>
                  <a:lnTo>
                    <a:pt x="337" y="35"/>
                  </a:lnTo>
                  <a:lnTo>
                    <a:pt x="321" y="33"/>
                  </a:lnTo>
                  <a:lnTo>
                    <a:pt x="302" y="30"/>
                  </a:lnTo>
                  <a:lnTo>
                    <a:pt x="293" y="29"/>
                  </a:lnTo>
                  <a:lnTo>
                    <a:pt x="282" y="28"/>
                  </a:lnTo>
                  <a:lnTo>
                    <a:pt x="269" y="27"/>
                  </a:lnTo>
                  <a:lnTo>
                    <a:pt x="257" y="24"/>
                  </a:lnTo>
                  <a:lnTo>
                    <a:pt x="245" y="22"/>
                  </a:lnTo>
                  <a:lnTo>
                    <a:pt x="233" y="19"/>
                  </a:lnTo>
                  <a:lnTo>
                    <a:pt x="219" y="17"/>
                  </a:lnTo>
                  <a:lnTo>
                    <a:pt x="206" y="15"/>
                  </a:lnTo>
                  <a:lnTo>
                    <a:pt x="192" y="13"/>
                  </a:lnTo>
                  <a:lnTo>
                    <a:pt x="179" y="11"/>
                  </a:lnTo>
                  <a:lnTo>
                    <a:pt x="165" y="8"/>
                  </a:lnTo>
                  <a:lnTo>
                    <a:pt x="152" y="6"/>
                  </a:lnTo>
                  <a:lnTo>
                    <a:pt x="138" y="3"/>
                  </a:lnTo>
                  <a:lnTo>
                    <a:pt x="125" y="2"/>
                  </a:lnTo>
                  <a:lnTo>
                    <a:pt x="113" y="1"/>
                  </a:lnTo>
                  <a:lnTo>
                    <a:pt x="100" y="0"/>
                  </a:lnTo>
                  <a:lnTo>
                    <a:pt x="78" y="3"/>
                  </a:lnTo>
                  <a:lnTo>
                    <a:pt x="57" y="16"/>
                  </a:lnTo>
                  <a:lnTo>
                    <a:pt x="40" y="34"/>
                  </a:lnTo>
                  <a:lnTo>
                    <a:pt x="27" y="56"/>
                  </a:lnTo>
                  <a:lnTo>
                    <a:pt x="14" y="78"/>
                  </a:lnTo>
                  <a:lnTo>
                    <a:pt x="7" y="98"/>
                  </a:lnTo>
                  <a:lnTo>
                    <a:pt x="1" y="113"/>
                  </a:lnTo>
                  <a:lnTo>
                    <a:pt x="0" y="1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74"/>
            <p:cNvSpPr>
              <a:spLocks/>
            </p:cNvSpPr>
            <p:nvPr/>
          </p:nvSpPr>
          <p:spPr bwMode="auto">
            <a:xfrm>
              <a:off x="6475444" y="5832347"/>
              <a:ext cx="1552575" cy="730250"/>
            </a:xfrm>
            <a:custGeom>
              <a:avLst/>
              <a:gdLst>
                <a:gd name="T0" fmla="*/ 864 w 978"/>
                <a:gd name="T1" fmla="*/ 460 h 460"/>
                <a:gd name="T2" fmla="*/ 857 w 978"/>
                <a:gd name="T3" fmla="*/ 458 h 460"/>
                <a:gd name="T4" fmla="*/ 839 w 978"/>
                <a:gd name="T5" fmla="*/ 455 h 460"/>
                <a:gd name="T6" fmla="*/ 810 w 978"/>
                <a:gd name="T7" fmla="*/ 449 h 460"/>
                <a:gd name="T8" fmla="*/ 772 w 978"/>
                <a:gd name="T9" fmla="*/ 440 h 460"/>
                <a:gd name="T10" fmla="*/ 726 w 978"/>
                <a:gd name="T11" fmla="*/ 430 h 460"/>
                <a:gd name="T12" fmla="*/ 674 w 978"/>
                <a:gd name="T13" fmla="*/ 418 h 460"/>
                <a:gd name="T14" fmla="*/ 616 w 978"/>
                <a:gd name="T15" fmla="*/ 403 h 460"/>
                <a:gd name="T16" fmla="*/ 556 w 978"/>
                <a:gd name="T17" fmla="*/ 389 h 460"/>
                <a:gd name="T18" fmla="*/ 492 w 978"/>
                <a:gd name="T19" fmla="*/ 371 h 460"/>
                <a:gd name="T20" fmla="*/ 427 w 978"/>
                <a:gd name="T21" fmla="*/ 353 h 460"/>
                <a:gd name="T22" fmla="*/ 364 w 978"/>
                <a:gd name="T23" fmla="*/ 333 h 460"/>
                <a:gd name="T24" fmla="*/ 302 w 978"/>
                <a:gd name="T25" fmla="*/ 313 h 460"/>
                <a:gd name="T26" fmla="*/ 243 w 978"/>
                <a:gd name="T27" fmla="*/ 291 h 460"/>
                <a:gd name="T28" fmla="*/ 189 w 978"/>
                <a:gd name="T29" fmla="*/ 268 h 460"/>
                <a:gd name="T30" fmla="*/ 140 w 978"/>
                <a:gd name="T31" fmla="*/ 245 h 460"/>
                <a:gd name="T32" fmla="*/ 100 w 978"/>
                <a:gd name="T33" fmla="*/ 222 h 460"/>
                <a:gd name="T34" fmla="*/ 67 w 978"/>
                <a:gd name="T35" fmla="*/ 199 h 460"/>
                <a:gd name="T36" fmla="*/ 40 w 978"/>
                <a:gd name="T37" fmla="*/ 174 h 460"/>
                <a:gd name="T38" fmla="*/ 20 w 978"/>
                <a:gd name="T39" fmla="*/ 151 h 460"/>
                <a:gd name="T40" fmla="*/ 7 w 978"/>
                <a:gd name="T41" fmla="*/ 128 h 460"/>
                <a:gd name="T42" fmla="*/ 0 w 978"/>
                <a:gd name="T43" fmla="*/ 105 h 460"/>
                <a:gd name="T44" fmla="*/ 0 w 978"/>
                <a:gd name="T45" fmla="*/ 85 h 460"/>
                <a:gd name="T46" fmla="*/ 4 w 978"/>
                <a:gd name="T47" fmla="*/ 65 h 460"/>
                <a:gd name="T48" fmla="*/ 17 w 978"/>
                <a:gd name="T49" fmla="*/ 48 h 460"/>
                <a:gd name="T50" fmla="*/ 34 w 978"/>
                <a:gd name="T51" fmla="*/ 33 h 460"/>
                <a:gd name="T52" fmla="*/ 57 w 978"/>
                <a:gd name="T53" fmla="*/ 20 h 460"/>
                <a:gd name="T54" fmla="*/ 87 w 978"/>
                <a:gd name="T55" fmla="*/ 10 h 460"/>
                <a:gd name="T56" fmla="*/ 121 w 978"/>
                <a:gd name="T57" fmla="*/ 4 h 460"/>
                <a:gd name="T58" fmla="*/ 161 w 978"/>
                <a:gd name="T59" fmla="*/ 0 h 460"/>
                <a:gd name="T60" fmla="*/ 207 w 978"/>
                <a:gd name="T61" fmla="*/ 1 h 460"/>
                <a:gd name="T62" fmla="*/ 257 w 978"/>
                <a:gd name="T63" fmla="*/ 6 h 460"/>
                <a:gd name="T64" fmla="*/ 312 w 978"/>
                <a:gd name="T65" fmla="*/ 15 h 460"/>
                <a:gd name="T66" fmla="*/ 371 w 978"/>
                <a:gd name="T67" fmla="*/ 27 h 460"/>
                <a:gd name="T68" fmla="*/ 430 w 978"/>
                <a:gd name="T69" fmla="*/ 42 h 460"/>
                <a:gd name="T70" fmla="*/ 489 w 978"/>
                <a:gd name="T71" fmla="*/ 58 h 460"/>
                <a:gd name="T72" fmla="*/ 546 w 978"/>
                <a:gd name="T73" fmla="*/ 75 h 460"/>
                <a:gd name="T74" fmla="*/ 604 w 978"/>
                <a:gd name="T75" fmla="*/ 93 h 460"/>
                <a:gd name="T76" fmla="*/ 659 w 978"/>
                <a:gd name="T77" fmla="*/ 112 h 460"/>
                <a:gd name="T78" fmla="*/ 712 w 978"/>
                <a:gd name="T79" fmla="*/ 130 h 460"/>
                <a:gd name="T80" fmla="*/ 761 w 978"/>
                <a:gd name="T81" fmla="*/ 148 h 460"/>
                <a:gd name="T82" fmla="*/ 807 w 978"/>
                <a:gd name="T83" fmla="*/ 166 h 460"/>
                <a:gd name="T84" fmla="*/ 849 w 978"/>
                <a:gd name="T85" fmla="*/ 183 h 460"/>
                <a:gd name="T86" fmla="*/ 886 w 978"/>
                <a:gd name="T87" fmla="*/ 197 h 460"/>
                <a:gd name="T88" fmla="*/ 917 w 978"/>
                <a:gd name="T89" fmla="*/ 211 h 460"/>
                <a:gd name="T90" fmla="*/ 942 w 978"/>
                <a:gd name="T91" fmla="*/ 221 h 460"/>
                <a:gd name="T92" fmla="*/ 962 w 978"/>
                <a:gd name="T93" fmla="*/ 229 h 460"/>
                <a:gd name="T94" fmla="*/ 974 w 978"/>
                <a:gd name="T95" fmla="*/ 235 h 460"/>
                <a:gd name="T96" fmla="*/ 978 w 978"/>
                <a:gd name="T97" fmla="*/ 237 h 460"/>
                <a:gd name="T98" fmla="*/ 978 w 978"/>
                <a:gd name="T99" fmla="*/ 243 h 460"/>
                <a:gd name="T100" fmla="*/ 978 w 978"/>
                <a:gd name="T101" fmla="*/ 257 h 460"/>
                <a:gd name="T102" fmla="*/ 974 w 978"/>
                <a:gd name="T103" fmla="*/ 282 h 460"/>
                <a:gd name="T104" fmla="*/ 968 w 978"/>
                <a:gd name="T105" fmla="*/ 311 h 460"/>
                <a:gd name="T106" fmla="*/ 954 w 978"/>
                <a:gd name="T107" fmla="*/ 347 h 460"/>
                <a:gd name="T108" fmla="*/ 935 w 978"/>
                <a:gd name="T109" fmla="*/ 384 h 460"/>
                <a:gd name="T110" fmla="*/ 904 w 978"/>
                <a:gd name="T111" fmla="*/ 422 h 460"/>
                <a:gd name="T112" fmla="*/ 864 w 978"/>
                <a:gd name="T113"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8" h="460">
                  <a:moveTo>
                    <a:pt x="864" y="460"/>
                  </a:moveTo>
                  <a:lnTo>
                    <a:pt x="857" y="458"/>
                  </a:lnTo>
                  <a:lnTo>
                    <a:pt x="839" y="455"/>
                  </a:lnTo>
                  <a:lnTo>
                    <a:pt x="810" y="449"/>
                  </a:lnTo>
                  <a:lnTo>
                    <a:pt x="772" y="440"/>
                  </a:lnTo>
                  <a:lnTo>
                    <a:pt x="726" y="430"/>
                  </a:lnTo>
                  <a:lnTo>
                    <a:pt x="674" y="418"/>
                  </a:lnTo>
                  <a:lnTo>
                    <a:pt x="616" y="403"/>
                  </a:lnTo>
                  <a:lnTo>
                    <a:pt x="556" y="389"/>
                  </a:lnTo>
                  <a:lnTo>
                    <a:pt x="492" y="371"/>
                  </a:lnTo>
                  <a:lnTo>
                    <a:pt x="427" y="353"/>
                  </a:lnTo>
                  <a:lnTo>
                    <a:pt x="364" y="333"/>
                  </a:lnTo>
                  <a:lnTo>
                    <a:pt x="302" y="313"/>
                  </a:lnTo>
                  <a:lnTo>
                    <a:pt x="243" y="291"/>
                  </a:lnTo>
                  <a:lnTo>
                    <a:pt x="189" y="268"/>
                  </a:lnTo>
                  <a:lnTo>
                    <a:pt x="140" y="245"/>
                  </a:lnTo>
                  <a:lnTo>
                    <a:pt x="100" y="222"/>
                  </a:lnTo>
                  <a:lnTo>
                    <a:pt x="67" y="199"/>
                  </a:lnTo>
                  <a:lnTo>
                    <a:pt x="40" y="174"/>
                  </a:lnTo>
                  <a:lnTo>
                    <a:pt x="20" y="151"/>
                  </a:lnTo>
                  <a:lnTo>
                    <a:pt x="7" y="128"/>
                  </a:lnTo>
                  <a:lnTo>
                    <a:pt x="0" y="105"/>
                  </a:lnTo>
                  <a:lnTo>
                    <a:pt x="0" y="85"/>
                  </a:lnTo>
                  <a:lnTo>
                    <a:pt x="4" y="65"/>
                  </a:lnTo>
                  <a:lnTo>
                    <a:pt x="17" y="48"/>
                  </a:lnTo>
                  <a:lnTo>
                    <a:pt x="34" y="33"/>
                  </a:lnTo>
                  <a:lnTo>
                    <a:pt x="57" y="20"/>
                  </a:lnTo>
                  <a:lnTo>
                    <a:pt x="87" y="10"/>
                  </a:lnTo>
                  <a:lnTo>
                    <a:pt x="121" y="4"/>
                  </a:lnTo>
                  <a:lnTo>
                    <a:pt x="161" y="0"/>
                  </a:lnTo>
                  <a:lnTo>
                    <a:pt x="207" y="1"/>
                  </a:lnTo>
                  <a:lnTo>
                    <a:pt x="257" y="6"/>
                  </a:lnTo>
                  <a:lnTo>
                    <a:pt x="312" y="15"/>
                  </a:lnTo>
                  <a:lnTo>
                    <a:pt x="371" y="27"/>
                  </a:lnTo>
                  <a:lnTo>
                    <a:pt x="430" y="42"/>
                  </a:lnTo>
                  <a:lnTo>
                    <a:pt x="489" y="58"/>
                  </a:lnTo>
                  <a:lnTo>
                    <a:pt x="546" y="75"/>
                  </a:lnTo>
                  <a:lnTo>
                    <a:pt x="604" y="93"/>
                  </a:lnTo>
                  <a:lnTo>
                    <a:pt x="659" y="112"/>
                  </a:lnTo>
                  <a:lnTo>
                    <a:pt x="712" y="130"/>
                  </a:lnTo>
                  <a:lnTo>
                    <a:pt x="761" y="148"/>
                  </a:lnTo>
                  <a:lnTo>
                    <a:pt x="807" y="166"/>
                  </a:lnTo>
                  <a:lnTo>
                    <a:pt x="849" y="183"/>
                  </a:lnTo>
                  <a:lnTo>
                    <a:pt x="886" y="197"/>
                  </a:lnTo>
                  <a:lnTo>
                    <a:pt x="917" y="211"/>
                  </a:lnTo>
                  <a:lnTo>
                    <a:pt x="942" y="221"/>
                  </a:lnTo>
                  <a:lnTo>
                    <a:pt x="962" y="229"/>
                  </a:lnTo>
                  <a:lnTo>
                    <a:pt x="974" y="235"/>
                  </a:lnTo>
                  <a:lnTo>
                    <a:pt x="978" y="237"/>
                  </a:lnTo>
                  <a:lnTo>
                    <a:pt x="978" y="243"/>
                  </a:lnTo>
                  <a:lnTo>
                    <a:pt x="978" y="257"/>
                  </a:lnTo>
                  <a:lnTo>
                    <a:pt x="974" y="282"/>
                  </a:lnTo>
                  <a:lnTo>
                    <a:pt x="968" y="311"/>
                  </a:lnTo>
                  <a:lnTo>
                    <a:pt x="954" y="347"/>
                  </a:lnTo>
                  <a:lnTo>
                    <a:pt x="935" y="384"/>
                  </a:lnTo>
                  <a:lnTo>
                    <a:pt x="904" y="422"/>
                  </a:lnTo>
                  <a:lnTo>
                    <a:pt x="864" y="4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75"/>
            <p:cNvSpPr>
              <a:spLocks/>
            </p:cNvSpPr>
            <p:nvPr/>
          </p:nvSpPr>
          <p:spPr bwMode="auto">
            <a:xfrm>
              <a:off x="6492906" y="6024435"/>
              <a:ext cx="1260475" cy="482600"/>
            </a:xfrm>
            <a:custGeom>
              <a:avLst/>
              <a:gdLst>
                <a:gd name="T0" fmla="*/ 794 w 794"/>
                <a:gd name="T1" fmla="*/ 299 h 304"/>
                <a:gd name="T2" fmla="*/ 794 w 794"/>
                <a:gd name="T3" fmla="*/ 299 h 304"/>
                <a:gd name="T4" fmla="*/ 785 w 794"/>
                <a:gd name="T5" fmla="*/ 297 h 304"/>
                <a:gd name="T6" fmla="*/ 761 w 794"/>
                <a:gd name="T7" fmla="*/ 292 h 304"/>
                <a:gd name="T8" fmla="*/ 725 w 794"/>
                <a:gd name="T9" fmla="*/ 283 h 304"/>
                <a:gd name="T10" fmla="*/ 679 w 794"/>
                <a:gd name="T11" fmla="*/ 271 h 304"/>
                <a:gd name="T12" fmla="*/ 623 w 794"/>
                <a:gd name="T13" fmla="*/ 258 h 304"/>
                <a:gd name="T14" fmla="*/ 562 w 794"/>
                <a:gd name="T15" fmla="*/ 241 h 304"/>
                <a:gd name="T16" fmla="*/ 496 w 794"/>
                <a:gd name="T17" fmla="*/ 222 h 304"/>
                <a:gd name="T18" fmla="*/ 426 w 794"/>
                <a:gd name="T19" fmla="*/ 201 h 304"/>
                <a:gd name="T20" fmla="*/ 356 w 794"/>
                <a:gd name="T21" fmla="*/ 179 h 304"/>
                <a:gd name="T22" fmla="*/ 288 w 794"/>
                <a:gd name="T23" fmla="*/ 156 h 304"/>
                <a:gd name="T24" fmla="*/ 221 w 794"/>
                <a:gd name="T25" fmla="*/ 130 h 304"/>
                <a:gd name="T26" fmla="*/ 160 w 794"/>
                <a:gd name="T27" fmla="*/ 106 h 304"/>
                <a:gd name="T28" fmla="*/ 106 w 794"/>
                <a:gd name="T29" fmla="*/ 79 h 304"/>
                <a:gd name="T30" fmla="*/ 61 w 794"/>
                <a:gd name="T31" fmla="*/ 53 h 304"/>
                <a:gd name="T32" fmla="*/ 25 w 794"/>
                <a:gd name="T33" fmla="*/ 26 h 304"/>
                <a:gd name="T34" fmla="*/ 3 w 794"/>
                <a:gd name="T35" fmla="*/ 0 h 304"/>
                <a:gd name="T36" fmla="*/ 0 w 794"/>
                <a:gd name="T37" fmla="*/ 2 h 304"/>
                <a:gd name="T38" fmla="*/ 7 w 794"/>
                <a:gd name="T39" fmla="*/ 13 h 304"/>
                <a:gd name="T40" fmla="*/ 18 w 794"/>
                <a:gd name="T41" fmla="*/ 24 h 304"/>
                <a:gd name="T42" fmla="*/ 31 w 794"/>
                <a:gd name="T43" fmla="*/ 36 h 304"/>
                <a:gd name="T44" fmla="*/ 46 w 794"/>
                <a:gd name="T45" fmla="*/ 48 h 304"/>
                <a:gd name="T46" fmla="*/ 65 w 794"/>
                <a:gd name="T47" fmla="*/ 60 h 304"/>
                <a:gd name="T48" fmla="*/ 85 w 794"/>
                <a:gd name="T49" fmla="*/ 73 h 304"/>
                <a:gd name="T50" fmla="*/ 109 w 794"/>
                <a:gd name="T51" fmla="*/ 85 h 304"/>
                <a:gd name="T52" fmla="*/ 133 w 794"/>
                <a:gd name="T53" fmla="*/ 97 h 304"/>
                <a:gd name="T54" fmla="*/ 161 w 794"/>
                <a:gd name="T55" fmla="*/ 111 h 304"/>
                <a:gd name="T56" fmla="*/ 192 w 794"/>
                <a:gd name="T57" fmla="*/ 124 h 304"/>
                <a:gd name="T58" fmla="*/ 225 w 794"/>
                <a:gd name="T59" fmla="*/ 136 h 304"/>
                <a:gd name="T60" fmla="*/ 261 w 794"/>
                <a:gd name="T61" fmla="*/ 150 h 304"/>
                <a:gd name="T62" fmla="*/ 299 w 794"/>
                <a:gd name="T63" fmla="*/ 165 h 304"/>
                <a:gd name="T64" fmla="*/ 340 w 794"/>
                <a:gd name="T65" fmla="*/ 178 h 304"/>
                <a:gd name="T66" fmla="*/ 383 w 794"/>
                <a:gd name="T67" fmla="*/ 192 h 304"/>
                <a:gd name="T68" fmla="*/ 429 w 794"/>
                <a:gd name="T69" fmla="*/ 206 h 304"/>
                <a:gd name="T70" fmla="*/ 463 w 794"/>
                <a:gd name="T71" fmla="*/ 217 h 304"/>
                <a:gd name="T72" fmla="*/ 497 w 794"/>
                <a:gd name="T73" fmla="*/ 227 h 304"/>
                <a:gd name="T74" fmla="*/ 530 w 794"/>
                <a:gd name="T75" fmla="*/ 237 h 304"/>
                <a:gd name="T76" fmla="*/ 563 w 794"/>
                <a:gd name="T77" fmla="*/ 245 h 304"/>
                <a:gd name="T78" fmla="*/ 595 w 794"/>
                <a:gd name="T79" fmla="*/ 254 h 304"/>
                <a:gd name="T80" fmla="*/ 625 w 794"/>
                <a:gd name="T81" fmla="*/ 263 h 304"/>
                <a:gd name="T82" fmla="*/ 653 w 794"/>
                <a:gd name="T83" fmla="*/ 270 h 304"/>
                <a:gd name="T84" fmla="*/ 680 w 794"/>
                <a:gd name="T85" fmla="*/ 277 h 304"/>
                <a:gd name="T86" fmla="*/ 704 w 794"/>
                <a:gd name="T87" fmla="*/ 283 h 304"/>
                <a:gd name="T88" fmla="*/ 725 w 794"/>
                <a:gd name="T89" fmla="*/ 288 h 304"/>
                <a:gd name="T90" fmla="*/ 745 w 794"/>
                <a:gd name="T91" fmla="*/ 293 h 304"/>
                <a:gd name="T92" fmla="*/ 761 w 794"/>
                <a:gd name="T93" fmla="*/ 297 h 304"/>
                <a:gd name="T94" fmla="*/ 774 w 794"/>
                <a:gd name="T95" fmla="*/ 301 h 304"/>
                <a:gd name="T96" fmla="*/ 784 w 794"/>
                <a:gd name="T97" fmla="*/ 302 h 304"/>
                <a:gd name="T98" fmla="*/ 790 w 794"/>
                <a:gd name="T99" fmla="*/ 304 h 304"/>
                <a:gd name="T100" fmla="*/ 792 w 794"/>
                <a:gd name="T101" fmla="*/ 304 h 304"/>
                <a:gd name="T102" fmla="*/ 794 w 794"/>
                <a:gd name="T103" fmla="*/ 29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304">
                  <a:moveTo>
                    <a:pt x="794" y="299"/>
                  </a:moveTo>
                  <a:lnTo>
                    <a:pt x="794" y="299"/>
                  </a:lnTo>
                  <a:lnTo>
                    <a:pt x="785" y="297"/>
                  </a:lnTo>
                  <a:lnTo>
                    <a:pt x="761" y="292"/>
                  </a:lnTo>
                  <a:lnTo>
                    <a:pt x="725" y="283"/>
                  </a:lnTo>
                  <a:lnTo>
                    <a:pt x="679" y="271"/>
                  </a:lnTo>
                  <a:lnTo>
                    <a:pt x="623" y="258"/>
                  </a:lnTo>
                  <a:lnTo>
                    <a:pt x="562" y="241"/>
                  </a:lnTo>
                  <a:lnTo>
                    <a:pt x="496" y="222"/>
                  </a:lnTo>
                  <a:lnTo>
                    <a:pt x="426" y="201"/>
                  </a:lnTo>
                  <a:lnTo>
                    <a:pt x="356" y="179"/>
                  </a:lnTo>
                  <a:lnTo>
                    <a:pt x="288" y="156"/>
                  </a:lnTo>
                  <a:lnTo>
                    <a:pt x="221" y="130"/>
                  </a:lnTo>
                  <a:lnTo>
                    <a:pt x="160" y="106"/>
                  </a:lnTo>
                  <a:lnTo>
                    <a:pt x="106" y="79"/>
                  </a:lnTo>
                  <a:lnTo>
                    <a:pt x="61" y="53"/>
                  </a:lnTo>
                  <a:lnTo>
                    <a:pt x="25" y="26"/>
                  </a:lnTo>
                  <a:lnTo>
                    <a:pt x="3" y="0"/>
                  </a:lnTo>
                  <a:lnTo>
                    <a:pt x="0" y="2"/>
                  </a:lnTo>
                  <a:lnTo>
                    <a:pt x="7" y="13"/>
                  </a:lnTo>
                  <a:lnTo>
                    <a:pt x="18" y="24"/>
                  </a:lnTo>
                  <a:lnTo>
                    <a:pt x="31" y="36"/>
                  </a:lnTo>
                  <a:lnTo>
                    <a:pt x="46" y="48"/>
                  </a:lnTo>
                  <a:lnTo>
                    <a:pt x="65" y="60"/>
                  </a:lnTo>
                  <a:lnTo>
                    <a:pt x="85" y="73"/>
                  </a:lnTo>
                  <a:lnTo>
                    <a:pt x="109" y="85"/>
                  </a:lnTo>
                  <a:lnTo>
                    <a:pt x="133" y="97"/>
                  </a:lnTo>
                  <a:lnTo>
                    <a:pt x="161" y="111"/>
                  </a:lnTo>
                  <a:lnTo>
                    <a:pt x="192" y="124"/>
                  </a:lnTo>
                  <a:lnTo>
                    <a:pt x="225" y="136"/>
                  </a:lnTo>
                  <a:lnTo>
                    <a:pt x="261" y="150"/>
                  </a:lnTo>
                  <a:lnTo>
                    <a:pt x="299" y="165"/>
                  </a:lnTo>
                  <a:lnTo>
                    <a:pt x="340" y="178"/>
                  </a:lnTo>
                  <a:lnTo>
                    <a:pt x="383" y="192"/>
                  </a:lnTo>
                  <a:lnTo>
                    <a:pt x="429" y="206"/>
                  </a:lnTo>
                  <a:lnTo>
                    <a:pt x="463" y="217"/>
                  </a:lnTo>
                  <a:lnTo>
                    <a:pt x="497" y="227"/>
                  </a:lnTo>
                  <a:lnTo>
                    <a:pt x="530" y="237"/>
                  </a:lnTo>
                  <a:lnTo>
                    <a:pt x="563" y="245"/>
                  </a:lnTo>
                  <a:lnTo>
                    <a:pt x="595" y="254"/>
                  </a:lnTo>
                  <a:lnTo>
                    <a:pt x="625" y="263"/>
                  </a:lnTo>
                  <a:lnTo>
                    <a:pt x="653" y="270"/>
                  </a:lnTo>
                  <a:lnTo>
                    <a:pt x="680" y="277"/>
                  </a:lnTo>
                  <a:lnTo>
                    <a:pt x="704" y="283"/>
                  </a:lnTo>
                  <a:lnTo>
                    <a:pt x="725" y="288"/>
                  </a:lnTo>
                  <a:lnTo>
                    <a:pt x="745" y="293"/>
                  </a:lnTo>
                  <a:lnTo>
                    <a:pt x="761" y="297"/>
                  </a:lnTo>
                  <a:lnTo>
                    <a:pt x="774" y="301"/>
                  </a:lnTo>
                  <a:lnTo>
                    <a:pt x="784" y="302"/>
                  </a:lnTo>
                  <a:lnTo>
                    <a:pt x="790" y="304"/>
                  </a:lnTo>
                  <a:lnTo>
                    <a:pt x="792" y="304"/>
                  </a:lnTo>
                  <a:lnTo>
                    <a:pt x="794" y="29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76"/>
            <p:cNvSpPr>
              <a:spLocks/>
            </p:cNvSpPr>
            <p:nvPr/>
          </p:nvSpPr>
          <p:spPr bwMode="auto">
            <a:xfrm>
              <a:off x="7653369" y="6087935"/>
              <a:ext cx="374650" cy="504825"/>
            </a:xfrm>
            <a:custGeom>
              <a:avLst/>
              <a:gdLst>
                <a:gd name="T0" fmla="*/ 111 w 236"/>
                <a:gd name="T1" fmla="*/ 0 h 318"/>
                <a:gd name="T2" fmla="*/ 113 w 236"/>
                <a:gd name="T3" fmla="*/ 8 h 318"/>
                <a:gd name="T4" fmla="*/ 115 w 236"/>
                <a:gd name="T5" fmla="*/ 30 h 318"/>
                <a:gd name="T6" fmla="*/ 118 w 236"/>
                <a:gd name="T7" fmla="*/ 63 h 318"/>
                <a:gd name="T8" fmla="*/ 115 w 236"/>
                <a:gd name="T9" fmla="*/ 104 h 318"/>
                <a:gd name="T10" fmla="*/ 106 w 236"/>
                <a:gd name="T11" fmla="*/ 150 h 318"/>
                <a:gd name="T12" fmla="*/ 85 w 236"/>
                <a:gd name="T13" fmla="*/ 198 h 318"/>
                <a:gd name="T14" fmla="*/ 50 w 236"/>
                <a:gd name="T15" fmla="*/ 246 h 318"/>
                <a:gd name="T16" fmla="*/ 0 w 236"/>
                <a:gd name="T17" fmla="*/ 289 h 318"/>
                <a:gd name="T18" fmla="*/ 140 w 236"/>
                <a:gd name="T19" fmla="*/ 318 h 318"/>
                <a:gd name="T20" fmla="*/ 145 w 236"/>
                <a:gd name="T21" fmla="*/ 315 h 318"/>
                <a:gd name="T22" fmla="*/ 157 w 236"/>
                <a:gd name="T23" fmla="*/ 304 h 318"/>
                <a:gd name="T24" fmla="*/ 174 w 236"/>
                <a:gd name="T25" fmla="*/ 285 h 318"/>
                <a:gd name="T26" fmla="*/ 194 w 236"/>
                <a:gd name="T27" fmla="*/ 259 h 318"/>
                <a:gd name="T28" fmla="*/ 212 w 236"/>
                <a:gd name="T29" fmla="*/ 225 h 318"/>
                <a:gd name="T30" fmla="*/ 227 w 236"/>
                <a:gd name="T31" fmla="*/ 183 h 318"/>
                <a:gd name="T32" fmla="*/ 236 w 236"/>
                <a:gd name="T33" fmla="*/ 134 h 318"/>
                <a:gd name="T34" fmla="*/ 236 w 236"/>
                <a:gd name="T35" fmla="*/ 76 h 318"/>
                <a:gd name="T36" fmla="*/ 111 w 236"/>
                <a:gd name="T3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318">
                  <a:moveTo>
                    <a:pt x="111" y="0"/>
                  </a:moveTo>
                  <a:lnTo>
                    <a:pt x="113" y="8"/>
                  </a:lnTo>
                  <a:lnTo>
                    <a:pt x="115" y="30"/>
                  </a:lnTo>
                  <a:lnTo>
                    <a:pt x="118" y="63"/>
                  </a:lnTo>
                  <a:lnTo>
                    <a:pt x="115" y="104"/>
                  </a:lnTo>
                  <a:lnTo>
                    <a:pt x="106" y="150"/>
                  </a:lnTo>
                  <a:lnTo>
                    <a:pt x="85" y="198"/>
                  </a:lnTo>
                  <a:lnTo>
                    <a:pt x="50" y="246"/>
                  </a:lnTo>
                  <a:lnTo>
                    <a:pt x="0" y="289"/>
                  </a:lnTo>
                  <a:lnTo>
                    <a:pt x="140" y="318"/>
                  </a:lnTo>
                  <a:lnTo>
                    <a:pt x="145" y="315"/>
                  </a:lnTo>
                  <a:lnTo>
                    <a:pt x="157" y="304"/>
                  </a:lnTo>
                  <a:lnTo>
                    <a:pt x="174" y="285"/>
                  </a:lnTo>
                  <a:lnTo>
                    <a:pt x="194" y="259"/>
                  </a:lnTo>
                  <a:lnTo>
                    <a:pt x="212" y="225"/>
                  </a:lnTo>
                  <a:lnTo>
                    <a:pt x="227" y="183"/>
                  </a:lnTo>
                  <a:lnTo>
                    <a:pt x="236" y="134"/>
                  </a:lnTo>
                  <a:lnTo>
                    <a:pt x="236" y="76"/>
                  </a:lnTo>
                  <a:lnTo>
                    <a:pt x="11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77"/>
            <p:cNvSpPr>
              <a:spLocks/>
            </p:cNvSpPr>
            <p:nvPr/>
          </p:nvSpPr>
          <p:spPr bwMode="auto">
            <a:xfrm>
              <a:off x="7162831" y="5332285"/>
              <a:ext cx="1431925" cy="311150"/>
            </a:xfrm>
            <a:custGeom>
              <a:avLst/>
              <a:gdLst>
                <a:gd name="T0" fmla="*/ 428 w 902"/>
                <a:gd name="T1" fmla="*/ 166 h 196"/>
                <a:gd name="T2" fmla="*/ 432 w 902"/>
                <a:gd name="T3" fmla="*/ 169 h 196"/>
                <a:gd name="T4" fmla="*/ 440 w 902"/>
                <a:gd name="T5" fmla="*/ 177 h 196"/>
                <a:gd name="T6" fmla="*/ 455 w 902"/>
                <a:gd name="T7" fmla="*/ 185 h 196"/>
                <a:gd name="T8" fmla="*/ 473 w 902"/>
                <a:gd name="T9" fmla="*/ 193 h 196"/>
                <a:gd name="T10" fmla="*/ 498 w 902"/>
                <a:gd name="T11" fmla="*/ 196 h 196"/>
                <a:gd name="T12" fmla="*/ 525 w 902"/>
                <a:gd name="T13" fmla="*/ 193 h 196"/>
                <a:gd name="T14" fmla="*/ 556 w 902"/>
                <a:gd name="T15" fmla="*/ 178 h 196"/>
                <a:gd name="T16" fmla="*/ 589 w 902"/>
                <a:gd name="T17" fmla="*/ 151 h 196"/>
                <a:gd name="T18" fmla="*/ 902 w 902"/>
                <a:gd name="T19" fmla="*/ 53 h 196"/>
                <a:gd name="T20" fmla="*/ 831 w 902"/>
                <a:gd name="T21" fmla="*/ 0 h 196"/>
                <a:gd name="T22" fmla="*/ 829 w 902"/>
                <a:gd name="T23" fmla="*/ 0 h 196"/>
                <a:gd name="T24" fmla="*/ 824 w 902"/>
                <a:gd name="T25" fmla="*/ 0 h 196"/>
                <a:gd name="T26" fmla="*/ 815 w 902"/>
                <a:gd name="T27" fmla="*/ 0 h 196"/>
                <a:gd name="T28" fmla="*/ 804 w 902"/>
                <a:gd name="T29" fmla="*/ 1 h 196"/>
                <a:gd name="T30" fmla="*/ 790 w 902"/>
                <a:gd name="T31" fmla="*/ 3 h 196"/>
                <a:gd name="T32" fmla="*/ 772 w 902"/>
                <a:gd name="T33" fmla="*/ 5 h 196"/>
                <a:gd name="T34" fmla="*/ 753 w 902"/>
                <a:gd name="T35" fmla="*/ 8 h 196"/>
                <a:gd name="T36" fmla="*/ 732 w 902"/>
                <a:gd name="T37" fmla="*/ 12 h 196"/>
                <a:gd name="T38" fmla="*/ 709 w 902"/>
                <a:gd name="T39" fmla="*/ 20 h 196"/>
                <a:gd name="T40" fmla="*/ 684 w 902"/>
                <a:gd name="T41" fmla="*/ 28 h 196"/>
                <a:gd name="T42" fmla="*/ 657 w 902"/>
                <a:gd name="T43" fmla="*/ 38 h 196"/>
                <a:gd name="T44" fmla="*/ 630 w 902"/>
                <a:gd name="T45" fmla="*/ 52 h 196"/>
                <a:gd name="T46" fmla="*/ 603 w 902"/>
                <a:gd name="T47" fmla="*/ 66 h 196"/>
                <a:gd name="T48" fmla="*/ 574 w 902"/>
                <a:gd name="T49" fmla="*/ 85 h 196"/>
                <a:gd name="T50" fmla="*/ 546 w 902"/>
                <a:gd name="T51" fmla="*/ 107 h 196"/>
                <a:gd name="T52" fmla="*/ 516 w 902"/>
                <a:gd name="T53" fmla="*/ 131 h 196"/>
                <a:gd name="T54" fmla="*/ 514 w 902"/>
                <a:gd name="T55" fmla="*/ 130 h 196"/>
                <a:gd name="T56" fmla="*/ 507 w 902"/>
                <a:gd name="T57" fmla="*/ 126 h 196"/>
                <a:gd name="T58" fmla="*/ 495 w 902"/>
                <a:gd name="T59" fmla="*/ 119 h 196"/>
                <a:gd name="T60" fmla="*/ 481 w 902"/>
                <a:gd name="T61" fmla="*/ 112 h 196"/>
                <a:gd name="T62" fmla="*/ 462 w 902"/>
                <a:gd name="T63" fmla="*/ 102 h 196"/>
                <a:gd name="T64" fmla="*/ 439 w 902"/>
                <a:gd name="T65" fmla="*/ 91 h 196"/>
                <a:gd name="T66" fmla="*/ 413 w 902"/>
                <a:gd name="T67" fmla="*/ 80 h 196"/>
                <a:gd name="T68" fmla="*/ 385 w 902"/>
                <a:gd name="T69" fmla="*/ 68 h 196"/>
                <a:gd name="T70" fmla="*/ 353 w 902"/>
                <a:gd name="T71" fmla="*/ 57 h 196"/>
                <a:gd name="T72" fmla="*/ 319 w 902"/>
                <a:gd name="T73" fmla="*/ 46 h 196"/>
                <a:gd name="T74" fmla="*/ 282 w 902"/>
                <a:gd name="T75" fmla="*/ 34 h 196"/>
                <a:gd name="T76" fmla="*/ 244 w 902"/>
                <a:gd name="T77" fmla="*/ 25 h 196"/>
                <a:gd name="T78" fmla="*/ 204 w 902"/>
                <a:gd name="T79" fmla="*/ 17 h 196"/>
                <a:gd name="T80" fmla="*/ 162 w 902"/>
                <a:gd name="T81" fmla="*/ 10 h 196"/>
                <a:gd name="T82" fmla="*/ 119 w 902"/>
                <a:gd name="T83" fmla="*/ 6 h 196"/>
                <a:gd name="T84" fmla="*/ 75 w 902"/>
                <a:gd name="T85" fmla="*/ 5 h 196"/>
                <a:gd name="T86" fmla="*/ 75 w 902"/>
                <a:gd name="T87" fmla="*/ 6 h 196"/>
                <a:gd name="T88" fmla="*/ 73 w 902"/>
                <a:gd name="T89" fmla="*/ 9 h 196"/>
                <a:gd name="T90" fmla="*/ 70 w 902"/>
                <a:gd name="T91" fmla="*/ 14 h 196"/>
                <a:gd name="T92" fmla="*/ 64 w 902"/>
                <a:gd name="T93" fmla="*/ 19 h 196"/>
                <a:gd name="T94" fmla="*/ 54 w 902"/>
                <a:gd name="T95" fmla="*/ 27 h 196"/>
                <a:gd name="T96" fmla="*/ 42 w 902"/>
                <a:gd name="T97" fmla="*/ 36 h 196"/>
                <a:gd name="T98" fmla="*/ 24 w 902"/>
                <a:gd name="T99" fmla="*/ 47 h 196"/>
                <a:gd name="T100" fmla="*/ 0 w 902"/>
                <a:gd name="T101" fmla="*/ 59 h 196"/>
                <a:gd name="T102" fmla="*/ 428 w 902"/>
                <a:gd name="T103" fmla="*/ 16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2" h="196">
                  <a:moveTo>
                    <a:pt x="428" y="166"/>
                  </a:moveTo>
                  <a:lnTo>
                    <a:pt x="432" y="169"/>
                  </a:lnTo>
                  <a:lnTo>
                    <a:pt x="440" y="177"/>
                  </a:lnTo>
                  <a:lnTo>
                    <a:pt x="455" y="185"/>
                  </a:lnTo>
                  <a:lnTo>
                    <a:pt x="473" y="193"/>
                  </a:lnTo>
                  <a:lnTo>
                    <a:pt x="498" y="196"/>
                  </a:lnTo>
                  <a:lnTo>
                    <a:pt x="525" y="193"/>
                  </a:lnTo>
                  <a:lnTo>
                    <a:pt x="556" y="178"/>
                  </a:lnTo>
                  <a:lnTo>
                    <a:pt x="589" y="151"/>
                  </a:lnTo>
                  <a:lnTo>
                    <a:pt x="902" y="53"/>
                  </a:lnTo>
                  <a:lnTo>
                    <a:pt x="831" y="0"/>
                  </a:lnTo>
                  <a:lnTo>
                    <a:pt x="829" y="0"/>
                  </a:lnTo>
                  <a:lnTo>
                    <a:pt x="824" y="0"/>
                  </a:lnTo>
                  <a:lnTo>
                    <a:pt x="815" y="0"/>
                  </a:lnTo>
                  <a:lnTo>
                    <a:pt x="804" y="1"/>
                  </a:lnTo>
                  <a:lnTo>
                    <a:pt x="790" y="3"/>
                  </a:lnTo>
                  <a:lnTo>
                    <a:pt x="772" y="5"/>
                  </a:lnTo>
                  <a:lnTo>
                    <a:pt x="753" y="8"/>
                  </a:lnTo>
                  <a:lnTo>
                    <a:pt x="732" y="12"/>
                  </a:lnTo>
                  <a:lnTo>
                    <a:pt x="709" y="20"/>
                  </a:lnTo>
                  <a:lnTo>
                    <a:pt x="684" y="28"/>
                  </a:lnTo>
                  <a:lnTo>
                    <a:pt x="657" y="38"/>
                  </a:lnTo>
                  <a:lnTo>
                    <a:pt x="630" y="52"/>
                  </a:lnTo>
                  <a:lnTo>
                    <a:pt x="603" y="66"/>
                  </a:lnTo>
                  <a:lnTo>
                    <a:pt x="574" y="85"/>
                  </a:lnTo>
                  <a:lnTo>
                    <a:pt x="546" y="107"/>
                  </a:lnTo>
                  <a:lnTo>
                    <a:pt x="516" y="131"/>
                  </a:lnTo>
                  <a:lnTo>
                    <a:pt x="514" y="130"/>
                  </a:lnTo>
                  <a:lnTo>
                    <a:pt x="507" y="126"/>
                  </a:lnTo>
                  <a:lnTo>
                    <a:pt x="495" y="119"/>
                  </a:lnTo>
                  <a:lnTo>
                    <a:pt x="481" y="112"/>
                  </a:lnTo>
                  <a:lnTo>
                    <a:pt x="462" y="102"/>
                  </a:lnTo>
                  <a:lnTo>
                    <a:pt x="439" y="91"/>
                  </a:lnTo>
                  <a:lnTo>
                    <a:pt x="413" y="80"/>
                  </a:lnTo>
                  <a:lnTo>
                    <a:pt x="385" y="68"/>
                  </a:lnTo>
                  <a:lnTo>
                    <a:pt x="353" y="57"/>
                  </a:lnTo>
                  <a:lnTo>
                    <a:pt x="319" y="46"/>
                  </a:lnTo>
                  <a:lnTo>
                    <a:pt x="282" y="34"/>
                  </a:lnTo>
                  <a:lnTo>
                    <a:pt x="244" y="25"/>
                  </a:lnTo>
                  <a:lnTo>
                    <a:pt x="204" y="17"/>
                  </a:lnTo>
                  <a:lnTo>
                    <a:pt x="162" y="10"/>
                  </a:lnTo>
                  <a:lnTo>
                    <a:pt x="119" y="6"/>
                  </a:lnTo>
                  <a:lnTo>
                    <a:pt x="75" y="5"/>
                  </a:lnTo>
                  <a:lnTo>
                    <a:pt x="75" y="6"/>
                  </a:lnTo>
                  <a:lnTo>
                    <a:pt x="73" y="9"/>
                  </a:lnTo>
                  <a:lnTo>
                    <a:pt x="70" y="14"/>
                  </a:lnTo>
                  <a:lnTo>
                    <a:pt x="64" y="19"/>
                  </a:lnTo>
                  <a:lnTo>
                    <a:pt x="54" y="27"/>
                  </a:lnTo>
                  <a:lnTo>
                    <a:pt x="42" y="36"/>
                  </a:lnTo>
                  <a:lnTo>
                    <a:pt x="24" y="47"/>
                  </a:lnTo>
                  <a:lnTo>
                    <a:pt x="0" y="59"/>
                  </a:lnTo>
                  <a:lnTo>
                    <a:pt x="428" y="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78"/>
            <p:cNvSpPr>
              <a:spLocks/>
            </p:cNvSpPr>
            <p:nvPr/>
          </p:nvSpPr>
          <p:spPr bwMode="auto">
            <a:xfrm>
              <a:off x="7131081" y="5392610"/>
              <a:ext cx="1514475" cy="265113"/>
            </a:xfrm>
            <a:custGeom>
              <a:avLst/>
              <a:gdLst>
                <a:gd name="T0" fmla="*/ 0 w 954"/>
                <a:gd name="T1" fmla="*/ 19 h 167"/>
                <a:gd name="T2" fmla="*/ 20 w 954"/>
                <a:gd name="T3" fmla="*/ 11 h 167"/>
                <a:gd name="T4" fmla="*/ 457 w 954"/>
                <a:gd name="T5" fmla="*/ 124 h 167"/>
                <a:gd name="T6" fmla="*/ 458 w 954"/>
                <a:gd name="T7" fmla="*/ 125 h 167"/>
                <a:gd name="T8" fmla="*/ 460 w 954"/>
                <a:gd name="T9" fmla="*/ 129 h 167"/>
                <a:gd name="T10" fmla="*/ 465 w 954"/>
                <a:gd name="T11" fmla="*/ 134 h 167"/>
                <a:gd name="T12" fmla="*/ 471 w 954"/>
                <a:gd name="T13" fmla="*/ 140 h 167"/>
                <a:gd name="T14" fmla="*/ 480 w 954"/>
                <a:gd name="T15" fmla="*/ 146 h 167"/>
                <a:gd name="T16" fmla="*/ 491 w 954"/>
                <a:gd name="T17" fmla="*/ 151 h 167"/>
                <a:gd name="T18" fmla="*/ 503 w 954"/>
                <a:gd name="T19" fmla="*/ 153 h 167"/>
                <a:gd name="T20" fmla="*/ 519 w 954"/>
                <a:gd name="T21" fmla="*/ 155 h 167"/>
                <a:gd name="T22" fmla="*/ 535 w 954"/>
                <a:gd name="T23" fmla="*/ 153 h 167"/>
                <a:gd name="T24" fmla="*/ 550 w 954"/>
                <a:gd name="T25" fmla="*/ 151 h 167"/>
                <a:gd name="T26" fmla="*/ 562 w 954"/>
                <a:gd name="T27" fmla="*/ 146 h 167"/>
                <a:gd name="T28" fmla="*/ 574 w 954"/>
                <a:gd name="T29" fmla="*/ 141 h 167"/>
                <a:gd name="T30" fmla="*/ 584 w 954"/>
                <a:gd name="T31" fmla="*/ 134 h 167"/>
                <a:gd name="T32" fmla="*/ 591 w 954"/>
                <a:gd name="T33" fmla="*/ 126 h 167"/>
                <a:gd name="T34" fmla="*/ 598 w 954"/>
                <a:gd name="T35" fmla="*/ 118 h 167"/>
                <a:gd name="T36" fmla="*/ 601 w 954"/>
                <a:gd name="T37" fmla="*/ 109 h 167"/>
                <a:gd name="T38" fmla="*/ 941 w 954"/>
                <a:gd name="T39" fmla="*/ 0 h 167"/>
                <a:gd name="T40" fmla="*/ 954 w 954"/>
                <a:gd name="T41" fmla="*/ 9 h 167"/>
                <a:gd name="T42" fmla="*/ 616 w 954"/>
                <a:gd name="T43" fmla="*/ 118 h 167"/>
                <a:gd name="T44" fmla="*/ 615 w 954"/>
                <a:gd name="T45" fmla="*/ 120 h 167"/>
                <a:gd name="T46" fmla="*/ 609 w 954"/>
                <a:gd name="T47" fmla="*/ 125 h 167"/>
                <a:gd name="T48" fmla="*/ 600 w 954"/>
                <a:gd name="T49" fmla="*/ 131 h 167"/>
                <a:gd name="T50" fmla="*/ 589 w 954"/>
                <a:gd name="T51" fmla="*/ 140 h 167"/>
                <a:gd name="T52" fmla="*/ 576 w 954"/>
                <a:gd name="T53" fmla="*/ 148 h 167"/>
                <a:gd name="T54" fmla="*/ 560 w 954"/>
                <a:gd name="T55" fmla="*/ 157 h 167"/>
                <a:gd name="T56" fmla="*/ 541 w 954"/>
                <a:gd name="T57" fmla="*/ 163 h 167"/>
                <a:gd name="T58" fmla="*/ 520 w 954"/>
                <a:gd name="T59" fmla="*/ 167 h 167"/>
                <a:gd name="T60" fmla="*/ 501 w 954"/>
                <a:gd name="T61" fmla="*/ 167 h 167"/>
                <a:gd name="T62" fmla="*/ 485 w 954"/>
                <a:gd name="T63" fmla="*/ 164 h 167"/>
                <a:gd name="T64" fmla="*/ 473 w 954"/>
                <a:gd name="T65" fmla="*/ 159 h 167"/>
                <a:gd name="T66" fmla="*/ 462 w 954"/>
                <a:gd name="T67" fmla="*/ 153 h 167"/>
                <a:gd name="T68" fmla="*/ 454 w 954"/>
                <a:gd name="T69" fmla="*/ 147 h 167"/>
                <a:gd name="T70" fmla="*/ 448 w 954"/>
                <a:gd name="T71" fmla="*/ 142 h 167"/>
                <a:gd name="T72" fmla="*/ 446 w 954"/>
                <a:gd name="T73" fmla="*/ 137 h 167"/>
                <a:gd name="T74" fmla="*/ 444 w 954"/>
                <a:gd name="T75" fmla="*/ 136 h 167"/>
                <a:gd name="T76" fmla="*/ 0 w 954"/>
                <a:gd name="T77" fmla="*/ 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4" h="167">
                  <a:moveTo>
                    <a:pt x="0" y="19"/>
                  </a:moveTo>
                  <a:lnTo>
                    <a:pt x="20" y="11"/>
                  </a:lnTo>
                  <a:lnTo>
                    <a:pt x="457" y="124"/>
                  </a:lnTo>
                  <a:lnTo>
                    <a:pt x="458" y="125"/>
                  </a:lnTo>
                  <a:lnTo>
                    <a:pt x="460" y="129"/>
                  </a:lnTo>
                  <a:lnTo>
                    <a:pt x="465" y="134"/>
                  </a:lnTo>
                  <a:lnTo>
                    <a:pt x="471" y="140"/>
                  </a:lnTo>
                  <a:lnTo>
                    <a:pt x="480" y="146"/>
                  </a:lnTo>
                  <a:lnTo>
                    <a:pt x="491" y="151"/>
                  </a:lnTo>
                  <a:lnTo>
                    <a:pt x="503" y="153"/>
                  </a:lnTo>
                  <a:lnTo>
                    <a:pt x="519" y="155"/>
                  </a:lnTo>
                  <a:lnTo>
                    <a:pt x="535" y="153"/>
                  </a:lnTo>
                  <a:lnTo>
                    <a:pt x="550" y="151"/>
                  </a:lnTo>
                  <a:lnTo>
                    <a:pt x="562" y="146"/>
                  </a:lnTo>
                  <a:lnTo>
                    <a:pt x="574" y="141"/>
                  </a:lnTo>
                  <a:lnTo>
                    <a:pt x="584" y="134"/>
                  </a:lnTo>
                  <a:lnTo>
                    <a:pt x="591" y="126"/>
                  </a:lnTo>
                  <a:lnTo>
                    <a:pt x="598" y="118"/>
                  </a:lnTo>
                  <a:lnTo>
                    <a:pt x="601" y="109"/>
                  </a:lnTo>
                  <a:lnTo>
                    <a:pt x="941" y="0"/>
                  </a:lnTo>
                  <a:lnTo>
                    <a:pt x="954" y="9"/>
                  </a:lnTo>
                  <a:lnTo>
                    <a:pt x="616" y="118"/>
                  </a:lnTo>
                  <a:lnTo>
                    <a:pt x="615" y="120"/>
                  </a:lnTo>
                  <a:lnTo>
                    <a:pt x="609" y="125"/>
                  </a:lnTo>
                  <a:lnTo>
                    <a:pt x="600" y="131"/>
                  </a:lnTo>
                  <a:lnTo>
                    <a:pt x="589" y="140"/>
                  </a:lnTo>
                  <a:lnTo>
                    <a:pt x="576" y="148"/>
                  </a:lnTo>
                  <a:lnTo>
                    <a:pt x="560" y="157"/>
                  </a:lnTo>
                  <a:lnTo>
                    <a:pt x="541" y="163"/>
                  </a:lnTo>
                  <a:lnTo>
                    <a:pt x="520" y="167"/>
                  </a:lnTo>
                  <a:lnTo>
                    <a:pt x="501" y="167"/>
                  </a:lnTo>
                  <a:lnTo>
                    <a:pt x="485" y="164"/>
                  </a:lnTo>
                  <a:lnTo>
                    <a:pt x="473" y="159"/>
                  </a:lnTo>
                  <a:lnTo>
                    <a:pt x="462" y="153"/>
                  </a:lnTo>
                  <a:lnTo>
                    <a:pt x="454" y="147"/>
                  </a:lnTo>
                  <a:lnTo>
                    <a:pt x="448" y="142"/>
                  </a:lnTo>
                  <a:lnTo>
                    <a:pt x="446" y="137"/>
                  </a:lnTo>
                  <a:lnTo>
                    <a:pt x="444" y="136"/>
                  </a:lnTo>
                  <a:lnTo>
                    <a:pt x="0"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Cloud 84"/>
            <p:cNvSpPr/>
            <p:nvPr/>
          </p:nvSpPr>
          <p:spPr>
            <a:xfrm>
              <a:off x="7302927" y="3335210"/>
              <a:ext cx="232400" cy="22191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loud 85"/>
          <p:cNvSpPr/>
          <p:nvPr/>
        </p:nvSpPr>
        <p:spPr>
          <a:xfrm>
            <a:off x="5410200" y="1043473"/>
            <a:ext cx="3124200" cy="1790315"/>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062661" y="1210588"/>
            <a:ext cx="2124076" cy="1384995"/>
          </a:xfrm>
          <a:prstGeom prst="rect">
            <a:avLst/>
          </a:prstGeom>
          <a:noFill/>
        </p:spPr>
        <p:txBody>
          <a:bodyPr wrap="square" rtlCol="0">
            <a:spAutoFit/>
          </a:bodyPr>
          <a:lstStyle/>
          <a:p>
            <a:r>
              <a:rPr lang="en-US" sz="2800" dirty="0" smtClean="0">
                <a:solidFill>
                  <a:schemeClr val="bg1"/>
                </a:solidFill>
              </a:rPr>
              <a:t>We call them</a:t>
            </a:r>
          </a:p>
          <a:p>
            <a:r>
              <a:rPr lang="en-US" sz="3200" b="1" dirty="0" smtClean="0">
                <a:solidFill>
                  <a:srgbClr val="0070C0"/>
                </a:solidFill>
              </a:rPr>
              <a:t>Hydro</a:t>
            </a:r>
            <a:r>
              <a:rPr lang="en-US" sz="3200" b="1" dirty="0" smtClean="0">
                <a:solidFill>
                  <a:schemeClr val="bg1"/>
                </a:solidFill>
              </a:rPr>
              <a:t>gels</a:t>
            </a:r>
            <a:r>
              <a:rPr lang="en-US" sz="3200" b="1" dirty="0" smtClean="0">
                <a:solidFill>
                  <a:srgbClr val="0070C0"/>
                </a:solidFill>
              </a:rPr>
              <a:t/>
            </a:r>
            <a:br>
              <a:rPr lang="en-US" sz="3200" b="1" dirty="0" smtClean="0">
                <a:solidFill>
                  <a:srgbClr val="0070C0"/>
                </a:solidFill>
              </a:rPr>
            </a:br>
            <a:r>
              <a:rPr lang="en-US" sz="2400" i="1" dirty="0" smtClean="0">
                <a:solidFill>
                  <a:srgbClr val="0070C0"/>
                </a:solidFill>
              </a:rPr>
              <a:t>water	</a:t>
            </a:r>
            <a:endParaRPr lang="en-US" sz="3200" i="1" dirty="0">
              <a:solidFill>
                <a:schemeClr val="bg1"/>
              </a:solidFill>
            </a:endParaRPr>
          </a:p>
        </p:txBody>
      </p:sp>
      <p:sp>
        <p:nvSpPr>
          <p:cNvPr id="88" name="Cloud 87"/>
          <p:cNvSpPr/>
          <p:nvPr/>
        </p:nvSpPr>
        <p:spPr>
          <a:xfrm>
            <a:off x="6959295" y="2988705"/>
            <a:ext cx="626081" cy="392451"/>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28600" y="3276600"/>
            <a:ext cx="6185695" cy="1569660"/>
          </a:xfrm>
          <a:prstGeom prst="rect">
            <a:avLst/>
          </a:prstGeom>
          <a:noFill/>
        </p:spPr>
        <p:txBody>
          <a:bodyPr wrap="square" rtlCol="0">
            <a:spAutoFit/>
          </a:bodyPr>
          <a:lstStyle/>
          <a:p>
            <a:r>
              <a:rPr lang="en-US" sz="3200" b="1" i="1" dirty="0" smtClean="0"/>
              <a:t>Polymer</a:t>
            </a:r>
            <a:r>
              <a:rPr lang="en-US" sz="3200" b="1" dirty="0" smtClean="0"/>
              <a:t> chains join together to make a solid material that is filled with H</a:t>
            </a:r>
            <a:r>
              <a:rPr lang="en-US" sz="3200" b="1" baseline="-25000" dirty="0" smtClean="0"/>
              <a:t>2</a:t>
            </a:r>
            <a:r>
              <a:rPr lang="en-US" sz="3200" b="1" dirty="0" smtClean="0"/>
              <a:t>O. They are joined by… </a:t>
            </a:r>
            <a:endParaRPr lang="en-US" sz="3200" b="1" dirty="0"/>
          </a:p>
        </p:txBody>
      </p:sp>
      <p:grpSp>
        <p:nvGrpSpPr>
          <p:cNvPr id="10" name="Group 9"/>
          <p:cNvGrpSpPr/>
          <p:nvPr/>
        </p:nvGrpSpPr>
        <p:grpSpPr>
          <a:xfrm>
            <a:off x="-20052" y="4956196"/>
            <a:ext cx="1953126" cy="1642735"/>
            <a:chOff x="304800" y="5048250"/>
            <a:chExt cx="1953126" cy="1642735"/>
          </a:xfrm>
        </p:grpSpPr>
        <p:pic>
          <p:nvPicPr>
            <p:cNvPr id="5122" name="Picture 2" descr="http://electrapk.com/wp-content/uploads/2011/11/Opposite-Charges-Attract-and-like-charges-repel.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33208" r="70803" b="9073"/>
            <a:stretch/>
          </p:blipFill>
          <p:spPr bwMode="auto">
            <a:xfrm>
              <a:off x="409074" y="5048250"/>
              <a:ext cx="1524000" cy="1334899"/>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304800" y="6429375"/>
              <a:ext cx="1953126" cy="261610"/>
            </a:xfrm>
            <a:prstGeom prst="rect">
              <a:avLst/>
            </a:prstGeom>
          </p:spPr>
          <p:txBody>
            <a:bodyPr wrap="square">
              <a:spAutoFit/>
            </a:bodyPr>
            <a:lstStyle/>
            <a:p>
              <a:r>
                <a:rPr lang="en-US" sz="1050" dirty="0" smtClean="0">
                  <a:solidFill>
                    <a:srgbClr val="002060"/>
                  </a:solidFill>
                </a:rPr>
                <a:t>http://kids.britannica.com</a:t>
              </a:r>
              <a:endParaRPr lang="en-US" sz="1050" dirty="0">
                <a:solidFill>
                  <a:srgbClr val="002060"/>
                </a:solidFill>
              </a:endParaRPr>
            </a:p>
          </p:txBody>
        </p:sp>
      </p:grpSp>
      <p:grpSp>
        <p:nvGrpSpPr>
          <p:cNvPr id="11" name="Group 10"/>
          <p:cNvGrpSpPr/>
          <p:nvPr/>
        </p:nvGrpSpPr>
        <p:grpSpPr>
          <a:xfrm>
            <a:off x="1869637" y="4907014"/>
            <a:ext cx="2247900" cy="1647382"/>
            <a:chOff x="2362200" y="5081399"/>
            <a:chExt cx="2247900" cy="1647382"/>
          </a:xfrm>
        </p:grpSpPr>
        <p:pic>
          <p:nvPicPr>
            <p:cNvPr id="5124" name="Picture 4" descr="http://www.warrenfencecompany.com/images/chain-link-fen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5081399"/>
              <a:ext cx="1743792" cy="13136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1" name="Rectangle 90"/>
            <p:cNvSpPr/>
            <p:nvPr/>
          </p:nvSpPr>
          <p:spPr>
            <a:xfrm>
              <a:off x="2362200" y="6467171"/>
              <a:ext cx="2247900" cy="261610"/>
            </a:xfrm>
            <a:prstGeom prst="rect">
              <a:avLst/>
            </a:prstGeom>
          </p:spPr>
          <p:txBody>
            <a:bodyPr wrap="square">
              <a:spAutoFit/>
            </a:bodyPr>
            <a:lstStyle/>
            <a:p>
              <a:r>
                <a:rPr lang="en-US" sz="1050" dirty="0" smtClean="0">
                  <a:solidFill>
                    <a:srgbClr val="002060"/>
                  </a:solidFill>
                </a:rPr>
                <a:t>www.warrenfencecompany.com</a:t>
              </a:r>
              <a:endParaRPr lang="en-US" sz="1050" dirty="0">
                <a:solidFill>
                  <a:srgbClr val="002060"/>
                </a:solidFill>
              </a:endParaRPr>
            </a:p>
          </p:txBody>
        </p:sp>
      </p:grpSp>
      <p:grpSp>
        <p:nvGrpSpPr>
          <p:cNvPr id="12" name="Group 11"/>
          <p:cNvGrpSpPr/>
          <p:nvPr/>
        </p:nvGrpSpPr>
        <p:grpSpPr>
          <a:xfrm>
            <a:off x="3683613" y="4910221"/>
            <a:ext cx="2730682" cy="1947779"/>
            <a:chOff x="3683613" y="4988719"/>
            <a:chExt cx="2730682" cy="1947779"/>
          </a:xfrm>
        </p:grpSpPr>
        <p:pic>
          <p:nvPicPr>
            <p:cNvPr id="5126" name="Picture 6" descr="http://24.media.tumblr.com/tumblr_ltsu4oqWXt1qj5y7vo1_40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8745" y="4988719"/>
              <a:ext cx="2495550" cy="1714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3683613" y="6682582"/>
              <a:ext cx="2730682" cy="253916"/>
            </a:xfrm>
            <a:prstGeom prst="rect">
              <a:avLst/>
            </a:prstGeom>
            <a:noFill/>
          </p:spPr>
          <p:txBody>
            <a:bodyPr wrap="square" rtlCol="0">
              <a:spAutoFit/>
            </a:bodyPr>
            <a:lstStyle/>
            <a:p>
              <a:pPr algn="r"/>
              <a:r>
                <a:rPr lang="en-US" sz="1050" dirty="0" smtClean="0">
                  <a:solidFill>
                    <a:srgbClr val="002060"/>
                  </a:solidFill>
                </a:rPr>
                <a:t>www.wiki.com</a:t>
              </a:r>
              <a:endParaRPr lang="en-US" sz="900" dirty="0">
                <a:solidFill>
                  <a:srgbClr val="00206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35803"/>
            <a:ext cx="8077200" cy="830997"/>
          </a:xfrm>
          <a:prstGeom prst="rect">
            <a:avLst/>
          </a:prstGeom>
          <a:noFill/>
        </p:spPr>
        <p:txBody>
          <a:bodyPr wrap="square" rtlCol="0">
            <a:spAutoFit/>
          </a:bodyPr>
          <a:lstStyle/>
          <a:p>
            <a:r>
              <a:rPr lang="en-US" sz="4600" b="1" dirty="0" smtClean="0">
                <a:latin typeface="Arial" pitchFamily="34" charset="0"/>
                <a:cs typeface="Arial" pitchFamily="34" charset="0"/>
              </a:rPr>
              <a:t>Is </a:t>
            </a:r>
            <a:r>
              <a:rPr lang="en-US" sz="4600" b="1" i="1" dirty="0" smtClean="0">
                <a:latin typeface="Arial" pitchFamily="34" charset="0"/>
                <a:cs typeface="Arial" pitchFamily="34" charset="0"/>
              </a:rPr>
              <a:t>alginate </a:t>
            </a:r>
            <a:r>
              <a:rPr lang="en-US" sz="4600" b="1" dirty="0" smtClean="0">
                <a:latin typeface="Arial" pitchFamily="34" charset="0"/>
                <a:cs typeface="Arial" pitchFamily="34" charset="0"/>
              </a:rPr>
              <a:t>found in nature? </a:t>
            </a:r>
            <a:endParaRPr lang="en-US" sz="4600" b="1" dirty="0">
              <a:latin typeface="Arial" pitchFamily="34" charset="0"/>
              <a:cs typeface="Arial" pitchFamily="34" charset="0"/>
            </a:endParaRPr>
          </a:p>
        </p:txBody>
      </p:sp>
      <p:pic>
        <p:nvPicPr>
          <p:cNvPr id="1028" name="Picture 4" descr="http://tolweb.org/tree/ToLimages/kelpy3.250a.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10800000">
            <a:off x="5791200" y="4342352"/>
            <a:ext cx="3360906" cy="25156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8773" y="838200"/>
            <a:ext cx="3435688" cy="265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0" y="4495800"/>
            <a:ext cx="7620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1036" idx="2"/>
          </p:cNvCxnSpPr>
          <p:nvPr/>
        </p:nvCxnSpPr>
        <p:spPr>
          <a:xfrm flipH="1" flipV="1">
            <a:off x="7476617" y="3492380"/>
            <a:ext cx="524383" cy="849972"/>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25617" y="6251405"/>
            <a:ext cx="2211424" cy="400110"/>
          </a:xfrm>
          <a:prstGeom prst="rect">
            <a:avLst/>
          </a:prstGeom>
          <a:noFill/>
        </p:spPr>
        <p:txBody>
          <a:bodyPr wrap="square" rtlCol="0">
            <a:spAutoFit/>
          </a:bodyPr>
          <a:lstStyle/>
          <a:p>
            <a:r>
              <a:rPr lang="en-US" sz="2000" b="1" dirty="0" smtClean="0">
                <a:latin typeface="Arial" pitchFamily="34" charset="0"/>
                <a:cs typeface="Arial" pitchFamily="34" charset="0"/>
              </a:rPr>
              <a:t>Brown Algae</a:t>
            </a:r>
            <a:endParaRPr lang="en-US" sz="2000" b="1" dirty="0">
              <a:latin typeface="Arial" pitchFamily="34" charset="0"/>
              <a:cs typeface="Arial" pitchFamily="34" charset="0"/>
            </a:endParaRPr>
          </a:p>
        </p:txBody>
      </p:sp>
      <p:sp>
        <p:nvSpPr>
          <p:cNvPr id="17" name="TextBox 16"/>
          <p:cNvSpPr txBox="1"/>
          <p:nvPr/>
        </p:nvSpPr>
        <p:spPr>
          <a:xfrm>
            <a:off x="6895288" y="3092270"/>
            <a:ext cx="2211424" cy="400110"/>
          </a:xfrm>
          <a:prstGeom prst="rect">
            <a:avLst/>
          </a:prstGeom>
          <a:noFill/>
        </p:spPr>
        <p:txBody>
          <a:bodyPr wrap="square" rtlCol="0">
            <a:spAutoFit/>
          </a:bodyPr>
          <a:lstStyle/>
          <a:p>
            <a:pPr algn="r"/>
            <a:r>
              <a:rPr lang="en-US" sz="2000" b="1" dirty="0" smtClean="0">
                <a:latin typeface="Arial" pitchFamily="34" charset="0"/>
                <a:cs typeface="Arial" pitchFamily="34" charset="0"/>
              </a:rPr>
              <a:t>Plant Cell</a:t>
            </a:r>
            <a:endParaRPr lang="en-US" sz="2000" b="1" dirty="0">
              <a:latin typeface="Arial" pitchFamily="34" charset="0"/>
              <a:cs typeface="Arial" pitchFamily="34" charset="0"/>
            </a:endParaRPr>
          </a:p>
        </p:txBody>
      </p:sp>
      <p:cxnSp>
        <p:nvCxnSpPr>
          <p:cNvPr id="18" name="Straight Arrow Connector 17"/>
          <p:cNvCxnSpPr/>
          <p:nvPr/>
        </p:nvCxnSpPr>
        <p:spPr>
          <a:xfrm flipH="1" flipV="1">
            <a:off x="5034873" y="2514600"/>
            <a:ext cx="1447799" cy="22860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67500" y="2514600"/>
            <a:ext cx="455576"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a:off x="2581516" y="3028763"/>
            <a:ext cx="771284" cy="137055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9852" y="3492380"/>
            <a:ext cx="2211424" cy="400110"/>
          </a:xfrm>
          <a:prstGeom prst="rect">
            <a:avLst/>
          </a:prstGeom>
          <a:noFill/>
        </p:spPr>
        <p:txBody>
          <a:bodyPr wrap="square" rtlCol="0">
            <a:spAutoFit/>
          </a:bodyPr>
          <a:lstStyle/>
          <a:p>
            <a:pPr algn="r"/>
            <a:r>
              <a:rPr lang="en-US" sz="2000" b="1" dirty="0" smtClean="0">
                <a:solidFill>
                  <a:srgbClr val="0070C0"/>
                </a:solidFill>
                <a:latin typeface="Arial" pitchFamily="34" charset="0"/>
                <a:cs typeface="Arial" pitchFamily="34" charset="0"/>
              </a:rPr>
              <a:t>Ca</a:t>
            </a:r>
            <a:r>
              <a:rPr lang="en-US" sz="2000" b="1" baseline="30000" dirty="0" smtClean="0">
                <a:solidFill>
                  <a:srgbClr val="0070C0"/>
                </a:solidFill>
                <a:latin typeface="Arial" pitchFamily="34" charset="0"/>
                <a:cs typeface="Arial" pitchFamily="34" charset="0"/>
              </a:rPr>
              <a:t>+2</a:t>
            </a:r>
            <a:endParaRPr lang="en-US" sz="2000" b="1" baseline="30000" dirty="0">
              <a:solidFill>
                <a:srgbClr val="0070C0"/>
              </a:solidFill>
              <a:latin typeface="Arial" pitchFamily="34" charset="0"/>
              <a:cs typeface="Arial" pitchFamily="34" charset="0"/>
            </a:endParaRPr>
          </a:p>
        </p:txBody>
      </p:sp>
      <p:sp>
        <p:nvSpPr>
          <p:cNvPr id="22" name="Freeform 21"/>
          <p:cNvSpPr/>
          <p:nvPr/>
        </p:nvSpPr>
        <p:spPr>
          <a:xfrm>
            <a:off x="3068717" y="1512116"/>
            <a:ext cx="861147"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3878733">
            <a:off x="4171868" y="1263438"/>
            <a:ext cx="861147"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5890092">
            <a:off x="3695044" y="2028441"/>
            <a:ext cx="861147"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50614" y="3946817"/>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971800" y="4038600"/>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71800" y="3810000"/>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6024377">
            <a:off x="779047" y="5380041"/>
            <a:ext cx="861147"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1714456">
            <a:off x="631767" y="4370508"/>
            <a:ext cx="1183663"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5890092">
            <a:off x="1607201" y="5095157"/>
            <a:ext cx="861147" cy="839819"/>
          </a:xfrm>
          <a:custGeom>
            <a:avLst/>
            <a:gdLst>
              <a:gd name="connsiteX0" fmla="*/ 21392 w 861147"/>
              <a:gd name="connsiteY0" fmla="*/ 727852 h 839819"/>
              <a:gd name="connsiteX1" fmla="*/ 40054 w 861147"/>
              <a:gd name="connsiteY1" fmla="*/ 503917 h 839819"/>
              <a:gd name="connsiteX2" fmla="*/ 152021 w 861147"/>
              <a:gd name="connsiteY2" fmla="*/ 541239 h 839819"/>
              <a:gd name="connsiteX3" fmla="*/ 189343 w 861147"/>
              <a:gd name="connsiteY3" fmla="*/ 765174 h 839819"/>
              <a:gd name="connsiteX4" fmla="*/ 208005 w 861147"/>
              <a:gd name="connsiteY4" fmla="*/ 821158 h 839819"/>
              <a:gd name="connsiteX5" fmla="*/ 301311 w 861147"/>
              <a:gd name="connsiteY5" fmla="*/ 839819 h 839819"/>
              <a:gd name="connsiteX6" fmla="*/ 487923 w 861147"/>
              <a:gd name="connsiteY6" fmla="*/ 821158 h 839819"/>
              <a:gd name="connsiteX7" fmla="*/ 562568 w 861147"/>
              <a:gd name="connsiteY7" fmla="*/ 690529 h 839819"/>
              <a:gd name="connsiteX8" fmla="*/ 543907 w 861147"/>
              <a:gd name="connsiteY8" fmla="*/ 391950 h 839819"/>
              <a:gd name="connsiteX9" fmla="*/ 506584 w 861147"/>
              <a:gd name="connsiteY9" fmla="*/ 354627 h 839819"/>
              <a:gd name="connsiteX10" fmla="*/ 450600 w 861147"/>
              <a:gd name="connsiteY10" fmla="*/ 317305 h 839819"/>
              <a:gd name="connsiteX11" fmla="*/ 263988 w 861147"/>
              <a:gd name="connsiteY11" fmla="*/ 261321 h 839819"/>
              <a:gd name="connsiteX12" fmla="*/ 226666 w 861147"/>
              <a:gd name="connsiteY12" fmla="*/ 186676 h 839819"/>
              <a:gd name="connsiteX13" fmla="*/ 189343 w 861147"/>
              <a:gd name="connsiteY13" fmla="*/ 74709 h 839819"/>
              <a:gd name="connsiteX14" fmla="*/ 208005 w 861147"/>
              <a:gd name="connsiteY14" fmla="*/ 18725 h 839819"/>
              <a:gd name="connsiteX15" fmla="*/ 431939 w 861147"/>
              <a:gd name="connsiteY15" fmla="*/ 37386 h 839819"/>
              <a:gd name="connsiteX16" fmla="*/ 506584 w 861147"/>
              <a:gd name="connsiteY16" fmla="*/ 74709 h 839819"/>
              <a:gd name="connsiteX17" fmla="*/ 618551 w 861147"/>
              <a:gd name="connsiteY17" fmla="*/ 205337 h 839819"/>
              <a:gd name="connsiteX18" fmla="*/ 655874 w 861147"/>
              <a:gd name="connsiteY18" fmla="*/ 242660 h 839819"/>
              <a:gd name="connsiteX19" fmla="*/ 674535 w 861147"/>
              <a:gd name="connsiteY19" fmla="*/ 317305 h 839819"/>
              <a:gd name="connsiteX20" fmla="*/ 842486 w 861147"/>
              <a:gd name="connsiteY20" fmla="*/ 335966 h 839819"/>
              <a:gd name="connsiteX21" fmla="*/ 861147 w 861147"/>
              <a:gd name="connsiteY21" fmla="*/ 279982 h 839819"/>
              <a:gd name="connsiteX22" fmla="*/ 861147 w 861147"/>
              <a:gd name="connsiteY22" fmla="*/ 56048 h 83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1147" h="839819">
                <a:moveTo>
                  <a:pt x="21392" y="727852"/>
                </a:moveTo>
                <a:cubicBezTo>
                  <a:pt x="10330" y="672540"/>
                  <a:pt x="-29512" y="547396"/>
                  <a:pt x="40054" y="503917"/>
                </a:cubicBezTo>
                <a:cubicBezTo>
                  <a:pt x="73415" y="483066"/>
                  <a:pt x="114699" y="528798"/>
                  <a:pt x="152021" y="541239"/>
                </a:cubicBezTo>
                <a:cubicBezTo>
                  <a:pt x="195770" y="672489"/>
                  <a:pt x="147674" y="515165"/>
                  <a:pt x="189343" y="765174"/>
                </a:cubicBezTo>
                <a:cubicBezTo>
                  <a:pt x="192577" y="784577"/>
                  <a:pt x="191638" y="810247"/>
                  <a:pt x="208005" y="821158"/>
                </a:cubicBezTo>
                <a:cubicBezTo>
                  <a:pt x="234396" y="838752"/>
                  <a:pt x="270209" y="833599"/>
                  <a:pt x="301311" y="839819"/>
                </a:cubicBezTo>
                <a:cubicBezTo>
                  <a:pt x="363515" y="833599"/>
                  <a:pt x="428617" y="840927"/>
                  <a:pt x="487923" y="821158"/>
                </a:cubicBezTo>
                <a:cubicBezTo>
                  <a:pt x="503747" y="815883"/>
                  <a:pt x="561019" y="693627"/>
                  <a:pt x="562568" y="690529"/>
                </a:cubicBezTo>
                <a:cubicBezTo>
                  <a:pt x="556348" y="591003"/>
                  <a:pt x="560301" y="490314"/>
                  <a:pt x="543907" y="391950"/>
                </a:cubicBezTo>
                <a:cubicBezTo>
                  <a:pt x="541015" y="374595"/>
                  <a:pt x="520323" y="365618"/>
                  <a:pt x="506584" y="354627"/>
                </a:cubicBezTo>
                <a:cubicBezTo>
                  <a:pt x="489071" y="340616"/>
                  <a:pt x="471095" y="326414"/>
                  <a:pt x="450600" y="317305"/>
                </a:cubicBezTo>
                <a:cubicBezTo>
                  <a:pt x="392181" y="291341"/>
                  <a:pt x="326028" y="276831"/>
                  <a:pt x="263988" y="261321"/>
                </a:cubicBezTo>
                <a:cubicBezTo>
                  <a:pt x="251547" y="236439"/>
                  <a:pt x="236998" y="212505"/>
                  <a:pt x="226666" y="186676"/>
                </a:cubicBezTo>
                <a:cubicBezTo>
                  <a:pt x="212055" y="150149"/>
                  <a:pt x="189343" y="74709"/>
                  <a:pt x="189343" y="74709"/>
                </a:cubicBezTo>
                <a:cubicBezTo>
                  <a:pt x="195564" y="56048"/>
                  <a:pt x="194096" y="32634"/>
                  <a:pt x="208005" y="18725"/>
                </a:cubicBezTo>
                <a:cubicBezTo>
                  <a:pt x="258182" y="-31452"/>
                  <a:pt x="420336" y="34808"/>
                  <a:pt x="431939" y="37386"/>
                </a:cubicBezTo>
                <a:cubicBezTo>
                  <a:pt x="456821" y="49827"/>
                  <a:pt x="484329" y="58018"/>
                  <a:pt x="506584" y="74709"/>
                </a:cubicBezTo>
                <a:cubicBezTo>
                  <a:pt x="596427" y="142092"/>
                  <a:pt x="562131" y="134812"/>
                  <a:pt x="618551" y="205337"/>
                </a:cubicBezTo>
                <a:cubicBezTo>
                  <a:pt x="629542" y="219076"/>
                  <a:pt x="643433" y="230219"/>
                  <a:pt x="655874" y="242660"/>
                </a:cubicBezTo>
                <a:cubicBezTo>
                  <a:pt x="662094" y="267542"/>
                  <a:pt x="663065" y="294365"/>
                  <a:pt x="674535" y="317305"/>
                </a:cubicBezTo>
                <a:cubicBezTo>
                  <a:pt x="711028" y="390290"/>
                  <a:pt x="774271" y="345711"/>
                  <a:pt x="842486" y="335966"/>
                </a:cubicBezTo>
                <a:cubicBezTo>
                  <a:pt x="848706" y="317305"/>
                  <a:pt x="861147" y="299653"/>
                  <a:pt x="861147" y="279982"/>
                </a:cubicBezTo>
                <a:cubicBezTo>
                  <a:pt x="861147" y="46491"/>
                  <a:pt x="791412" y="125783"/>
                  <a:pt x="861147" y="56048"/>
                </a:cubicBezTo>
              </a:path>
            </a:pathLst>
          </a:custGeom>
          <a:noFill/>
          <a:ln w="444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21679" y="5562600"/>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12365" y="5219803"/>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47800" y="5204133"/>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50279" y="4876800"/>
            <a:ext cx="154721" cy="1298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2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562" y="1354309"/>
            <a:ext cx="3944026" cy="138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descr="http://www.bio-world.com/site/accounts/masterfiles/IMAGES/PI-20110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2107" y="4619384"/>
            <a:ext cx="1463510" cy="14635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56338" y="2387642"/>
            <a:ext cx="2730682" cy="253916"/>
          </a:xfrm>
          <a:prstGeom prst="rect">
            <a:avLst/>
          </a:prstGeom>
          <a:noFill/>
        </p:spPr>
        <p:txBody>
          <a:bodyPr wrap="square" rtlCol="0">
            <a:spAutoFit/>
          </a:bodyPr>
          <a:lstStyle/>
          <a:p>
            <a:pPr algn="r"/>
            <a:r>
              <a:rPr lang="en-US" sz="1050" dirty="0" smtClean="0">
                <a:solidFill>
                  <a:srgbClr val="002060"/>
                </a:solidFill>
              </a:rPr>
              <a:t>www.wiki.com</a:t>
            </a:r>
            <a:endParaRPr lang="en-US" sz="900" dirty="0">
              <a:solidFill>
                <a:srgbClr val="002060"/>
              </a:solidFill>
            </a:endParaRPr>
          </a:p>
        </p:txBody>
      </p:sp>
      <p:sp>
        <p:nvSpPr>
          <p:cNvPr id="30" name="TextBox 29"/>
          <p:cNvSpPr txBox="1"/>
          <p:nvPr/>
        </p:nvSpPr>
        <p:spPr>
          <a:xfrm>
            <a:off x="4125617" y="6604084"/>
            <a:ext cx="2730682" cy="253916"/>
          </a:xfrm>
          <a:prstGeom prst="rect">
            <a:avLst/>
          </a:prstGeom>
          <a:noFill/>
        </p:spPr>
        <p:txBody>
          <a:bodyPr wrap="square" rtlCol="0">
            <a:spAutoFit/>
          </a:bodyPr>
          <a:lstStyle/>
          <a:p>
            <a:r>
              <a:rPr lang="en-US" sz="1050" dirty="0" smtClean="0">
                <a:solidFill>
                  <a:srgbClr val="002060"/>
                </a:solidFill>
              </a:rPr>
              <a:t>www.tolweb.com</a:t>
            </a:r>
            <a:endParaRPr lang="en-US" sz="900" dirty="0">
              <a:solidFill>
                <a:srgbClr val="002060"/>
              </a:solidFill>
            </a:endParaRPr>
          </a:p>
        </p:txBody>
      </p:sp>
      <p:sp>
        <p:nvSpPr>
          <p:cNvPr id="31" name="TextBox 30"/>
          <p:cNvSpPr txBox="1"/>
          <p:nvPr/>
        </p:nvSpPr>
        <p:spPr>
          <a:xfrm>
            <a:off x="2662107" y="6082894"/>
            <a:ext cx="2828851" cy="253916"/>
          </a:xfrm>
          <a:prstGeom prst="rect">
            <a:avLst/>
          </a:prstGeom>
          <a:noFill/>
        </p:spPr>
        <p:txBody>
          <a:bodyPr wrap="square" rtlCol="0">
            <a:spAutoFit/>
          </a:bodyPr>
          <a:lstStyle/>
          <a:p>
            <a:r>
              <a:rPr lang="en-US" sz="1050" dirty="0" smtClean="0">
                <a:solidFill>
                  <a:srgbClr val="002060"/>
                </a:solidFill>
              </a:rPr>
              <a:t>www.bio-world.com</a:t>
            </a:r>
            <a:endParaRPr lang="en-US" sz="900" dirty="0">
              <a:solidFill>
                <a:srgbClr val="002060"/>
              </a:solidFill>
            </a:endParaRPr>
          </a:p>
        </p:txBody>
      </p:sp>
      <p:sp>
        <p:nvSpPr>
          <p:cNvPr id="33" name="TextBox 32"/>
          <p:cNvSpPr txBox="1"/>
          <p:nvPr/>
        </p:nvSpPr>
        <p:spPr>
          <a:xfrm>
            <a:off x="6807539" y="3438518"/>
            <a:ext cx="2299173" cy="253916"/>
          </a:xfrm>
          <a:prstGeom prst="rect">
            <a:avLst/>
          </a:prstGeom>
          <a:noFill/>
        </p:spPr>
        <p:txBody>
          <a:bodyPr wrap="square" rtlCol="0">
            <a:spAutoFit/>
          </a:bodyPr>
          <a:lstStyle/>
          <a:p>
            <a:pPr algn="r"/>
            <a:r>
              <a:rPr lang="en-US" sz="1050" dirty="0" smtClean="0">
                <a:solidFill>
                  <a:srgbClr val="002060"/>
                </a:solidFill>
              </a:rPr>
              <a:t>www.eaaroncohen.blogspot.com</a:t>
            </a:r>
            <a:endParaRPr lang="en-US" sz="900"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489F"/>
        </a:solidFill>
        <a:effectLst/>
      </p:bgPr>
    </p:bg>
    <p:spTree>
      <p:nvGrpSpPr>
        <p:cNvPr id="1" name=""/>
        <p:cNvGrpSpPr/>
        <p:nvPr/>
      </p:nvGrpSpPr>
      <p:grpSpPr>
        <a:xfrm>
          <a:off x="0" y="0"/>
          <a:ext cx="0" cy="0"/>
          <a:chOff x="0" y="0"/>
          <a:chExt cx="0" cy="0"/>
        </a:xfrm>
      </p:grpSpPr>
      <p:sp>
        <p:nvSpPr>
          <p:cNvPr id="35" name="TextBox 34"/>
          <p:cNvSpPr txBox="1"/>
          <p:nvPr/>
        </p:nvSpPr>
        <p:spPr>
          <a:xfrm>
            <a:off x="5048037" y="1723533"/>
            <a:ext cx="4095963" cy="4955203"/>
          </a:xfrm>
          <a:prstGeom prst="rect">
            <a:avLst/>
          </a:prstGeom>
          <a:noFill/>
        </p:spPr>
        <p:txBody>
          <a:bodyPr wrap="square" rtlCol="0">
            <a:spAutoFit/>
          </a:bodyPr>
          <a:lstStyle/>
          <a:p>
            <a:r>
              <a:rPr lang="en-US" sz="2800" b="1" dirty="0" smtClean="0">
                <a:solidFill>
                  <a:srgbClr val="FFFF00"/>
                </a:solidFill>
                <a:latin typeface="Arial" pitchFamily="34" charset="0"/>
                <a:cs typeface="Arial" pitchFamily="34" charset="0"/>
              </a:rPr>
              <a:t>How to:</a:t>
            </a:r>
          </a:p>
          <a:p>
            <a:pPr marL="971550" lvl="1" indent="-514350">
              <a:buFont typeface="+mj-lt"/>
              <a:buAutoNum type="arabicPeriod"/>
            </a:pPr>
            <a:r>
              <a:rPr lang="en-US" sz="2400" b="1" dirty="0" smtClean="0">
                <a:solidFill>
                  <a:srgbClr val="FFFF00"/>
                </a:solidFill>
                <a:latin typeface="Arial" pitchFamily="34" charset="0"/>
                <a:cs typeface="Arial" pitchFamily="34" charset="0"/>
              </a:rPr>
              <a:t>Get alginate (polymer) from heartburn tablets. Alginate has a -1 charge.</a:t>
            </a:r>
          </a:p>
          <a:p>
            <a:pPr marL="971550" lvl="1" indent="-514350">
              <a:buFont typeface="+mj-lt"/>
              <a:buAutoNum type="arabicPeriod"/>
            </a:pPr>
            <a:r>
              <a:rPr lang="en-US" sz="2400" b="1" dirty="0" smtClean="0">
                <a:solidFill>
                  <a:srgbClr val="FFFF00"/>
                </a:solidFill>
                <a:latin typeface="Arial" pitchFamily="34" charset="0"/>
                <a:cs typeface="Arial" pitchFamily="34" charset="0"/>
              </a:rPr>
              <a:t>Use calcium (+2 charge) to join the alginate chains</a:t>
            </a:r>
          </a:p>
          <a:p>
            <a:pPr marL="971550" lvl="1" indent="-514350">
              <a:buFont typeface="+mj-lt"/>
              <a:buAutoNum type="arabicPeriod"/>
            </a:pPr>
            <a:r>
              <a:rPr lang="en-US" sz="2400" b="1" dirty="0" smtClean="0">
                <a:solidFill>
                  <a:srgbClr val="FFFF00"/>
                </a:solidFill>
                <a:latin typeface="Arial" pitchFamily="34" charset="0"/>
                <a:cs typeface="Arial" pitchFamily="34" charset="0"/>
              </a:rPr>
              <a:t>Combine the two ingredients in water to make a your own hydrogels </a:t>
            </a:r>
            <a:endParaRPr lang="en-US" sz="2400" b="1" dirty="0">
              <a:solidFill>
                <a:srgbClr val="FFFF00"/>
              </a:solidFill>
              <a:latin typeface="Arial" pitchFamily="34" charset="0"/>
              <a:cs typeface="Arial" pitchFamily="34" charset="0"/>
            </a:endParaRPr>
          </a:p>
        </p:txBody>
      </p:sp>
      <p:sp>
        <p:nvSpPr>
          <p:cNvPr id="33" name="Oval Callout 32"/>
          <p:cNvSpPr/>
          <p:nvPr/>
        </p:nvSpPr>
        <p:spPr>
          <a:xfrm>
            <a:off x="1261277" y="2457485"/>
            <a:ext cx="3786760" cy="2372702"/>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48984" y="2859006"/>
            <a:ext cx="3427816" cy="1569660"/>
          </a:xfrm>
          <a:prstGeom prst="rect">
            <a:avLst/>
          </a:prstGeom>
          <a:noFill/>
        </p:spPr>
        <p:txBody>
          <a:bodyPr wrap="square" rtlCol="0">
            <a:spAutoFit/>
          </a:bodyPr>
          <a:lstStyle/>
          <a:p>
            <a:pPr algn="ctr"/>
            <a:r>
              <a:rPr lang="en-US" sz="3200" b="1" dirty="0" smtClean="0">
                <a:solidFill>
                  <a:schemeClr val="bg1"/>
                </a:solidFill>
                <a:latin typeface="Arial" pitchFamily="34" charset="0"/>
                <a:cs typeface="Arial" pitchFamily="34" charset="0"/>
              </a:rPr>
              <a:t>Could we make a hydrogel ourselves?</a:t>
            </a:r>
            <a:endParaRPr lang="en-US" sz="3200" b="1" dirty="0">
              <a:solidFill>
                <a:schemeClr val="bg1"/>
              </a:solidFill>
              <a:latin typeface="Arial" pitchFamily="34" charset="0"/>
              <a:cs typeface="Arial" pitchFamily="34" charset="0"/>
            </a:endParaRPr>
          </a:p>
        </p:txBody>
      </p:sp>
      <p:grpSp>
        <p:nvGrpSpPr>
          <p:cNvPr id="9" name="Group 8"/>
          <p:cNvGrpSpPr/>
          <p:nvPr/>
        </p:nvGrpSpPr>
        <p:grpSpPr>
          <a:xfrm>
            <a:off x="218865" y="4830187"/>
            <a:ext cx="2471375" cy="1820503"/>
            <a:chOff x="5241391" y="6614319"/>
            <a:chExt cx="3379788" cy="2572544"/>
          </a:xfrm>
        </p:grpSpPr>
        <p:sp>
          <p:nvSpPr>
            <p:cNvPr id="10" name="Freeform 448"/>
            <p:cNvSpPr>
              <a:spLocks/>
            </p:cNvSpPr>
            <p:nvPr/>
          </p:nvSpPr>
          <p:spPr bwMode="auto">
            <a:xfrm>
              <a:off x="5592229" y="6926263"/>
              <a:ext cx="2655888" cy="2260600"/>
            </a:xfrm>
            <a:custGeom>
              <a:avLst/>
              <a:gdLst>
                <a:gd name="T0" fmla="*/ 1673 w 1673"/>
                <a:gd name="T1" fmla="*/ 712 h 1424"/>
                <a:gd name="T2" fmla="*/ 1659 w 1673"/>
                <a:gd name="T3" fmla="*/ 858 h 1424"/>
                <a:gd name="T4" fmla="*/ 1610 w 1673"/>
                <a:gd name="T5" fmla="*/ 989 h 1424"/>
                <a:gd name="T6" fmla="*/ 1534 w 1673"/>
                <a:gd name="T7" fmla="*/ 1113 h 1424"/>
                <a:gd name="T8" fmla="*/ 1431 w 1673"/>
                <a:gd name="T9" fmla="*/ 1217 h 1424"/>
                <a:gd name="T10" fmla="*/ 1306 w 1673"/>
                <a:gd name="T11" fmla="*/ 1300 h 1424"/>
                <a:gd name="T12" fmla="*/ 1161 w 1673"/>
                <a:gd name="T13" fmla="*/ 1369 h 1424"/>
                <a:gd name="T14" fmla="*/ 1009 w 1673"/>
                <a:gd name="T15" fmla="*/ 1411 h 1424"/>
                <a:gd name="T16" fmla="*/ 836 w 1673"/>
                <a:gd name="T17" fmla="*/ 1424 h 1424"/>
                <a:gd name="T18" fmla="*/ 753 w 1673"/>
                <a:gd name="T19" fmla="*/ 1424 h 1424"/>
                <a:gd name="T20" fmla="*/ 587 w 1673"/>
                <a:gd name="T21" fmla="*/ 1390 h 1424"/>
                <a:gd name="T22" fmla="*/ 442 w 1673"/>
                <a:gd name="T23" fmla="*/ 1341 h 1424"/>
                <a:gd name="T24" fmla="*/ 304 w 1673"/>
                <a:gd name="T25" fmla="*/ 1265 h 1424"/>
                <a:gd name="T26" fmla="*/ 193 w 1673"/>
                <a:gd name="T27" fmla="*/ 1169 h 1424"/>
                <a:gd name="T28" fmla="*/ 104 w 1673"/>
                <a:gd name="T29" fmla="*/ 1051 h 1424"/>
                <a:gd name="T30" fmla="*/ 41 w 1673"/>
                <a:gd name="T31" fmla="*/ 927 h 1424"/>
                <a:gd name="T32" fmla="*/ 7 w 1673"/>
                <a:gd name="T33" fmla="*/ 788 h 1424"/>
                <a:gd name="T34" fmla="*/ 0 w 1673"/>
                <a:gd name="T35" fmla="*/ 712 h 1424"/>
                <a:gd name="T36" fmla="*/ 21 w 1673"/>
                <a:gd name="T37" fmla="*/ 567 h 1424"/>
                <a:gd name="T38" fmla="*/ 69 w 1673"/>
                <a:gd name="T39" fmla="*/ 436 h 1424"/>
                <a:gd name="T40" fmla="*/ 145 w 1673"/>
                <a:gd name="T41" fmla="*/ 311 h 1424"/>
                <a:gd name="T42" fmla="*/ 249 w 1673"/>
                <a:gd name="T43" fmla="*/ 208 h 1424"/>
                <a:gd name="T44" fmla="*/ 373 w 1673"/>
                <a:gd name="T45" fmla="*/ 125 h 1424"/>
                <a:gd name="T46" fmla="*/ 511 w 1673"/>
                <a:gd name="T47" fmla="*/ 56 h 1424"/>
                <a:gd name="T48" fmla="*/ 670 w 1673"/>
                <a:gd name="T49" fmla="*/ 14 h 1424"/>
                <a:gd name="T50" fmla="*/ 836 w 1673"/>
                <a:gd name="T51" fmla="*/ 0 h 1424"/>
                <a:gd name="T52" fmla="*/ 926 w 1673"/>
                <a:gd name="T53" fmla="*/ 7 h 1424"/>
                <a:gd name="T54" fmla="*/ 1085 w 1673"/>
                <a:gd name="T55" fmla="*/ 35 h 1424"/>
                <a:gd name="T56" fmla="*/ 1237 w 1673"/>
                <a:gd name="T57" fmla="*/ 90 h 1424"/>
                <a:gd name="T58" fmla="*/ 1368 w 1673"/>
                <a:gd name="T59" fmla="*/ 166 h 1424"/>
                <a:gd name="T60" fmla="*/ 1486 w 1673"/>
                <a:gd name="T61" fmla="*/ 263 h 1424"/>
                <a:gd name="T62" fmla="*/ 1576 w 1673"/>
                <a:gd name="T63" fmla="*/ 374 h 1424"/>
                <a:gd name="T64" fmla="*/ 1638 w 1673"/>
                <a:gd name="T65" fmla="*/ 498 h 1424"/>
                <a:gd name="T66" fmla="*/ 1673 w 1673"/>
                <a:gd name="T67" fmla="*/ 643 h 1424"/>
                <a:gd name="T68" fmla="*/ 1673 w 1673"/>
                <a:gd name="T69" fmla="*/ 712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3" h="1424">
                  <a:moveTo>
                    <a:pt x="1673" y="712"/>
                  </a:moveTo>
                  <a:lnTo>
                    <a:pt x="1673" y="712"/>
                  </a:lnTo>
                  <a:lnTo>
                    <a:pt x="1673" y="788"/>
                  </a:lnTo>
                  <a:lnTo>
                    <a:pt x="1659" y="858"/>
                  </a:lnTo>
                  <a:lnTo>
                    <a:pt x="1638" y="927"/>
                  </a:lnTo>
                  <a:lnTo>
                    <a:pt x="1610" y="989"/>
                  </a:lnTo>
                  <a:lnTo>
                    <a:pt x="1576" y="1051"/>
                  </a:lnTo>
                  <a:lnTo>
                    <a:pt x="1534" y="1113"/>
                  </a:lnTo>
                  <a:lnTo>
                    <a:pt x="1486" y="1169"/>
                  </a:lnTo>
                  <a:lnTo>
                    <a:pt x="1431" y="1217"/>
                  </a:lnTo>
                  <a:lnTo>
                    <a:pt x="1368" y="1265"/>
                  </a:lnTo>
                  <a:lnTo>
                    <a:pt x="1306" y="1300"/>
                  </a:lnTo>
                  <a:lnTo>
                    <a:pt x="1237" y="1341"/>
                  </a:lnTo>
                  <a:lnTo>
                    <a:pt x="1161" y="1369"/>
                  </a:lnTo>
                  <a:lnTo>
                    <a:pt x="1085" y="1390"/>
                  </a:lnTo>
                  <a:lnTo>
                    <a:pt x="1009" y="1411"/>
                  </a:lnTo>
                  <a:lnTo>
                    <a:pt x="926" y="1424"/>
                  </a:lnTo>
                  <a:lnTo>
                    <a:pt x="836" y="1424"/>
                  </a:lnTo>
                  <a:lnTo>
                    <a:pt x="836" y="1424"/>
                  </a:lnTo>
                  <a:lnTo>
                    <a:pt x="753" y="1424"/>
                  </a:lnTo>
                  <a:lnTo>
                    <a:pt x="670" y="1411"/>
                  </a:lnTo>
                  <a:lnTo>
                    <a:pt x="587" y="1390"/>
                  </a:lnTo>
                  <a:lnTo>
                    <a:pt x="511" y="1369"/>
                  </a:lnTo>
                  <a:lnTo>
                    <a:pt x="442" y="1341"/>
                  </a:lnTo>
                  <a:lnTo>
                    <a:pt x="373" y="1300"/>
                  </a:lnTo>
                  <a:lnTo>
                    <a:pt x="304" y="1265"/>
                  </a:lnTo>
                  <a:lnTo>
                    <a:pt x="249" y="1217"/>
                  </a:lnTo>
                  <a:lnTo>
                    <a:pt x="193" y="1169"/>
                  </a:lnTo>
                  <a:lnTo>
                    <a:pt x="145" y="1113"/>
                  </a:lnTo>
                  <a:lnTo>
                    <a:pt x="104" y="1051"/>
                  </a:lnTo>
                  <a:lnTo>
                    <a:pt x="69" y="989"/>
                  </a:lnTo>
                  <a:lnTo>
                    <a:pt x="41" y="927"/>
                  </a:lnTo>
                  <a:lnTo>
                    <a:pt x="21" y="858"/>
                  </a:lnTo>
                  <a:lnTo>
                    <a:pt x="7" y="788"/>
                  </a:lnTo>
                  <a:lnTo>
                    <a:pt x="0" y="712"/>
                  </a:lnTo>
                  <a:lnTo>
                    <a:pt x="0" y="712"/>
                  </a:lnTo>
                  <a:lnTo>
                    <a:pt x="7" y="643"/>
                  </a:lnTo>
                  <a:lnTo>
                    <a:pt x="21" y="567"/>
                  </a:lnTo>
                  <a:lnTo>
                    <a:pt x="41" y="498"/>
                  </a:lnTo>
                  <a:lnTo>
                    <a:pt x="69" y="436"/>
                  </a:lnTo>
                  <a:lnTo>
                    <a:pt x="104" y="374"/>
                  </a:lnTo>
                  <a:lnTo>
                    <a:pt x="145" y="311"/>
                  </a:lnTo>
                  <a:lnTo>
                    <a:pt x="193" y="263"/>
                  </a:lnTo>
                  <a:lnTo>
                    <a:pt x="249" y="208"/>
                  </a:lnTo>
                  <a:lnTo>
                    <a:pt x="304" y="166"/>
                  </a:lnTo>
                  <a:lnTo>
                    <a:pt x="373" y="125"/>
                  </a:lnTo>
                  <a:lnTo>
                    <a:pt x="442" y="90"/>
                  </a:lnTo>
                  <a:lnTo>
                    <a:pt x="511" y="56"/>
                  </a:lnTo>
                  <a:lnTo>
                    <a:pt x="587" y="35"/>
                  </a:lnTo>
                  <a:lnTo>
                    <a:pt x="670" y="14"/>
                  </a:lnTo>
                  <a:lnTo>
                    <a:pt x="753" y="7"/>
                  </a:lnTo>
                  <a:lnTo>
                    <a:pt x="836" y="0"/>
                  </a:lnTo>
                  <a:lnTo>
                    <a:pt x="836" y="0"/>
                  </a:lnTo>
                  <a:lnTo>
                    <a:pt x="926" y="7"/>
                  </a:lnTo>
                  <a:lnTo>
                    <a:pt x="1009" y="14"/>
                  </a:lnTo>
                  <a:lnTo>
                    <a:pt x="1085" y="35"/>
                  </a:lnTo>
                  <a:lnTo>
                    <a:pt x="1161" y="56"/>
                  </a:lnTo>
                  <a:lnTo>
                    <a:pt x="1237" y="90"/>
                  </a:lnTo>
                  <a:lnTo>
                    <a:pt x="1306" y="125"/>
                  </a:lnTo>
                  <a:lnTo>
                    <a:pt x="1368" y="166"/>
                  </a:lnTo>
                  <a:lnTo>
                    <a:pt x="1431" y="208"/>
                  </a:lnTo>
                  <a:lnTo>
                    <a:pt x="1486" y="263"/>
                  </a:lnTo>
                  <a:lnTo>
                    <a:pt x="1534" y="311"/>
                  </a:lnTo>
                  <a:lnTo>
                    <a:pt x="1576" y="374"/>
                  </a:lnTo>
                  <a:lnTo>
                    <a:pt x="1610" y="436"/>
                  </a:lnTo>
                  <a:lnTo>
                    <a:pt x="1638" y="498"/>
                  </a:lnTo>
                  <a:lnTo>
                    <a:pt x="1659" y="567"/>
                  </a:lnTo>
                  <a:lnTo>
                    <a:pt x="1673" y="643"/>
                  </a:lnTo>
                  <a:lnTo>
                    <a:pt x="1673" y="712"/>
                  </a:lnTo>
                  <a:lnTo>
                    <a:pt x="1673" y="7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49"/>
            <p:cNvSpPr>
              <a:spLocks/>
            </p:cNvSpPr>
            <p:nvPr/>
          </p:nvSpPr>
          <p:spPr bwMode="auto">
            <a:xfrm>
              <a:off x="5241391" y="7793038"/>
              <a:ext cx="471488" cy="604838"/>
            </a:xfrm>
            <a:custGeom>
              <a:avLst/>
              <a:gdLst>
                <a:gd name="T0" fmla="*/ 297 w 297"/>
                <a:gd name="T1" fmla="*/ 187 h 381"/>
                <a:gd name="T2" fmla="*/ 297 w 297"/>
                <a:gd name="T3" fmla="*/ 187 h 381"/>
                <a:gd name="T4" fmla="*/ 297 w 297"/>
                <a:gd name="T5" fmla="*/ 229 h 381"/>
                <a:gd name="T6" fmla="*/ 283 w 297"/>
                <a:gd name="T7" fmla="*/ 263 h 381"/>
                <a:gd name="T8" fmla="*/ 269 w 297"/>
                <a:gd name="T9" fmla="*/ 298 h 381"/>
                <a:gd name="T10" fmla="*/ 255 w 297"/>
                <a:gd name="T11" fmla="*/ 325 h 381"/>
                <a:gd name="T12" fmla="*/ 235 w 297"/>
                <a:gd name="T13" fmla="*/ 346 h 381"/>
                <a:gd name="T14" fmla="*/ 207 w 297"/>
                <a:gd name="T15" fmla="*/ 367 h 381"/>
                <a:gd name="T16" fmla="*/ 179 w 297"/>
                <a:gd name="T17" fmla="*/ 374 h 381"/>
                <a:gd name="T18" fmla="*/ 152 w 297"/>
                <a:gd name="T19" fmla="*/ 381 h 381"/>
                <a:gd name="T20" fmla="*/ 152 w 297"/>
                <a:gd name="T21" fmla="*/ 381 h 381"/>
                <a:gd name="T22" fmla="*/ 117 w 297"/>
                <a:gd name="T23" fmla="*/ 374 h 381"/>
                <a:gd name="T24" fmla="*/ 90 w 297"/>
                <a:gd name="T25" fmla="*/ 367 h 381"/>
                <a:gd name="T26" fmla="*/ 69 w 297"/>
                <a:gd name="T27" fmla="*/ 346 h 381"/>
                <a:gd name="T28" fmla="*/ 41 w 297"/>
                <a:gd name="T29" fmla="*/ 325 h 381"/>
                <a:gd name="T30" fmla="*/ 27 w 297"/>
                <a:gd name="T31" fmla="*/ 298 h 381"/>
                <a:gd name="T32" fmla="*/ 14 w 297"/>
                <a:gd name="T33" fmla="*/ 263 h 381"/>
                <a:gd name="T34" fmla="*/ 7 w 297"/>
                <a:gd name="T35" fmla="*/ 229 h 381"/>
                <a:gd name="T36" fmla="*/ 0 w 297"/>
                <a:gd name="T37" fmla="*/ 187 h 381"/>
                <a:gd name="T38" fmla="*/ 0 w 297"/>
                <a:gd name="T39" fmla="*/ 187 h 381"/>
                <a:gd name="T40" fmla="*/ 7 w 297"/>
                <a:gd name="T41" fmla="*/ 153 h 381"/>
                <a:gd name="T42" fmla="*/ 14 w 297"/>
                <a:gd name="T43" fmla="*/ 118 h 381"/>
                <a:gd name="T44" fmla="*/ 27 w 297"/>
                <a:gd name="T45" fmla="*/ 83 h 381"/>
                <a:gd name="T46" fmla="*/ 41 w 297"/>
                <a:gd name="T47" fmla="*/ 56 h 381"/>
                <a:gd name="T48" fmla="*/ 69 w 297"/>
                <a:gd name="T49" fmla="*/ 35 h 381"/>
                <a:gd name="T50" fmla="*/ 90 w 297"/>
                <a:gd name="T51" fmla="*/ 14 h 381"/>
                <a:gd name="T52" fmla="*/ 117 w 297"/>
                <a:gd name="T53" fmla="*/ 7 h 381"/>
                <a:gd name="T54" fmla="*/ 152 w 297"/>
                <a:gd name="T55" fmla="*/ 0 h 381"/>
                <a:gd name="T56" fmla="*/ 152 w 297"/>
                <a:gd name="T57" fmla="*/ 0 h 381"/>
                <a:gd name="T58" fmla="*/ 179 w 297"/>
                <a:gd name="T59" fmla="*/ 7 h 381"/>
                <a:gd name="T60" fmla="*/ 207 w 297"/>
                <a:gd name="T61" fmla="*/ 14 h 381"/>
                <a:gd name="T62" fmla="*/ 235 w 297"/>
                <a:gd name="T63" fmla="*/ 35 h 381"/>
                <a:gd name="T64" fmla="*/ 255 w 297"/>
                <a:gd name="T65" fmla="*/ 56 h 381"/>
                <a:gd name="T66" fmla="*/ 269 w 297"/>
                <a:gd name="T67" fmla="*/ 83 h 381"/>
                <a:gd name="T68" fmla="*/ 283 w 297"/>
                <a:gd name="T69" fmla="*/ 118 h 381"/>
                <a:gd name="T70" fmla="*/ 297 w 297"/>
                <a:gd name="T71" fmla="*/ 153 h 381"/>
                <a:gd name="T72" fmla="*/ 297 w 297"/>
                <a:gd name="T73" fmla="*/ 187 h 381"/>
                <a:gd name="T74" fmla="*/ 297 w 297"/>
                <a:gd name="T75"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7" h="381">
                  <a:moveTo>
                    <a:pt x="297" y="187"/>
                  </a:moveTo>
                  <a:lnTo>
                    <a:pt x="297" y="187"/>
                  </a:lnTo>
                  <a:lnTo>
                    <a:pt x="297" y="229"/>
                  </a:lnTo>
                  <a:lnTo>
                    <a:pt x="283" y="263"/>
                  </a:lnTo>
                  <a:lnTo>
                    <a:pt x="269" y="298"/>
                  </a:lnTo>
                  <a:lnTo>
                    <a:pt x="255" y="325"/>
                  </a:lnTo>
                  <a:lnTo>
                    <a:pt x="235" y="346"/>
                  </a:lnTo>
                  <a:lnTo>
                    <a:pt x="207" y="367"/>
                  </a:lnTo>
                  <a:lnTo>
                    <a:pt x="179" y="374"/>
                  </a:lnTo>
                  <a:lnTo>
                    <a:pt x="152" y="381"/>
                  </a:lnTo>
                  <a:lnTo>
                    <a:pt x="152" y="381"/>
                  </a:lnTo>
                  <a:lnTo>
                    <a:pt x="117" y="374"/>
                  </a:lnTo>
                  <a:lnTo>
                    <a:pt x="90" y="367"/>
                  </a:lnTo>
                  <a:lnTo>
                    <a:pt x="69" y="346"/>
                  </a:lnTo>
                  <a:lnTo>
                    <a:pt x="41" y="325"/>
                  </a:lnTo>
                  <a:lnTo>
                    <a:pt x="27" y="298"/>
                  </a:lnTo>
                  <a:lnTo>
                    <a:pt x="14" y="263"/>
                  </a:lnTo>
                  <a:lnTo>
                    <a:pt x="7" y="229"/>
                  </a:lnTo>
                  <a:lnTo>
                    <a:pt x="0" y="187"/>
                  </a:lnTo>
                  <a:lnTo>
                    <a:pt x="0" y="187"/>
                  </a:lnTo>
                  <a:lnTo>
                    <a:pt x="7" y="153"/>
                  </a:lnTo>
                  <a:lnTo>
                    <a:pt x="14" y="118"/>
                  </a:lnTo>
                  <a:lnTo>
                    <a:pt x="27" y="83"/>
                  </a:lnTo>
                  <a:lnTo>
                    <a:pt x="41" y="56"/>
                  </a:lnTo>
                  <a:lnTo>
                    <a:pt x="69" y="35"/>
                  </a:lnTo>
                  <a:lnTo>
                    <a:pt x="90" y="14"/>
                  </a:lnTo>
                  <a:lnTo>
                    <a:pt x="117" y="7"/>
                  </a:lnTo>
                  <a:lnTo>
                    <a:pt x="152" y="0"/>
                  </a:lnTo>
                  <a:lnTo>
                    <a:pt x="152" y="0"/>
                  </a:lnTo>
                  <a:lnTo>
                    <a:pt x="179" y="7"/>
                  </a:lnTo>
                  <a:lnTo>
                    <a:pt x="207" y="14"/>
                  </a:lnTo>
                  <a:lnTo>
                    <a:pt x="235" y="35"/>
                  </a:lnTo>
                  <a:lnTo>
                    <a:pt x="255" y="56"/>
                  </a:lnTo>
                  <a:lnTo>
                    <a:pt x="269" y="83"/>
                  </a:lnTo>
                  <a:lnTo>
                    <a:pt x="283" y="118"/>
                  </a:lnTo>
                  <a:lnTo>
                    <a:pt x="297" y="153"/>
                  </a:lnTo>
                  <a:lnTo>
                    <a:pt x="297" y="187"/>
                  </a:lnTo>
                  <a:lnTo>
                    <a:pt x="297" y="1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50"/>
            <p:cNvSpPr>
              <a:spLocks/>
            </p:cNvSpPr>
            <p:nvPr/>
          </p:nvSpPr>
          <p:spPr bwMode="auto">
            <a:xfrm>
              <a:off x="8148104" y="7793038"/>
              <a:ext cx="473075" cy="604838"/>
            </a:xfrm>
            <a:custGeom>
              <a:avLst/>
              <a:gdLst>
                <a:gd name="T0" fmla="*/ 298 w 298"/>
                <a:gd name="T1" fmla="*/ 187 h 381"/>
                <a:gd name="T2" fmla="*/ 298 w 298"/>
                <a:gd name="T3" fmla="*/ 187 h 381"/>
                <a:gd name="T4" fmla="*/ 291 w 298"/>
                <a:gd name="T5" fmla="*/ 229 h 381"/>
                <a:gd name="T6" fmla="*/ 284 w 298"/>
                <a:gd name="T7" fmla="*/ 263 h 381"/>
                <a:gd name="T8" fmla="*/ 270 w 298"/>
                <a:gd name="T9" fmla="*/ 298 h 381"/>
                <a:gd name="T10" fmla="*/ 256 w 298"/>
                <a:gd name="T11" fmla="*/ 325 h 381"/>
                <a:gd name="T12" fmla="*/ 228 w 298"/>
                <a:gd name="T13" fmla="*/ 346 h 381"/>
                <a:gd name="T14" fmla="*/ 208 w 298"/>
                <a:gd name="T15" fmla="*/ 367 h 381"/>
                <a:gd name="T16" fmla="*/ 180 w 298"/>
                <a:gd name="T17" fmla="*/ 374 h 381"/>
                <a:gd name="T18" fmla="*/ 145 w 298"/>
                <a:gd name="T19" fmla="*/ 381 h 381"/>
                <a:gd name="T20" fmla="*/ 145 w 298"/>
                <a:gd name="T21" fmla="*/ 381 h 381"/>
                <a:gd name="T22" fmla="*/ 118 w 298"/>
                <a:gd name="T23" fmla="*/ 374 h 381"/>
                <a:gd name="T24" fmla="*/ 90 w 298"/>
                <a:gd name="T25" fmla="*/ 367 h 381"/>
                <a:gd name="T26" fmla="*/ 63 w 298"/>
                <a:gd name="T27" fmla="*/ 346 h 381"/>
                <a:gd name="T28" fmla="*/ 42 w 298"/>
                <a:gd name="T29" fmla="*/ 325 h 381"/>
                <a:gd name="T30" fmla="*/ 28 w 298"/>
                <a:gd name="T31" fmla="*/ 298 h 381"/>
                <a:gd name="T32" fmla="*/ 14 w 298"/>
                <a:gd name="T33" fmla="*/ 263 h 381"/>
                <a:gd name="T34" fmla="*/ 0 w 298"/>
                <a:gd name="T35" fmla="*/ 229 h 381"/>
                <a:gd name="T36" fmla="*/ 0 w 298"/>
                <a:gd name="T37" fmla="*/ 187 h 381"/>
                <a:gd name="T38" fmla="*/ 0 w 298"/>
                <a:gd name="T39" fmla="*/ 187 h 381"/>
                <a:gd name="T40" fmla="*/ 0 w 298"/>
                <a:gd name="T41" fmla="*/ 153 h 381"/>
                <a:gd name="T42" fmla="*/ 14 w 298"/>
                <a:gd name="T43" fmla="*/ 118 h 381"/>
                <a:gd name="T44" fmla="*/ 28 w 298"/>
                <a:gd name="T45" fmla="*/ 83 h 381"/>
                <a:gd name="T46" fmla="*/ 42 w 298"/>
                <a:gd name="T47" fmla="*/ 56 h 381"/>
                <a:gd name="T48" fmla="*/ 63 w 298"/>
                <a:gd name="T49" fmla="*/ 35 h 381"/>
                <a:gd name="T50" fmla="*/ 90 w 298"/>
                <a:gd name="T51" fmla="*/ 14 h 381"/>
                <a:gd name="T52" fmla="*/ 118 w 298"/>
                <a:gd name="T53" fmla="*/ 7 h 381"/>
                <a:gd name="T54" fmla="*/ 145 w 298"/>
                <a:gd name="T55" fmla="*/ 0 h 381"/>
                <a:gd name="T56" fmla="*/ 145 w 298"/>
                <a:gd name="T57" fmla="*/ 0 h 381"/>
                <a:gd name="T58" fmla="*/ 180 w 298"/>
                <a:gd name="T59" fmla="*/ 7 h 381"/>
                <a:gd name="T60" fmla="*/ 208 w 298"/>
                <a:gd name="T61" fmla="*/ 14 h 381"/>
                <a:gd name="T62" fmla="*/ 228 w 298"/>
                <a:gd name="T63" fmla="*/ 35 h 381"/>
                <a:gd name="T64" fmla="*/ 256 w 298"/>
                <a:gd name="T65" fmla="*/ 56 h 381"/>
                <a:gd name="T66" fmla="*/ 270 w 298"/>
                <a:gd name="T67" fmla="*/ 83 h 381"/>
                <a:gd name="T68" fmla="*/ 284 w 298"/>
                <a:gd name="T69" fmla="*/ 118 h 381"/>
                <a:gd name="T70" fmla="*/ 291 w 298"/>
                <a:gd name="T71" fmla="*/ 153 h 381"/>
                <a:gd name="T72" fmla="*/ 298 w 298"/>
                <a:gd name="T73" fmla="*/ 187 h 381"/>
                <a:gd name="T74" fmla="*/ 298 w 298"/>
                <a:gd name="T75"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381">
                  <a:moveTo>
                    <a:pt x="298" y="187"/>
                  </a:moveTo>
                  <a:lnTo>
                    <a:pt x="298" y="187"/>
                  </a:lnTo>
                  <a:lnTo>
                    <a:pt x="291" y="229"/>
                  </a:lnTo>
                  <a:lnTo>
                    <a:pt x="284" y="263"/>
                  </a:lnTo>
                  <a:lnTo>
                    <a:pt x="270" y="298"/>
                  </a:lnTo>
                  <a:lnTo>
                    <a:pt x="256" y="325"/>
                  </a:lnTo>
                  <a:lnTo>
                    <a:pt x="228" y="346"/>
                  </a:lnTo>
                  <a:lnTo>
                    <a:pt x="208" y="367"/>
                  </a:lnTo>
                  <a:lnTo>
                    <a:pt x="180" y="374"/>
                  </a:lnTo>
                  <a:lnTo>
                    <a:pt x="145" y="381"/>
                  </a:lnTo>
                  <a:lnTo>
                    <a:pt x="145" y="381"/>
                  </a:lnTo>
                  <a:lnTo>
                    <a:pt x="118" y="374"/>
                  </a:lnTo>
                  <a:lnTo>
                    <a:pt x="90" y="367"/>
                  </a:lnTo>
                  <a:lnTo>
                    <a:pt x="63" y="346"/>
                  </a:lnTo>
                  <a:lnTo>
                    <a:pt x="42" y="325"/>
                  </a:lnTo>
                  <a:lnTo>
                    <a:pt x="28" y="298"/>
                  </a:lnTo>
                  <a:lnTo>
                    <a:pt x="14" y="263"/>
                  </a:lnTo>
                  <a:lnTo>
                    <a:pt x="0" y="229"/>
                  </a:lnTo>
                  <a:lnTo>
                    <a:pt x="0" y="187"/>
                  </a:lnTo>
                  <a:lnTo>
                    <a:pt x="0" y="187"/>
                  </a:lnTo>
                  <a:lnTo>
                    <a:pt x="0" y="153"/>
                  </a:lnTo>
                  <a:lnTo>
                    <a:pt x="14" y="118"/>
                  </a:lnTo>
                  <a:lnTo>
                    <a:pt x="28" y="83"/>
                  </a:lnTo>
                  <a:lnTo>
                    <a:pt x="42" y="56"/>
                  </a:lnTo>
                  <a:lnTo>
                    <a:pt x="63" y="35"/>
                  </a:lnTo>
                  <a:lnTo>
                    <a:pt x="90" y="14"/>
                  </a:lnTo>
                  <a:lnTo>
                    <a:pt x="118" y="7"/>
                  </a:lnTo>
                  <a:lnTo>
                    <a:pt x="145" y="0"/>
                  </a:lnTo>
                  <a:lnTo>
                    <a:pt x="145" y="0"/>
                  </a:lnTo>
                  <a:lnTo>
                    <a:pt x="180" y="7"/>
                  </a:lnTo>
                  <a:lnTo>
                    <a:pt x="208" y="14"/>
                  </a:lnTo>
                  <a:lnTo>
                    <a:pt x="228" y="35"/>
                  </a:lnTo>
                  <a:lnTo>
                    <a:pt x="256" y="56"/>
                  </a:lnTo>
                  <a:lnTo>
                    <a:pt x="270" y="83"/>
                  </a:lnTo>
                  <a:lnTo>
                    <a:pt x="284" y="118"/>
                  </a:lnTo>
                  <a:lnTo>
                    <a:pt x="291" y="153"/>
                  </a:lnTo>
                  <a:lnTo>
                    <a:pt x="298" y="187"/>
                  </a:lnTo>
                  <a:lnTo>
                    <a:pt x="298" y="1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51"/>
            <p:cNvSpPr>
              <a:spLocks/>
            </p:cNvSpPr>
            <p:nvPr/>
          </p:nvSpPr>
          <p:spPr bwMode="auto">
            <a:xfrm>
              <a:off x="6305016" y="7826376"/>
              <a:ext cx="296863" cy="373063"/>
            </a:xfrm>
            <a:custGeom>
              <a:avLst/>
              <a:gdLst>
                <a:gd name="T0" fmla="*/ 187 w 187"/>
                <a:gd name="T1" fmla="*/ 118 h 235"/>
                <a:gd name="T2" fmla="*/ 187 w 187"/>
                <a:gd name="T3" fmla="*/ 118 h 235"/>
                <a:gd name="T4" fmla="*/ 173 w 187"/>
                <a:gd name="T5" fmla="*/ 166 h 235"/>
                <a:gd name="T6" fmla="*/ 159 w 187"/>
                <a:gd name="T7" fmla="*/ 201 h 235"/>
                <a:gd name="T8" fmla="*/ 125 w 187"/>
                <a:gd name="T9" fmla="*/ 228 h 235"/>
                <a:gd name="T10" fmla="*/ 111 w 187"/>
                <a:gd name="T11" fmla="*/ 235 h 235"/>
                <a:gd name="T12" fmla="*/ 90 w 187"/>
                <a:gd name="T13" fmla="*/ 235 h 235"/>
                <a:gd name="T14" fmla="*/ 90 w 187"/>
                <a:gd name="T15" fmla="*/ 235 h 235"/>
                <a:gd name="T16" fmla="*/ 69 w 187"/>
                <a:gd name="T17" fmla="*/ 235 h 235"/>
                <a:gd name="T18" fmla="*/ 55 w 187"/>
                <a:gd name="T19" fmla="*/ 228 h 235"/>
                <a:gd name="T20" fmla="*/ 28 w 187"/>
                <a:gd name="T21" fmla="*/ 201 h 235"/>
                <a:gd name="T22" fmla="*/ 7 w 187"/>
                <a:gd name="T23" fmla="*/ 166 h 235"/>
                <a:gd name="T24" fmla="*/ 0 w 187"/>
                <a:gd name="T25" fmla="*/ 118 h 235"/>
                <a:gd name="T26" fmla="*/ 0 w 187"/>
                <a:gd name="T27" fmla="*/ 118 h 235"/>
                <a:gd name="T28" fmla="*/ 7 w 187"/>
                <a:gd name="T29" fmla="*/ 69 h 235"/>
                <a:gd name="T30" fmla="*/ 28 w 187"/>
                <a:gd name="T31" fmla="*/ 35 h 235"/>
                <a:gd name="T32" fmla="*/ 55 w 187"/>
                <a:gd name="T33" fmla="*/ 7 h 235"/>
                <a:gd name="T34" fmla="*/ 69 w 187"/>
                <a:gd name="T35" fmla="*/ 0 h 235"/>
                <a:gd name="T36" fmla="*/ 90 w 187"/>
                <a:gd name="T37" fmla="*/ 0 h 235"/>
                <a:gd name="T38" fmla="*/ 90 w 187"/>
                <a:gd name="T39" fmla="*/ 0 h 235"/>
                <a:gd name="T40" fmla="*/ 111 w 187"/>
                <a:gd name="T41" fmla="*/ 0 h 235"/>
                <a:gd name="T42" fmla="*/ 125 w 187"/>
                <a:gd name="T43" fmla="*/ 7 h 235"/>
                <a:gd name="T44" fmla="*/ 159 w 187"/>
                <a:gd name="T45" fmla="*/ 35 h 235"/>
                <a:gd name="T46" fmla="*/ 173 w 187"/>
                <a:gd name="T47" fmla="*/ 69 h 235"/>
                <a:gd name="T48" fmla="*/ 187 w 187"/>
                <a:gd name="T49" fmla="*/ 118 h 235"/>
                <a:gd name="T50" fmla="*/ 187 w 187"/>
                <a:gd name="T51"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235">
                  <a:moveTo>
                    <a:pt x="187" y="118"/>
                  </a:moveTo>
                  <a:lnTo>
                    <a:pt x="187" y="118"/>
                  </a:lnTo>
                  <a:lnTo>
                    <a:pt x="173" y="166"/>
                  </a:lnTo>
                  <a:lnTo>
                    <a:pt x="159" y="201"/>
                  </a:lnTo>
                  <a:lnTo>
                    <a:pt x="125" y="228"/>
                  </a:lnTo>
                  <a:lnTo>
                    <a:pt x="111" y="235"/>
                  </a:lnTo>
                  <a:lnTo>
                    <a:pt x="90" y="235"/>
                  </a:lnTo>
                  <a:lnTo>
                    <a:pt x="90" y="235"/>
                  </a:lnTo>
                  <a:lnTo>
                    <a:pt x="69" y="235"/>
                  </a:lnTo>
                  <a:lnTo>
                    <a:pt x="55" y="228"/>
                  </a:lnTo>
                  <a:lnTo>
                    <a:pt x="28" y="201"/>
                  </a:lnTo>
                  <a:lnTo>
                    <a:pt x="7" y="166"/>
                  </a:lnTo>
                  <a:lnTo>
                    <a:pt x="0" y="118"/>
                  </a:lnTo>
                  <a:lnTo>
                    <a:pt x="0" y="118"/>
                  </a:lnTo>
                  <a:lnTo>
                    <a:pt x="7" y="69"/>
                  </a:lnTo>
                  <a:lnTo>
                    <a:pt x="28" y="35"/>
                  </a:lnTo>
                  <a:lnTo>
                    <a:pt x="55" y="7"/>
                  </a:lnTo>
                  <a:lnTo>
                    <a:pt x="69" y="0"/>
                  </a:lnTo>
                  <a:lnTo>
                    <a:pt x="90" y="0"/>
                  </a:lnTo>
                  <a:lnTo>
                    <a:pt x="90" y="0"/>
                  </a:lnTo>
                  <a:lnTo>
                    <a:pt x="111" y="0"/>
                  </a:lnTo>
                  <a:lnTo>
                    <a:pt x="125" y="7"/>
                  </a:lnTo>
                  <a:lnTo>
                    <a:pt x="159" y="35"/>
                  </a:lnTo>
                  <a:lnTo>
                    <a:pt x="173" y="69"/>
                  </a:lnTo>
                  <a:lnTo>
                    <a:pt x="187" y="118"/>
                  </a:lnTo>
                  <a:lnTo>
                    <a:pt x="18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52"/>
            <p:cNvSpPr>
              <a:spLocks/>
            </p:cNvSpPr>
            <p:nvPr/>
          </p:nvSpPr>
          <p:spPr bwMode="auto">
            <a:xfrm>
              <a:off x="6206591" y="6926263"/>
              <a:ext cx="1820863" cy="604838"/>
            </a:xfrm>
            <a:custGeom>
              <a:avLst/>
              <a:gdLst>
                <a:gd name="T0" fmla="*/ 1023 w 1147"/>
                <a:gd name="T1" fmla="*/ 381 h 381"/>
                <a:gd name="T2" fmla="*/ 885 w 1147"/>
                <a:gd name="T3" fmla="*/ 291 h 381"/>
                <a:gd name="T4" fmla="*/ 1147 w 1147"/>
                <a:gd name="T5" fmla="*/ 318 h 381"/>
                <a:gd name="T6" fmla="*/ 1147 w 1147"/>
                <a:gd name="T7" fmla="*/ 318 h 381"/>
                <a:gd name="T8" fmla="*/ 1085 w 1147"/>
                <a:gd name="T9" fmla="*/ 249 h 381"/>
                <a:gd name="T10" fmla="*/ 1016 w 1147"/>
                <a:gd name="T11" fmla="*/ 187 h 381"/>
                <a:gd name="T12" fmla="*/ 933 w 1147"/>
                <a:gd name="T13" fmla="*/ 132 h 381"/>
                <a:gd name="T14" fmla="*/ 850 w 1147"/>
                <a:gd name="T15" fmla="*/ 90 h 381"/>
                <a:gd name="T16" fmla="*/ 760 w 1147"/>
                <a:gd name="T17" fmla="*/ 49 h 381"/>
                <a:gd name="T18" fmla="*/ 663 w 1147"/>
                <a:gd name="T19" fmla="*/ 21 h 381"/>
                <a:gd name="T20" fmla="*/ 560 w 1147"/>
                <a:gd name="T21" fmla="*/ 7 h 381"/>
                <a:gd name="T22" fmla="*/ 449 w 1147"/>
                <a:gd name="T23" fmla="*/ 0 h 381"/>
                <a:gd name="T24" fmla="*/ 449 w 1147"/>
                <a:gd name="T25" fmla="*/ 0 h 381"/>
                <a:gd name="T26" fmla="*/ 332 w 1147"/>
                <a:gd name="T27" fmla="*/ 7 h 381"/>
                <a:gd name="T28" fmla="*/ 214 w 1147"/>
                <a:gd name="T29" fmla="*/ 28 h 381"/>
                <a:gd name="T30" fmla="*/ 104 w 1147"/>
                <a:gd name="T31" fmla="*/ 63 h 381"/>
                <a:gd name="T32" fmla="*/ 0 w 1147"/>
                <a:gd name="T33" fmla="*/ 111 h 381"/>
                <a:gd name="T34" fmla="*/ 0 w 1147"/>
                <a:gd name="T35" fmla="*/ 111 h 381"/>
                <a:gd name="T36" fmla="*/ 55 w 1147"/>
                <a:gd name="T37" fmla="*/ 152 h 381"/>
                <a:gd name="T38" fmla="*/ 124 w 1147"/>
                <a:gd name="T39" fmla="*/ 194 h 381"/>
                <a:gd name="T40" fmla="*/ 221 w 1147"/>
                <a:gd name="T41" fmla="*/ 242 h 381"/>
                <a:gd name="T42" fmla="*/ 332 w 1147"/>
                <a:gd name="T43" fmla="*/ 284 h 381"/>
                <a:gd name="T44" fmla="*/ 470 w 1147"/>
                <a:gd name="T45" fmla="*/ 325 h 381"/>
                <a:gd name="T46" fmla="*/ 629 w 1147"/>
                <a:gd name="T47" fmla="*/ 353 h 381"/>
                <a:gd name="T48" fmla="*/ 809 w 1147"/>
                <a:gd name="T49" fmla="*/ 374 h 381"/>
                <a:gd name="T50" fmla="*/ 912 w 1147"/>
                <a:gd name="T51" fmla="*/ 381 h 381"/>
                <a:gd name="T52" fmla="*/ 1023 w 1147"/>
                <a:gd name="T53" fmla="*/ 381 h 381"/>
                <a:gd name="T54" fmla="*/ 1023 w 1147"/>
                <a:gd name="T55"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7" h="381">
                  <a:moveTo>
                    <a:pt x="1023" y="381"/>
                  </a:moveTo>
                  <a:lnTo>
                    <a:pt x="885" y="291"/>
                  </a:lnTo>
                  <a:lnTo>
                    <a:pt x="1147" y="318"/>
                  </a:lnTo>
                  <a:lnTo>
                    <a:pt x="1147" y="318"/>
                  </a:lnTo>
                  <a:lnTo>
                    <a:pt x="1085" y="249"/>
                  </a:lnTo>
                  <a:lnTo>
                    <a:pt x="1016" y="187"/>
                  </a:lnTo>
                  <a:lnTo>
                    <a:pt x="933" y="132"/>
                  </a:lnTo>
                  <a:lnTo>
                    <a:pt x="850" y="90"/>
                  </a:lnTo>
                  <a:lnTo>
                    <a:pt x="760" y="49"/>
                  </a:lnTo>
                  <a:lnTo>
                    <a:pt x="663" y="21"/>
                  </a:lnTo>
                  <a:lnTo>
                    <a:pt x="560" y="7"/>
                  </a:lnTo>
                  <a:lnTo>
                    <a:pt x="449" y="0"/>
                  </a:lnTo>
                  <a:lnTo>
                    <a:pt x="449" y="0"/>
                  </a:lnTo>
                  <a:lnTo>
                    <a:pt x="332" y="7"/>
                  </a:lnTo>
                  <a:lnTo>
                    <a:pt x="214" y="28"/>
                  </a:lnTo>
                  <a:lnTo>
                    <a:pt x="104" y="63"/>
                  </a:lnTo>
                  <a:lnTo>
                    <a:pt x="0" y="111"/>
                  </a:lnTo>
                  <a:lnTo>
                    <a:pt x="0" y="111"/>
                  </a:lnTo>
                  <a:lnTo>
                    <a:pt x="55" y="152"/>
                  </a:lnTo>
                  <a:lnTo>
                    <a:pt x="124" y="194"/>
                  </a:lnTo>
                  <a:lnTo>
                    <a:pt x="221" y="242"/>
                  </a:lnTo>
                  <a:lnTo>
                    <a:pt x="332" y="284"/>
                  </a:lnTo>
                  <a:lnTo>
                    <a:pt x="470" y="325"/>
                  </a:lnTo>
                  <a:lnTo>
                    <a:pt x="629" y="353"/>
                  </a:lnTo>
                  <a:lnTo>
                    <a:pt x="809" y="374"/>
                  </a:lnTo>
                  <a:lnTo>
                    <a:pt x="912" y="381"/>
                  </a:lnTo>
                  <a:lnTo>
                    <a:pt x="1023" y="381"/>
                  </a:lnTo>
                  <a:lnTo>
                    <a:pt x="1023" y="38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3"/>
            <p:cNvSpPr>
              <a:spLocks/>
            </p:cNvSpPr>
            <p:nvPr/>
          </p:nvSpPr>
          <p:spPr bwMode="auto">
            <a:xfrm>
              <a:off x="6666966" y="8451851"/>
              <a:ext cx="571500" cy="319088"/>
            </a:xfrm>
            <a:custGeom>
              <a:avLst/>
              <a:gdLst>
                <a:gd name="T0" fmla="*/ 180 w 360"/>
                <a:gd name="T1" fmla="*/ 35 h 201"/>
                <a:gd name="T2" fmla="*/ 180 w 360"/>
                <a:gd name="T3" fmla="*/ 35 h 201"/>
                <a:gd name="T4" fmla="*/ 132 w 360"/>
                <a:gd name="T5" fmla="*/ 28 h 201"/>
                <a:gd name="T6" fmla="*/ 83 w 360"/>
                <a:gd name="T7" fmla="*/ 21 h 201"/>
                <a:gd name="T8" fmla="*/ 42 w 360"/>
                <a:gd name="T9" fmla="*/ 14 h 201"/>
                <a:gd name="T10" fmla="*/ 0 w 360"/>
                <a:gd name="T11" fmla="*/ 0 h 201"/>
                <a:gd name="T12" fmla="*/ 0 w 360"/>
                <a:gd name="T13" fmla="*/ 0 h 201"/>
                <a:gd name="T14" fmla="*/ 0 w 360"/>
                <a:gd name="T15" fmla="*/ 21 h 201"/>
                <a:gd name="T16" fmla="*/ 0 w 360"/>
                <a:gd name="T17" fmla="*/ 21 h 201"/>
                <a:gd name="T18" fmla="*/ 0 w 360"/>
                <a:gd name="T19" fmla="*/ 56 h 201"/>
                <a:gd name="T20" fmla="*/ 14 w 360"/>
                <a:gd name="T21" fmla="*/ 90 h 201"/>
                <a:gd name="T22" fmla="*/ 28 w 360"/>
                <a:gd name="T23" fmla="*/ 125 h 201"/>
                <a:gd name="T24" fmla="*/ 56 w 360"/>
                <a:gd name="T25" fmla="*/ 152 h 201"/>
                <a:gd name="T26" fmla="*/ 76 w 360"/>
                <a:gd name="T27" fmla="*/ 173 h 201"/>
                <a:gd name="T28" fmla="*/ 111 w 360"/>
                <a:gd name="T29" fmla="*/ 187 h 201"/>
                <a:gd name="T30" fmla="*/ 145 w 360"/>
                <a:gd name="T31" fmla="*/ 201 h 201"/>
                <a:gd name="T32" fmla="*/ 180 w 360"/>
                <a:gd name="T33" fmla="*/ 201 h 201"/>
                <a:gd name="T34" fmla="*/ 180 w 360"/>
                <a:gd name="T35" fmla="*/ 201 h 201"/>
                <a:gd name="T36" fmla="*/ 215 w 360"/>
                <a:gd name="T37" fmla="*/ 201 h 201"/>
                <a:gd name="T38" fmla="*/ 249 w 360"/>
                <a:gd name="T39" fmla="*/ 187 h 201"/>
                <a:gd name="T40" fmla="*/ 284 w 360"/>
                <a:gd name="T41" fmla="*/ 173 h 201"/>
                <a:gd name="T42" fmla="*/ 311 w 360"/>
                <a:gd name="T43" fmla="*/ 152 h 201"/>
                <a:gd name="T44" fmla="*/ 332 w 360"/>
                <a:gd name="T45" fmla="*/ 125 h 201"/>
                <a:gd name="T46" fmla="*/ 346 w 360"/>
                <a:gd name="T47" fmla="*/ 90 h 201"/>
                <a:gd name="T48" fmla="*/ 360 w 360"/>
                <a:gd name="T49" fmla="*/ 56 h 201"/>
                <a:gd name="T50" fmla="*/ 360 w 360"/>
                <a:gd name="T51" fmla="*/ 21 h 201"/>
                <a:gd name="T52" fmla="*/ 360 w 360"/>
                <a:gd name="T53" fmla="*/ 21 h 201"/>
                <a:gd name="T54" fmla="*/ 360 w 360"/>
                <a:gd name="T55" fmla="*/ 0 h 201"/>
                <a:gd name="T56" fmla="*/ 360 w 360"/>
                <a:gd name="T57" fmla="*/ 0 h 201"/>
                <a:gd name="T58" fmla="*/ 318 w 360"/>
                <a:gd name="T59" fmla="*/ 14 h 201"/>
                <a:gd name="T60" fmla="*/ 277 w 360"/>
                <a:gd name="T61" fmla="*/ 21 h 201"/>
                <a:gd name="T62" fmla="*/ 228 w 360"/>
                <a:gd name="T63" fmla="*/ 28 h 201"/>
                <a:gd name="T64" fmla="*/ 180 w 360"/>
                <a:gd name="T65" fmla="*/ 35 h 201"/>
                <a:gd name="T66" fmla="*/ 180 w 360"/>
                <a:gd name="T67" fmla="*/ 3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201">
                  <a:moveTo>
                    <a:pt x="180" y="35"/>
                  </a:moveTo>
                  <a:lnTo>
                    <a:pt x="180" y="35"/>
                  </a:lnTo>
                  <a:lnTo>
                    <a:pt x="132" y="28"/>
                  </a:lnTo>
                  <a:lnTo>
                    <a:pt x="83" y="21"/>
                  </a:lnTo>
                  <a:lnTo>
                    <a:pt x="42" y="14"/>
                  </a:lnTo>
                  <a:lnTo>
                    <a:pt x="0" y="0"/>
                  </a:lnTo>
                  <a:lnTo>
                    <a:pt x="0" y="0"/>
                  </a:lnTo>
                  <a:lnTo>
                    <a:pt x="0" y="21"/>
                  </a:lnTo>
                  <a:lnTo>
                    <a:pt x="0" y="21"/>
                  </a:lnTo>
                  <a:lnTo>
                    <a:pt x="0" y="56"/>
                  </a:lnTo>
                  <a:lnTo>
                    <a:pt x="14" y="90"/>
                  </a:lnTo>
                  <a:lnTo>
                    <a:pt x="28" y="125"/>
                  </a:lnTo>
                  <a:lnTo>
                    <a:pt x="56" y="152"/>
                  </a:lnTo>
                  <a:lnTo>
                    <a:pt x="76" y="173"/>
                  </a:lnTo>
                  <a:lnTo>
                    <a:pt x="111" y="187"/>
                  </a:lnTo>
                  <a:lnTo>
                    <a:pt x="145" y="201"/>
                  </a:lnTo>
                  <a:lnTo>
                    <a:pt x="180" y="201"/>
                  </a:lnTo>
                  <a:lnTo>
                    <a:pt x="180" y="201"/>
                  </a:lnTo>
                  <a:lnTo>
                    <a:pt x="215" y="201"/>
                  </a:lnTo>
                  <a:lnTo>
                    <a:pt x="249" y="187"/>
                  </a:lnTo>
                  <a:lnTo>
                    <a:pt x="284" y="173"/>
                  </a:lnTo>
                  <a:lnTo>
                    <a:pt x="311" y="152"/>
                  </a:lnTo>
                  <a:lnTo>
                    <a:pt x="332" y="125"/>
                  </a:lnTo>
                  <a:lnTo>
                    <a:pt x="346" y="90"/>
                  </a:lnTo>
                  <a:lnTo>
                    <a:pt x="360" y="56"/>
                  </a:lnTo>
                  <a:lnTo>
                    <a:pt x="360" y="21"/>
                  </a:lnTo>
                  <a:lnTo>
                    <a:pt x="360" y="21"/>
                  </a:lnTo>
                  <a:lnTo>
                    <a:pt x="360" y="0"/>
                  </a:lnTo>
                  <a:lnTo>
                    <a:pt x="360" y="0"/>
                  </a:lnTo>
                  <a:lnTo>
                    <a:pt x="318" y="14"/>
                  </a:lnTo>
                  <a:lnTo>
                    <a:pt x="277" y="21"/>
                  </a:lnTo>
                  <a:lnTo>
                    <a:pt x="228" y="28"/>
                  </a:lnTo>
                  <a:lnTo>
                    <a:pt x="180" y="35"/>
                  </a:lnTo>
                  <a:lnTo>
                    <a:pt x="180" y="3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56"/>
            <p:cNvSpPr>
              <a:spLocks/>
            </p:cNvSpPr>
            <p:nvPr/>
          </p:nvSpPr>
          <p:spPr bwMode="auto">
            <a:xfrm>
              <a:off x="5605069" y="6614319"/>
              <a:ext cx="931863" cy="1239838"/>
            </a:xfrm>
            <a:custGeom>
              <a:avLst/>
              <a:gdLst>
                <a:gd name="T0" fmla="*/ 587 w 587"/>
                <a:gd name="T1" fmla="*/ 290 h 781"/>
                <a:gd name="T2" fmla="*/ 504 w 587"/>
                <a:gd name="T3" fmla="*/ 0 h 781"/>
                <a:gd name="T4" fmla="*/ 449 w 587"/>
                <a:gd name="T5" fmla="*/ 242 h 781"/>
                <a:gd name="T6" fmla="*/ 200 w 587"/>
                <a:gd name="T7" fmla="*/ 0 h 781"/>
                <a:gd name="T8" fmla="*/ 366 w 587"/>
                <a:gd name="T9" fmla="*/ 235 h 781"/>
                <a:gd name="T10" fmla="*/ 186 w 587"/>
                <a:gd name="T11" fmla="*/ 221 h 781"/>
                <a:gd name="T12" fmla="*/ 290 w 587"/>
                <a:gd name="T13" fmla="*/ 276 h 781"/>
                <a:gd name="T14" fmla="*/ 290 w 587"/>
                <a:gd name="T15" fmla="*/ 276 h 781"/>
                <a:gd name="T16" fmla="*/ 242 w 587"/>
                <a:gd name="T17" fmla="*/ 325 h 781"/>
                <a:gd name="T18" fmla="*/ 193 w 587"/>
                <a:gd name="T19" fmla="*/ 373 h 781"/>
                <a:gd name="T20" fmla="*/ 131 w 587"/>
                <a:gd name="T21" fmla="*/ 435 h 781"/>
                <a:gd name="T22" fmla="*/ 76 w 587"/>
                <a:gd name="T23" fmla="*/ 511 h 781"/>
                <a:gd name="T24" fmla="*/ 34 w 587"/>
                <a:gd name="T25" fmla="*/ 594 h 781"/>
                <a:gd name="T26" fmla="*/ 14 w 587"/>
                <a:gd name="T27" fmla="*/ 643 h 781"/>
                <a:gd name="T28" fmla="*/ 7 w 587"/>
                <a:gd name="T29" fmla="*/ 684 h 781"/>
                <a:gd name="T30" fmla="*/ 0 w 587"/>
                <a:gd name="T31" fmla="*/ 732 h 781"/>
                <a:gd name="T32" fmla="*/ 7 w 587"/>
                <a:gd name="T33" fmla="*/ 781 h 781"/>
                <a:gd name="T34" fmla="*/ 7 w 587"/>
                <a:gd name="T35" fmla="*/ 781 h 781"/>
                <a:gd name="T36" fmla="*/ 69 w 587"/>
                <a:gd name="T37" fmla="*/ 712 h 781"/>
                <a:gd name="T38" fmla="*/ 221 w 587"/>
                <a:gd name="T39" fmla="*/ 553 h 781"/>
                <a:gd name="T40" fmla="*/ 311 w 587"/>
                <a:gd name="T41" fmla="*/ 463 h 781"/>
                <a:gd name="T42" fmla="*/ 408 w 587"/>
                <a:gd name="T43" fmla="*/ 387 h 781"/>
                <a:gd name="T44" fmla="*/ 504 w 587"/>
                <a:gd name="T45" fmla="*/ 325 h 781"/>
                <a:gd name="T46" fmla="*/ 546 w 587"/>
                <a:gd name="T47" fmla="*/ 304 h 781"/>
                <a:gd name="T48" fmla="*/ 587 w 587"/>
                <a:gd name="T49" fmla="*/ 290 h 781"/>
                <a:gd name="T50" fmla="*/ 587 w 587"/>
                <a:gd name="T51" fmla="*/ 29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7" h="781">
                  <a:moveTo>
                    <a:pt x="587" y="290"/>
                  </a:moveTo>
                  <a:lnTo>
                    <a:pt x="504" y="0"/>
                  </a:lnTo>
                  <a:lnTo>
                    <a:pt x="449" y="242"/>
                  </a:lnTo>
                  <a:lnTo>
                    <a:pt x="200" y="0"/>
                  </a:lnTo>
                  <a:lnTo>
                    <a:pt x="366" y="235"/>
                  </a:lnTo>
                  <a:lnTo>
                    <a:pt x="186" y="221"/>
                  </a:lnTo>
                  <a:lnTo>
                    <a:pt x="290" y="276"/>
                  </a:lnTo>
                  <a:lnTo>
                    <a:pt x="290" y="276"/>
                  </a:lnTo>
                  <a:lnTo>
                    <a:pt x="242" y="325"/>
                  </a:lnTo>
                  <a:lnTo>
                    <a:pt x="193" y="373"/>
                  </a:lnTo>
                  <a:lnTo>
                    <a:pt x="131" y="435"/>
                  </a:lnTo>
                  <a:lnTo>
                    <a:pt x="76" y="511"/>
                  </a:lnTo>
                  <a:lnTo>
                    <a:pt x="34" y="594"/>
                  </a:lnTo>
                  <a:lnTo>
                    <a:pt x="14" y="643"/>
                  </a:lnTo>
                  <a:lnTo>
                    <a:pt x="7" y="684"/>
                  </a:lnTo>
                  <a:lnTo>
                    <a:pt x="0" y="732"/>
                  </a:lnTo>
                  <a:lnTo>
                    <a:pt x="7" y="781"/>
                  </a:lnTo>
                  <a:lnTo>
                    <a:pt x="7" y="781"/>
                  </a:lnTo>
                  <a:lnTo>
                    <a:pt x="69" y="712"/>
                  </a:lnTo>
                  <a:lnTo>
                    <a:pt x="221" y="553"/>
                  </a:lnTo>
                  <a:lnTo>
                    <a:pt x="311" y="463"/>
                  </a:lnTo>
                  <a:lnTo>
                    <a:pt x="408" y="387"/>
                  </a:lnTo>
                  <a:lnTo>
                    <a:pt x="504" y="325"/>
                  </a:lnTo>
                  <a:lnTo>
                    <a:pt x="546" y="304"/>
                  </a:lnTo>
                  <a:lnTo>
                    <a:pt x="587" y="290"/>
                  </a:lnTo>
                  <a:lnTo>
                    <a:pt x="587" y="29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57"/>
            <p:cNvSpPr>
              <a:spLocks/>
            </p:cNvSpPr>
            <p:nvPr/>
          </p:nvSpPr>
          <p:spPr bwMode="auto">
            <a:xfrm>
              <a:off x="6447891" y="7893051"/>
              <a:ext cx="87313" cy="120650"/>
            </a:xfrm>
            <a:custGeom>
              <a:avLst/>
              <a:gdLst>
                <a:gd name="T0" fmla="*/ 55 w 55"/>
                <a:gd name="T1" fmla="*/ 34 h 76"/>
                <a:gd name="T2" fmla="*/ 55 w 55"/>
                <a:gd name="T3" fmla="*/ 34 h 76"/>
                <a:gd name="T4" fmla="*/ 55 w 55"/>
                <a:gd name="T5" fmla="*/ 48 h 76"/>
                <a:gd name="T6" fmla="*/ 48 w 55"/>
                <a:gd name="T7" fmla="*/ 62 h 76"/>
                <a:gd name="T8" fmla="*/ 42 w 55"/>
                <a:gd name="T9" fmla="*/ 69 h 76"/>
                <a:gd name="T10" fmla="*/ 28 w 55"/>
                <a:gd name="T11" fmla="*/ 76 h 76"/>
                <a:gd name="T12" fmla="*/ 28 w 55"/>
                <a:gd name="T13" fmla="*/ 76 h 76"/>
                <a:gd name="T14" fmla="*/ 14 w 55"/>
                <a:gd name="T15" fmla="*/ 69 h 76"/>
                <a:gd name="T16" fmla="*/ 7 w 55"/>
                <a:gd name="T17" fmla="*/ 62 h 76"/>
                <a:gd name="T18" fmla="*/ 0 w 55"/>
                <a:gd name="T19" fmla="*/ 48 h 76"/>
                <a:gd name="T20" fmla="*/ 0 w 55"/>
                <a:gd name="T21" fmla="*/ 34 h 76"/>
                <a:gd name="T22" fmla="*/ 0 w 55"/>
                <a:gd name="T23" fmla="*/ 34 h 76"/>
                <a:gd name="T24" fmla="*/ 0 w 55"/>
                <a:gd name="T25" fmla="*/ 20 h 76"/>
                <a:gd name="T26" fmla="*/ 7 w 55"/>
                <a:gd name="T27" fmla="*/ 7 h 76"/>
                <a:gd name="T28" fmla="*/ 14 w 55"/>
                <a:gd name="T29" fmla="*/ 0 h 76"/>
                <a:gd name="T30" fmla="*/ 28 w 55"/>
                <a:gd name="T31" fmla="*/ 0 h 76"/>
                <a:gd name="T32" fmla="*/ 28 w 55"/>
                <a:gd name="T33" fmla="*/ 0 h 76"/>
                <a:gd name="T34" fmla="*/ 42 w 55"/>
                <a:gd name="T35" fmla="*/ 0 h 76"/>
                <a:gd name="T36" fmla="*/ 48 w 55"/>
                <a:gd name="T37" fmla="*/ 7 h 76"/>
                <a:gd name="T38" fmla="*/ 55 w 55"/>
                <a:gd name="T39" fmla="*/ 20 h 76"/>
                <a:gd name="T40" fmla="*/ 55 w 55"/>
                <a:gd name="T41" fmla="*/ 34 h 76"/>
                <a:gd name="T42" fmla="*/ 55 w 55"/>
                <a:gd name="T43"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76">
                  <a:moveTo>
                    <a:pt x="55" y="34"/>
                  </a:moveTo>
                  <a:lnTo>
                    <a:pt x="55" y="34"/>
                  </a:lnTo>
                  <a:lnTo>
                    <a:pt x="55" y="48"/>
                  </a:lnTo>
                  <a:lnTo>
                    <a:pt x="48" y="62"/>
                  </a:lnTo>
                  <a:lnTo>
                    <a:pt x="42" y="69"/>
                  </a:lnTo>
                  <a:lnTo>
                    <a:pt x="28" y="76"/>
                  </a:lnTo>
                  <a:lnTo>
                    <a:pt x="28" y="76"/>
                  </a:lnTo>
                  <a:lnTo>
                    <a:pt x="14" y="69"/>
                  </a:lnTo>
                  <a:lnTo>
                    <a:pt x="7" y="62"/>
                  </a:lnTo>
                  <a:lnTo>
                    <a:pt x="0" y="48"/>
                  </a:lnTo>
                  <a:lnTo>
                    <a:pt x="0" y="34"/>
                  </a:lnTo>
                  <a:lnTo>
                    <a:pt x="0" y="34"/>
                  </a:lnTo>
                  <a:lnTo>
                    <a:pt x="0" y="20"/>
                  </a:lnTo>
                  <a:lnTo>
                    <a:pt x="7" y="7"/>
                  </a:lnTo>
                  <a:lnTo>
                    <a:pt x="14" y="0"/>
                  </a:lnTo>
                  <a:lnTo>
                    <a:pt x="28" y="0"/>
                  </a:lnTo>
                  <a:lnTo>
                    <a:pt x="28" y="0"/>
                  </a:lnTo>
                  <a:lnTo>
                    <a:pt x="42" y="0"/>
                  </a:lnTo>
                  <a:lnTo>
                    <a:pt x="48" y="7"/>
                  </a:lnTo>
                  <a:lnTo>
                    <a:pt x="55" y="20"/>
                  </a:lnTo>
                  <a:lnTo>
                    <a:pt x="55" y="34"/>
                  </a:lnTo>
                  <a:lnTo>
                    <a:pt x="55"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58"/>
            <p:cNvSpPr>
              <a:spLocks/>
            </p:cNvSpPr>
            <p:nvPr/>
          </p:nvSpPr>
          <p:spPr bwMode="auto">
            <a:xfrm>
              <a:off x="7238466" y="7826376"/>
              <a:ext cx="284163" cy="373063"/>
            </a:xfrm>
            <a:custGeom>
              <a:avLst/>
              <a:gdLst>
                <a:gd name="T0" fmla="*/ 179 w 179"/>
                <a:gd name="T1" fmla="*/ 118 h 235"/>
                <a:gd name="T2" fmla="*/ 179 w 179"/>
                <a:gd name="T3" fmla="*/ 118 h 235"/>
                <a:gd name="T4" fmla="*/ 172 w 179"/>
                <a:gd name="T5" fmla="*/ 166 h 235"/>
                <a:gd name="T6" fmla="*/ 152 w 179"/>
                <a:gd name="T7" fmla="*/ 201 h 235"/>
                <a:gd name="T8" fmla="*/ 124 w 179"/>
                <a:gd name="T9" fmla="*/ 228 h 235"/>
                <a:gd name="T10" fmla="*/ 110 w 179"/>
                <a:gd name="T11" fmla="*/ 235 h 235"/>
                <a:gd name="T12" fmla="*/ 90 w 179"/>
                <a:gd name="T13" fmla="*/ 235 h 235"/>
                <a:gd name="T14" fmla="*/ 90 w 179"/>
                <a:gd name="T15" fmla="*/ 235 h 235"/>
                <a:gd name="T16" fmla="*/ 69 w 179"/>
                <a:gd name="T17" fmla="*/ 235 h 235"/>
                <a:gd name="T18" fmla="*/ 55 w 179"/>
                <a:gd name="T19" fmla="*/ 228 h 235"/>
                <a:gd name="T20" fmla="*/ 27 w 179"/>
                <a:gd name="T21" fmla="*/ 201 h 235"/>
                <a:gd name="T22" fmla="*/ 7 w 179"/>
                <a:gd name="T23" fmla="*/ 166 h 235"/>
                <a:gd name="T24" fmla="*/ 0 w 179"/>
                <a:gd name="T25" fmla="*/ 118 h 235"/>
                <a:gd name="T26" fmla="*/ 0 w 179"/>
                <a:gd name="T27" fmla="*/ 118 h 235"/>
                <a:gd name="T28" fmla="*/ 7 w 179"/>
                <a:gd name="T29" fmla="*/ 69 h 235"/>
                <a:gd name="T30" fmla="*/ 27 w 179"/>
                <a:gd name="T31" fmla="*/ 35 h 235"/>
                <a:gd name="T32" fmla="*/ 55 w 179"/>
                <a:gd name="T33" fmla="*/ 7 h 235"/>
                <a:gd name="T34" fmla="*/ 69 w 179"/>
                <a:gd name="T35" fmla="*/ 0 h 235"/>
                <a:gd name="T36" fmla="*/ 90 w 179"/>
                <a:gd name="T37" fmla="*/ 0 h 235"/>
                <a:gd name="T38" fmla="*/ 90 w 179"/>
                <a:gd name="T39" fmla="*/ 0 h 235"/>
                <a:gd name="T40" fmla="*/ 110 w 179"/>
                <a:gd name="T41" fmla="*/ 0 h 235"/>
                <a:gd name="T42" fmla="*/ 124 w 179"/>
                <a:gd name="T43" fmla="*/ 7 h 235"/>
                <a:gd name="T44" fmla="*/ 152 w 179"/>
                <a:gd name="T45" fmla="*/ 35 h 235"/>
                <a:gd name="T46" fmla="*/ 172 w 179"/>
                <a:gd name="T47" fmla="*/ 69 h 235"/>
                <a:gd name="T48" fmla="*/ 179 w 179"/>
                <a:gd name="T49" fmla="*/ 118 h 235"/>
                <a:gd name="T50" fmla="*/ 179 w 179"/>
                <a:gd name="T51"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9" h="235">
                  <a:moveTo>
                    <a:pt x="179" y="118"/>
                  </a:moveTo>
                  <a:lnTo>
                    <a:pt x="179" y="118"/>
                  </a:lnTo>
                  <a:lnTo>
                    <a:pt x="172" y="166"/>
                  </a:lnTo>
                  <a:lnTo>
                    <a:pt x="152" y="201"/>
                  </a:lnTo>
                  <a:lnTo>
                    <a:pt x="124" y="228"/>
                  </a:lnTo>
                  <a:lnTo>
                    <a:pt x="110" y="235"/>
                  </a:lnTo>
                  <a:lnTo>
                    <a:pt x="90" y="235"/>
                  </a:lnTo>
                  <a:lnTo>
                    <a:pt x="90" y="235"/>
                  </a:lnTo>
                  <a:lnTo>
                    <a:pt x="69" y="235"/>
                  </a:lnTo>
                  <a:lnTo>
                    <a:pt x="55" y="228"/>
                  </a:lnTo>
                  <a:lnTo>
                    <a:pt x="27" y="201"/>
                  </a:lnTo>
                  <a:lnTo>
                    <a:pt x="7" y="166"/>
                  </a:lnTo>
                  <a:lnTo>
                    <a:pt x="0" y="118"/>
                  </a:lnTo>
                  <a:lnTo>
                    <a:pt x="0" y="118"/>
                  </a:lnTo>
                  <a:lnTo>
                    <a:pt x="7" y="69"/>
                  </a:lnTo>
                  <a:lnTo>
                    <a:pt x="27" y="35"/>
                  </a:lnTo>
                  <a:lnTo>
                    <a:pt x="55" y="7"/>
                  </a:lnTo>
                  <a:lnTo>
                    <a:pt x="69" y="0"/>
                  </a:lnTo>
                  <a:lnTo>
                    <a:pt x="90" y="0"/>
                  </a:lnTo>
                  <a:lnTo>
                    <a:pt x="90" y="0"/>
                  </a:lnTo>
                  <a:lnTo>
                    <a:pt x="110" y="0"/>
                  </a:lnTo>
                  <a:lnTo>
                    <a:pt x="124" y="7"/>
                  </a:lnTo>
                  <a:lnTo>
                    <a:pt x="152" y="35"/>
                  </a:lnTo>
                  <a:lnTo>
                    <a:pt x="172" y="69"/>
                  </a:lnTo>
                  <a:lnTo>
                    <a:pt x="179" y="118"/>
                  </a:lnTo>
                  <a:lnTo>
                    <a:pt x="179" y="1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59"/>
            <p:cNvSpPr>
              <a:spLocks/>
            </p:cNvSpPr>
            <p:nvPr/>
          </p:nvSpPr>
          <p:spPr bwMode="auto">
            <a:xfrm>
              <a:off x="7381341" y="7893051"/>
              <a:ext cx="87313" cy="120650"/>
            </a:xfrm>
            <a:custGeom>
              <a:avLst/>
              <a:gdLst>
                <a:gd name="T0" fmla="*/ 55 w 55"/>
                <a:gd name="T1" fmla="*/ 34 h 76"/>
                <a:gd name="T2" fmla="*/ 55 w 55"/>
                <a:gd name="T3" fmla="*/ 34 h 76"/>
                <a:gd name="T4" fmla="*/ 55 w 55"/>
                <a:gd name="T5" fmla="*/ 48 h 76"/>
                <a:gd name="T6" fmla="*/ 48 w 55"/>
                <a:gd name="T7" fmla="*/ 62 h 76"/>
                <a:gd name="T8" fmla="*/ 34 w 55"/>
                <a:gd name="T9" fmla="*/ 69 h 76"/>
                <a:gd name="T10" fmla="*/ 27 w 55"/>
                <a:gd name="T11" fmla="*/ 76 h 76"/>
                <a:gd name="T12" fmla="*/ 27 w 55"/>
                <a:gd name="T13" fmla="*/ 76 h 76"/>
                <a:gd name="T14" fmla="*/ 13 w 55"/>
                <a:gd name="T15" fmla="*/ 69 h 76"/>
                <a:gd name="T16" fmla="*/ 6 w 55"/>
                <a:gd name="T17" fmla="*/ 62 h 76"/>
                <a:gd name="T18" fmla="*/ 0 w 55"/>
                <a:gd name="T19" fmla="*/ 48 h 76"/>
                <a:gd name="T20" fmla="*/ 0 w 55"/>
                <a:gd name="T21" fmla="*/ 34 h 76"/>
                <a:gd name="T22" fmla="*/ 0 w 55"/>
                <a:gd name="T23" fmla="*/ 34 h 76"/>
                <a:gd name="T24" fmla="*/ 0 w 55"/>
                <a:gd name="T25" fmla="*/ 20 h 76"/>
                <a:gd name="T26" fmla="*/ 6 w 55"/>
                <a:gd name="T27" fmla="*/ 7 h 76"/>
                <a:gd name="T28" fmla="*/ 13 w 55"/>
                <a:gd name="T29" fmla="*/ 0 h 76"/>
                <a:gd name="T30" fmla="*/ 27 w 55"/>
                <a:gd name="T31" fmla="*/ 0 h 76"/>
                <a:gd name="T32" fmla="*/ 27 w 55"/>
                <a:gd name="T33" fmla="*/ 0 h 76"/>
                <a:gd name="T34" fmla="*/ 34 w 55"/>
                <a:gd name="T35" fmla="*/ 0 h 76"/>
                <a:gd name="T36" fmla="*/ 48 w 55"/>
                <a:gd name="T37" fmla="*/ 7 h 76"/>
                <a:gd name="T38" fmla="*/ 55 w 55"/>
                <a:gd name="T39" fmla="*/ 20 h 76"/>
                <a:gd name="T40" fmla="*/ 55 w 55"/>
                <a:gd name="T41" fmla="*/ 34 h 76"/>
                <a:gd name="T42" fmla="*/ 55 w 55"/>
                <a:gd name="T43"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76">
                  <a:moveTo>
                    <a:pt x="55" y="34"/>
                  </a:moveTo>
                  <a:lnTo>
                    <a:pt x="55" y="34"/>
                  </a:lnTo>
                  <a:lnTo>
                    <a:pt x="55" y="48"/>
                  </a:lnTo>
                  <a:lnTo>
                    <a:pt x="48" y="62"/>
                  </a:lnTo>
                  <a:lnTo>
                    <a:pt x="34" y="69"/>
                  </a:lnTo>
                  <a:lnTo>
                    <a:pt x="27" y="76"/>
                  </a:lnTo>
                  <a:lnTo>
                    <a:pt x="27" y="76"/>
                  </a:lnTo>
                  <a:lnTo>
                    <a:pt x="13" y="69"/>
                  </a:lnTo>
                  <a:lnTo>
                    <a:pt x="6" y="62"/>
                  </a:lnTo>
                  <a:lnTo>
                    <a:pt x="0" y="48"/>
                  </a:lnTo>
                  <a:lnTo>
                    <a:pt x="0" y="34"/>
                  </a:lnTo>
                  <a:lnTo>
                    <a:pt x="0" y="34"/>
                  </a:lnTo>
                  <a:lnTo>
                    <a:pt x="0" y="20"/>
                  </a:lnTo>
                  <a:lnTo>
                    <a:pt x="6" y="7"/>
                  </a:lnTo>
                  <a:lnTo>
                    <a:pt x="13" y="0"/>
                  </a:lnTo>
                  <a:lnTo>
                    <a:pt x="27" y="0"/>
                  </a:lnTo>
                  <a:lnTo>
                    <a:pt x="27" y="0"/>
                  </a:lnTo>
                  <a:lnTo>
                    <a:pt x="34" y="0"/>
                  </a:lnTo>
                  <a:lnTo>
                    <a:pt x="48" y="7"/>
                  </a:lnTo>
                  <a:lnTo>
                    <a:pt x="55" y="20"/>
                  </a:lnTo>
                  <a:lnTo>
                    <a:pt x="55" y="34"/>
                  </a:lnTo>
                  <a:lnTo>
                    <a:pt x="55"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60"/>
            <p:cNvSpPr>
              <a:spLocks/>
            </p:cNvSpPr>
            <p:nvPr/>
          </p:nvSpPr>
          <p:spPr bwMode="auto">
            <a:xfrm>
              <a:off x="7336891" y="8255001"/>
              <a:ext cx="317500" cy="241300"/>
            </a:xfrm>
            <a:custGeom>
              <a:avLst/>
              <a:gdLst>
                <a:gd name="T0" fmla="*/ 200 w 200"/>
                <a:gd name="T1" fmla="*/ 76 h 152"/>
                <a:gd name="T2" fmla="*/ 200 w 200"/>
                <a:gd name="T3" fmla="*/ 76 h 152"/>
                <a:gd name="T4" fmla="*/ 193 w 200"/>
                <a:gd name="T5" fmla="*/ 103 h 152"/>
                <a:gd name="T6" fmla="*/ 173 w 200"/>
                <a:gd name="T7" fmla="*/ 124 h 152"/>
                <a:gd name="T8" fmla="*/ 138 w 200"/>
                <a:gd name="T9" fmla="*/ 145 h 152"/>
                <a:gd name="T10" fmla="*/ 97 w 200"/>
                <a:gd name="T11" fmla="*/ 152 h 152"/>
                <a:gd name="T12" fmla="*/ 97 w 200"/>
                <a:gd name="T13" fmla="*/ 152 h 152"/>
                <a:gd name="T14" fmla="*/ 62 w 200"/>
                <a:gd name="T15" fmla="*/ 145 h 152"/>
                <a:gd name="T16" fmla="*/ 28 w 200"/>
                <a:gd name="T17" fmla="*/ 124 h 152"/>
                <a:gd name="T18" fmla="*/ 7 w 200"/>
                <a:gd name="T19" fmla="*/ 103 h 152"/>
                <a:gd name="T20" fmla="*/ 0 w 200"/>
                <a:gd name="T21" fmla="*/ 76 h 152"/>
                <a:gd name="T22" fmla="*/ 0 w 200"/>
                <a:gd name="T23" fmla="*/ 76 h 152"/>
                <a:gd name="T24" fmla="*/ 7 w 200"/>
                <a:gd name="T25" fmla="*/ 48 h 152"/>
                <a:gd name="T26" fmla="*/ 28 w 200"/>
                <a:gd name="T27" fmla="*/ 21 h 152"/>
                <a:gd name="T28" fmla="*/ 62 w 200"/>
                <a:gd name="T29" fmla="*/ 7 h 152"/>
                <a:gd name="T30" fmla="*/ 97 w 200"/>
                <a:gd name="T31" fmla="*/ 0 h 152"/>
                <a:gd name="T32" fmla="*/ 97 w 200"/>
                <a:gd name="T33" fmla="*/ 0 h 152"/>
                <a:gd name="T34" fmla="*/ 138 w 200"/>
                <a:gd name="T35" fmla="*/ 7 h 152"/>
                <a:gd name="T36" fmla="*/ 173 w 200"/>
                <a:gd name="T37" fmla="*/ 21 h 152"/>
                <a:gd name="T38" fmla="*/ 193 w 200"/>
                <a:gd name="T39" fmla="*/ 48 h 152"/>
                <a:gd name="T40" fmla="*/ 200 w 200"/>
                <a:gd name="T41" fmla="*/ 76 h 152"/>
                <a:gd name="T42" fmla="*/ 200 w 200"/>
                <a:gd name="T4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52">
                  <a:moveTo>
                    <a:pt x="200" y="76"/>
                  </a:moveTo>
                  <a:lnTo>
                    <a:pt x="200" y="76"/>
                  </a:lnTo>
                  <a:lnTo>
                    <a:pt x="193" y="103"/>
                  </a:lnTo>
                  <a:lnTo>
                    <a:pt x="173" y="124"/>
                  </a:lnTo>
                  <a:lnTo>
                    <a:pt x="138" y="145"/>
                  </a:lnTo>
                  <a:lnTo>
                    <a:pt x="97" y="152"/>
                  </a:lnTo>
                  <a:lnTo>
                    <a:pt x="97" y="152"/>
                  </a:lnTo>
                  <a:lnTo>
                    <a:pt x="62" y="145"/>
                  </a:lnTo>
                  <a:lnTo>
                    <a:pt x="28" y="124"/>
                  </a:lnTo>
                  <a:lnTo>
                    <a:pt x="7" y="103"/>
                  </a:lnTo>
                  <a:lnTo>
                    <a:pt x="0" y="76"/>
                  </a:lnTo>
                  <a:lnTo>
                    <a:pt x="0" y="76"/>
                  </a:lnTo>
                  <a:lnTo>
                    <a:pt x="7" y="48"/>
                  </a:lnTo>
                  <a:lnTo>
                    <a:pt x="28" y="21"/>
                  </a:lnTo>
                  <a:lnTo>
                    <a:pt x="62" y="7"/>
                  </a:lnTo>
                  <a:lnTo>
                    <a:pt x="97" y="0"/>
                  </a:lnTo>
                  <a:lnTo>
                    <a:pt x="97" y="0"/>
                  </a:lnTo>
                  <a:lnTo>
                    <a:pt x="138" y="7"/>
                  </a:lnTo>
                  <a:lnTo>
                    <a:pt x="173" y="21"/>
                  </a:lnTo>
                  <a:lnTo>
                    <a:pt x="193" y="48"/>
                  </a:lnTo>
                  <a:lnTo>
                    <a:pt x="200" y="76"/>
                  </a:lnTo>
                  <a:lnTo>
                    <a:pt x="200"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61"/>
            <p:cNvSpPr>
              <a:spLocks/>
            </p:cNvSpPr>
            <p:nvPr/>
          </p:nvSpPr>
          <p:spPr bwMode="auto">
            <a:xfrm>
              <a:off x="6239929" y="8255001"/>
              <a:ext cx="328613" cy="241300"/>
            </a:xfrm>
            <a:custGeom>
              <a:avLst/>
              <a:gdLst>
                <a:gd name="T0" fmla="*/ 207 w 207"/>
                <a:gd name="T1" fmla="*/ 76 h 152"/>
                <a:gd name="T2" fmla="*/ 207 w 207"/>
                <a:gd name="T3" fmla="*/ 76 h 152"/>
                <a:gd name="T4" fmla="*/ 193 w 207"/>
                <a:gd name="T5" fmla="*/ 103 h 152"/>
                <a:gd name="T6" fmla="*/ 173 w 207"/>
                <a:gd name="T7" fmla="*/ 124 h 152"/>
                <a:gd name="T8" fmla="*/ 145 w 207"/>
                <a:gd name="T9" fmla="*/ 145 h 152"/>
                <a:gd name="T10" fmla="*/ 103 w 207"/>
                <a:gd name="T11" fmla="*/ 152 h 152"/>
                <a:gd name="T12" fmla="*/ 103 w 207"/>
                <a:gd name="T13" fmla="*/ 152 h 152"/>
                <a:gd name="T14" fmla="*/ 62 w 207"/>
                <a:gd name="T15" fmla="*/ 145 h 152"/>
                <a:gd name="T16" fmla="*/ 34 w 207"/>
                <a:gd name="T17" fmla="*/ 124 h 152"/>
                <a:gd name="T18" fmla="*/ 7 w 207"/>
                <a:gd name="T19" fmla="*/ 103 h 152"/>
                <a:gd name="T20" fmla="*/ 0 w 207"/>
                <a:gd name="T21" fmla="*/ 76 h 152"/>
                <a:gd name="T22" fmla="*/ 0 w 207"/>
                <a:gd name="T23" fmla="*/ 76 h 152"/>
                <a:gd name="T24" fmla="*/ 7 w 207"/>
                <a:gd name="T25" fmla="*/ 48 h 152"/>
                <a:gd name="T26" fmla="*/ 34 w 207"/>
                <a:gd name="T27" fmla="*/ 21 h 152"/>
                <a:gd name="T28" fmla="*/ 62 w 207"/>
                <a:gd name="T29" fmla="*/ 7 h 152"/>
                <a:gd name="T30" fmla="*/ 103 w 207"/>
                <a:gd name="T31" fmla="*/ 0 h 152"/>
                <a:gd name="T32" fmla="*/ 103 w 207"/>
                <a:gd name="T33" fmla="*/ 0 h 152"/>
                <a:gd name="T34" fmla="*/ 145 w 207"/>
                <a:gd name="T35" fmla="*/ 7 h 152"/>
                <a:gd name="T36" fmla="*/ 173 w 207"/>
                <a:gd name="T37" fmla="*/ 21 h 152"/>
                <a:gd name="T38" fmla="*/ 193 w 207"/>
                <a:gd name="T39" fmla="*/ 48 h 152"/>
                <a:gd name="T40" fmla="*/ 207 w 207"/>
                <a:gd name="T41" fmla="*/ 76 h 152"/>
                <a:gd name="T42" fmla="*/ 207 w 207"/>
                <a:gd name="T4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152">
                  <a:moveTo>
                    <a:pt x="207" y="76"/>
                  </a:moveTo>
                  <a:lnTo>
                    <a:pt x="207" y="76"/>
                  </a:lnTo>
                  <a:lnTo>
                    <a:pt x="193" y="103"/>
                  </a:lnTo>
                  <a:lnTo>
                    <a:pt x="173" y="124"/>
                  </a:lnTo>
                  <a:lnTo>
                    <a:pt x="145" y="145"/>
                  </a:lnTo>
                  <a:lnTo>
                    <a:pt x="103" y="152"/>
                  </a:lnTo>
                  <a:lnTo>
                    <a:pt x="103" y="152"/>
                  </a:lnTo>
                  <a:lnTo>
                    <a:pt x="62" y="145"/>
                  </a:lnTo>
                  <a:lnTo>
                    <a:pt x="34" y="124"/>
                  </a:lnTo>
                  <a:lnTo>
                    <a:pt x="7" y="103"/>
                  </a:lnTo>
                  <a:lnTo>
                    <a:pt x="0" y="76"/>
                  </a:lnTo>
                  <a:lnTo>
                    <a:pt x="0" y="76"/>
                  </a:lnTo>
                  <a:lnTo>
                    <a:pt x="7" y="48"/>
                  </a:lnTo>
                  <a:lnTo>
                    <a:pt x="34" y="21"/>
                  </a:lnTo>
                  <a:lnTo>
                    <a:pt x="62" y="7"/>
                  </a:lnTo>
                  <a:lnTo>
                    <a:pt x="103" y="0"/>
                  </a:lnTo>
                  <a:lnTo>
                    <a:pt x="103" y="0"/>
                  </a:lnTo>
                  <a:lnTo>
                    <a:pt x="145" y="7"/>
                  </a:lnTo>
                  <a:lnTo>
                    <a:pt x="173" y="21"/>
                  </a:lnTo>
                  <a:lnTo>
                    <a:pt x="193" y="48"/>
                  </a:lnTo>
                  <a:lnTo>
                    <a:pt x="207" y="76"/>
                  </a:lnTo>
                  <a:lnTo>
                    <a:pt x="20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63"/>
            <p:cNvSpPr>
              <a:spLocks/>
            </p:cNvSpPr>
            <p:nvPr/>
          </p:nvSpPr>
          <p:spPr bwMode="auto">
            <a:xfrm>
              <a:off x="6282791" y="7629526"/>
              <a:ext cx="341313" cy="131763"/>
            </a:xfrm>
            <a:custGeom>
              <a:avLst/>
              <a:gdLst>
                <a:gd name="T0" fmla="*/ 7 w 215"/>
                <a:gd name="T1" fmla="*/ 76 h 83"/>
                <a:gd name="T2" fmla="*/ 7 w 215"/>
                <a:gd name="T3" fmla="*/ 76 h 83"/>
                <a:gd name="T4" fmla="*/ 0 w 215"/>
                <a:gd name="T5" fmla="*/ 69 h 83"/>
                <a:gd name="T6" fmla="*/ 7 w 215"/>
                <a:gd name="T7" fmla="*/ 62 h 83"/>
                <a:gd name="T8" fmla="*/ 7 w 215"/>
                <a:gd name="T9" fmla="*/ 62 h 83"/>
                <a:gd name="T10" fmla="*/ 7 w 215"/>
                <a:gd name="T11" fmla="*/ 62 h 83"/>
                <a:gd name="T12" fmla="*/ 14 w 215"/>
                <a:gd name="T13" fmla="*/ 48 h 83"/>
                <a:gd name="T14" fmla="*/ 28 w 215"/>
                <a:gd name="T15" fmla="*/ 27 h 83"/>
                <a:gd name="T16" fmla="*/ 28 w 215"/>
                <a:gd name="T17" fmla="*/ 27 h 83"/>
                <a:gd name="T18" fmla="*/ 28 w 215"/>
                <a:gd name="T19" fmla="*/ 27 h 83"/>
                <a:gd name="T20" fmla="*/ 63 w 215"/>
                <a:gd name="T21" fmla="*/ 7 h 83"/>
                <a:gd name="T22" fmla="*/ 83 w 215"/>
                <a:gd name="T23" fmla="*/ 0 h 83"/>
                <a:gd name="T24" fmla="*/ 104 w 215"/>
                <a:gd name="T25" fmla="*/ 0 h 83"/>
                <a:gd name="T26" fmla="*/ 104 w 215"/>
                <a:gd name="T27" fmla="*/ 0 h 83"/>
                <a:gd name="T28" fmla="*/ 104 w 215"/>
                <a:gd name="T29" fmla="*/ 0 h 83"/>
                <a:gd name="T30" fmla="*/ 132 w 215"/>
                <a:gd name="T31" fmla="*/ 0 h 83"/>
                <a:gd name="T32" fmla="*/ 159 w 215"/>
                <a:gd name="T33" fmla="*/ 14 h 83"/>
                <a:gd name="T34" fmla="*/ 180 w 215"/>
                <a:gd name="T35" fmla="*/ 27 h 83"/>
                <a:gd name="T36" fmla="*/ 215 w 215"/>
                <a:gd name="T37" fmla="*/ 48 h 83"/>
                <a:gd name="T38" fmla="*/ 215 w 215"/>
                <a:gd name="T39" fmla="*/ 48 h 83"/>
                <a:gd name="T40" fmla="*/ 215 w 215"/>
                <a:gd name="T41" fmla="*/ 48 h 83"/>
                <a:gd name="T42" fmla="*/ 215 w 215"/>
                <a:gd name="T43" fmla="*/ 55 h 83"/>
                <a:gd name="T44" fmla="*/ 215 w 215"/>
                <a:gd name="T45" fmla="*/ 62 h 83"/>
                <a:gd name="T46" fmla="*/ 215 w 215"/>
                <a:gd name="T47" fmla="*/ 62 h 83"/>
                <a:gd name="T48" fmla="*/ 215 w 215"/>
                <a:gd name="T49" fmla="*/ 62 h 83"/>
                <a:gd name="T50" fmla="*/ 208 w 215"/>
                <a:gd name="T51" fmla="*/ 69 h 83"/>
                <a:gd name="T52" fmla="*/ 194 w 215"/>
                <a:gd name="T53" fmla="*/ 69 h 83"/>
                <a:gd name="T54" fmla="*/ 194 w 215"/>
                <a:gd name="T55" fmla="*/ 69 h 83"/>
                <a:gd name="T56" fmla="*/ 194 w 215"/>
                <a:gd name="T57" fmla="*/ 69 h 83"/>
                <a:gd name="T58" fmla="*/ 173 w 215"/>
                <a:gd name="T59" fmla="*/ 48 h 83"/>
                <a:gd name="T60" fmla="*/ 146 w 215"/>
                <a:gd name="T61" fmla="*/ 34 h 83"/>
                <a:gd name="T62" fmla="*/ 125 w 215"/>
                <a:gd name="T63" fmla="*/ 27 h 83"/>
                <a:gd name="T64" fmla="*/ 104 w 215"/>
                <a:gd name="T65" fmla="*/ 27 h 83"/>
                <a:gd name="T66" fmla="*/ 104 w 215"/>
                <a:gd name="T67" fmla="*/ 27 h 83"/>
                <a:gd name="T68" fmla="*/ 104 w 215"/>
                <a:gd name="T69" fmla="*/ 27 h 83"/>
                <a:gd name="T70" fmla="*/ 76 w 215"/>
                <a:gd name="T71" fmla="*/ 34 h 83"/>
                <a:gd name="T72" fmla="*/ 49 w 215"/>
                <a:gd name="T73" fmla="*/ 48 h 83"/>
                <a:gd name="T74" fmla="*/ 49 w 215"/>
                <a:gd name="T75" fmla="*/ 48 h 83"/>
                <a:gd name="T76" fmla="*/ 49 w 215"/>
                <a:gd name="T77" fmla="*/ 48 h 83"/>
                <a:gd name="T78" fmla="*/ 28 w 215"/>
                <a:gd name="T79" fmla="*/ 76 h 83"/>
                <a:gd name="T80" fmla="*/ 28 w 215"/>
                <a:gd name="T81" fmla="*/ 76 h 83"/>
                <a:gd name="T82" fmla="*/ 28 w 215"/>
                <a:gd name="T83" fmla="*/ 76 h 83"/>
                <a:gd name="T84" fmla="*/ 28 w 215"/>
                <a:gd name="T85" fmla="*/ 76 h 83"/>
                <a:gd name="T86" fmla="*/ 28 w 215"/>
                <a:gd name="T87" fmla="*/ 76 h 83"/>
                <a:gd name="T88" fmla="*/ 28 w 215"/>
                <a:gd name="T89" fmla="*/ 76 h 83"/>
                <a:gd name="T90" fmla="*/ 28 w 215"/>
                <a:gd name="T91" fmla="*/ 76 h 83"/>
                <a:gd name="T92" fmla="*/ 14 w 215"/>
                <a:gd name="T93" fmla="*/ 83 h 83"/>
                <a:gd name="T94" fmla="*/ 14 w 215"/>
                <a:gd name="T95" fmla="*/ 83 h 83"/>
                <a:gd name="T96" fmla="*/ 14 w 215"/>
                <a:gd name="T97" fmla="*/ 83 h 83"/>
                <a:gd name="T98" fmla="*/ 7 w 215"/>
                <a:gd name="T99" fmla="*/ 76 h 83"/>
                <a:gd name="T100" fmla="*/ 7 w 215"/>
                <a:gd name="T101"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83">
                  <a:moveTo>
                    <a:pt x="7" y="76"/>
                  </a:moveTo>
                  <a:lnTo>
                    <a:pt x="7" y="76"/>
                  </a:lnTo>
                  <a:lnTo>
                    <a:pt x="0" y="69"/>
                  </a:lnTo>
                  <a:lnTo>
                    <a:pt x="7" y="62"/>
                  </a:lnTo>
                  <a:lnTo>
                    <a:pt x="7" y="62"/>
                  </a:lnTo>
                  <a:lnTo>
                    <a:pt x="7" y="62"/>
                  </a:lnTo>
                  <a:lnTo>
                    <a:pt x="14" y="48"/>
                  </a:lnTo>
                  <a:lnTo>
                    <a:pt x="28" y="27"/>
                  </a:lnTo>
                  <a:lnTo>
                    <a:pt x="28" y="27"/>
                  </a:lnTo>
                  <a:lnTo>
                    <a:pt x="28" y="27"/>
                  </a:lnTo>
                  <a:lnTo>
                    <a:pt x="63" y="7"/>
                  </a:lnTo>
                  <a:lnTo>
                    <a:pt x="83" y="0"/>
                  </a:lnTo>
                  <a:lnTo>
                    <a:pt x="104" y="0"/>
                  </a:lnTo>
                  <a:lnTo>
                    <a:pt x="104" y="0"/>
                  </a:lnTo>
                  <a:lnTo>
                    <a:pt x="104" y="0"/>
                  </a:lnTo>
                  <a:lnTo>
                    <a:pt x="132" y="0"/>
                  </a:lnTo>
                  <a:lnTo>
                    <a:pt x="159" y="14"/>
                  </a:lnTo>
                  <a:lnTo>
                    <a:pt x="180" y="27"/>
                  </a:lnTo>
                  <a:lnTo>
                    <a:pt x="215" y="48"/>
                  </a:lnTo>
                  <a:lnTo>
                    <a:pt x="215" y="48"/>
                  </a:lnTo>
                  <a:lnTo>
                    <a:pt x="215" y="48"/>
                  </a:lnTo>
                  <a:lnTo>
                    <a:pt x="215" y="55"/>
                  </a:lnTo>
                  <a:lnTo>
                    <a:pt x="215" y="62"/>
                  </a:lnTo>
                  <a:lnTo>
                    <a:pt x="215" y="62"/>
                  </a:lnTo>
                  <a:lnTo>
                    <a:pt x="215" y="62"/>
                  </a:lnTo>
                  <a:lnTo>
                    <a:pt x="208" y="69"/>
                  </a:lnTo>
                  <a:lnTo>
                    <a:pt x="194" y="69"/>
                  </a:lnTo>
                  <a:lnTo>
                    <a:pt x="194" y="69"/>
                  </a:lnTo>
                  <a:lnTo>
                    <a:pt x="194" y="69"/>
                  </a:lnTo>
                  <a:lnTo>
                    <a:pt x="173" y="48"/>
                  </a:lnTo>
                  <a:lnTo>
                    <a:pt x="146" y="34"/>
                  </a:lnTo>
                  <a:lnTo>
                    <a:pt x="125" y="27"/>
                  </a:lnTo>
                  <a:lnTo>
                    <a:pt x="104" y="27"/>
                  </a:lnTo>
                  <a:lnTo>
                    <a:pt x="104" y="27"/>
                  </a:lnTo>
                  <a:lnTo>
                    <a:pt x="104" y="27"/>
                  </a:lnTo>
                  <a:lnTo>
                    <a:pt x="76" y="34"/>
                  </a:lnTo>
                  <a:lnTo>
                    <a:pt x="49" y="48"/>
                  </a:lnTo>
                  <a:lnTo>
                    <a:pt x="49" y="48"/>
                  </a:lnTo>
                  <a:lnTo>
                    <a:pt x="49" y="48"/>
                  </a:lnTo>
                  <a:lnTo>
                    <a:pt x="28" y="76"/>
                  </a:lnTo>
                  <a:lnTo>
                    <a:pt x="28" y="76"/>
                  </a:lnTo>
                  <a:lnTo>
                    <a:pt x="28" y="76"/>
                  </a:lnTo>
                  <a:lnTo>
                    <a:pt x="28" y="76"/>
                  </a:lnTo>
                  <a:lnTo>
                    <a:pt x="28" y="76"/>
                  </a:lnTo>
                  <a:lnTo>
                    <a:pt x="28" y="76"/>
                  </a:lnTo>
                  <a:lnTo>
                    <a:pt x="28" y="76"/>
                  </a:lnTo>
                  <a:lnTo>
                    <a:pt x="14" y="83"/>
                  </a:lnTo>
                  <a:lnTo>
                    <a:pt x="14" y="83"/>
                  </a:lnTo>
                  <a:lnTo>
                    <a:pt x="14" y="83"/>
                  </a:lnTo>
                  <a:lnTo>
                    <a:pt x="7" y="76"/>
                  </a:lnTo>
                  <a:lnTo>
                    <a:pt x="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64"/>
            <p:cNvSpPr>
              <a:spLocks/>
            </p:cNvSpPr>
            <p:nvPr/>
          </p:nvSpPr>
          <p:spPr bwMode="auto">
            <a:xfrm>
              <a:off x="7205129" y="7629526"/>
              <a:ext cx="339725" cy="131763"/>
            </a:xfrm>
            <a:custGeom>
              <a:avLst/>
              <a:gdLst>
                <a:gd name="T0" fmla="*/ 7 w 214"/>
                <a:gd name="T1" fmla="*/ 76 h 83"/>
                <a:gd name="T2" fmla="*/ 7 w 214"/>
                <a:gd name="T3" fmla="*/ 76 h 83"/>
                <a:gd name="T4" fmla="*/ 0 w 214"/>
                <a:gd name="T5" fmla="*/ 69 h 83"/>
                <a:gd name="T6" fmla="*/ 0 w 214"/>
                <a:gd name="T7" fmla="*/ 62 h 83"/>
                <a:gd name="T8" fmla="*/ 0 w 214"/>
                <a:gd name="T9" fmla="*/ 62 h 83"/>
                <a:gd name="T10" fmla="*/ 0 w 214"/>
                <a:gd name="T11" fmla="*/ 62 h 83"/>
                <a:gd name="T12" fmla="*/ 7 w 214"/>
                <a:gd name="T13" fmla="*/ 48 h 83"/>
                <a:gd name="T14" fmla="*/ 28 w 214"/>
                <a:gd name="T15" fmla="*/ 27 h 83"/>
                <a:gd name="T16" fmla="*/ 28 w 214"/>
                <a:gd name="T17" fmla="*/ 27 h 83"/>
                <a:gd name="T18" fmla="*/ 28 w 214"/>
                <a:gd name="T19" fmla="*/ 27 h 83"/>
                <a:gd name="T20" fmla="*/ 62 w 214"/>
                <a:gd name="T21" fmla="*/ 7 h 83"/>
                <a:gd name="T22" fmla="*/ 83 w 214"/>
                <a:gd name="T23" fmla="*/ 0 h 83"/>
                <a:gd name="T24" fmla="*/ 104 w 214"/>
                <a:gd name="T25" fmla="*/ 0 h 83"/>
                <a:gd name="T26" fmla="*/ 104 w 214"/>
                <a:gd name="T27" fmla="*/ 0 h 83"/>
                <a:gd name="T28" fmla="*/ 104 w 214"/>
                <a:gd name="T29" fmla="*/ 0 h 83"/>
                <a:gd name="T30" fmla="*/ 131 w 214"/>
                <a:gd name="T31" fmla="*/ 0 h 83"/>
                <a:gd name="T32" fmla="*/ 152 w 214"/>
                <a:gd name="T33" fmla="*/ 14 h 83"/>
                <a:gd name="T34" fmla="*/ 180 w 214"/>
                <a:gd name="T35" fmla="*/ 27 h 83"/>
                <a:gd name="T36" fmla="*/ 214 w 214"/>
                <a:gd name="T37" fmla="*/ 48 h 83"/>
                <a:gd name="T38" fmla="*/ 214 w 214"/>
                <a:gd name="T39" fmla="*/ 48 h 83"/>
                <a:gd name="T40" fmla="*/ 214 w 214"/>
                <a:gd name="T41" fmla="*/ 48 h 83"/>
                <a:gd name="T42" fmla="*/ 214 w 214"/>
                <a:gd name="T43" fmla="*/ 55 h 83"/>
                <a:gd name="T44" fmla="*/ 214 w 214"/>
                <a:gd name="T45" fmla="*/ 62 h 83"/>
                <a:gd name="T46" fmla="*/ 214 w 214"/>
                <a:gd name="T47" fmla="*/ 62 h 83"/>
                <a:gd name="T48" fmla="*/ 214 w 214"/>
                <a:gd name="T49" fmla="*/ 62 h 83"/>
                <a:gd name="T50" fmla="*/ 207 w 214"/>
                <a:gd name="T51" fmla="*/ 69 h 83"/>
                <a:gd name="T52" fmla="*/ 193 w 214"/>
                <a:gd name="T53" fmla="*/ 69 h 83"/>
                <a:gd name="T54" fmla="*/ 193 w 214"/>
                <a:gd name="T55" fmla="*/ 69 h 83"/>
                <a:gd name="T56" fmla="*/ 193 w 214"/>
                <a:gd name="T57" fmla="*/ 69 h 83"/>
                <a:gd name="T58" fmla="*/ 166 w 214"/>
                <a:gd name="T59" fmla="*/ 48 h 83"/>
                <a:gd name="T60" fmla="*/ 145 w 214"/>
                <a:gd name="T61" fmla="*/ 34 h 83"/>
                <a:gd name="T62" fmla="*/ 124 w 214"/>
                <a:gd name="T63" fmla="*/ 27 h 83"/>
                <a:gd name="T64" fmla="*/ 104 w 214"/>
                <a:gd name="T65" fmla="*/ 27 h 83"/>
                <a:gd name="T66" fmla="*/ 104 w 214"/>
                <a:gd name="T67" fmla="*/ 27 h 83"/>
                <a:gd name="T68" fmla="*/ 104 w 214"/>
                <a:gd name="T69" fmla="*/ 27 h 83"/>
                <a:gd name="T70" fmla="*/ 76 w 214"/>
                <a:gd name="T71" fmla="*/ 34 h 83"/>
                <a:gd name="T72" fmla="*/ 48 w 214"/>
                <a:gd name="T73" fmla="*/ 48 h 83"/>
                <a:gd name="T74" fmla="*/ 48 w 214"/>
                <a:gd name="T75" fmla="*/ 48 h 83"/>
                <a:gd name="T76" fmla="*/ 48 w 214"/>
                <a:gd name="T77" fmla="*/ 48 h 83"/>
                <a:gd name="T78" fmla="*/ 28 w 214"/>
                <a:gd name="T79" fmla="*/ 76 h 83"/>
                <a:gd name="T80" fmla="*/ 28 w 214"/>
                <a:gd name="T81" fmla="*/ 76 h 83"/>
                <a:gd name="T82" fmla="*/ 28 w 214"/>
                <a:gd name="T83" fmla="*/ 76 h 83"/>
                <a:gd name="T84" fmla="*/ 28 w 214"/>
                <a:gd name="T85" fmla="*/ 76 h 83"/>
                <a:gd name="T86" fmla="*/ 28 w 214"/>
                <a:gd name="T87" fmla="*/ 76 h 83"/>
                <a:gd name="T88" fmla="*/ 28 w 214"/>
                <a:gd name="T89" fmla="*/ 76 h 83"/>
                <a:gd name="T90" fmla="*/ 28 w 214"/>
                <a:gd name="T91" fmla="*/ 76 h 83"/>
                <a:gd name="T92" fmla="*/ 14 w 214"/>
                <a:gd name="T93" fmla="*/ 83 h 83"/>
                <a:gd name="T94" fmla="*/ 14 w 214"/>
                <a:gd name="T95" fmla="*/ 83 h 83"/>
                <a:gd name="T96" fmla="*/ 14 w 214"/>
                <a:gd name="T97" fmla="*/ 83 h 83"/>
                <a:gd name="T98" fmla="*/ 7 w 214"/>
                <a:gd name="T99" fmla="*/ 76 h 83"/>
                <a:gd name="T100" fmla="*/ 7 w 214"/>
                <a:gd name="T101"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83">
                  <a:moveTo>
                    <a:pt x="7" y="76"/>
                  </a:moveTo>
                  <a:lnTo>
                    <a:pt x="7" y="76"/>
                  </a:lnTo>
                  <a:lnTo>
                    <a:pt x="0" y="69"/>
                  </a:lnTo>
                  <a:lnTo>
                    <a:pt x="0" y="62"/>
                  </a:lnTo>
                  <a:lnTo>
                    <a:pt x="0" y="62"/>
                  </a:lnTo>
                  <a:lnTo>
                    <a:pt x="0" y="62"/>
                  </a:lnTo>
                  <a:lnTo>
                    <a:pt x="7" y="48"/>
                  </a:lnTo>
                  <a:lnTo>
                    <a:pt x="28" y="27"/>
                  </a:lnTo>
                  <a:lnTo>
                    <a:pt x="28" y="27"/>
                  </a:lnTo>
                  <a:lnTo>
                    <a:pt x="28" y="27"/>
                  </a:lnTo>
                  <a:lnTo>
                    <a:pt x="62" y="7"/>
                  </a:lnTo>
                  <a:lnTo>
                    <a:pt x="83" y="0"/>
                  </a:lnTo>
                  <a:lnTo>
                    <a:pt x="104" y="0"/>
                  </a:lnTo>
                  <a:lnTo>
                    <a:pt x="104" y="0"/>
                  </a:lnTo>
                  <a:lnTo>
                    <a:pt x="104" y="0"/>
                  </a:lnTo>
                  <a:lnTo>
                    <a:pt x="131" y="0"/>
                  </a:lnTo>
                  <a:lnTo>
                    <a:pt x="152" y="14"/>
                  </a:lnTo>
                  <a:lnTo>
                    <a:pt x="180" y="27"/>
                  </a:lnTo>
                  <a:lnTo>
                    <a:pt x="214" y="48"/>
                  </a:lnTo>
                  <a:lnTo>
                    <a:pt x="214" y="48"/>
                  </a:lnTo>
                  <a:lnTo>
                    <a:pt x="214" y="48"/>
                  </a:lnTo>
                  <a:lnTo>
                    <a:pt x="214" y="55"/>
                  </a:lnTo>
                  <a:lnTo>
                    <a:pt x="214" y="62"/>
                  </a:lnTo>
                  <a:lnTo>
                    <a:pt x="214" y="62"/>
                  </a:lnTo>
                  <a:lnTo>
                    <a:pt x="214" y="62"/>
                  </a:lnTo>
                  <a:lnTo>
                    <a:pt x="207" y="69"/>
                  </a:lnTo>
                  <a:lnTo>
                    <a:pt x="193" y="69"/>
                  </a:lnTo>
                  <a:lnTo>
                    <a:pt x="193" y="69"/>
                  </a:lnTo>
                  <a:lnTo>
                    <a:pt x="193" y="69"/>
                  </a:lnTo>
                  <a:lnTo>
                    <a:pt x="166" y="48"/>
                  </a:lnTo>
                  <a:lnTo>
                    <a:pt x="145" y="34"/>
                  </a:lnTo>
                  <a:lnTo>
                    <a:pt x="124" y="27"/>
                  </a:lnTo>
                  <a:lnTo>
                    <a:pt x="104" y="27"/>
                  </a:lnTo>
                  <a:lnTo>
                    <a:pt x="104" y="27"/>
                  </a:lnTo>
                  <a:lnTo>
                    <a:pt x="104" y="27"/>
                  </a:lnTo>
                  <a:lnTo>
                    <a:pt x="76" y="34"/>
                  </a:lnTo>
                  <a:lnTo>
                    <a:pt x="48" y="48"/>
                  </a:lnTo>
                  <a:lnTo>
                    <a:pt x="48" y="48"/>
                  </a:lnTo>
                  <a:lnTo>
                    <a:pt x="48" y="48"/>
                  </a:lnTo>
                  <a:lnTo>
                    <a:pt x="28" y="76"/>
                  </a:lnTo>
                  <a:lnTo>
                    <a:pt x="28" y="76"/>
                  </a:lnTo>
                  <a:lnTo>
                    <a:pt x="28" y="76"/>
                  </a:lnTo>
                  <a:lnTo>
                    <a:pt x="28" y="76"/>
                  </a:lnTo>
                  <a:lnTo>
                    <a:pt x="28" y="76"/>
                  </a:lnTo>
                  <a:lnTo>
                    <a:pt x="28" y="76"/>
                  </a:lnTo>
                  <a:lnTo>
                    <a:pt x="28" y="76"/>
                  </a:lnTo>
                  <a:lnTo>
                    <a:pt x="14" y="83"/>
                  </a:lnTo>
                  <a:lnTo>
                    <a:pt x="14" y="83"/>
                  </a:lnTo>
                  <a:lnTo>
                    <a:pt x="14" y="83"/>
                  </a:lnTo>
                  <a:lnTo>
                    <a:pt x="7" y="76"/>
                  </a:lnTo>
                  <a:lnTo>
                    <a:pt x="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65"/>
            <p:cNvSpPr>
              <a:spLocks/>
            </p:cNvSpPr>
            <p:nvPr/>
          </p:nvSpPr>
          <p:spPr bwMode="auto">
            <a:xfrm>
              <a:off x="7808379" y="7310438"/>
              <a:ext cx="428625" cy="560388"/>
            </a:xfrm>
            <a:custGeom>
              <a:avLst/>
              <a:gdLst>
                <a:gd name="T0" fmla="*/ 0 w 270"/>
                <a:gd name="T1" fmla="*/ 0 h 353"/>
                <a:gd name="T2" fmla="*/ 0 w 270"/>
                <a:gd name="T3" fmla="*/ 0 h 353"/>
                <a:gd name="T4" fmla="*/ 28 w 270"/>
                <a:gd name="T5" fmla="*/ 42 h 353"/>
                <a:gd name="T6" fmla="*/ 97 w 270"/>
                <a:gd name="T7" fmla="*/ 152 h 353"/>
                <a:gd name="T8" fmla="*/ 187 w 270"/>
                <a:gd name="T9" fmla="*/ 270 h 353"/>
                <a:gd name="T10" fmla="*/ 228 w 270"/>
                <a:gd name="T11" fmla="*/ 318 h 353"/>
                <a:gd name="T12" fmla="*/ 270 w 270"/>
                <a:gd name="T13" fmla="*/ 353 h 353"/>
                <a:gd name="T14" fmla="*/ 270 w 270"/>
                <a:gd name="T15" fmla="*/ 353 h 353"/>
                <a:gd name="T16" fmla="*/ 256 w 270"/>
                <a:gd name="T17" fmla="*/ 304 h 353"/>
                <a:gd name="T18" fmla="*/ 242 w 270"/>
                <a:gd name="T19" fmla="*/ 249 h 353"/>
                <a:gd name="T20" fmla="*/ 214 w 270"/>
                <a:gd name="T21" fmla="*/ 187 h 353"/>
                <a:gd name="T22" fmla="*/ 180 w 270"/>
                <a:gd name="T23" fmla="*/ 125 h 353"/>
                <a:gd name="T24" fmla="*/ 131 w 270"/>
                <a:gd name="T25" fmla="*/ 69 h 353"/>
                <a:gd name="T26" fmla="*/ 104 w 270"/>
                <a:gd name="T27" fmla="*/ 49 h 353"/>
                <a:gd name="T28" fmla="*/ 76 w 270"/>
                <a:gd name="T29" fmla="*/ 28 h 353"/>
                <a:gd name="T30" fmla="*/ 42 w 270"/>
                <a:gd name="T31" fmla="*/ 7 h 353"/>
                <a:gd name="T32" fmla="*/ 0 w 270"/>
                <a:gd name="T33" fmla="*/ 0 h 353"/>
                <a:gd name="T34" fmla="*/ 0 w 270"/>
                <a:gd name="T3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53">
                  <a:moveTo>
                    <a:pt x="0" y="0"/>
                  </a:moveTo>
                  <a:lnTo>
                    <a:pt x="0" y="0"/>
                  </a:lnTo>
                  <a:lnTo>
                    <a:pt x="28" y="42"/>
                  </a:lnTo>
                  <a:lnTo>
                    <a:pt x="97" y="152"/>
                  </a:lnTo>
                  <a:lnTo>
                    <a:pt x="187" y="270"/>
                  </a:lnTo>
                  <a:lnTo>
                    <a:pt x="228" y="318"/>
                  </a:lnTo>
                  <a:lnTo>
                    <a:pt x="270" y="353"/>
                  </a:lnTo>
                  <a:lnTo>
                    <a:pt x="270" y="353"/>
                  </a:lnTo>
                  <a:lnTo>
                    <a:pt x="256" y="304"/>
                  </a:lnTo>
                  <a:lnTo>
                    <a:pt x="242" y="249"/>
                  </a:lnTo>
                  <a:lnTo>
                    <a:pt x="214" y="187"/>
                  </a:lnTo>
                  <a:lnTo>
                    <a:pt x="180" y="125"/>
                  </a:lnTo>
                  <a:lnTo>
                    <a:pt x="131" y="69"/>
                  </a:lnTo>
                  <a:lnTo>
                    <a:pt x="104" y="49"/>
                  </a:lnTo>
                  <a:lnTo>
                    <a:pt x="76" y="28"/>
                  </a:lnTo>
                  <a:lnTo>
                    <a:pt x="42" y="7"/>
                  </a:lnTo>
                  <a:lnTo>
                    <a:pt x="0" y="0"/>
                  </a:lnTo>
                  <a:lnTo>
                    <a:pt x="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66"/>
            <p:cNvSpPr>
              <a:spLocks/>
            </p:cNvSpPr>
            <p:nvPr/>
          </p:nvSpPr>
          <p:spPr bwMode="auto">
            <a:xfrm>
              <a:off x="8279866" y="7935913"/>
              <a:ext cx="230188" cy="330200"/>
            </a:xfrm>
            <a:custGeom>
              <a:avLst/>
              <a:gdLst>
                <a:gd name="T0" fmla="*/ 62 w 145"/>
                <a:gd name="T1" fmla="*/ 208 h 208"/>
                <a:gd name="T2" fmla="*/ 62 w 145"/>
                <a:gd name="T3" fmla="*/ 194 h 208"/>
                <a:gd name="T4" fmla="*/ 62 w 145"/>
                <a:gd name="T5" fmla="*/ 194 h 208"/>
                <a:gd name="T6" fmla="*/ 111 w 145"/>
                <a:gd name="T7" fmla="*/ 145 h 208"/>
                <a:gd name="T8" fmla="*/ 125 w 145"/>
                <a:gd name="T9" fmla="*/ 125 h 208"/>
                <a:gd name="T10" fmla="*/ 125 w 145"/>
                <a:gd name="T11" fmla="*/ 97 h 208"/>
                <a:gd name="T12" fmla="*/ 125 w 145"/>
                <a:gd name="T13" fmla="*/ 90 h 208"/>
                <a:gd name="T14" fmla="*/ 125 w 145"/>
                <a:gd name="T15" fmla="*/ 90 h 208"/>
                <a:gd name="T16" fmla="*/ 111 w 145"/>
                <a:gd name="T17" fmla="*/ 42 h 208"/>
                <a:gd name="T18" fmla="*/ 111 w 145"/>
                <a:gd name="T19" fmla="*/ 42 h 208"/>
                <a:gd name="T20" fmla="*/ 69 w 145"/>
                <a:gd name="T21" fmla="*/ 21 h 208"/>
                <a:gd name="T22" fmla="*/ 69 w 145"/>
                <a:gd name="T23" fmla="*/ 21 h 208"/>
                <a:gd name="T24" fmla="*/ 42 w 145"/>
                <a:gd name="T25" fmla="*/ 28 h 208"/>
                <a:gd name="T26" fmla="*/ 42 w 145"/>
                <a:gd name="T27" fmla="*/ 28 h 208"/>
                <a:gd name="T28" fmla="*/ 28 w 145"/>
                <a:gd name="T29" fmla="*/ 56 h 208"/>
                <a:gd name="T30" fmla="*/ 21 w 145"/>
                <a:gd name="T31" fmla="*/ 90 h 208"/>
                <a:gd name="T32" fmla="*/ 21 w 145"/>
                <a:gd name="T33" fmla="*/ 90 h 208"/>
                <a:gd name="T34" fmla="*/ 21 w 145"/>
                <a:gd name="T35" fmla="*/ 111 h 208"/>
                <a:gd name="T36" fmla="*/ 28 w 145"/>
                <a:gd name="T37" fmla="*/ 118 h 208"/>
                <a:gd name="T38" fmla="*/ 28 w 145"/>
                <a:gd name="T39" fmla="*/ 118 h 208"/>
                <a:gd name="T40" fmla="*/ 35 w 145"/>
                <a:gd name="T41" fmla="*/ 118 h 208"/>
                <a:gd name="T42" fmla="*/ 42 w 145"/>
                <a:gd name="T43" fmla="*/ 111 h 208"/>
                <a:gd name="T44" fmla="*/ 56 w 145"/>
                <a:gd name="T45" fmla="*/ 104 h 208"/>
                <a:gd name="T46" fmla="*/ 62 w 145"/>
                <a:gd name="T47" fmla="*/ 83 h 208"/>
                <a:gd name="T48" fmla="*/ 62 w 145"/>
                <a:gd name="T49" fmla="*/ 83 h 208"/>
                <a:gd name="T50" fmla="*/ 69 w 145"/>
                <a:gd name="T51" fmla="*/ 76 h 208"/>
                <a:gd name="T52" fmla="*/ 76 w 145"/>
                <a:gd name="T53" fmla="*/ 76 h 208"/>
                <a:gd name="T54" fmla="*/ 83 w 145"/>
                <a:gd name="T55" fmla="*/ 76 h 208"/>
                <a:gd name="T56" fmla="*/ 83 w 145"/>
                <a:gd name="T57" fmla="*/ 83 h 208"/>
                <a:gd name="T58" fmla="*/ 69 w 145"/>
                <a:gd name="T59" fmla="*/ 118 h 208"/>
                <a:gd name="T60" fmla="*/ 69 w 145"/>
                <a:gd name="T61" fmla="*/ 118 h 208"/>
                <a:gd name="T62" fmla="*/ 35 w 145"/>
                <a:gd name="T63" fmla="*/ 132 h 208"/>
                <a:gd name="T64" fmla="*/ 35 w 145"/>
                <a:gd name="T65" fmla="*/ 132 h 208"/>
                <a:gd name="T66" fmla="*/ 21 w 145"/>
                <a:gd name="T67" fmla="*/ 132 h 208"/>
                <a:gd name="T68" fmla="*/ 14 w 145"/>
                <a:gd name="T69" fmla="*/ 125 h 208"/>
                <a:gd name="T70" fmla="*/ 7 w 145"/>
                <a:gd name="T71" fmla="*/ 118 h 208"/>
                <a:gd name="T72" fmla="*/ 0 w 145"/>
                <a:gd name="T73" fmla="*/ 90 h 208"/>
                <a:gd name="T74" fmla="*/ 0 w 145"/>
                <a:gd name="T75" fmla="*/ 90 h 208"/>
                <a:gd name="T76" fmla="*/ 14 w 145"/>
                <a:gd name="T77" fmla="*/ 49 h 208"/>
                <a:gd name="T78" fmla="*/ 14 w 145"/>
                <a:gd name="T79" fmla="*/ 49 h 208"/>
                <a:gd name="T80" fmla="*/ 35 w 145"/>
                <a:gd name="T81" fmla="*/ 14 h 208"/>
                <a:gd name="T82" fmla="*/ 35 w 145"/>
                <a:gd name="T83" fmla="*/ 14 h 208"/>
                <a:gd name="T84" fmla="*/ 69 w 145"/>
                <a:gd name="T85" fmla="*/ 0 h 208"/>
                <a:gd name="T86" fmla="*/ 69 w 145"/>
                <a:gd name="T87" fmla="*/ 0 h 208"/>
                <a:gd name="T88" fmla="*/ 97 w 145"/>
                <a:gd name="T89" fmla="*/ 14 h 208"/>
                <a:gd name="T90" fmla="*/ 125 w 145"/>
                <a:gd name="T91" fmla="*/ 35 h 208"/>
                <a:gd name="T92" fmla="*/ 139 w 145"/>
                <a:gd name="T93" fmla="*/ 63 h 208"/>
                <a:gd name="T94" fmla="*/ 145 w 145"/>
                <a:gd name="T95" fmla="*/ 90 h 208"/>
                <a:gd name="T96" fmla="*/ 145 w 145"/>
                <a:gd name="T97" fmla="*/ 97 h 208"/>
                <a:gd name="T98" fmla="*/ 145 w 145"/>
                <a:gd name="T99" fmla="*/ 97 h 208"/>
                <a:gd name="T100" fmla="*/ 139 w 145"/>
                <a:gd name="T101" fmla="*/ 132 h 208"/>
                <a:gd name="T102" fmla="*/ 118 w 145"/>
                <a:gd name="T103" fmla="*/ 159 h 208"/>
                <a:gd name="T104" fmla="*/ 76 w 145"/>
                <a:gd name="T105" fmla="*/ 208 h 208"/>
                <a:gd name="T106" fmla="*/ 76 w 145"/>
                <a:gd name="T107" fmla="*/ 208 h 208"/>
                <a:gd name="T108" fmla="*/ 69 w 145"/>
                <a:gd name="T109" fmla="*/ 208 h 208"/>
                <a:gd name="T110" fmla="*/ 62 w 145"/>
                <a:gd name="T11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208">
                  <a:moveTo>
                    <a:pt x="62" y="208"/>
                  </a:moveTo>
                  <a:lnTo>
                    <a:pt x="62" y="208"/>
                  </a:lnTo>
                  <a:lnTo>
                    <a:pt x="56" y="201"/>
                  </a:lnTo>
                  <a:lnTo>
                    <a:pt x="62" y="194"/>
                  </a:lnTo>
                  <a:lnTo>
                    <a:pt x="62" y="194"/>
                  </a:lnTo>
                  <a:lnTo>
                    <a:pt x="62" y="194"/>
                  </a:lnTo>
                  <a:lnTo>
                    <a:pt x="111" y="145"/>
                  </a:lnTo>
                  <a:lnTo>
                    <a:pt x="111" y="145"/>
                  </a:lnTo>
                  <a:lnTo>
                    <a:pt x="111" y="145"/>
                  </a:lnTo>
                  <a:lnTo>
                    <a:pt x="125" y="125"/>
                  </a:lnTo>
                  <a:lnTo>
                    <a:pt x="125" y="97"/>
                  </a:lnTo>
                  <a:lnTo>
                    <a:pt x="125" y="97"/>
                  </a:lnTo>
                  <a:lnTo>
                    <a:pt x="125" y="97"/>
                  </a:lnTo>
                  <a:lnTo>
                    <a:pt x="125" y="90"/>
                  </a:lnTo>
                  <a:lnTo>
                    <a:pt x="125" y="90"/>
                  </a:lnTo>
                  <a:lnTo>
                    <a:pt x="125" y="90"/>
                  </a:lnTo>
                  <a:lnTo>
                    <a:pt x="125" y="69"/>
                  </a:lnTo>
                  <a:lnTo>
                    <a:pt x="111" y="42"/>
                  </a:lnTo>
                  <a:lnTo>
                    <a:pt x="111" y="42"/>
                  </a:lnTo>
                  <a:lnTo>
                    <a:pt x="111" y="42"/>
                  </a:lnTo>
                  <a:lnTo>
                    <a:pt x="90" y="28"/>
                  </a:lnTo>
                  <a:lnTo>
                    <a:pt x="69" y="21"/>
                  </a:lnTo>
                  <a:lnTo>
                    <a:pt x="69" y="21"/>
                  </a:lnTo>
                  <a:lnTo>
                    <a:pt x="69" y="21"/>
                  </a:lnTo>
                  <a:lnTo>
                    <a:pt x="56" y="21"/>
                  </a:lnTo>
                  <a:lnTo>
                    <a:pt x="42" y="28"/>
                  </a:lnTo>
                  <a:lnTo>
                    <a:pt x="42" y="28"/>
                  </a:lnTo>
                  <a:lnTo>
                    <a:pt x="42" y="28"/>
                  </a:lnTo>
                  <a:lnTo>
                    <a:pt x="28" y="56"/>
                  </a:lnTo>
                  <a:lnTo>
                    <a:pt x="28" y="56"/>
                  </a:lnTo>
                  <a:lnTo>
                    <a:pt x="28" y="56"/>
                  </a:lnTo>
                  <a:lnTo>
                    <a:pt x="21" y="90"/>
                  </a:lnTo>
                  <a:lnTo>
                    <a:pt x="21" y="90"/>
                  </a:lnTo>
                  <a:lnTo>
                    <a:pt x="21" y="90"/>
                  </a:lnTo>
                  <a:lnTo>
                    <a:pt x="21" y="111"/>
                  </a:lnTo>
                  <a:lnTo>
                    <a:pt x="21" y="111"/>
                  </a:lnTo>
                  <a:lnTo>
                    <a:pt x="21" y="111"/>
                  </a:lnTo>
                  <a:lnTo>
                    <a:pt x="28" y="118"/>
                  </a:lnTo>
                  <a:lnTo>
                    <a:pt x="28" y="118"/>
                  </a:lnTo>
                  <a:lnTo>
                    <a:pt x="28" y="118"/>
                  </a:lnTo>
                  <a:lnTo>
                    <a:pt x="35" y="118"/>
                  </a:lnTo>
                  <a:lnTo>
                    <a:pt x="35" y="118"/>
                  </a:lnTo>
                  <a:lnTo>
                    <a:pt x="35" y="118"/>
                  </a:lnTo>
                  <a:lnTo>
                    <a:pt x="42" y="111"/>
                  </a:lnTo>
                  <a:lnTo>
                    <a:pt x="56" y="104"/>
                  </a:lnTo>
                  <a:lnTo>
                    <a:pt x="56" y="104"/>
                  </a:lnTo>
                  <a:lnTo>
                    <a:pt x="56" y="104"/>
                  </a:lnTo>
                  <a:lnTo>
                    <a:pt x="62" y="83"/>
                  </a:lnTo>
                  <a:lnTo>
                    <a:pt x="62" y="83"/>
                  </a:lnTo>
                  <a:lnTo>
                    <a:pt x="62" y="83"/>
                  </a:lnTo>
                  <a:lnTo>
                    <a:pt x="62" y="83"/>
                  </a:lnTo>
                  <a:lnTo>
                    <a:pt x="69" y="76"/>
                  </a:lnTo>
                  <a:lnTo>
                    <a:pt x="76" y="76"/>
                  </a:lnTo>
                  <a:lnTo>
                    <a:pt x="76" y="76"/>
                  </a:lnTo>
                  <a:lnTo>
                    <a:pt x="76" y="76"/>
                  </a:lnTo>
                  <a:lnTo>
                    <a:pt x="83" y="76"/>
                  </a:lnTo>
                  <a:lnTo>
                    <a:pt x="83" y="83"/>
                  </a:lnTo>
                  <a:lnTo>
                    <a:pt x="83" y="83"/>
                  </a:lnTo>
                  <a:lnTo>
                    <a:pt x="83" y="83"/>
                  </a:lnTo>
                  <a:lnTo>
                    <a:pt x="69" y="118"/>
                  </a:lnTo>
                  <a:lnTo>
                    <a:pt x="69" y="118"/>
                  </a:lnTo>
                  <a:lnTo>
                    <a:pt x="69" y="118"/>
                  </a:lnTo>
                  <a:lnTo>
                    <a:pt x="56" y="125"/>
                  </a:lnTo>
                  <a:lnTo>
                    <a:pt x="35" y="132"/>
                  </a:lnTo>
                  <a:lnTo>
                    <a:pt x="35" y="132"/>
                  </a:lnTo>
                  <a:lnTo>
                    <a:pt x="35" y="132"/>
                  </a:lnTo>
                  <a:lnTo>
                    <a:pt x="21" y="132"/>
                  </a:lnTo>
                  <a:lnTo>
                    <a:pt x="21" y="132"/>
                  </a:lnTo>
                  <a:lnTo>
                    <a:pt x="21" y="132"/>
                  </a:lnTo>
                  <a:lnTo>
                    <a:pt x="14" y="125"/>
                  </a:lnTo>
                  <a:lnTo>
                    <a:pt x="7" y="118"/>
                  </a:lnTo>
                  <a:lnTo>
                    <a:pt x="7" y="118"/>
                  </a:lnTo>
                  <a:lnTo>
                    <a:pt x="7" y="118"/>
                  </a:lnTo>
                  <a:lnTo>
                    <a:pt x="0" y="90"/>
                  </a:lnTo>
                  <a:lnTo>
                    <a:pt x="0" y="90"/>
                  </a:lnTo>
                  <a:lnTo>
                    <a:pt x="0" y="90"/>
                  </a:lnTo>
                  <a:lnTo>
                    <a:pt x="7" y="69"/>
                  </a:lnTo>
                  <a:lnTo>
                    <a:pt x="14" y="49"/>
                  </a:lnTo>
                  <a:lnTo>
                    <a:pt x="14" y="49"/>
                  </a:lnTo>
                  <a:lnTo>
                    <a:pt x="14" y="49"/>
                  </a:lnTo>
                  <a:lnTo>
                    <a:pt x="21" y="28"/>
                  </a:lnTo>
                  <a:lnTo>
                    <a:pt x="35" y="14"/>
                  </a:lnTo>
                  <a:lnTo>
                    <a:pt x="35" y="14"/>
                  </a:lnTo>
                  <a:lnTo>
                    <a:pt x="35" y="14"/>
                  </a:lnTo>
                  <a:lnTo>
                    <a:pt x="49" y="7"/>
                  </a:lnTo>
                  <a:lnTo>
                    <a:pt x="69" y="0"/>
                  </a:lnTo>
                  <a:lnTo>
                    <a:pt x="69" y="0"/>
                  </a:lnTo>
                  <a:lnTo>
                    <a:pt x="69" y="0"/>
                  </a:lnTo>
                  <a:lnTo>
                    <a:pt x="83" y="7"/>
                  </a:lnTo>
                  <a:lnTo>
                    <a:pt x="97" y="14"/>
                  </a:lnTo>
                  <a:lnTo>
                    <a:pt x="125" y="35"/>
                  </a:lnTo>
                  <a:lnTo>
                    <a:pt x="125" y="35"/>
                  </a:lnTo>
                  <a:lnTo>
                    <a:pt x="125" y="35"/>
                  </a:lnTo>
                  <a:lnTo>
                    <a:pt x="139" y="63"/>
                  </a:lnTo>
                  <a:lnTo>
                    <a:pt x="145" y="90"/>
                  </a:lnTo>
                  <a:lnTo>
                    <a:pt x="145" y="90"/>
                  </a:lnTo>
                  <a:lnTo>
                    <a:pt x="145" y="90"/>
                  </a:lnTo>
                  <a:lnTo>
                    <a:pt x="145" y="97"/>
                  </a:lnTo>
                  <a:lnTo>
                    <a:pt x="145" y="97"/>
                  </a:lnTo>
                  <a:lnTo>
                    <a:pt x="145" y="97"/>
                  </a:lnTo>
                  <a:lnTo>
                    <a:pt x="145" y="118"/>
                  </a:lnTo>
                  <a:lnTo>
                    <a:pt x="139" y="132"/>
                  </a:lnTo>
                  <a:lnTo>
                    <a:pt x="118" y="159"/>
                  </a:lnTo>
                  <a:lnTo>
                    <a:pt x="118" y="159"/>
                  </a:lnTo>
                  <a:lnTo>
                    <a:pt x="118" y="159"/>
                  </a:lnTo>
                  <a:lnTo>
                    <a:pt x="76" y="208"/>
                  </a:lnTo>
                  <a:lnTo>
                    <a:pt x="76" y="208"/>
                  </a:lnTo>
                  <a:lnTo>
                    <a:pt x="76" y="208"/>
                  </a:lnTo>
                  <a:lnTo>
                    <a:pt x="69" y="208"/>
                  </a:lnTo>
                  <a:lnTo>
                    <a:pt x="69" y="208"/>
                  </a:lnTo>
                  <a:lnTo>
                    <a:pt x="69" y="208"/>
                  </a:lnTo>
                  <a:lnTo>
                    <a:pt x="62" y="208"/>
                  </a:lnTo>
                  <a:lnTo>
                    <a:pt x="62" y="2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67"/>
            <p:cNvSpPr>
              <a:spLocks/>
            </p:cNvSpPr>
            <p:nvPr/>
          </p:nvSpPr>
          <p:spPr bwMode="auto">
            <a:xfrm>
              <a:off x="5350929" y="7935913"/>
              <a:ext cx="230188" cy="330200"/>
            </a:xfrm>
            <a:custGeom>
              <a:avLst/>
              <a:gdLst>
                <a:gd name="T0" fmla="*/ 76 w 145"/>
                <a:gd name="T1" fmla="*/ 208 h 208"/>
                <a:gd name="T2" fmla="*/ 28 w 145"/>
                <a:gd name="T3" fmla="*/ 159 h 208"/>
                <a:gd name="T4" fmla="*/ 7 w 145"/>
                <a:gd name="T5" fmla="*/ 132 h 208"/>
                <a:gd name="T6" fmla="*/ 0 w 145"/>
                <a:gd name="T7" fmla="*/ 97 h 208"/>
                <a:gd name="T8" fmla="*/ 0 w 145"/>
                <a:gd name="T9" fmla="*/ 97 h 208"/>
                <a:gd name="T10" fmla="*/ 7 w 145"/>
                <a:gd name="T11" fmla="*/ 90 h 208"/>
                <a:gd name="T12" fmla="*/ 14 w 145"/>
                <a:gd name="T13" fmla="*/ 63 h 208"/>
                <a:gd name="T14" fmla="*/ 28 w 145"/>
                <a:gd name="T15" fmla="*/ 35 h 208"/>
                <a:gd name="T16" fmla="*/ 48 w 145"/>
                <a:gd name="T17" fmla="*/ 14 h 208"/>
                <a:gd name="T18" fmla="*/ 83 w 145"/>
                <a:gd name="T19" fmla="*/ 0 h 208"/>
                <a:gd name="T20" fmla="*/ 83 w 145"/>
                <a:gd name="T21" fmla="*/ 0 h 208"/>
                <a:gd name="T22" fmla="*/ 117 w 145"/>
                <a:gd name="T23" fmla="*/ 14 h 208"/>
                <a:gd name="T24" fmla="*/ 117 w 145"/>
                <a:gd name="T25" fmla="*/ 14 h 208"/>
                <a:gd name="T26" fmla="*/ 138 w 145"/>
                <a:gd name="T27" fmla="*/ 49 h 208"/>
                <a:gd name="T28" fmla="*/ 138 w 145"/>
                <a:gd name="T29" fmla="*/ 49 h 208"/>
                <a:gd name="T30" fmla="*/ 145 w 145"/>
                <a:gd name="T31" fmla="*/ 90 h 208"/>
                <a:gd name="T32" fmla="*/ 145 w 145"/>
                <a:gd name="T33" fmla="*/ 90 h 208"/>
                <a:gd name="T34" fmla="*/ 145 w 145"/>
                <a:gd name="T35" fmla="*/ 118 h 208"/>
                <a:gd name="T36" fmla="*/ 138 w 145"/>
                <a:gd name="T37" fmla="*/ 125 h 208"/>
                <a:gd name="T38" fmla="*/ 124 w 145"/>
                <a:gd name="T39" fmla="*/ 132 h 208"/>
                <a:gd name="T40" fmla="*/ 110 w 145"/>
                <a:gd name="T41" fmla="*/ 132 h 208"/>
                <a:gd name="T42" fmla="*/ 110 w 145"/>
                <a:gd name="T43" fmla="*/ 132 h 208"/>
                <a:gd name="T44" fmla="*/ 83 w 145"/>
                <a:gd name="T45" fmla="*/ 118 h 208"/>
                <a:gd name="T46" fmla="*/ 83 w 145"/>
                <a:gd name="T47" fmla="*/ 118 h 208"/>
                <a:gd name="T48" fmla="*/ 69 w 145"/>
                <a:gd name="T49" fmla="*/ 83 h 208"/>
                <a:gd name="T50" fmla="*/ 69 w 145"/>
                <a:gd name="T51" fmla="*/ 83 h 208"/>
                <a:gd name="T52" fmla="*/ 76 w 145"/>
                <a:gd name="T53" fmla="*/ 76 h 208"/>
                <a:gd name="T54" fmla="*/ 76 w 145"/>
                <a:gd name="T55" fmla="*/ 76 h 208"/>
                <a:gd name="T56" fmla="*/ 83 w 145"/>
                <a:gd name="T57" fmla="*/ 83 h 208"/>
                <a:gd name="T58" fmla="*/ 83 w 145"/>
                <a:gd name="T59" fmla="*/ 83 h 208"/>
                <a:gd name="T60" fmla="*/ 97 w 145"/>
                <a:gd name="T61" fmla="*/ 104 h 208"/>
                <a:gd name="T62" fmla="*/ 104 w 145"/>
                <a:gd name="T63" fmla="*/ 111 h 208"/>
                <a:gd name="T64" fmla="*/ 110 w 145"/>
                <a:gd name="T65" fmla="*/ 118 h 208"/>
                <a:gd name="T66" fmla="*/ 117 w 145"/>
                <a:gd name="T67" fmla="*/ 118 h 208"/>
                <a:gd name="T68" fmla="*/ 117 w 145"/>
                <a:gd name="T69" fmla="*/ 118 h 208"/>
                <a:gd name="T70" fmla="*/ 124 w 145"/>
                <a:gd name="T71" fmla="*/ 111 h 208"/>
                <a:gd name="T72" fmla="*/ 131 w 145"/>
                <a:gd name="T73" fmla="*/ 90 h 208"/>
                <a:gd name="T74" fmla="*/ 131 w 145"/>
                <a:gd name="T75" fmla="*/ 90 h 208"/>
                <a:gd name="T76" fmla="*/ 124 w 145"/>
                <a:gd name="T77" fmla="*/ 56 h 208"/>
                <a:gd name="T78" fmla="*/ 104 w 145"/>
                <a:gd name="T79" fmla="*/ 28 h 208"/>
                <a:gd name="T80" fmla="*/ 104 w 145"/>
                <a:gd name="T81" fmla="*/ 28 h 208"/>
                <a:gd name="T82" fmla="*/ 83 w 145"/>
                <a:gd name="T83" fmla="*/ 21 h 208"/>
                <a:gd name="T84" fmla="*/ 83 w 145"/>
                <a:gd name="T85" fmla="*/ 21 h 208"/>
                <a:gd name="T86" fmla="*/ 41 w 145"/>
                <a:gd name="T87" fmla="*/ 42 h 208"/>
                <a:gd name="T88" fmla="*/ 41 w 145"/>
                <a:gd name="T89" fmla="*/ 42 h 208"/>
                <a:gd name="T90" fmla="*/ 21 w 145"/>
                <a:gd name="T91" fmla="*/ 90 h 208"/>
                <a:gd name="T92" fmla="*/ 21 w 145"/>
                <a:gd name="T93" fmla="*/ 90 h 208"/>
                <a:gd name="T94" fmla="*/ 21 w 145"/>
                <a:gd name="T95" fmla="*/ 97 h 208"/>
                <a:gd name="T96" fmla="*/ 28 w 145"/>
                <a:gd name="T97" fmla="*/ 125 h 208"/>
                <a:gd name="T98" fmla="*/ 41 w 145"/>
                <a:gd name="T99" fmla="*/ 145 h 208"/>
                <a:gd name="T100" fmla="*/ 90 w 145"/>
                <a:gd name="T101" fmla="*/ 194 h 208"/>
                <a:gd name="T102" fmla="*/ 90 w 145"/>
                <a:gd name="T103" fmla="*/ 194 h 208"/>
                <a:gd name="T104" fmla="*/ 90 w 145"/>
                <a:gd name="T105" fmla="*/ 208 h 208"/>
                <a:gd name="T106" fmla="*/ 90 w 145"/>
                <a:gd name="T107" fmla="*/ 208 h 208"/>
                <a:gd name="T108" fmla="*/ 83 w 145"/>
                <a:gd name="T109" fmla="*/ 208 h 208"/>
                <a:gd name="T110" fmla="*/ 76 w 145"/>
                <a:gd name="T11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208">
                  <a:moveTo>
                    <a:pt x="76" y="208"/>
                  </a:moveTo>
                  <a:lnTo>
                    <a:pt x="76" y="208"/>
                  </a:lnTo>
                  <a:lnTo>
                    <a:pt x="28" y="159"/>
                  </a:lnTo>
                  <a:lnTo>
                    <a:pt x="28" y="159"/>
                  </a:lnTo>
                  <a:lnTo>
                    <a:pt x="28" y="159"/>
                  </a:lnTo>
                  <a:lnTo>
                    <a:pt x="7" y="132"/>
                  </a:lnTo>
                  <a:lnTo>
                    <a:pt x="7" y="118"/>
                  </a:lnTo>
                  <a:lnTo>
                    <a:pt x="0" y="97"/>
                  </a:lnTo>
                  <a:lnTo>
                    <a:pt x="0" y="97"/>
                  </a:lnTo>
                  <a:lnTo>
                    <a:pt x="0" y="97"/>
                  </a:lnTo>
                  <a:lnTo>
                    <a:pt x="7" y="90"/>
                  </a:lnTo>
                  <a:lnTo>
                    <a:pt x="7" y="90"/>
                  </a:lnTo>
                  <a:lnTo>
                    <a:pt x="7" y="90"/>
                  </a:lnTo>
                  <a:lnTo>
                    <a:pt x="14" y="63"/>
                  </a:lnTo>
                  <a:lnTo>
                    <a:pt x="28" y="35"/>
                  </a:lnTo>
                  <a:lnTo>
                    <a:pt x="28" y="35"/>
                  </a:lnTo>
                  <a:lnTo>
                    <a:pt x="28" y="35"/>
                  </a:lnTo>
                  <a:lnTo>
                    <a:pt x="48" y="14"/>
                  </a:lnTo>
                  <a:lnTo>
                    <a:pt x="69" y="7"/>
                  </a:lnTo>
                  <a:lnTo>
                    <a:pt x="83" y="0"/>
                  </a:lnTo>
                  <a:lnTo>
                    <a:pt x="83" y="0"/>
                  </a:lnTo>
                  <a:lnTo>
                    <a:pt x="83" y="0"/>
                  </a:lnTo>
                  <a:lnTo>
                    <a:pt x="97" y="7"/>
                  </a:lnTo>
                  <a:lnTo>
                    <a:pt x="117" y="14"/>
                  </a:lnTo>
                  <a:lnTo>
                    <a:pt x="117" y="14"/>
                  </a:lnTo>
                  <a:lnTo>
                    <a:pt x="117" y="14"/>
                  </a:lnTo>
                  <a:lnTo>
                    <a:pt x="131" y="28"/>
                  </a:lnTo>
                  <a:lnTo>
                    <a:pt x="138" y="49"/>
                  </a:lnTo>
                  <a:lnTo>
                    <a:pt x="138" y="49"/>
                  </a:lnTo>
                  <a:lnTo>
                    <a:pt x="138" y="49"/>
                  </a:lnTo>
                  <a:lnTo>
                    <a:pt x="145" y="69"/>
                  </a:lnTo>
                  <a:lnTo>
                    <a:pt x="145" y="90"/>
                  </a:lnTo>
                  <a:lnTo>
                    <a:pt x="145" y="90"/>
                  </a:lnTo>
                  <a:lnTo>
                    <a:pt x="145" y="90"/>
                  </a:lnTo>
                  <a:lnTo>
                    <a:pt x="145" y="118"/>
                  </a:lnTo>
                  <a:lnTo>
                    <a:pt x="145" y="118"/>
                  </a:lnTo>
                  <a:lnTo>
                    <a:pt x="145" y="118"/>
                  </a:lnTo>
                  <a:lnTo>
                    <a:pt x="138" y="125"/>
                  </a:lnTo>
                  <a:lnTo>
                    <a:pt x="124" y="132"/>
                  </a:lnTo>
                  <a:lnTo>
                    <a:pt x="124" y="132"/>
                  </a:lnTo>
                  <a:lnTo>
                    <a:pt x="124" y="132"/>
                  </a:lnTo>
                  <a:lnTo>
                    <a:pt x="110" y="132"/>
                  </a:lnTo>
                  <a:lnTo>
                    <a:pt x="110" y="132"/>
                  </a:lnTo>
                  <a:lnTo>
                    <a:pt x="110" y="132"/>
                  </a:lnTo>
                  <a:lnTo>
                    <a:pt x="97" y="125"/>
                  </a:lnTo>
                  <a:lnTo>
                    <a:pt x="83" y="118"/>
                  </a:lnTo>
                  <a:lnTo>
                    <a:pt x="83" y="118"/>
                  </a:lnTo>
                  <a:lnTo>
                    <a:pt x="83" y="118"/>
                  </a:lnTo>
                  <a:lnTo>
                    <a:pt x="69" y="83"/>
                  </a:lnTo>
                  <a:lnTo>
                    <a:pt x="69" y="83"/>
                  </a:lnTo>
                  <a:lnTo>
                    <a:pt x="69" y="83"/>
                  </a:lnTo>
                  <a:lnTo>
                    <a:pt x="69" y="83"/>
                  </a:lnTo>
                  <a:lnTo>
                    <a:pt x="69" y="76"/>
                  </a:lnTo>
                  <a:lnTo>
                    <a:pt x="76" y="76"/>
                  </a:lnTo>
                  <a:lnTo>
                    <a:pt x="76" y="76"/>
                  </a:lnTo>
                  <a:lnTo>
                    <a:pt x="76" y="76"/>
                  </a:lnTo>
                  <a:lnTo>
                    <a:pt x="83" y="76"/>
                  </a:lnTo>
                  <a:lnTo>
                    <a:pt x="83" y="83"/>
                  </a:lnTo>
                  <a:lnTo>
                    <a:pt x="83" y="83"/>
                  </a:lnTo>
                  <a:lnTo>
                    <a:pt x="83" y="83"/>
                  </a:lnTo>
                  <a:lnTo>
                    <a:pt x="97" y="104"/>
                  </a:lnTo>
                  <a:lnTo>
                    <a:pt x="97" y="104"/>
                  </a:lnTo>
                  <a:lnTo>
                    <a:pt x="97" y="104"/>
                  </a:lnTo>
                  <a:lnTo>
                    <a:pt x="104" y="111"/>
                  </a:lnTo>
                  <a:lnTo>
                    <a:pt x="110" y="118"/>
                  </a:lnTo>
                  <a:lnTo>
                    <a:pt x="110" y="118"/>
                  </a:lnTo>
                  <a:lnTo>
                    <a:pt x="110" y="118"/>
                  </a:lnTo>
                  <a:lnTo>
                    <a:pt x="117" y="118"/>
                  </a:lnTo>
                  <a:lnTo>
                    <a:pt x="117" y="118"/>
                  </a:lnTo>
                  <a:lnTo>
                    <a:pt x="117" y="118"/>
                  </a:lnTo>
                  <a:lnTo>
                    <a:pt x="124" y="111"/>
                  </a:lnTo>
                  <a:lnTo>
                    <a:pt x="124" y="111"/>
                  </a:lnTo>
                  <a:lnTo>
                    <a:pt x="124" y="111"/>
                  </a:lnTo>
                  <a:lnTo>
                    <a:pt x="131" y="90"/>
                  </a:lnTo>
                  <a:lnTo>
                    <a:pt x="131" y="90"/>
                  </a:lnTo>
                  <a:lnTo>
                    <a:pt x="131" y="90"/>
                  </a:lnTo>
                  <a:lnTo>
                    <a:pt x="124" y="56"/>
                  </a:lnTo>
                  <a:lnTo>
                    <a:pt x="124" y="56"/>
                  </a:lnTo>
                  <a:lnTo>
                    <a:pt x="124" y="56"/>
                  </a:lnTo>
                  <a:lnTo>
                    <a:pt x="104" y="28"/>
                  </a:lnTo>
                  <a:lnTo>
                    <a:pt x="104" y="28"/>
                  </a:lnTo>
                  <a:lnTo>
                    <a:pt x="104" y="28"/>
                  </a:lnTo>
                  <a:lnTo>
                    <a:pt x="90" y="21"/>
                  </a:lnTo>
                  <a:lnTo>
                    <a:pt x="83" y="21"/>
                  </a:lnTo>
                  <a:lnTo>
                    <a:pt x="83" y="21"/>
                  </a:lnTo>
                  <a:lnTo>
                    <a:pt x="83" y="21"/>
                  </a:lnTo>
                  <a:lnTo>
                    <a:pt x="62" y="28"/>
                  </a:lnTo>
                  <a:lnTo>
                    <a:pt x="41" y="42"/>
                  </a:lnTo>
                  <a:lnTo>
                    <a:pt x="41" y="42"/>
                  </a:lnTo>
                  <a:lnTo>
                    <a:pt x="41" y="42"/>
                  </a:lnTo>
                  <a:lnTo>
                    <a:pt x="28" y="69"/>
                  </a:lnTo>
                  <a:lnTo>
                    <a:pt x="21" y="90"/>
                  </a:lnTo>
                  <a:lnTo>
                    <a:pt x="21" y="90"/>
                  </a:lnTo>
                  <a:lnTo>
                    <a:pt x="21" y="90"/>
                  </a:lnTo>
                  <a:lnTo>
                    <a:pt x="21" y="97"/>
                  </a:lnTo>
                  <a:lnTo>
                    <a:pt x="21" y="97"/>
                  </a:lnTo>
                  <a:lnTo>
                    <a:pt x="21" y="97"/>
                  </a:lnTo>
                  <a:lnTo>
                    <a:pt x="28" y="125"/>
                  </a:lnTo>
                  <a:lnTo>
                    <a:pt x="41" y="145"/>
                  </a:lnTo>
                  <a:lnTo>
                    <a:pt x="41" y="145"/>
                  </a:lnTo>
                  <a:lnTo>
                    <a:pt x="41" y="145"/>
                  </a:lnTo>
                  <a:lnTo>
                    <a:pt x="90" y="194"/>
                  </a:lnTo>
                  <a:lnTo>
                    <a:pt x="90" y="194"/>
                  </a:lnTo>
                  <a:lnTo>
                    <a:pt x="90" y="194"/>
                  </a:lnTo>
                  <a:lnTo>
                    <a:pt x="90" y="201"/>
                  </a:lnTo>
                  <a:lnTo>
                    <a:pt x="90" y="208"/>
                  </a:lnTo>
                  <a:lnTo>
                    <a:pt x="90" y="208"/>
                  </a:lnTo>
                  <a:lnTo>
                    <a:pt x="90" y="208"/>
                  </a:lnTo>
                  <a:lnTo>
                    <a:pt x="83" y="208"/>
                  </a:lnTo>
                  <a:lnTo>
                    <a:pt x="83" y="208"/>
                  </a:lnTo>
                  <a:lnTo>
                    <a:pt x="83" y="208"/>
                  </a:lnTo>
                  <a:lnTo>
                    <a:pt x="76" y="208"/>
                  </a:lnTo>
                  <a:lnTo>
                    <a:pt x="76" y="2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08"/>
            <p:cNvSpPr>
              <a:spLocks/>
            </p:cNvSpPr>
            <p:nvPr/>
          </p:nvSpPr>
          <p:spPr bwMode="auto">
            <a:xfrm>
              <a:off x="6612991" y="7091363"/>
              <a:ext cx="855663" cy="319088"/>
            </a:xfrm>
            <a:custGeom>
              <a:avLst/>
              <a:gdLst>
                <a:gd name="T0" fmla="*/ 532 w 539"/>
                <a:gd name="T1" fmla="*/ 201 h 201"/>
                <a:gd name="T2" fmla="*/ 532 w 539"/>
                <a:gd name="T3" fmla="*/ 201 h 201"/>
                <a:gd name="T4" fmla="*/ 421 w 539"/>
                <a:gd name="T5" fmla="*/ 187 h 201"/>
                <a:gd name="T6" fmla="*/ 318 w 539"/>
                <a:gd name="T7" fmla="*/ 166 h 201"/>
                <a:gd name="T8" fmla="*/ 228 w 539"/>
                <a:gd name="T9" fmla="*/ 138 h 201"/>
                <a:gd name="T10" fmla="*/ 152 w 539"/>
                <a:gd name="T11" fmla="*/ 104 h 201"/>
                <a:gd name="T12" fmla="*/ 90 w 539"/>
                <a:gd name="T13" fmla="*/ 69 h 201"/>
                <a:gd name="T14" fmla="*/ 41 w 539"/>
                <a:gd name="T15" fmla="*/ 42 h 201"/>
                <a:gd name="T16" fmla="*/ 0 w 539"/>
                <a:gd name="T17" fmla="*/ 14 h 201"/>
                <a:gd name="T18" fmla="*/ 0 w 539"/>
                <a:gd name="T19" fmla="*/ 14 h 201"/>
                <a:gd name="T20" fmla="*/ 0 w 539"/>
                <a:gd name="T21" fmla="*/ 14 h 201"/>
                <a:gd name="T22" fmla="*/ 0 w 539"/>
                <a:gd name="T23" fmla="*/ 14 h 201"/>
                <a:gd name="T24" fmla="*/ 0 w 539"/>
                <a:gd name="T25" fmla="*/ 0 h 201"/>
                <a:gd name="T26" fmla="*/ 0 w 539"/>
                <a:gd name="T27" fmla="*/ 0 h 201"/>
                <a:gd name="T28" fmla="*/ 0 w 539"/>
                <a:gd name="T29" fmla="*/ 0 h 201"/>
                <a:gd name="T30" fmla="*/ 7 w 539"/>
                <a:gd name="T31" fmla="*/ 0 h 201"/>
                <a:gd name="T32" fmla="*/ 7 w 539"/>
                <a:gd name="T33" fmla="*/ 0 h 201"/>
                <a:gd name="T34" fmla="*/ 7 w 539"/>
                <a:gd name="T35" fmla="*/ 0 h 201"/>
                <a:gd name="T36" fmla="*/ 14 w 539"/>
                <a:gd name="T37" fmla="*/ 7 h 201"/>
                <a:gd name="T38" fmla="*/ 14 w 539"/>
                <a:gd name="T39" fmla="*/ 7 h 201"/>
                <a:gd name="T40" fmla="*/ 14 w 539"/>
                <a:gd name="T41" fmla="*/ 7 h 201"/>
                <a:gd name="T42" fmla="*/ 48 w 539"/>
                <a:gd name="T43" fmla="*/ 28 h 201"/>
                <a:gd name="T44" fmla="*/ 48 w 539"/>
                <a:gd name="T45" fmla="*/ 28 h 201"/>
                <a:gd name="T46" fmla="*/ 48 w 539"/>
                <a:gd name="T47" fmla="*/ 28 h 201"/>
                <a:gd name="T48" fmla="*/ 96 w 539"/>
                <a:gd name="T49" fmla="*/ 55 h 201"/>
                <a:gd name="T50" fmla="*/ 159 w 539"/>
                <a:gd name="T51" fmla="*/ 90 h 201"/>
                <a:gd name="T52" fmla="*/ 159 w 539"/>
                <a:gd name="T53" fmla="*/ 90 h 201"/>
                <a:gd name="T54" fmla="*/ 159 w 539"/>
                <a:gd name="T55" fmla="*/ 90 h 201"/>
                <a:gd name="T56" fmla="*/ 235 w 539"/>
                <a:gd name="T57" fmla="*/ 125 h 201"/>
                <a:gd name="T58" fmla="*/ 325 w 539"/>
                <a:gd name="T59" fmla="*/ 152 h 201"/>
                <a:gd name="T60" fmla="*/ 421 w 539"/>
                <a:gd name="T61" fmla="*/ 173 h 201"/>
                <a:gd name="T62" fmla="*/ 532 w 539"/>
                <a:gd name="T63" fmla="*/ 187 h 201"/>
                <a:gd name="T64" fmla="*/ 532 w 539"/>
                <a:gd name="T65" fmla="*/ 187 h 201"/>
                <a:gd name="T66" fmla="*/ 532 w 539"/>
                <a:gd name="T67" fmla="*/ 187 h 201"/>
                <a:gd name="T68" fmla="*/ 539 w 539"/>
                <a:gd name="T69" fmla="*/ 194 h 201"/>
                <a:gd name="T70" fmla="*/ 539 w 539"/>
                <a:gd name="T71" fmla="*/ 194 h 201"/>
                <a:gd name="T72" fmla="*/ 539 w 539"/>
                <a:gd name="T73" fmla="*/ 194 h 201"/>
                <a:gd name="T74" fmla="*/ 532 w 539"/>
                <a:gd name="T75" fmla="*/ 201 h 201"/>
                <a:gd name="T76" fmla="*/ 532 w 539"/>
                <a:gd name="T77" fmla="*/ 201 h 201"/>
                <a:gd name="T78" fmla="*/ 532 w 539"/>
                <a:gd name="T79" fmla="*/ 201 h 201"/>
                <a:gd name="T80" fmla="*/ 532 w 539"/>
                <a:gd name="T81" fmla="*/ 201 h 201"/>
                <a:gd name="T82" fmla="*/ 532 w 539"/>
                <a:gd name="T8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201">
                  <a:moveTo>
                    <a:pt x="532" y="201"/>
                  </a:moveTo>
                  <a:lnTo>
                    <a:pt x="532" y="201"/>
                  </a:lnTo>
                  <a:lnTo>
                    <a:pt x="421" y="187"/>
                  </a:lnTo>
                  <a:lnTo>
                    <a:pt x="318" y="166"/>
                  </a:lnTo>
                  <a:lnTo>
                    <a:pt x="228" y="138"/>
                  </a:lnTo>
                  <a:lnTo>
                    <a:pt x="152" y="104"/>
                  </a:lnTo>
                  <a:lnTo>
                    <a:pt x="90" y="69"/>
                  </a:lnTo>
                  <a:lnTo>
                    <a:pt x="41" y="42"/>
                  </a:lnTo>
                  <a:lnTo>
                    <a:pt x="0" y="14"/>
                  </a:lnTo>
                  <a:lnTo>
                    <a:pt x="0" y="14"/>
                  </a:lnTo>
                  <a:lnTo>
                    <a:pt x="0" y="14"/>
                  </a:lnTo>
                  <a:lnTo>
                    <a:pt x="0" y="14"/>
                  </a:lnTo>
                  <a:lnTo>
                    <a:pt x="0" y="0"/>
                  </a:lnTo>
                  <a:lnTo>
                    <a:pt x="0" y="0"/>
                  </a:lnTo>
                  <a:lnTo>
                    <a:pt x="0" y="0"/>
                  </a:lnTo>
                  <a:lnTo>
                    <a:pt x="7" y="0"/>
                  </a:lnTo>
                  <a:lnTo>
                    <a:pt x="7" y="0"/>
                  </a:lnTo>
                  <a:lnTo>
                    <a:pt x="7" y="0"/>
                  </a:lnTo>
                  <a:lnTo>
                    <a:pt x="14" y="7"/>
                  </a:lnTo>
                  <a:lnTo>
                    <a:pt x="14" y="7"/>
                  </a:lnTo>
                  <a:lnTo>
                    <a:pt x="14" y="7"/>
                  </a:lnTo>
                  <a:lnTo>
                    <a:pt x="48" y="28"/>
                  </a:lnTo>
                  <a:lnTo>
                    <a:pt x="48" y="28"/>
                  </a:lnTo>
                  <a:lnTo>
                    <a:pt x="48" y="28"/>
                  </a:lnTo>
                  <a:lnTo>
                    <a:pt x="96" y="55"/>
                  </a:lnTo>
                  <a:lnTo>
                    <a:pt x="159" y="90"/>
                  </a:lnTo>
                  <a:lnTo>
                    <a:pt x="159" y="90"/>
                  </a:lnTo>
                  <a:lnTo>
                    <a:pt x="159" y="90"/>
                  </a:lnTo>
                  <a:lnTo>
                    <a:pt x="235" y="125"/>
                  </a:lnTo>
                  <a:lnTo>
                    <a:pt x="325" y="152"/>
                  </a:lnTo>
                  <a:lnTo>
                    <a:pt x="421" y="173"/>
                  </a:lnTo>
                  <a:lnTo>
                    <a:pt x="532" y="187"/>
                  </a:lnTo>
                  <a:lnTo>
                    <a:pt x="532" y="187"/>
                  </a:lnTo>
                  <a:lnTo>
                    <a:pt x="532" y="187"/>
                  </a:lnTo>
                  <a:lnTo>
                    <a:pt x="539" y="194"/>
                  </a:lnTo>
                  <a:lnTo>
                    <a:pt x="539" y="194"/>
                  </a:lnTo>
                  <a:lnTo>
                    <a:pt x="539" y="194"/>
                  </a:lnTo>
                  <a:lnTo>
                    <a:pt x="532" y="201"/>
                  </a:lnTo>
                  <a:lnTo>
                    <a:pt x="532" y="201"/>
                  </a:lnTo>
                  <a:lnTo>
                    <a:pt x="532" y="201"/>
                  </a:lnTo>
                  <a:lnTo>
                    <a:pt x="532" y="201"/>
                  </a:lnTo>
                  <a:lnTo>
                    <a:pt x="532" y="20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09"/>
            <p:cNvSpPr>
              <a:spLocks/>
            </p:cNvSpPr>
            <p:nvPr/>
          </p:nvSpPr>
          <p:spPr bwMode="auto">
            <a:xfrm>
              <a:off x="6963829" y="7167563"/>
              <a:ext cx="438150" cy="142875"/>
            </a:xfrm>
            <a:custGeom>
              <a:avLst/>
              <a:gdLst>
                <a:gd name="T0" fmla="*/ 269 w 276"/>
                <a:gd name="T1" fmla="*/ 90 h 90"/>
                <a:gd name="T2" fmla="*/ 269 w 276"/>
                <a:gd name="T3" fmla="*/ 90 h 90"/>
                <a:gd name="T4" fmla="*/ 214 w 276"/>
                <a:gd name="T5" fmla="*/ 90 h 90"/>
                <a:gd name="T6" fmla="*/ 166 w 276"/>
                <a:gd name="T7" fmla="*/ 77 h 90"/>
                <a:gd name="T8" fmla="*/ 83 w 276"/>
                <a:gd name="T9" fmla="*/ 49 h 90"/>
                <a:gd name="T10" fmla="*/ 21 w 276"/>
                <a:gd name="T11" fmla="*/ 28 h 90"/>
                <a:gd name="T12" fmla="*/ 0 w 276"/>
                <a:gd name="T13" fmla="*/ 14 h 90"/>
                <a:gd name="T14" fmla="*/ 0 w 276"/>
                <a:gd name="T15" fmla="*/ 14 h 90"/>
                <a:gd name="T16" fmla="*/ 0 w 276"/>
                <a:gd name="T17" fmla="*/ 14 h 90"/>
                <a:gd name="T18" fmla="*/ 0 w 276"/>
                <a:gd name="T19" fmla="*/ 7 h 90"/>
                <a:gd name="T20" fmla="*/ 0 w 276"/>
                <a:gd name="T21" fmla="*/ 7 h 90"/>
                <a:gd name="T22" fmla="*/ 0 w 276"/>
                <a:gd name="T23" fmla="*/ 7 h 90"/>
                <a:gd name="T24" fmla="*/ 7 w 276"/>
                <a:gd name="T25" fmla="*/ 0 h 90"/>
                <a:gd name="T26" fmla="*/ 7 w 276"/>
                <a:gd name="T27" fmla="*/ 0 h 90"/>
                <a:gd name="T28" fmla="*/ 7 w 276"/>
                <a:gd name="T29" fmla="*/ 0 h 90"/>
                <a:gd name="T30" fmla="*/ 28 w 276"/>
                <a:gd name="T31" fmla="*/ 14 h 90"/>
                <a:gd name="T32" fmla="*/ 28 w 276"/>
                <a:gd name="T33" fmla="*/ 14 h 90"/>
                <a:gd name="T34" fmla="*/ 28 w 276"/>
                <a:gd name="T35" fmla="*/ 14 h 90"/>
                <a:gd name="T36" fmla="*/ 83 w 276"/>
                <a:gd name="T37" fmla="*/ 35 h 90"/>
                <a:gd name="T38" fmla="*/ 83 w 276"/>
                <a:gd name="T39" fmla="*/ 35 h 90"/>
                <a:gd name="T40" fmla="*/ 83 w 276"/>
                <a:gd name="T41" fmla="*/ 35 h 90"/>
                <a:gd name="T42" fmla="*/ 173 w 276"/>
                <a:gd name="T43" fmla="*/ 63 h 90"/>
                <a:gd name="T44" fmla="*/ 221 w 276"/>
                <a:gd name="T45" fmla="*/ 77 h 90"/>
                <a:gd name="T46" fmla="*/ 269 w 276"/>
                <a:gd name="T47" fmla="*/ 77 h 90"/>
                <a:gd name="T48" fmla="*/ 269 w 276"/>
                <a:gd name="T49" fmla="*/ 77 h 90"/>
                <a:gd name="T50" fmla="*/ 269 w 276"/>
                <a:gd name="T51" fmla="*/ 77 h 90"/>
                <a:gd name="T52" fmla="*/ 276 w 276"/>
                <a:gd name="T53" fmla="*/ 83 h 90"/>
                <a:gd name="T54" fmla="*/ 276 w 276"/>
                <a:gd name="T55" fmla="*/ 83 h 90"/>
                <a:gd name="T56" fmla="*/ 276 w 276"/>
                <a:gd name="T57" fmla="*/ 83 h 90"/>
                <a:gd name="T58" fmla="*/ 269 w 276"/>
                <a:gd name="T59" fmla="*/ 90 h 90"/>
                <a:gd name="T60" fmla="*/ 269 w 276"/>
                <a:gd name="T61" fmla="*/ 90 h 90"/>
                <a:gd name="T62" fmla="*/ 269 w 276"/>
                <a:gd name="T63" fmla="*/ 90 h 90"/>
                <a:gd name="T64" fmla="*/ 269 w 276"/>
                <a:gd name="T65" fmla="*/ 90 h 90"/>
                <a:gd name="T66" fmla="*/ 269 w 276"/>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90">
                  <a:moveTo>
                    <a:pt x="269" y="90"/>
                  </a:moveTo>
                  <a:lnTo>
                    <a:pt x="269" y="90"/>
                  </a:lnTo>
                  <a:lnTo>
                    <a:pt x="214" y="90"/>
                  </a:lnTo>
                  <a:lnTo>
                    <a:pt x="166" y="77"/>
                  </a:lnTo>
                  <a:lnTo>
                    <a:pt x="83" y="49"/>
                  </a:lnTo>
                  <a:lnTo>
                    <a:pt x="21" y="28"/>
                  </a:lnTo>
                  <a:lnTo>
                    <a:pt x="0" y="14"/>
                  </a:lnTo>
                  <a:lnTo>
                    <a:pt x="0" y="14"/>
                  </a:lnTo>
                  <a:lnTo>
                    <a:pt x="0" y="14"/>
                  </a:lnTo>
                  <a:lnTo>
                    <a:pt x="0" y="7"/>
                  </a:lnTo>
                  <a:lnTo>
                    <a:pt x="0" y="7"/>
                  </a:lnTo>
                  <a:lnTo>
                    <a:pt x="0" y="7"/>
                  </a:lnTo>
                  <a:lnTo>
                    <a:pt x="7" y="0"/>
                  </a:lnTo>
                  <a:lnTo>
                    <a:pt x="7" y="0"/>
                  </a:lnTo>
                  <a:lnTo>
                    <a:pt x="7" y="0"/>
                  </a:lnTo>
                  <a:lnTo>
                    <a:pt x="28" y="14"/>
                  </a:lnTo>
                  <a:lnTo>
                    <a:pt x="28" y="14"/>
                  </a:lnTo>
                  <a:lnTo>
                    <a:pt x="28" y="14"/>
                  </a:lnTo>
                  <a:lnTo>
                    <a:pt x="83" y="35"/>
                  </a:lnTo>
                  <a:lnTo>
                    <a:pt x="83" y="35"/>
                  </a:lnTo>
                  <a:lnTo>
                    <a:pt x="83" y="35"/>
                  </a:lnTo>
                  <a:lnTo>
                    <a:pt x="173" y="63"/>
                  </a:lnTo>
                  <a:lnTo>
                    <a:pt x="221" y="77"/>
                  </a:lnTo>
                  <a:lnTo>
                    <a:pt x="269" y="77"/>
                  </a:lnTo>
                  <a:lnTo>
                    <a:pt x="269" y="77"/>
                  </a:lnTo>
                  <a:lnTo>
                    <a:pt x="269" y="77"/>
                  </a:lnTo>
                  <a:lnTo>
                    <a:pt x="276" y="83"/>
                  </a:lnTo>
                  <a:lnTo>
                    <a:pt x="276" y="83"/>
                  </a:lnTo>
                  <a:lnTo>
                    <a:pt x="276" y="83"/>
                  </a:lnTo>
                  <a:lnTo>
                    <a:pt x="269" y="90"/>
                  </a:lnTo>
                  <a:lnTo>
                    <a:pt x="269" y="90"/>
                  </a:lnTo>
                  <a:lnTo>
                    <a:pt x="269" y="90"/>
                  </a:lnTo>
                  <a:lnTo>
                    <a:pt x="269" y="90"/>
                  </a:lnTo>
                  <a:lnTo>
                    <a:pt x="269" y="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0"/>
            <p:cNvSpPr>
              <a:spLocks/>
            </p:cNvSpPr>
            <p:nvPr/>
          </p:nvSpPr>
          <p:spPr bwMode="auto">
            <a:xfrm>
              <a:off x="7216241" y="7167563"/>
              <a:ext cx="317500" cy="77788"/>
            </a:xfrm>
            <a:custGeom>
              <a:avLst/>
              <a:gdLst>
                <a:gd name="T0" fmla="*/ 7 w 200"/>
                <a:gd name="T1" fmla="*/ 14 h 49"/>
                <a:gd name="T2" fmla="*/ 7 w 200"/>
                <a:gd name="T3" fmla="*/ 14 h 49"/>
                <a:gd name="T4" fmla="*/ 0 w 200"/>
                <a:gd name="T5" fmla="*/ 0 h 49"/>
                <a:gd name="T6" fmla="*/ 0 w 200"/>
                <a:gd name="T7" fmla="*/ 0 h 49"/>
                <a:gd name="T8" fmla="*/ 0 w 200"/>
                <a:gd name="T9" fmla="*/ 0 h 49"/>
                <a:gd name="T10" fmla="*/ 14 w 200"/>
                <a:gd name="T11" fmla="*/ 0 h 49"/>
                <a:gd name="T12" fmla="*/ 14 w 200"/>
                <a:gd name="T13" fmla="*/ 0 h 49"/>
                <a:gd name="T14" fmla="*/ 14 w 200"/>
                <a:gd name="T15" fmla="*/ 0 h 49"/>
                <a:gd name="T16" fmla="*/ 27 w 200"/>
                <a:gd name="T17" fmla="*/ 7 h 49"/>
                <a:gd name="T18" fmla="*/ 27 w 200"/>
                <a:gd name="T19" fmla="*/ 7 h 49"/>
                <a:gd name="T20" fmla="*/ 27 w 200"/>
                <a:gd name="T21" fmla="*/ 7 h 49"/>
                <a:gd name="T22" fmla="*/ 62 w 200"/>
                <a:gd name="T23" fmla="*/ 14 h 49"/>
                <a:gd name="T24" fmla="*/ 62 w 200"/>
                <a:gd name="T25" fmla="*/ 14 h 49"/>
                <a:gd name="T26" fmla="*/ 62 w 200"/>
                <a:gd name="T27" fmla="*/ 14 h 49"/>
                <a:gd name="T28" fmla="*/ 110 w 200"/>
                <a:gd name="T29" fmla="*/ 28 h 49"/>
                <a:gd name="T30" fmla="*/ 166 w 200"/>
                <a:gd name="T31" fmla="*/ 35 h 49"/>
                <a:gd name="T32" fmla="*/ 166 w 200"/>
                <a:gd name="T33" fmla="*/ 35 h 49"/>
                <a:gd name="T34" fmla="*/ 166 w 200"/>
                <a:gd name="T35" fmla="*/ 35 h 49"/>
                <a:gd name="T36" fmla="*/ 193 w 200"/>
                <a:gd name="T37" fmla="*/ 35 h 49"/>
                <a:gd name="T38" fmla="*/ 193 w 200"/>
                <a:gd name="T39" fmla="*/ 35 h 49"/>
                <a:gd name="T40" fmla="*/ 193 w 200"/>
                <a:gd name="T41" fmla="*/ 35 h 49"/>
                <a:gd name="T42" fmla="*/ 200 w 200"/>
                <a:gd name="T43" fmla="*/ 42 h 49"/>
                <a:gd name="T44" fmla="*/ 200 w 200"/>
                <a:gd name="T45" fmla="*/ 42 h 49"/>
                <a:gd name="T46" fmla="*/ 200 w 200"/>
                <a:gd name="T47" fmla="*/ 42 h 49"/>
                <a:gd name="T48" fmla="*/ 193 w 200"/>
                <a:gd name="T49" fmla="*/ 49 h 49"/>
                <a:gd name="T50" fmla="*/ 193 w 200"/>
                <a:gd name="T51" fmla="*/ 49 h 49"/>
                <a:gd name="T52" fmla="*/ 193 w 200"/>
                <a:gd name="T53" fmla="*/ 49 h 49"/>
                <a:gd name="T54" fmla="*/ 166 w 200"/>
                <a:gd name="T55" fmla="*/ 49 h 49"/>
                <a:gd name="T56" fmla="*/ 166 w 200"/>
                <a:gd name="T57" fmla="*/ 49 h 49"/>
                <a:gd name="T58" fmla="*/ 166 w 200"/>
                <a:gd name="T59" fmla="*/ 49 h 49"/>
                <a:gd name="T60" fmla="*/ 104 w 200"/>
                <a:gd name="T61" fmla="*/ 42 h 49"/>
                <a:gd name="T62" fmla="*/ 55 w 200"/>
                <a:gd name="T63" fmla="*/ 28 h 49"/>
                <a:gd name="T64" fmla="*/ 7 w 200"/>
                <a:gd name="T65" fmla="*/ 14 h 49"/>
                <a:gd name="T66" fmla="*/ 7 w 200"/>
                <a:gd name="T67"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9">
                  <a:moveTo>
                    <a:pt x="7" y="14"/>
                  </a:moveTo>
                  <a:lnTo>
                    <a:pt x="7" y="14"/>
                  </a:lnTo>
                  <a:lnTo>
                    <a:pt x="0" y="0"/>
                  </a:lnTo>
                  <a:lnTo>
                    <a:pt x="0" y="0"/>
                  </a:lnTo>
                  <a:lnTo>
                    <a:pt x="0" y="0"/>
                  </a:lnTo>
                  <a:lnTo>
                    <a:pt x="14" y="0"/>
                  </a:lnTo>
                  <a:lnTo>
                    <a:pt x="14" y="0"/>
                  </a:lnTo>
                  <a:lnTo>
                    <a:pt x="14" y="0"/>
                  </a:lnTo>
                  <a:lnTo>
                    <a:pt x="27" y="7"/>
                  </a:lnTo>
                  <a:lnTo>
                    <a:pt x="27" y="7"/>
                  </a:lnTo>
                  <a:lnTo>
                    <a:pt x="27" y="7"/>
                  </a:lnTo>
                  <a:lnTo>
                    <a:pt x="62" y="14"/>
                  </a:lnTo>
                  <a:lnTo>
                    <a:pt x="62" y="14"/>
                  </a:lnTo>
                  <a:lnTo>
                    <a:pt x="62" y="14"/>
                  </a:lnTo>
                  <a:lnTo>
                    <a:pt x="110" y="28"/>
                  </a:lnTo>
                  <a:lnTo>
                    <a:pt x="166" y="35"/>
                  </a:lnTo>
                  <a:lnTo>
                    <a:pt x="166" y="35"/>
                  </a:lnTo>
                  <a:lnTo>
                    <a:pt x="166" y="35"/>
                  </a:lnTo>
                  <a:lnTo>
                    <a:pt x="193" y="35"/>
                  </a:lnTo>
                  <a:lnTo>
                    <a:pt x="193" y="35"/>
                  </a:lnTo>
                  <a:lnTo>
                    <a:pt x="193" y="35"/>
                  </a:lnTo>
                  <a:lnTo>
                    <a:pt x="200" y="42"/>
                  </a:lnTo>
                  <a:lnTo>
                    <a:pt x="200" y="42"/>
                  </a:lnTo>
                  <a:lnTo>
                    <a:pt x="200" y="42"/>
                  </a:lnTo>
                  <a:lnTo>
                    <a:pt x="193" y="49"/>
                  </a:lnTo>
                  <a:lnTo>
                    <a:pt x="193" y="49"/>
                  </a:lnTo>
                  <a:lnTo>
                    <a:pt x="193" y="49"/>
                  </a:lnTo>
                  <a:lnTo>
                    <a:pt x="166" y="49"/>
                  </a:lnTo>
                  <a:lnTo>
                    <a:pt x="166" y="49"/>
                  </a:lnTo>
                  <a:lnTo>
                    <a:pt x="166" y="49"/>
                  </a:lnTo>
                  <a:lnTo>
                    <a:pt x="104" y="42"/>
                  </a:lnTo>
                  <a:lnTo>
                    <a:pt x="55" y="28"/>
                  </a:lnTo>
                  <a:lnTo>
                    <a:pt x="7" y="14"/>
                  </a:lnTo>
                  <a:lnTo>
                    <a:pt x="7"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11"/>
            <p:cNvSpPr>
              <a:spLocks/>
            </p:cNvSpPr>
            <p:nvPr/>
          </p:nvSpPr>
          <p:spPr bwMode="auto">
            <a:xfrm>
              <a:off x="5822416" y="7146926"/>
              <a:ext cx="439738" cy="306388"/>
            </a:xfrm>
            <a:custGeom>
              <a:avLst/>
              <a:gdLst>
                <a:gd name="T0" fmla="*/ 7 w 277"/>
                <a:gd name="T1" fmla="*/ 193 h 193"/>
                <a:gd name="T2" fmla="*/ 7 w 277"/>
                <a:gd name="T3" fmla="*/ 193 h 193"/>
                <a:gd name="T4" fmla="*/ 0 w 277"/>
                <a:gd name="T5" fmla="*/ 186 h 193"/>
                <a:gd name="T6" fmla="*/ 0 w 277"/>
                <a:gd name="T7" fmla="*/ 186 h 193"/>
                <a:gd name="T8" fmla="*/ 0 w 277"/>
                <a:gd name="T9" fmla="*/ 186 h 193"/>
                <a:gd name="T10" fmla="*/ 21 w 277"/>
                <a:gd name="T11" fmla="*/ 159 h 193"/>
                <a:gd name="T12" fmla="*/ 76 w 277"/>
                <a:gd name="T13" fmla="*/ 103 h 193"/>
                <a:gd name="T14" fmla="*/ 118 w 277"/>
                <a:gd name="T15" fmla="*/ 69 h 193"/>
                <a:gd name="T16" fmla="*/ 159 w 277"/>
                <a:gd name="T17" fmla="*/ 41 h 193"/>
                <a:gd name="T18" fmla="*/ 214 w 277"/>
                <a:gd name="T19" fmla="*/ 13 h 193"/>
                <a:gd name="T20" fmla="*/ 263 w 277"/>
                <a:gd name="T21" fmla="*/ 0 h 193"/>
                <a:gd name="T22" fmla="*/ 263 w 277"/>
                <a:gd name="T23" fmla="*/ 0 h 193"/>
                <a:gd name="T24" fmla="*/ 263 w 277"/>
                <a:gd name="T25" fmla="*/ 0 h 193"/>
                <a:gd name="T26" fmla="*/ 277 w 277"/>
                <a:gd name="T27" fmla="*/ 7 h 193"/>
                <a:gd name="T28" fmla="*/ 277 w 277"/>
                <a:gd name="T29" fmla="*/ 7 h 193"/>
                <a:gd name="T30" fmla="*/ 277 w 277"/>
                <a:gd name="T31" fmla="*/ 7 h 193"/>
                <a:gd name="T32" fmla="*/ 270 w 277"/>
                <a:gd name="T33" fmla="*/ 13 h 193"/>
                <a:gd name="T34" fmla="*/ 270 w 277"/>
                <a:gd name="T35" fmla="*/ 13 h 193"/>
                <a:gd name="T36" fmla="*/ 270 w 277"/>
                <a:gd name="T37" fmla="*/ 13 h 193"/>
                <a:gd name="T38" fmla="*/ 228 w 277"/>
                <a:gd name="T39" fmla="*/ 20 h 193"/>
                <a:gd name="T40" fmla="*/ 194 w 277"/>
                <a:gd name="T41" fmla="*/ 34 h 193"/>
                <a:gd name="T42" fmla="*/ 124 w 277"/>
                <a:gd name="T43" fmla="*/ 83 h 193"/>
                <a:gd name="T44" fmla="*/ 69 w 277"/>
                <a:gd name="T45" fmla="*/ 124 h 193"/>
                <a:gd name="T46" fmla="*/ 35 w 277"/>
                <a:gd name="T47" fmla="*/ 166 h 193"/>
                <a:gd name="T48" fmla="*/ 35 w 277"/>
                <a:gd name="T49" fmla="*/ 166 h 193"/>
                <a:gd name="T50" fmla="*/ 35 w 277"/>
                <a:gd name="T51" fmla="*/ 166 h 193"/>
                <a:gd name="T52" fmla="*/ 14 w 277"/>
                <a:gd name="T53" fmla="*/ 193 h 193"/>
                <a:gd name="T54" fmla="*/ 14 w 277"/>
                <a:gd name="T55" fmla="*/ 193 h 193"/>
                <a:gd name="T56" fmla="*/ 14 w 277"/>
                <a:gd name="T57" fmla="*/ 193 h 193"/>
                <a:gd name="T58" fmla="*/ 14 w 277"/>
                <a:gd name="T59" fmla="*/ 193 h 193"/>
                <a:gd name="T60" fmla="*/ 7 w 277"/>
                <a:gd name="T61" fmla="*/ 193 h 193"/>
                <a:gd name="T62" fmla="*/ 7 w 277"/>
                <a:gd name="T63" fmla="*/ 193 h 193"/>
                <a:gd name="T64" fmla="*/ 7 w 277"/>
                <a:gd name="T65" fmla="*/ 193 h 193"/>
                <a:gd name="T66" fmla="*/ 7 w 277"/>
                <a:gd name="T67" fmla="*/ 193 h 193"/>
                <a:gd name="T68" fmla="*/ 7 w 277"/>
                <a:gd name="T6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193">
                  <a:moveTo>
                    <a:pt x="7" y="193"/>
                  </a:moveTo>
                  <a:lnTo>
                    <a:pt x="7" y="193"/>
                  </a:lnTo>
                  <a:lnTo>
                    <a:pt x="0" y="186"/>
                  </a:lnTo>
                  <a:lnTo>
                    <a:pt x="0" y="186"/>
                  </a:lnTo>
                  <a:lnTo>
                    <a:pt x="0" y="186"/>
                  </a:lnTo>
                  <a:lnTo>
                    <a:pt x="21" y="159"/>
                  </a:lnTo>
                  <a:lnTo>
                    <a:pt x="76" y="103"/>
                  </a:lnTo>
                  <a:lnTo>
                    <a:pt x="118" y="69"/>
                  </a:lnTo>
                  <a:lnTo>
                    <a:pt x="159" y="41"/>
                  </a:lnTo>
                  <a:lnTo>
                    <a:pt x="214" y="13"/>
                  </a:lnTo>
                  <a:lnTo>
                    <a:pt x="263" y="0"/>
                  </a:lnTo>
                  <a:lnTo>
                    <a:pt x="263" y="0"/>
                  </a:lnTo>
                  <a:lnTo>
                    <a:pt x="263" y="0"/>
                  </a:lnTo>
                  <a:lnTo>
                    <a:pt x="277" y="7"/>
                  </a:lnTo>
                  <a:lnTo>
                    <a:pt x="277" y="7"/>
                  </a:lnTo>
                  <a:lnTo>
                    <a:pt x="277" y="7"/>
                  </a:lnTo>
                  <a:lnTo>
                    <a:pt x="270" y="13"/>
                  </a:lnTo>
                  <a:lnTo>
                    <a:pt x="270" y="13"/>
                  </a:lnTo>
                  <a:lnTo>
                    <a:pt x="270" y="13"/>
                  </a:lnTo>
                  <a:lnTo>
                    <a:pt x="228" y="20"/>
                  </a:lnTo>
                  <a:lnTo>
                    <a:pt x="194" y="34"/>
                  </a:lnTo>
                  <a:lnTo>
                    <a:pt x="124" y="83"/>
                  </a:lnTo>
                  <a:lnTo>
                    <a:pt x="69" y="124"/>
                  </a:lnTo>
                  <a:lnTo>
                    <a:pt x="35" y="166"/>
                  </a:lnTo>
                  <a:lnTo>
                    <a:pt x="35" y="166"/>
                  </a:lnTo>
                  <a:lnTo>
                    <a:pt x="35" y="166"/>
                  </a:lnTo>
                  <a:lnTo>
                    <a:pt x="14" y="193"/>
                  </a:lnTo>
                  <a:lnTo>
                    <a:pt x="14" y="193"/>
                  </a:lnTo>
                  <a:lnTo>
                    <a:pt x="14" y="193"/>
                  </a:lnTo>
                  <a:lnTo>
                    <a:pt x="14" y="193"/>
                  </a:lnTo>
                  <a:lnTo>
                    <a:pt x="7" y="193"/>
                  </a:lnTo>
                  <a:lnTo>
                    <a:pt x="7" y="193"/>
                  </a:lnTo>
                  <a:lnTo>
                    <a:pt x="7" y="193"/>
                  </a:lnTo>
                  <a:lnTo>
                    <a:pt x="7" y="193"/>
                  </a:lnTo>
                  <a:lnTo>
                    <a:pt x="7"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12"/>
            <p:cNvSpPr>
              <a:spLocks/>
            </p:cNvSpPr>
            <p:nvPr/>
          </p:nvSpPr>
          <p:spPr bwMode="auto">
            <a:xfrm>
              <a:off x="6798729" y="8670926"/>
              <a:ext cx="319088" cy="120650"/>
            </a:xfrm>
            <a:custGeom>
              <a:avLst/>
              <a:gdLst>
                <a:gd name="T0" fmla="*/ 104 w 201"/>
                <a:gd name="T1" fmla="*/ 0 h 76"/>
                <a:gd name="T2" fmla="*/ 104 w 201"/>
                <a:gd name="T3" fmla="*/ 0 h 76"/>
                <a:gd name="T4" fmla="*/ 76 w 201"/>
                <a:gd name="T5" fmla="*/ 0 h 76"/>
                <a:gd name="T6" fmla="*/ 42 w 201"/>
                <a:gd name="T7" fmla="*/ 14 h 76"/>
                <a:gd name="T8" fmla="*/ 21 w 201"/>
                <a:gd name="T9" fmla="*/ 28 h 76"/>
                <a:gd name="T10" fmla="*/ 0 w 201"/>
                <a:gd name="T11" fmla="*/ 49 h 76"/>
                <a:gd name="T12" fmla="*/ 0 w 201"/>
                <a:gd name="T13" fmla="*/ 49 h 76"/>
                <a:gd name="T14" fmla="*/ 49 w 201"/>
                <a:gd name="T15" fmla="*/ 70 h 76"/>
                <a:gd name="T16" fmla="*/ 97 w 201"/>
                <a:gd name="T17" fmla="*/ 76 h 76"/>
                <a:gd name="T18" fmla="*/ 97 w 201"/>
                <a:gd name="T19" fmla="*/ 76 h 76"/>
                <a:gd name="T20" fmla="*/ 125 w 201"/>
                <a:gd name="T21" fmla="*/ 70 h 76"/>
                <a:gd name="T22" fmla="*/ 152 w 201"/>
                <a:gd name="T23" fmla="*/ 63 h 76"/>
                <a:gd name="T24" fmla="*/ 180 w 201"/>
                <a:gd name="T25" fmla="*/ 56 h 76"/>
                <a:gd name="T26" fmla="*/ 201 w 201"/>
                <a:gd name="T27" fmla="*/ 42 h 76"/>
                <a:gd name="T28" fmla="*/ 201 w 201"/>
                <a:gd name="T29" fmla="*/ 42 h 76"/>
                <a:gd name="T30" fmla="*/ 180 w 201"/>
                <a:gd name="T31" fmla="*/ 21 h 76"/>
                <a:gd name="T32" fmla="*/ 159 w 201"/>
                <a:gd name="T33" fmla="*/ 14 h 76"/>
                <a:gd name="T34" fmla="*/ 132 w 201"/>
                <a:gd name="T35" fmla="*/ 0 h 76"/>
                <a:gd name="T36" fmla="*/ 104 w 201"/>
                <a:gd name="T37" fmla="*/ 0 h 76"/>
                <a:gd name="T38" fmla="*/ 104 w 201"/>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76">
                  <a:moveTo>
                    <a:pt x="104" y="0"/>
                  </a:moveTo>
                  <a:lnTo>
                    <a:pt x="104" y="0"/>
                  </a:lnTo>
                  <a:lnTo>
                    <a:pt x="76" y="0"/>
                  </a:lnTo>
                  <a:lnTo>
                    <a:pt x="42" y="14"/>
                  </a:lnTo>
                  <a:lnTo>
                    <a:pt x="21" y="28"/>
                  </a:lnTo>
                  <a:lnTo>
                    <a:pt x="0" y="49"/>
                  </a:lnTo>
                  <a:lnTo>
                    <a:pt x="0" y="49"/>
                  </a:lnTo>
                  <a:lnTo>
                    <a:pt x="49" y="70"/>
                  </a:lnTo>
                  <a:lnTo>
                    <a:pt x="97" y="76"/>
                  </a:lnTo>
                  <a:lnTo>
                    <a:pt x="97" y="76"/>
                  </a:lnTo>
                  <a:lnTo>
                    <a:pt x="125" y="70"/>
                  </a:lnTo>
                  <a:lnTo>
                    <a:pt x="152" y="63"/>
                  </a:lnTo>
                  <a:lnTo>
                    <a:pt x="180" y="56"/>
                  </a:lnTo>
                  <a:lnTo>
                    <a:pt x="201" y="42"/>
                  </a:lnTo>
                  <a:lnTo>
                    <a:pt x="201" y="42"/>
                  </a:lnTo>
                  <a:lnTo>
                    <a:pt x="180" y="21"/>
                  </a:lnTo>
                  <a:lnTo>
                    <a:pt x="159" y="14"/>
                  </a:lnTo>
                  <a:lnTo>
                    <a:pt x="132" y="0"/>
                  </a:lnTo>
                  <a:lnTo>
                    <a:pt x="104" y="0"/>
                  </a:lnTo>
                  <a:lnTo>
                    <a:pt x="10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170582" y="251939"/>
            <a:ext cx="6535018" cy="1815882"/>
          </a:xfrm>
          <a:prstGeom prst="rect">
            <a:avLst/>
          </a:prstGeom>
          <a:noFill/>
        </p:spPr>
        <p:txBody>
          <a:bodyPr wrap="square" rtlCol="0">
            <a:spAutoFit/>
          </a:bodyPr>
          <a:lstStyle/>
          <a:p>
            <a:r>
              <a:rPr lang="en-US" sz="2800" b="1" dirty="0" smtClean="0">
                <a:solidFill>
                  <a:srgbClr val="00FF00"/>
                </a:solidFill>
                <a:latin typeface="Arial" pitchFamily="34" charset="0"/>
                <a:cs typeface="Arial" pitchFamily="34" charset="0"/>
              </a:rPr>
              <a:t>Need…</a:t>
            </a:r>
          </a:p>
          <a:p>
            <a:pPr marL="971550" lvl="1" indent="-514350">
              <a:buFont typeface="+mj-lt"/>
              <a:buAutoNum type="arabicPeriod"/>
            </a:pPr>
            <a:r>
              <a:rPr lang="en-US" sz="2800" b="1" dirty="0">
                <a:solidFill>
                  <a:srgbClr val="00FF00"/>
                </a:solidFill>
                <a:latin typeface="Arial" pitchFamily="34" charset="0"/>
                <a:cs typeface="Arial" pitchFamily="34" charset="0"/>
              </a:rPr>
              <a:t>a</a:t>
            </a:r>
            <a:r>
              <a:rPr lang="en-US" sz="2800" b="1" dirty="0" smtClean="0">
                <a:solidFill>
                  <a:srgbClr val="00FF00"/>
                </a:solidFill>
                <a:latin typeface="Arial" pitchFamily="34" charset="0"/>
                <a:cs typeface="Arial" pitchFamily="34" charset="0"/>
              </a:rPr>
              <a:t> </a:t>
            </a:r>
            <a:r>
              <a:rPr lang="en-US" sz="2800" b="1" i="1" dirty="0" smtClean="0">
                <a:solidFill>
                  <a:srgbClr val="00FF00"/>
                </a:solidFill>
                <a:latin typeface="Arial" pitchFamily="34" charset="0"/>
                <a:cs typeface="Arial" pitchFamily="34" charset="0"/>
              </a:rPr>
              <a:t>polymer</a:t>
            </a:r>
          </a:p>
          <a:p>
            <a:pPr marL="971550" lvl="1" indent="-514350">
              <a:buFont typeface="+mj-lt"/>
              <a:buAutoNum type="arabicPeriod"/>
            </a:pPr>
            <a:r>
              <a:rPr lang="en-US" sz="2800" b="1" dirty="0">
                <a:solidFill>
                  <a:srgbClr val="00FF00"/>
                </a:solidFill>
                <a:latin typeface="Arial" pitchFamily="34" charset="0"/>
                <a:cs typeface="Arial" pitchFamily="34" charset="0"/>
              </a:rPr>
              <a:t>w</a:t>
            </a:r>
            <a:r>
              <a:rPr lang="en-US" sz="2800" b="1" dirty="0" smtClean="0">
                <a:solidFill>
                  <a:srgbClr val="00FF00"/>
                </a:solidFill>
                <a:latin typeface="Arial" pitchFamily="34" charset="0"/>
                <a:cs typeface="Arial" pitchFamily="34" charset="0"/>
              </a:rPr>
              <a:t>ay to join polymer chains</a:t>
            </a:r>
          </a:p>
          <a:p>
            <a:pPr marL="971550" lvl="1" indent="-514350">
              <a:buFont typeface="+mj-lt"/>
              <a:buAutoNum type="arabicPeriod"/>
            </a:pPr>
            <a:r>
              <a:rPr lang="en-US" sz="2800" b="1" dirty="0" smtClean="0">
                <a:solidFill>
                  <a:srgbClr val="00FF00"/>
                </a:solidFill>
                <a:latin typeface="Arial" pitchFamily="34" charset="0"/>
                <a:cs typeface="Arial" pitchFamily="34" charset="0"/>
              </a:rPr>
              <a:t>water </a:t>
            </a:r>
            <a:endParaRPr lang="en-US" sz="2800" b="1" dirty="0">
              <a:solidFill>
                <a:srgbClr val="00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99457" y="2082104"/>
            <a:ext cx="7924800" cy="1508105"/>
          </a:xfrm>
          <a:prstGeom prst="rect">
            <a:avLst/>
          </a:prstGeom>
          <a:noFill/>
        </p:spPr>
        <p:txBody>
          <a:bodyPr wrap="square" rtlCol="0">
            <a:spAutoFit/>
          </a:bodyPr>
          <a:lstStyle/>
          <a:p>
            <a:pPr algn="ctr"/>
            <a:r>
              <a:rPr lang="en-US" sz="4600" b="1" dirty="0" smtClean="0">
                <a:solidFill>
                  <a:schemeClr val="bg1"/>
                </a:solidFill>
                <a:latin typeface="Arial" pitchFamily="34" charset="0"/>
                <a:cs typeface="Arial" pitchFamily="34" charset="0"/>
              </a:rPr>
              <a:t>Work in partners to make alginate hydrogels</a:t>
            </a:r>
            <a:endParaRPr lang="en-US" sz="4600" b="1" dirty="0">
              <a:solidFill>
                <a:schemeClr val="bg1"/>
              </a:solidFill>
              <a:latin typeface="Arial" pitchFamily="34" charset="0"/>
              <a:cs typeface="Arial" pitchFamily="34" charset="0"/>
            </a:endParaRPr>
          </a:p>
        </p:txBody>
      </p:sp>
      <p:sp>
        <p:nvSpPr>
          <p:cNvPr id="2536" name="Subtitle 2535"/>
          <p:cNvSpPr>
            <a:spLocks noGrp="1"/>
          </p:cNvSpPr>
          <p:nvPr>
            <p:ph type="subTitle" idx="1"/>
          </p:nvPr>
        </p:nvSpPr>
        <p:spPr/>
        <p:txBody>
          <a:bodyPr/>
          <a:lstStyle/>
          <a:p>
            <a:r>
              <a:rPr lang="en-US" i="1" dirty="0" smtClean="0">
                <a:solidFill>
                  <a:schemeClr val="bg1"/>
                </a:solidFill>
                <a:latin typeface="Arial" pitchFamily="34" charset="0"/>
                <a:cs typeface="Arial" pitchFamily="34" charset="0"/>
              </a:rPr>
              <a:t>(start hands-on lab)</a:t>
            </a:r>
            <a:endParaRPr lang="en-US"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235803"/>
            <a:ext cx="8077200" cy="800219"/>
          </a:xfrm>
          <a:prstGeom prst="rect">
            <a:avLst/>
          </a:prstGeom>
          <a:noFill/>
        </p:spPr>
        <p:txBody>
          <a:bodyPr wrap="square" rtlCol="0">
            <a:spAutoFit/>
          </a:bodyPr>
          <a:lstStyle/>
          <a:p>
            <a:r>
              <a:rPr lang="en-US" sz="4600" b="1" dirty="0">
                <a:latin typeface="Arial" pitchFamily="34" charset="0"/>
                <a:cs typeface="Arial" pitchFamily="34" charset="0"/>
              </a:rPr>
              <a:t>C</a:t>
            </a:r>
            <a:r>
              <a:rPr lang="en-US" sz="4600" b="1" dirty="0" smtClean="0">
                <a:latin typeface="Arial" pitchFamily="34" charset="0"/>
                <a:cs typeface="Arial" pitchFamily="34" charset="0"/>
              </a:rPr>
              <a:t>utting edge </a:t>
            </a:r>
            <a:r>
              <a:rPr lang="en-US" sz="4600" b="1" i="1" dirty="0" smtClean="0">
                <a:latin typeface="Arial" pitchFamily="34" charset="0"/>
                <a:cs typeface="Arial" pitchFamily="34" charset="0"/>
              </a:rPr>
              <a:t>hydrogels</a:t>
            </a:r>
            <a:endParaRPr lang="en-US" sz="4600" b="1" i="1" dirty="0">
              <a:latin typeface="Arial" pitchFamily="34" charset="0"/>
              <a:cs typeface="Arial" pitchFamily="34" charset="0"/>
            </a:endParaRPr>
          </a:p>
        </p:txBody>
      </p:sp>
      <p:grpSp>
        <p:nvGrpSpPr>
          <p:cNvPr id="18" name="Group 17"/>
          <p:cNvGrpSpPr/>
          <p:nvPr/>
        </p:nvGrpSpPr>
        <p:grpSpPr>
          <a:xfrm>
            <a:off x="673747" y="1220216"/>
            <a:ext cx="2838204" cy="2363854"/>
            <a:chOff x="8534400" y="110164"/>
            <a:chExt cx="2838204" cy="2363854"/>
          </a:xfrm>
        </p:grpSpPr>
        <p:grpSp>
          <p:nvGrpSpPr>
            <p:cNvPr id="17" name="Group 16"/>
            <p:cNvGrpSpPr/>
            <p:nvPr/>
          </p:nvGrpSpPr>
          <p:grpSpPr>
            <a:xfrm>
              <a:off x="8534400" y="110164"/>
              <a:ext cx="2838204" cy="2363854"/>
              <a:chOff x="9372599" y="556809"/>
              <a:chExt cx="2838204" cy="2363854"/>
            </a:xfrm>
          </p:grpSpPr>
          <p:grpSp>
            <p:nvGrpSpPr>
              <p:cNvPr id="2" name="Group 1"/>
              <p:cNvGrpSpPr/>
              <p:nvPr/>
            </p:nvGrpSpPr>
            <p:grpSpPr>
              <a:xfrm>
                <a:off x="9372600" y="556809"/>
                <a:ext cx="2838203" cy="1811010"/>
                <a:chOff x="9265722" y="239313"/>
                <a:chExt cx="2838203" cy="1811010"/>
              </a:xfrm>
            </p:grpSpPr>
            <p:pic>
              <p:nvPicPr>
                <p:cNvPr id="1026" name="Picture 2" descr="http://www.intechopen.com/source/html/17640/media/image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 t="23533" r="56446" b="1"/>
                <a:stretch/>
              </p:blipFill>
              <p:spPr bwMode="auto">
                <a:xfrm>
                  <a:off x="9265722" y="239313"/>
                  <a:ext cx="2838203" cy="15513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265722" y="1796407"/>
                  <a:ext cx="2299173" cy="253916"/>
                </a:xfrm>
                <a:prstGeom prst="rect">
                  <a:avLst/>
                </a:prstGeom>
                <a:noFill/>
              </p:spPr>
              <p:txBody>
                <a:bodyPr wrap="square" rtlCol="0">
                  <a:spAutoFit/>
                </a:bodyPr>
                <a:lstStyle/>
                <a:p>
                  <a:r>
                    <a:rPr lang="en-US" sz="1050" dirty="0" smtClean="0">
                      <a:solidFill>
                        <a:srgbClr val="002060"/>
                      </a:solidFill>
                    </a:rPr>
                    <a:t>www.intechopen.com</a:t>
                  </a:r>
                  <a:endParaRPr lang="en-US" sz="900" dirty="0">
                    <a:solidFill>
                      <a:srgbClr val="002060"/>
                    </a:solidFill>
                  </a:endParaRPr>
                </a:p>
              </p:txBody>
            </p:sp>
          </p:grpSp>
          <p:sp>
            <p:nvSpPr>
              <p:cNvPr id="16" name="Right Arrow 15"/>
              <p:cNvSpPr/>
              <p:nvPr/>
            </p:nvSpPr>
            <p:spPr>
              <a:xfrm>
                <a:off x="9372599" y="2246531"/>
                <a:ext cx="2838204" cy="674132"/>
              </a:xfrm>
              <a:prstGeom prst="rightArrow">
                <a:avLst/>
              </a:prstGeom>
              <a:gradFill flip="none" rotWithShape="1">
                <a:gsLst>
                  <a:gs pos="0">
                    <a:schemeClr val="accent1">
                      <a:tint val="66000"/>
                      <a:satMod val="160000"/>
                    </a:schemeClr>
                  </a:gs>
                  <a:gs pos="49000">
                    <a:schemeClr val="accent4">
                      <a:lumMod val="60000"/>
                      <a:lumOff val="4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551874" y="1967675"/>
              <a:ext cx="2743200" cy="338554"/>
            </a:xfrm>
            <a:prstGeom prst="rect">
              <a:avLst/>
            </a:prstGeom>
            <a:noFill/>
          </p:spPr>
          <p:txBody>
            <a:bodyPr wrap="square" rtlCol="0">
              <a:spAutoFit/>
            </a:bodyPr>
            <a:lstStyle/>
            <a:p>
              <a:r>
                <a:rPr lang="en-US" sz="1600" b="1" dirty="0" smtClean="0">
                  <a:latin typeface="Arial" pitchFamily="34" charset="0"/>
                  <a:cs typeface="Arial" pitchFamily="34" charset="0"/>
                </a:rPr>
                <a:t>Increasing</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Temperature</a:t>
              </a:r>
              <a:endParaRPr lang="en-US" sz="1600" b="1" dirty="0">
                <a:latin typeface="Arial" pitchFamily="34" charset="0"/>
                <a:cs typeface="Arial" pitchFamily="34" charset="0"/>
              </a:endParaRPr>
            </a:p>
          </p:txBody>
        </p:sp>
      </p:grpSp>
      <p:grpSp>
        <p:nvGrpSpPr>
          <p:cNvPr id="27" name="Group 26"/>
          <p:cNvGrpSpPr/>
          <p:nvPr/>
        </p:nvGrpSpPr>
        <p:grpSpPr>
          <a:xfrm>
            <a:off x="474674" y="5699466"/>
            <a:ext cx="5408768" cy="770930"/>
            <a:chOff x="474674" y="5325070"/>
            <a:chExt cx="5408768" cy="770930"/>
          </a:xfrm>
        </p:grpSpPr>
        <p:grpSp>
          <p:nvGrpSpPr>
            <p:cNvPr id="21" name="Group 20"/>
            <p:cNvGrpSpPr/>
            <p:nvPr/>
          </p:nvGrpSpPr>
          <p:grpSpPr>
            <a:xfrm>
              <a:off x="474674" y="5325070"/>
              <a:ext cx="2133600" cy="770930"/>
              <a:chOff x="533400" y="4495800"/>
              <a:chExt cx="2133600" cy="770930"/>
            </a:xfrm>
          </p:grpSpPr>
          <p:sp>
            <p:nvSpPr>
              <p:cNvPr id="19" name="Cube 18"/>
              <p:cNvSpPr/>
              <p:nvPr/>
            </p:nvSpPr>
            <p:spPr>
              <a:xfrm>
                <a:off x="533400" y="4657130"/>
                <a:ext cx="2133600" cy="609600"/>
              </a:xfrm>
              <a:prstGeom prst="cube">
                <a:avLst>
                  <a:gd name="adj" fmla="val 81579"/>
                </a:avLst>
              </a:prstGeom>
              <a:gradFill flip="none" rotWithShape="1">
                <a:gsLst>
                  <a:gs pos="0">
                    <a:schemeClr val="accent1">
                      <a:tint val="66000"/>
                      <a:satMod val="160000"/>
                    </a:schemeClr>
                  </a:gs>
                  <a:gs pos="49000">
                    <a:schemeClr val="accent5">
                      <a:lumMod val="40000"/>
                      <a:lumOff val="60000"/>
                    </a:schemeClr>
                  </a:gs>
                  <a:gs pos="100000">
                    <a:schemeClr val="bg1"/>
                  </a:gs>
                </a:gsLst>
                <a:path path="circle">
                  <a:fillToRect l="100000" t="100000"/>
                </a:path>
                <a:tileRect r="-100000" b="-100000"/>
              </a:gra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838200" y="4495800"/>
                <a:ext cx="1524000" cy="586900"/>
              </a:xfrm>
              <a:prstGeom prst="cube">
                <a:avLst>
                  <a:gd name="adj" fmla="val 58926"/>
                </a:avLst>
              </a:prstGeom>
              <a:solidFill>
                <a:srgbClr val="00FF00">
                  <a:alpha val="30000"/>
                </a:srgbClr>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ube 23"/>
            <p:cNvSpPr/>
            <p:nvPr/>
          </p:nvSpPr>
          <p:spPr>
            <a:xfrm>
              <a:off x="3749842" y="5486400"/>
              <a:ext cx="2133600" cy="609600"/>
            </a:xfrm>
            <a:prstGeom prst="cube">
              <a:avLst>
                <a:gd name="adj" fmla="val 81579"/>
              </a:avLst>
            </a:prstGeom>
            <a:gradFill flip="none" rotWithShape="1">
              <a:gsLst>
                <a:gs pos="0">
                  <a:schemeClr val="accent1">
                    <a:tint val="66000"/>
                    <a:satMod val="160000"/>
                  </a:schemeClr>
                </a:gs>
                <a:gs pos="49000">
                  <a:schemeClr val="accent5">
                    <a:lumMod val="40000"/>
                    <a:lumOff val="60000"/>
                  </a:schemeClr>
                </a:gs>
                <a:gs pos="100000">
                  <a:schemeClr val="bg1"/>
                </a:gs>
              </a:gsLst>
              <a:path path="circle">
                <a:fillToRect l="100000" t="100000"/>
              </a:path>
              <a:tileRect r="-100000" b="-100000"/>
            </a:gra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4588042" y="5441830"/>
              <a:ext cx="364958" cy="425570"/>
            </a:xfrm>
            <a:prstGeom prst="flowChartMagneticDisk">
              <a:avLst/>
            </a:prstGeom>
            <a:solidFill>
              <a:schemeClr val="bg1">
                <a:alpha val="90000"/>
              </a:schemeClr>
            </a:solidFill>
            <a:ln w="12700">
              <a:solidFill>
                <a:srgbClr val="00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756374" y="5486400"/>
              <a:ext cx="993468" cy="385465"/>
            </a:xfrm>
            <a:prstGeom prst="rightArrow">
              <a:avLst/>
            </a:prstGeom>
            <a:solidFill>
              <a:srgbClr val="65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p:nvPr/>
          </p:nvSpPr>
          <p:spPr>
            <a:xfrm>
              <a:off x="4054642" y="5325070"/>
              <a:ext cx="1524000" cy="586900"/>
            </a:xfrm>
            <a:prstGeom prst="cube">
              <a:avLst>
                <a:gd name="adj" fmla="val 58926"/>
              </a:avLst>
            </a:prstGeom>
            <a:solidFill>
              <a:srgbClr val="00FF00">
                <a:alpha val="30000"/>
              </a:srgbClr>
            </a:solid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descr="C:\Users\Chase Linsley\AppData\Local\Microsoft\Windows\Temporary Internet Files\Content.IE5\OP40FAYG\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849" y="3981129"/>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8" name="Down Arrow 27"/>
          <p:cNvSpPr/>
          <p:nvPr/>
        </p:nvSpPr>
        <p:spPr>
          <a:xfrm>
            <a:off x="1435911" y="5159550"/>
            <a:ext cx="170876" cy="396446"/>
          </a:xfrm>
          <a:prstGeom prst="downArrow">
            <a:avLst/>
          </a:prstGeom>
          <a:gradFill flip="none" rotWithShape="1">
            <a:gsLst>
              <a:gs pos="0">
                <a:schemeClr val="bg1"/>
              </a:gs>
              <a:gs pos="50000">
                <a:srgbClr val="FFFF00"/>
              </a:gs>
              <a:gs pos="100000">
                <a:srgbClr val="FFC000"/>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578642" y="993483"/>
            <a:ext cx="3487832"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Control the release of </a:t>
            </a:r>
            <a:r>
              <a:rPr lang="en-US" sz="1600" b="1" dirty="0" smtClean="0">
                <a:solidFill>
                  <a:srgbClr val="00CC00"/>
                </a:solidFill>
                <a:latin typeface="Arial" pitchFamily="34" charset="0"/>
                <a:cs typeface="Arial" pitchFamily="34" charset="0"/>
              </a:rPr>
              <a:t>medicine</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p:txBody>
      </p:sp>
      <p:grpSp>
        <p:nvGrpSpPr>
          <p:cNvPr id="33" name="Group 32"/>
          <p:cNvGrpSpPr/>
          <p:nvPr/>
        </p:nvGrpSpPr>
        <p:grpSpPr>
          <a:xfrm>
            <a:off x="5578641" y="3981129"/>
            <a:ext cx="3487833" cy="2260667"/>
            <a:chOff x="5720553" y="4025699"/>
            <a:chExt cx="3487833" cy="2260667"/>
          </a:xfrm>
        </p:grpSpPr>
        <p:grpSp>
          <p:nvGrpSpPr>
            <p:cNvPr id="29" name="Group 28"/>
            <p:cNvGrpSpPr/>
            <p:nvPr/>
          </p:nvGrpSpPr>
          <p:grpSpPr>
            <a:xfrm>
              <a:off x="6314884" y="4375791"/>
              <a:ext cx="2415960" cy="1910575"/>
              <a:chOff x="6001653" y="3703728"/>
              <a:chExt cx="2415960" cy="1910575"/>
            </a:xfrm>
          </p:grpSpPr>
          <p:pic>
            <p:nvPicPr>
              <p:cNvPr id="1029" name="Picture 5" descr="http://www.udel.edu/PR/UDaily/2008/jul/cells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1653" y="3703728"/>
                <a:ext cx="2415960" cy="16566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001653" y="5360387"/>
                <a:ext cx="2299173" cy="253916"/>
              </a:xfrm>
              <a:prstGeom prst="rect">
                <a:avLst/>
              </a:prstGeom>
              <a:noFill/>
            </p:spPr>
            <p:txBody>
              <a:bodyPr wrap="square" rtlCol="0">
                <a:spAutoFit/>
              </a:bodyPr>
              <a:lstStyle/>
              <a:p>
                <a:r>
                  <a:rPr lang="en-US" sz="1050" dirty="0" smtClean="0">
                    <a:solidFill>
                      <a:srgbClr val="002060"/>
                    </a:solidFill>
                  </a:rPr>
                  <a:t>www.udel.edu</a:t>
                </a:r>
                <a:endParaRPr lang="en-US" sz="900" dirty="0">
                  <a:solidFill>
                    <a:srgbClr val="002060"/>
                  </a:solidFill>
                </a:endParaRPr>
              </a:p>
            </p:txBody>
          </p:sp>
        </p:grpSp>
        <p:sp>
          <p:nvSpPr>
            <p:cNvPr id="39" name="TextBox 38"/>
            <p:cNvSpPr txBox="1"/>
            <p:nvPr/>
          </p:nvSpPr>
          <p:spPr>
            <a:xfrm>
              <a:off x="5720553" y="4025699"/>
              <a:ext cx="3487833" cy="338554"/>
            </a:xfrm>
            <a:prstGeom prst="rect">
              <a:avLst/>
            </a:prstGeom>
            <a:noFill/>
          </p:spPr>
          <p:txBody>
            <a:bodyPr wrap="square" rtlCol="0">
              <a:spAutoFit/>
            </a:bodyPr>
            <a:lstStyle/>
            <a:p>
              <a:r>
                <a:rPr lang="en-US" sz="1600" b="1" dirty="0" smtClean="0">
                  <a:latin typeface="Arial" pitchFamily="34" charset="0"/>
                  <a:cs typeface="Arial" pitchFamily="34" charset="0"/>
                </a:rPr>
                <a:t>Grow cells for making new tissue!</a:t>
              </a:r>
              <a:endParaRPr lang="en-US" sz="1600" b="1" dirty="0">
                <a:latin typeface="Arial" pitchFamily="34" charset="0"/>
                <a:cs typeface="Arial" pitchFamily="34" charset="0"/>
              </a:endParaRPr>
            </a:p>
          </p:txBody>
        </p:sp>
      </p:grpSp>
      <p:cxnSp>
        <p:nvCxnSpPr>
          <p:cNvPr id="36" name="Straight Connector 35"/>
          <p:cNvCxnSpPr/>
          <p:nvPr/>
        </p:nvCxnSpPr>
        <p:spPr>
          <a:xfrm>
            <a:off x="457200" y="3837748"/>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49842" y="1977376"/>
            <a:ext cx="2583293" cy="954107"/>
          </a:xfrm>
          <a:prstGeom prst="rect">
            <a:avLst/>
          </a:prstGeom>
          <a:noFill/>
        </p:spPr>
        <p:txBody>
          <a:bodyPr wrap="square" rtlCol="0">
            <a:spAutoFit/>
          </a:bodyPr>
          <a:lstStyle/>
          <a:p>
            <a:pPr algn="ctr"/>
            <a:r>
              <a:rPr lang="en-US" sz="2800" b="1" dirty="0" smtClean="0">
                <a:solidFill>
                  <a:srgbClr val="FF0C67"/>
                </a:solidFill>
                <a:latin typeface="Arial" pitchFamily="34" charset="0"/>
                <a:cs typeface="Arial" pitchFamily="34" charset="0"/>
              </a:rPr>
              <a:t>Heat sensitive hydrogels</a:t>
            </a:r>
            <a:endParaRPr lang="en-US" sz="2800" b="1" dirty="0">
              <a:solidFill>
                <a:srgbClr val="FF0C67"/>
              </a:solidFill>
              <a:latin typeface="Arial" pitchFamily="34" charset="0"/>
              <a:cs typeface="Arial" pitchFamily="34" charset="0"/>
            </a:endParaRPr>
          </a:p>
        </p:txBody>
      </p:sp>
      <p:sp>
        <p:nvSpPr>
          <p:cNvPr id="46" name="TextBox 45"/>
          <p:cNvSpPr txBox="1"/>
          <p:nvPr/>
        </p:nvSpPr>
        <p:spPr>
          <a:xfrm>
            <a:off x="2303473" y="4319682"/>
            <a:ext cx="3275169" cy="954107"/>
          </a:xfrm>
          <a:prstGeom prst="rect">
            <a:avLst/>
          </a:prstGeom>
          <a:noFill/>
        </p:spPr>
        <p:txBody>
          <a:bodyPr wrap="square" rtlCol="0">
            <a:spAutoFit/>
          </a:bodyPr>
          <a:lstStyle/>
          <a:p>
            <a:pPr algn="ctr"/>
            <a:r>
              <a:rPr lang="en-US" sz="2800" b="1" dirty="0" smtClean="0">
                <a:solidFill>
                  <a:srgbClr val="FF0C67"/>
                </a:solidFill>
                <a:latin typeface="Arial" pitchFamily="34" charset="0"/>
                <a:cs typeface="Arial" pitchFamily="34" charset="0"/>
              </a:rPr>
              <a:t>Light degradable hydrogels</a:t>
            </a:r>
            <a:endParaRPr lang="en-US" sz="2800" b="1" dirty="0">
              <a:solidFill>
                <a:srgbClr val="FF0C67"/>
              </a:solidFill>
              <a:latin typeface="Arial" pitchFamily="34" charset="0"/>
              <a:cs typeface="Arial" pitchFamily="34" charset="0"/>
            </a:endParaRPr>
          </a:p>
        </p:txBody>
      </p:sp>
      <p:grpSp>
        <p:nvGrpSpPr>
          <p:cNvPr id="55" name="Group 54"/>
          <p:cNvGrpSpPr/>
          <p:nvPr/>
        </p:nvGrpSpPr>
        <p:grpSpPr>
          <a:xfrm>
            <a:off x="8498576" y="2734029"/>
            <a:ext cx="323850" cy="900907"/>
            <a:chOff x="10553700" y="1384300"/>
            <a:chExt cx="358775" cy="1801813"/>
          </a:xfrm>
        </p:grpSpPr>
        <p:sp>
          <p:nvSpPr>
            <p:cNvPr id="44" name="Freeform 13"/>
            <p:cNvSpPr>
              <a:spLocks/>
            </p:cNvSpPr>
            <p:nvPr/>
          </p:nvSpPr>
          <p:spPr bwMode="auto">
            <a:xfrm>
              <a:off x="10553700" y="1384300"/>
              <a:ext cx="358775" cy="1801813"/>
            </a:xfrm>
            <a:custGeom>
              <a:avLst/>
              <a:gdLst>
                <a:gd name="T0" fmla="*/ 309 w 453"/>
                <a:gd name="T1" fmla="*/ 134 h 2269"/>
                <a:gd name="T2" fmla="*/ 324 w 453"/>
                <a:gd name="T3" fmla="*/ 318 h 2269"/>
                <a:gd name="T4" fmla="*/ 326 w 453"/>
                <a:gd name="T5" fmla="*/ 507 h 2269"/>
                <a:gd name="T6" fmla="*/ 322 w 453"/>
                <a:gd name="T7" fmla="*/ 697 h 2269"/>
                <a:gd name="T8" fmla="*/ 316 w 453"/>
                <a:gd name="T9" fmla="*/ 1054 h 2269"/>
                <a:gd name="T10" fmla="*/ 316 w 453"/>
                <a:gd name="T11" fmla="*/ 1579 h 2269"/>
                <a:gd name="T12" fmla="*/ 326 w 453"/>
                <a:gd name="T13" fmla="*/ 1848 h 2269"/>
                <a:gd name="T14" fmla="*/ 344 w 453"/>
                <a:gd name="T15" fmla="*/ 1856 h 2269"/>
                <a:gd name="T16" fmla="*/ 375 w 453"/>
                <a:gd name="T17" fmla="*/ 1872 h 2269"/>
                <a:gd name="T18" fmla="*/ 408 w 453"/>
                <a:gd name="T19" fmla="*/ 1907 h 2269"/>
                <a:gd name="T20" fmla="*/ 432 w 453"/>
                <a:gd name="T21" fmla="*/ 1950 h 2269"/>
                <a:gd name="T22" fmla="*/ 447 w 453"/>
                <a:gd name="T23" fmla="*/ 1998 h 2269"/>
                <a:gd name="T24" fmla="*/ 453 w 453"/>
                <a:gd name="T25" fmla="*/ 2053 h 2269"/>
                <a:gd name="T26" fmla="*/ 444 w 453"/>
                <a:gd name="T27" fmla="*/ 2112 h 2269"/>
                <a:gd name="T28" fmla="*/ 420 w 453"/>
                <a:gd name="T29" fmla="*/ 2165 h 2269"/>
                <a:gd name="T30" fmla="*/ 384 w 453"/>
                <a:gd name="T31" fmla="*/ 2213 h 2269"/>
                <a:gd name="T32" fmla="*/ 345 w 453"/>
                <a:gd name="T33" fmla="*/ 2246 h 2269"/>
                <a:gd name="T34" fmla="*/ 308 w 453"/>
                <a:gd name="T35" fmla="*/ 2262 h 2269"/>
                <a:gd name="T36" fmla="*/ 266 w 453"/>
                <a:gd name="T37" fmla="*/ 2268 h 2269"/>
                <a:gd name="T38" fmla="*/ 219 w 453"/>
                <a:gd name="T39" fmla="*/ 2269 h 2269"/>
                <a:gd name="T40" fmla="*/ 173 w 453"/>
                <a:gd name="T41" fmla="*/ 2268 h 2269"/>
                <a:gd name="T42" fmla="*/ 137 w 453"/>
                <a:gd name="T43" fmla="*/ 2264 h 2269"/>
                <a:gd name="T44" fmla="*/ 105 w 453"/>
                <a:gd name="T45" fmla="*/ 2256 h 2269"/>
                <a:gd name="T46" fmla="*/ 75 w 453"/>
                <a:gd name="T47" fmla="*/ 2241 h 2269"/>
                <a:gd name="T48" fmla="*/ 56 w 453"/>
                <a:gd name="T49" fmla="*/ 2223 h 2269"/>
                <a:gd name="T50" fmla="*/ 45 w 453"/>
                <a:gd name="T51" fmla="*/ 2208 h 2269"/>
                <a:gd name="T52" fmla="*/ 26 w 453"/>
                <a:gd name="T53" fmla="*/ 2173 h 2269"/>
                <a:gd name="T54" fmla="*/ 6 w 453"/>
                <a:gd name="T55" fmla="*/ 2113 h 2269"/>
                <a:gd name="T56" fmla="*/ 0 w 453"/>
                <a:gd name="T57" fmla="*/ 2048 h 2269"/>
                <a:gd name="T58" fmla="*/ 11 w 453"/>
                <a:gd name="T59" fmla="*/ 1986 h 2269"/>
                <a:gd name="T60" fmla="*/ 29 w 453"/>
                <a:gd name="T61" fmla="*/ 1946 h 2269"/>
                <a:gd name="T62" fmla="*/ 43 w 453"/>
                <a:gd name="T63" fmla="*/ 1922 h 2269"/>
                <a:gd name="T64" fmla="*/ 57 w 453"/>
                <a:gd name="T65" fmla="*/ 1900 h 2269"/>
                <a:gd name="T66" fmla="*/ 74 w 453"/>
                <a:gd name="T67" fmla="*/ 1880 h 2269"/>
                <a:gd name="T68" fmla="*/ 95 w 453"/>
                <a:gd name="T69" fmla="*/ 1863 h 2269"/>
                <a:gd name="T70" fmla="*/ 118 w 453"/>
                <a:gd name="T71" fmla="*/ 1849 h 2269"/>
                <a:gd name="T72" fmla="*/ 125 w 453"/>
                <a:gd name="T73" fmla="*/ 1594 h 2269"/>
                <a:gd name="T74" fmla="*/ 122 w 453"/>
                <a:gd name="T75" fmla="*/ 1096 h 2269"/>
                <a:gd name="T76" fmla="*/ 125 w 453"/>
                <a:gd name="T77" fmla="*/ 660 h 2269"/>
                <a:gd name="T78" fmla="*/ 134 w 453"/>
                <a:gd name="T79" fmla="*/ 287 h 2269"/>
                <a:gd name="T80" fmla="*/ 140 w 453"/>
                <a:gd name="T81" fmla="*/ 86 h 2269"/>
                <a:gd name="T82" fmla="*/ 147 w 453"/>
                <a:gd name="T83" fmla="*/ 60 h 2269"/>
                <a:gd name="T84" fmla="*/ 159 w 453"/>
                <a:gd name="T85" fmla="*/ 37 h 2269"/>
                <a:gd name="T86" fmla="*/ 178 w 453"/>
                <a:gd name="T87" fmla="*/ 18 h 2269"/>
                <a:gd name="T88" fmla="*/ 198 w 453"/>
                <a:gd name="T89" fmla="*/ 7 h 2269"/>
                <a:gd name="T90" fmla="*/ 222 w 453"/>
                <a:gd name="T91" fmla="*/ 1 h 2269"/>
                <a:gd name="T92" fmla="*/ 245 w 453"/>
                <a:gd name="T93" fmla="*/ 1 h 2269"/>
                <a:gd name="T94" fmla="*/ 265 w 453"/>
                <a:gd name="T95" fmla="*/ 8 h 2269"/>
                <a:gd name="T96" fmla="*/ 294 w 453"/>
                <a:gd name="T97" fmla="*/ 44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2269">
                  <a:moveTo>
                    <a:pt x="294" y="44"/>
                  </a:moveTo>
                  <a:lnTo>
                    <a:pt x="309" y="134"/>
                  </a:lnTo>
                  <a:lnTo>
                    <a:pt x="319" y="226"/>
                  </a:lnTo>
                  <a:lnTo>
                    <a:pt x="324" y="318"/>
                  </a:lnTo>
                  <a:lnTo>
                    <a:pt x="326" y="412"/>
                  </a:lnTo>
                  <a:lnTo>
                    <a:pt x="326" y="507"/>
                  </a:lnTo>
                  <a:lnTo>
                    <a:pt x="324" y="603"/>
                  </a:lnTo>
                  <a:lnTo>
                    <a:pt x="322" y="697"/>
                  </a:lnTo>
                  <a:lnTo>
                    <a:pt x="319" y="791"/>
                  </a:lnTo>
                  <a:lnTo>
                    <a:pt x="316" y="1054"/>
                  </a:lnTo>
                  <a:lnTo>
                    <a:pt x="315" y="1317"/>
                  </a:lnTo>
                  <a:lnTo>
                    <a:pt x="316" y="1579"/>
                  </a:lnTo>
                  <a:lnTo>
                    <a:pt x="319" y="1843"/>
                  </a:lnTo>
                  <a:lnTo>
                    <a:pt x="326" y="1848"/>
                  </a:lnTo>
                  <a:lnTo>
                    <a:pt x="334" y="1851"/>
                  </a:lnTo>
                  <a:lnTo>
                    <a:pt x="344" y="1856"/>
                  </a:lnTo>
                  <a:lnTo>
                    <a:pt x="353" y="1859"/>
                  </a:lnTo>
                  <a:lnTo>
                    <a:pt x="375" y="1872"/>
                  </a:lnTo>
                  <a:lnTo>
                    <a:pt x="393" y="1888"/>
                  </a:lnTo>
                  <a:lnTo>
                    <a:pt x="408" y="1907"/>
                  </a:lnTo>
                  <a:lnTo>
                    <a:pt x="422" y="1927"/>
                  </a:lnTo>
                  <a:lnTo>
                    <a:pt x="432" y="1950"/>
                  </a:lnTo>
                  <a:lnTo>
                    <a:pt x="440" y="1973"/>
                  </a:lnTo>
                  <a:lnTo>
                    <a:pt x="447" y="1998"/>
                  </a:lnTo>
                  <a:lnTo>
                    <a:pt x="451" y="2022"/>
                  </a:lnTo>
                  <a:lnTo>
                    <a:pt x="453" y="2053"/>
                  </a:lnTo>
                  <a:lnTo>
                    <a:pt x="451" y="2083"/>
                  </a:lnTo>
                  <a:lnTo>
                    <a:pt x="444" y="2112"/>
                  </a:lnTo>
                  <a:lnTo>
                    <a:pt x="433" y="2139"/>
                  </a:lnTo>
                  <a:lnTo>
                    <a:pt x="420" y="2165"/>
                  </a:lnTo>
                  <a:lnTo>
                    <a:pt x="402" y="2190"/>
                  </a:lnTo>
                  <a:lnTo>
                    <a:pt x="384" y="2213"/>
                  </a:lnTo>
                  <a:lnTo>
                    <a:pt x="362" y="2234"/>
                  </a:lnTo>
                  <a:lnTo>
                    <a:pt x="345" y="2246"/>
                  </a:lnTo>
                  <a:lnTo>
                    <a:pt x="326" y="2256"/>
                  </a:lnTo>
                  <a:lnTo>
                    <a:pt x="308" y="2262"/>
                  </a:lnTo>
                  <a:lnTo>
                    <a:pt x="288" y="2266"/>
                  </a:lnTo>
                  <a:lnTo>
                    <a:pt x="266" y="2268"/>
                  </a:lnTo>
                  <a:lnTo>
                    <a:pt x="243" y="2268"/>
                  </a:lnTo>
                  <a:lnTo>
                    <a:pt x="219" y="2269"/>
                  </a:lnTo>
                  <a:lnTo>
                    <a:pt x="192" y="2269"/>
                  </a:lnTo>
                  <a:lnTo>
                    <a:pt x="173" y="2268"/>
                  </a:lnTo>
                  <a:lnTo>
                    <a:pt x="155" y="2267"/>
                  </a:lnTo>
                  <a:lnTo>
                    <a:pt x="137" y="2264"/>
                  </a:lnTo>
                  <a:lnTo>
                    <a:pt x="121" y="2260"/>
                  </a:lnTo>
                  <a:lnTo>
                    <a:pt x="105" y="2256"/>
                  </a:lnTo>
                  <a:lnTo>
                    <a:pt x="90" y="2249"/>
                  </a:lnTo>
                  <a:lnTo>
                    <a:pt x="75" y="2241"/>
                  </a:lnTo>
                  <a:lnTo>
                    <a:pt x="60" y="2231"/>
                  </a:lnTo>
                  <a:lnTo>
                    <a:pt x="56" y="2223"/>
                  </a:lnTo>
                  <a:lnTo>
                    <a:pt x="51" y="2215"/>
                  </a:lnTo>
                  <a:lnTo>
                    <a:pt x="45" y="2208"/>
                  </a:lnTo>
                  <a:lnTo>
                    <a:pt x="41" y="2200"/>
                  </a:lnTo>
                  <a:lnTo>
                    <a:pt x="26" y="2173"/>
                  </a:lnTo>
                  <a:lnTo>
                    <a:pt x="14" y="2144"/>
                  </a:lnTo>
                  <a:lnTo>
                    <a:pt x="6" y="2113"/>
                  </a:lnTo>
                  <a:lnTo>
                    <a:pt x="2" y="2080"/>
                  </a:lnTo>
                  <a:lnTo>
                    <a:pt x="0" y="2048"/>
                  </a:lnTo>
                  <a:lnTo>
                    <a:pt x="4" y="2017"/>
                  </a:lnTo>
                  <a:lnTo>
                    <a:pt x="11" y="1986"/>
                  </a:lnTo>
                  <a:lnTo>
                    <a:pt x="23" y="1956"/>
                  </a:lnTo>
                  <a:lnTo>
                    <a:pt x="29" y="1946"/>
                  </a:lnTo>
                  <a:lnTo>
                    <a:pt x="36" y="1933"/>
                  </a:lnTo>
                  <a:lnTo>
                    <a:pt x="43" y="1922"/>
                  </a:lnTo>
                  <a:lnTo>
                    <a:pt x="50" y="1910"/>
                  </a:lnTo>
                  <a:lnTo>
                    <a:pt x="57" y="1900"/>
                  </a:lnTo>
                  <a:lnTo>
                    <a:pt x="65" y="1890"/>
                  </a:lnTo>
                  <a:lnTo>
                    <a:pt x="74" y="1880"/>
                  </a:lnTo>
                  <a:lnTo>
                    <a:pt x="84" y="1871"/>
                  </a:lnTo>
                  <a:lnTo>
                    <a:pt x="95" y="1863"/>
                  </a:lnTo>
                  <a:lnTo>
                    <a:pt x="106" y="1855"/>
                  </a:lnTo>
                  <a:lnTo>
                    <a:pt x="118" y="1849"/>
                  </a:lnTo>
                  <a:lnTo>
                    <a:pt x="129" y="1844"/>
                  </a:lnTo>
                  <a:lnTo>
                    <a:pt x="125" y="1594"/>
                  </a:lnTo>
                  <a:lnTo>
                    <a:pt x="122" y="1346"/>
                  </a:lnTo>
                  <a:lnTo>
                    <a:pt x="122" y="1096"/>
                  </a:lnTo>
                  <a:lnTo>
                    <a:pt x="124" y="847"/>
                  </a:lnTo>
                  <a:lnTo>
                    <a:pt x="125" y="660"/>
                  </a:lnTo>
                  <a:lnTo>
                    <a:pt x="129" y="474"/>
                  </a:lnTo>
                  <a:lnTo>
                    <a:pt x="134" y="287"/>
                  </a:lnTo>
                  <a:lnTo>
                    <a:pt x="139" y="99"/>
                  </a:lnTo>
                  <a:lnTo>
                    <a:pt x="140" y="86"/>
                  </a:lnTo>
                  <a:lnTo>
                    <a:pt x="142" y="73"/>
                  </a:lnTo>
                  <a:lnTo>
                    <a:pt x="147" y="60"/>
                  </a:lnTo>
                  <a:lnTo>
                    <a:pt x="152" y="48"/>
                  </a:lnTo>
                  <a:lnTo>
                    <a:pt x="159" y="37"/>
                  </a:lnTo>
                  <a:lnTo>
                    <a:pt x="167" y="27"/>
                  </a:lnTo>
                  <a:lnTo>
                    <a:pt x="178" y="18"/>
                  </a:lnTo>
                  <a:lnTo>
                    <a:pt x="189" y="12"/>
                  </a:lnTo>
                  <a:lnTo>
                    <a:pt x="198" y="7"/>
                  </a:lnTo>
                  <a:lnTo>
                    <a:pt x="210" y="4"/>
                  </a:lnTo>
                  <a:lnTo>
                    <a:pt x="222" y="1"/>
                  </a:lnTo>
                  <a:lnTo>
                    <a:pt x="233" y="0"/>
                  </a:lnTo>
                  <a:lnTo>
                    <a:pt x="245" y="1"/>
                  </a:lnTo>
                  <a:lnTo>
                    <a:pt x="255" y="4"/>
                  </a:lnTo>
                  <a:lnTo>
                    <a:pt x="265" y="8"/>
                  </a:lnTo>
                  <a:lnTo>
                    <a:pt x="275" y="15"/>
                  </a:lnTo>
                  <a:lnTo>
                    <a:pt x="29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p:cNvSpPr>
            <p:nvPr/>
          </p:nvSpPr>
          <p:spPr bwMode="auto">
            <a:xfrm>
              <a:off x="10685463" y="1411288"/>
              <a:ext cx="87313" cy="460375"/>
            </a:xfrm>
            <a:custGeom>
              <a:avLst/>
              <a:gdLst>
                <a:gd name="T0" fmla="*/ 104 w 111"/>
                <a:gd name="T1" fmla="*/ 163 h 581"/>
                <a:gd name="T2" fmla="*/ 111 w 111"/>
                <a:gd name="T3" fmla="*/ 442 h 581"/>
                <a:gd name="T4" fmla="*/ 93 w 111"/>
                <a:gd name="T5" fmla="*/ 581 h 581"/>
                <a:gd name="T6" fmla="*/ 66 w 111"/>
                <a:gd name="T7" fmla="*/ 580 h 581"/>
                <a:gd name="T8" fmla="*/ 41 w 111"/>
                <a:gd name="T9" fmla="*/ 578 h 581"/>
                <a:gd name="T10" fmla="*/ 15 w 111"/>
                <a:gd name="T11" fmla="*/ 576 h 581"/>
                <a:gd name="T12" fmla="*/ 3 w 111"/>
                <a:gd name="T13" fmla="*/ 523 h 581"/>
                <a:gd name="T14" fmla="*/ 20 w 111"/>
                <a:gd name="T15" fmla="*/ 527 h 581"/>
                <a:gd name="T16" fmla="*/ 40 w 111"/>
                <a:gd name="T17" fmla="*/ 529 h 581"/>
                <a:gd name="T18" fmla="*/ 57 w 111"/>
                <a:gd name="T19" fmla="*/ 526 h 581"/>
                <a:gd name="T20" fmla="*/ 70 w 111"/>
                <a:gd name="T21" fmla="*/ 514 h 581"/>
                <a:gd name="T22" fmla="*/ 60 w 111"/>
                <a:gd name="T23" fmla="*/ 504 h 581"/>
                <a:gd name="T24" fmla="*/ 46 w 111"/>
                <a:gd name="T25" fmla="*/ 499 h 581"/>
                <a:gd name="T26" fmla="*/ 31 w 111"/>
                <a:gd name="T27" fmla="*/ 497 h 581"/>
                <a:gd name="T28" fmla="*/ 17 w 111"/>
                <a:gd name="T29" fmla="*/ 495 h 581"/>
                <a:gd name="T30" fmla="*/ 3 w 111"/>
                <a:gd name="T31" fmla="*/ 416 h 581"/>
                <a:gd name="T32" fmla="*/ 20 w 111"/>
                <a:gd name="T33" fmla="*/ 416 h 581"/>
                <a:gd name="T34" fmla="*/ 38 w 111"/>
                <a:gd name="T35" fmla="*/ 416 h 581"/>
                <a:gd name="T36" fmla="*/ 55 w 111"/>
                <a:gd name="T37" fmla="*/ 413 h 581"/>
                <a:gd name="T38" fmla="*/ 66 w 111"/>
                <a:gd name="T39" fmla="*/ 399 h 581"/>
                <a:gd name="T40" fmla="*/ 58 w 111"/>
                <a:gd name="T41" fmla="*/ 393 h 581"/>
                <a:gd name="T42" fmla="*/ 49 w 111"/>
                <a:gd name="T43" fmla="*/ 391 h 581"/>
                <a:gd name="T44" fmla="*/ 3 w 111"/>
                <a:gd name="T45" fmla="*/ 290 h 581"/>
                <a:gd name="T46" fmla="*/ 18 w 111"/>
                <a:gd name="T47" fmla="*/ 291 h 581"/>
                <a:gd name="T48" fmla="*/ 33 w 111"/>
                <a:gd name="T49" fmla="*/ 291 h 581"/>
                <a:gd name="T50" fmla="*/ 48 w 111"/>
                <a:gd name="T51" fmla="*/ 287 h 581"/>
                <a:gd name="T52" fmla="*/ 58 w 111"/>
                <a:gd name="T53" fmla="*/ 277 h 581"/>
                <a:gd name="T54" fmla="*/ 58 w 111"/>
                <a:gd name="T55" fmla="*/ 271 h 581"/>
                <a:gd name="T56" fmla="*/ 53 w 111"/>
                <a:gd name="T57" fmla="*/ 267 h 581"/>
                <a:gd name="T58" fmla="*/ 5 w 111"/>
                <a:gd name="T59" fmla="*/ 178 h 581"/>
                <a:gd name="T60" fmla="*/ 18 w 111"/>
                <a:gd name="T61" fmla="*/ 177 h 581"/>
                <a:gd name="T62" fmla="*/ 31 w 111"/>
                <a:gd name="T63" fmla="*/ 176 h 581"/>
                <a:gd name="T64" fmla="*/ 43 w 111"/>
                <a:gd name="T65" fmla="*/ 172 h 581"/>
                <a:gd name="T66" fmla="*/ 51 w 111"/>
                <a:gd name="T67" fmla="*/ 163 h 581"/>
                <a:gd name="T68" fmla="*/ 51 w 111"/>
                <a:gd name="T69" fmla="*/ 156 h 581"/>
                <a:gd name="T70" fmla="*/ 46 w 111"/>
                <a:gd name="T71" fmla="*/ 149 h 581"/>
                <a:gd name="T72" fmla="*/ 36 w 111"/>
                <a:gd name="T73" fmla="*/ 149 h 581"/>
                <a:gd name="T74" fmla="*/ 26 w 111"/>
                <a:gd name="T75" fmla="*/ 149 h 581"/>
                <a:gd name="T76" fmla="*/ 14 w 111"/>
                <a:gd name="T77" fmla="*/ 149 h 581"/>
                <a:gd name="T78" fmla="*/ 4 w 111"/>
                <a:gd name="T79" fmla="*/ 149 h 581"/>
                <a:gd name="T80" fmla="*/ 6 w 111"/>
                <a:gd name="T81" fmla="*/ 83 h 581"/>
                <a:gd name="T82" fmla="*/ 23 w 111"/>
                <a:gd name="T83" fmla="*/ 22 h 581"/>
                <a:gd name="T84" fmla="*/ 31 w 111"/>
                <a:gd name="T85" fmla="*/ 14 h 581"/>
                <a:gd name="T86" fmla="*/ 41 w 111"/>
                <a:gd name="T87" fmla="*/ 6 h 581"/>
                <a:gd name="T88" fmla="*/ 50 w 111"/>
                <a:gd name="T89" fmla="*/ 2 h 581"/>
                <a:gd name="T90" fmla="*/ 61 w 111"/>
                <a:gd name="T91" fmla="*/ 0 h 581"/>
                <a:gd name="T92" fmla="*/ 71 w 111"/>
                <a:gd name="T93" fmla="*/ 5 h 581"/>
                <a:gd name="T94" fmla="*/ 81 w 111"/>
                <a:gd name="T95" fmla="*/ 10 h 581"/>
                <a:gd name="T96" fmla="*/ 89 w 111"/>
                <a:gd name="T97" fmla="*/ 15 h 581"/>
                <a:gd name="T98" fmla="*/ 97 w 111"/>
                <a:gd name="T99"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581">
                  <a:moveTo>
                    <a:pt x="97" y="24"/>
                  </a:moveTo>
                  <a:lnTo>
                    <a:pt x="104" y="163"/>
                  </a:lnTo>
                  <a:lnTo>
                    <a:pt x="110" y="302"/>
                  </a:lnTo>
                  <a:lnTo>
                    <a:pt x="111" y="442"/>
                  </a:lnTo>
                  <a:lnTo>
                    <a:pt x="108" y="581"/>
                  </a:lnTo>
                  <a:lnTo>
                    <a:pt x="93" y="581"/>
                  </a:lnTo>
                  <a:lnTo>
                    <a:pt x="79" y="581"/>
                  </a:lnTo>
                  <a:lnTo>
                    <a:pt x="66" y="580"/>
                  </a:lnTo>
                  <a:lnTo>
                    <a:pt x="53" y="579"/>
                  </a:lnTo>
                  <a:lnTo>
                    <a:pt x="41" y="578"/>
                  </a:lnTo>
                  <a:lnTo>
                    <a:pt x="28" y="576"/>
                  </a:lnTo>
                  <a:lnTo>
                    <a:pt x="15" y="576"/>
                  </a:lnTo>
                  <a:lnTo>
                    <a:pt x="0" y="578"/>
                  </a:lnTo>
                  <a:lnTo>
                    <a:pt x="3" y="523"/>
                  </a:lnTo>
                  <a:lnTo>
                    <a:pt x="11" y="525"/>
                  </a:lnTo>
                  <a:lnTo>
                    <a:pt x="20" y="527"/>
                  </a:lnTo>
                  <a:lnTo>
                    <a:pt x="29" y="528"/>
                  </a:lnTo>
                  <a:lnTo>
                    <a:pt x="40" y="529"/>
                  </a:lnTo>
                  <a:lnTo>
                    <a:pt x="49" y="528"/>
                  </a:lnTo>
                  <a:lnTo>
                    <a:pt x="57" y="526"/>
                  </a:lnTo>
                  <a:lnTo>
                    <a:pt x="64" y="521"/>
                  </a:lnTo>
                  <a:lnTo>
                    <a:pt x="70" y="514"/>
                  </a:lnTo>
                  <a:lnTo>
                    <a:pt x="65" y="508"/>
                  </a:lnTo>
                  <a:lnTo>
                    <a:pt x="60" y="504"/>
                  </a:lnTo>
                  <a:lnTo>
                    <a:pt x="53" y="500"/>
                  </a:lnTo>
                  <a:lnTo>
                    <a:pt x="46" y="499"/>
                  </a:lnTo>
                  <a:lnTo>
                    <a:pt x="38" y="498"/>
                  </a:lnTo>
                  <a:lnTo>
                    <a:pt x="31" y="497"/>
                  </a:lnTo>
                  <a:lnTo>
                    <a:pt x="23" y="496"/>
                  </a:lnTo>
                  <a:lnTo>
                    <a:pt x="17" y="495"/>
                  </a:lnTo>
                  <a:lnTo>
                    <a:pt x="4" y="497"/>
                  </a:lnTo>
                  <a:lnTo>
                    <a:pt x="3" y="416"/>
                  </a:lnTo>
                  <a:lnTo>
                    <a:pt x="11" y="415"/>
                  </a:lnTo>
                  <a:lnTo>
                    <a:pt x="20" y="416"/>
                  </a:lnTo>
                  <a:lnTo>
                    <a:pt x="29" y="416"/>
                  </a:lnTo>
                  <a:lnTo>
                    <a:pt x="38" y="416"/>
                  </a:lnTo>
                  <a:lnTo>
                    <a:pt x="46" y="415"/>
                  </a:lnTo>
                  <a:lnTo>
                    <a:pt x="55" y="413"/>
                  </a:lnTo>
                  <a:lnTo>
                    <a:pt x="61" y="407"/>
                  </a:lnTo>
                  <a:lnTo>
                    <a:pt x="66" y="399"/>
                  </a:lnTo>
                  <a:lnTo>
                    <a:pt x="63" y="394"/>
                  </a:lnTo>
                  <a:lnTo>
                    <a:pt x="58" y="393"/>
                  </a:lnTo>
                  <a:lnTo>
                    <a:pt x="53" y="392"/>
                  </a:lnTo>
                  <a:lnTo>
                    <a:pt x="49" y="391"/>
                  </a:lnTo>
                  <a:lnTo>
                    <a:pt x="3" y="386"/>
                  </a:lnTo>
                  <a:lnTo>
                    <a:pt x="3" y="290"/>
                  </a:lnTo>
                  <a:lnTo>
                    <a:pt x="10" y="290"/>
                  </a:lnTo>
                  <a:lnTo>
                    <a:pt x="18" y="291"/>
                  </a:lnTo>
                  <a:lnTo>
                    <a:pt x="25" y="291"/>
                  </a:lnTo>
                  <a:lnTo>
                    <a:pt x="33" y="291"/>
                  </a:lnTo>
                  <a:lnTo>
                    <a:pt x="41" y="290"/>
                  </a:lnTo>
                  <a:lnTo>
                    <a:pt x="48" y="287"/>
                  </a:lnTo>
                  <a:lnTo>
                    <a:pt x="53" y="284"/>
                  </a:lnTo>
                  <a:lnTo>
                    <a:pt x="58" y="277"/>
                  </a:lnTo>
                  <a:lnTo>
                    <a:pt x="59" y="273"/>
                  </a:lnTo>
                  <a:lnTo>
                    <a:pt x="58" y="271"/>
                  </a:lnTo>
                  <a:lnTo>
                    <a:pt x="56" y="269"/>
                  </a:lnTo>
                  <a:lnTo>
                    <a:pt x="53" y="267"/>
                  </a:lnTo>
                  <a:lnTo>
                    <a:pt x="2" y="260"/>
                  </a:lnTo>
                  <a:lnTo>
                    <a:pt x="5" y="178"/>
                  </a:lnTo>
                  <a:lnTo>
                    <a:pt x="11" y="177"/>
                  </a:lnTo>
                  <a:lnTo>
                    <a:pt x="18" y="177"/>
                  </a:lnTo>
                  <a:lnTo>
                    <a:pt x="25" y="177"/>
                  </a:lnTo>
                  <a:lnTo>
                    <a:pt x="31" y="176"/>
                  </a:lnTo>
                  <a:lnTo>
                    <a:pt x="37" y="174"/>
                  </a:lnTo>
                  <a:lnTo>
                    <a:pt x="43" y="172"/>
                  </a:lnTo>
                  <a:lnTo>
                    <a:pt x="48" y="168"/>
                  </a:lnTo>
                  <a:lnTo>
                    <a:pt x="51" y="163"/>
                  </a:lnTo>
                  <a:lnTo>
                    <a:pt x="52" y="159"/>
                  </a:lnTo>
                  <a:lnTo>
                    <a:pt x="51" y="156"/>
                  </a:lnTo>
                  <a:lnTo>
                    <a:pt x="50" y="153"/>
                  </a:lnTo>
                  <a:lnTo>
                    <a:pt x="46" y="149"/>
                  </a:lnTo>
                  <a:lnTo>
                    <a:pt x="42" y="149"/>
                  </a:lnTo>
                  <a:lnTo>
                    <a:pt x="36" y="149"/>
                  </a:lnTo>
                  <a:lnTo>
                    <a:pt x="31" y="149"/>
                  </a:lnTo>
                  <a:lnTo>
                    <a:pt x="26" y="149"/>
                  </a:lnTo>
                  <a:lnTo>
                    <a:pt x="20" y="149"/>
                  </a:lnTo>
                  <a:lnTo>
                    <a:pt x="14" y="149"/>
                  </a:lnTo>
                  <a:lnTo>
                    <a:pt x="10" y="149"/>
                  </a:lnTo>
                  <a:lnTo>
                    <a:pt x="4" y="149"/>
                  </a:lnTo>
                  <a:lnTo>
                    <a:pt x="7" y="117"/>
                  </a:lnTo>
                  <a:lnTo>
                    <a:pt x="6" y="83"/>
                  </a:lnTo>
                  <a:lnTo>
                    <a:pt x="8" y="50"/>
                  </a:lnTo>
                  <a:lnTo>
                    <a:pt x="23" y="22"/>
                  </a:lnTo>
                  <a:lnTo>
                    <a:pt x="27" y="18"/>
                  </a:lnTo>
                  <a:lnTo>
                    <a:pt x="31" y="14"/>
                  </a:lnTo>
                  <a:lnTo>
                    <a:pt x="36" y="10"/>
                  </a:lnTo>
                  <a:lnTo>
                    <a:pt x="41" y="6"/>
                  </a:lnTo>
                  <a:lnTo>
                    <a:pt x="45" y="4"/>
                  </a:lnTo>
                  <a:lnTo>
                    <a:pt x="50" y="2"/>
                  </a:lnTo>
                  <a:lnTo>
                    <a:pt x="56" y="0"/>
                  </a:lnTo>
                  <a:lnTo>
                    <a:pt x="61" y="0"/>
                  </a:lnTo>
                  <a:lnTo>
                    <a:pt x="66" y="3"/>
                  </a:lnTo>
                  <a:lnTo>
                    <a:pt x="71" y="5"/>
                  </a:lnTo>
                  <a:lnTo>
                    <a:pt x="76" y="7"/>
                  </a:lnTo>
                  <a:lnTo>
                    <a:pt x="81" y="10"/>
                  </a:lnTo>
                  <a:lnTo>
                    <a:pt x="86" y="12"/>
                  </a:lnTo>
                  <a:lnTo>
                    <a:pt x="89" y="15"/>
                  </a:lnTo>
                  <a:lnTo>
                    <a:pt x="94" y="19"/>
                  </a:lnTo>
                  <a:lnTo>
                    <a:pt x="9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p:cNvSpPr>
            <p:nvPr/>
          </p:nvSpPr>
          <p:spPr bwMode="auto">
            <a:xfrm>
              <a:off x="10588625" y="1897063"/>
              <a:ext cx="284163" cy="1247775"/>
            </a:xfrm>
            <a:custGeom>
              <a:avLst/>
              <a:gdLst>
                <a:gd name="T0" fmla="*/ 221 w 358"/>
                <a:gd name="T1" fmla="*/ 493 h 1574"/>
                <a:gd name="T2" fmla="*/ 231 w 358"/>
                <a:gd name="T3" fmla="*/ 1154 h 1574"/>
                <a:gd name="T4" fmla="*/ 254 w 358"/>
                <a:gd name="T5" fmla="*/ 1241 h 1574"/>
                <a:gd name="T6" fmla="*/ 318 w 358"/>
                <a:gd name="T7" fmla="*/ 1280 h 1574"/>
                <a:gd name="T8" fmla="*/ 356 w 358"/>
                <a:gd name="T9" fmla="*/ 1372 h 1574"/>
                <a:gd name="T10" fmla="*/ 342 w 358"/>
                <a:gd name="T11" fmla="*/ 1493 h 1574"/>
                <a:gd name="T12" fmla="*/ 263 w 358"/>
                <a:gd name="T13" fmla="*/ 1566 h 1574"/>
                <a:gd name="T14" fmla="*/ 169 w 358"/>
                <a:gd name="T15" fmla="*/ 1573 h 1574"/>
                <a:gd name="T16" fmla="*/ 83 w 358"/>
                <a:gd name="T17" fmla="*/ 1564 h 1574"/>
                <a:gd name="T18" fmla="*/ 24 w 358"/>
                <a:gd name="T19" fmla="*/ 1503 h 1574"/>
                <a:gd name="T20" fmla="*/ 6 w 358"/>
                <a:gd name="T21" fmla="*/ 1340 h 1574"/>
                <a:gd name="T22" fmla="*/ 58 w 358"/>
                <a:gd name="T23" fmla="*/ 1260 h 1574"/>
                <a:gd name="T24" fmla="*/ 102 w 358"/>
                <a:gd name="T25" fmla="*/ 1240 h 1574"/>
                <a:gd name="T26" fmla="*/ 123 w 358"/>
                <a:gd name="T27" fmla="*/ 1154 h 1574"/>
                <a:gd name="T28" fmla="*/ 164 w 358"/>
                <a:gd name="T29" fmla="*/ 1153 h 1574"/>
                <a:gd name="T30" fmla="*/ 193 w 358"/>
                <a:gd name="T31" fmla="*/ 1142 h 1574"/>
                <a:gd name="T32" fmla="*/ 168 w 358"/>
                <a:gd name="T33" fmla="*/ 1126 h 1574"/>
                <a:gd name="T34" fmla="*/ 126 w 358"/>
                <a:gd name="T35" fmla="*/ 1126 h 1574"/>
                <a:gd name="T36" fmla="*/ 134 w 358"/>
                <a:gd name="T37" fmla="*/ 1022 h 1574"/>
                <a:gd name="T38" fmla="*/ 172 w 358"/>
                <a:gd name="T39" fmla="*/ 1020 h 1574"/>
                <a:gd name="T40" fmla="*/ 166 w 358"/>
                <a:gd name="T41" fmla="*/ 998 h 1574"/>
                <a:gd name="T42" fmla="*/ 126 w 358"/>
                <a:gd name="T43" fmla="*/ 999 h 1574"/>
                <a:gd name="T44" fmla="*/ 154 w 358"/>
                <a:gd name="T45" fmla="*/ 901 h 1574"/>
                <a:gd name="T46" fmla="*/ 186 w 358"/>
                <a:gd name="T47" fmla="*/ 891 h 1574"/>
                <a:gd name="T48" fmla="*/ 166 w 358"/>
                <a:gd name="T49" fmla="*/ 879 h 1574"/>
                <a:gd name="T50" fmla="*/ 127 w 358"/>
                <a:gd name="T51" fmla="*/ 877 h 1574"/>
                <a:gd name="T52" fmla="*/ 143 w 358"/>
                <a:gd name="T53" fmla="*/ 777 h 1574"/>
                <a:gd name="T54" fmla="*/ 180 w 358"/>
                <a:gd name="T55" fmla="*/ 763 h 1574"/>
                <a:gd name="T56" fmla="*/ 142 w 358"/>
                <a:gd name="T57" fmla="*/ 747 h 1574"/>
                <a:gd name="T58" fmla="*/ 115 w 358"/>
                <a:gd name="T59" fmla="*/ 705 h 1574"/>
                <a:gd name="T60" fmla="*/ 141 w 358"/>
                <a:gd name="T61" fmla="*/ 661 h 1574"/>
                <a:gd name="T62" fmla="*/ 183 w 358"/>
                <a:gd name="T63" fmla="*/ 652 h 1574"/>
                <a:gd name="T64" fmla="*/ 144 w 358"/>
                <a:gd name="T65" fmla="*/ 635 h 1574"/>
                <a:gd name="T66" fmla="*/ 118 w 358"/>
                <a:gd name="T67" fmla="*/ 586 h 1574"/>
                <a:gd name="T68" fmla="*/ 141 w 358"/>
                <a:gd name="T69" fmla="*/ 540 h 1574"/>
                <a:gd name="T70" fmla="*/ 181 w 358"/>
                <a:gd name="T71" fmla="*/ 529 h 1574"/>
                <a:gd name="T72" fmla="*/ 146 w 358"/>
                <a:gd name="T73" fmla="*/ 513 h 1574"/>
                <a:gd name="T74" fmla="*/ 125 w 358"/>
                <a:gd name="T75" fmla="*/ 461 h 1574"/>
                <a:gd name="T76" fmla="*/ 148 w 358"/>
                <a:gd name="T77" fmla="*/ 408 h 1574"/>
                <a:gd name="T78" fmla="*/ 184 w 358"/>
                <a:gd name="T79" fmla="*/ 400 h 1574"/>
                <a:gd name="T80" fmla="*/ 173 w 358"/>
                <a:gd name="T81" fmla="*/ 380 h 1574"/>
                <a:gd name="T82" fmla="*/ 137 w 358"/>
                <a:gd name="T83" fmla="*/ 380 h 1574"/>
                <a:gd name="T84" fmla="*/ 120 w 358"/>
                <a:gd name="T85" fmla="*/ 320 h 1574"/>
                <a:gd name="T86" fmla="*/ 157 w 358"/>
                <a:gd name="T87" fmla="*/ 301 h 1574"/>
                <a:gd name="T88" fmla="*/ 188 w 358"/>
                <a:gd name="T89" fmla="*/ 281 h 1574"/>
                <a:gd name="T90" fmla="*/ 165 w 358"/>
                <a:gd name="T91" fmla="*/ 271 h 1574"/>
                <a:gd name="T92" fmla="*/ 121 w 358"/>
                <a:gd name="T93" fmla="*/ 220 h 1574"/>
                <a:gd name="T94" fmla="*/ 149 w 358"/>
                <a:gd name="T95" fmla="*/ 175 h 1574"/>
                <a:gd name="T96" fmla="*/ 188 w 358"/>
                <a:gd name="T97" fmla="*/ 158 h 1574"/>
                <a:gd name="T98" fmla="*/ 120 w 358"/>
                <a:gd name="T99" fmla="*/ 143 h 1574"/>
                <a:gd name="T100" fmla="*/ 152 w 358"/>
                <a:gd name="T101" fmla="*/ 57 h 1574"/>
                <a:gd name="T102" fmla="*/ 179 w 358"/>
                <a:gd name="T103" fmla="*/ 39 h 1574"/>
                <a:gd name="T104" fmla="*/ 151 w 358"/>
                <a:gd name="T105" fmla="*/ 30 h 1574"/>
                <a:gd name="T106" fmla="*/ 125 w 358"/>
                <a:gd name="T107" fmla="*/ 28 h 1574"/>
                <a:gd name="T108" fmla="*/ 163 w 358"/>
                <a:gd name="T109" fmla="*/ 5 h 1574"/>
                <a:gd name="T110" fmla="*/ 229 w 358"/>
                <a:gd name="T111" fmla="*/ 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8" h="1574">
                  <a:moveTo>
                    <a:pt x="229" y="6"/>
                  </a:moveTo>
                  <a:lnTo>
                    <a:pt x="227" y="128"/>
                  </a:lnTo>
                  <a:lnTo>
                    <a:pt x="222" y="249"/>
                  </a:lnTo>
                  <a:lnTo>
                    <a:pt x="219" y="370"/>
                  </a:lnTo>
                  <a:lnTo>
                    <a:pt x="221" y="493"/>
                  </a:lnTo>
                  <a:lnTo>
                    <a:pt x="228" y="654"/>
                  </a:lnTo>
                  <a:lnTo>
                    <a:pt x="231" y="812"/>
                  </a:lnTo>
                  <a:lnTo>
                    <a:pt x="231" y="970"/>
                  </a:lnTo>
                  <a:lnTo>
                    <a:pt x="229" y="1128"/>
                  </a:lnTo>
                  <a:lnTo>
                    <a:pt x="231" y="1154"/>
                  </a:lnTo>
                  <a:lnTo>
                    <a:pt x="232" y="1181"/>
                  </a:lnTo>
                  <a:lnTo>
                    <a:pt x="235" y="1206"/>
                  </a:lnTo>
                  <a:lnTo>
                    <a:pt x="240" y="1232"/>
                  </a:lnTo>
                  <a:lnTo>
                    <a:pt x="245" y="1238"/>
                  </a:lnTo>
                  <a:lnTo>
                    <a:pt x="254" y="1241"/>
                  </a:lnTo>
                  <a:lnTo>
                    <a:pt x="264" y="1241"/>
                  </a:lnTo>
                  <a:lnTo>
                    <a:pt x="272" y="1242"/>
                  </a:lnTo>
                  <a:lnTo>
                    <a:pt x="289" y="1252"/>
                  </a:lnTo>
                  <a:lnTo>
                    <a:pt x="304" y="1265"/>
                  </a:lnTo>
                  <a:lnTo>
                    <a:pt x="318" y="1280"/>
                  </a:lnTo>
                  <a:lnTo>
                    <a:pt x="330" y="1296"/>
                  </a:lnTo>
                  <a:lnTo>
                    <a:pt x="339" y="1315"/>
                  </a:lnTo>
                  <a:lnTo>
                    <a:pt x="347" y="1333"/>
                  </a:lnTo>
                  <a:lnTo>
                    <a:pt x="353" y="1353"/>
                  </a:lnTo>
                  <a:lnTo>
                    <a:pt x="356" y="1372"/>
                  </a:lnTo>
                  <a:lnTo>
                    <a:pt x="358" y="1397"/>
                  </a:lnTo>
                  <a:lnTo>
                    <a:pt x="358" y="1423"/>
                  </a:lnTo>
                  <a:lnTo>
                    <a:pt x="355" y="1448"/>
                  </a:lnTo>
                  <a:lnTo>
                    <a:pt x="350" y="1471"/>
                  </a:lnTo>
                  <a:lnTo>
                    <a:pt x="342" y="1493"/>
                  </a:lnTo>
                  <a:lnTo>
                    <a:pt x="330" y="1514"/>
                  </a:lnTo>
                  <a:lnTo>
                    <a:pt x="315" y="1533"/>
                  </a:lnTo>
                  <a:lnTo>
                    <a:pt x="295" y="1550"/>
                  </a:lnTo>
                  <a:lnTo>
                    <a:pt x="280" y="1559"/>
                  </a:lnTo>
                  <a:lnTo>
                    <a:pt x="263" y="1566"/>
                  </a:lnTo>
                  <a:lnTo>
                    <a:pt x="245" y="1570"/>
                  </a:lnTo>
                  <a:lnTo>
                    <a:pt x="228" y="1573"/>
                  </a:lnTo>
                  <a:lnTo>
                    <a:pt x="209" y="1574"/>
                  </a:lnTo>
                  <a:lnTo>
                    <a:pt x="190" y="1574"/>
                  </a:lnTo>
                  <a:lnTo>
                    <a:pt x="169" y="1573"/>
                  </a:lnTo>
                  <a:lnTo>
                    <a:pt x="149" y="1573"/>
                  </a:lnTo>
                  <a:lnTo>
                    <a:pt x="128" y="1571"/>
                  </a:lnTo>
                  <a:lnTo>
                    <a:pt x="111" y="1570"/>
                  </a:lnTo>
                  <a:lnTo>
                    <a:pt x="96" y="1568"/>
                  </a:lnTo>
                  <a:lnTo>
                    <a:pt x="83" y="1564"/>
                  </a:lnTo>
                  <a:lnTo>
                    <a:pt x="72" y="1559"/>
                  </a:lnTo>
                  <a:lnTo>
                    <a:pt x="61" y="1552"/>
                  </a:lnTo>
                  <a:lnTo>
                    <a:pt x="50" y="1544"/>
                  </a:lnTo>
                  <a:lnTo>
                    <a:pt x="38" y="1532"/>
                  </a:lnTo>
                  <a:lnTo>
                    <a:pt x="24" y="1503"/>
                  </a:lnTo>
                  <a:lnTo>
                    <a:pt x="13" y="1472"/>
                  </a:lnTo>
                  <a:lnTo>
                    <a:pt x="5" y="1439"/>
                  </a:lnTo>
                  <a:lnTo>
                    <a:pt x="0" y="1406"/>
                  </a:lnTo>
                  <a:lnTo>
                    <a:pt x="0" y="1372"/>
                  </a:lnTo>
                  <a:lnTo>
                    <a:pt x="6" y="1340"/>
                  </a:lnTo>
                  <a:lnTo>
                    <a:pt x="19" y="1309"/>
                  </a:lnTo>
                  <a:lnTo>
                    <a:pt x="37" y="1281"/>
                  </a:lnTo>
                  <a:lnTo>
                    <a:pt x="44" y="1274"/>
                  </a:lnTo>
                  <a:lnTo>
                    <a:pt x="51" y="1267"/>
                  </a:lnTo>
                  <a:lnTo>
                    <a:pt x="58" y="1260"/>
                  </a:lnTo>
                  <a:lnTo>
                    <a:pt x="66" y="1255"/>
                  </a:lnTo>
                  <a:lnTo>
                    <a:pt x="74" y="1249"/>
                  </a:lnTo>
                  <a:lnTo>
                    <a:pt x="83" y="1245"/>
                  </a:lnTo>
                  <a:lnTo>
                    <a:pt x="92" y="1242"/>
                  </a:lnTo>
                  <a:lnTo>
                    <a:pt x="102" y="1240"/>
                  </a:lnTo>
                  <a:lnTo>
                    <a:pt x="106" y="1233"/>
                  </a:lnTo>
                  <a:lnTo>
                    <a:pt x="110" y="1227"/>
                  </a:lnTo>
                  <a:lnTo>
                    <a:pt x="114" y="1220"/>
                  </a:lnTo>
                  <a:lnTo>
                    <a:pt x="120" y="1214"/>
                  </a:lnTo>
                  <a:lnTo>
                    <a:pt x="123" y="1154"/>
                  </a:lnTo>
                  <a:lnTo>
                    <a:pt x="131" y="1154"/>
                  </a:lnTo>
                  <a:lnTo>
                    <a:pt x="140" y="1154"/>
                  </a:lnTo>
                  <a:lnTo>
                    <a:pt x="148" y="1154"/>
                  </a:lnTo>
                  <a:lnTo>
                    <a:pt x="156" y="1154"/>
                  </a:lnTo>
                  <a:lnTo>
                    <a:pt x="164" y="1153"/>
                  </a:lnTo>
                  <a:lnTo>
                    <a:pt x="172" y="1152"/>
                  </a:lnTo>
                  <a:lnTo>
                    <a:pt x="180" y="1151"/>
                  </a:lnTo>
                  <a:lnTo>
                    <a:pt x="188" y="1149"/>
                  </a:lnTo>
                  <a:lnTo>
                    <a:pt x="191" y="1145"/>
                  </a:lnTo>
                  <a:lnTo>
                    <a:pt x="193" y="1142"/>
                  </a:lnTo>
                  <a:lnTo>
                    <a:pt x="194" y="1138"/>
                  </a:lnTo>
                  <a:lnTo>
                    <a:pt x="193" y="1135"/>
                  </a:lnTo>
                  <a:lnTo>
                    <a:pt x="184" y="1130"/>
                  </a:lnTo>
                  <a:lnTo>
                    <a:pt x="176" y="1128"/>
                  </a:lnTo>
                  <a:lnTo>
                    <a:pt x="168" y="1126"/>
                  </a:lnTo>
                  <a:lnTo>
                    <a:pt x="160" y="1124"/>
                  </a:lnTo>
                  <a:lnTo>
                    <a:pt x="151" y="1124"/>
                  </a:lnTo>
                  <a:lnTo>
                    <a:pt x="143" y="1124"/>
                  </a:lnTo>
                  <a:lnTo>
                    <a:pt x="134" y="1126"/>
                  </a:lnTo>
                  <a:lnTo>
                    <a:pt x="126" y="1126"/>
                  </a:lnTo>
                  <a:lnTo>
                    <a:pt x="125" y="1099"/>
                  </a:lnTo>
                  <a:lnTo>
                    <a:pt x="125" y="1075"/>
                  </a:lnTo>
                  <a:lnTo>
                    <a:pt x="126" y="1050"/>
                  </a:lnTo>
                  <a:lnTo>
                    <a:pt x="126" y="1022"/>
                  </a:lnTo>
                  <a:lnTo>
                    <a:pt x="134" y="1022"/>
                  </a:lnTo>
                  <a:lnTo>
                    <a:pt x="141" y="1022"/>
                  </a:lnTo>
                  <a:lnTo>
                    <a:pt x="149" y="1022"/>
                  </a:lnTo>
                  <a:lnTo>
                    <a:pt x="157" y="1022"/>
                  </a:lnTo>
                  <a:lnTo>
                    <a:pt x="164" y="1021"/>
                  </a:lnTo>
                  <a:lnTo>
                    <a:pt x="172" y="1020"/>
                  </a:lnTo>
                  <a:lnTo>
                    <a:pt x="178" y="1017"/>
                  </a:lnTo>
                  <a:lnTo>
                    <a:pt x="183" y="1013"/>
                  </a:lnTo>
                  <a:lnTo>
                    <a:pt x="179" y="1005"/>
                  </a:lnTo>
                  <a:lnTo>
                    <a:pt x="173" y="1000"/>
                  </a:lnTo>
                  <a:lnTo>
                    <a:pt x="166" y="998"/>
                  </a:lnTo>
                  <a:lnTo>
                    <a:pt x="158" y="997"/>
                  </a:lnTo>
                  <a:lnTo>
                    <a:pt x="150" y="997"/>
                  </a:lnTo>
                  <a:lnTo>
                    <a:pt x="141" y="998"/>
                  </a:lnTo>
                  <a:lnTo>
                    <a:pt x="133" y="999"/>
                  </a:lnTo>
                  <a:lnTo>
                    <a:pt x="126" y="999"/>
                  </a:lnTo>
                  <a:lnTo>
                    <a:pt x="121" y="900"/>
                  </a:lnTo>
                  <a:lnTo>
                    <a:pt x="129" y="899"/>
                  </a:lnTo>
                  <a:lnTo>
                    <a:pt x="137" y="899"/>
                  </a:lnTo>
                  <a:lnTo>
                    <a:pt x="146" y="900"/>
                  </a:lnTo>
                  <a:lnTo>
                    <a:pt x="154" y="901"/>
                  </a:lnTo>
                  <a:lnTo>
                    <a:pt x="163" y="902"/>
                  </a:lnTo>
                  <a:lnTo>
                    <a:pt x="171" y="901"/>
                  </a:lnTo>
                  <a:lnTo>
                    <a:pt x="179" y="899"/>
                  </a:lnTo>
                  <a:lnTo>
                    <a:pt x="186" y="894"/>
                  </a:lnTo>
                  <a:lnTo>
                    <a:pt x="186" y="891"/>
                  </a:lnTo>
                  <a:lnTo>
                    <a:pt x="184" y="888"/>
                  </a:lnTo>
                  <a:lnTo>
                    <a:pt x="183" y="886"/>
                  </a:lnTo>
                  <a:lnTo>
                    <a:pt x="181" y="884"/>
                  </a:lnTo>
                  <a:lnTo>
                    <a:pt x="174" y="880"/>
                  </a:lnTo>
                  <a:lnTo>
                    <a:pt x="166" y="879"/>
                  </a:lnTo>
                  <a:lnTo>
                    <a:pt x="158" y="878"/>
                  </a:lnTo>
                  <a:lnTo>
                    <a:pt x="151" y="877"/>
                  </a:lnTo>
                  <a:lnTo>
                    <a:pt x="143" y="877"/>
                  </a:lnTo>
                  <a:lnTo>
                    <a:pt x="135" y="877"/>
                  </a:lnTo>
                  <a:lnTo>
                    <a:pt x="127" y="877"/>
                  </a:lnTo>
                  <a:lnTo>
                    <a:pt x="119" y="876"/>
                  </a:lnTo>
                  <a:lnTo>
                    <a:pt x="116" y="777"/>
                  </a:lnTo>
                  <a:lnTo>
                    <a:pt x="125" y="777"/>
                  </a:lnTo>
                  <a:lnTo>
                    <a:pt x="134" y="777"/>
                  </a:lnTo>
                  <a:lnTo>
                    <a:pt x="143" y="777"/>
                  </a:lnTo>
                  <a:lnTo>
                    <a:pt x="152" y="777"/>
                  </a:lnTo>
                  <a:lnTo>
                    <a:pt x="160" y="777"/>
                  </a:lnTo>
                  <a:lnTo>
                    <a:pt x="168" y="774"/>
                  </a:lnTo>
                  <a:lnTo>
                    <a:pt x="175" y="770"/>
                  </a:lnTo>
                  <a:lnTo>
                    <a:pt x="180" y="763"/>
                  </a:lnTo>
                  <a:lnTo>
                    <a:pt x="173" y="757"/>
                  </a:lnTo>
                  <a:lnTo>
                    <a:pt x="166" y="752"/>
                  </a:lnTo>
                  <a:lnTo>
                    <a:pt x="158" y="749"/>
                  </a:lnTo>
                  <a:lnTo>
                    <a:pt x="150" y="747"/>
                  </a:lnTo>
                  <a:lnTo>
                    <a:pt x="142" y="747"/>
                  </a:lnTo>
                  <a:lnTo>
                    <a:pt x="133" y="747"/>
                  </a:lnTo>
                  <a:lnTo>
                    <a:pt x="125" y="749"/>
                  </a:lnTo>
                  <a:lnTo>
                    <a:pt x="116" y="751"/>
                  </a:lnTo>
                  <a:lnTo>
                    <a:pt x="115" y="728"/>
                  </a:lnTo>
                  <a:lnTo>
                    <a:pt x="115" y="705"/>
                  </a:lnTo>
                  <a:lnTo>
                    <a:pt x="115" y="683"/>
                  </a:lnTo>
                  <a:lnTo>
                    <a:pt x="114" y="660"/>
                  </a:lnTo>
                  <a:lnTo>
                    <a:pt x="122" y="659"/>
                  </a:lnTo>
                  <a:lnTo>
                    <a:pt x="131" y="660"/>
                  </a:lnTo>
                  <a:lnTo>
                    <a:pt x="141" y="661"/>
                  </a:lnTo>
                  <a:lnTo>
                    <a:pt x="151" y="663"/>
                  </a:lnTo>
                  <a:lnTo>
                    <a:pt x="159" y="663"/>
                  </a:lnTo>
                  <a:lnTo>
                    <a:pt x="168" y="661"/>
                  </a:lnTo>
                  <a:lnTo>
                    <a:pt x="176" y="658"/>
                  </a:lnTo>
                  <a:lnTo>
                    <a:pt x="183" y="652"/>
                  </a:lnTo>
                  <a:lnTo>
                    <a:pt x="178" y="644"/>
                  </a:lnTo>
                  <a:lnTo>
                    <a:pt x="171" y="638"/>
                  </a:lnTo>
                  <a:lnTo>
                    <a:pt x="163" y="636"/>
                  </a:lnTo>
                  <a:lnTo>
                    <a:pt x="153" y="635"/>
                  </a:lnTo>
                  <a:lnTo>
                    <a:pt x="144" y="635"/>
                  </a:lnTo>
                  <a:lnTo>
                    <a:pt x="135" y="635"/>
                  </a:lnTo>
                  <a:lnTo>
                    <a:pt x="125" y="636"/>
                  </a:lnTo>
                  <a:lnTo>
                    <a:pt x="116" y="635"/>
                  </a:lnTo>
                  <a:lnTo>
                    <a:pt x="116" y="611"/>
                  </a:lnTo>
                  <a:lnTo>
                    <a:pt x="118" y="586"/>
                  </a:lnTo>
                  <a:lnTo>
                    <a:pt x="118" y="562"/>
                  </a:lnTo>
                  <a:lnTo>
                    <a:pt x="119" y="538"/>
                  </a:lnTo>
                  <a:lnTo>
                    <a:pt x="126" y="539"/>
                  </a:lnTo>
                  <a:lnTo>
                    <a:pt x="133" y="540"/>
                  </a:lnTo>
                  <a:lnTo>
                    <a:pt x="141" y="540"/>
                  </a:lnTo>
                  <a:lnTo>
                    <a:pt x="150" y="540"/>
                  </a:lnTo>
                  <a:lnTo>
                    <a:pt x="159" y="539"/>
                  </a:lnTo>
                  <a:lnTo>
                    <a:pt x="167" y="538"/>
                  </a:lnTo>
                  <a:lnTo>
                    <a:pt x="174" y="534"/>
                  </a:lnTo>
                  <a:lnTo>
                    <a:pt x="181" y="529"/>
                  </a:lnTo>
                  <a:lnTo>
                    <a:pt x="176" y="522"/>
                  </a:lnTo>
                  <a:lnTo>
                    <a:pt x="171" y="516"/>
                  </a:lnTo>
                  <a:lnTo>
                    <a:pt x="164" y="514"/>
                  </a:lnTo>
                  <a:lnTo>
                    <a:pt x="154" y="513"/>
                  </a:lnTo>
                  <a:lnTo>
                    <a:pt x="146" y="513"/>
                  </a:lnTo>
                  <a:lnTo>
                    <a:pt x="137" y="513"/>
                  </a:lnTo>
                  <a:lnTo>
                    <a:pt x="129" y="513"/>
                  </a:lnTo>
                  <a:lnTo>
                    <a:pt x="121" y="512"/>
                  </a:lnTo>
                  <a:lnTo>
                    <a:pt x="123" y="486"/>
                  </a:lnTo>
                  <a:lnTo>
                    <a:pt x="125" y="461"/>
                  </a:lnTo>
                  <a:lnTo>
                    <a:pt x="125" y="434"/>
                  </a:lnTo>
                  <a:lnTo>
                    <a:pt x="123" y="408"/>
                  </a:lnTo>
                  <a:lnTo>
                    <a:pt x="131" y="407"/>
                  </a:lnTo>
                  <a:lnTo>
                    <a:pt x="140" y="407"/>
                  </a:lnTo>
                  <a:lnTo>
                    <a:pt x="148" y="408"/>
                  </a:lnTo>
                  <a:lnTo>
                    <a:pt x="156" y="408"/>
                  </a:lnTo>
                  <a:lnTo>
                    <a:pt x="164" y="408"/>
                  </a:lnTo>
                  <a:lnTo>
                    <a:pt x="171" y="407"/>
                  </a:lnTo>
                  <a:lnTo>
                    <a:pt x="178" y="404"/>
                  </a:lnTo>
                  <a:lnTo>
                    <a:pt x="184" y="400"/>
                  </a:lnTo>
                  <a:lnTo>
                    <a:pt x="187" y="395"/>
                  </a:lnTo>
                  <a:lnTo>
                    <a:pt x="186" y="391"/>
                  </a:lnTo>
                  <a:lnTo>
                    <a:pt x="182" y="387"/>
                  </a:lnTo>
                  <a:lnTo>
                    <a:pt x="180" y="383"/>
                  </a:lnTo>
                  <a:lnTo>
                    <a:pt x="173" y="380"/>
                  </a:lnTo>
                  <a:lnTo>
                    <a:pt x="166" y="380"/>
                  </a:lnTo>
                  <a:lnTo>
                    <a:pt x="159" y="379"/>
                  </a:lnTo>
                  <a:lnTo>
                    <a:pt x="152" y="379"/>
                  </a:lnTo>
                  <a:lnTo>
                    <a:pt x="145" y="379"/>
                  </a:lnTo>
                  <a:lnTo>
                    <a:pt x="137" y="380"/>
                  </a:lnTo>
                  <a:lnTo>
                    <a:pt x="130" y="380"/>
                  </a:lnTo>
                  <a:lnTo>
                    <a:pt x="123" y="380"/>
                  </a:lnTo>
                  <a:lnTo>
                    <a:pt x="122" y="361"/>
                  </a:lnTo>
                  <a:lnTo>
                    <a:pt x="121" y="340"/>
                  </a:lnTo>
                  <a:lnTo>
                    <a:pt x="120" y="320"/>
                  </a:lnTo>
                  <a:lnTo>
                    <a:pt x="119" y="301"/>
                  </a:lnTo>
                  <a:lnTo>
                    <a:pt x="129" y="301"/>
                  </a:lnTo>
                  <a:lnTo>
                    <a:pt x="138" y="301"/>
                  </a:lnTo>
                  <a:lnTo>
                    <a:pt x="148" y="301"/>
                  </a:lnTo>
                  <a:lnTo>
                    <a:pt x="157" y="301"/>
                  </a:lnTo>
                  <a:lnTo>
                    <a:pt x="165" y="300"/>
                  </a:lnTo>
                  <a:lnTo>
                    <a:pt x="174" y="297"/>
                  </a:lnTo>
                  <a:lnTo>
                    <a:pt x="181" y="293"/>
                  </a:lnTo>
                  <a:lnTo>
                    <a:pt x="189" y="287"/>
                  </a:lnTo>
                  <a:lnTo>
                    <a:pt x="188" y="281"/>
                  </a:lnTo>
                  <a:lnTo>
                    <a:pt x="186" y="277"/>
                  </a:lnTo>
                  <a:lnTo>
                    <a:pt x="182" y="274"/>
                  </a:lnTo>
                  <a:lnTo>
                    <a:pt x="176" y="273"/>
                  </a:lnTo>
                  <a:lnTo>
                    <a:pt x="171" y="272"/>
                  </a:lnTo>
                  <a:lnTo>
                    <a:pt x="165" y="271"/>
                  </a:lnTo>
                  <a:lnTo>
                    <a:pt x="160" y="270"/>
                  </a:lnTo>
                  <a:lnTo>
                    <a:pt x="156" y="267"/>
                  </a:lnTo>
                  <a:lnTo>
                    <a:pt x="120" y="269"/>
                  </a:lnTo>
                  <a:lnTo>
                    <a:pt x="121" y="244"/>
                  </a:lnTo>
                  <a:lnTo>
                    <a:pt x="121" y="220"/>
                  </a:lnTo>
                  <a:lnTo>
                    <a:pt x="121" y="196"/>
                  </a:lnTo>
                  <a:lnTo>
                    <a:pt x="121" y="172"/>
                  </a:lnTo>
                  <a:lnTo>
                    <a:pt x="130" y="173"/>
                  </a:lnTo>
                  <a:lnTo>
                    <a:pt x="140" y="174"/>
                  </a:lnTo>
                  <a:lnTo>
                    <a:pt x="149" y="175"/>
                  </a:lnTo>
                  <a:lnTo>
                    <a:pt x="158" y="175"/>
                  </a:lnTo>
                  <a:lnTo>
                    <a:pt x="167" y="174"/>
                  </a:lnTo>
                  <a:lnTo>
                    <a:pt x="175" y="172"/>
                  </a:lnTo>
                  <a:lnTo>
                    <a:pt x="182" y="166"/>
                  </a:lnTo>
                  <a:lnTo>
                    <a:pt x="188" y="158"/>
                  </a:lnTo>
                  <a:lnTo>
                    <a:pt x="183" y="151"/>
                  </a:lnTo>
                  <a:lnTo>
                    <a:pt x="176" y="148"/>
                  </a:lnTo>
                  <a:lnTo>
                    <a:pt x="167" y="146"/>
                  </a:lnTo>
                  <a:lnTo>
                    <a:pt x="159" y="145"/>
                  </a:lnTo>
                  <a:lnTo>
                    <a:pt x="120" y="143"/>
                  </a:lnTo>
                  <a:lnTo>
                    <a:pt x="119" y="54"/>
                  </a:lnTo>
                  <a:lnTo>
                    <a:pt x="127" y="54"/>
                  </a:lnTo>
                  <a:lnTo>
                    <a:pt x="136" y="54"/>
                  </a:lnTo>
                  <a:lnTo>
                    <a:pt x="144" y="55"/>
                  </a:lnTo>
                  <a:lnTo>
                    <a:pt x="152" y="57"/>
                  </a:lnTo>
                  <a:lnTo>
                    <a:pt x="160" y="57"/>
                  </a:lnTo>
                  <a:lnTo>
                    <a:pt x="167" y="55"/>
                  </a:lnTo>
                  <a:lnTo>
                    <a:pt x="174" y="52"/>
                  </a:lnTo>
                  <a:lnTo>
                    <a:pt x="180" y="46"/>
                  </a:lnTo>
                  <a:lnTo>
                    <a:pt x="179" y="39"/>
                  </a:lnTo>
                  <a:lnTo>
                    <a:pt x="173" y="36"/>
                  </a:lnTo>
                  <a:lnTo>
                    <a:pt x="167" y="35"/>
                  </a:lnTo>
                  <a:lnTo>
                    <a:pt x="161" y="31"/>
                  </a:lnTo>
                  <a:lnTo>
                    <a:pt x="156" y="30"/>
                  </a:lnTo>
                  <a:lnTo>
                    <a:pt x="151" y="30"/>
                  </a:lnTo>
                  <a:lnTo>
                    <a:pt x="145" y="29"/>
                  </a:lnTo>
                  <a:lnTo>
                    <a:pt x="141" y="29"/>
                  </a:lnTo>
                  <a:lnTo>
                    <a:pt x="135" y="29"/>
                  </a:lnTo>
                  <a:lnTo>
                    <a:pt x="129" y="29"/>
                  </a:lnTo>
                  <a:lnTo>
                    <a:pt x="125" y="28"/>
                  </a:lnTo>
                  <a:lnTo>
                    <a:pt x="119" y="28"/>
                  </a:lnTo>
                  <a:lnTo>
                    <a:pt x="121" y="0"/>
                  </a:lnTo>
                  <a:lnTo>
                    <a:pt x="135" y="2"/>
                  </a:lnTo>
                  <a:lnTo>
                    <a:pt x="148" y="4"/>
                  </a:lnTo>
                  <a:lnTo>
                    <a:pt x="163" y="5"/>
                  </a:lnTo>
                  <a:lnTo>
                    <a:pt x="176" y="5"/>
                  </a:lnTo>
                  <a:lnTo>
                    <a:pt x="190" y="6"/>
                  </a:lnTo>
                  <a:lnTo>
                    <a:pt x="204" y="6"/>
                  </a:lnTo>
                  <a:lnTo>
                    <a:pt x="217" y="6"/>
                  </a:lnTo>
                  <a:lnTo>
                    <a:pt x="229" y="6"/>
                  </a:lnTo>
                  <a:close/>
                </a:path>
              </a:pathLst>
            </a:custGeom>
            <a:solidFill>
              <a:srgbClr val="FF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8498576" y="1472742"/>
            <a:ext cx="323850" cy="900907"/>
            <a:chOff x="10668000" y="1553522"/>
            <a:chExt cx="358775" cy="1801813"/>
          </a:xfrm>
        </p:grpSpPr>
        <p:sp>
          <p:nvSpPr>
            <p:cNvPr id="62" name="Freeform 13"/>
            <p:cNvSpPr>
              <a:spLocks/>
            </p:cNvSpPr>
            <p:nvPr/>
          </p:nvSpPr>
          <p:spPr bwMode="auto">
            <a:xfrm>
              <a:off x="10668000" y="1553522"/>
              <a:ext cx="358775" cy="1801813"/>
            </a:xfrm>
            <a:custGeom>
              <a:avLst/>
              <a:gdLst>
                <a:gd name="T0" fmla="*/ 309 w 453"/>
                <a:gd name="T1" fmla="*/ 134 h 2269"/>
                <a:gd name="T2" fmla="*/ 324 w 453"/>
                <a:gd name="T3" fmla="*/ 318 h 2269"/>
                <a:gd name="T4" fmla="*/ 326 w 453"/>
                <a:gd name="T5" fmla="*/ 507 h 2269"/>
                <a:gd name="T6" fmla="*/ 322 w 453"/>
                <a:gd name="T7" fmla="*/ 697 h 2269"/>
                <a:gd name="T8" fmla="*/ 316 w 453"/>
                <a:gd name="T9" fmla="*/ 1054 h 2269"/>
                <a:gd name="T10" fmla="*/ 316 w 453"/>
                <a:gd name="T11" fmla="*/ 1579 h 2269"/>
                <a:gd name="T12" fmla="*/ 326 w 453"/>
                <a:gd name="T13" fmla="*/ 1848 h 2269"/>
                <a:gd name="T14" fmla="*/ 344 w 453"/>
                <a:gd name="T15" fmla="*/ 1856 h 2269"/>
                <a:gd name="T16" fmla="*/ 375 w 453"/>
                <a:gd name="T17" fmla="*/ 1872 h 2269"/>
                <a:gd name="T18" fmla="*/ 408 w 453"/>
                <a:gd name="T19" fmla="*/ 1907 h 2269"/>
                <a:gd name="T20" fmla="*/ 432 w 453"/>
                <a:gd name="T21" fmla="*/ 1950 h 2269"/>
                <a:gd name="T22" fmla="*/ 447 w 453"/>
                <a:gd name="T23" fmla="*/ 1998 h 2269"/>
                <a:gd name="T24" fmla="*/ 453 w 453"/>
                <a:gd name="T25" fmla="*/ 2053 h 2269"/>
                <a:gd name="T26" fmla="*/ 444 w 453"/>
                <a:gd name="T27" fmla="*/ 2112 h 2269"/>
                <a:gd name="T28" fmla="*/ 420 w 453"/>
                <a:gd name="T29" fmla="*/ 2165 h 2269"/>
                <a:gd name="T30" fmla="*/ 384 w 453"/>
                <a:gd name="T31" fmla="*/ 2213 h 2269"/>
                <a:gd name="T32" fmla="*/ 345 w 453"/>
                <a:gd name="T33" fmla="*/ 2246 h 2269"/>
                <a:gd name="T34" fmla="*/ 308 w 453"/>
                <a:gd name="T35" fmla="*/ 2262 h 2269"/>
                <a:gd name="T36" fmla="*/ 266 w 453"/>
                <a:gd name="T37" fmla="*/ 2268 h 2269"/>
                <a:gd name="T38" fmla="*/ 219 w 453"/>
                <a:gd name="T39" fmla="*/ 2269 h 2269"/>
                <a:gd name="T40" fmla="*/ 173 w 453"/>
                <a:gd name="T41" fmla="*/ 2268 h 2269"/>
                <a:gd name="T42" fmla="*/ 137 w 453"/>
                <a:gd name="T43" fmla="*/ 2264 h 2269"/>
                <a:gd name="T44" fmla="*/ 105 w 453"/>
                <a:gd name="T45" fmla="*/ 2256 h 2269"/>
                <a:gd name="T46" fmla="*/ 75 w 453"/>
                <a:gd name="T47" fmla="*/ 2241 h 2269"/>
                <a:gd name="T48" fmla="*/ 56 w 453"/>
                <a:gd name="T49" fmla="*/ 2223 h 2269"/>
                <a:gd name="T50" fmla="*/ 45 w 453"/>
                <a:gd name="T51" fmla="*/ 2208 h 2269"/>
                <a:gd name="T52" fmla="*/ 26 w 453"/>
                <a:gd name="T53" fmla="*/ 2173 h 2269"/>
                <a:gd name="T54" fmla="*/ 6 w 453"/>
                <a:gd name="T55" fmla="*/ 2113 h 2269"/>
                <a:gd name="T56" fmla="*/ 0 w 453"/>
                <a:gd name="T57" fmla="*/ 2048 h 2269"/>
                <a:gd name="T58" fmla="*/ 11 w 453"/>
                <a:gd name="T59" fmla="*/ 1986 h 2269"/>
                <a:gd name="T60" fmla="*/ 29 w 453"/>
                <a:gd name="T61" fmla="*/ 1946 h 2269"/>
                <a:gd name="T62" fmla="*/ 43 w 453"/>
                <a:gd name="T63" fmla="*/ 1922 h 2269"/>
                <a:gd name="T64" fmla="*/ 57 w 453"/>
                <a:gd name="T65" fmla="*/ 1900 h 2269"/>
                <a:gd name="T66" fmla="*/ 74 w 453"/>
                <a:gd name="T67" fmla="*/ 1880 h 2269"/>
                <a:gd name="T68" fmla="*/ 95 w 453"/>
                <a:gd name="T69" fmla="*/ 1863 h 2269"/>
                <a:gd name="T70" fmla="*/ 118 w 453"/>
                <a:gd name="T71" fmla="*/ 1849 h 2269"/>
                <a:gd name="T72" fmla="*/ 125 w 453"/>
                <a:gd name="T73" fmla="*/ 1594 h 2269"/>
                <a:gd name="T74" fmla="*/ 122 w 453"/>
                <a:gd name="T75" fmla="*/ 1096 h 2269"/>
                <a:gd name="T76" fmla="*/ 125 w 453"/>
                <a:gd name="T77" fmla="*/ 660 h 2269"/>
                <a:gd name="T78" fmla="*/ 134 w 453"/>
                <a:gd name="T79" fmla="*/ 287 h 2269"/>
                <a:gd name="T80" fmla="*/ 140 w 453"/>
                <a:gd name="T81" fmla="*/ 86 h 2269"/>
                <a:gd name="T82" fmla="*/ 147 w 453"/>
                <a:gd name="T83" fmla="*/ 60 h 2269"/>
                <a:gd name="T84" fmla="*/ 159 w 453"/>
                <a:gd name="T85" fmla="*/ 37 h 2269"/>
                <a:gd name="T86" fmla="*/ 178 w 453"/>
                <a:gd name="T87" fmla="*/ 18 h 2269"/>
                <a:gd name="T88" fmla="*/ 198 w 453"/>
                <a:gd name="T89" fmla="*/ 7 h 2269"/>
                <a:gd name="T90" fmla="*/ 222 w 453"/>
                <a:gd name="T91" fmla="*/ 1 h 2269"/>
                <a:gd name="T92" fmla="*/ 245 w 453"/>
                <a:gd name="T93" fmla="*/ 1 h 2269"/>
                <a:gd name="T94" fmla="*/ 265 w 453"/>
                <a:gd name="T95" fmla="*/ 8 h 2269"/>
                <a:gd name="T96" fmla="*/ 294 w 453"/>
                <a:gd name="T97" fmla="*/ 44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2269">
                  <a:moveTo>
                    <a:pt x="294" y="44"/>
                  </a:moveTo>
                  <a:lnTo>
                    <a:pt x="309" y="134"/>
                  </a:lnTo>
                  <a:lnTo>
                    <a:pt x="319" y="226"/>
                  </a:lnTo>
                  <a:lnTo>
                    <a:pt x="324" y="318"/>
                  </a:lnTo>
                  <a:lnTo>
                    <a:pt x="326" y="412"/>
                  </a:lnTo>
                  <a:lnTo>
                    <a:pt x="326" y="507"/>
                  </a:lnTo>
                  <a:lnTo>
                    <a:pt x="324" y="603"/>
                  </a:lnTo>
                  <a:lnTo>
                    <a:pt x="322" y="697"/>
                  </a:lnTo>
                  <a:lnTo>
                    <a:pt x="319" y="791"/>
                  </a:lnTo>
                  <a:lnTo>
                    <a:pt x="316" y="1054"/>
                  </a:lnTo>
                  <a:lnTo>
                    <a:pt x="315" y="1317"/>
                  </a:lnTo>
                  <a:lnTo>
                    <a:pt x="316" y="1579"/>
                  </a:lnTo>
                  <a:lnTo>
                    <a:pt x="319" y="1843"/>
                  </a:lnTo>
                  <a:lnTo>
                    <a:pt x="326" y="1848"/>
                  </a:lnTo>
                  <a:lnTo>
                    <a:pt x="334" y="1851"/>
                  </a:lnTo>
                  <a:lnTo>
                    <a:pt x="344" y="1856"/>
                  </a:lnTo>
                  <a:lnTo>
                    <a:pt x="353" y="1859"/>
                  </a:lnTo>
                  <a:lnTo>
                    <a:pt x="375" y="1872"/>
                  </a:lnTo>
                  <a:lnTo>
                    <a:pt x="393" y="1888"/>
                  </a:lnTo>
                  <a:lnTo>
                    <a:pt x="408" y="1907"/>
                  </a:lnTo>
                  <a:lnTo>
                    <a:pt x="422" y="1927"/>
                  </a:lnTo>
                  <a:lnTo>
                    <a:pt x="432" y="1950"/>
                  </a:lnTo>
                  <a:lnTo>
                    <a:pt x="440" y="1973"/>
                  </a:lnTo>
                  <a:lnTo>
                    <a:pt x="447" y="1998"/>
                  </a:lnTo>
                  <a:lnTo>
                    <a:pt x="451" y="2022"/>
                  </a:lnTo>
                  <a:lnTo>
                    <a:pt x="453" y="2053"/>
                  </a:lnTo>
                  <a:lnTo>
                    <a:pt x="451" y="2083"/>
                  </a:lnTo>
                  <a:lnTo>
                    <a:pt x="444" y="2112"/>
                  </a:lnTo>
                  <a:lnTo>
                    <a:pt x="433" y="2139"/>
                  </a:lnTo>
                  <a:lnTo>
                    <a:pt x="420" y="2165"/>
                  </a:lnTo>
                  <a:lnTo>
                    <a:pt x="402" y="2190"/>
                  </a:lnTo>
                  <a:lnTo>
                    <a:pt x="384" y="2213"/>
                  </a:lnTo>
                  <a:lnTo>
                    <a:pt x="362" y="2234"/>
                  </a:lnTo>
                  <a:lnTo>
                    <a:pt x="345" y="2246"/>
                  </a:lnTo>
                  <a:lnTo>
                    <a:pt x="326" y="2256"/>
                  </a:lnTo>
                  <a:lnTo>
                    <a:pt x="308" y="2262"/>
                  </a:lnTo>
                  <a:lnTo>
                    <a:pt x="288" y="2266"/>
                  </a:lnTo>
                  <a:lnTo>
                    <a:pt x="266" y="2268"/>
                  </a:lnTo>
                  <a:lnTo>
                    <a:pt x="243" y="2268"/>
                  </a:lnTo>
                  <a:lnTo>
                    <a:pt x="219" y="2269"/>
                  </a:lnTo>
                  <a:lnTo>
                    <a:pt x="192" y="2269"/>
                  </a:lnTo>
                  <a:lnTo>
                    <a:pt x="173" y="2268"/>
                  </a:lnTo>
                  <a:lnTo>
                    <a:pt x="155" y="2267"/>
                  </a:lnTo>
                  <a:lnTo>
                    <a:pt x="137" y="2264"/>
                  </a:lnTo>
                  <a:lnTo>
                    <a:pt x="121" y="2260"/>
                  </a:lnTo>
                  <a:lnTo>
                    <a:pt x="105" y="2256"/>
                  </a:lnTo>
                  <a:lnTo>
                    <a:pt x="90" y="2249"/>
                  </a:lnTo>
                  <a:lnTo>
                    <a:pt x="75" y="2241"/>
                  </a:lnTo>
                  <a:lnTo>
                    <a:pt x="60" y="2231"/>
                  </a:lnTo>
                  <a:lnTo>
                    <a:pt x="56" y="2223"/>
                  </a:lnTo>
                  <a:lnTo>
                    <a:pt x="51" y="2215"/>
                  </a:lnTo>
                  <a:lnTo>
                    <a:pt x="45" y="2208"/>
                  </a:lnTo>
                  <a:lnTo>
                    <a:pt x="41" y="2200"/>
                  </a:lnTo>
                  <a:lnTo>
                    <a:pt x="26" y="2173"/>
                  </a:lnTo>
                  <a:lnTo>
                    <a:pt x="14" y="2144"/>
                  </a:lnTo>
                  <a:lnTo>
                    <a:pt x="6" y="2113"/>
                  </a:lnTo>
                  <a:lnTo>
                    <a:pt x="2" y="2080"/>
                  </a:lnTo>
                  <a:lnTo>
                    <a:pt x="0" y="2048"/>
                  </a:lnTo>
                  <a:lnTo>
                    <a:pt x="4" y="2017"/>
                  </a:lnTo>
                  <a:lnTo>
                    <a:pt x="11" y="1986"/>
                  </a:lnTo>
                  <a:lnTo>
                    <a:pt x="23" y="1956"/>
                  </a:lnTo>
                  <a:lnTo>
                    <a:pt x="29" y="1946"/>
                  </a:lnTo>
                  <a:lnTo>
                    <a:pt x="36" y="1933"/>
                  </a:lnTo>
                  <a:lnTo>
                    <a:pt x="43" y="1922"/>
                  </a:lnTo>
                  <a:lnTo>
                    <a:pt x="50" y="1910"/>
                  </a:lnTo>
                  <a:lnTo>
                    <a:pt x="57" y="1900"/>
                  </a:lnTo>
                  <a:lnTo>
                    <a:pt x="65" y="1890"/>
                  </a:lnTo>
                  <a:lnTo>
                    <a:pt x="74" y="1880"/>
                  </a:lnTo>
                  <a:lnTo>
                    <a:pt x="84" y="1871"/>
                  </a:lnTo>
                  <a:lnTo>
                    <a:pt x="95" y="1863"/>
                  </a:lnTo>
                  <a:lnTo>
                    <a:pt x="106" y="1855"/>
                  </a:lnTo>
                  <a:lnTo>
                    <a:pt x="118" y="1849"/>
                  </a:lnTo>
                  <a:lnTo>
                    <a:pt x="129" y="1844"/>
                  </a:lnTo>
                  <a:lnTo>
                    <a:pt x="125" y="1594"/>
                  </a:lnTo>
                  <a:lnTo>
                    <a:pt x="122" y="1346"/>
                  </a:lnTo>
                  <a:lnTo>
                    <a:pt x="122" y="1096"/>
                  </a:lnTo>
                  <a:lnTo>
                    <a:pt x="124" y="847"/>
                  </a:lnTo>
                  <a:lnTo>
                    <a:pt x="125" y="660"/>
                  </a:lnTo>
                  <a:lnTo>
                    <a:pt x="129" y="474"/>
                  </a:lnTo>
                  <a:lnTo>
                    <a:pt x="134" y="287"/>
                  </a:lnTo>
                  <a:lnTo>
                    <a:pt x="139" y="99"/>
                  </a:lnTo>
                  <a:lnTo>
                    <a:pt x="140" y="86"/>
                  </a:lnTo>
                  <a:lnTo>
                    <a:pt x="142" y="73"/>
                  </a:lnTo>
                  <a:lnTo>
                    <a:pt x="147" y="60"/>
                  </a:lnTo>
                  <a:lnTo>
                    <a:pt x="152" y="48"/>
                  </a:lnTo>
                  <a:lnTo>
                    <a:pt x="159" y="37"/>
                  </a:lnTo>
                  <a:lnTo>
                    <a:pt x="167" y="27"/>
                  </a:lnTo>
                  <a:lnTo>
                    <a:pt x="178" y="18"/>
                  </a:lnTo>
                  <a:lnTo>
                    <a:pt x="189" y="12"/>
                  </a:lnTo>
                  <a:lnTo>
                    <a:pt x="198" y="7"/>
                  </a:lnTo>
                  <a:lnTo>
                    <a:pt x="210" y="4"/>
                  </a:lnTo>
                  <a:lnTo>
                    <a:pt x="222" y="1"/>
                  </a:lnTo>
                  <a:lnTo>
                    <a:pt x="233" y="0"/>
                  </a:lnTo>
                  <a:lnTo>
                    <a:pt x="245" y="1"/>
                  </a:lnTo>
                  <a:lnTo>
                    <a:pt x="255" y="4"/>
                  </a:lnTo>
                  <a:lnTo>
                    <a:pt x="265" y="8"/>
                  </a:lnTo>
                  <a:lnTo>
                    <a:pt x="275" y="15"/>
                  </a:lnTo>
                  <a:lnTo>
                    <a:pt x="29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p:cNvSpPr>
            <p:nvPr/>
          </p:nvSpPr>
          <p:spPr bwMode="auto">
            <a:xfrm>
              <a:off x="10799763" y="1580510"/>
              <a:ext cx="87313" cy="460375"/>
            </a:xfrm>
            <a:custGeom>
              <a:avLst/>
              <a:gdLst>
                <a:gd name="T0" fmla="*/ 104 w 111"/>
                <a:gd name="T1" fmla="*/ 163 h 581"/>
                <a:gd name="T2" fmla="*/ 111 w 111"/>
                <a:gd name="T3" fmla="*/ 442 h 581"/>
                <a:gd name="T4" fmla="*/ 93 w 111"/>
                <a:gd name="T5" fmla="*/ 581 h 581"/>
                <a:gd name="T6" fmla="*/ 66 w 111"/>
                <a:gd name="T7" fmla="*/ 580 h 581"/>
                <a:gd name="T8" fmla="*/ 41 w 111"/>
                <a:gd name="T9" fmla="*/ 578 h 581"/>
                <a:gd name="T10" fmla="*/ 15 w 111"/>
                <a:gd name="T11" fmla="*/ 576 h 581"/>
                <a:gd name="T12" fmla="*/ 3 w 111"/>
                <a:gd name="T13" fmla="*/ 523 h 581"/>
                <a:gd name="T14" fmla="*/ 20 w 111"/>
                <a:gd name="T15" fmla="*/ 527 h 581"/>
                <a:gd name="T16" fmla="*/ 40 w 111"/>
                <a:gd name="T17" fmla="*/ 529 h 581"/>
                <a:gd name="T18" fmla="*/ 57 w 111"/>
                <a:gd name="T19" fmla="*/ 526 h 581"/>
                <a:gd name="T20" fmla="*/ 70 w 111"/>
                <a:gd name="T21" fmla="*/ 514 h 581"/>
                <a:gd name="T22" fmla="*/ 60 w 111"/>
                <a:gd name="T23" fmla="*/ 504 h 581"/>
                <a:gd name="T24" fmla="*/ 46 w 111"/>
                <a:gd name="T25" fmla="*/ 499 h 581"/>
                <a:gd name="T26" fmla="*/ 31 w 111"/>
                <a:gd name="T27" fmla="*/ 497 h 581"/>
                <a:gd name="T28" fmla="*/ 17 w 111"/>
                <a:gd name="T29" fmla="*/ 495 h 581"/>
                <a:gd name="T30" fmla="*/ 3 w 111"/>
                <a:gd name="T31" fmla="*/ 416 h 581"/>
                <a:gd name="T32" fmla="*/ 20 w 111"/>
                <a:gd name="T33" fmla="*/ 416 h 581"/>
                <a:gd name="T34" fmla="*/ 38 w 111"/>
                <a:gd name="T35" fmla="*/ 416 h 581"/>
                <a:gd name="T36" fmla="*/ 55 w 111"/>
                <a:gd name="T37" fmla="*/ 413 h 581"/>
                <a:gd name="T38" fmla="*/ 66 w 111"/>
                <a:gd name="T39" fmla="*/ 399 h 581"/>
                <a:gd name="T40" fmla="*/ 58 w 111"/>
                <a:gd name="T41" fmla="*/ 393 h 581"/>
                <a:gd name="T42" fmla="*/ 49 w 111"/>
                <a:gd name="T43" fmla="*/ 391 h 581"/>
                <a:gd name="T44" fmla="*/ 3 w 111"/>
                <a:gd name="T45" fmla="*/ 290 h 581"/>
                <a:gd name="T46" fmla="*/ 18 w 111"/>
                <a:gd name="T47" fmla="*/ 291 h 581"/>
                <a:gd name="T48" fmla="*/ 33 w 111"/>
                <a:gd name="T49" fmla="*/ 291 h 581"/>
                <a:gd name="T50" fmla="*/ 48 w 111"/>
                <a:gd name="T51" fmla="*/ 287 h 581"/>
                <a:gd name="T52" fmla="*/ 58 w 111"/>
                <a:gd name="T53" fmla="*/ 277 h 581"/>
                <a:gd name="T54" fmla="*/ 58 w 111"/>
                <a:gd name="T55" fmla="*/ 271 h 581"/>
                <a:gd name="T56" fmla="*/ 53 w 111"/>
                <a:gd name="T57" fmla="*/ 267 h 581"/>
                <a:gd name="T58" fmla="*/ 5 w 111"/>
                <a:gd name="T59" fmla="*/ 178 h 581"/>
                <a:gd name="T60" fmla="*/ 18 w 111"/>
                <a:gd name="T61" fmla="*/ 177 h 581"/>
                <a:gd name="T62" fmla="*/ 31 w 111"/>
                <a:gd name="T63" fmla="*/ 176 h 581"/>
                <a:gd name="T64" fmla="*/ 43 w 111"/>
                <a:gd name="T65" fmla="*/ 172 h 581"/>
                <a:gd name="T66" fmla="*/ 51 w 111"/>
                <a:gd name="T67" fmla="*/ 163 h 581"/>
                <a:gd name="T68" fmla="*/ 51 w 111"/>
                <a:gd name="T69" fmla="*/ 156 h 581"/>
                <a:gd name="T70" fmla="*/ 46 w 111"/>
                <a:gd name="T71" fmla="*/ 149 h 581"/>
                <a:gd name="T72" fmla="*/ 36 w 111"/>
                <a:gd name="T73" fmla="*/ 149 h 581"/>
                <a:gd name="T74" fmla="*/ 26 w 111"/>
                <a:gd name="T75" fmla="*/ 149 h 581"/>
                <a:gd name="T76" fmla="*/ 14 w 111"/>
                <a:gd name="T77" fmla="*/ 149 h 581"/>
                <a:gd name="T78" fmla="*/ 4 w 111"/>
                <a:gd name="T79" fmla="*/ 149 h 581"/>
                <a:gd name="T80" fmla="*/ 6 w 111"/>
                <a:gd name="T81" fmla="*/ 83 h 581"/>
                <a:gd name="T82" fmla="*/ 23 w 111"/>
                <a:gd name="T83" fmla="*/ 22 h 581"/>
                <a:gd name="T84" fmla="*/ 31 w 111"/>
                <a:gd name="T85" fmla="*/ 14 h 581"/>
                <a:gd name="T86" fmla="*/ 41 w 111"/>
                <a:gd name="T87" fmla="*/ 6 h 581"/>
                <a:gd name="T88" fmla="*/ 50 w 111"/>
                <a:gd name="T89" fmla="*/ 2 h 581"/>
                <a:gd name="T90" fmla="*/ 61 w 111"/>
                <a:gd name="T91" fmla="*/ 0 h 581"/>
                <a:gd name="T92" fmla="*/ 71 w 111"/>
                <a:gd name="T93" fmla="*/ 5 h 581"/>
                <a:gd name="T94" fmla="*/ 81 w 111"/>
                <a:gd name="T95" fmla="*/ 10 h 581"/>
                <a:gd name="T96" fmla="*/ 89 w 111"/>
                <a:gd name="T97" fmla="*/ 15 h 581"/>
                <a:gd name="T98" fmla="*/ 97 w 111"/>
                <a:gd name="T99"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581">
                  <a:moveTo>
                    <a:pt x="97" y="24"/>
                  </a:moveTo>
                  <a:lnTo>
                    <a:pt x="104" y="163"/>
                  </a:lnTo>
                  <a:lnTo>
                    <a:pt x="110" y="302"/>
                  </a:lnTo>
                  <a:lnTo>
                    <a:pt x="111" y="442"/>
                  </a:lnTo>
                  <a:lnTo>
                    <a:pt x="108" y="581"/>
                  </a:lnTo>
                  <a:lnTo>
                    <a:pt x="93" y="581"/>
                  </a:lnTo>
                  <a:lnTo>
                    <a:pt x="79" y="581"/>
                  </a:lnTo>
                  <a:lnTo>
                    <a:pt x="66" y="580"/>
                  </a:lnTo>
                  <a:lnTo>
                    <a:pt x="53" y="579"/>
                  </a:lnTo>
                  <a:lnTo>
                    <a:pt x="41" y="578"/>
                  </a:lnTo>
                  <a:lnTo>
                    <a:pt x="28" y="576"/>
                  </a:lnTo>
                  <a:lnTo>
                    <a:pt x="15" y="576"/>
                  </a:lnTo>
                  <a:lnTo>
                    <a:pt x="0" y="578"/>
                  </a:lnTo>
                  <a:lnTo>
                    <a:pt x="3" y="523"/>
                  </a:lnTo>
                  <a:lnTo>
                    <a:pt x="11" y="525"/>
                  </a:lnTo>
                  <a:lnTo>
                    <a:pt x="20" y="527"/>
                  </a:lnTo>
                  <a:lnTo>
                    <a:pt x="29" y="528"/>
                  </a:lnTo>
                  <a:lnTo>
                    <a:pt x="40" y="529"/>
                  </a:lnTo>
                  <a:lnTo>
                    <a:pt x="49" y="528"/>
                  </a:lnTo>
                  <a:lnTo>
                    <a:pt x="57" y="526"/>
                  </a:lnTo>
                  <a:lnTo>
                    <a:pt x="64" y="521"/>
                  </a:lnTo>
                  <a:lnTo>
                    <a:pt x="70" y="514"/>
                  </a:lnTo>
                  <a:lnTo>
                    <a:pt x="65" y="508"/>
                  </a:lnTo>
                  <a:lnTo>
                    <a:pt x="60" y="504"/>
                  </a:lnTo>
                  <a:lnTo>
                    <a:pt x="53" y="500"/>
                  </a:lnTo>
                  <a:lnTo>
                    <a:pt x="46" y="499"/>
                  </a:lnTo>
                  <a:lnTo>
                    <a:pt x="38" y="498"/>
                  </a:lnTo>
                  <a:lnTo>
                    <a:pt x="31" y="497"/>
                  </a:lnTo>
                  <a:lnTo>
                    <a:pt x="23" y="496"/>
                  </a:lnTo>
                  <a:lnTo>
                    <a:pt x="17" y="495"/>
                  </a:lnTo>
                  <a:lnTo>
                    <a:pt x="4" y="497"/>
                  </a:lnTo>
                  <a:lnTo>
                    <a:pt x="3" y="416"/>
                  </a:lnTo>
                  <a:lnTo>
                    <a:pt x="11" y="415"/>
                  </a:lnTo>
                  <a:lnTo>
                    <a:pt x="20" y="416"/>
                  </a:lnTo>
                  <a:lnTo>
                    <a:pt x="29" y="416"/>
                  </a:lnTo>
                  <a:lnTo>
                    <a:pt x="38" y="416"/>
                  </a:lnTo>
                  <a:lnTo>
                    <a:pt x="46" y="415"/>
                  </a:lnTo>
                  <a:lnTo>
                    <a:pt x="55" y="413"/>
                  </a:lnTo>
                  <a:lnTo>
                    <a:pt x="61" y="407"/>
                  </a:lnTo>
                  <a:lnTo>
                    <a:pt x="66" y="399"/>
                  </a:lnTo>
                  <a:lnTo>
                    <a:pt x="63" y="394"/>
                  </a:lnTo>
                  <a:lnTo>
                    <a:pt x="58" y="393"/>
                  </a:lnTo>
                  <a:lnTo>
                    <a:pt x="53" y="392"/>
                  </a:lnTo>
                  <a:lnTo>
                    <a:pt x="49" y="391"/>
                  </a:lnTo>
                  <a:lnTo>
                    <a:pt x="3" y="386"/>
                  </a:lnTo>
                  <a:lnTo>
                    <a:pt x="3" y="290"/>
                  </a:lnTo>
                  <a:lnTo>
                    <a:pt x="10" y="290"/>
                  </a:lnTo>
                  <a:lnTo>
                    <a:pt x="18" y="291"/>
                  </a:lnTo>
                  <a:lnTo>
                    <a:pt x="25" y="291"/>
                  </a:lnTo>
                  <a:lnTo>
                    <a:pt x="33" y="291"/>
                  </a:lnTo>
                  <a:lnTo>
                    <a:pt x="41" y="290"/>
                  </a:lnTo>
                  <a:lnTo>
                    <a:pt x="48" y="287"/>
                  </a:lnTo>
                  <a:lnTo>
                    <a:pt x="53" y="284"/>
                  </a:lnTo>
                  <a:lnTo>
                    <a:pt x="58" y="277"/>
                  </a:lnTo>
                  <a:lnTo>
                    <a:pt x="59" y="273"/>
                  </a:lnTo>
                  <a:lnTo>
                    <a:pt x="58" y="271"/>
                  </a:lnTo>
                  <a:lnTo>
                    <a:pt x="56" y="269"/>
                  </a:lnTo>
                  <a:lnTo>
                    <a:pt x="53" y="267"/>
                  </a:lnTo>
                  <a:lnTo>
                    <a:pt x="2" y="260"/>
                  </a:lnTo>
                  <a:lnTo>
                    <a:pt x="5" y="178"/>
                  </a:lnTo>
                  <a:lnTo>
                    <a:pt x="11" y="177"/>
                  </a:lnTo>
                  <a:lnTo>
                    <a:pt x="18" y="177"/>
                  </a:lnTo>
                  <a:lnTo>
                    <a:pt x="25" y="177"/>
                  </a:lnTo>
                  <a:lnTo>
                    <a:pt x="31" y="176"/>
                  </a:lnTo>
                  <a:lnTo>
                    <a:pt x="37" y="174"/>
                  </a:lnTo>
                  <a:lnTo>
                    <a:pt x="43" y="172"/>
                  </a:lnTo>
                  <a:lnTo>
                    <a:pt x="48" y="168"/>
                  </a:lnTo>
                  <a:lnTo>
                    <a:pt x="51" y="163"/>
                  </a:lnTo>
                  <a:lnTo>
                    <a:pt x="52" y="159"/>
                  </a:lnTo>
                  <a:lnTo>
                    <a:pt x="51" y="156"/>
                  </a:lnTo>
                  <a:lnTo>
                    <a:pt x="50" y="153"/>
                  </a:lnTo>
                  <a:lnTo>
                    <a:pt x="46" y="149"/>
                  </a:lnTo>
                  <a:lnTo>
                    <a:pt x="42" y="149"/>
                  </a:lnTo>
                  <a:lnTo>
                    <a:pt x="36" y="149"/>
                  </a:lnTo>
                  <a:lnTo>
                    <a:pt x="31" y="149"/>
                  </a:lnTo>
                  <a:lnTo>
                    <a:pt x="26" y="149"/>
                  </a:lnTo>
                  <a:lnTo>
                    <a:pt x="20" y="149"/>
                  </a:lnTo>
                  <a:lnTo>
                    <a:pt x="14" y="149"/>
                  </a:lnTo>
                  <a:lnTo>
                    <a:pt x="10" y="149"/>
                  </a:lnTo>
                  <a:lnTo>
                    <a:pt x="4" y="149"/>
                  </a:lnTo>
                  <a:lnTo>
                    <a:pt x="7" y="117"/>
                  </a:lnTo>
                  <a:lnTo>
                    <a:pt x="6" y="83"/>
                  </a:lnTo>
                  <a:lnTo>
                    <a:pt x="8" y="50"/>
                  </a:lnTo>
                  <a:lnTo>
                    <a:pt x="23" y="22"/>
                  </a:lnTo>
                  <a:lnTo>
                    <a:pt x="27" y="18"/>
                  </a:lnTo>
                  <a:lnTo>
                    <a:pt x="31" y="14"/>
                  </a:lnTo>
                  <a:lnTo>
                    <a:pt x="36" y="10"/>
                  </a:lnTo>
                  <a:lnTo>
                    <a:pt x="41" y="6"/>
                  </a:lnTo>
                  <a:lnTo>
                    <a:pt x="45" y="4"/>
                  </a:lnTo>
                  <a:lnTo>
                    <a:pt x="50" y="2"/>
                  </a:lnTo>
                  <a:lnTo>
                    <a:pt x="56" y="0"/>
                  </a:lnTo>
                  <a:lnTo>
                    <a:pt x="61" y="0"/>
                  </a:lnTo>
                  <a:lnTo>
                    <a:pt x="66" y="3"/>
                  </a:lnTo>
                  <a:lnTo>
                    <a:pt x="71" y="5"/>
                  </a:lnTo>
                  <a:lnTo>
                    <a:pt x="76" y="7"/>
                  </a:lnTo>
                  <a:lnTo>
                    <a:pt x="81" y="10"/>
                  </a:lnTo>
                  <a:lnTo>
                    <a:pt x="86" y="12"/>
                  </a:lnTo>
                  <a:lnTo>
                    <a:pt x="89" y="15"/>
                  </a:lnTo>
                  <a:lnTo>
                    <a:pt x="94" y="19"/>
                  </a:lnTo>
                  <a:lnTo>
                    <a:pt x="9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
            <p:cNvSpPr>
              <a:spLocks/>
            </p:cNvSpPr>
            <p:nvPr/>
          </p:nvSpPr>
          <p:spPr bwMode="auto">
            <a:xfrm>
              <a:off x="10795952" y="1913509"/>
              <a:ext cx="87313" cy="460375"/>
            </a:xfrm>
            <a:custGeom>
              <a:avLst/>
              <a:gdLst>
                <a:gd name="T0" fmla="*/ 104 w 111"/>
                <a:gd name="T1" fmla="*/ 163 h 581"/>
                <a:gd name="T2" fmla="*/ 111 w 111"/>
                <a:gd name="T3" fmla="*/ 442 h 581"/>
                <a:gd name="T4" fmla="*/ 93 w 111"/>
                <a:gd name="T5" fmla="*/ 581 h 581"/>
                <a:gd name="T6" fmla="*/ 66 w 111"/>
                <a:gd name="T7" fmla="*/ 580 h 581"/>
                <a:gd name="T8" fmla="*/ 41 w 111"/>
                <a:gd name="T9" fmla="*/ 578 h 581"/>
                <a:gd name="T10" fmla="*/ 15 w 111"/>
                <a:gd name="T11" fmla="*/ 576 h 581"/>
                <a:gd name="T12" fmla="*/ 3 w 111"/>
                <a:gd name="T13" fmla="*/ 523 h 581"/>
                <a:gd name="T14" fmla="*/ 20 w 111"/>
                <a:gd name="T15" fmla="*/ 527 h 581"/>
                <a:gd name="T16" fmla="*/ 40 w 111"/>
                <a:gd name="T17" fmla="*/ 529 h 581"/>
                <a:gd name="T18" fmla="*/ 57 w 111"/>
                <a:gd name="T19" fmla="*/ 526 h 581"/>
                <a:gd name="T20" fmla="*/ 70 w 111"/>
                <a:gd name="T21" fmla="*/ 514 h 581"/>
                <a:gd name="T22" fmla="*/ 60 w 111"/>
                <a:gd name="T23" fmla="*/ 504 h 581"/>
                <a:gd name="T24" fmla="*/ 46 w 111"/>
                <a:gd name="T25" fmla="*/ 499 h 581"/>
                <a:gd name="T26" fmla="*/ 31 w 111"/>
                <a:gd name="T27" fmla="*/ 497 h 581"/>
                <a:gd name="T28" fmla="*/ 17 w 111"/>
                <a:gd name="T29" fmla="*/ 495 h 581"/>
                <a:gd name="T30" fmla="*/ 3 w 111"/>
                <a:gd name="T31" fmla="*/ 416 h 581"/>
                <a:gd name="T32" fmla="*/ 20 w 111"/>
                <a:gd name="T33" fmla="*/ 416 h 581"/>
                <a:gd name="T34" fmla="*/ 38 w 111"/>
                <a:gd name="T35" fmla="*/ 416 h 581"/>
                <a:gd name="T36" fmla="*/ 55 w 111"/>
                <a:gd name="T37" fmla="*/ 413 h 581"/>
                <a:gd name="T38" fmla="*/ 66 w 111"/>
                <a:gd name="T39" fmla="*/ 399 h 581"/>
                <a:gd name="T40" fmla="*/ 58 w 111"/>
                <a:gd name="T41" fmla="*/ 393 h 581"/>
                <a:gd name="T42" fmla="*/ 49 w 111"/>
                <a:gd name="T43" fmla="*/ 391 h 581"/>
                <a:gd name="T44" fmla="*/ 3 w 111"/>
                <a:gd name="T45" fmla="*/ 290 h 581"/>
                <a:gd name="T46" fmla="*/ 18 w 111"/>
                <a:gd name="T47" fmla="*/ 291 h 581"/>
                <a:gd name="T48" fmla="*/ 33 w 111"/>
                <a:gd name="T49" fmla="*/ 291 h 581"/>
                <a:gd name="T50" fmla="*/ 48 w 111"/>
                <a:gd name="T51" fmla="*/ 287 h 581"/>
                <a:gd name="T52" fmla="*/ 58 w 111"/>
                <a:gd name="T53" fmla="*/ 277 h 581"/>
                <a:gd name="T54" fmla="*/ 58 w 111"/>
                <a:gd name="T55" fmla="*/ 271 h 581"/>
                <a:gd name="T56" fmla="*/ 53 w 111"/>
                <a:gd name="T57" fmla="*/ 267 h 581"/>
                <a:gd name="T58" fmla="*/ 5 w 111"/>
                <a:gd name="T59" fmla="*/ 178 h 581"/>
                <a:gd name="T60" fmla="*/ 18 w 111"/>
                <a:gd name="T61" fmla="*/ 177 h 581"/>
                <a:gd name="T62" fmla="*/ 31 w 111"/>
                <a:gd name="T63" fmla="*/ 176 h 581"/>
                <a:gd name="T64" fmla="*/ 43 w 111"/>
                <a:gd name="T65" fmla="*/ 172 h 581"/>
                <a:gd name="T66" fmla="*/ 51 w 111"/>
                <a:gd name="T67" fmla="*/ 163 h 581"/>
                <a:gd name="T68" fmla="*/ 51 w 111"/>
                <a:gd name="T69" fmla="*/ 156 h 581"/>
                <a:gd name="T70" fmla="*/ 46 w 111"/>
                <a:gd name="T71" fmla="*/ 149 h 581"/>
                <a:gd name="T72" fmla="*/ 36 w 111"/>
                <a:gd name="T73" fmla="*/ 149 h 581"/>
                <a:gd name="T74" fmla="*/ 26 w 111"/>
                <a:gd name="T75" fmla="*/ 149 h 581"/>
                <a:gd name="T76" fmla="*/ 14 w 111"/>
                <a:gd name="T77" fmla="*/ 149 h 581"/>
                <a:gd name="T78" fmla="*/ 4 w 111"/>
                <a:gd name="T79" fmla="*/ 149 h 581"/>
                <a:gd name="T80" fmla="*/ 6 w 111"/>
                <a:gd name="T81" fmla="*/ 83 h 581"/>
                <a:gd name="T82" fmla="*/ 23 w 111"/>
                <a:gd name="T83" fmla="*/ 22 h 581"/>
                <a:gd name="T84" fmla="*/ 31 w 111"/>
                <a:gd name="T85" fmla="*/ 14 h 581"/>
                <a:gd name="T86" fmla="*/ 41 w 111"/>
                <a:gd name="T87" fmla="*/ 6 h 581"/>
                <a:gd name="T88" fmla="*/ 50 w 111"/>
                <a:gd name="T89" fmla="*/ 2 h 581"/>
                <a:gd name="T90" fmla="*/ 61 w 111"/>
                <a:gd name="T91" fmla="*/ 0 h 581"/>
                <a:gd name="T92" fmla="*/ 71 w 111"/>
                <a:gd name="T93" fmla="*/ 5 h 581"/>
                <a:gd name="T94" fmla="*/ 81 w 111"/>
                <a:gd name="T95" fmla="*/ 10 h 581"/>
                <a:gd name="T96" fmla="*/ 89 w 111"/>
                <a:gd name="T97" fmla="*/ 15 h 581"/>
                <a:gd name="T98" fmla="*/ 97 w 111"/>
                <a:gd name="T99"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581">
                  <a:moveTo>
                    <a:pt x="97" y="24"/>
                  </a:moveTo>
                  <a:lnTo>
                    <a:pt x="104" y="163"/>
                  </a:lnTo>
                  <a:lnTo>
                    <a:pt x="110" y="302"/>
                  </a:lnTo>
                  <a:lnTo>
                    <a:pt x="111" y="442"/>
                  </a:lnTo>
                  <a:lnTo>
                    <a:pt x="108" y="581"/>
                  </a:lnTo>
                  <a:lnTo>
                    <a:pt x="93" y="581"/>
                  </a:lnTo>
                  <a:lnTo>
                    <a:pt x="79" y="581"/>
                  </a:lnTo>
                  <a:lnTo>
                    <a:pt x="66" y="580"/>
                  </a:lnTo>
                  <a:lnTo>
                    <a:pt x="53" y="579"/>
                  </a:lnTo>
                  <a:lnTo>
                    <a:pt x="41" y="578"/>
                  </a:lnTo>
                  <a:lnTo>
                    <a:pt x="28" y="576"/>
                  </a:lnTo>
                  <a:lnTo>
                    <a:pt x="15" y="576"/>
                  </a:lnTo>
                  <a:lnTo>
                    <a:pt x="0" y="578"/>
                  </a:lnTo>
                  <a:lnTo>
                    <a:pt x="3" y="523"/>
                  </a:lnTo>
                  <a:lnTo>
                    <a:pt x="11" y="525"/>
                  </a:lnTo>
                  <a:lnTo>
                    <a:pt x="20" y="527"/>
                  </a:lnTo>
                  <a:lnTo>
                    <a:pt x="29" y="528"/>
                  </a:lnTo>
                  <a:lnTo>
                    <a:pt x="40" y="529"/>
                  </a:lnTo>
                  <a:lnTo>
                    <a:pt x="49" y="528"/>
                  </a:lnTo>
                  <a:lnTo>
                    <a:pt x="57" y="526"/>
                  </a:lnTo>
                  <a:lnTo>
                    <a:pt x="64" y="521"/>
                  </a:lnTo>
                  <a:lnTo>
                    <a:pt x="70" y="514"/>
                  </a:lnTo>
                  <a:lnTo>
                    <a:pt x="65" y="508"/>
                  </a:lnTo>
                  <a:lnTo>
                    <a:pt x="60" y="504"/>
                  </a:lnTo>
                  <a:lnTo>
                    <a:pt x="53" y="500"/>
                  </a:lnTo>
                  <a:lnTo>
                    <a:pt x="46" y="499"/>
                  </a:lnTo>
                  <a:lnTo>
                    <a:pt x="38" y="498"/>
                  </a:lnTo>
                  <a:lnTo>
                    <a:pt x="31" y="497"/>
                  </a:lnTo>
                  <a:lnTo>
                    <a:pt x="23" y="496"/>
                  </a:lnTo>
                  <a:lnTo>
                    <a:pt x="17" y="495"/>
                  </a:lnTo>
                  <a:lnTo>
                    <a:pt x="4" y="497"/>
                  </a:lnTo>
                  <a:lnTo>
                    <a:pt x="3" y="416"/>
                  </a:lnTo>
                  <a:lnTo>
                    <a:pt x="11" y="415"/>
                  </a:lnTo>
                  <a:lnTo>
                    <a:pt x="20" y="416"/>
                  </a:lnTo>
                  <a:lnTo>
                    <a:pt x="29" y="416"/>
                  </a:lnTo>
                  <a:lnTo>
                    <a:pt x="38" y="416"/>
                  </a:lnTo>
                  <a:lnTo>
                    <a:pt x="46" y="415"/>
                  </a:lnTo>
                  <a:lnTo>
                    <a:pt x="55" y="413"/>
                  </a:lnTo>
                  <a:lnTo>
                    <a:pt x="61" y="407"/>
                  </a:lnTo>
                  <a:lnTo>
                    <a:pt x="66" y="399"/>
                  </a:lnTo>
                  <a:lnTo>
                    <a:pt x="63" y="394"/>
                  </a:lnTo>
                  <a:lnTo>
                    <a:pt x="58" y="393"/>
                  </a:lnTo>
                  <a:lnTo>
                    <a:pt x="53" y="392"/>
                  </a:lnTo>
                  <a:lnTo>
                    <a:pt x="49" y="391"/>
                  </a:lnTo>
                  <a:lnTo>
                    <a:pt x="3" y="386"/>
                  </a:lnTo>
                  <a:lnTo>
                    <a:pt x="3" y="290"/>
                  </a:lnTo>
                  <a:lnTo>
                    <a:pt x="10" y="290"/>
                  </a:lnTo>
                  <a:lnTo>
                    <a:pt x="18" y="291"/>
                  </a:lnTo>
                  <a:lnTo>
                    <a:pt x="25" y="291"/>
                  </a:lnTo>
                  <a:lnTo>
                    <a:pt x="33" y="291"/>
                  </a:lnTo>
                  <a:lnTo>
                    <a:pt x="41" y="290"/>
                  </a:lnTo>
                  <a:lnTo>
                    <a:pt x="48" y="287"/>
                  </a:lnTo>
                  <a:lnTo>
                    <a:pt x="53" y="284"/>
                  </a:lnTo>
                  <a:lnTo>
                    <a:pt x="58" y="277"/>
                  </a:lnTo>
                  <a:lnTo>
                    <a:pt x="59" y="273"/>
                  </a:lnTo>
                  <a:lnTo>
                    <a:pt x="58" y="271"/>
                  </a:lnTo>
                  <a:lnTo>
                    <a:pt x="56" y="269"/>
                  </a:lnTo>
                  <a:lnTo>
                    <a:pt x="53" y="267"/>
                  </a:lnTo>
                  <a:lnTo>
                    <a:pt x="2" y="260"/>
                  </a:lnTo>
                  <a:lnTo>
                    <a:pt x="5" y="178"/>
                  </a:lnTo>
                  <a:lnTo>
                    <a:pt x="11" y="177"/>
                  </a:lnTo>
                  <a:lnTo>
                    <a:pt x="18" y="177"/>
                  </a:lnTo>
                  <a:lnTo>
                    <a:pt x="25" y="177"/>
                  </a:lnTo>
                  <a:lnTo>
                    <a:pt x="31" y="176"/>
                  </a:lnTo>
                  <a:lnTo>
                    <a:pt x="37" y="174"/>
                  </a:lnTo>
                  <a:lnTo>
                    <a:pt x="43" y="172"/>
                  </a:lnTo>
                  <a:lnTo>
                    <a:pt x="48" y="168"/>
                  </a:lnTo>
                  <a:lnTo>
                    <a:pt x="51" y="163"/>
                  </a:lnTo>
                  <a:lnTo>
                    <a:pt x="52" y="159"/>
                  </a:lnTo>
                  <a:lnTo>
                    <a:pt x="51" y="156"/>
                  </a:lnTo>
                  <a:lnTo>
                    <a:pt x="50" y="153"/>
                  </a:lnTo>
                  <a:lnTo>
                    <a:pt x="46" y="149"/>
                  </a:lnTo>
                  <a:lnTo>
                    <a:pt x="42" y="149"/>
                  </a:lnTo>
                  <a:lnTo>
                    <a:pt x="36" y="149"/>
                  </a:lnTo>
                  <a:lnTo>
                    <a:pt x="31" y="149"/>
                  </a:lnTo>
                  <a:lnTo>
                    <a:pt x="26" y="149"/>
                  </a:lnTo>
                  <a:lnTo>
                    <a:pt x="20" y="149"/>
                  </a:lnTo>
                  <a:lnTo>
                    <a:pt x="14" y="149"/>
                  </a:lnTo>
                  <a:lnTo>
                    <a:pt x="10" y="149"/>
                  </a:lnTo>
                  <a:lnTo>
                    <a:pt x="4" y="149"/>
                  </a:lnTo>
                  <a:lnTo>
                    <a:pt x="7" y="117"/>
                  </a:lnTo>
                  <a:lnTo>
                    <a:pt x="6" y="83"/>
                  </a:lnTo>
                  <a:lnTo>
                    <a:pt x="8" y="50"/>
                  </a:lnTo>
                  <a:lnTo>
                    <a:pt x="23" y="22"/>
                  </a:lnTo>
                  <a:lnTo>
                    <a:pt x="27" y="18"/>
                  </a:lnTo>
                  <a:lnTo>
                    <a:pt x="31" y="14"/>
                  </a:lnTo>
                  <a:lnTo>
                    <a:pt x="36" y="10"/>
                  </a:lnTo>
                  <a:lnTo>
                    <a:pt x="41" y="6"/>
                  </a:lnTo>
                  <a:lnTo>
                    <a:pt x="45" y="4"/>
                  </a:lnTo>
                  <a:lnTo>
                    <a:pt x="50" y="2"/>
                  </a:lnTo>
                  <a:lnTo>
                    <a:pt x="56" y="0"/>
                  </a:lnTo>
                  <a:lnTo>
                    <a:pt x="61" y="0"/>
                  </a:lnTo>
                  <a:lnTo>
                    <a:pt x="66" y="3"/>
                  </a:lnTo>
                  <a:lnTo>
                    <a:pt x="71" y="5"/>
                  </a:lnTo>
                  <a:lnTo>
                    <a:pt x="76" y="7"/>
                  </a:lnTo>
                  <a:lnTo>
                    <a:pt x="81" y="10"/>
                  </a:lnTo>
                  <a:lnTo>
                    <a:pt x="86" y="12"/>
                  </a:lnTo>
                  <a:lnTo>
                    <a:pt x="89" y="15"/>
                  </a:lnTo>
                  <a:lnTo>
                    <a:pt x="94" y="19"/>
                  </a:lnTo>
                  <a:lnTo>
                    <a:pt x="9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a:stretch/>
          </p:blipFill>
          <p:spPr bwMode="auto">
            <a:xfrm>
              <a:off x="10700544" y="2702167"/>
              <a:ext cx="285750" cy="6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reeform 14"/>
            <p:cNvSpPr>
              <a:spLocks/>
            </p:cNvSpPr>
            <p:nvPr/>
          </p:nvSpPr>
          <p:spPr bwMode="auto">
            <a:xfrm>
              <a:off x="10795951" y="2189881"/>
              <a:ext cx="87313" cy="460375"/>
            </a:xfrm>
            <a:custGeom>
              <a:avLst/>
              <a:gdLst>
                <a:gd name="T0" fmla="*/ 104 w 111"/>
                <a:gd name="T1" fmla="*/ 163 h 581"/>
                <a:gd name="T2" fmla="*/ 111 w 111"/>
                <a:gd name="T3" fmla="*/ 442 h 581"/>
                <a:gd name="T4" fmla="*/ 93 w 111"/>
                <a:gd name="T5" fmla="*/ 581 h 581"/>
                <a:gd name="T6" fmla="*/ 66 w 111"/>
                <a:gd name="T7" fmla="*/ 580 h 581"/>
                <a:gd name="T8" fmla="*/ 41 w 111"/>
                <a:gd name="T9" fmla="*/ 578 h 581"/>
                <a:gd name="T10" fmla="*/ 15 w 111"/>
                <a:gd name="T11" fmla="*/ 576 h 581"/>
                <a:gd name="T12" fmla="*/ 3 w 111"/>
                <a:gd name="T13" fmla="*/ 523 h 581"/>
                <a:gd name="T14" fmla="*/ 20 w 111"/>
                <a:gd name="T15" fmla="*/ 527 h 581"/>
                <a:gd name="T16" fmla="*/ 40 w 111"/>
                <a:gd name="T17" fmla="*/ 529 h 581"/>
                <a:gd name="T18" fmla="*/ 57 w 111"/>
                <a:gd name="T19" fmla="*/ 526 h 581"/>
                <a:gd name="T20" fmla="*/ 70 w 111"/>
                <a:gd name="T21" fmla="*/ 514 h 581"/>
                <a:gd name="T22" fmla="*/ 60 w 111"/>
                <a:gd name="T23" fmla="*/ 504 h 581"/>
                <a:gd name="T24" fmla="*/ 46 w 111"/>
                <a:gd name="T25" fmla="*/ 499 h 581"/>
                <a:gd name="T26" fmla="*/ 31 w 111"/>
                <a:gd name="T27" fmla="*/ 497 h 581"/>
                <a:gd name="T28" fmla="*/ 17 w 111"/>
                <a:gd name="T29" fmla="*/ 495 h 581"/>
                <a:gd name="T30" fmla="*/ 3 w 111"/>
                <a:gd name="T31" fmla="*/ 416 h 581"/>
                <a:gd name="T32" fmla="*/ 20 w 111"/>
                <a:gd name="T33" fmla="*/ 416 h 581"/>
                <a:gd name="T34" fmla="*/ 38 w 111"/>
                <a:gd name="T35" fmla="*/ 416 h 581"/>
                <a:gd name="T36" fmla="*/ 55 w 111"/>
                <a:gd name="T37" fmla="*/ 413 h 581"/>
                <a:gd name="T38" fmla="*/ 66 w 111"/>
                <a:gd name="T39" fmla="*/ 399 h 581"/>
                <a:gd name="T40" fmla="*/ 58 w 111"/>
                <a:gd name="T41" fmla="*/ 393 h 581"/>
                <a:gd name="T42" fmla="*/ 49 w 111"/>
                <a:gd name="T43" fmla="*/ 391 h 581"/>
                <a:gd name="T44" fmla="*/ 3 w 111"/>
                <a:gd name="T45" fmla="*/ 290 h 581"/>
                <a:gd name="T46" fmla="*/ 18 w 111"/>
                <a:gd name="T47" fmla="*/ 291 h 581"/>
                <a:gd name="T48" fmla="*/ 33 w 111"/>
                <a:gd name="T49" fmla="*/ 291 h 581"/>
                <a:gd name="T50" fmla="*/ 48 w 111"/>
                <a:gd name="T51" fmla="*/ 287 h 581"/>
                <a:gd name="T52" fmla="*/ 58 w 111"/>
                <a:gd name="T53" fmla="*/ 277 h 581"/>
                <a:gd name="T54" fmla="*/ 58 w 111"/>
                <a:gd name="T55" fmla="*/ 271 h 581"/>
                <a:gd name="T56" fmla="*/ 53 w 111"/>
                <a:gd name="T57" fmla="*/ 267 h 581"/>
                <a:gd name="T58" fmla="*/ 5 w 111"/>
                <a:gd name="T59" fmla="*/ 178 h 581"/>
                <a:gd name="T60" fmla="*/ 18 w 111"/>
                <a:gd name="T61" fmla="*/ 177 h 581"/>
                <a:gd name="T62" fmla="*/ 31 w 111"/>
                <a:gd name="T63" fmla="*/ 176 h 581"/>
                <a:gd name="T64" fmla="*/ 43 w 111"/>
                <a:gd name="T65" fmla="*/ 172 h 581"/>
                <a:gd name="T66" fmla="*/ 51 w 111"/>
                <a:gd name="T67" fmla="*/ 163 h 581"/>
                <a:gd name="T68" fmla="*/ 51 w 111"/>
                <a:gd name="T69" fmla="*/ 156 h 581"/>
                <a:gd name="T70" fmla="*/ 46 w 111"/>
                <a:gd name="T71" fmla="*/ 149 h 581"/>
                <a:gd name="T72" fmla="*/ 36 w 111"/>
                <a:gd name="T73" fmla="*/ 149 h 581"/>
                <a:gd name="T74" fmla="*/ 26 w 111"/>
                <a:gd name="T75" fmla="*/ 149 h 581"/>
                <a:gd name="T76" fmla="*/ 14 w 111"/>
                <a:gd name="T77" fmla="*/ 149 h 581"/>
                <a:gd name="T78" fmla="*/ 4 w 111"/>
                <a:gd name="T79" fmla="*/ 149 h 581"/>
                <a:gd name="T80" fmla="*/ 6 w 111"/>
                <a:gd name="T81" fmla="*/ 83 h 581"/>
                <a:gd name="T82" fmla="*/ 23 w 111"/>
                <a:gd name="T83" fmla="*/ 22 h 581"/>
                <a:gd name="T84" fmla="*/ 31 w 111"/>
                <a:gd name="T85" fmla="*/ 14 h 581"/>
                <a:gd name="T86" fmla="*/ 41 w 111"/>
                <a:gd name="T87" fmla="*/ 6 h 581"/>
                <a:gd name="T88" fmla="*/ 50 w 111"/>
                <a:gd name="T89" fmla="*/ 2 h 581"/>
                <a:gd name="T90" fmla="*/ 61 w 111"/>
                <a:gd name="T91" fmla="*/ 0 h 581"/>
                <a:gd name="T92" fmla="*/ 71 w 111"/>
                <a:gd name="T93" fmla="*/ 5 h 581"/>
                <a:gd name="T94" fmla="*/ 81 w 111"/>
                <a:gd name="T95" fmla="*/ 10 h 581"/>
                <a:gd name="T96" fmla="*/ 89 w 111"/>
                <a:gd name="T97" fmla="*/ 15 h 581"/>
                <a:gd name="T98" fmla="*/ 97 w 111"/>
                <a:gd name="T99"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581">
                  <a:moveTo>
                    <a:pt x="97" y="24"/>
                  </a:moveTo>
                  <a:lnTo>
                    <a:pt x="104" y="163"/>
                  </a:lnTo>
                  <a:lnTo>
                    <a:pt x="110" y="302"/>
                  </a:lnTo>
                  <a:lnTo>
                    <a:pt x="111" y="442"/>
                  </a:lnTo>
                  <a:lnTo>
                    <a:pt x="108" y="581"/>
                  </a:lnTo>
                  <a:lnTo>
                    <a:pt x="93" y="581"/>
                  </a:lnTo>
                  <a:lnTo>
                    <a:pt x="79" y="581"/>
                  </a:lnTo>
                  <a:lnTo>
                    <a:pt x="66" y="580"/>
                  </a:lnTo>
                  <a:lnTo>
                    <a:pt x="53" y="579"/>
                  </a:lnTo>
                  <a:lnTo>
                    <a:pt x="41" y="578"/>
                  </a:lnTo>
                  <a:lnTo>
                    <a:pt x="28" y="576"/>
                  </a:lnTo>
                  <a:lnTo>
                    <a:pt x="15" y="576"/>
                  </a:lnTo>
                  <a:lnTo>
                    <a:pt x="0" y="578"/>
                  </a:lnTo>
                  <a:lnTo>
                    <a:pt x="3" y="523"/>
                  </a:lnTo>
                  <a:lnTo>
                    <a:pt x="11" y="525"/>
                  </a:lnTo>
                  <a:lnTo>
                    <a:pt x="20" y="527"/>
                  </a:lnTo>
                  <a:lnTo>
                    <a:pt x="29" y="528"/>
                  </a:lnTo>
                  <a:lnTo>
                    <a:pt x="40" y="529"/>
                  </a:lnTo>
                  <a:lnTo>
                    <a:pt x="49" y="528"/>
                  </a:lnTo>
                  <a:lnTo>
                    <a:pt x="57" y="526"/>
                  </a:lnTo>
                  <a:lnTo>
                    <a:pt x="64" y="521"/>
                  </a:lnTo>
                  <a:lnTo>
                    <a:pt x="70" y="514"/>
                  </a:lnTo>
                  <a:lnTo>
                    <a:pt x="65" y="508"/>
                  </a:lnTo>
                  <a:lnTo>
                    <a:pt x="60" y="504"/>
                  </a:lnTo>
                  <a:lnTo>
                    <a:pt x="53" y="500"/>
                  </a:lnTo>
                  <a:lnTo>
                    <a:pt x="46" y="499"/>
                  </a:lnTo>
                  <a:lnTo>
                    <a:pt x="38" y="498"/>
                  </a:lnTo>
                  <a:lnTo>
                    <a:pt x="31" y="497"/>
                  </a:lnTo>
                  <a:lnTo>
                    <a:pt x="23" y="496"/>
                  </a:lnTo>
                  <a:lnTo>
                    <a:pt x="17" y="495"/>
                  </a:lnTo>
                  <a:lnTo>
                    <a:pt x="4" y="497"/>
                  </a:lnTo>
                  <a:lnTo>
                    <a:pt x="3" y="416"/>
                  </a:lnTo>
                  <a:lnTo>
                    <a:pt x="11" y="415"/>
                  </a:lnTo>
                  <a:lnTo>
                    <a:pt x="20" y="416"/>
                  </a:lnTo>
                  <a:lnTo>
                    <a:pt x="29" y="416"/>
                  </a:lnTo>
                  <a:lnTo>
                    <a:pt x="38" y="416"/>
                  </a:lnTo>
                  <a:lnTo>
                    <a:pt x="46" y="415"/>
                  </a:lnTo>
                  <a:lnTo>
                    <a:pt x="55" y="413"/>
                  </a:lnTo>
                  <a:lnTo>
                    <a:pt x="61" y="407"/>
                  </a:lnTo>
                  <a:lnTo>
                    <a:pt x="66" y="399"/>
                  </a:lnTo>
                  <a:lnTo>
                    <a:pt x="63" y="394"/>
                  </a:lnTo>
                  <a:lnTo>
                    <a:pt x="58" y="393"/>
                  </a:lnTo>
                  <a:lnTo>
                    <a:pt x="53" y="392"/>
                  </a:lnTo>
                  <a:lnTo>
                    <a:pt x="49" y="391"/>
                  </a:lnTo>
                  <a:lnTo>
                    <a:pt x="3" y="386"/>
                  </a:lnTo>
                  <a:lnTo>
                    <a:pt x="3" y="290"/>
                  </a:lnTo>
                  <a:lnTo>
                    <a:pt x="10" y="290"/>
                  </a:lnTo>
                  <a:lnTo>
                    <a:pt x="18" y="291"/>
                  </a:lnTo>
                  <a:lnTo>
                    <a:pt x="25" y="291"/>
                  </a:lnTo>
                  <a:lnTo>
                    <a:pt x="33" y="291"/>
                  </a:lnTo>
                  <a:lnTo>
                    <a:pt x="41" y="290"/>
                  </a:lnTo>
                  <a:lnTo>
                    <a:pt x="48" y="287"/>
                  </a:lnTo>
                  <a:lnTo>
                    <a:pt x="53" y="284"/>
                  </a:lnTo>
                  <a:lnTo>
                    <a:pt x="58" y="277"/>
                  </a:lnTo>
                  <a:lnTo>
                    <a:pt x="59" y="273"/>
                  </a:lnTo>
                  <a:lnTo>
                    <a:pt x="58" y="271"/>
                  </a:lnTo>
                  <a:lnTo>
                    <a:pt x="56" y="269"/>
                  </a:lnTo>
                  <a:lnTo>
                    <a:pt x="53" y="267"/>
                  </a:lnTo>
                  <a:lnTo>
                    <a:pt x="2" y="260"/>
                  </a:lnTo>
                  <a:lnTo>
                    <a:pt x="5" y="178"/>
                  </a:lnTo>
                  <a:lnTo>
                    <a:pt x="11" y="177"/>
                  </a:lnTo>
                  <a:lnTo>
                    <a:pt x="18" y="177"/>
                  </a:lnTo>
                  <a:lnTo>
                    <a:pt x="25" y="177"/>
                  </a:lnTo>
                  <a:lnTo>
                    <a:pt x="31" y="176"/>
                  </a:lnTo>
                  <a:lnTo>
                    <a:pt x="37" y="174"/>
                  </a:lnTo>
                  <a:lnTo>
                    <a:pt x="43" y="172"/>
                  </a:lnTo>
                  <a:lnTo>
                    <a:pt x="48" y="168"/>
                  </a:lnTo>
                  <a:lnTo>
                    <a:pt x="51" y="163"/>
                  </a:lnTo>
                  <a:lnTo>
                    <a:pt x="52" y="159"/>
                  </a:lnTo>
                  <a:lnTo>
                    <a:pt x="51" y="156"/>
                  </a:lnTo>
                  <a:lnTo>
                    <a:pt x="50" y="153"/>
                  </a:lnTo>
                  <a:lnTo>
                    <a:pt x="46" y="149"/>
                  </a:lnTo>
                  <a:lnTo>
                    <a:pt x="42" y="149"/>
                  </a:lnTo>
                  <a:lnTo>
                    <a:pt x="36" y="149"/>
                  </a:lnTo>
                  <a:lnTo>
                    <a:pt x="31" y="149"/>
                  </a:lnTo>
                  <a:lnTo>
                    <a:pt x="26" y="149"/>
                  </a:lnTo>
                  <a:lnTo>
                    <a:pt x="20" y="149"/>
                  </a:lnTo>
                  <a:lnTo>
                    <a:pt x="14" y="149"/>
                  </a:lnTo>
                  <a:lnTo>
                    <a:pt x="10" y="149"/>
                  </a:lnTo>
                  <a:lnTo>
                    <a:pt x="4" y="149"/>
                  </a:lnTo>
                  <a:lnTo>
                    <a:pt x="7" y="117"/>
                  </a:lnTo>
                  <a:lnTo>
                    <a:pt x="6" y="83"/>
                  </a:lnTo>
                  <a:lnTo>
                    <a:pt x="8" y="50"/>
                  </a:lnTo>
                  <a:lnTo>
                    <a:pt x="23" y="22"/>
                  </a:lnTo>
                  <a:lnTo>
                    <a:pt x="27" y="18"/>
                  </a:lnTo>
                  <a:lnTo>
                    <a:pt x="31" y="14"/>
                  </a:lnTo>
                  <a:lnTo>
                    <a:pt x="36" y="10"/>
                  </a:lnTo>
                  <a:lnTo>
                    <a:pt x="41" y="6"/>
                  </a:lnTo>
                  <a:lnTo>
                    <a:pt x="45" y="4"/>
                  </a:lnTo>
                  <a:lnTo>
                    <a:pt x="50" y="2"/>
                  </a:lnTo>
                  <a:lnTo>
                    <a:pt x="56" y="0"/>
                  </a:lnTo>
                  <a:lnTo>
                    <a:pt x="61" y="0"/>
                  </a:lnTo>
                  <a:lnTo>
                    <a:pt x="66" y="3"/>
                  </a:lnTo>
                  <a:lnTo>
                    <a:pt x="71" y="5"/>
                  </a:lnTo>
                  <a:lnTo>
                    <a:pt x="76" y="7"/>
                  </a:lnTo>
                  <a:lnTo>
                    <a:pt x="81" y="10"/>
                  </a:lnTo>
                  <a:lnTo>
                    <a:pt x="86" y="12"/>
                  </a:lnTo>
                  <a:lnTo>
                    <a:pt x="89" y="15"/>
                  </a:lnTo>
                  <a:lnTo>
                    <a:pt x="94" y="19"/>
                  </a:lnTo>
                  <a:lnTo>
                    <a:pt x="9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p:cNvGrpSpPr/>
          <p:nvPr/>
        </p:nvGrpSpPr>
        <p:grpSpPr>
          <a:xfrm>
            <a:off x="6598658" y="1332037"/>
            <a:ext cx="1482393" cy="2425128"/>
            <a:chOff x="6598658" y="1332037"/>
            <a:chExt cx="1482393" cy="2425128"/>
          </a:xfrm>
        </p:grpSpPr>
        <p:grpSp>
          <p:nvGrpSpPr>
            <p:cNvPr id="67" name="Group 66"/>
            <p:cNvGrpSpPr/>
            <p:nvPr/>
          </p:nvGrpSpPr>
          <p:grpSpPr>
            <a:xfrm>
              <a:off x="6633251" y="1332037"/>
              <a:ext cx="1447800" cy="1145363"/>
              <a:chOff x="6629400" y="1404693"/>
              <a:chExt cx="1447800" cy="1145363"/>
            </a:xfrm>
          </p:grpSpPr>
          <p:grpSp>
            <p:nvGrpSpPr>
              <p:cNvPr id="60" name="Group 59"/>
              <p:cNvGrpSpPr/>
              <p:nvPr/>
            </p:nvGrpSpPr>
            <p:grpSpPr>
              <a:xfrm>
                <a:off x="6629400" y="1404693"/>
                <a:ext cx="1447800" cy="1145363"/>
                <a:chOff x="6629400" y="1445436"/>
                <a:chExt cx="1447800" cy="1145363"/>
              </a:xfrm>
            </p:grpSpPr>
            <p:sp>
              <p:nvSpPr>
                <p:cNvPr id="57" name="Oval 56"/>
                <p:cNvSpPr/>
                <p:nvPr/>
              </p:nvSpPr>
              <p:spPr>
                <a:xfrm>
                  <a:off x="6629400" y="1445436"/>
                  <a:ext cx="1447800" cy="114536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781800" y="1676400"/>
                  <a:ext cx="1150703" cy="192339"/>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774097" y="1941261"/>
                  <a:ext cx="1150703" cy="192339"/>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05600" y="2209800"/>
                  <a:ext cx="1150703" cy="192339"/>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Freeform 76"/>
              <p:cNvSpPr/>
              <p:nvPr/>
            </p:nvSpPr>
            <p:spPr>
              <a:xfrm rot="16439780">
                <a:off x="6587537" y="1892587"/>
                <a:ext cx="812992" cy="215932"/>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16439780">
                <a:off x="6838423" y="1906831"/>
                <a:ext cx="812992" cy="215932"/>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16439780">
                <a:off x="7077470" y="1869410"/>
                <a:ext cx="812992" cy="215932"/>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6439780">
                <a:off x="7322055" y="1940723"/>
                <a:ext cx="812992" cy="215932"/>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6598658" y="1455555"/>
              <a:ext cx="1447800" cy="2301610"/>
              <a:chOff x="6598658" y="1455555"/>
              <a:chExt cx="1447800" cy="2301610"/>
            </a:xfrm>
          </p:grpSpPr>
          <p:sp>
            <p:nvSpPr>
              <p:cNvPr id="76" name="Oval 75"/>
              <p:cNvSpPr/>
              <p:nvPr/>
            </p:nvSpPr>
            <p:spPr>
              <a:xfrm>
                <a:off x="6598658" y="2611802"/>
                <a:ext cx="1447800" cy="1145363"/>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34200" y="1790922"/>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304752" y="1961801"/>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204751" y="1710183"/>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154331" y="1455555"/>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052351" y="2022506"/>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732402" y="1765191"/>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87817" y="1636723"/>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866500" y="2823693"/>
                <a:ext cx="912115" cy="72157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962512" y="2969200"/>
                <a:ext cx="724944" cy="121174"/>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957659" y="3136063"/>
                <a:ext cx="724944" cy="121174"/>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914506" y="3305243"/>
                <a:ext cx="724944" cy="121174"/>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263779" y="3170101"/>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6439780">
                <a:off x="6840126" y="3131066"/>
                <a:ext cx="512185" cy="136037"/>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16439780">
                <a:off x="6998185" y="3140040"/>
                <a:ext cx="512185" cy="136037"/>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rot="16439780">
                <a:off x="7148785" y="3116465"/>
                <a:ext cx="512185" cy="136037"/>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rot="16439780">
                <a:off x="7302873" y="3161392"/>
                <a:ext cx="512185" cy="136037"/>
              </a:xfrm>
              <a:custGeom>
                <a:avLst/>
                <a:gdLst>
                  <a:gd name="connsiteX0" fmla="*/ 0 w 1150703"/>
                  <a:gd name="connsiteY0" fmla="*/ 10646 h 192339"/>
                  <a:gd name="connsiteX1" fmla="*/ 265814 w 1150703"/>
                  <a:gd name="connsiteY1" fmla="*/ 159502 h 192339"/>
                  <a:gd name="connsiteX2" fmla="*/ 744279 w 1150703"/>
                  <a:gd name="connsiteY2" fmla="*/ 14 h 192339"/>
                  <a:gd name="connsiteX3" fmla="*/ 1116418 w 1150703"/>
                  <a:gd name="connsiteY3" fmla="*/ 170135 h 192339"/>
                  <a:gd name="connsiteX4" fmla="*/ 1137683 w 1150703"/>
                  <a:gd name="connsiteY4" fmla="*/ 191400 h 192339"/>
                  <a:gd name="connsiteX5" fmla="*/ 1148316 w 1150703"/>
                  <a:gd name="connsiteY5" fmla="*/ 180767 h 19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03" h="192339">
                    <a:moveTo>
                      <a:pt x="0" y="10646"/>
                    </a:moveTo>
                    <a:cubicBezTo>
                      <a:pt x="70884" y="85960"/>
                      <a:pt x="141768" y="161274"/>
                      <a:pt x="265814" y="159502"/>
                    </a:cubicBezTo>
                    <a:cubicBezTo>
                      <a:pt x="389860" y="157730"/>
                      <a:pt x="602512" y="-1758"/>
                      <a:pt x="744279" y="14"/>
                    </a:cubicBezTo>
                    <a:cubicBezTo>
                      <a:pt x="886046" y="1786"/>
                      <a:pt x="1050851" y="138237"/>
                      <a:pt x="1116418" y="170135"/>
                    </a:cubicBezTo>
                    <a:cubicBezTo>
                      <a:pt x="1181985" y="202033"/>
                      <a:pt x="1132367" y="189628"/>
                      <a:pt x="1137683" y="191400"/>
                    </a:cubicBezTo>
                    <a:cubicBezTo>
                      <a:pt x="1142999" y="193172"/>
                      <a:pt x="1145657" y="186969"/>
                      <a:pt x="1148316" y="18076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029520" y="2700711"/>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08602" y="3584327"/>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812998" y="3208058"/>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18496" y="3312753"/>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716036" y="2825066"/>
                <a:ext cx="152400" cy="118617"/>
              </a:xfrm>
              <a:prstGeom prst="ellipse">
                <a:avLst/>
              </a:pr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flipV="1">
                <a:off x="7357151" y="2734029"/>
                <a:ext cx="23801" cy="43782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1028</Words>
  <Application>Microsoft Office PowerPoint</Application>
  <PresentationFormat>On-screen Show (4:3)</PresentationFormat>
  <Paragraphs>121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Helena</dc:creator>
  <cp:lastModifiedBy>Chase Linsley</cp:lastModifiedBy>
  <cp:revision>117</cp:revision>
  <dcterms:created xsi:type="dcterms:W3CDTF">2013-03-22T19:31:08Z</dcterms:created>
  <dcterms:modified xsi:type="dcterms:W3CDTF">2013-09-26T01:12:58Z</dcterms:modified>
</cp:coreProperties>
</file>