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360" r:id="rId6"/>
    <p:sldId id="292" r:id="rId7"/>
    <p:sldId id="364" r:id="rId8"/>
    <p:sldId id="361" r:id="rId9"/>
    <p:sldId id="362" r:id="rId10"/>
    <p:sldId id="363" r:id="rId11"/>
    <p:sldId id="309" r:id="rId12"/>
    <p:sldId id="342" r:id="rId13"/>
    <p:sldId id="368" r:id="rId14"/>
    <p:sldId id="332" r:id="rId15"/>
    <p:sldId id="369" r:id="rId16"/>
    <p:sldId id="370" r:id="rId17"/>
    <p:sldId id="372" r:id="rId18"/>
    <p:sldId id="373" r:id="rId19"/>
    <p:sldId id="376" r:id="rId20"/>
    <p:sldId id="3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" initials="J" lastIdx="8" clrIdx="0">
    <p:extLst>
      <p:ext uri="{19B8F6BF-5375-455C-9EA6-DF929625EA0E}">
        <p15:presenceInfo xmlns:p15="http://schemas.microsoft.com/office/powerpoint/2012/main" userId="Jian" providerId="None"/>
      </p:ext>
    </p:extLst>
  </p:cmAuthor>
  <p:cmAuthor id="2" name="翁 健" initials="翁" lastIdx="6" clrIdx="1">
    <p:extLst>
      <p:ext uri="{19B8F6BF-5375-455C-9EA6-DF929625EA0E}">
        <p15:presenceInfo xmlns:p15="http://schemas.microsoft.com/office/powerpoint/2012/main" userId="bedff36119963aae" providerId="Windows Live"/>
      </p:ext>
    </p:extLst>
  </p:cmAuthor>
  <p:cmAuthor id="3" name="Jian Weng" initials="JW" lastIdx="8" clrIdx="2">
    <p:extLst>
      <p:ext uri="{19B8F6BF-5375-455C-9EA6-DF929625EA0E}">
        <p15:presenceInfo xmlns:p15="http://schemas.microsoft.com/office/powerpoint/2012/main" userId="Jian Weng" providerId="None"/>
      </p:ext>
    </p:extLst>
  </p:cmAuthor>
  <p:cmAuthor id="4" name="Guest User" initials="GU" lastIdx="16" clrIdx="3">
    <p:extLst>
      <p:ext uri="{19B8F6BF-5375-455C-9EA6-DF929625EA0E}">
        <p15:presenceInfo xmlns:p15="http://schemas.microsoft.com/office/powerpoint/2012/main" userId="S::urn:spo:anon#6e08da6f19cc72fbca63e356e5a1ab1b062b933dd9a4f9580422aaecd3315e6c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86F38-3002-B9AE-CA9C-BAF9FF089D5C}" v="17" dt="2020-10-16T23:57:44.585"/>
    <p1510:client id="{9D86C80B-C324-4F68-8A36-C2EB371AB475}" v="5488" dt="2020-10-17T04:25:21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12" autoAdjust="0"/>
  </p:normalViewPr>
  <p:slideViewPr>
    <p:cSldViewPr snapToGrid="0">
      <p:cViewPr varScale="1">
        <p:scale>
          <a:sx n="87" d="100"/>
          <a:sy n="87" d="100"/>
        </p:scale>
        <p:origin x="91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n" userId="dc9c5ffe-2e2f-4ce4-a6ad-08764b325b15" providerId="ADAL" clId="{9D86C80B-C324-4F68-8A36-C2EB371AB475}"/>
    <pc:docChg chg="undo custSel addSld delSld modSld sldOrd">
      <pc:chgData name="Jian" userId="dc9c5ffe-2e2f-4ce4-a6ad-08764b325b15" providerId="ADAL" clId="{9D86C80B-C324-4F68-8A36-C2EB371AB475}" dt="2020-10-17T04:25:54.962" v="17807" actId="1037"/>
      <pc:docMkLst>
        <pc:docMk/>
      </pc:docMkLst>
      <pc:sldChg chg="addSp delSp modSp mod ord modNotesTx">
        <pc:chgData name="Jian" userId="dc9c5ffe-2e2f-4ce4-a6ad-08764b325b15" providerId="ADAL" clId="{9D86C80B-C324-4F68-8A36-C2EB371AB475}" dt="2020-10-17T03:36:39.277" v="17649" actId="20577"/>
        <pc:sldMkLst>
          <pc:docMk/>
          <pc:sldMk cId="3985901566" sldId="260"/>
        </pc:sldMkLst>
        <pc:spChg chg="del mod">
          <ac:chgData name="Jian" userId="dc9c5ffe-2e2f-4ce4-a6ad-08764b325b15" providerId="ADAL" clId="{9D86C80B-C324-4F68-8A36-C2EB371AB475}" dt="2020-10-15T20:32:19.407" v="3293" actId="21"/>
          <ac:spMkLst>
            <pc:docMk/>
            <pc:sldMk cId="3985901566" sldId="260"/>
            <ac:spMk id="7" creationId="{52F5BA9F-435A-4203-AE8A-EAD83D453A0E}"/>
          </ac:spMkLst>
        </pc:spChg>
        <pc:spChg chg="add">
          <ac:chgData name="Jian" userId="dc9c5ffe-2e2f-4ce4-a6ad-08764b325b15" providerId="ADAL" clId="{9D86C80B-C324-4F68-8A36-C2EB371AB475}" dt="2020-10-15T20:33:50.875" v="3343" actId="22"/>
          <ac:spMkLst>
            <pc:docMk/>
            <pc:sldMk cId="3985901566" sldId="260"/>
            <ac:spMk id="11" creationId="{8722F0E8-B6C3-43D8-BB16-858AF716E875}"/>
          </ac:spMkLst>
        </pc:spChg>
        <pc:spChg chg="add mod">
          <ac:chgData name="Jian" userId="dc9c5ffe-2e2f-4ce4-a6ad-08764b325b15" providerId="ADAL" clId="{9D86C80B-C324-4F68-8A36-C2EB371AB475}" dt="2020-10-16T22:40:11.391" v="14751" actId="20577"/>
          <ac:spMkLst>
            <pc:docMk/>
            <pc:sldMk cId="3985901566" sldId="260"/>
            <ac:spMk id="12" creationId="{D15F2A12-A4A7-49A2-B451-8F4CD0D75787}"/>
          </ac:spMkLst>
        </pc:spChg>
        <pc:spChg chg="mod">
          <ac:chgData name="Jian" userId="dc9c5ffe-2e2f-4ce4-a6ad-08764b325b15" providerId="ADAL" clId="{9D86C80B-C324-4F68-8A36-C2EB371AB475}" dt="2020-10-15T19:43:18.918" v="2802" actId="1038"/>
          <ac:spMkLst>
            <pc:docMk/>
            <pc:sldMk cId="3985901566" sldId="260"/>
            <ac:spMk id="22" creationId="{927C4354-D5A8-421B-BF4B-981D3B81B632}"/>
          </ac:spMkLst>
        </pc:spChg>
        <pc:spChg chg="mod">
          <ac:chgData name="Jian" userId="dc9c5ffe-2e2f-4ce4-a6ad-08764b325b15" providerId="ADAL" clId="{9D86C80B-C324-4F68-8A36-C2EB371AB475}" dt="2020-10-15T19:19:58.470" v="2570" actId="1076"/>
          <ac:spMkLst>
            <pc:docMk/>
            <pc:sldMk cId="3985901566" sldId="260"/>
            <ac:spMk id="92" creationId="{DE77DC57-1115-4EA5-96A4-00CD3F039085}"/>
          </ac:spMkLst>
        </pc:spChg>
        <pc:spChg chg="mod">
          <ac:chgData name="Jian" userId="dc9c5ffe-2e2f-4ce4-a6ad-08764b325b15" providerId="ADAL" clId="{9D86C80B-C324-4F68-8A36-C2EB371AB475}" dt="2020-10-16T00:15:15.118" v="5200" actId="1076"/>
          <ac:spMkLst>
            <pc:docMk/>
            <pc:sldMk cId="3985901566" sldId="260"/>
            <ac:spMk id="169" creationId="{FBA6EE92-A7EB-4ED6-B4E1-9EECDC0FAB8C}"/>
          </ac:spMkLst>
        </pc:spChg>
        <pc:spChg chg="del mod">
          <ac:chgData name="Jian" userId="dc9c5ffe-2e2f-4ce4-a6ad-08764b325b15" providerId="ADAL" clId="{9D86C80B-C324-4F68-8A36-C2EB371AB475}" dt="2020-10-15T19:25:03.597" v="2635" actId="21"/>
          <ac:spMkLst>
            <pc:docMk/>
            <pc:sldMk cId="3985901566" sldId="260"/>
            <ac:spMk id="170" creationId="{7EA695B4-A6AF-4CB3-BC4C-4A6068335891}"/>
          </ac:spMkLst>
        </pc:spChg>
        <pc:spChg chg="mod">
          <ac:chgData name="Jian" userId="dc9c5ffe-2e2f-4ce4-a6ad-08764b325b15" providerId="ADAL" clId="{9D86C80B-C324-4F68-8A36-C2EB371AB475}" dt="2020-10-15T20:34:02.020" v="3352" actId="20577"/>
          <ac:spMkLst>
            <pc:docMk/>
            <pc:sldMk cId="3985901566" sldId="260"/>
            <ac:spMk id="174" creationId="{410AC21A-182F-403B-8F7A-3F7583A0A148}"/>
          </ac:spMkLst>
        </pc:spChg>
        <pc:spChg chg="mod">
          <ac:chgData name="Jian" userId="dc9c5ffe-2e2f-4ce4-a6ad-08764b325b15" providerId="ADAL" clId="{9D86C80B-C324-4F68-8A36-C2EB371AB475}" dt="2020-10-17T03:36:39.277" v="17649" actId="20577"/>
          <ac:spMkLst>
            <pc:docMk/>
            <pc:sldMk cId="3985901566" sldId="260"/>
            <ac:spMk id="175" creationId="{66360B73-B9E2-4B87-B941-35AAB9776B04}"/>
          </ac:spMkLst>
        </pc:spChg>
        <pc:spChg chg="mod">
          <ac:chgData name="Jian" userId="dc9c5ffe-2e2f-4ce4-a6ad-08764b325b15" providerId="ADAL" clId="{9D86C80B-C324-4F68-8A36-C2EB371AB475}" dt="2020-10-15T22:13:28.337" v="3801" actId="207"/>
          <ac:spMkLst>
            <pc:docMk/>
            <pc:sldMk cId="3985901566" sldId="260"/>
            <ac:spMk id="272" creationId="{1A419822-F94E-45D1-B82D-402B2D32ABA1}"/>
          </ac:spMkLst>
        </pc:spChg>
        <pc:cxnChg chg="mod">
          <ac:chgData name="Jian" userId="dc9c5ffe-2e2f-4ce4-a6ad-08764b325b15" providerId="ADAL" clId="{9D86C80B-C324-4F68-8A36-C2EB371AB475}" dt="2020-10-15T19:20:22.270" v="2574" actId="14100"/>
          <ac:cxnSpMkLst>
            <pc:docMk/>
            <pc:sldMk cId="3985901566" sldId="260"/>
            <ac:cxnSpMk id="291" creationId="{3DC7FE47-17C0-4240-9004-9DC0DBAC0A4E}"/>
          </ac:cxnSpMkLst>
        </pc:cxnChg>
      </pc:sldChg>
      <pc:sldChg chg="modSp add modAnim">
        <pc:chgData name="Jian" userId="dc9c5ffe-2e2f-4ce4-a6ad-08764b325b15" providerId="ADAL" clId="{9D86C80B-C324-4F68-8A36-C2EB371AB475}" dt="2020-10-16T06:20:41.432" v="7415" actId="20577"/>
        <pc:sldMkLst>
          <pc:docMk/>
          <pc:sldMk cId="2240078883" sldId="292"/>
        </pc:sldMkLst>
        <pc:spChg chg="mod">
          <ac:chgData name="Jian" userId="dc9c5ffe-2e2f-4ce4-a6ad-08764b325b15" providerId="ADAL" clId="{9D86C80B-C324-4F68-8A36-C2EB371AB475}" dt="2020-10-16T06:20:41.432" v="7415" actId="20577"/>
          <ac:spMkLst>
            <pc:docMk/>
            <pc:sldMk cId="2240078883" sldId="292"/>
            <ac:spMk id="3" creationId="{F4BF3978-1E04-4A9F-B889-95A44C20241A}"/>
          </ac:spMkLst>
        </pc:spChg>
      </pc:sldChg>
      <pc:sldChg chg="modSp mod ord modShow">
        <pc:chgData name="Jian" userId="dc9c5ffe-2e2f-4ce4-a6ad-08764b325b15" providerId="ADAL" clId="{9D86C80B-C324-4F68-8A36-C2EB371AB475}" dt="2020-10-14T21:55:17.374" v="300"/>
        <pc:sldMkLst>
          <pc:docMk/>
          <pc:sldMk cId="4268386474" sldId="293"/>
        </pc:sldMkLst>
        <pc:spChg chg="mod">
          <ac:chgData name="Jian" userId="dc9c5ffe-2e2f-4ce4-a6ad-08764b325b15" providerId="ADAL" clId="{9D86C80B-C324-4F68-8A36-C2EB371AB475}" dt="2020-10-14T18:07:30.537" v="85" actId="1038"/>
          <ac:spMkLst>
            <pc:docMk/>
            <pc:sldMk cId="4268386474" sldId="293"/>
            <ac:spMk id="2" creationId="{99A5EF08-BCEE-4A5C-AC4E-A63FB7BC4217}"/>
          </ac:spMkLst>
        </pc:spChg>
        <pc:spChg chg="mod">
          <ac:chgData name="Jian" userId="dc9c5ffe-2e2f-4ce4-a6ad-08764b325b15" providerId="ADAL" clId="{9D86C80B-C324-4F68-8A36-C2EB371AB475}" dt="2020-10-14T18:19:23.553" v="93" actId="1035"/>
          <ac:spMkLst>
            <pc:docMk/>
            <pc:sldMk cId="4268386474" sldId="293"/>
            <ac:spMk id="3" creationId="{A74C54AD-B68E-4E67-ADA3-E3773D1F502C}"/>
          </ac:spMkLst>
        </pc:spChg>
      </pc:sldChg>
      <pc:sldChg chg="mod ord modShow">
        <pc:chgData name="Jian" userId="dc9c5ffe-2e2f-4ce4-a6ad-08764b325b15" providerId="ADAL" clId="{9D86C80B-C324-4F68-8A36-C2EB371AB475}" dt="2020-10-14T21:55:17.374" v="300"/>
        <pc:sldMkLst>
          <pc:docMk/>
          <pc:sldMk cId="838465868" sldId="294"/>
        </pc:sldMkLst>
      </pc:sldChg>
      <pc:sldChg chg="delSp modSp mod ord delAnim modShow">
        <pc:chgData name="Jian" userId="dc9c5ffe-2e2f-4ce4-a6ad-08764b325b15" providerId="ADAL" clId="{9D86C80B-C324-4F68-8A36-C2EB371AB475}" dt="2020-10-16T23:56:17.415" v="15020" actId="1076"/>
        <pc:sldMkLst>
          <pc:docMk/>
          <pc:sldMk cId="596718575" sldId="303"/>
        </pc:sldMkLst>
        <pc:spChg chg="mod">
          <ac:chgData name="Jian" userId="dc9c5ffe-2e2f-4ce4-a6ad-08764b325b15" providerId="ADAL" clId="{9D86C80B-C324-4F68-8A36-C2EB371AB475}" dt="2020-10-16T23:56:17.415" v="15020" actId="1076"/>
          <ac:spMkLst>
            <pc:docMk/>
            <pc:sldMk cId="596718575" sldId="303"/>
            <ac:spMk id="2" creationId="{04B1FC42-C078-4B33-A617-8DE6C8A9D413}"/>
          </ac:spMkLst>
        </pc:spChg>
        <pc:spChg chg="mod">
          <ac:chgData name="Jian" userId="dc9c5ffe-2e2f-4ce4-a6ad-08764b325b15" providerId="ADAL" clId="{9D86C80B-C324-4F68-8A36-C2EB371AB475}" dt="2020-10-15T21:57:25.417" v="3730" actId="20577"/>
          <ac:spMkLst>
            <pc:docMk/>
            <pc:sldMk cId="596718575" sldId="303"/>
            <ac:spMk id="6" creationId="{AF9CAC18-C004-48AE-AC87-75B52FCFCF54}"/>
          </ac:spMkLst>
        </pc:spChg>
        <pc:spChg chg="mod">
          <ac:chgData name="Jian" userId="dc9c5ffe-2e2f-4ce4-a6ad-08764b325b15" providerId="ADAL" clId="{9D86C80B-C324-4F68-8A36-C2EB371AB475}" dt="2020-10-15T21:56:13.324" v="3705" actId="1076"/>
          <ac:spMkLst>
            <pc:docMk/>
            <pc:sldMk cId="596718575" sldId="303"/>
            <ac:spMk id="38" creationId="{F9909E81-9A4F-4607-BA30-89C07AD4B305}"/>
          </ac:spMkLst>
        </pc:spChg>
        <pc:spChg chg="mod">
          <ac:chgData name="Jian" userId="dc9c5ffe-2e2f-4ce4-a6ad-08764b325b15" providerId="ADAL" clId="{9D86C80B-C324-4F68-8A36-C2EB371AB475}" dt="2020-10-15T21:56:13.324" v="3705" actId="1076"/>
          <ac:spMkLst>
            <pc:docMk/>
            <pc:sldMk cId="596718575" sldId="303"/>
            <ac:spMk id="46" creationId="{5BF99D4E-574E-470D-9225-424CCEFD7A53}"/>
          </ac:spMkLst>
        </pc:spChg>
        <pc:spChg chg="mod">
          <ac:chgData name="Jian" userId="dc9c5ffe-2e2f-4ce4-a6ad-08764b325b15" providerId="ADAL" clId="{9D86C80B-C324-4F68-8A36-C2EB371AB475}" dt="2020-10-15T21:56:13.324" v="3705" actId="1076"/>
          <ac:spMkLst>
            <pc:docMk/>
            <pc:sldMk cId="596718575" sldId="303"/>
            <ac:spMk id="48" creationId="{F31C9D52-BF92-4A8F-89B3-8CB142C876CA}"/>
          </ac:spMkLst>
        </pc:spChg>
        <pc:spChg chg="mod">
          <ac:chgData name="Jian" userId="dc9c5ffe-2e2f-4ce4-a6ad-08764b325b15" providerId="ADAL" clId="{9D86C80B-C324-4F68-8A36-C2EB371AB475}" dt="2020-10-15T21:56:13.324" v="3705" actId="1076"/>
          <ac:spMkLst>
            <pc:docMk/>
            <pc:sldMk cId="596718575" sldId="303"/>
            <ac:spMk id="50" creationId="{A40C064B-3645-4275-A81A-160F2DDCF420}"/>
          </ac:spMkLst>
        </pc:spChg>
        <pc:spChg chg="mod">
          <ac:chgData name="Jian" userId="dc9c5ffe-2e2f-4ce4-a6ad-08764b325b15" providerId="ADAL" clId="{9D86C80B-C324-4F68-8A36-C2EB371AB475}" dt="2020-10-15T21:56:13.324" v="3705" actId="1076"/>
          <ac:spMkLst>
            <pc:docMk/>
            <pc:sldMk cId="596718575" sldId="303"/>
            <ac:spMk id="60" creationId="{E7DBE2E0-3A57-4F6B-9F4D-A116BA73E33A}"/>
          </ac:spMkLst>
        </pc:spChg>
        <pc:spChg chg="mod">
          <ac:chgData name="Jian" userId="dc9c5ffe-2e2f-4ce4-a6ad-08764b325b15" providerId="ADAL" clId="{9D86C80B-C324-4F68-8A36-C2EB371AB475}" dt="2020-10-15T21:56:13.324" v="3705" actId="1076"/>
          <ac:spMkLst>
            <pc:docMk/>
            <pc:sldMk cId="596718575" sldId="303"/>
            <ac:spMk id="61" creationId="{C2CF7324-88C1-4DC7-BE92-17379F653932}"/>
          </ac:spMkLst>
        </pc:spChg>
        <pc:spChg chg="mod">
          <ac:chgData name="Jian" userId="dc9c5ffe-2e2f-4ce4-a6ad-08764b325b15" providerId="ADAL" clId="{9D86C80B-C324-4F68-8A36-C2EB371AB475}" dt="2020-10-15T21:56:13.324" v="3705" actId="1076"/>
          <ac:spMkLst>
            <pc:docMk/>
            <pc:sldMk cId="596718575" sldId="303"/>
            <ac:spMk id="63" creationId="{AB53C903-3A5A-4F9E-933E-3BC523708075}"/>
          </ac:spMkLst>
        </pc:spChg>
        <pc:spChg chg="mod">
          <ac:chgData name="Jian" userId="dc9c5ffe-2e2f-4ce4-a6ad-08764b325b15" providerId="ADAL" clId="{9D86C80B-C324-4F68-8A36-C2EB371AB475}" dt="2020-10-16T05:03:58.841" v="5632" actId="6549"/>
          <ac:spMkLst>
            <pc:docMk/>
            <pc:sldMk cId="596718575" sldId="303"/>
            <ac:spMk id="64" creationId="{8C065143-56B1-493A-B00E-19A827FE478C}"/>
          </ac:spMkLst>
        </pc:spChg>
        <pc:spChg chg="mod">
          <ac:chgData name="Jian" userId="dc9c5ffe-2e2f-4ce4-a6ad-08764b325b15" providerId="ADAL" clId="{9D86C80B-C324-4F68-8A36-C2EB371AB475}" dt="2020-10-15T21:56:13.324" v="3705" actId="1076"/>
          <ac:spMkLst>
            <pc:docMk/>
            <pc:sldMk cId="596718575" sldId="303"/>
            <ac:spMk id="66" creationId="{F2473D42-6EE2-496A-9238-931129DCBF5B}"/>
          </ac:spMkLst>
        </pc:spChg>
        <pc:spChg chg="mod">
          <ac:chgData name="Jian" userId="dc9c5ffe-2e2f-4ce4-a6ad-08764b325b15" providerId="ADAL" clId="{9D86C80B-C324-4F68-8A36-C2EB371AB475}" dt="2020-10-15T21:56:04.805" v="3703" actId="1076"/>
          <ac:spMkLst>
            <pc:docMk/>
            <pc:sldMk cId="596718575" sldId="303"/>
            <ac:spMk id="67" creationId="{BAA87CBE-8092-4837-823F-C0D41E32DCF8}"/>
          </ac:spMkLst>
        </pc:spChg>
        <pc:spChg chg="mod">
          <ac:chgData name="Jian" userId="dc9c5ffe-2e2f-4ce4-a6ad-08764b325b15" providerId="ADAL" clId="{9D86C80B-C324-4F68-8A36-C2EB371AB475}" dt="2020-10-15T21:56:04.805" v="3703" actId="1076"/>
          <ac:spMkLst>
            <pc:docMk/>
            <pc:sldMk cId="596718575" sldId="303"/>
            <ac:spMk id="68" creationId="{6F8D76F8-BAA2-443A-A960-3FF269BA660C}"/>
          </ac:spMkLst>
        </pc:spChg>
        <pc:spChg chg="mod">
          <ac:chgData name="Jian" userId="dc9c5ffe-2e2f-4ce4-a6ad-08764b325b15" providerId="ADAL" clId="{9D86C80B-C324-4F68-8A36-C2EB371AB475}" dt="2020-10-15T21:56:04.805" v="3703" actId="1076"/>
          <ac:spMkLst>
            <pc:docMk/>
            <pc:sldMk cId="596718575" sldId="303"/>
            <ac:spMk id="71" creationId="{A0A919D1-10C7-452F-BBB5-225956CE50C3}"/>
          </ac:spMkLst>
        </pc:spChg>
        <pc:spChg chg="mod">
          <ac:chgData name="Jian" userId="dc9c5ffe-2e2f-4ce4-a6ad-08764b325b15" providerId="ADAL" clId="{9D86C80B-C324-4F68-8A36-C2EB371AB475}" dt="2020-10-15T21:56:04.805" v="3703" actId="1076"/>
          <ac:spMkLst>
            <pc:docMk/>
            <pc:sldMk cId="596718575" sldId="303"/>
            <ac:spMk id="73" creationId="{D1984226-EA79-4D38-9039-4CC0E80BAFE4}"/>
          </ac:spMkLst>
        </pc:spChg>
        <pc:spChg chg="mod">
          <ac:chgData name="Jian" userId="dc9c5ffe-2e2f-4ce4-a6ad-08764b325b15" providerId="ADAL" clId="{9D86C80B-C324-4F68-8A36-C2EB371AB475}" dt="2020-10-15T21:56:04.805" v="3703" actId="1076"/>
          <ac:spMkLst>
            <pc:docMk/>
            <pc:sldMk cId="596718575" sldId="303"/>
            <ac:spMk id="85" creationId="{531769A1-E196-4649-BBC3-86E8B9DA9ABD}"/>
          </ac:spMkLst>
        </pc:spChg>
        <pc:spChg chg="mod">
          <ac:chgData name="Jian" userId="dc9c5ffe-2e2f-4ce4-a6ad-08764b325b15" providerId="ADAL" clId="{9D86C80B-C324-4F68-8A36-C2EB371AB475}" dt="2020-10-15T21:56:04.805" v="3703" actId="1076"/>
          <ac:spMkLst>
            <pc:docMk/>
            <pc:sldMk cId="596718575" sldId="303"/>
            <ac:spMk id="104" creationId="{E1560759-C32F-4A6D-9796-10243209069C}"/>
          </ac:spMkLst>
        </pc:spChg>
        <pc:spChg chg="mod">
          <ac:chgData name="Jian" userId="dc9c5ffe-2e2f-4ce4-a6ad-08764b325b15" providerId="ADAL" clId="{9D86C80B-C324-4F68-8A36-C2EB371AB475}" dt="2020-10-15T21:56:04.805" v="3703" actId="1076"/>
          <ac:spMkLst>
            <pc:docMk/>
            <pc:sldMk cId="596718575" sldId="303"/>
            <ac:spMk id="110" creationId="{ACDE99C5-00B1-4E9D-B437-A082D450EF37}"/>
          </ac:spMkLst>
        </pc:spChg>
        <pc:spChg chg="mod">
          <ac:chgData name="Jian" userId="dc9c5ffe-2e2f-4ce4-a6ad-08764b325b15" providerId="ADAL" clId="{9D86C80B-C324-4F68-8A36-C2EB371AB475}" dt="2020-10-15T22:16:06.992" v="3826" actId="1038"/>
          <ac:spMkLst>
            <pc:docMk/>
            <pc:sldMk cId="596718575" sldId="303"/>
            <ac:spMk id="118" creationId="{7C3BAF8B-DE89-4CCD-8354-5360A64AAAFE}"/>
          </ac:spMkLst>
        </pc:spChg>
        <pc:spChg chg="mod">
          <ac:chgData name="Jian" userId="dc9c5ffe-2e2f-4ce4-a6ad-08764b325b15" providerId="ADAL" clId="{9D86C80B-C324-4F68-8A36-C2EB371AB475}" dt="2020-10-15T22:16:06.992" v="3826" actId="1038"/>
          <ac:spMkLst>
            <pc:docMk/>
            <pc:sldMk cId="596718575" sldId="303"/>
            <ac:spMk id="119" creationId="{125FC674-1750-4DB1-86C2-6F5E45868854}"/>
          </ac:spMkLst>
        </pc:spChg>
        <pc:spChg chg="mod">
          <ac:chgData name="Jian" userId="dc9c5ffe-2e2f-4ce4-a6ad-08764b325b15" providerId="ADAL" clId="{9D86C80B-C324-4F68-8A36-C2EB371AB475}" dt="2020-10-15T22:16:06.992" v="3826" actId="1038"/>
          <ac:spMkLst>
            <pc:docMk/>
            <pc:sldMk cId="596718575" sldId="303"/>
            <ac:spMk id="127" creationId="{32232DBC-9208-4109-8EA6-86093841B8BE}"/>
          </ac:spMkLst>
        </pc:spChg>
        <pc:spChg chg="mod">
          <ac:chgData name="Jian" userId="dc9c5ffe-2e2f-4ce4-a6ad-08764b325b15" providerId="ADAL" clId="{9D86C80B-C324-4F68-8A36-C2EB371AB475}" dt="2020-10-15T22:16:06.992" v="3826" actId="1038"/>
          <ac:spMkLst>
            <pc:docMk/>
            <pc:sldMk cId="596718575" sldId="303"/>
            <ac:spMk id="138" creationId="{1B64B049-4C31-4CDF-A014-80BF259503D6}"/>
          </ac:spMkLst>
        </pc:spChg>
        <pc:spChg chg="mod">
          <ac:chgData name="Jian" userId="dc9c5ffe-2e2f-4ce4-a6ad-08764b325b15" providerId="ADAL" clId="{9D86C80B-C324-4F68-8A36-C2EB371AB475}" dt="2020-10-15T22:16:11.743" v="3827" actId="14100"/>
          <ac:spMkLst>
            <pc:docMk/>
            <pc:sldMk cId="596718575" sldId="303"/>
            <ac:spMk id="143" creationId="{30A8408E-DA22-484A-8627-A29CB5FEAD36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145" creationId="{EEEEA637-FD19-4310-A6A7-9811CF58C15F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150" creationId="{B27149EE-8F36-4126-B44D-C2AEA2B14EC6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151" creationId="{83D6858A-E381-4C8F-A587-225897E7D4EB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152" creationId="{1678E02C-E7BB-4D8B-B466-0B17A672807C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153" creationId="{02133A6D-8317-40B2-B6B2-E4C9DA0AC4B8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154" creationId="{734C7A65-E38E-42CD-B816-31C3C65E187F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155" creationId="{BD6F94C0-6E37-473C-A64E-32F5037324FA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156" creationId="{6AFDCD7B-967E-4B2D-8949-4ECAF9471F09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165" creationId="{E6A62CAB-F938-4042-A000-74E78187D718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166" creationId="{07B4435F-EFBE-4E23-8761-8D5B3A46DF40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167" creationId="{7BFB6C2B-0B65-4460-AAE7-79C6D8698499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175" creationId="{421361E5-3D68-4272-9B75-D4970138719F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176" creationId="{B53F9B76-B745-4A39-830B-5B1951C67439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177" creationId="{A606A4BE-50EC-4B1C-9F6A-17B6F21DBD51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185" creationId="{3682AF31-BB03-4569-B2C9-7581A9521392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186" creationId="{9853B132-5D54-4A11-9D22-26A7B35F4D0D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187" creationId="{0D1A41BC-6E3F-401A-9DC1-2EE6784F0CC4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195" creationId="{3A8C3D38-A9E0-4794-A851-E9E7025F31A3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196" creationId="{17BD8628-2EEC-46EF-AFA4-4B276FB9407C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03" creationId="{1F6D11C6-507F-49E9-850F-873020E1E47D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04" creationId="{44F6DF7E-AFE1-49DD-83FB-44C6137A7510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11" creationId="{DE8B5F96-AFFB-4CD0-92E7-8B3D6E97AAC5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12" creationId="{668F0111-3B61-4F93-934E-98EA7F863E0F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13" creationId="{DA98E8DB-BD43-418A-8F36-30D5E00689E9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21" creationId="{6857DDBB-48BA-4AB6-AA86-A7F460006CCF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22" creationId="{B7808881-75FE-4962-B1F2-31D6016AE1F3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29" creationId="{0902D516-19A5-4A44-8454-D53651B5A9B9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30" creationId="{4652BEA8-5E1C-4EC7-8EC5-614DB5B7195C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41" creationId="{01F1AA73-09C8-4510-8D5F-AD6539AA3D57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44" creationId="{53F93345-71E8-42F7-B956-0E9D9EBE91E8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45" creationId="{6B6E219C-D85C-4D2A-B483-435EA9CBA3DD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46" creationId="{71A90A10-5B6E-4969-A089-59FA6D6AB347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54" creationId="{9ADE5141-9FC0-4F1F-BDCB-337E36187232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55" creationId="{E13EE29C-422B-4837-9112-BE5F9D6C0FE1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62" creationId="{53DB10E2-F06C-4DD3-BA88-E3081B13F68A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63" creationId="{EFF4D5FC-B1CF-4A06-AB65-44C7A301694B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71" creationId="{D13A5CFE-46C5-42CE-9543-770E147FA8F1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72" creationId="{3260407E-3E93-412F-B7C7-B199FDE9617A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97" creationId="{D71F06FD-0C98-4C81-BA4E-01DD50A4BA32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98" creationId="{D92079B4-0E0B-4F60-9B0C-48A528AA06A1}"/>
          </ac:spMkLst>
        </pc:spChg>
        <pc:spChg chg="del mod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299" creationId="{45080E94-9608-44D4-9D9E-E588DDAD891E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321" creationId="{5179687D-D5B3-4699-B002-971105133F84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324" creationId="{CDA8AD85-F2F2-479C-A3CB-1958121321A0}"/>
          </ac:spMkLst>
        </pc:spChg>
        <pc:spChg chg="del mod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325" creationId="{A7B29670-0A3D-4705-B1FB-1BF4F6FEC380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336" creationId="{0B6FCC07-C86D-44F9-993F-5FD825E380A6}"/>
          </ac:spMkLst>
        </pc:spChg>
        <pc:spChg chg="del mod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338" creationId="{25727634-28B7-4E1F-8A4E-1950A2E0B600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342" creationId="{4D963CDE-BAE3-46CC-A252-43BDD562CCD7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343" creationId="{BF7CEBC7-484C-40C1-83D9-AD6FABF893A9}"/>
          </ac:spMkLst>
        </pc:spChg>
        <pc:spChg chg="del mod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346" creationId="{B27584BA-9ADD-4D4D-BA6A-1A21A309A1AC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349" creationId="{7F047914-0441-4ED0-BF0A-ECBC3859BCD9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351" creationId="{EFBB5AD0-F752-417E-A0D3-2E715B6392DF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356" creationId="{44688F15-9120-4BAC-95CB-07265BE57F0A}"/>
          </ac:spMkLst>
        </pc:spChg>
        <pc:spChg chg="del mod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357" creationId="{76992BE7-37AF-405F-83BD-E1E70CFAFD5B}"/>
          </ac:spMkLst>
        </pc:spChg>
        <pc:spChg chg="del mod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360" creationId="{3AA31930-6C2F-4DE1-BF61-D0E886B3D85F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362" creationId="{61A19388-ABE3-402E-B12E-A5A7A7E41EBD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364" creationId="{4DE0AB71-C1F2-484D-BA0D-A144CE20C30F}"/>
          </ac:spMkLst>
        </pc:spChg>
        <pc:spChg chg="del mod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366" creationId="{F40F98F6-1234-491F-BECD-0256041F3B96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368" creationId="{25A42A6D-A2AA-463A-AD5F-C933C92B56FF}"/>
          </ac:spMkLst>
        </pc:spChg>
        <pc:spChg chg="del mod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369" creationId="{A10FEF16-6ED6-4C7E-B041-116BC2AA0B7E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371" creationId="{5806CEC9-589A-4E38-9F0E-7A9E7C72B51D}"/>
          </ac:spMkLst>
        </pc:spChg>
        <pc:spChg chg="mod">
          <ac:chgData name="Jian" userId="dc9c5ffe-2e2f-4ce4-a6ad-08764b325b15" providerId="ADAL" clId="{9D86C80B-C324-4F68-8A36-C2EB371AB475}" dt="2020-10-15T21:56:04.805" v="3703" actId="1076"/>
          <ac:spMkLst>
            <pc:docMk/>
            <pc:sldMk cId="596718575" sldId="303"/>
            <ac:spMk id="405" creationId="{97BC58A2-E08A-4B26-A04D-4B3A984B9229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413" creationId="{ED39D473-689E-45CA-B8A5-47C6F8749562}"/>
          </ac:spMkLst>
        </pc:spChg>
        <pc:spChg chg="del">
          <ac:chgData name="Jian" userId="dc9c5ffe-2e2f-4ce4-a6ad-08764b325b15" providerId="ADAL" clId="{9D86C80B-C324-4F68-8A36-C2EB371AB475}" dt="2020-10-15T21:55:48.231" v="3700" actId="478"/>
          <ac:spMkLst>
            <pc:docMk/>
            <pc:sldMk cId="596718575" sldId="303"/>
            <ac:spMk id="416" creationId="{80FE2A1D-7E88-488A-AA1D-7279615E4FCB}"/>
          </ac:spMkLst>
        </pc:spChg>
        <pc:cxnChg chg="mod">
          <ac:chgData name="Jian" userId="dc9c5ffe-2e2f-4ce4-a6ad-08764b325b15" providerId="ADAL" clId="{9D86C80B-C324-4F68-8A36-C2EB371AB475}" dt="2020-10-15T21:56:04.805" v="3703" actId="1076"/>
          <ac:cxnSpMkLst>
            <pc:docMk/>
            <pc:sldMk cId="596718575" sldId="303"/>
            <ac:cxnSpMk id="69" creationId="{9BDEB696-5114-4F70-B94B-FB0ECA4BE507}"/>
          </ac:cxnSpMkLst>
        </pc:cxnChg>
        <pc:cxnChg chg="mod">
          <ac:chgData name="Jian" userId="dc9c5ffe-2e2f-4ce4-a6ad-08764b325b15" providerId="ADAL" clId="{9D86C80B-C324-4F68-8A36-C2EB371AB475}" dt="2020-10-15T21:56:04.805" v="3703" actId="1076"/>
          <ac:cxnSpMkLst>
            <pc:docMk/>
            <pc:sldMk cId="596718575" sldId="303"/>
            <ac:cxnSpMk id="70" creationId="{3165A337-BACD-4FEB-B066-09B19AAD762D}"/>
          </ac:cxnSpMkLst>
        </pc:cxnChg>
        <pc:cxnChg chg="mod">
          <ac:chgData name="Jian" userId="dc9c5ffe-2e2f-4ce4-a6ad-08764b325b15" providerId="ADAL" clId="{9D86C80B-C324-4F68-8A36-C2EB371AB475}" dt="2020-10-15T21:56:04.805" v="3703" actId="1076"/>
          <ac:cxnSpMkLst>
            <pc:docMk/>
            <pc:sldMk cId="596718575" sldId="303"/>
            <ac:cxnSpMk id="72" creationId="{E439C828-0542-4795-93C4-0DD0724FC107}"/>
          </ac:cxnSpMkLst>
        </pc:cxnChg>
        <pc:cxnChg chg="mod">
          <ac:chgData name="Jian" userId="dc9c5ffe-2e2f-4ce4-a6ad-08764b325b15" providerId="ADAL" clId="{9D86C80B-C324-4F68-8A36-C2EB371AB475}" dt="2020-10-15T21:56:04.805" v="3703" actId="1076"/>
          <ac:cxnSpMkLst>
            <pc:docMk/>
            <pc:sldMk cId="596718575" sldId="303"/>
            <ac:cxnSpMk id="76" creationId="{A211A3F2-34C1-46A3-834D-08591DA6252D}"/>
          </ac:cxnSpMkLst>
        </pc:cxnChg>
        <pc:cxnChg chg="mod">
          <ac:chgData name="Jian" userId="dc9c5ffe-2e2f-4ce4-a6ad-08764b325b15" providerId="ADAL" clId="{9D86C80B-C324-4F68-8A36-C2EB371AB475}" dt="2020-10-15T21:56:04.805" v="3703" actId="1076"/>
          <ac:cxnSpMkLst>
            <pc:docMk/>
            <pc:sldMk cId="596718575" sldId="303"/>
            <ac:cxnSpMk id="82" creationId="{6E9EA23E-1C75-4FDC-B5B8-C18F45A7B3D5}"/>
          </ac:cxnSpMkLst>
        </pc:cxnChg>
        <pc:cxnChg chg="mod">
          <ac:chgData name="Jian" userId="dc9c5ffe-2e2f-4ce4-a6ad-08764b325b15" providerId="ADAL" clId="{9D86C80B-C324-4F68-8A36-C2EB371AB475}" dt="2020-10-15T21:56:04.805" v="3703" actId="1076"/>
          <ac:cxnSpMkLst>
            <pc:docMk/>
            <pc:sldMk cId="596718575" sldId="303"/>
            <ac:cxnSpMk id="92" creationId="{AD9A18B1-CE54-450C-8A85-07BC764DA0F4}"/>
          </ac:cxnSpMkLst>
        </pc:cxnChg>
        <pc:cxnChg chg="mod">
          <ac:chgData name="Jian" userId="dc9c5ffe-2e2f-4ce4-a6ad-08764b325b15" providerId="ADAL" clId="{9D86C80B-C324-4F68-8A36-C2EB371AB475}" dt="2020-10-15T21:56:04.805" v="3703" actId="1076"/>
          <ac:cxnSpMkLst>
            <pc:docMk/>
            <pc:sldMk cId="596718575" sldId="303"/>
            <ac:cxnSpMk id="97" creationId="{37B00FB3-4FD8-4BC6-AFAF-D3ADFBD55E32}"/>
          </ac:cxnSpMkLst>
        </pc:cxnChg>
        <pc:cxnChg chg="mod">
          <ac:chgData name="Jian" userId="dc9c5ffe-2e2f-4ce4-a6ad-08764b325b15" providerId="ADAL" clId="{9D86C80B-C324-4F68-8A36-C2EB371AB475}" dt="2020-10-15T21:56:04.805" v="3703" actId="1076"/>
          <ac:cxnSpMkLst>
            <pc:docMk/>
            <pc:sldMk cId="596718575" sldId="303"/>
            <ac:cxnSpMk id="107" creationId="{D4D7D73E-0B30-4D11-BA1D-B1829E20E819}"/>
          </ac:cxnSpMkLst>
        </pc:cxnChg>
        <pc:cxnChg chg="mod">
          <ac:chgData name="Jian" userId="dc9c5ffe-2e2f-4ce4-a6ad-08764b325b15" providerId="ADAL" clId="{9D86C80B-C324-4F68-8A36-C2EB371AB475}" dt="2020-10-15T22:16:06.992" v="3826" actId="1038"/>
          <ac:cxnSpMkLst>
            <pc:docMk/>
            <pc:sldMk cId="596718575" sldId="303"/>
            <ac:cxnSpMk id="117" creationId="{BEAD71FE-E119-4FC7-91F3-0F678E5ABD5E}"/>
          </ac:cxnSpMkLst>
        </pc:cxnChg>
        <pc:cxnChg chg="mod">
          <ac:chgData name="Jian" userId="dc9c5ffe-2e2f-4ce4-a6ad-08764b325b15" providerId="ADAL" clId="{9D86C80B-C324-4F68-8A36-C2EB371AB475}" dt="2020-10-15T22:16:06.992" v="3826" actId="1038"/>
          <ac:cxnSpMkLst>
            <pc:docMk/>
            <pc:sldMk cId="596718575" sldId="303"/>
            <ac:cxnSpMk id="129" creationId="{A0B9646B-CC2E-437F-A368-E866F16D0AC1}"/>
          </ac:cxnSpMkLst>
        </pc:cxnChg>
        <pc:cxnChg chg="mod">
          <ac:chgData name="Jian" userId="dc9c5ffe-2e2f-4ce4-a6ad-08764b325b15" providerId="ADAL" clId="{9D86C80B-C324-4F68-8A36-C2EB371AB475}" dt="2020-10-15T22:16:06.992" v="3826" actId="1038"/>
          <ac:cxnSpMkLst>
            <pc:docMk/>
            <pc:sldMk cId="596718575" sldId="303"/>
            <ac:cxnSpMk id="132" creationId="{42DFE7D6-D3C8-4F0A-8AE3-12BC3069D113}"/>
          </ac:cxnSpMkLst>
        </pc:cxnChg>
        <pc:cxnChg chg="mod">
          <ac:chgData name="Jian" userId="dc9c5ffe-2e2f-4ce4-a6ad-08764b325b15" providerId="ADAL" clId="{9D86C80B-C324-4F68-8A36-C2EB371AB475}" dt="2020-10-15T22:16:06.992" v="3826" actId="1038"/>
          <ac:cxnSpMkLst>
            <pc:docMk/>
            <pc:sldMk cId="596718575" sldId="303"/>
            <ac:cxnSpMk id="137" creationId="{215B6D08-8E7B-42C0-B07E-8A9EE4D2A32E}"/>
          </ac:cxnSpMkLst>
        </pc:cxnChg>
        <pc:cxnChg chg="del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46" creationId="{743E9E2D-8396-40D7-9FD6-26606C064B95}"/>
          </ac:cxnSpMkLst>
        </pc:cxnChg>
        <pc:cxnChg chg="del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47" creationId="{6FE6D6F1-A25C-4751-9456-8ACB17BA7385}"/>
          </ac:cxnSpMkLst>
        </pc:cxnChg>
        <pc:cxnChg chg="del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48" creationId="{750D122D-988C-41D3-9FD1-DC67FFAD0B5D}"/>
          </ac:cxnSpMkLst>
        </pc:cxnChg>
        <pc:cxnChg chg="del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49" creationId="{62AF06E1-EDCF-4604-933A-77F50C560D9F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57" creationId="{B0EA3E51-901E-425F-8590-6104A6694E63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58" creationId="{CB73D64F-7671-4DA3-9E37-F696380CC57F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59" creationId="{D6AD8D67-6EAA-4B0C-935A-FEE7498797BF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60" creationId="{1965AE28-6751-4C0A-B30D-DE2F3EDE771D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61" creationId="{85E003F0-F733-46CD-A147-970FF47B6682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62" creationId="{CAA73624-6634-45AA-8D99-35DFA694816A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63" creationId="{4D31241A-DEA1-479D-B521-1F07876DFFAA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64" creationId="{08437BFF-B3F6-4D4D-B309-D0833FAA08B3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68" creationId="{F211D9D5-A451-4AC1-848A-9002800BB347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69" creationId="{08D4468B-E838-49D5-9147-B0DBA3621A28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70" creationId="{7E55CEFB-7FD4-46F3-9C3B-2684285627C1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71" creationId="{523AD0D6-2627-41F6-8C9D-AB0B0F084874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72" creationId="{EC7F6E1B-F403-48DF-9C20-136A9282C0BC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73" creationId="{C63A63FB-2147-4A03-9854-3EFBB01ED072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74" creationId="{D6300A29-519C-4180-9BB2-E7E709FF9BA5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78" creationId="{76C54C3F-97E2-43E3-9AF8-CED8F00D4E1A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79" creationId="{70D42612-97B3-4038-9AED-74B0FD610F4F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80" creationId="{010B561F-3F9C-4E90-ABC4-12C4AE333F94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81" creationId="{3AA6F0FF-E6EB-4564-B490-D5BE5DC3483D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82" creationId="{32A1B0AF-49A0-4810-8A41-E5620FF0BDD7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83" creationId="{2C5F763A-AA5C-4905-83DF-47B2C8A2920F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84" creationId="{9777C020-35F5-4B62-B8B3-26B521DF86C5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88" creationId="{83C7BD67-B7D7-4A98-870A-5BD43674A6B3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89" creationId="{77D6AA19-9488-4855-ACC1-E09BE7C496AD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90" creationId="{9FE45873-729D-4474-B33F-8ACEFDC1DC9D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91" creationId="{745A6619-95DB-4A6B-9835-0A8C56AAAEF4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92" creationId="{285FAC1C-2B0B-460E-8639-79E9587DFBF9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93" creationId="{4A6E3C28-9A4E-4E3D-829B-4AA3B9EC76C7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94" creationId="{BD333176-458B-41A3-BB27-7BBF0B66EF83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97" creationId="{9919C710-25E7-4CC3-9231-F981CCB2EA28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98" creationId="{3A0AFA8C-65EB-4DFB-8423-3AB998177507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199" creationId="{C0EDA741-E07B-42E8-8D97-06EDB770A063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00" creationId="{F03D304A-0840-4448-A347-F66D3B534043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01" creationId="{9BF5FFE8-A502-429E-9152-CA11F81FAD87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02" creationId="{CE01890B-3CC6-4737-8702-B4D1AA23E286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05" creationId="{D90AC3B5-ABDB-4AD5-B20E-B6B1F7897D4C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06" creationId="{29460E1A-2530-4674-B27C-80D4C8A854B5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07" creationId="{E9DE28C9-92D2-4147-B7DD-24A3994F8D25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08" creationId="{7A70129E-DA35-4B3B-A9E3-3F8EC54693AE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09" creationId="{9713DBF3-3578-46F8-A653-5C81C393DFE1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10" creationId="{79C39107-A29B-4285-B245-04B76188D4BC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14" creationId="{3BFC4ECB-18A7-4F4F-8462-7DB6A8C776EA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15" creationId="{0B21B07B-E3F6-463A-BAEA-ABC1D5BA88A3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16" creationId="{0557DC5F-7412-4A8D-89B7-5698F47C95F7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17" creationId="{AFB4E55F-08B5-4CF9-AC01-D1D9CCDA138F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18" creationId="{5F8E378A-2F83-4095-9A05-3D80EB352B14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19" creationId="{41656826-5623-4153-BCBC-9DF187AC6611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20" creationId="{19217F97-D8C6-4CA3-B320-8DF6C2C8C222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23" creationId="{D030C1F3-6C3A-47D5-AD11-D0FADC1E94E4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24" creationId="{2BBC41AA-6D30-4AD0-8D20-B720819200E4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25" creationId="{9E1D8AA0-EBA9-40BE-9471-9CF716E8362E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26" creationId="{19E6CA0F-6FC9-4437-A154-61CA65002ED2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27" creationId="{CE26F399-C560-4701-9D3F-FDE82DA79EA4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28" creationId="{762688CA-FA6D-43FB-B5C7-60D9CDA71825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31" creationId="{493245BD-F357-46EC-96A0-659989247730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32" creationId="{268E6FD5-9724-4870-923F-F8777F66B96B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33" creationId="{E7D39106-FBB5-4D5F-B348-37812C74F6C7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34" creationId="{0263F023-9C89-4419-A999-D2497D1C8F3A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35" creationId="{E7315499-F300-4B08-8250-80796291B5C6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36" creationId="{0BA7878F-35EF-45C1-8965-FFF0CBFD8838}"/>
          </ac:cxnSpMkLst>
        </pc:cxnChg>
        <pc:cxnChg chg="del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37" creationId="{212696CF-5650-42CF-BC7E-817C99087903}"/>
          </ac:cxnSpMkLst>
        </pc:cxnChg>
        <pc:cxnChg chg="del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38" creationId="{E33B80C6-D0CE-43C9-8F92-14AE89403CA4}"/>
          </ac:cxnSpMkLst>
        </pc:cxnChg>
        <pc:cxnChg chg="del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39" creationId="{6DE32351-5159-44FE-9723-1BA3AAE1C894}"/>
          </ac:cxnSpMkLst>
        </pc:cxnChg>
        <pc:cxnChg chg="del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40" creationId="{59543F18-3AC7-40BA-B2FF-E932D8036F8E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42" creationId="{05FD5B1B-86E5-4EA5-B8DA-784CD77737A4}"/>
          </ac:cxnSpMkLst>
        </pc:cxnChg>
        <pc:cxnChg chg="del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43" creationId="{AD832441-2FA1-4681-BD82-29628521E404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47" creationId="{80F8F2A5-EF9E-4350-A2F0-253DE23795D0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48" creationId="{7DE63AD1-5A1D-4227-ABBD-8D39419837E1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49" creationId="{C8A8F674-1B84-4E8F-AABB-4D702BF2403E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50" creationId="{823BFFA0-41DE-4716-B339-DF8DF9FD0D52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51" creationId="{B690B656-0C4E-4640-B685-2D2C5F5DC9CF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52" creationId="{9D0F6CF1-DDA4-453B-8F0A-90AC86A3168E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53" creationId="{04BFD940-80FF-450C-B1E4-A0F91EB57882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56" creationId="{E7351B91-F2B4-4782-8B3D-2DBFE016A448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57" creationId="{37142C88-D627-47D8-ACCF-38130F841D77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58" creationId="{81BF950C-0610-40DA-890B-6F196B111205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59" creationId="{BAF8DF91-E58C-4B3B-85CE-2E4813FFE326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60" creationId="{E06FC9BC-9CA6-422B-9D1D-4BB059622465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61" creationId="{9D8B9659-E203-49F5-8F1E-E0BD2B6C7081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64" creationId="{F16AE7BE-BBC2-4709-89AC-A445C0794F44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65" creationId="{2BCC6D13-D783-4997-A3DB-49988539B150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66" creationId="{C21D5C19-5FC6-4DCA-8006-CD0FBFC565E2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67" creationId="{B5609E44-ECE3-4085-A2E0-645E005F55D1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68" creationId="{7E53BAED-5A38-4F5F-BD45-5DE93B966CCB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69" creationId="{EC8BCC20-F224-4C2B-93C6-6E04F6DBC905}"/>
          </ac:cxnSpMkLst>
        </pc:cxnChg>
        <pc:cxnChg chg="del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70" creationId="{61A429B4-056A-4285-A86A-4B3A7114A20E}"/>
          </ac:cxnSpMkLst>
        </pc:cxnChg>
        <pc:cxnChg chg="del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73" creationId="{81A842A9-3A21-41A9-8DC8-87DC43489738}"/>
          </ac:cxnSpMkLst>
        </pc:cxnChg>
        <pc:cxnChg chg="del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74" creationId="{0C5EFA51-E106-4653-A442-8C1C6DBB0EC8}"/>
          </ac:cxnSpMkLst>
        </pc:cxnChg>
        <pc:cxnChg chg="del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75" creationId="{400DB748-9B5F-4EB2-BF08-F12F00430D01}"/>
          </ac:cxnSpMkLst>
        </pc:cxnChg>
        <pc:cxnChg chg="del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76" creationId="{D890C7C9-9CC4-459A-B55F-02272A99AC6D}"/>
          </ac:cxnSpMkLst>
        </pc:cxnChg>
        <pc:cxnChg chg="del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77" creationId="{29C9EB21-797D-43FE-B43A-29B0EAAAE883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78" creationId="{F417866C-C1C5-4257-84CD-A17704FB675A}"/>
          </ac:cxnSpMkLst>
        </pc:cxnChg>
        <pc:cxnChg chg="del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79" creationId="{AAA9AFE4-4062-46E3-B84C-719FC9E8F273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289" creationId="{11319F55-DA68-48D8-9943-FCDE08D52339}"/>
          </ac:cxnSpMkLst>
        </pc:cxnChg>
        <pc:cxnChg chg="del mod">
          <ac:chgData name="Jian" userId="dc9c5ffe-2e2f-4ce4-a6ad-08764b325b15" providerId="ADAL" clId="{9D86C80B-C324-4F68-8A36-C2EB371AB475}" dt="2020-10-15T21:55:48.231" v="3700" actId="478"/>
          <ac:cxnSpMkLst>
            <pc:docMk/>
            <pc:sldMk cId="596718575" sldId="303"/>
            <ac:cxnSpMk id="388" creationId="{FC1A9225-5DC3-47C6-8DFD-A28B60074394}"/>
          </ac:cxnSpMkLst>
        </pc:cxnChg>
        <pc:cxnChg chg="mod">
          <ac:chgData name="Jian" userId="dc9c5ffe-2e2f-4ce4-a6ad-08764b325b15" providerId="ADAL" clId="{9D86C80B-C324-4F68-8A36-C2EB371AB475}" dt="2020-10-15T21:56:04.805" v="3703" actId="1076"/>
          <ac:cxnSpMkLst>
            <pc:docMk/>
            <pc:sldMk cId="596718575" sldId="303"/>
            <ac:cxnSpMk id="409" creationId="{4DB2F49E-CB22-46CB-930E-3F7DA6598DB6}"/>
          </ac:cxnSpMkLst>
        </pc:cxnChg>
      </pc:sldChg>
      <pc:sldChg chg="addSp delSp modSp mod delAnim modAnim modNotesTx">
        <pc:chgData name="Jian" userId="dc9c5ffe-2e2f-4ce4-a6ad-08764b325b15" providerId="ADAL" clId="{9D86C80B-C324-4F68-8A36-C2EB371AB475}" dt="2020-10-17T00:13:49.437" v="15149" actId="20577"/>
        <pc:sldMkLst>
          <pc:docMk/>
          <pc:sldMk cId="259869543" sldId="308"/>
        </pc:sldMkLst>
        <pc:spChg chg="mod">
          <ac:chgData name="Jian" userId="dc9c5ffe-2e2f-4ce4-a6ad-08764b325b15" providerId="ADAL" clId="{9D86C80B-C324-4F68-8A36-C2EB371AB475}" dt="2020-10-15T19:24:37.249" v="2634" actId="20577"/>
          <ac:spMkLst>
            <pc:docMk/>
            <pc:sldMk cId="259869543" sldId="308"/>
            <ac:spMk id="2" creationId="{B81D7929-7908-45FB-898E-C0D7B99E2FA8}"/>
          </ac:spMkLst>
        </pc:spChg>
        <pc:spChg chg="del">
          <ac:chgData name="Jian" userId="dc9c5ffe-2e2f-4ce4-a6ad-08764b325b15" providerId="ADAL" clId="{9D86C80B-C324-4F68-8A36-C2EB371AB475}" dt="2020-10-15T19:09:01.109" v="2239" actId="478"/>
          <ac:spMkLst>
            <pc:docMk/>
            <pc:sldMk cId="259869543" sldId="308"/>
            <ac:spMk id="3" creationId="{5AD5241A-B91D-488D-B8FB-6962C1D3A5B8}"/>
          </ac:spMkLst>
        </pc:spChg>
        <pc:spChg chg="del mod">
          <ac:chgData name="Jian" userId="dc9c5ffe-2e2f-4ce4-a6ad-08764b325b15" providerId="ADAL" clId="{9D86C80B-C324-4F68-8A36-C2EB371AB475}" dt="2020-10-16T00:00:03.442" v="4569" actId="478"/>
          <ac:spMkLst>
            <pc:docMk/>
            <pc:sldMk cId="259869543" sldId="308"/>
            <ac:spMk id="5" creationId="{1D5DD991-FFB7-4BCE-AAF9-CE8E582F67BE}"/>
          </ac:spMkLst>
        </pc:spChg>
        <pc:spChg chg="del">
          <ac:chgData name="Jian" userId="dc9c5ffe-2e2f-4ce4-a6ad-08764b325b15" providerId="ADAL" clId="{9D86C80B-C324-4F68-8A36-C2EB371AB475}" dt="2020-10-15T19:08:59.980" v="2238" actId="478"/>
          <ac:spMkLst>
            <pc:docMk/>
            <pc:sldMk cId="259869543" sldId="308"/>
            <ac:spMk id="6" creationId="{A9C084DF-D08B-4D96-BC09-221029BF8BCB}"/>
          </ac:spMkLst>
        </pc:spChg>
        <pc:spChg chg="add del">
          <ac:chgData name="Jian" userId="dc9c5ffe-2e2f-4ce4-a6ad-08764b325b15" providerId="ADAL" clId="{9D86C80B-C324-4F68-8A36-C2EB371AB475}" dt="2020-10-15T19:14:12.376" v="2532" actId="478"/>
          <ac:spMkLst>
            <pc:docMk/>
            <pc:sldMk cId="259869543" sldId="308"/>
            <ac:spMk id="7" creationId="{7B531CE4-AA59-4BDF-BF91-5435F35D9F8C}"/>
          </ac:spMkLst>
        </pc:spChg>
        <pc:spChg chg="del mod">
          <ac:chgData name="Jian" userId="dc9c5ffe-2e2f-4ce4-a6ad-08764b325b15" providerId="ADAL" clId="{9D86C80B-C324-4F68-8A36-C2EB371AB475}" dt="2020-10-16T00:00:01.333" v="4568" actId="478"/>
          <ac:spMkLst>
            <pc:docMk/>
            <pc:sldMk cId="259869543" sldId="308"/>
            <ac:spMk id="8" creationId="{2B0EC74C-BDD9-4C1B-A8A2-291B197A74A4}"/>
          </ac:spMkLst>
        </pc:spChg>
        <pc:spChg chg="add mod">
          <ac:chgData name="Jian" userId="dc9c5ffe-2e2f-4ce4-a6ad-08764b325b15" providerId="ADAL" clId="{9D86C80B-C324-4F68-8A36-C2EB371AB475}" dt="2020-10-16T23:58:37.763" v="15048" actId="113"/>
          <ac:spMkLst>
            <pc:docMk/>
            <pc:sldMk cId="259869543" sldId="308"/>
            <ac:spMk id="9" creationId="{4ABFD9E7-FB9E-4D73-9B6C-06D0094B1974}"/>
          </ac:spMkLst>
        </pc:spChg>
        <pc:spChg chg="add del mod">
          <ac:chgData name="Jian" userId="dc9c5ffe-2e2f-4ce4-a6ad-08764b325b15" providerId="ADAL" clId="{9D86C80B-C324-4F68-8A36-C2EB371AB475}" dt="2020-10-16T00:01:05.310" v="4666" actId="478"/>
          <ac:spMkLst>
            <pc:docMk/>
            <pc:sldMk cId="259869543" sldId="308"/>
            <ac:spMk id="10" creationId="{45BC00E2-0BFC-43F8-97E0-7442F6EEF66F}"/>
          </ac:spMkLst>
        </pc:spChg>
        <pc:spChg chg="add del mod">
          <ac:chgData name="Jian" userId="dc9c5ffe-2e2f-4ce4-a6ad-08764b325b15" providerId="ADAL" clId="{9D86C80B-C324-4F68-8A36-C2EB371AB475}" dt="2020-10-16T00:01:08.729" v="4668" actId="478"/>
          <ac:spMkLst>
            <pc:docMk/>
            <pc:sldMk cId="259869543" sldId="308"/>
            <ac:spMk id="11" creationId="{981D4DF7-9976-4565-B8A0-7A8889892489}"/>
          </ac:spMkLst>
        </pc:spChg>
        <pc:spChg chg="mod">
          <ac:chgData name="Jian" userId="dc9c5ffe-2e2f-4ce4-a6ad-08764b325b15" providerId="ADAL" clId="{9D86C80B-C324-4F68-8A36-C2EB371AB475}" dt="2020-10-16T19:34:22.296" v="8669" actId="1036"/>
          <ac:spMkLst>
            <pc:docMk/>
            <pc:sldMk cId="259869543" sldId="308"/>
            <ac:spMk id="12" creationId="{BEBCC459-E12D-4336-AB42-CD06030D236D}"/>
          </ac:spMkLst>
        </pc:spChg>
        <pc:spChg chg="add mod">
          <ac:chgData name="Jian" userId="dc9c5ffe-2e2f-4ce4-a6ad-08764b325b15" providerId="ADAL" clId="{9D86C80B-C324-4F68-8A36-C2EB371AB475}" dt="2020-10-17T00:13:49.437" v="15149" actId="20577"/>
          <ac:spMkLst>
            <pc:docMk/>
            <pc:sldMk cId="259869543" sldId="308"/>
            <ac:spMk id="14" creationId="{A5CD468C-2655-4202-AD31-F02FB034E783}"/>
          </ac:spMkLst>
        </pc:spChg>
        <pc:spChg chg="add mod">
          <ac:chgData name="Jian" userId="dc9c5ffe-2e2f-4ce4-a6ad-08764b325b15" providerId="ADAL" clId="{9D86C80B-C324-4F68-8A36-C2EB371AB475}" dt="2020-10-16T19:35:41.890" v="8752" actId="14100"/>
          <ac:spMkLst>
            <pc:docMk/>
            <pc:sldMk cId="259869543" sldId="308"/>
            <ac:spMk id="15" creationId="{9109B4D4-32E7-4FA8-9DDB-7470BB44CD53}"/>
          </ac:spMkLst>
        </pc:spChg>
        <pc:spChg chg="add mod">
          <ac:chgData name="Jian" userId="dc9c5ffe-2e2f-4ce4-a6ad-08764b325b15" providerId="ADAL" clId="{9D86C80B-C324-4F68-8A36-C2EB371AB475}" dt="2020-10-16T19:34:45.948" v="8724" actId="1036"/>
          <ac:spMkLst>
            <pc:docMk/>
            <pc:sldMk cId="259869543" sldId="308"/>
            <ac:spMk id="16" creationId="{94BC47EA-BF89-4746-A313-A25B29FFFFA9}"/>
          </ac:spMkLst>
        </pc:spChg>
      </pc:sldChg>
      <pc:sldChg chg="addSp delSp modSp mod modAnim">
        <pc:chgData name="Jian" userId="dc9c5ffe-2e2f-4ce4-a6ad-08764b325b15" providerId="ADAL" clId="{9D86C80B-C324-4F68-8A36-C2EB371AB475}" dt="2020-10-17T03:14:05.226" v="17603" actId="14100"/>
        <pc:sldMkLst>
          <pc:docMk/>
          <pc:sldMk cId="4118352787" sldId="309"/>
        </pc:sldMkLst>
        <pc:spChg chg="mod">
          <ac:chgData name="Jian" userId="dc9c5ffe-2e2f-4ce4-a6ad-08764b325b15" providerId="ADAL" clId="{9D86C80B-C324-4F68-8A36-C2EB371AB475}" dt="2020-10-16T06:28:53.990" v="7873" actId="1036"/>
          <ac:spMkLst>
            <pc:docMk/>
            <pc:sldMk cId="4118352787" sldId="309"/>
            <ac:spMk id="2" creationId="{49FF1474-9B6C-4FA7-878C-9D25A2AEE9E7}"/>
          </ac:spMkLst>
        </pc:spChg>
        <pc:spChg chg="mod">
          <ac:chgData name="Jian" userId="dc9c5ffe-2e2f-4ce4-a6ad-08764b325b15" providerId="ADAL" clId="{9D86C80B-C324-4F68-8A36-C2EB371AB475}" dt="2020-10-16T06:28:56.735" v="7874" actId="14100"/>
          <ac:spMkLst>
            <pc:docMk/>
            <pc:sldMk cId="4118352787" sldId="309"/>
            <ac:spMk id="3" creationId="{43361953-8C02-454A-B7E7-47CEF6A3B1D1}"/>
          </ac:spMkLst>
        </pc:spChg>
        <pc:spChg chg="del">
          <ac:chgData name="Jian" userId="dc9c5ffe-2e2f-4ce4-a6ad-08764b325b15" providerId="ADAL" clId="{9D86C80B-C324-4F68-8A36-C2EB371AB475}" dt="2020-10-16T06:28:30.200" v="7842" actId="478"/>
          <ac:spMkLst>
            <pc:docMk/>
            <pc:sldMk cId="4118352787" sldId="309"/>
            <ac:spMk id="5" creationId="{E2A2F959-8AA8-4553-AAE8-4CB7F20DBAA0}"/>
          </ac:spMkLst>
        </pc:spChg>
        <pc:spChg chg="del">
          <ac:chgData name="Jian" userId="dc9c5ffe-2e2f-4ce4-a6ad-08764b325b15" providerId="ADAL" clId="{9D86C80B-C324-4F68-8A36-C2EB371AB475}" dt="2020-10-16T06:28:31.930" v="7843" actId="478"/>
          <ac:spMkLst>
            <pc:docMk/>
            <pc:sldMk cId="4118352787" sldId="309"/>
            <ac:spMk id="6" creationId="{48C62260-9339-488A-AD00-CEC4D40A93D5}"/>
          </ac:spMkLst>
        </pc:spChg>
        <pc:spChg chg="del">
          <ac:chgData name="Jian" userId="dc9c5ffe-2e2f-4ce4-a6ad-08764b325b15" providerId="ADAL" clId="{9D86C80B-C324-4F68-8A36-C2EB371AB475}" dt="2020-10-16T06:28:33.319" v="7844" actId="478"/>
          <ac:spMkLst>
            <pc:docMk/>
            <pc:sldMk cId="4118352787" sldId="309"/>
            <ac:spMk id="7" creationId="{99D39CAF-21F1-42C4-A735-69863C5BDE7A}"/>
          </ac:spMkLst>
        </pc:spChg>
        <pc:spChg chg="mod">
          <ac:chgData name="Jian" userId="dc9c5ffe-2e2f-4ce4-a6ad-08764b325b15" providerId="ADAL" clId="{9D86C80B-C324-4F68-8A36-C2EB371AB475}" dt="2020-10-17T03:13:47.561" v="17598" actId="14100"/>
          <ac:spMkLst>
            <pc:docMk/>
            <pc:sldMk cId="4118352787" sldId="309"/>
            <ac:spMk id="11" creationId="{0DB5AF3C-2096-494A-BE3C-107B55585408}"/>
          </ac:spMkLst>
        </pc:spChg>
        <pc:spChg chg="mod">
          <ac:chgData name="Jian" userId="dc9c5ffe-2e2f-4ce4-a6ad-08764b325b15" providerId="ADAL" clId="{9D86C80B-C324-4F68-8A36-C2EB371AB475}" dt="2020-10-16T18:48:03.138" v="8370" actId="20577"/>
          <ac:spMkLst>
            <pc:docMk/>
            <pc:sldMk cId="4118352787" sldId="309"/>
            <ac:spMk id="15" creationId="{242DD005-797D-4D10-AB3F-4F49867A74B5}"/>
          </ac:spMkLst>
        </pc:spChg>
        <pc:spChg chg="del">
          <ac:chgData name="Jian" userId="dc9c5ffe-2e2f-4ce4-a6ad-08764b325b15" providerId="ADAL" clId="{9D86C80B-C324-4F68-8A36-C2EB371AB475}" dt="2020-10-16T06:29:50.618" v="8009" actId="478"/>
          <ac:spMkLst>
            <pc:docMk/>
            <pc:sldMk cId="4118352787" sldId="309"/>
            <ac:spMk id="18" creationId="{78AFD7B7-C581-4D7F-9AD4-486A200732C0}"/>
          </ac:spMkLst>
        </pc:spChg>
        <pc:spChg chg="mod">
          <ac:chgData name="Jian" userId="dc9c5ffe-2e2f-4ce4-a6ad-08764b325b15" providerId="ADAL" clId="{9D86C80B-C324-4F68-8A36-C2EB371AB475}" dt="2020-10-16T06:29:29.280" v="7914" actId="1035"/>
          <ac:spMkLst>
            <pc:docMk/>
            <pc:sldMk cId="4118352787" sldId="309"/>
            <ac:spMk id="21" creationId="{444183FF-9F8D-4158-96D7-426D31745CA7}"/>
          </ac:spMkLst>
        </pc:spChg>
        <pc:spChg chg="mod">
          <ac:chgData name="Jian" userId="dc9c5ffe-2e2f-4ce4-a6ad-08764b325b15" providerId="ADAL" clId="{9D86C80B-C324-4F68-8A36-C2EB371AB475}" dt="2020-10-16T06:30:03.808" v="8029" actId="1036"/>
          <ac:spMkLst>
            <pc:docMk/>
            <pc:sldMk cId="4118352787" sldId="309"/>
            <ac:spMk id="24" creationId="{0091A015-4575-40C6-927B-5BE77E733A76}"/>
          </ac:spMkLst>
        </pc:spChg>
        <pc:spChg chg="mod">
          <ac:chgData name="Jian" userId="dc9c5ffe-2e2f-4ce4-a6ad-08764b325b15" providerId="ADAL" clId="{9D86C80B-C324-4F68-8A36-C2EB371AB475}" dt="2020-10-16T21:03:11.036" v="9292" actId="1038"/>
          <ac:spMkLst>
            <pc:docMk/>
            <pc:sldMk cId="4118352787" sldId="309"/>
            <ac:spMk id="25" creationId="{68543978-B34E-4E18-B58F-1B488708892A}"/>
          </ac:spMkLst>
        </pc:spChg>
        <pc:spChg chg="add mod">
          <ac:chgData name="Jian" userId="dc9c5ffe-2e2f-4ce4-a6ad-08764b325b15" providerId="ADAL" clId="{9D86C80B-C324-4F68-8A36-C2EB371AB475}" dt="2020-10-16T06:29:44.351" v="8006" actId="1035"/>
          <ac:spMkLst>
            <pc:docMk/>
            <pc:sldMk cId="4118352787" sldId="309"/>
            <ac:spMk id="27" creationId="{8EC1CCC6-D69E-4AB7-B456-DFB07D918C6F}"/>
          </ac:spMkLst>
        </pc:spChg>
        <pc:spChg chg="add mod">
          <ac:chgData name="Jian" userId="dc9c5ffe-2e2f-4ce4-a6ad-08764b325b15" providerId="ADAL" clId="{9D86C80B-C324-4F68-8A36-C2EB371AB475}" dt="2020-10-16T21:02:02.594" v="9271" actId="14100"/>
          <ac:spMkLst>
            <pc:docMk/>
            <pc:sldMk cId="4118352787" sldId="309"/>
            <ac:spMk id="28" creationId="{6BF9CF2E-CB22-40BA-8458-0393E642D247}"/>
          </ac:spMkLst>
        </pc:spChg>
        <pc:spChg chg="mod">
          <ac:chgData name="Jian" userId="dc9c5ffe-2e2f-4ce4-a6ad-08764b325b15" providerId="ADAL" clId="{9D86C80B-C324-4F68-8A36-C2EB371AB475}" dt="2020-10-17T03:14:05.226" v="17603" actId="14100"/>
          <ac:spMkLst>
            <pc:docMk/>
            <pc:sldMk cId="4118352787" sldId="309"/>
            <ac:spMk id="283" creationId="{588A564D-B960-48C2-8C60-EA52A6191E0B}"/>
          </ac:spMkLst>
        </pc:spChg>
        <pc:spChg chg="mod">
          <ac:chgData name="Jian" userId="dc9c5ffe-2e2f-4ce4-a6ad-08764b325b15" providerId="ADAL" clId="{9D86C80B-C324-4F68-8A36-C2EB371AB475}" dt="2020-10-16T06:29:56.390" v="8022" actId="1035"/>
          <ac:spMkLst>
            <pc:docMk/>
            <pc:sldMk cId="4118352787" sldId="309"/>
            <ac:spMk id="295" creationId="{4C6FE4C2-7F0C-420B-9C0D-75E198834E1D}"/>
          </ac:spMkLst>
        </pc:spChg>
        <pc:spChg chg="mod">
          <ac:chgData name="Jian" userId="dc9c5ffe-2e2f-4ce4-a6ad-08764b325b15" providerId="ADAL" clId="{9D86C80B-C324-4F68-8A36-C2EB371AB475}" dt="2020-10-16T06:30:07.527" v="8030" actId="1076"/>
          <ac:spMkLst>
            <pc:docMk/>
            <pc:sldMk cId="4118352787" sldId="309"/>
            <ac:spMk id="298" creationId="{CE7BF3EE-F8FD-46CC-91A8-32FBADFDF77C}"/>
          </ac:spMkLst>
        </pc:spChg>
        <pc:cxnChg chg="add mod">
          <ac:chgData name="Jian" userId="dc9c5ffe-2e2f-4ce4-a6ad-08764b325b15" providerId="ADAL" clId="{9D86C80B-C324-4F68-8A36-C2EB371AB475}" dt="2020-10-16T21:02:56.336" v="9281" actId="14100"/>
          <ac:cxnSpMkLst>
            <pc:docMk/>
            <pc:sldMk cId="4118352787" sldId="309"/>
            <ac:cxnSpMk id="16" creationId="{C1323662-AF70-453C-A6B0-60B666722979}"/>
          </ac:cxnSpMkLst>
        </pc:cxnChg>
      </pc:sldChg>
      <pc:sldChg chg="addSp delSp modSp mod modAnim modNotesTx">
        <pc:chgData name="Jian" userId="dc9c5ffe-2e2f-4ce4-a6ad-08764b325b15" providerId="ADAL" clId="{9D86C80B-C324-4F68-8A36-C2EB371AB475}" dt="2020-10-17T02:54:20.690" v="17460" actId="1036"/>
        <pc:sldMkLst>
          <pc:docMk/>
          <pc:sldMk cId="319389941" sldId="310"/>
        </pc:sldMkLst>
        <pc:spChg chg="add mod ord">
          <ac:chgData name="Jian" userId="dc9c5ffe-2e2f-4ce4-a6ad-08764b325b15" providerId="ADAL" clId="{9D86C80B-C324-4F68-8A36-C2EB371AB475}" dt="2020-10-17T02:51:35.830" v="17423" actId="1036"/>
          <ac:spMkLst>
            <pc:docMk/>
            <pc:sldMk cId="319389941" sldId="310"/>
            <ac:spMk id="2" creationId="{78545828-1862-48D4-9ACF-E77C3AE129FB}"/>
          </ac:spMkLst>
        </pc:spChg>
        <pc:spChg chg="del mod">
          <ac:chgData name="Jian" userId="dc9c5ffe-2e2f-4ce4-a6ad-08764b325b15" providerId="ADAL" clId="{9D86C80B-C324-4F68-8A36-C2EB371AB475}" dt="2020-10-16T05:43:13.573" v="6755" actId="478"/>
          <ac:spMkLst>
            <pc:docMk/>
            <pc:sldMk cId="319389941" sldId="310"/>
            <ac:spMk id="2" creationId="{E8E8C439-2B1B-4252-A684-6E9F729282C5}"/>
          </ac:spMkLst>
        </pc:spChg>
        <pc:spChg chg="add mod">
          <ac:chgData name="Jian" userId="dc9c5ffe-2e2f-4ce4-a6ad-08764b325b15" providerId="ADAL" clId="{9D86C80B-C324-4F68-8A36-C2EB371AB475}" dt="2020-10-16T05:44:37.281" v="6856" actId="14100"/>
          <ac:spMkLst>
            <pc:docMk/>
            <pc:sldMk cId="319389941" sldId="310"/>
            <ac:spMk id="3" creationId="{C1B0E551-4C72-45D3-A7A9-673D4E74E46B}"/>
          </ac:spMkLst>
        </pc:spChg>
        <pc:spChg chg="mod">
          <ac:chgData name="Jian" userId="dc9c5ffe-2e2f-4ce4-a6ad-08764b325b15" providerId="ADAL" clId="{9D86C80B-C324-4F68-8A36-C2EB371AB475}" dt="2020-10-16T05:43:22.381" v="6793" actId="1036"/>
          <ac:spMkLst>
            <pc:docMk/>
            <pc:sldMk cId="319389941" sldId="310"/>
            <ac:spMk id="5" creationId="{C9FF5AAC-C262-46CA-B519-278968ABF7D0}"/>
          </ac:spMkLst>
        </pc:spChg>
        <pc:spChg chg="add mod ord">
          <ac:chgData name="Jian" userId="dc9c5ffe-2e2f-4ce4-a6ad-08764b325b15" providerId="ADAL" clId="{9D86C80B-C324-4F68-8A36-C2EB371AB475}" dt="2020-10-17T02:51:22.254" v="17419" actId="167"/>
          <ac:spMkLst>
            <pc:docMk/>
            <pc:sldMk cId="319389941" sldId="310"/>
            <ac:spMk id="6" creationId="{ABEEDD3A-F5A0-4C31-BB3D-A2CD147972EB}"/>
          </ac:spMkLst>
        </pc:spChg>
        <pc:spChg chg="mod">
          <ac:chgData name="Jian" userId="dc9c5ffe-2e2f-4ce4-a6ad-08764b325b15" providerId="ADAL" clId="{9D86C80B-C324-4F68-8A36-C2EB371AB475}" dt="2020-10-17T02:49:15.966" v="17378" actId="20577"/>
          <ac:spMkLst>
            <pc:docMk/>
            <pc:sldMk cId="319389941" sldId="310"/>
            <ac:spMk id="7" creationId="{72B91B82-AB90-4B36-BEDF-1BF3E6F87F34}"/>
          </ac:spMkLst>
        </pc:spChg>
        <pc:spChg chg="add del mod">
          <ac:chgData name="Jian" userId="dc9c5ffe-2e2f-4ce4-a6ad-08764b325b15" providerId="ADAL" clId="{9D86C80B-C324-4F68-8A36-C2EB371AB475}" dt="2020-10-17T02:48:35.482" v="17373"/>
          <ac:spMkLst>
            <pc:docMk/>
            <pc:sldMk cId="319389941" sldId="310"/>
            <ac:spMk id="8" creationId="{DDBAFFE3-65C9-4BE8-8BF7-0CB0FD372F31}"/>
          </ac:spMkLst>
        </pc:spChg>
        <pc:spChg chg="mod">
          <ac:chgData name="Jian" userId="dc9c5ffe-2e2f-4ce4-a6ad-08764b325b15" providerId="ADAL" clId="{9D86C80B-C324-4F68-8A36-C2EB371AB475}" dt="2020-10-17T02:50:08.821" v="17384" actId="113"/>
          <ac:spMkLst>
            <pc:docMk/>
            <pc:sldMk cId="319389941" sldId="310"/>
            <ac:spMk id="9" creationId="{C0CC77C6-EC4C-4332-8975-D4EBF0ECE4C1}"/>
          </ac:spMkLst>
        </pc:spChg>
        <pc:spChg chg="add mod ord">
          <ac:chgData name="Jian" userId="dc9c5ffe-2e2f-4ce4-a6ad-08764b325b15" providerId="ADAL" clId="{9D86C80B-C324-4F68-8A36-C2EB371AB475}" dt="2020-10-17T02:51:22.254" v="17419" actId="167"/>
          <ac:spMkLst>
            <pc:docMk/>
            <pc:sldMk cId="319389941" sldId="310"/>
            <ac:spMk id="12" creationId="{39DF9765-0360-4513-BEDB-9235B9018F34}"/>
          </ac:spMkLst>
        </pc:spChg>
        <pc:spChg chg="add mod ord">
          <ac:chgData name="Jian" userId="dc9c5ffe-2e2f-4ce4-a6ad-08764b325b15" providerId="ADAL" clId="{9D86C80B-C324-4F68-8A36-C2EB371AB475}" dt="2020-10-17T02:51:22.254" v="17419" actId="167"/>
          <ac:spMkLst>
            <pc:docMk/>
            <pc:sldMk cId="319389941" sldId="310"/>
            <ac:spMk id="14" creationId="{08437E80-DA55-46FC-B637-D808F983666C}"/>
          </ac:spMkLst>
        </pc:spChg>
        <pc:spChg chg="add mod ord">
          <ac:chgData name="Jian" userId="dc9c5ffe-2e2f-4ce4-a6ad-08764b325b15" providerId="ADAL" clId="{9D86C80B-C324-4F68-8A36-C2EB371AB475}" dt="2020-10-17T02:52:54.769" v="17432" actId="1037"/>
          <ac:spMkLst>
            <pc:docMk/>
            <pc:sldMk cId="319389941" sldId="310"/>
            <ac:spMk id="15" creationId="{D3D97110-2C67-477D-9D1B-2433ACE79D9D}"/>
          </ac:spMkLst>
        </pc:spChg>
        <pc:spChg chg="add mod ord">
          <ac:chgData name="Jian" userId="dc9c5ffe-2e2f-4ce4-a6ad-08764b325b15" providerId="ADAL" clId="{9D86C80B-C324-4F68-8A36-C2EB371AB475}" dt="2020-10-17T02:53:15.854" v="17444" actId="14100"/>
          <ac:spMkLst>
            <pc:docMk/>
            <pc:sldMk cId="319389941" sldId="310"/>
            <ac:spMk id="17" creationId="{6A4F2BCA-EA3E-4C8E-86C2-04B80B1AE716}"/>
          </ac:spMkLst>
        </pc:spChg>
        <pc:spChg chg="add mod ord">
          <ac:chgData name="Jian" userId="dc9c5ffe-2e2f-4ce4-a6ad-08764b325b15" providerId="ADAL" clId="{9D86C80B-C324-4F68-8A36-C2EB371AB475}" dt="2020-10-17T02:54:20.690" v="17460" actId="1036"/>
          <ac:spMkLst>
            <pc:docMk/>
            <pc:sldMk cId="319389941" sldId="310"/>
            <ac:spMk id="19" creationId="{5CC00C01-0878-403B-89F4-8E746F5FC2B1}"/>
          </ac:spMkLst>
        </pc:spChg>
        <pc:spChg chg="add mod ord">
          <ac:chgData name="Jian" userId="dc9c5ffe-2e2f-4ce4-a6ad-08764b325b15" providerId="ADAL" clId="{9D86C80B-C324-4F68-8A36-C2EB371AB475}" dt="2020-10-17T02:54:20.690" v="17460" actId="1036"/>
          <ac:spMkLst>
            <pc:docMk/>
            <pc:sldMk cId="319389941" sldId="310"/>
            <ac:spMk id="21" creationId="{B9F34E72-D807-4011-8A5F-98E00AEAC660}"/>
          </ac:spMkLst>
        </pc:spChg>
      </pc:sldChg>
      <pc:sldChg chg="modSp mod ord modShow">
        <pc:chgData name="Jian" userId="dc9c5ffe-2e2f-4ce4-a6ad-08764b325b15" providerId="ADAL" clId="{9D86C80B-C324-4F68-8A36-C2EB371AB475}" dt="2020-10-15T21:39:23.775" v="3637"/>
        <pc:sldMkLst>
          <pc:docMk/>
          <pc:sldMk cId="9272682" sldId="314"/>
        </pc:sldMkLst>
        <pc:spChg chg="mod">
          <ac:chgData name="Jian" userId="dc9c5ffe-2e2f-4ce4-a6ad-08764b325b15" providerId="ADAL" clId="{9D86C80B-C324-4F68-8A36-C2EB371AB475}" dt="2020-10-14T23:10:51.963" v="446" actId="20577"/>
          <ac:spMkLst>
            <pc:docMk/>
            <pc:sldMk cId="9272682" sldId="314"/>
            <ac:spMk id="5" creationId="{F8C63EC8-2E95-40E4-9541-9B15B452F4E9}"/>
          </ac:spMkLst>
        </pc:spChg>
        <pc:spChg chg="mod">
          <ac:chgData name="Jian" userId="dc9c5ffe-2e2f-4ce4-a6ad-08764b325b15" providerId="ADAL" clId="{9D86C80B-C324-4F68-8A36-C2EB371AB475}" dt="2020-10-14T23:11:02.715" v="480" actId="20577"/>
          <ac:spMkLst>
            <pc:docMk/>
            <pc:sldMk cId="9272682" sldId="314"/>
            <ac:spMk id="7" creationId="{99886D18-7D8A-471B-A594-83DF090AD997}"/>
          </ac:spMkLst>
        </pc:spChg>
      </pc:sldChg>
      <pc:sldChg chg="mod ord modShow">
        <pc:chgData name="Jian" userId="dc9c5ffe-2e2f-4ce4-a6ad-08764b325b15" providerId="ADAL" clId="{9D86C80B-C324-4F68-8A36-C2EB371AB475}" dt="2020-10-16T05:47:06.791" v="6869"/>
        <pc:sldMkLst>
          <pc:docMk/>
          <pc:sldMk cId="3080703750" sldId="316"/>
        </pc:sldMkLst>
      </pc:sldChg>
      <pc:sldChg chg="mod ord modShow">
        <pc:chgData name="Jian" userId="dc9c5ffe-2e2f-4ce4-a6ad-08764b325b15" providerId="ADAL" clId="{9D86C80B-C324-4F68-8A36-C2EB371AB475}" dt="2020-10-16T05:47:06.791" v="6869"/>
        <pc:sldMkLst>
          <pc:docMk/>
          <pc:sldMk cId="1350755082" sldId="321"/>
        </pc:sldMkLst>
      </pc:sldChg>
      <pc:sldChg chg="mod modShow">
        <pc:chgData name="Jian" userId="dc9c5ffe-2e2f-4ce4-a6ad-08764b325b15" providerId="ADAL" clId="{9D86C80B-C324-4F68-8A36-C2EB371AB475}" dt="2020-10-17T01:09:05.824" v="15909" actId="729"/>
        <pc:sldMkLst>
          <pc:docMk/>
          <pc:sldMk cId="2439491470" sldId="322"/>
        </pc:sldMkLst>
      </pc:sldChg>
      <pc:sldChg chg="mod ord modAnim modShow">
        <pc:chgData name="Jian" userId="dc9c5ffe-2e2f-4ce4-a6ad-08764b325b15" providerId="ADAL" clId="{9D86C80B-C324-4F68-8A36-C2EB371AB475}" dt="2020-10-15T06:47:47.586" v="514" actId="729"/>
        <pc:sldMkLst>
          <pc:docMk/>
          <pc:sldMk cId="2103510125" sldId="323"/>
        </pc:sldMkLst>
      </pc:sldChg>
      <pc:sldChg chg="addSp delSp modSp mod delAnim modAnim modNotesTx">
        <pc:chgData name="Jian" userId="dc9c5ffe-2e2f-4ce4-a6ad-08764b325b15" providerId="ADAL" clId="{9D86C80B-C324-4F68-8A36-C2EB371AB475}" dt="2020-10-17T03:31:12.497" v="17639" actId="20577"/>
        <pc:sldMkLst>
          <pc:docMk/>
          <pc:sldMk cId="561076372" sldId="324"/>
        </pc:sldMkLst>
        <pc:spChg chg="mod">
          <ac:chgData name="Jian" userId="dc9c5ffe-2e2f-4ce4-a6ad-08764b325b15" providerId="ADAL" clId="{9D86C80B-C324-4F68-8A36-C2EB371AB475}" dt="2020-10-16T20:46:28.899" v="9087" actId="1076"/>
          <ac:spMkLst>
            <pc:docMk/>
            <pc:sldMk cId="561076372" sldId="324"/>
            <ac:spMk id="2" creationId="{CE23944F-E534-4585-BA4C-6EEF9EAE1C27}"/>
          </ac:spMkLst>
        </pc:spChg>
        <pc:spChg chg="mod">
          <ac:chgData name="Jian" userId="dc9c5ffe-2e2f-4ce4-a6ad-08764b325b15" providerId="ADAL" clId="{9D86C80B-C324-4F68-8A36-C2EB371AB475}" dt="2020-10-15T18:33:37.174" v="1560" actId="20577"/>
          <ac:spMkLst>
            <pc:docMk/>
            <pc:sldMk cId="561076372" sldId="324"/>
            <ac:spMk id="5" creationId="{53231F82-3876-4E93-9A89-E966AD6E32C9}"/>
          </ac:spMkLst>
        </pc:spChg>
        <pc:spChg chg="del">
          <ac:chgData name="Jian" userId="dc9c5ffe-2e2f-4ce4-a6ad-08764b325b15" providerId="ADAL" clId="{9D86C80B-C324-4F68-8A36-C2EB371AB475}" dt="2020-10-15T18:31:27.155" v="1497" actId="478"/>
          <ac:spMkLst>
            <pc:docMk/>
            <pc:sldMk cId="561076372" sldId="324"/>
            <ac:spMk id="7" creationId="{A1C5C086-B985-4135-A2DF-59C93DCA9AD5}"/>
          </ac:spMkLst>
        </pc:spChg>
        <pc:spChg chg="del">
          <ac:chgData name="Jian" userId="dc9c5ffe-2e2f-4ce4-a6ad-08764b325b15" providerId="ADAL" clId="{9D86C80B-C324-4F68-8A36-C2EB371AB475}" dt="2020-10-15T18:31:27.155" v="1497" actId="478"/>
          <ac:spMkLst>
            <pc:docMk/>
            <pc:sldMk cId="561076372" sldId="324"/>
            <ac:spMk id="9" creationId="{F012BEDD-F846-4490-96FF-849EC1914DA5}"/>
          </ac:spMkLst>
        </pc:spChg>
        <pc:spChg chg="del">
          <ac:chgData name="Jian" userId="dc9c5ffe-2e2f-4ce4-a6ad-08764b325b15" providerId="ADAL" clId="{9D86C80B-C324-4F68-8A36-C2EB371AB475}" dt="2020-10-15T18:31:27.155" v="1497" actId="478"/>
          <ac:spMkLst>
            <pc:docMk/>
            <pc:sldMk cId="561076372" sldId="324"/>
            <ac:spMk id="15" creationId="{F97B8AA1-4CD4-4971-A424-375B66843A83}"/>
          </ac:spMkLst>
        </pc:spChg>
        <pc:spChg chg="del">
          <ac:chgData name="Jian" userId="dc9c5ffe-2e2f-4ce4-a6ad-08764b325b15" providerId="ADAL" clId="{9D86C80B-C324-4F68-8A36-C2EB371AB475}" dt="2020-10-15T18:31:27.155" v="1497" actId="478"/>
          <ac:spMkLst>
            <pc:docMk/>
            <pc:sldMk cId="561076372" sldId="324"/>
            <ac:spMk id="22" creationId="{13B026BE-5D1A-4F0E-8C1A-315DF3E39333}"/>
          </ac:spMkLst>
        </pc:spChg>
        <pc:spChg chg="add mod">
          <ac:chgData name="Jian" userId="dc9c5ffe-2e2f-4ce4-a6ad-08764b325b15" providerId="ADAL" clId="{9D86C80B-C324-4F68-8A36-C2EB371AB475}" dt="2020-10-16T22:10:40.729" v="13118" actId="403"/>
          <ac:spMkLst>
            <pc:docMk/>
            <pc:sldMk cId="561076372" sldId="324"/>
            <ac:spMk id="23" creationId="{E410F20C-2875-4AE5-9E91-146FEE664115}"/>
          </ac:spMkLst>
        </pc:spChg>
        <pc:spChg chg="del">
          <ac:chgData name="Jian" userId="dc9c5ffe-2e2f-4ce4-a6ad-08764b325b15" providerId="ADAL" clId="{9D86C80B-C324-4F68-8A36-C2EB371AB475}" dt="2020-10-15T18:31:27.155" v="1497" actId="478"/>
          <ac:spMkLst>
            <pc:docMk/>
            <pc:sldMk cId="561076372" sldId="324"/>
            <ac:spMk id="24" creationId="{2376F960-F1F4-4403-8B0F-9E1E55BCF56F}"/>
          </ac:spMkLst>
        </pc:spChg>
        <pc:spChg chg="del">
          <ac:chgData name="Jian" userId="dc9c5ffe-2e2f-4ce4-a6ad-08764b325b15" providerId="ADAL" clId="{9D86C80B-C324-4F68-8A36-C2EB371AB475}" dt="2020-10-15T18:31:27.155" v="1497" actId="478"/>
          <ac:spMkLst>
            <pc:docMk/>
            <pc:sldMk cId="561076372" sldId="324"/>
            <ac:spMk id="29" creationId="{91091DEF-2290-427E-8011-FAE9F77AF97E}"/>
          </ac:spMkLst>
        </pc:spChg>
        <pc:spChg chg="mod">
          <ac:chgData name="Jian" userId="dc9c5ffe-2e2f-4ce4-a6ad-08764b325b15" providerId="ADAL" clId="{9D86C80B-C324-4F68-8A36-C2EB371AB475}" dt="2020-10-16T22:10:19.153" v="13093" actId="1076"/>
          <ac:spMkLst>
            <pc:docMk/>
            <pc:sldMk cId="561076372" sldId="324"/>
            <ac:spMk id="186" creationId="{9679DE20-A737-487D-B4F2-D23BCC28DC6A}"/>
          </ac:spMkLst>
        </pc:spChg>
        <pc:spChg chg="mod">
          <ac:chgData name="Jian" userId="dc9c5ffe-2e2f-4ce4-a6ad-08764b325b15" providerId="ADAL" clId="{9D86C80B-C324-4F68-8A36-C2EB371AB475}" dt="2020-10-16T22:10:07.170" v="13089" actId="1076"/>
          <ac:spMkLst>
            <pc:docMk/>
            <pc:sldMk cId="561076372" sldId="324"/>
            <ac:spMk id="188" creationId="{71F90111-3893-47EA-9EFE-36B2C71452AD}"/>
          </ac:spMkLst>
        </pc:spChg>
        <pc:spChg chg="mod">
          <ac:chgData name="Jian" userId="dc9c5ffe-2e2f-4ce4-a6ad-08764b325b15" providerId="ADAL" clId="{9D86C80B-C324-4F68-8A36-C2EB371AB475}" dt="2020-10-15T18:30:57.290" v="1493"/>
          <ac:spMkLst>
            <pc:docMk/>
            <pc:sldMk cId="561076372" sldId="324"/>
            <ac:spMk id="189" creationId="{3781B825-328D-4FAD-98CF-70670D449F01}"/>
          </ac:spMkLst>
        </pc:spChg>
        <pc:spChg chg="del mod">
          <ac:chgData name="Jian" userId="dc9c5ffe-2e2f-4ce4-a6ad-08764b325b15" providerId="ADAL" clId="{9D86C80B-C324-4F68-8A36-C2EB371AB475}" dt="2020-10-15T22:45:04.448" v="3833" actId="21"/>
          <ac:spMkLst>
            <pc:docMk/>
            <pc:sldMk cId="561076372" sldId="324"/>
            <ac:spMk id="190" creationId="{D04D5FC9-87BA-4B3A-985A-D73CE128186A}"/>
          </ac:spMkLst>
        </pc:spChg>
        <pc:spChg chg="mod">
          <ac:chgData name="Jian" userId="dc9c5ffe-2e2f-4ce4-a6ad-08764b325b15" providerId="ADAL" clId="{9D86C80B-C324-4F68-8A36-C2EB371AB475}" dt="2020-10-15T18:30:57.290" v="1493"/>
          <ac:spMkLst>
            <pc:docMk/>
            <pc:sldMk cId="561076372" sldId="324"/>
            <ac:spMk id="191" creationId="{8FE10ECE-B4F8-4490-85B2-17F9FF298B28}"/>
          </ac:spMkLst>
        </pc:spChg>
        <pc:spChg chg="del mod">
          <ac:chgData name="Jian" userId="dc9c5ffe-2e2f-4ce4-a6ad-08764b325b15" providerId="ADAL" clId="{9D86C80B-C324-4F68-8A36-C2EB371AB475}" dt="2020-10-15T23:30:52.540" v="3964" actId="478"/>
          <ac:spMkLst>
            <pc:docMk/>
            <pc:sldMk cId="561076372" sldId="324"/>
            <ac:spMk id="192" creationId="{B1D34E11-A4C5-4AF7-93A8-7888C82E9760}"/>
          </ac:spMkLst>
        </pc:spChg>
        <pc:spChg chg="mod">
          <ac:chgData name="Jian" userId="dc9c5ffe-2e2f-4ce4-a6ad-08764b325b15" providerId="ADAL" clId="{9D86C80B-C324-4F68-8A36-C2EB371AB475}" dt="2020-10-15T18:30:57.290" v="1493"/>
          <ac:spMkLst>
            <pc:docMk/>
            <pc:sldMk cId="561076372" sldId="324"/>
            <ac:spMk id="193" creationId="{7E58C726-2A4F-4F82-B368-EE43176B13DB}"/>
          </ac:spMkLst>
        </pc:spChg>
        <pc:spChg chg="del">
          <ac:chgData name="Jian" userId="dc9c5ffe-2e2f-4ce4-a6ad-08764b325b15" providerId="ADAL" clId="{9D86C80B-C324-4F68-8A36-C2EB371AB475}" dt="2020-10-15T22:45:04.448" v="3833" actId="21"/>
          <ac:spMkLst>
            <pc:docMk/>
            <pc:sldMk cId="561076372" sldId="324"/>
            <ac:spMk id="194" creationId="{BE73BD72-2527-4460-A18A-7BDCCB0D7C3E}"/>
          </ac:spMkLst>
        </pc:spChg>
        <pc:spChg chg="mod">
          <ac:chgData name="Jian" userId="dc9c5ffe-2e2f-4ce4-a6ad-08764b325b15" providerId="ADAL" clId="{9D86C80B-C324-4F68-8A36-C2EB371AB475}" dt="2020-10-15T18:30:57.290" v="1493"/>
          <ac:spMkLst>
            <pc:docMk/>
            <pc:sldMk cId="561076372" sldId="324"/>
            <ac:spMk id="195" creationId="{296069D5-CA91-48B9-AF20-8FD194BEFF62}"/>
          </ac:spMkLst>
        </pc:spChg>
        <pc:spChg chg="mod">
          <ac:chgData name="Jian" userId="dc9c5ffe-2e2f-4ce4-a6ad-08764b325b15" providerId="ADAL" clId="{9D86C80B-C324-4F68-8A36-C2EB371AB475}" dt="2020-10-15T18:30:57.290" v="1493"/>
          <ac:spMkLst>
            <pc:docMk/>
            <pc:sldMk cId="561076372" sldId="324"/>
            <ac:spMk id="198" creationId="{7176DB8F-BBBE-4F22-A27B-4AA6673D0842}"/>
          </ac:spMkLst>
        </pc:spChg>
        <pc:spChg chg="mod">
          <ac:chgData name="Jian" userId="dc9c5ffe-2e2f-4ce4-a6ad-08764b325b15" providerId="ADAL" clId="{9D86C80B-C324-4F68-8A36-C2EB371AB475}" dt="2020-10-15T18:30:57.290" v="1493"/>
          <ac:spMkLst>
            <pc:docMk/>
            <pc:sldMk cId="561076372" sldId="324"/>
            <ac:spMk id="199" creationId="{119C292C-175C-46CD-B032-CB02034D1326}"/>
          </ac:spMkLst>
        </pc:spChg>
        <pc:spChg chg="mod">
          <ac:chgData name="Jian" userId="dc9c5ffe-2e2f-4ce4-a6ad-08764b325b15" providerId="ADAL" clId="{9D86C80B-C324-4F68-8A36-C2EB371AB475}" dt="2020-10-15T18:30:57.290" v="1493"/>
          <ac:spMkLst>
            <pc:docMk/>
            <pc:sldMk cId="561076372" sldId="324"/>
            <ac:spMk id="200" creationId="{78CBD485-517E-4EBD-9FAC-105075D40CE2}"/>
          </ac:spMkLst>
        </pc:spChg>
        <pc:spChg chg="add mod">
          <ac:chgData name="Jian" userId="dc9c5ffe-2e2f-4ce4-a6ad-08764b325b15" providerId="ADAL" clId="{9D86C80B-C324-4F68-8A36-C2EB371AB475}" dt="2020-10-15T23:30:47.989" v="3963" actId="1035"/>
          <ac:spMkLst>
            <pc:docMk/>
            <pc:sldMk cId="561076372" sldId="324"/>
            <ac:spMk id="201" creationId="{EE1E5412-C0AB-49E5-B3A6-4F636BF0290D}"/>
          </ac:spMkLst>
        </pc:spChg>
        <pc:spChg chg="del">
          <ac:chgData name="Jian" userId="dc9c5ffe-2e2f-4ce4-a6ad-08764b325b15" providerId="ADAL" clId="{9D86C80B-C324-4F68-8A36-C2EB371AB475}" dt="2020-10-15T22:45:04.448" v="3833" actId="21"/>
          <ac:spMkLst>
            <pc:docMk/>
            <pc:sldMk cId="561076372" sldId="324"/>
            <ac:spMk id="202" creationId="{6E27795F-49E9-44B5-A95F-DEC1270A78A4}"/>
          </ac:spMkLst>
        </pc:spChg>
        <pc:spChg chg="add mod">
          <ac:chgData name="Jian" userId="dc9c5ffe-2e2f-4ce4-a6ad-08764b325b15" providerId="ADAL" clId="{9D86C80B-C324-4F68-8A36-C2EB371AB475}" dt="2020-10-15T23:30:47.989" v="3963" actId="1035"/>
          <ac:spMkLst>
            <pc:docMk/>
            <pc:sldMk cId="561076372" sldId="324"/>
            <ac:spMk id="203" creationId="{A04B0693-5A21-4DF2-AC84-F3A5C4813F51}"/>
          </ac:spMkLst>
        </pc:spChg>
        <pc:spChg chg="add mod">
          <ac:chgData name="Jian" userId="dc9c5ffe-2e2f-4ce4-a6ad-08764b325b15" providerId="ADAL" clId="{9D86C80B-C324-4F68-8A36-C2EB371AB475}" dt="2020-10-15T23:30:47.989" v="3963" actId="1035"/>
          <ac:spMkLst>
            <pc:docMk/>
            <pc:sldMk cId="561076372" sldId="324"/>
            <ac:spMk id="204" creationId="{2C6FF599-FED3-44CE-A637-02BE1C4410EB}"/>
          </ac:spMkLst>
        </pc:spChg>
        <pc:spChg chg="del">
          <ac:chgData name="Jian" userId="dc9c5ffe-2e2f-4ce4-a6ad-08764b325b15" providerId="ADAL" clId="{9D86C80B-C324-4F68-8A36-C2EB371AB475}" dt="2020-10-15T22:45:04.448" v="3833" actId="21"/>
          <ac:spMkLst>
            <pc:docMk/>
            <pc:sldMk cId="561076372" sldId="324"/>
            <ac:spMk id="206" creationId="{928151F0-CBD9-4303-8DE9-BF4A0A1F933F}"/>
          </ac:spMkLst>
        </pc:spChg>
        <pc:spChg chg="add mod">
          <ac:chgData name="Jian" userId="dc9c5ffe-2e2f-4ce4-a6ad-08764b325b15" providerId="ADAL" clId="{9D86C80B-C324-4F68-8A36-C2EB371AB475}" dt="2020-10-17T03:31:12.497" v="17639" actId="20577"/>
          <ac:spMkLst>
            <pc:docMk/>
            <pc:sldMk cId="561076372" sldId="324"/>
            <ac:spMk id="208" creationId="{B3B68627-A7DF-4B69-A421-7BD1CE0D9E66}"/>
          </ac:spMkLst>
        </pc:spChg>
        <pc:spChg chg="del">
          <ac:chgData name="Jian" userId="dc9c5ffe-2e2f-4ce4-a6ad-08764b325b15" providerId="ADAL" clId="{9D86C80B-C324-4F68-8A36-C2EB371AB475}" dt="2020-10-15T22:45:04.448" v="3833" actId="21"/>
          <ac:spMkLst>
            <pc:docMk/>
            <pc:sldMk cId="561076372" sldId="324"/>
            <ac:spMk id="210" creationId="{4C889250-330F-4E67-B44F-390FCA892381}"/>
          </ac:spMkLst>
        </pc:spChg>
        <pc:spChg chg="del">
          <ac:chgData name="Jian" userId="dc9c5ffe-2e2f-4ce4-a6ad-08764b325b15" providerId="ADAL" clId="{9D86C80B-C324-4F68-8A36-C2EB371AB475}" dt="2020-10-15T22:45:04.448" v="3833" actId="21"/>
          <ac:spMkLst>
            <pc:docMk/>
            <pc:sldMk cId="561076372" sldId="324"/>
            <ac:spMk id="212" creationId="{9C5D3F56-B490-423F-9C81-4FA1D4CA49F2}"/>
          </ac:spMkLst>
        </pc:spChg>
        <pc:spChg chg="mod">
          <ac:chgData name="Jian" userId="dc9c5ffe-2e2f-4ce4-a6ad-08764b325b15" providerId="ADAL" clId="{9D86C80B-C324-4F68-8A36-C2EB371AB475}" dt="2020-10-15T18:30:42.283" v="1491" actId="20577"/>
          <ac:spMkLst>
            <pc:docMk/>
            <pc:sldMk cId="561076372" sldId="324"/>
            <ac:spMk id="214" creationId="{D40D23A5-39DC-48FD-87AC-F9CBF6C84498}"/>
          </ac:spMkLst>
        </pc:spChg>
        <pc:grpChg chg="add mod">
          <ac:chgData name="Jian" userId="dc9c5ffe-2e2f-4ce4-a6ad-08764b325b15" providerId="ADAL" clId="{9D86C80B-C324-4F68-8A36-C2EB371AB475}" dt="2020-10-15T23:31:04.887" v="3998" actId="1036"/>
          <ac:grpSpMkLst>
            <pc:docMk/>
            <pc:sldMk cId="561076372" sldId="324"/>
            <ac:grpSpMk id="187" creationId="{ACBB2BDE-03DC-42AB-A596-CB637CA2FC9C}"/>
          </ac:grpSpMkLst>
        </pc:grpChg>
        <pc:grpChg chg="mod">
          <ac:chgData name="Jian" userId="dc9c5ffe-2e2f-4ce4-a6ad-08764b325b15" providerId="ADAL" clId="{9D86C80B-C324-4F68-8A36-C2EB371AB475}" dt="2020-10-16T22:10:28.883" v="13114" actId="1036"/>
          <ac:grpSpMkLst>
            <pc:docMk/>
            <pc:sldMk cId="561076372" sldId="324"/>
            <ac:grpSpMk id="219" creationId="{2EC0D7F0-9A4E-4477-A1B8-F9F93A13F9B9}"/>
          </ac:grpSpMkLst>
        </pc:grpChg>
        <pc:grpChg chg="del">
          <ac:chgData name="Jian" userId="dc9c5ffe-2e2f-4ce4-a6ad-08764b325b15" providerId="ADAL" clId="{9D86C80B-C324-4F68-8A36-C2EB371AB475}" dt="2020-10-15T18:30:55.735" v="1492" actId="478"/>
          <ac:grpSpMkLst>
            <pc:docMk/>
            <pc:sldMk cId="561076372" sldId="324"/>
            <ac:grpSpMk id="224" creationId="{DFEA653C-1176-40AE-8354-03C0B1C79301}"/>
          </ac:grpSpMkLst>
        </pc:grpChg>
        <pc:grpChg chg="mod">
          <ac:chgData name="Jian" userId="dc9c5ffe-2e2f-4ce4-a6ad-08764b325b15" providerId="ADAL" clId="{9D86C80B-C324-4F68-8A36-C2EB371AB475}" dt="2020-10-16T19:16:31.630" v="8411" actId="1076"/>
          <ac:grpSpMkLst>
            <pc:docMk/>
            <pc:sldMk cId="561076372" sldId="324"/>
            <ac:grpSpMk id="225" creationId="{93BADD27-4924-41E9-AFC3-F2F7C20F244B}"/>
          </ac:grpSpMkLst>
        </pc:grpChg>
        <pc:graphicFrameChg chg="add del mod modGraphic">
          <ac:chgData name="Jian" userId="dc9c5ffe-2e2f-4ce4-a6ad-08764b325b15" providerId="ADAL" clId="{9D86C80B-C324-4F68-8A36-C2EB371AB475}" dt="2020-10-16T19:17:51.521" v="8425" actId="21"/>
          <ac:graphicFrameMkLst>
            <pc:docMk/>
            <pc:sldMk cId="561076372" sldId="324"/>
            <ac:graphicFrameMk id="27" creationId="{E7156922-4A07-4BF9-B9AF-B587DBAAE133}"/>
          </ac:graphicFrameMkLst>
        </pc:graphicFrameChg>
        <pc:graphicFrameChg chg="add del mod">
          <ac:chgData name="Jian" userId="dc9c5ffe-2e2f-4ce4-a6ad-08764b325b15" providerId="ADAL" clId="{9D86C80B-C324-4F68-8A36-C2EB371AB475}" dt="2020-10-16T19:17:51.521" v="8425" actId="21"/>
          <ac:graphicFrameMkLst>
            <pc:docMk/>
            <pc:sldMk cId="561076372" sldId="324"/>
            <ac:graphicFrameMk id="28" creationId="{3CF30197-1262-4866-A8B6-26C9CFFD8C10}"/>
          </ac:graphicFrameMkLst>
        </pc:graphicFrameChg>
        <pc:graphicFrameChg chg="add del mod">
          <ac:chgData name="Jian" userId="dc9c5ffe-2e2f-4ce4-a6ad-08764b325b15" providerId="ADAL" clId="{9D86C80B-C324-4F68-8A36-C2EB371AB475}" dt="2020-10-16T19:17:46.749" v="8423" actId="22"/>
          <ac:graphicFrameMkLst>
            <pc:docMk/>
            <pc:sldMk cId="561076372" sldId="324"/>
            <ac:graphicFrameMk id="30" creationId="{1A43C031-5ED2-434E-A528-EFD5512C5B6E}"/>
          </ac:graphicFrameMkLst>
        </pc:graphicFrameChg>
        <pc:graphicFrameChg chg="add del mod">
          <ac:chgData name="Jian" userId="dc9c5ffe-2e2f-4ce4-a6ad-08764b325b15" providerId="ADAL" clId="{9D86C80B-C324-4F68-8A36-C2EB371AB475}" dt="2020-10-16T19:18:41.062" v="8486" actId="21"/>
          <ac:graphicFrameMkLst>
            <pc:docMk/>
            <pc:sldMk cId="561076372" sldId="324"/>
            <ac:graphicFrameMk id="31" creationId="{65F49CF0-895F-4747-ABC4-C53E5B585078}"/>
          </ac:graphicFrameMkLst>
        </pc:graphicFrameChg>
        <pc:graphicFrameChg chg="add del mod">
          <ac:chgData name="Jian" userId="dc9c5ffe-2e2f-4ce4-a6ad-08764b325b15" providerId="ADAL" clId="{9D86C80B-C324-4F68-8A36-C2EB371AB475}" dt="2020-10-16T19:18:41.062" v="8486" actId="21"/>
          <ac:graphicFrameMkLst>
            <pc:docMk/>
            <pc:sldMk cId="561076372" sldId="324"/>
            <ac:graphicFrameMk id="32" creationId="{54432DF5-8D97-43CA-8CB3-FEE40464C656}"/>
          </ac:graphicFrameMkLst>
        </pc:graphicFrameChg>
        <pc:cxnChg chg="del mod">
          <ac:chgData name="Jian" userId="dc9c5ffe-2e2f-4ce4-a6ad-08764b325b15" providerId="ADAL" clId="{9D86C80B-C324-4F68-8A36-C2EB371AB475}" dt="2020-10-15T18:31:27.155" v="1497" actId="478"/>
          <ac:cxnSpMkLst>
            <pc:docMk/>
            <pc:sldMk cId="561076372" sldId="324"/>
            <ac:cxnSpMk id="11" creationId="{1F9439CE-07D9-446E-9469-17FF91DF118D}"/>
          </ac:cxnSpMkLst>
        </pc:cxnChg>
        <pc:cxnChg chg="del mod">
          <ac:chgData name="Jian" userId="dc9c5ffe-2e2f-4ce4-a6ad-08764b325b15" providerId="ADAL" clId="{9D86C80B-C324-4F68-8A36-C2EB371AB475}" dt="2020-10-15T18:31:27.155" v="1497" actId="478"/>
          <ac:cxnSpMkLst>
            <pc:docMk/>
            <pc:sldMk cId="561076372" sldId="324"/>
            <ac:cxnSpMk id="12" creationId="{E95A3E49-EB6B-4891-9D45-304505466AD7}"/>
          </ac:cxnSpMkLst>
        </pc:cxnChg>
        <pc:cxnChg chg="del mod">
          <ac:chgData name="Jian" userId="dc9c5ffe-2e2f-4ce4-a6ad-08764b325b15" providerId="ADAL" clId="{9D86C80B-C324-4F68-8A36-C2EB371AB475}" dt="2020-10-15T18:31:27.155" v="1497" actId="478"/>
          <ac:cxnSpMkLst>
            <pc:docMk/>
            <pc:sldMk cId="561076372" sldId="324"/>
            <ac:cxnSpMk id="16" creationId="{2AC7D5A2-E23E-4677-B2F9-DE3233B98286}"/>
          </ac:cxnSpMkLst>
        </pc:cxnChg>
        <pc:cxnChg chg="del mod">
          <ac:chgData name="Jian" userId="dc9c5ffe-2e2f-4ce4-a6ad-08764b325b15" providerId="ADAL" clId="{9D86C80B-C324-4F68-8A36-C2EB371AB475}" dt="2020-10-15T18:31:27.155" v="1497" actId="478"/>
          <ac:cxnSpMkLst>
            <pc:docMk/>
            <pc:sldMk cId="561076372" sldId="324"/>
            <ac:cxnSpMk id="19" creationId="{A819E1A7-E4D5-422D-B35C-0E71C45D7E26}"/>
          </ac:cxnSpMkLst>
        </pc:cxnChg>
        <pc:cxnChg chg="del mod">
          <ac:chgData name="Jian" userId="dc9c5ffe-2e2f-4ce4-a6ad-08764b325b15" providerId="ADAL" clId="{9D86C80B-C324-4F68-8A36-C2EB371AB475}" dt="2020-10-15T18:31:27.155" v="1497" actId="478"/>
          <ac:cxnSpMkLst>
            <pc:docMk/>
            <pc:sldMk cId="561076372" sldId="324"/>
            <ac:cxnSpMk id="26" creationId="{56D7F74E-1F27-4963-8102-CC33DA56D33A}"/>
          </ac:cxnSpMkLst>
        </pc:cxnChg>
        <pc:cxnChg chg="del mod">
          <ac:chgData name="Jian" userId="dc9c5ffe-2e2f-4ce4-a6ad-08764b325b15" providerId="ADAL" clId="{9D86C80B-C324-4F68-8A36-C2EB371AB475}" dt="2020-10-15T22:45:15.145" v="3838" actId="21"/>
          <ac:cxnSpMkLst>
            <pc:docMk/>
            <pc:sldMk cId="561076372" sldId="324"/>
            <ac:cxnSpMk id="196" creationId="{8F3EA4A4-250C-4571-AF9F-75DC1E164AEE}"/>
          </ac:cxnSpMkLst>
        </pc:cxnChg>
        <pc:cxnChg chg="del mod">
          <ac:chgData name="Jian" userId="dc9c5ffe-2e2f-4ce4-a6ad-08764b325b15" providerId="ADAL" clId="{9D86C80B-C324-4F68-8A36-C2EB371AB475}" dt="2020-10-15T22:45:04.448" v="3833" actId="21"/>
          <ac:cxnSpMkLst>
            <pc:docMk/>
            <pc:sldMk cId="561076372" sldId="324"/>
            <ac:cxnSpMk id="197" creationId="{BCAAB379-6FA2-4E63-A6FD-F8DE8E2078FF}"/>
          </ac:cxnSpMkLst>
        </pc:cxnChg>
        <pc:cxnChg chg="add mod">
          <ac:chgData name="Jian" userId="dc9c5ffe-2e2f-4ce4-a6ad-08764b325b15" providerId="ADAL" clId="{9D86C80B-C324-4F68-8A36-C2EB371AB475}" dt="2020-10-15T23:30:47.989" v="3963" actId="1035"/>
          <ac:cxnSpMkLst>
            <pc:docMk/>
            <pc:sldMk cId="561076372" sldId="324"/>
            <ac:cxnSpMk id="205" creationId="{0CC5B17A-96A5-4CAF-8550-14730579E203}"/>
          </ac:cxnSpMkLst>
        </pc:cxnChg>
        <pc:cxnChg chg="add mod">
          <ac:chgData name="Jian" userId="dc9c5ffe-2e2f-4ce4-a6ad-08764b325b15" providerId="ADAL" clId="{9D86C80B-C324-4F68-8A36-C2EB371AB475}" dt="2020-10-15T23:30:47.989" v="3963" actId="1035"/>
          <ac:cxnSpMkLst>
            <pc:docMk/>
            <pc:sldMk cId="561076372" sldId="324"/>
            <ac:cxnSpMk id="207" creationId="{5BC27FAA-E45D-4A06-8863-3FC4D6DECADF}"/>
          </ac:cxnSpMkLst>
        </pc:cxnChg>
        <pc:cxnChg chg="add mod">
          <ac:chgData name="Jian" userId="dc9c5ffe-2e2f-4ce4-a6ad-08764b325b15" providerId="ADAL" clId="{9D86C80B-C324-4F68-8A36-C2EB371AB475}" dt="2020-10-15T23:30:47.989" v="3963" actId="1035"/>
          <ac:cxnSpMkLst>
            <pc:docMk/>
            <pc:sldMk cId="561076372" sldId="324"/>
            <ac:cxnSpMk id="209" creationId="{68542DF6-D5D0-4203-B6CF-E0269FCBF324}"/>
          </ac:cxnSpMkLst>
        </pc:cxnChg>
      </pc:sldChg>
      <pc:sldChg chg="addSp modSp mod modAnim modNotesTx">
        <pc:chgData name="Jian" userId="dc9c5ffe-2e2f-4ce4-a6ad-08764b325b15" providerId="ADAL" clId="{9D86C80B-C324-4F68-8A36-C2EB371AB475}" dt="2020-10-17T01:44:52.811" v="17335" actId="20577"/>
        <pc:sldMkLst>
          <pc:docMk/>
          <pc:sldMk cId="356598462" sldId="325"/>
        </pc:sldMkLst>
        <pc:spChg chg="mod">
          <ac:chgData name="Jian" userId="dc9c5ffe-2e2f-4ce4-a6ad-08764b325b15" providerId="ADAL" clId="{9D86C80B-C324-4F68-8A36-C2EB371AB475}" dt="2020-10-16T22:27:12.278" v="14433" actId="20577"/>
          <ac:spMkLst>
            <pc:docMk/>
            <pc:sldMk cId="356598462" sldId="325"/>
            <ac:spMk id="2" creationId="{0020E650-61A2-4D29-9FFC-7CF5A8D28C9A}"/>
          </ac:spMkLst>
        </pc:spChg>
        <pc:spChg chg="add mod">
          <ac:chgData name="Jian" userId="dc9c5ffe-2e2f-4ce4-a6ad-08764b325b15" providerId="ADAL" clId="{9D86C80B-C324-4F68-8A36-C2EB371AB475}" dt="2020-10-15T20:32:48.918" v="3298" actId="1076"/>
          <ac:spMkLst>
            <pc:docMk/>
            <pc:sldMk cId="356598462" sldId="325"/>
            <ac:spMk id="5" creationId="{DE52DEAC-259E-4EB1-B6B5-5A066E3D1D74}"/>
          </ac:spMkLst>
        </pc:spChg>
        <pc:spChg chg="mod">
          <ac:chgData name="Jian" userId="dc9c5ffe-2e2f-4ce4-a6ad-08764b325b15" providerId="ADAL" clId="{9D86C80B-C324-4F68-8A36-C2EB371AB475}" dt="2020-10-15T22:46:13.517" v="3841" actId="113"/>
          <ac:spMkLst>
            <pc:docMk/>
            <pc:sldMk cId="356598462" sldId="325"/>
            <ac:spMk id="6" creationId="{FDB9DFCC-A075-4088-AA4A-419BB6EEB832}"/>
          </ac:spMkLst>
        </pc:spChg>
        <pc:spChg chg="mod">
          <ac:chgData name="Jian" userId="dc9c5ffe-2e2f-4ce4-a6ad-08764b325b15" providerId="ADAL" clId="{9D86C80B-C324-4F68-8A36-C2EB371AB475}" dt="2020-10-15T18:37:01.654" v="1579" actId="1035"/>
          <ac:spMkLst>
            <pc:docMk/>
            <pc:sldMk cId="356598462" sldId="325"/>
            <ac:spMk id="8" creationId="{9E18FE2A-3BDF-47FF-8690-FF5A363AC65D}"/>
          </ac:spMkLst>
        </pc:spChg>
        <pc:spChg chg="add mod">
          <ac:chgData name="Jian" userId="dc9c5ffe-2e2f-4ce4-a6ad-08764b325b15" providerId="ADAL" clId="{9D86C80B-C324-4F68-8A36-C2EB371AB475}" dt="2020-10-17T01:44:52.811" v="17335" actId="20577"/>
          <ac:spMkLst>
            <pc:docMk/>
            <pc:sldMk cId="356598462" sldId="325"/>
            <ac:spMk id="9" creationId="{D1AB5C5A-6BB1-4635-8E0D-86BDEE9B2D78}"/>
          </ac:spMkLst>
        </pc:spChg>
        <pc:spChg chg="mod">
          <ac:chgData name="Jian" userId="dc9c5ffe-2e2f-4ce4-a6ad-08764b325b15" providerId="ADAL" clId="{9D86C80B-C324-4F68-8A36-C2EB371AB475}" dt="2020-10-15T18:37:01.654" v="1579" actId="1035"/>
          <ac:spMkLst>
            <pc:docMk/>
            <pc:sldMk cId="356598462" sldId="325"/>
            <ac:spMk id="10" creationId="{1BB6F86F-DAAB-4913-9F04-45AA05C687A8}"/>
          </ac:spMkLst>
        </pc:spChg>
      </pc:sldChg>
      <pc:sldChg chg="addSp delSp modSp mod addAnim delAnim modAnim">
        <pc:chgData name="Jian" userId="dc9c5ffe-2e2f-4ce4-a6ad-08764b325b15" providerId="ADAL" clId="{9D86C80B-C324-4F68-8A36-C2EB371AB475}" dt="2020-10-16T22:47:36.805" v="14836"/>
        <pc:sldMkLst>
          <pc:docMk/>
          <pc:sldMk cId="1537542946" sldId="326"/>
        </pc:sldMkLst>
        <pc:spChg chg="mod">
          <ac:chgData name="Jian" userId="dc9c5ffe-2e2f-4ce4-a6ad-08764b325b15" providerId="ADAL" clId="{9D86C80B-C324-4F68-8A36-C2EB371AB475}" dt="2020-10-16T00:58:04.732" v="5342" actId="1076"/>
          <ac:spMkLst>
            <pc:docMk/>
            <pc:sldMk cId="1537542946" sldId="326"/>
            <ac:spMk id="2" creationId="{53FE6A6A-D372-491E-AA7D-88C8DD0BF19B}"/>
          </ac:spMkLst>
        </pc:spChg>
        <pc:spChg chg="add del mod">
          <ac:chgData name="Jian" userId="dc9c5ffe-2e2f-4ce4-a6ad-08764b325b15" providerId="ADAL" clId="{9D86C80B-C324-4F68-8A36-C2EB371AB475}" dt="2020-10-16T00:36:29.007" v="5263" actId="21"/>
          <ac:spMkLst>
            <pc:docMk/>
            <pc:sldMk cId="1537542946" sldId="326"/>
            <ac:spMk id="3" creationId="{462FAB9A-3C04-4D16-BBD9-8F7C48F1BCE4}"/>
          </ac:spMkLst>
        </pc:spChg>
        <pc:spChg chg="mod">
          <ac:chgData name="Jian" userId="dc9c5ffe-2e2f-4ce4-a6ad-08764b325b15" providerId="ADAL" clId="{9D86C80B-C324-4F68-8A36-C2EB371AB475}" dt="2020-10-16T00:54:04.405" v="5292" actId="164"/>
          <ac:spMkLst>
            <pc:docMk/>
            <pc:sldMk cId="1537542946" sldId="326"/>
            <ac:spMk id="5" creationId="{6687B5C2-6EEE-4A8F-90F1-AD9564C6E0EC}"/>
          </ac:spMkLst>
        </pc:spChg>
        <pc:spChg chg="mod">
          <ac:chgData name="Jian" userId="dc9c5ffe-2e2f-4ce4-a6ad-08764b325b15" providerId="ADAL" clId="{9D86C80B-C324-4F68-8A36-C2EB371AB475}" dt="2020-10-16T00:54:04.405" v="5292" actId="164"/>
          <ac:spMkLst>
            <pc:docMk/>
            <pc:sldMk cId="1537542946" sldId="326"/>
            <ac:spMk id="6" creationId="{350D7638-B0D3-4C08-86C4-D54B0064E301}"/>
          </ac:spMkLst>
        </pc:spChg>
        <pc:spChg chg="mod">
          <ac:chgData name="Jian" userId="dc9c5ffe-2e2f-4ce4-a6ad-08764b325b15" providerId="ADAL" clId="{9D86C80B-C324-4F68-8A36-C2EB371AB475}" dt="2020-10-16T00:54:04.405" v="5292" actId="164"/>
          <ac:spMkLst>
            <pc:docMk/>
            <pc:sldMk cId="1537542946" sldId="326"/>
            <ac:spMk id="7" creationId="{2BDD2B8F-E5F2-4932-86DD-D7F4D3099455}"/>
          </ac:spMkLst>
        </pc:spChg>
        <pc:spChg chg="mod">
          <ac:chgData name="Jian" userId="dc9c5ffe-2e2f-4ce4-a6ad-08764b325b15" providerId="ADAL" clId="{9D86C80B-C324-4F68-8A36-C2EB371AB475}" dt="2020-10-16T00:54:04.405" v="5292" actId="164"/>
          <ac:spMkLst>
            <pc:docMk/>
            <pc:sldMk cId="1537542946" sldId="326"/>
            <ac:spMk id="10" creationId="{874F9E9B-5E46-48B5-B245-955466B7802A}"/>
          </ac:spMkLst>
        </pc:spChg>
        <pc:spChg chg="mod">
          <ac:chgData name="Jian" userId="dc9c5ffe-2e2f-4ce4-a6ad-08764b325b15" providerId="ADAL" clId="{9D86C80B-C324-4F68-8A36-C2EB371AB475}" dt="2020-10-16T00:57:12.858" v="5338" actId="1037"/>
          <ac:spMkLst>
            <pc:docMk/>
            <pc:sldMk cId="1537542946" sldId="326"/>
            <ac:spMk id="13" creationId="{DCFC97BE-FEC4-4AA6-B277-7C9DEFBD4D7B}"/>
          </ac:spMkLst>
        </pc:spChg>
        <pc:spChg chg="mod">
          <ac:chgData name="Jian" userId="dc9c5ffe-2e2f-4ce4-a6ad-08764b325b15" providerId="ADAL" clId="{9D86C80B-C324-4F68-8A36-C2EB371AB475}" dt="2020-10-16T00:54:49.294" v="5328" actId="1076"/>
          <ac:spMkLst>
            <pc:docMk/>
            <pc:sldMk cId="1537542946" sldId="326"/>
            <ac:spMk id="14" creationId="{E649E346-27C8-4EDC-A351-CF39BD7940A2}"/>
          </ac:spMkLst>
        </pc:spChg>
        <pc:spChg chg="mod">
          <ac:chgData name="Jian" userId="dc9c5ffe-2e2f-4ce4-a6ad-08764b325b15" providerId="ADAL" clId="{9D86C80B-C324-4F68-8A36-C2EB371AB475}" dt="2020-10-16T00:58:02.159" v="5341" actId="1076"/>
          <ac:spMkLst>
            <pc:docMk/>
            <pc:sldMk cId="1537542946" sldId="326"/>
            <ac:spMk id="15" creationId="{EC236AFA-44C7-4FBD-A1F8-E99DA1EDF2E0}"/>
          </ac:spMkLst>
        </pc:spChg>
        <pc:spChg chg="add del mod">
          <ac:chgData name="Jian" userId="dc9c5ffe-2e2f-4ce4-a6ad-08764b325b15" providerId="ADAL" clId="{9D86C80B-C324-4F68-8A36-C2EB371AB475}" dt="2020-10-14T21:38:42.879" v="132" actId="478"/>
          <ac:spMkLst>
            <pc:docMk/>
            <pc:sldMk cId="1537542946" sldId="326"/>
            <ac:spMk id="16" creationId="{3F6A6F26-66FC-4502-AB5C-67E3703EC0C5}"/>
          </ac:spMkLst>
        </pc:spChg>
        <pc:spChg chg="add del mod">
          <ac:chgData name="Jian" userId="dc9c5ffe-2e2f-4ce4-a6ad-08764b325b15" providerId="ADAL" clId="{9D86C80B-C324-4F68-8A36-C2EB371AB475}" dt="2020-10-16T00:53:58.444" v="5291" actId="478"/>
          <ac:spMkLst>
            <pc:docMk/>
            <pc:sldMk cId="1537542946" sldId="326"/>
            <ac:spMk id="18" creationId="{3B8E53AC-7CFE-45AE-B138-EEC88C6B1007}"/>
          </ac:spMkLst>
        </pc:spChg>
        <pc:spChg chg="mod">
          <ac:chgData name="Jian" userId="dc9c5ffe-2e2f-4ce4-a6ad-08764b325b15" providerId="ADAL" clId="{9D86C80B-C324-4F68-8A36-C2EB371AB475}" dt="2020-10-16T00:54:04.405" v="5292" actId="164"/>
          <ac:spMkLst>
            <pc:docMk/>
            <pc:sldMk cId="1537542946" sldId="326"/>
            <ac:spMk id="26" creationId="{F0191CFC-8C36-4F24-BD6D-57CA50D407ED}"/>
          </ac:spMkLst>
        </pc:spChg>
        <pc:spChg chg="mod">
          <ac:chgData name="Jian" userId="dc9c5ffe-2e2f-4ce4-a6ad-08764b325b15" providerId="ADAL" clId="{9D86C80B-C324-4F68-8A36-C2EB371AB475}" dt="2020-10-16T00:54:04.405" v="5292" actId="164"/>
          <ac:spMkLst>
            <pc:docMk/>
            <pc:sldMk cId="1537542946" sldId="326"/>
            <ac:spMk id="27" creationId="{1B6D155B-5B92-4F14-A9B0-B7247A58F1F6}"/>
          </ac:spMkLst>
        </pc:spChg>
        <pc:spChg chg="mod">
          <ac:chgData name="Jian" userId="dc9c5ffe-2e2f-4ce4-a6ad-08764b325b15" providerId="ADAL" clId="{9D86C80B-C324-4F68-8A36-C2EB371AB475}" dt="2020-10-16T00:54:04.405" v="5292" actId="164"/>
          <ac:spMkLst>
            <pc:docMk/>
            <pc:sldMk cId="1537542946" sldId="326"/>
            <ac:spMk id="28" creationId="{6F826574-2F7A-4B1F-8ED3-8530A3F919EA}"/>
          </ac:spMkLst>
        </pc:spChg>
        <pc:spChg chg="add del mod">
          <ac:chgData name="Jian" userId="dc9c5ffe-2e2f-4ce4-a6ad-08764b325b15" providerId="ADAL" clId="{9D86C80B-C324-4F68-8A36-C2EB371AB475}" dt="2020-10-16T22:46:33.941" v="14823" actId="478"/>
          <ac:spMkLst>
            <pc:docMk/>
            <pc:sldMk cId="1537542946" sldId="326"/>
            <ac:spMk id="34" creationId="{54105C4D-FEE1-4926-A282-E5408F96683F}"/>
          </ac:spMkLst>
        </pc:spChg>
        <pc:spChg chg="add mod">
          <ac:chgData name="Jian" userId="dc9c5ffe-2e2f-4ce4-a6ad-08764b325b15" providerId="ADAL" clId="{9D86C80B-C324-4F68-8A36-C2EB371AB475}" dt="2020-10-16T22:46:48.311" v="14825" actId="164"/>
          <ac:spMkLst>
            <pc:docMk/>
            <pc:sldMk cId="1537542946" sldId="326"/>
            <ac:spMk id="35" creationId="{EA80D1C5-5FD0-410D-A9D6-88CAF1FFD107}"/>
          </ac:spMkLst>
        </pc:spChg>
        <pc:spChg chg="add mod">
          <ac:chgData name="Jian" userId="dc9c5ffe-2e2f-4ce4-a6ad-08764b325b15" providerId="ADAL" clId="{9D86C80B-C324-4F68-8A36-C2EB371AB475}" dt="2020-10-16T22:46:48.311" v="14825" actId="164"/>
          <ac:spMkLst>
            <pc:docMk/>
            <pc:sldMk cId="1537542946" sldId="326"/>
            <ac:spMk id="36" creationId="{F24F7743-736B-4BA0-8678-034179A87C6A}"/>
          </ac:spMkLst>
        </pc:spChg>
        <pc:spChg chg="add mod">
          <ac:chgData name="Jian" userId="dc9c5ffe-2e2f-4ce4-a6ad-08764b325b15" providerId="ADAL" clId="{9D86C80B-C324-4F68-8A36-C2EB371AB475}" dt="2020-10-16T22:46:48.311" v="14825" actId="164"/>
          <ac:spMkLst>
            <pc:docMk/>
            <pc:sldMk cId="1537542946" sldId="326"/>
            <ac:spMk id="37" creationId="{12F7CF77-EA8E-41BA-8A0A-36251DF3000D}"/>
          </ac:spMkLst>
        </pc:spChg>
        <pc:spChg chg="add mod">
          <ac:chgData name="Jian" userId="dc9c5ffe-2e2f-4ce4-a6ad-08764b325b15" providerId="ADAL" clId="{9D86C80B-C324-4F68-8A36-C2EB371AB475}" dt="2020-10-16T22:46:48.311" v="14825" actId="164"/>
          <ac:spMkLst>
            <pc:docMk/>
            <pc:sldMk cId="1537542946" sldId="326"/>
            <ac:spMk id="41" creationId="{C1CCDE3D-C45E-4585-8312-4F9E5DED5A90}"/>
          </ac:spMkLst>
        </pc:spChg>
        <pc:spChg chg="add mod">
          <ac:chgData name="Jian" userId="dc9c5ffe-2e2f-4ce4-a6ad-08764b325b15" providerId="ADAL" clId="{9D86C80B-C324-4F68-8A36-C2EB371AB475}" dt="2020-10-16T22:47:14.970" v="14830" actId="1076"/>
          <ac:spMkLst>
            <pc:docMk/>
            <pc:sldMk cId="1537542946" sldId="326"/>
            <ac:spMk id="44" creationId="{B8DA00B8-67A5-4AC2-B4C7-A101A7D7D068}"/>
          </ac:spMkLst>
        </pc:spChg>
        <pc:spChg chg="mod">
          <ac:chgData name="Jian" userId="dc9c5ffe-2e2f-4ce4-a6ad-08764b325b15" providerId="ADAL" clId="{9D86C80B-C324-4F68-8A36-C2EB371AB475}" dt="2020-10-16T00:54:46.916" v="5327" actId="1037"/>
          <ac:spMkLst>
            <pc:docMk/>
            <pc:sldMk cId="1537542946" sldId="326"/>
            <ac:spMk id="151" creationId="{DFF96B72-06E9-4EF3-BCB9-396FC91FDF0B}"/>
          </ac:spMkLst>
        </pc:spChg>
        <pc:spChg chg="mod">
          <ac:chgData name="Jian" userId="dc9c5ffe-2e2f-4ce4-a6ad-08764b325b15" providerId="ADAL" clId="{9D86C80B-C324-4F68-8A36-C2EB371AB475}" dt="2020-10-16T00:57:12.858" v="5338" actId="1037"/>
          <ac:spMkLst>
            <pc:docMk/>
            <pc:sldMk cId="1537542946" sldId="326"/>
            <ac:spMk id="153" creationId="{A864D52E-0CB0-4624-8DEF-C9F2124DC1D6}"/>
          </ac:spMkLst>
        </pc:spChg>
        <pc:grpChg chg="add mod">
          <ac:chgData name="Jian" userId="dc9c5ffe-2e2f-4ce4-a6ad-08764b325b15" providerId="ADAL" clId="{9D86C80B-C324-4F68-8A36-C2EB371AB475}" dt="2020-10-16T22:46:57.635" v="14827" actId="1076"/>
          <ac:grpSpMkLst>
            <pc:docMk/>
            <pc:sldMk cId="1537542946" sldId="326"/>
            <ac:grpSpMk id="19" creationId="{F099404C-BE62-4CD4-B560-82599F98C238}"/>
          </ac:grpSpMkLst>
        </pc:grpChg>
        <pc:grpChg chg="add mod">
          <ac:chgData name="Jian" userId="dc9c5ffe-2e2f-4ce4-a6ad-08764b325b15" providerId="ADAL" clId="{9D86C80B-C324-4F68-8A36-C2EB371AB475}" dt="2020-10-16T22:47:03.556" v="14828" actId="1076"/>
          <ac:grpSpMkLst>
            <pc:docMk/>
            <pc:sldMk cId="1537542946" sldId="326"/>
            <ac:grpSpMk id="20" creationId="{371D3BAC-90E6-4B16-B5E2-0C4CB955DE70}"/>
          </ac:grpSpMkLst>
        </pc:grpChg>
        <pc:cxnChg chg="mod">
          <ac:chgData name="Jian" userId="dc9c5ffe-2e2f-4ce4-a6ad-08764b325b15" providerId="ADAL" clId="{9D86C80B-C324-4F68-8A36-C2EB371AB475}" dt="2020-10-16T00:54:04.405" v="5292" actId="164"/>
          <ac:cxnSpMkLst>
            <pc:docMk/>
            <pc:sldMk cId="1537542946" sldId="326"/>
            <ac:cxnSpMk id="8" creationId="{1E4C1B7B-8086-4F50-83D5-FD4A69D790C8}"/>
          </ac:cxnSpMkLst>
        </pc:cxnChg>
        <pc:cxnChg chg="mod">
          <ac:chgData name="Jian" userId="dc9c5ffe-2e2f-4ce4-a6ad-08764b325b15" providerId="ADAL" clId="{9D86C80B-C324-4F68-8A36-C2EB371AB475}" dt="2020-10-16T00:54:04.405" v="5292" actId="164"/>
          <ac:cxnSpMkLst>
            <pc:docMk/>
            <pc:sldMk cId="1537542946" sldId="326"/>
            <ac:cxnSpMk id="9" creationId="{7E5100BE-2553-4B09-B2AC-33B0739416DC}"/>
          </ac:cxnSpMkLst>
        </pc:cxnChg>
        <pc:cxnChg chg="mod">
          <ac:chgData name="Jian" userId="dc9c5ffe-2e2f-4ce4-a6ad-08764b325b15" providerId="ADAL" clId="{9D86C80B-C324-4F68-8A36-C2EB371AB475}" dt="2020-10-16T00:54:04.405" v="5292" actId="164"/>
          <ac:cxnSpMkLst>
            <pc:docMk/>
            <pc:sldMk cId="1537542946" sldId="326"/>
            <ac:cxnSpMk id="11" creationId="{27F7B5F9-A231-4ACA-898B-20B3399C2710}"/>
          </ac:cxnSpMkLst>
        </pc:cxnChg>
        <pc:cxnChg chg="mod">
          <ac:chgData name="Jian" userId="dc9c5ffe-2e2f-4ce4-a6ad-08764b325b15" providerId="ADAL" clId="{9D86C80B-C324-4F68-8A36-C2EB371AB475}" dt="2020-10-16T00:54:04.405" v="5292" actId="164"/>
          <ac:cxnSpMkLst>
            <pc:docMk/>
            <pc:sldMk cId="1537542946" sldId="326"/>
            <ac:cxnSpMk id="33" creationId="{0DD5FC25-08E4-4A5E-BED9-0AE27AC94480}"/>
          </ac:cxnSpMkLst>
        </pc:cxnChg>
        <pc:cxnChg chg="add mod">
          <ac:chgData name="Jian" userId="dc9c5ffe-2e2f-4ce4-a6ad-08764b325b15" providerId="ADAL" clId="{9D86C80B-C324-4F68-8A36-C2EB371AB475}" dt="2020-10-16T22:46:48.311" v="14825" actId="164"/>
          <ac:cxnSpMkLst>
            <pc:docMk/>
            <pc:sldMk cId="1537542946" sldId="326"/>
            <ac:cxnSpMk id="38" creationId="{B99AAB05-FC28-4058-8D7A-7016787CC6DE}"/>
          </ac:cxnSpMkLst>
        </pc:cxnChg>
        <pc:cxnChg chg="mod">
          <ac:chgData name="Jian" userId="dc9c5ffe-2e2f-4ce4-a6ad-08764b325b15" providerId="ADAL" clId="{9D86C80B-C324-4F68-8A36-C2EB371AB475}" dt="2020-10-16T00:54:04.405" v="5292" actId="164"/>
          <ac:cxnSpMkLst>
            <pc:docMk/>
            <pc:sldMk cId="1537542946" sldId="326"/>
            <ac:cxnSpMk id="39" creationId="{65EDB2BE-D2C8-4C07-8889-2C10F4F134A0}"/>
          </ac:cxnSpMkLst>
        </pc:cxnChg>
        <pc:cxnChg chg="add mod">
          <ac:chgData name="Jian" userId="dc9c5ffe-2e2f-4ce4-a6ad-08764b325b15" providerId="ADAL" clId="{9D86C80B-C324-4F68-8A36-C2EB371AB475}" dt="2020-10-16T22:46:48.311" v="14825" actId="164"/>
          <ac:cxnSpMkLst>
            <pc:docMk/>
            <pc:sldMk cId="1537542946" sldId="326"/>
            <ac:cxnSpMk id="40" creationId="{A57765B4-6B9D-4587-83CF-4CE1EAC126B8}"/>
          </ac:cxnSpMkLst>
        </pc:cxnChg>
        <pc:cxnChg chg="mod">
          <ac:chgData name="Jian" userId="dc9c5ffe-2e2f-4ce4-a6ad-08764b325b15" providerId="ADAL" clId="{9D86C80B-C324-4F68-8A36-C2EB371AB475}" dt="2020-10-16T00:54:04.405" v="5292" actId="164"/>
          <ac:cxnSpMkLst>
            <pc:docMk/>
            <pc:sldMk cId="1537542946" sldId="326"/>
            <ac:cxnSpMk id="42" creationId="{17C484D1-FEDA-4D5A-A232-8D8FE8EBB08A}"/>
          </ac:cxnSpMkLst>
        </pc:cxnChg>
        <pc:cxnChg chg="add mod">
          <ac:chgData name="Jian" userId="dc9c5ffe-2e2f-4ce4-a6ad-08764b325b15" providerId="ADAL" clId="{9D86C80B-C324-4F68-8A36-C2EB371AB475}" dt="2020-10-16T22:46:48.311" v="14825" actId="164"/>
          <ac:cxnSpMkLst>
            <pc:docMk/>
            <pc:sldMk cId="1537542946" sldId="326"/>
            <ac:cxnSpMk id="43" creationId="{50221BEE-8B85-4ADE-B833-ABF18B83D22D}"/>
          </ac:cxnSpMkLst>
        </pc:cxnChg>
        <pc:cxnChg chg="mod">
          <ac:chgData name="Jian" userId="dc9c5ffe-2e2f-4ce4-a6ad-08764b325b15" providerId="ADAL" clId="{9D86C80B-C324-4F68-8A36-C2EB371AB475}" dt="2020-10-16T00:54:04.405" v="5292" actId="164"/>
          <ac:cxnSpMkLst>
            <pc:docMk/>
            <pc:sldMk cId="1537542946" sldId="326"/>
            <ac:cxnSpMk id="45" creationId="{E2428217-86FA-496C-A80D-5BF1ED130F41}"/>
          </ac:cxnSpMkLst>
        </pc:cxnChg>
        <pc:cxnChg chg="mod">
          <ac:chgData name="Jian" userId="dc9c5ffe-2e2f-4ce4-a6ad-08764b325b15" providerId="ADAL" clId="{9D86C80B-C324-4F68-8A36-C2EB371AB475}" dt="2020-10-16T00:54:04.405" v="5292" actId="164"/>
          <ac:cxnSpMkLst>
            <pc:docMk/>
            <pc:sldMk cId="1537542946" sldId="326"/>
            <ac:cxnSpMk id="51" creationId="{CE957E8E-B3ED-43D3-B3B8-C3E696B5F133}"/>
          </ac:cxnSpMkLst>
        </pc:cxnChg>
        <pc:cxnChg chg="mod">
          <ac:chgData name="Jian" userId="dc9c5ffe-2e2f-4ce4-a6ad-08764b325b15" providerId="ADAL" clId="{9D86C80B-C324-4F68-8A36-C2EB371AB475}" dt="2020-10-16T00:54:04.405" v="5292" actId="164"/>
          <ac:cxnSpMkLst>
            <pc:docMk/>
            <pc:sldMk cId="1537542946" sldId="326"/>
            <ac:cxnSpMk id="55" creationId="{ECFD4887-0FC8-4C1D-9720-9EEB8B9106B7}"/>
          </ac:cxnSpMkLst>
        </pc:cxnChg>
        <pc:cxnChg chg="mod">
          <ac:chgData name="Jian" userId="dc9c5ffe-2e2f-4ce4-a6ad-08764b325b15" providerId="ADAL" clId="{9D86C80B-C324-4F68-8A36-C2EB371AB475}" dt="2020-10-16T00:54:04.405" v="5292" actId="164"/>
          <ac:cxnSpMkLst>
            <pc:docMk/>
            <pc:sldMk cId="1537542946" sldId="326"/>
            <ac:cxnSpMk id="66" creationId="{234C69B8-1AD2-45F1-AD42-093E10F60F9F}"/>
          </ac:cxnSpMkLst>
        </pc:cxnChg>
        <pc:cxnChg chg="mod">
          <ac:chgData name="Jian" userId="dc9c5ffe-2e2f-4ce4-a6ad-08764b325b15" providerId="ADAL" clId="{9D86C80B-C324-4F68-8A36-C2EB371AB475}" dt="2020-10-16T00:54:04.405" v="5292" actId="164"/>
          <ac:cxnSpMkLst>
            <pc:docMk/>
            <pc:sldMk cId="1537542946" sldId="326"/>
            <ac:cxnSpMk id="67" creationId="{7EC10627-CA76-4DCB-862D-1C5032EEF080}"/>
          </ac:cxnSpMkLst>
        </pc:cxnChg>
        <pc:cxnChg chg="mod">
          <ac:chgData name="Jian" userId="dc9c5ffe-2e2f-4ce4-a6ad-08764b325b15" providerId="ADAL" clId="{9D86C80B-C324-4F68-8A36-C2EB371AB475}" dt="2020-10-16T00:54:04.405" v="5292" actId="164"/>
          <ac:cxnSpMkLst>
            <pc:docMk/>
            <pc:sldMk cId="1537542946" sldId="326"/>
            <ac:cxnSpMk id="68" creationId="{7BA7DA2F-A788-4F36-81F6-8F20A6EC2503}"/>
          </ac:cxnSpMkLst>
        </pc:cxnChg>
      </pc:sldChg>
      <pc:sldChg chg="addSp modSp mod ord modAnim">
        <pc:chgData name="Jian" userId="dc9c5ffe-2e2f-4ce4-a6ad-08764b325b15" providerId="ADAL" clId="{9D86C80B-C324-4F68-8A36-C2EB371AB475}" dt="2020-10-17T01:51:36.744" v="17350"/>
        <pc:sldMkLst>
          <pc:docMk/>
          <pc:sldMk cId="527178555" sldId="327"/>
        </pc:sldMkLst>
        <pc:spChg chg="add mod">
          <ac:chgData name="Jian" userId="dc9c5ffe-2e2f-4ce4-a6ad-08764b325b15" providerId="ADAL" clId="{9D86C80B-C324-4F68-8A36-C2EB371AB475}" dt="2020-10-16T23:55:44.823" v="14991" actId="20577"/>
          <ac:spMkLst>
            <pc:docMk/>
            <pc:sldMk cId="527178555" sldId="327"/>
            <ac:spMk id="5" creationId="{55216567-805F-4DD5-A188-35077E831F45}"/>
          </ac:spMkLst>
        </pc:spChg>
        <pc:spChg chg="add mod">
          <ac:chgData name="Jian" userId="dc9c5ffe-2e2f-4ce4-a6ad-08764b325b15" providerId="ADAL" clId="{9D86C80B-C324-4F68-8A36-C2EB371AB475}" dt="2020-10-16T19:42:46.648" v="8900" actId="14100"/>
          <ac:spMkLst>
            <pc:docMk/>
            <pc:sldMk cId="527178555" sldId="327"/>
            <ac:spMk id="7" creationId="{D7779D20-5435-4A02-844B-2B1A2F1986B4}"/>
          </ac:spMkLst>
        </pc:spChg>
        <pc:spChg chg="add mod">
          <ac:chgData name="Jian" userId="dc9c5ffe-2e2f-4ce4-a6ad-08764b325b15" providerId="ADAL" clId="{9D86C80B-C324-4F68-8A36-C2EB371AB475}" dt="2020-10-16T19:43:28.960" v="8905" actId="14100"/>
          <ac:spMkLst>
            <pc:docMk/>
            <pc:sldMk cId="527178555" sldId="327"/>
            <ac:spMk id="8" creationId="{4FA84B01-168D-4D58-8D40-6B7E23FBF77A}"/>
          </ac:spMkLst>
        </pc:spChg>
        <pc:spChg chg="add mod">
          <ac:chgData name="Jian" userId="dc9c5ffe-2e2f-4ce4-a6ad-08764b325b15" providerId="ADAL" clId="{9D86C80B-C324-4F68-8A36-C2EB371AB475}" dt="2020-10-16T19:43:36.771" v="8908" actId="14100"/>
          <ac:spMkLst>
            <pc:docMk/>
            <pc:sldMk cId="527178555" sldId="327"/>
            <ac:spMk id="9" creationId="{409E79F1-08D9-4398-9D4C-8B4F8A407015}"/>
          </ac:spMkLst>
        </pc:spChg>
        <pc:spChg chg="add mod">
          <ac:chgData name="Jian" userId="dc9c5ffe-2e2f-4ce4-a6ad-08764b325b15" providerId="ADAL" clId="{9D86C80B-C324-4F68-8A36-C2EB371AB475}" dt="2020-10-16T19:43:51.679" v="8916" actId="14100"/>
          <ac:spMkLst>
            <pc:docMk/>
            <pc:sldMk cId="527178555" sldId="327"/>
            <ac:spMk id="10" creationId="{D0F508BB-BACB-4D85-95B1-8876F60E6BC6}"/>
          </ac:spMkLst>
        </pc:spChg>
      </pc:sldChg>
      <pc:sldChg chg="modSp del mod">
        <pc:chgData name="Jian" userId="dc9c5ffe-2e2f-4ce4-a6ad-08764b325b15" providerId="ADAL" clId="{9D86C80B-C324-4F68-8A36-C2EB371AB475}" dt="2020-10-16T06:28:02.513" v="7835" actId="47"/>
        <pc:sldMkLst>
          <pc:docMk/>
          <pc:sldMk cId="375541856" sldId="328"/>
        </pc:sldMkLst>
        <pc:spChg chg="mod">
          <ac:chgData name="Jian" userId="dc9c5ffe-2e2f-4ce4-a6ad-08764b325b15" providerId="ADAL" clId="{9D86C80B-C324-4F68-8A36-C2EB371AB475}" dt="2020-10-14T21:55:41.302" v="309" actId="1037"/>
          <ac:spMkLst>
            <pc:docMk/>
            <pc:sldMk cId="375541856" sldId="328"/>
            <ac:spMk id="2" creationId="{F9C81F77-61B6-4DA4-B6F0-48FF73F17404}"/>
          </ac:spMkLst>
        </pc:spChg>
        <pc:spChg chg="mod">
          <ac:chgData name="Jian" userId="dc9c5ffe-2e2f-4ce4-a6ad-08764b325b15" providerId="ADAL" clId="{9D86C80B-C324-4F68-8A36-C2EB371AB475}" dt="2020-10-16T06:16:01.002" v="7137" actId="27636"/>
          <ac:spMkLst>
            <pc:docMk/>
            <pc:sldMk cId="375541856" sldId="328"/>
            <ac:spMk id="3" creationId="{FA7AB5CC-6751-47D4-92BF-2F8CD9550148}"/>
          </ac:spMkLst>
        </pc:spChg>
        <pc:spChg chg="mod">
          <ac:chgData name="Jian" userId="dc9c5ffe-2e2f-4ce4-a6ad-08764b325b15" providerId="ADAL" clId="{9D86C80B-C324-4F68-8A36-C2EB371AB475}" dt="2020-10-14T21:56:04.611" v="314" actId="14100"/>
          <ac:spMkLst>
            <pc:docMk/>
            <pc:sldMk cId="375541856" sldId="328"/>
            <ac:spMk id="7" creationId="{866ED985-A777-43FB-8B40-26BA8CB7865C}"/>
          </ac:spMkLst>
        </pc:spChg>
      </pc:sldChg>
      <pc:sldChg chg="addSp delSp modSp mod ord modAnim modShow">
        <pc:chgData name="Jian" userId="dc9c5ffe-2e2f-4ce4-a6ad-08764b325b15" providerId="ADAL" clId="{9D86C80B-C324-4F68-8A36-C2EB371AB475}" dt="2020-10-15T22:16:38.102" v="3830" actId="729"/>
        <pc:sldMkLst>
          <pc:docMk/>
          <pc:sldMk cId="3294276103" sldId="329"/>
        </pc:sldMkLst>
        <pc:spChg chg="add del mod">
          <ac:chgData name="Jian" userId="dc9c5ffe-2e2f-4ce4-a6ad-08764b325b15" providerId="ADAL" clId="{9D86C80B-C324-4F68-8A36-C2EB371AB475}" dt="2020-10-15T21:42:50.224" v="3665" actId="478"/>
          <ac:spMkLst>
            <pc:docMk/>
            <pc:sldMk cId="3294276103" sldId="329"/>
            <ac:spMk id="3" creationId="{52440CD6-D712-4EEF-80C7-26AFA09C1D7F}"/>
          </ac:spMkLst>
        </pc:spChg>
        <pc:spChg chg="mod">
          <ac:chgData name="Jian" userId="dc9c5ffe-2e2f-4ce4-a6ad-08764b325b15" providerId="ADAL" clId="{9D86C80B-C324-4F68-8A36-C2EB371AB475}" dt="2020-10-15T21:42:28.220" v="3645" actId="20577"/>
          <ac:spMkLst>
            <pc:docMk/>
            <pc:sldMk cId="3294276103" sldId="329"/>
            <ac:spMk id="8" creationId="{DC410DB0-4F2B-42AB-A62D-BB7A1F42E449}"/>
          </ac:spMkLst>
        </pc:spChg>
        <pc:spChg chg="mod">
          <ac:chgData name="Jian" userId="dc9c5ffe-2e2f-4ce4-a6ad-08764b325b15" providerId="ADAL" clId="{9D86C80B-C324-4F68-8A36-C2EB371AB475}" dt="2020-10-15T21:42:53.315" v="3666" actId="1076"/>
          <ac:spMkLst>
            <pc:docMk/>
            <pc:sldMk cId="3294276103" sldId="329"/>
            <ac:spMk id="14" creationId="{4AE68BDA-D3DB-4CE4-8736-F119076236B2}"/>
          </ac:spMkLst>
        </pc:spChg>
        <pc:spChg chg="del">
          <ac:chgData name="Jian" userId="dc9c5ffe-2e2f-4ce4-a6ad-08764b325b15" providerId="ADAL" clId="{9D86C80B-C324-4F68-8A36-C2EB371AB475}" dt="2020-10-15T21:42:21.067" v="3638" actId="478"/>
          <ac:spMkLst>
            <pc:docMk/>
            <pc:sldMk cId="3294276103" sldId="329"/>
            <ac:spMk id="18" creationId="{2B375014-FDAC-45BF-A5EE-E110F9EBE781}"/>
          </ac:spMkLst>
        </pc:spChg>
        <pc:spChg chg="del">
          <ac:chgData name="Jian" userId="dc9c5ffe-2e2f-4ce4-a6ad-08764b325b15" providerId="ADAL" clId="{9D86C80B-C324-4F68-8A36-C2EB371AB475}" dt="2020-10-15T21:42:21.067" v="3638" actId="478"/>
          <ac:spMkLst>
            <pc:docMk/>
            <pc:sldMk cId="3294276103" sldId="329"/>
            <ac:spMk id="20" creationId="{311DAD8A-6CFC-494D-9E2D-19C324E7E067}"/>
          </ac:spMkLst>
        </pc:spChg>
        <pc:spChg chg="del">
          <ac:chgData name="Jian" userId="dc9c5ffe-2e2f-4ce4-a6ad-08764b325b15" providerId="ADAL" clId="{9D86C80B-C324-4F68-8A36-C2EB371AB475}" dt="2020-10-15T21:42:21.067" v="3638" actId="478"/>
          <ac:spMkLst>
            <pc:docMk/>
            <pc:sldMk cId="3294276103" sldId="329"/>
            <ac:spMk id="22" creationId="{488A1BE6-931F-4CD8-BC44-F0A786D11CCF}"/>
          </ac:spMkLst>
        </pc:spChg>
      </pc:sldChg>
      <pc:sldChg chg="addSp delSp modSp mod modAnim">
        <pc:chgData name="Jian" userId="dc9c5ffe-2e2f-4ce4-a6ad-08764b325b15" providerId="ADAL" clId="{9D86C80B-C324-4F68-8A36-C2EB371AB475}" dt="2020-10-17T00:01:02.370" v="15102" actId="947"/>
        <pc:sldMkLst>
          <pc:docMk/>
          <pc:sldMk cId="2969043386" sldId="330"/>
        </pc:sldMkLst>
        <pc:spChg chg="mod">
          <ac:chgData name="Jian" userId="dc9c5ffe-2e2f-4ce4-a6ad-08764b325b15" providerId="ADAL" clId="{9D86C80B-C324-4F68-8A36-C2EB371AB475}" dt="2020-10-16T05:38:41.623" v="6479" actId="6549"/>
          <ac:spMkLst>
            <pc:docMk/>
            <pc:sldMk cId="2969043386" sldId="330"/>
            <ac:spMk id="2" creationId="{409170B3-109A-43F3-8C69-547D089B193D}"/>
          </ac:spMkLst>
        </pc:spChg>
        <pc:spChg chg="add mod">
          <ac:chgData name="Jian" userId="dc9c5ffe-2e2f-4ce4-a6ad-08764b325b15" providerId="ADAL" clId="{9D86C80B-C324-4F68-8A36-C2EB371AB475}" dt="2020-10-17T00:01:02.370" v="15102" actId="947"/>
          <ac:spMkLst>
            <pc:docMk/>
            <pc:sldMk cId="2969043386" sldId="330"/>
            <ac:spMk id="3" creationId="{1AB5EC0F-57AB-47D5-B052-B79D30E833B0}"/>
          </ac:spMkLst>
        </pc:spChg>
        <pc:spChg chg="del mod">
          <ac:chgData name="Jian" userId="dc9c5ffe-2e2f-4ce4-a6ad-08764b325b15" providerId="ADAL" clId="{9D86C80B-C324-4F68-8A36-C2EB371AB475}" dt="2020-10-16T05:20:55.016" v="5821" actId="478"/>
          <ac:spMkLst>
            <pc:docMk/>
            <pc:sldMk cId="2969043386" sldId="330"/>
            <ac:spMk id="3" creationId="{6E3B049A-F326-4E6C-9367-94D0366DC876}"/>
          </ac:spMkLst>
        </pc:spChg>
        <pc:spChg chg="mod">
          <ac:chgData name="Jian" userId="dc9c5ffe-2e2f-4ce4-a6ad-08764b325b15" providerId="ADAL" clId="{9D86C80B-C324-4F68-8A36-C2EB371AB475}" dt="2020-10-16T05:21:48.270" v="5827" actId="14100"/>
          <ac:spMkLst>
            <pc:docMk/>
            <pc:sldMk cId="2969043386" sldId="330"/>
            <ac:spMk id="5" creationId="{52256497-6752-4305-87CD-90E41593B519}"/>
          </ac:spMkLst>
        </pc:spChg>
        <pc:spChg chg="add del mod">
          <ac:chgData name="Jian" userId="dc9c5ffe-2e2f-4ce4-a6ad-08764b325b15" providerId="ADAL" clId="{9D86C80B-C324-4F68-8A36-C2EB371AB475}" dt="2020-10-16T05:20:57.947" v="5822" actId="478"/>
          <ac:spMkLst>
            <pc:docMk/>
            <pc:sldMk cId="2969043386" sldId="330"/>
            <ac:spMk id="7" creationId="{B8DC3B90-56DB-4F9A-A5FA-FE87CD0B4004}"/>
          </ac:spMkLst>
        </pc:spChg>
        <pc:spChg chg="add mod">
          <ac:chgData name="Jian" userId="dc9c5ffe-2e2f-4ce4-a6ad-08764b325b15" providerId="ADAL" clId="{9D86C80B-C324-4F68-8A36-C2EB371AB475}" dt="2020-10-16T05:22:45.423" v="5890" actId="1035"/>
          <ac:spMkLst>
            <pc:docMk/>
            <pc:sldMk cId="2969043386" sldId="330"/>
            <ac:spMk id="8" creationId="{BED16AA1-E1CE-44A8-9B0A-99D905E37B00}"/>
          </ac:spMkLst>
        </pc:spChg>
        <pc:spChg chg="add mod">
          <ac:chgData name="Jian" userId="dc9c5ffe-2e2f-4ce4-a6ad-08764b325b15" providerId="ADAL" clId="{9D86C80B-C324-4F68-8A36-C2EB371AB475}" dt="2020-10-16T05:22:45.423" v="5890" actId="1035"/>
          <ac:spMkLst>
            <pc:docMk/>
            <pc:sldMk cId="2969043386" sldId="330"/>
            <ac:spMk id="9" creationId="{81D1108E-F7A5-4895-95FC-419F241E706A}"/>
          </ac:spMkLst>
        </pc:spChg>
        <pc:spChg chg="add mod">
          <ac:chgData name="Jian" userId="dc9c5ffe-2e2f-4ce4-a6ad-08764b325b15" providerId="ADAL" clId="{9D86C80B-C324-4F68-8A36-C2EB371AB475}" dt="2020-10-16T05:22:45.423" v="5890" actId="1035"/>
          <ac:spMkLst>
            <pc:docMk/>
            <pc:sldMk cId="2969043386" sldId="330"/>
            <ac:spMk id="11" creationId="{6B7A90E1-6D79-46FA-9DCC-12473B0086DB}"/>
          </ac:spMkLst>
        </pc:spChg>
        <pc:spChg chg="add mod">
          <ac:chgData name="Jian" userId="dc9c5ffe-2e2f-4ce4-a6ad-08764b325b15" providerId="ADAL" clId="{9D86C80B-C324-4F68-8A36-C2EB371AB475}" dt="2020-10-16T05:22:45.423" v="5890" actId="1035"/>
          <ac:spMkLst>
            <pc:docMk/>
            <pc:sldMk cId="2969043386" sldId="330"/>
            <ac:spMk id="13" creationId="{4AAF37F5-AEE3-4539-986A-3117BB4645FA}"/>
          </ac:spMkLst>
        </pc:spChg>
        <pc:spChg chg="add mod">
          <ac:chgData name="Jian" userId="dc9c5ffe-2e2f-4ce4-a6ad-08764b325b15" providerId="ADAL" clId="{9D86C80B-C324-4F68-8A36-C2EB371AB475}" dt="2020-10-16T05:22:45.423" v="5890" actId="1035"/>
          <ac:spMkLst>
            <pc:docMk/>
            <pc:sldMk cId="2969043386" sldId="330"/>
            <ac:spMk id="15" creationId="{DC11C995-DFE9-46EA-9520-0A7E920B036C}"/>
          </ac:spMkLst>
        </pc:spChg>
        <pc:spChg chg="add mod">
          <ac:chgData name="Jian" userId="dc9c5ffe-2e2f-4ce4-a6ad-08764b325b15" providerId="ADAL" clId="{9D86C80B-C324-4F68-8A36-C2EB371AB475}" dt="2020-10-16T05:22:45.423" v="5890" actId="1035"/>
          <ac:spMkLst>
            <pc:docMk/>
            <pc:sldMk cId="2969043386" sldId="330"/>
            <ac:spMk id="17" creationId="{A97E122D-A29C-44B9-9911-1B9DA62FC0D7}"/>
          </ac:spMkLst>
        </pc:spChg>
        <pc:spChg chg="mod">
          <ac:chgData name="Jian" userId="dc9c5ffe-2e2f-4ce4-a6ad-08764b325b15" providerId="ADAL" clId="{9D86C80B-C324-4F68-8A36-C2EB371AB475}" dt="2020-10-17T00:00:15.392" v="15090" actId="20577"/>
          <ac:spMkLst>
            <pc:docMk/>
            <pc:sldMk cId="2969043386" sldId="330"/>
            <ac:spMk id="19" creationId="{53935FB8-F0D1-41A3-B2AA-39A89EE89A19}"/>
          </ac:spMkLst>
        </pc:spChg>
        <pc:spChg chg="mod">
          <ac:chgData name="Jian" userId="dc9c5ffe-2e2f-4ce4-a6ad-08764b325b15" providerId="ADAL" clId="{9D86C80B-C324-4F68-8A36-C2EB371AB475}" dt="2020-10-16T05:21:50.757" v="5828" actId="14100"/>
          <ac:spMkLst>
            <pc:docMk/>
            <pc:sldMk cId="2969043386" sldId="330"/>
            <ac:spMk id="21" creationId="{6AC3FA6F-11A0-493F-9061-1E445A248A45}"/>
          </ac:spMkLst>
        </pc:spChg>
        <pc:spChg chg="add del">
          <ac:chgData name="Jian" userId="dc9c5ffe-2e2f-4ce4-a6ad-08764b325b15" providerId="ADAL" clId="{9D86C80B-C324-4F68-8A36-C2EB371AB475}" dt="2020-10-16T05:21:03.164" v="5824" actId="478"/>
          <ac:spMkLst>
            <pc:docMk/>
            <pc:sldMk cId="2969043386" sldId="330"/>
            <ac:spMk id="23" creationId="{B18ED785-4DBA-40ED-94CF-EE33DA0013B2}"/>
          </ac:spMkLst>
        </pc:spChg>
        <pc:spChg chg="add mod">
          <ac:chgData name="Jian" userId="dc9c5ffe-2e2f-4ce4-a6ad-08764b325b15" providerId="ADAL" clId="{9D86C80B-C324-4F68-8A36-C2EB371AB475}" dt="2020-10-16T05:24:03.247" v="5972" actId="1076"/>
          <ac:spMkLst>
            <pc:docMk/>
            <pc:sldMk cId="2969043386" sldId="330"/>
            <ac:spMk id="25" creationId="{60B6E442-8D54-477D-8715-7E5CA33289B0}"/>
          </ac:spMkLst>
        </pc:spChg>
      </pc:sldChg>
      <pc:sldChg chg="addSp delSp modSp mod ord addAnim delAnim modAnim">
        <pc:chgData name="Jian" userId="dc9c5ffe-2e2f-4ce4-a6ad-08764b325b15" providerId="ADAL" clId="{9D86C80B-C324-4F68-8A36-C2EB371AB475}" dt="2020-10-17T00:01:59.185" v="15124" actId="6549"/>
        <pc:sldMkLst>
          <pc:docMk/>
          <pc:sldMk cId="2496033651" sldId="331"/>
        </pc:sldMkLst>
        <pc:spChg chg="mod">
          <ac:chgData name="Jian" userId="dc9c5ffe-2e2f-4ce4-a6ad-08764b325b15" providerId="ADAL" clId="{9D86C80B-C324-4F68-8A36-C2EB371AB475}" dt="2020-10-16T04:56:50.179" v="5615" actId="1076"/>
          <ac:spMkLst>
            <pc:docMk/>
            <pc:sldMk cId="2496033651" sldId="331"/>
            <ac:spMk id="2" creationId="{2406F4EA-7261-4695-8379-426160F286D8}"/>
          </ac:spMkLst>
        </pc:spChg>
        <pc:spChg chg="add del mod">
          <ac:chgData name="Jian" userId="dc9c5ffe-2e2f-4ce4-a6ad-08764b325b15" providerId="ADAL" clId="{9D86C80B-C324-4F68-8A36-C2EB371AB475}" dt="2020-10-15T22:12:43.722" v="3777" actId="478"/>
          <ac:spMkLst>
            <pc:docMk/>
            <pc:sldMk cId="2496033651" sldId="331"/>
            <ac:spMk id="3" creationId="{7714AF73-F6D1-4B11-9444-E7009D1B07A8}"/>
          </ac:spMkLst>
        </pc:spChg>
        <pc:spChg chg="add del mod">
          <ac:chgData name="Jian" userId="dc9c5ffe-2e2f-4ce4-a6ad-08764b325b15" providerId="ADAL" clId="{9D86C80B-C324-4F68-8A36-C2EB371AB475}" dt="2020-10-15T22:12:43.722" v="3777" actId="478"/>
          <ac:spMkLst>
            <pc:docMk/>
            <pc:sldMk cId="2496033651" sldId="331"/>
            <ac:spMk id="5" creationId="{E90696BA-49D1-4FE1-B55C-3046D4B4F816}"/>
          </ac:spMkLst>
        </pc:spChg>
        <pc:spChg chg="mod">
          <ac:chgData name="Jian" userId="dc9c5ffe-2e2f-4ce4-a6ad-08764b325b15" providerId="ADAL" clId="{9D86C80B-C324-4F68-8A36-C2EB371AB475}" dt="2020-10-16T05:13:52.225" v="5768" actId="1035"/>
          <ac:spMkLst>
            <pc:docMk/>
            <pc:sldMk cId="2496033651" sldId="331"/>
            <ac:spMk id="6" creationId="{C1AA8E6D-5F79-4A2D-8C89-A7B52D5B59CA}"/>
          </ac:spMkLst>
        </pc:spChg>
        <pc:spChg chg="add del mod">
          <ac:chgData name="Jian" userId="dc9c5ffe-2e2f-4ce4-a6ad-08764b325b15" providerId="ADAL" clId="{9D86C80B-C324-4F68-8A36-C2EB371AB475}" dt="2020-10-16T03:34:35.180" v="5401" actId="21"/>
          <ac:spMkLst>
            <pc:docMk/>
            <pc:sldMk cId="2496033651" sldId="331"/>
            <ac:spMk id="7" creationId="{E2F16FB6-B088-49E0-BEE6-A5ED2D356807}"/>
          </ac:spMkLst>
        </pc:spChg>
        <pc:spChg chg="add del mod">
          <ac:chgData name="Jian" userId="dc9c5ffe-2e2f-4ce4-a6ad-08764b325b15" providerId="ADAL" clId="{9D86C80B-C324-4F68-8A36-C2EB371AB475}" dt="2020-10-16T04:33:15.703" v="5423" actId="1076"/>
          <ac:spMkLst>
            <pc:docMk/>
            <pc:sldMk cId="2496033651" sldId="331"/>
            <ac:spMk id="8" creationId="{941BFEBA-70FA-4C52-8473-177D43DD3710}"/>
          </ac:spMkLst>
        </pc:spChg>
        <pc:spChg chg="del mod">
          <ac:chgData name="Jian" userId="dc9c5ffe-2e2f-4ce4-a6ad-08764b325b15" providerId="ADAL" clId="{9D86C80B-C324-4F68-8A36-C2EB371AB475}" dt="2020-10-16T03:34:35.180" v="5401" actId="21"/>
          <ac:spMkLst>
            <pc:docMk/>
            <pc:sldMk cId="2496033651" sldId="331"/>
            <ac:spMk id="9" creationId="{82982953-A031-4E1D-A06E-73EC9E410086}"/>
          </ac:spMkLst>
        </pc:spChg>
        <pc:spChg chg="add del mod">
          <ac:chgData name="Jian" userId="dc9c5ffe-2e2f-4ce4-a6ad-08764b325b15" providerId="ADAL" clId="{9D86C80B-C324-4F68-8A36-C2EB371AB475}" dt="2020-10-16T03:34:35.180" v="5401" actId="21"/>
          <ac:spMkLst>
            <pc:docMk/>
            <pc:sldMk cId="2496033651" sldId="331"/>
            <ac:spMk id="11" creationId="{3A2A36B6-64AE-4567-8BEE-10CA68B7A9F7}"/>
          </ac:spMkLst>
        </pc:spChg>
        <pc:spChg chg="mod">
          <ac:chgData name="Jian" userId="dc9c5ffe-2e2f-4ce4-a6ad-08764b325b15" providerId="ADAL" clId="{9D86C80B-C324-4F68-8A36-C2EB371AB475}" dt="2020-10-15T21:36:08.790" v="3634" actId="1037"/>
          <ac:spMkLst>
            <pc:docMk/>
            <pc:sldMk cId="2496033651" sldId="331"/>
            <ac:spMk id="13" creationId="{41087334-3AD8-49A3-A853-106425402B64}"/>
          </ac:spMkLst>
        </pc:spChg>
        <pc:spChg chg="add del mod">
          <ac:chgData name="Jian" userId="dc9c5ffe-2e2f-4ce4-a6ad-08764b325b15" providerId="ADAL" clId="{9D86C80B-C324-4F68-8A36-C2EB371AB475}" dt="2020-10-16T04:33:15.703" v="5423" actId="1076"/>
          <ac:spMkLst>
            <pc:docMk/>
            <pc:sldMk cId="2496033651" sldId="331"/>
            <ac:spMk id="16" creationId="{AAED632A-FF04-47B0-A7FE-13A631DD865B}"/>
          </ac:spMkLst>
        </pc:spChg>
        <pc:spChg chg="add del mod">
          <ac:chgData name="Jian" userId="dc9c5ffe-2e2f-4ce4-a6ad-08764b325b15" providerId="ADAL" clId="{9D86C80B-C324-4F68-8A36-C2EB371AB475}" dt="2020-10-15T22:12:26.798" v="3774" actId="478"/>
          <ac:spMkLst>
            <pc:docMk/>
            <pc:sldMk cId="2496033651" sldId="331"/>
            <ac:spMk id="18" creationId="{FA1E7E86-0457-44B5-B2A4-303EDAB8B7D7}"/>
          </ac:spMkLst>
        </pc:spChg>
        <pc:spChg chg="add del mod">
          <ac:chgData name="Jian" userId="dc9c5ffe-2e2f-4ce4-a6ad-08764b325b15" providerId="ADAL" clId="{9D86C80B-C324-4F68-8A36-C2EB371AB475}" dt="2020-10-15T22:12:26.798" v="3774" actId="478"/>
          <ac:spMkLst>
            <pc:docMk/>
            <pc:sldMk cId="2496033651" sldId="331"/>
            <ac:spMk id="20" creationId="{FED45281-1AB8-407F-B633-8E76F4A245D6}"/>
          </ac:spMkLst>
        </pc:spChg>
        <pc:spChg chg="add del mod">
          <ac:chgData name="Jian" userId="dc9c5ffe-2e2f-4ce4-a6ad-08764b325b15" providerId="ADAL" clId="{9D86C80B-C324-4F68-8A36-C2EB371AB475}" dt="2020-10-15T22:12:26.798" v="3774" actId="478"/>
          <ac:spMkLst>
            <pc:docMk/>
            <pc:sldMk cId="2496033651" sldId="331"/>
            <ac:spMk id="22" creationId="{C6628652-4DAF-43E6-9319-28604C7A4B7F}"/>
          </ac:spMkLst>
        </pc:spChg>
        <pc:spChg chg="add del mod">
          <ac:chgData name="Jian" userId="dc9c5ffe-2e2f-4ce4-a6ad-08764b325b15" providerId="ADAL" clId="{9D86C80B-C324-4F68-8A36-C2EB371AB475}" dt="2020-10-15T22:12:31.681" v="3775" actId="478"/>
          <ac:spMkLst>
            <pc:docMk/>
            <pc:sldMk cId="2496033651" sldId="331"/>
            <ac:spMk id="24" creationId="{CC6FBB4F-302D-4FE8-A333-35E78DDA1BD3}"/>
          </ac:spMkLst>
        </pc:spChg>
        <pc:spChg chg="add del mod">
          <ac:chgData name="Jian" userId="dc9c5ffe-2e2f-4ce4-a6ad-08764b325b15" providerId="ADAL" clId="{9D86C80B-C324-4F68-8A36-C2EB371AB475}" dt="2020-10-15T22:12:26.798" v="3774" actId="478"/>
          <ac:spMkLst>
            <pc:docMk/>
            <pc:sldMk cId="2496033651" sldId="331"/>
            <ac:spMk id="26" creationId="{BF932F55-E3A2-4A0B-BCAC-78A3B527CCAA}"/>
          </ac:spMkLst>
        </pc:spChg>
        <pc:spChg chg="add mod">
          <ac:chgData name="Jian" userId="dc9c5ffe-2e2f-4ce4-a6ad-08764b325b15" providerId="ADAL" clId="{9D86C80B-C324-4F68-8A36-C2EB371AB475}" dt="2020-10-17T00:01:59.185" v="15124" actId="6549"/>
          <ac:spMkLst>
            <pc:docMk/>
            <pc:sldMk cId="2496033651" sldId="331"/>
            <ac:spMk id="27" creationId="{A1EF3AD7-8D9B-4251-B009-C1D8BEFC8A48}"/>
          </ac:spMkLst>
        </pc:spChg>
        <pc:spChg chg="add mod">
          <ac:chgData name="Jian" userId="dc9c5ffe-2e2f-4ce4-a6ad-08764b325b15" providerId="ADAL" clId="{9D86C80B-C324-4F68-8A36-C2EB371AB475}" dt="2020-10-16T03:35:05.165" v="5404"/>
          <ac:spMkLst>
            <pc:docMk/>
            <pc:sldMk cId="2496033651" sldId="331"/>
            <ac:spMk id="28" creationId="{E25A8E44-2937-472F-B04F-F98EAEE086CA}"/>
          </ac:spMkLst>
        </pc:spChg>
        <pc:spChg chg="add mod">
          <ac:chgData name="Jian" userId="dc9c5ffe-2e2f-4ce4-a6ad-08764b325b15" providerId="ADAL" clId="{9D86C80B-C324-4F68-8A36-C2EB371AB475}" dt="2020-10-16T18:33:41.432" v="8218" actId="14100"/>
          <ac:spMkLst>
            <pc:docMk/>
            <pc:sldMk cId="2496033651" sldId="331"/>
            <ac:spMk id="29" creationId="{46D2B711-8369-4D58-A836-D8C7283C7E2D}"/>
          </ac:spMkLst>
        </pc:spChg>
      </pc:sldChg>
      <pc:sldChg chg="addSp delSp modSp mod modAnim">
        <pc:chgData name="Jian" userId="dc9c5ffe-2e2f-4ce4-a6ad-08764b325b15" providerId="ADAL" clId="{9D86C80B-C324-4F68-8A36-C2EB371AB475}" dt="2020-10-17T01:15:37.290" v="16115" actId="1076"/>
        <pc:sldMkLst>
          <pc:docMk/>
          <pc:sldMk cId="674057754" sldId="332"/>
        </pc:sldMkLst>
        <pc:spChg chg="mod">
          <ac:chgData name="Jian" userId="dc9c5ffe-2e2f-4ce4-a6ad-08764b325b15" providerId="ADAL" clId="{9D86C80B-C324-4F68-8A36-C2EB371AB475}" dt="2020-10-17T01:15:36.012" v="16114" actId="14100"/>
          <ac:spMkLst>
            <pc:docMk/>
            <pc:sldMk cId="674057754" sldId="332"/>
            <ac:spMk id="6" creationId="{14C13331-CA3F-485D-85D3-6F962D0DCE37}"/>
          </ac:spMkLst>
        </pc:spChg>
        <pc:spChg chg="add mod ord">
          <ac:chgData name="Jian" userId="dc9c5ffe-2e2f-4ce4-a6ad-08764b325b15" providerId="ADAL" clId="{9D86C80B-C324-4F68-8A36-C2EB371AB475}" dt="2020-10-17T01:14:11.869" v="16056" actId="1076"/>
          <ac:spMkLst>
            <pc:docMk/>
            <pc:sldMk cId="674057754" sldId="332"/>
            <ac:spMk id="8" creationId="{413923A3-23A1-45B6-B956-066A3C93F4B4}"/>
          </ac:spMkLst>
        </pc:spChg>
        <pc:spChg chg="mod">
          <ac:chgData name="Jian" userId="dc9c5ffe-2e2f-4ce4-a6ad-08764b325b15" providerId="ADAL" clId="{9D86C80B-C324-4F68-8A36-C2EB371AB475}" dt="2020-10-17T01:15:31.022" v="16112" actId="20577"/>
          <ac:spMkLst>
            <pc:docMk/>
            <pc:sldMk cId="674057754" sldId="332"/>
            <ac:spMk id="26" creationId="{79FA94A2-2AB7-402C-8CA7-01E8C5E77D7D}"/>
          </ac:spMkLst>
        </pc:spChg>
        <pc:spChg chg="del mod">
          <ac:chgData name="Jian" userId="dc9c5ffe-2e2f-4ce4-a6ad-08764b325b15" providerId="ADAL" clId="{9D86C80B-C324-4F68-8A36-C2EB371AB475}" dt="2020-10-17T01:14:02.493" v="16053" actId="21"/>
          <ac:spMkLst>
            <pc:docMk/>
            <pc:sldMk cId="674057754" sldId="332"/>
            <ac:spMk id="27" creationId="{42C1D22B-6F42-400B-AE41-C664FB2E6762}"/>
          </ac:spMkLst>
        </pc:spChg>
        <pc:spChg chg="mod">
          <ac:chgData name="Jian" userId="dc9c5ffe-2e2f-4ce4-a6ad-08764b325b15" providerId="ADAL" clId="{9D86C80B-C324-4F68-8A36-C2EB371AB475}" dt="2020-10-17T01:15:37.290" v="16115" actId="1076"/>
          <ac:spMkLst>
            <pc:docMk/>
            <pc:sldMk cId="674057754" sldId="332"/>
            <ac:spMk id="29" creationId="{3FB68103-BB02-491A-B31B-40A118034F24}"/>
          </ac:spMkLst>
        </pc:spChg>
      </pc:sldChg>
      <pc:sldChg chg="modSp mod modNotesTx">
        <pc:chgData name="Jian" userId="dc9c5ffe-2e2f-4ce4-a6ad-08764b325b15" providerId="ADAL" clId="{9D86C80B-C324-4F68-8A36-C2EB371AB475}" dt="2020-10-17T01:37:15.279" v="17312" actId="20577"/>
        <pc:sldMkLst>
          <pc:docMk/>
          <pc:sldMk cId="3831273724" sldId="333"/>
        </pc:sldMkLst>
        <pc:spChg chg="mod">
          <ac:chgData name="Jian" userId="dc9c5ffe-2e2f-4ce4-a6ad-08764b325b15" providerId="ADAL" clId="{9D86C80B-C324-4F68-8A36-C2EB371AB475}" dt="2020-10-16T21:30:45.655" v="10280" actId="20577"/>
          <ac:spMkLst>
            <pc:docMk/>
            <pc:sldMk cId="3831273724" sldId="333"/>
            <ac:spMk id="3" creationId="{0BFF37B8-EC80-43A6-9B7E-2BF4EC7B989D}"/>
          </ac:spMkLst>
        </pc:spChg>
      </pc:sldChg>
      <pc:sldChg chg="add del mod ord modShow">
        <pc:chgData name="Jian" userId="dc9c5ffe-2e2f-4ce4-a6ad-08764b325b15" providerId="ADAL" clId="{9D86C80B-C324-4F68-8A36-C2EB371AB475}" dt="2020-10-16T06:00:36.242" v="6874" actId="729"/>
        <pc:sldMkLst>
          <pc:docMk/>
          <pc:sldMk cId="2043844286" sldId="334"/>
        </pc:sldMkLst>
      </pc:sldChg>
      <pc:sldChg chg="mod ord modShow">
        <pc:chgData name="Jian" userId="dc9c5ffe-2e2f-4ce4-a6ad-08764b325b15" providerId="ADAL" clId="{9D86C80B-C324-4F68-8A36-C2EB371AB475}" dt="2020-10-16T06:00:36.242" v="6874" actId="729"/>
        <pc:sldMkLst>
          <pc:docMk/>
          <pc:sldMk cId="329748717" sldId="335"/>
        </pc:sldMkLst>
      </pc:sldChg>
      <pc:sldChg chg="mod ord modShow">
        <pc:chgData name="Jian" userId="dc9c5ffe-2e2f-4ce4-a6ad-08764b325b15" providerId="ADAL" clId="{9D86C80B-C324-4F68-8A36-C2EB371AB475}" dt="2020-10-16T06:09:57.734" v="7043" actId="729"/>
        <pc:sldMkLst>
          <pc:docMk/>
          <pc:sldMk cId="1520574760" sldId="336"/>
        </pc:sldMkLst>
      </pc:sldChg>
      <pc:sldChg chg="mod ord modShow">
        <pc:chgData name="Jian" userId="dc9c5ffe-2e2f-4ce4-a6ad-08764b325b15" providerId="ADAL" clId="{9D86C80B-C324-4F68-8A36-C2EB371AB475}" dt="2020-10-16T06:09:57.734" v="7043" actId="729"/>
        <pc:sldMkLst>
          <pc:docMk/>
          <pc:sldMk cId="585941355" sldId="337"/>
        </pc:sldMkLst>
      </pc:sldChg>
      <pc:sldChg chg="modSp mod ord modAnim modShow">
        <pc:chgData name="Jian" userId="dc9c5ffe-2e2f-4ce4-a6ad-08764b325b15" providerId="ADAL" clId="{9D86C80B-C324-4F68-8A36-C2EB371AB475}" dt="2020-10-16T06:03:05.669" v="6937" actId="729"/>
        <pc:sldMkLst>
          <pc:docMk/>
          <pc:sldMk cId="1462651076" sldId="338"/>
        </pc:sldMkLst>
        <pc:spChg chg="mod">
          <ac:chgData name="Jian" userId="dc9c5ffe-2e2f-4ce4-a6ad-08764b325b15" providerId="ADAL" clId="{9D86C80B-C324-4F68-8A36-C2EB371AB475}" dt="2020-10-14T19:32:28.918" v="103" actId="20578"/>
          <ac:spMkLst>
            <pc:docMk/>
            <pc:sldMk cId="1462651076" sldId="338"/>
            <ac:spMk id="14" creationId="{879DCD56-6B32-4A33-BFC4-DB9689BE39D0}"/>
          </ac:spMkLst>
        </pc:spChg>
      </pc:sldChg>
      <pc:sldChg chg="modSp mod ord modShow">
        <pc:chgData name="Jian" userId="dc9c5ffe-2e2f-4ce4-a6ad-08764b325b15" providerId="ADAL" clId="{9D86C80B-C324-4F68-8A36-C2EB371AB475}" dt="2020-10-16T05:47:06.791" v="6869"/>
        <pc:sldMkLst>
          <pc:docMk/>
          <pc:sldMk cId="1784512867" sldId="339"/>
        </pc:sldMkLst>
        <pc:spChg chg="mod">
          <ac:chgData name="Jian" userId="dc9c5ffe-2e2f-4ce4-a6ad-08764b325b15" providerId="ADAL" clId="{9D86C80B-C324-4F68-8A36-C2EB371AB475}" dt="2020-10-14T23:27:51.431" v="508" actId="14100"/>
          <ac:spMkLst>
            <pc:docMk/>
            <pc:sldMk cId="1784512867" sldId="339"/>
            <ac:spMk id="11" creationId="{39EEDB31-0E5C-43DF-B709-627A3C844A60}"/>
          </ac:spMkLst>
        </pc:spChg>
      </pc:sldChg>
      <pc:sldChg chg="mod ord modShow">
        <pc:chgData name="Jian" userId="dc9c5ffe-2e2f-4ce4-a6ad-08764b325b15" providerId="ADAL" clId="{9D86C80B-C324-4F68-8A36-C2EB371AB475}" dt="2020-10-16T05:47:06.791" v="6869"/>
        <pc:sldMkLst>
          <pc:docMk/>
          <pc:sldMk cId="2948289408" sldId="341"/>
        </pc:sldMkLst>
      </pc:sldChg>
      <pc:sldChg chg="addSp modSp mod modAnim">
        <pc:chgData name="Jian" userId="dc9c5ffe-2e2f-4ce4-a6ad-08764b325b15" providerId="ADAL" clId="{9D86C80B-C324-4F68-8A36-C2EB371AB475}" dt="2020-10-17T03:15:46.034" v="17612"/>
        <pc:sldMkLst>
          <pc:docMk/>
          <pc:sldMk cId="2608279969" sldId="342"/>
        </pc:sldMkLst>
        <pc:spChg chg="mod">
          <ac:chgData name="Jian" userId="dc9c5ffe-2e2f-4ce4-a6ad-08764b325b15" providerId="ADAL" clId="{9D86C80B-C324-4F68-8A36-C2EB371AB475}" dt="2020-10-16T18:46:57.661" v="8312" actId="14100"/>
          <ac:spMkLst>
            <pc:docMk/>
            <pc:sldMk cId="2608279969" sldId="342"/>
            <ac:spMk id="2" creationId="{7006C579-5327-4FB7-A489-4ECE072CB81A}"/>
          </ac:spMkLst>
        </pc:spChg>
        <pc:spChg chg="mod">
          <ac:chgData name="Jian" userId="dc9c5ffe-2e2f-4ce4-a6ad-08764b325b15" providerId="ADAL" clId="{9D86C80B-C324-4F68-8A36-C2EB371AB475}" dt="2020-10-17T03:15:22.433" v="17607" actId="1076"/>
          <ac:spMkLst>
            <pc:docMk/>
            <pc:sldMk cId="2608279969" sldId="342"/>
            <ac:spMk id="16" creationId="{035BCC1E-C38C-4A0E-B011-7BDD529C0C31}"/>
          </ac:spMkLst>
        </pc:spChg>
        <pc:spChg chg="add mod ord">
          <ac:chgData name="Jian" userId="dc9c5ffe-2e2f-4ce4-a6ad-08764b325b15" providerId="ADAL" clId="{9D86C80B-C324-4F68-8A36-C2EB371AB475}" dt="2020-10-17T00:37:34.887" v="15158" actId="167"/>
          <ac:spMkLst>
            <pc:docMk/>
            <pc:sldMk cId="2608279969" sldId="342"/>
            <ac:spMk id="20" creationId="{1F62CF8E-B7BF-4F71-A2DF-A3A1907B7C3A}"/>
          </ac:spMkLst>
        </pc:spChg>
        <pc:spChg chg="add mod ord">
          <ac:chgData name="Jian" userId="dc9c5ffe-2e2f-4ce4-a6ad-08764b325b15" providerId="ADAL" clId="{9D86C80B-C324-4F68-8A36-C2EB371AB475}" dt="2020-10-17T00:38:18.871" v="15164" actId="167"/>
          <ac:spMkLst>
            <pc:docMk/>
            <pc:sldMk cId="2608279969" sldId="342"/>
            <ac:spMk id="23" creationId="{FD5C3E2E-A48F-4520-999A-4B8D2A3E3AD8}"/>
          </ac:spMkLst>
        </pc:spChg>
        <pc:spChg chg="add mod ord">
          <ac:chgData name="Jian" userId="dc9c5ffe-2e2f-4ce4-a6ad-08764b325b15" providerId="ADAL" clId="{9D86C80B-C324-4F68-8A36-C2EB371AB475}" dt="2020-10-17T00:38:59.160" v="15170" actId="167"/>
          <ac:spMkLst>
            <pc:docMk/>
            <pc:sldMk cId="2608279969" sldId="342"/>
            <ac:spMk id="24" creationId="{31325D85-4512-4B79-A2D4-02E1C22B9993}"/>
          </ac:spMkLst>
        </pc:spChg>
        <pc:spChg chg="add mod ord">
          <ac:chgData name="Jian" userId="dc9c5ffe-2e2f-4ce4-a6ad-08764b325b15" providerId="ADAL" clId="{9D86C80B-C324-4F68-8A36-C2EB371AB475}" dt="2020-10-17T00:39:44.611" v="15181" actId="167"/>
          <ac:spMkLst>
            <pc:docMk/>
            <pc:sldMk cId="2608279969" sldId="342"/>
            <ac:spMk id="26" creationId="{C6188444-741D-4A1F-AFA7-FB06D06DD7ED}"/>
          </ac:spMkLst>
        </pc:spChg>
        <pc:spChg chg="add mod ord">
          <ac:chgData name="Jian" userId="dc9c5ffe-2e2f-4ce4-a6ad-08764b325b15" providerId="ADAL" clId="{9D86C80B-C324-4F68-8A36-C2EB371AB475}" dt="2020-10-17T00:39:44.611" v="15181" actId="167"/>
          <ac:spMkLst>
            <pc:docMk/>
            <pc:sldMk cId="2608279969" sldId="342"/>
            <ac:spMk id="28" creationId="{FE42B74C-3B5D-46FB-A915-B7EC35622377}"/>
          </ac:spMkLst>
        </pc:spChg>
        <pc:spChg chg="add mod ord">
          <ac:chgData name="Jian" userId="dc9c5ffe-2e2f-4ce4-a6ad-08764b325b15" providerId="ADAL" clId="{9D86C80B-C324-4F68-8A36-C2EB371AB475}" dt="2020-10-17T03:15:38.637" v="17611" actId="167"/>
          <ac:spMkLst>
            <pc:docMk/>
            <pc:sldMk cId="2608279969" sldId="342"/>
            <ac:spMk id="30" creationId="{25209D71-3730-4F70-8501-5E744B7C8159}"/>
          </ac:spMkLst>
        </pc:spChg>
        <pc:spChg chg="mod">
          <ac:chgData name="Jian" userId="dc9c5ffe-2e2f-4ce4-a6ad-08764b325b15" providerId="ADAL" clId="{9D86C80B-C324-4F68-8A36-C2EB371AB475}" dt="2020-10-17T03:15:22.047" v="17606" actId="20577"/>
          <ac:spMkLst>
            <pc:docMk/>
            <pc:sldMk cId="2608279969" sldId="342"/>
            <ac:spMk id="31" creationId="{675ED42B-818C-4FB9-A0C0-C44D4B58BD00}"/>
          </ac:spMkLst>
        </pc:spChg>
        <pc:spChg chg="mod">
          <ac:chgData name="Jian" userId="dc9c5ffe-2e2f-4ce4-a6ad-08764b325b15" providerId="ADAL" clId="{9D86C80B-C324-4F68-8A36-C2EB371AB475}" dt="2020-10-16T20:35:40.366" v="9016" actId="1076"/>
          <ac:spMkLst>
            <pc:docMk/>
            <pc:sldMk cId="2608279969" sldId="342"/>
            <ac:spMk id="32" creationId="{FA5A73B5-122C-475D-B01E-55CF567C2700}"/>
          </ac:spMkLst>
        </pc:spChg>
      </pc:sldChg>
      <pc:sldChg chg="addSp delSp modSp add mod delAnim modAnim modNotesTx">
        <pc:chgData name="Jian" userId="dc9c5ffe-2e2f-4ce4-a6ad-08764b325b15" providerId="ADAL" clId="{9D86C80B-C324-4F68-8A36-C2EB371AB475}" dt="2020-10-16T21:48:35.167" v="11728" actId="20577"/>
        <pc:sldMkLst>
          <pc:docMk/>
          <pc:sldMk cId="298277117" sldId="343"/>
        </pc:sldMkLst>
        <pc:spChg chg="mod">
          <ac:chgData name="Jian" userId="dc9c5ffe-2e2f-4ce4-a6ad-08764b325b15" providerId="ADAL" clId="{9D86C80B-C324-4F68-8A36-C2EB371AB475}" dt="2020-10-15T19:27:02.106" v="2695" actId="20577"/>
          <ac:spMkLst>
            <pc:docMk/>
            <pc:sldMk cId="298277117" sldId="343"/>
            <ac:spMk id="2" creationId="{49FF1474-9B6C-4FA7-878C-9D25A2AEE9E7}"/>
          </ac:spMkLst>
        </pc:spChg>
        <pc:spChg chg="mod">
          <ac:chgData name="Jian" userId="dc9c5ffe-2e2f-4ce4-a6ad-08764b325b15" providerId="ADAL" clId="{9D86C80B-C324-4F68-8A36-C2EB371AB475}" dt="2020-10-15T16:20:47.402" v="517" actId="20577"/>
          <ac:spMkLst>
            <pc:docMk/>
            <pc:sldMk cId="298277117" sldId="343"/>
            <ac:spMk id="3" creationId="{43361953-8C02-454A-B7E7-47CEF6A3B1D1}"/>
          </ac:spMkLst>
        </pc:spChg>
        <pc:spChg chg="del mod">
          <ac:chgData name="Jian" userId="dc9c5ffe-2e2f-4ce4-a6ad-08764b325b15" providerId="ADAL" clId="{9D86C80B-C324-4F68-8A36-C2EB371AB475}" dt="2020-10-15T16:21:17.986" v="525" actId="478"/>
          <ac:spMkLst>
            <pc:docMk/>
            <pc:sldMk cId="298277117" sldId="343"/>
            <ac:spMk id="81" creationId="{6D5D138E-21F7-4C7E-8C3A-CDE3C7E8BAB1}"/>
          </ac:spMkLst>
        </pc:spChg>
        <pc:spChg chg="mod">
          <ac:chgData name="Jian" userId="dc9c5ffe-2e2f-4ce4-a6ad-08764b325b15" providerId="ADAL" clId="{9D86C80B-C324-4F68-8A36-C2EB371AB475}" dt="2020-10-15T16:21:42.403" v="529" actId="1076"/>
          <ac:spMkLst>
            <pc:docMk/>
            <pc:sldMk cId="298277117" sldId="343"/>
            <ac:spMk id="84" creationId="{CF2C9BC6-000C-401D-AF20-96122CC9E516}"/>
          </ac:spMkLst>
        </pc:spChg>
        <pc:spChg chg="mod">
          <ac:chgData name="Jian" userId="dc9c5ffe-2e2f-4ce4-a6ad-08764b325b15" providerId="ADAL" clId="{9D86C80B-C324-4F68-8A36-C2EB371AB475}" dt="2020-10-15T16:33:39.660" v="585" actId="1036"/>
          <ac:spMkLst>
            <pc:docMk/>
            <pc:sldMk cId="298277117" sldId="343"/>
            <ac:spMk id="90" creationId="{6007E763-54B6-491E-A766-0DA1ACA6DF48}"/>
          </ac:spMkLst>
        </pc:spChg>
        <pc:spChg chg="del">
          <ac:chgData name="Jian" userId="dc9c5ffe-2e2f-4ce4-a6ad-08764b325b15" providerId="ADAL" clId="{9D86C80B-C324-4F68-8A36-C2EB371AB475}" dt="2020-10-15T16:20:57.560" v="518" actId="478"/>
          <ac:spMkLst>
            <pc:docMk/>
            <pc:sldMk cId="298277117" sldId="343"/>
            <ac:spMk id="97" creationId="{E0F48506-7F88-44F5-AE60-A54D72533C4E}"/>
          </ac:spMkLst>
        </pc:spChg>
        <pc:spChg chg="mod">
          <ac:chgData name="Jian" userId="dc9c5ffe-2e2f-4ce4-a6ad-08764b325b15" providerId="ADAL" clId="{9D86C80B-C324-4F68-8A36-C2EB371AB475}" dt="2020-10-15T16:21:33.741" v="528" actId="1076"/>
          <ac:spMkLst>
            <pc:docMk/>
            <pc:sldMk cId="298277117" sldId="343"/>
            <ac:spMk id="101" creationId="{765EDA30-F3E0-4578-B216-8524768363DA}"/>
          </ac:spMkLst>
        </pc:spChg>
        <pc:spChg chg="mod">
          <ac:chgData name="Jian" userId="dc9c5ffe-2e2f-4ce4-a6ad-08764b325b15" providerId="ADAL" clId="{9D86C80B-C324-4F68-8A36-C2EB371AB475}" dt="2020-10-15T16:25:14.466" v="534"/>
          <ac:spMkLst>
            <pc:docMk/>
            <pc:sldMk cId="298277117" sldId="343"/>
            <ac:spMk id="185" creationId="{A0A5B9F8-18E9-4A86-A307-CDA9A22DDCD3}"/>
          </ac:spMkLst>
        </pc:spChg>
        <pc:spChg chg="mod">
          <ac:chgData name="Jian" userId="dc9c5ffe-2e2f-4ce4-a6ad-08764b325b15" providerId="ADAL" clId="{9D86C80B-C324-4F68-8A36-C2EB371AB475}" dt="2020-10-15T16:22:35.251" v="532" actId="207"/>
          <ac:spMkLst>
            <pc:docMk/>
            <pc:sldMk cId="298277117" sldId="343"/>
            <ac:spMk id="272" creationId="{1A419822-F94E-45D1-B82D-402B2D32ABA1}"/>
          </ac:spMkLst>
        </pc:spChg>
        <pc:spChg chg="mod">
          <ac:chgData name="Jian" userId="dc9c5ffe-2e2f-4ce4-a6ad-08764b325b15" providerId="ADAL" clId="{9D86C80B-C324-4F68-8A36-C2EB371AB475}" dt="2020-10-15T16:25:14.466" v="534"/>
          <ac:spMkLst>
            <pc:docMk/>
            <pc:sldMk cId="298277117" sldId="343"/>
            <ac:spMk id="283" creationId="{D07767F2-F5CB-4679-AEBF-08817FD5D35D}"/>
          </ac:spMkLst>
        </pc:spChg>
        <pc:spChg chg="mod">
          <ac:chgData name="Jian" userId="dc9c5ffe-2e2f-4ce4-a6ad-08764b325b15" providerId="ADAL" clId="{9D86C80B-C324-4F68-8A36-C2EB371AB475}" dt="2020-10-15T16:25:14.466" v="534"/>
          <ac:spMkLst>
            <pc:docMk/>
            <pc:sldMk cId="298277117" sldId="343"/>
            <ac:spMk id="289" creationId="{376110F4-1ED2-4881-8EF2-4BD6DFA9A468}"/>
          </ac:spMkLst>
        </pc:spChg>
        <pc:spChg chg="mod">
          <ac:chgData name="Jian" userId="dc9c5ffe-2e2f-4ce4-a6ad-08764b325b15" providerId="ADAL" clId="{9D86C80B-C324-4F68-8A36-C2EB371AB475}" dt="2020-10-15T16:33:27.454" v="584" actId="1036"/>
          <ac:spMkLst>
            <pc:docMk/>
            <pc:sldMk cId="298277117" sldId="343"/>
            <ac:spMk id="290" creationId="{30FAC973-351A-410B-877E-AAF27D2CC7E4}"/>
          </ac:spMkLst>
        </pc:spChg>
        <pc:spChg chg="mod">
          <ac:chgData name="Jian" userId="dc9c5ffe-2e2f-4ce4-a6ad-08764b325b15" providerId="ADAL" clId="{9D86C80B-C324-4F68-8A36-C2EB371AB475}" dt="2020-10-15T16:31:01.960" v="572" actId="1076"/>
          <ac:spMkLst>
            <pc:docMk/>
            <pc:sldMk cId="298277117" sldId="343"/>
            <ac:spMk id="294" creationId="{6ACBB777-82C4-4BFE-9DC9-5376C7CBAFCB}"/>
          </ac:spMkLst>
        </pc:spChg>
        <pc:spChg chg="mod">
          <ac:chgData name="Jian" userId="dc9c5ffe-2e2f-4ce4-a6ad-08764b325b15" providerId="ADAL" clId="{9D86C80B-C324-4F68-8A36-C2EB371AB475}" dt="2020-10-16T21:40:01.528" v="11449" actId="20577"/>
          <ac:spMkLst>
            <pc:docMk/>
            <pc:sldMk cId="298277117" sldId="343"/>
            <ac:spMk id="295" creationId="{3F284421-0418-4D32-857B-6DE3914B4605}"/>
          </ac:spMkLst>
        </pc:spChg>
        <pc:spChg chg="mod">
          <ac:chgData name="Jian" userId="dc9c5ffe-2e2f-4ce4-a6ad-08764b325b15" providerId="ADAL" clId="{9D86C80B-C324-4F68-8A36-C2EB371AB475}" dt="2020-10-16T00:15:49.356" v="5222" actId="1037"/>
          <ac:spMkLst>
            <pc:docMk/>
            <pc:sldMk cId="298277117" sldId="343"/>
            <ac:spMk id="298" creationId="{2AF53533-F910-4E5E-8FE3-88010A83B025}"/>
          </ac:spMkLst>
        </pc:spChg>
        <pc:spChg chg="mod">
          <ac:chgData name="Jian" userId="dc9c5ffe-2e2f-4ce4-a6ad-08764b325b15" providerId="ADAL" clId="{9D86C80B-C324-4F68-8A36-C2EB371AB475}" dt="2020-10-16T00:16:40.660" v="5255" actId="1036"/>
          <ac:spMkLst>
            <pc:docMk/>
            <pc:sldMk cId="298277117" sldId="343"/>
            <ac:spMk id="307" creationId="{1BD9E3EB-9E61-4C58-B48B-AE9E5A4F0753}"/>
          </ac:spMkLst>
        </pc:spChg>
        <pc:spChg chg="mod">
          <ac:chgData name="Jian" userId="dc9c5ffe-2e2f-4ce4-a6ad-08764b325b15" providerId="ADAL" clId="{9D86C80B-C324-4F68-8A36-C2EB371AB475}" dt="2020-10-15T16:25:14.466" v="534"/>
          <ac:spMkLst>
            <pc:docMk/>
            <pc:sldMk cId="298277117" sldId="343"/>
            <ac:spMk id="308" creationId="{E3C49D94-7656-4E69-B26A-8F81F70F11F3}"/>
          </ac:spMkLst>
        </pc:spChg>
        <pc:grpChg chg="del">
          <ac:chgData name="Jian" userId="dc9c5ffe-2e2f-4ce4-a6ad-08764b325b15" providerId="ADAL" clId="{9D86C80B-C324-4F68-8A36-C2EB371AB475}" dt="2020-10-15T16:25:13.225" v="533" actId="478"/>
          <ac:grpSpMkLst>
            <pc:docMk/>
            <pc:sldMk cId="298277117" sldId="343"/>
            <ac:grpSpMk id="18" creationId="{540C1BE0-79B7-4A5A-97FC-674E1805E840}"/>
          </ac:grpSpMkLst>
        </pc:grpChg>
        <pc:grpChg chg="add mod">
          <ac:chgData name="Jian" userId="dc9c5ffe-2e2f-4ce4-a6ad-08764b325b15" providerId="ADAL" clId="{9D86C80B-C324-4F68-8A36-C2EB371AB475}" dt="2020-10-16T00:15:43.377" v="5202" actId="1035"/>
          <ac:grpSpMkLst>
            <pc:docMk/>
            <pc:sldMk cId="298277117" sldId="343"/>
            <ac:grpSpMk id="184" creationId="{A5540C69-3BD6-4241-9933-D0AB9FC56E87}"/>
          </ac:grpSpMkLst>
        </pc:grpChg>
        <pc:graphicFrameChg chg="add del mod">
          <ac:chgData name="Jian" userId="dc9c5ffe-2e2f-4ce4-a6ad-08764b325b15" providerId="ADAL" clId="{9D86C80B-C324-4F68-8A36-C2EB371AB475}" dt="2020-10-16T19:18:32.116" v="8444" actId="478"/>
          <ac:graphicFrameMkLst>
            <pc:docMk/>
            <pc:sldMk cId="298277117" sldId="343"/>
            <ac:graphicFrameMk id="24" creationId="{4539915A-7F80-4313-9C89-BD7781C4A139}"/>
          </ac:graphicFrameMkLst>
        </pc:graphicFrameChg>
        <pc:graphicFrameChg chg="add del mod">
          <ac:chgData name="Jian" userId="dc9c5ffe-2e2f-4ce4-a6ad-08764b325b15" providerId="ADAL" clId="{9D86C80B-C324-4F68-8A36-C2EB371AB475}" dt="2020-10-16T19:18:32.116" v="8444" actId="478"/>
          <ac:graphicFrameMkLst>
            <pc:docMk/>
            <pc:sldMk cId="298277117" sldId="343"/>
            <ac:graphicFrameMk id="25" creationId="{23C7A0E7-9449-4684-89E9-DF2301C1CE13}"/>
          </ac:graphicFrameMkLst>
        </pc:graphicFrameChg>
        <pc:graphicFrameChg chg="add mod modGraphic">
          <ac:chgData name="Jian" userId="dc9c5ffe-2e2f-4ce4-a6ad-08764b325b15" providerId="ADAL" clId="{9D86C80B-C324-4F68-8A36-C2EB371AB475}" dt="2020-10-16T19:19:01.765" v="8491" actId="1076"/>
          <ac:graphicFrameMkLst>
            <pc:docMk/>
            <pc:sldMk cId="298277117" sldId="343"/>
            <ac:graphicFrameMk id="26" creationId="{483D2801-10A8-47D2-A258-A18536F30D11}"/>
          </ac:graphicFrameMkLst>
        </pc:graphicFrameChg>
        <pc:graphicFrameChg chg="add mod">
          <ac:chgData name="Jian" userId="dc9c5ffe-2e2f-4ce4-a6ad-08764b325b15" providerId="ADAL" clId="{9D86C80B-C324-4F68-8A36-C2EB371AB475}" dt="2020-10-16T19:18:54.210" v="8488" actId="1076"/>
          <ac:graphicFrameMkLst>
            <pc:docMk/>
            <pc:sldMk cId="298277117" sldId="343"/>
            <ac:graphicFrameMk id="27" creationId="{13F96B31-9D9E-4D07-AC92-97CDA9E6BB40}"/>
          </ac:graphicFrameMkLst>
        </pc:graphicFrameChg>
        <pc:graphicFrameChg chg="add mod modGraphic">
          <ac:chgData name="Jian" userId="dc9c5ffe-2e2f-4ce4-a6ad-08764b325b15" providerId="ADAL" clId="{9D86C80B-C324-4F68-8A36-C2EB371AB475}" dt="2020-10-16T19:20:20.437" v="8502" actId="207"/>
          <ac:graphicFrameMkLst>
            <pc:docMk/>
            <pc:sldMk cId="298277117" sldId="343"/>
            <ac:graphicFrameMk id="28" creationId="{1C84C69F-840C-4ADF-9215-DDDAC2F888DF}"/>
          </ac:graphicFrameMkLst>
        </pc:graphicFrameChg>
        <pc:graphicFrameChg chg="add mod">
          <ac:chgData name="Jian" userId="dc9c5ffe-2e2f-4ce4-a6ad-08764b325b15" providerId="ADAL" clId="{9D86C80B-C324-4F68-8A36-C2EB371AB475}" dt="2020-10-16T19:20:36.712" v="8538" actId="1035"/>
          <ac:graphicFrameMkLst>
            <pc:docMk/>
            <pc:sldMk cId="298277117" sldId="343"/>
            <ac:graphicFrameMk id="29" creationId="{64403BE1-B66B-4F3D-AB93-8371A72E0466}"/>
          </ac:graphicFrameMkLst>
        </pc:graphicFrameChg>
        <pc:graphicFrameChg chg="add mod">
          <ac:chgData name="Jian" userId="dc9c5ffe-2e2f-4ce4-a6ad-08764b325b15" providerId="ADAL" clId="{9D86C80B-C324-4F68-8A36-C2EB371AB475}" dt="2020-10-16T19:21:56.732" v="8607" actId="1076"/>
          <ac:graphicFrameMkLst>
            <pc:docMk/>
            <pc:sldMk cId="298277117" sldId="343"/>
            <ac:graphicFrameMk id="315" creationId="{5DFD079D-C377-4784-A1E5-28521863797A}"/>
          </ac:graphicFrameMkLst>
        </pc:graphicFrameChg>
        <pc:graphicFrameChg chg="add mod">
          <ac:chgData name="Jian" userId="dc9c5ffe-2e2f-4ce4-a6ad-08764b325b15" providerId="ADAL" clId="{9D86C80B-C324-4F68-8A36-C2EB371AB475}" dt="2020-10-16T19:23:30.256" v="8613" actId="1076"/>
          <ac:graphicFrameMkLst>
            <pc:docMk/>
            <pc:sldMk cId="298277117" sldId="343"/>
            <ac:graphicFrameMk id="316" creationId="{39C2FBB5-AAED-43CB-8C64-26B52CBE83E6}"/>
          </ac:graphicFrameMkLst>
        </pc:graphicFrameChg>
        <pc:cxnChg chg="del mod">
          <ac:chgData name="Jian" userId="dc9c5ffe-2e2f-4ce4-a6ad-08764b325b15" providerId="ADAL" clId="{9D86C80B-C324-4F68-8A36-C2EB371AB475}" dt="2020-10-15T16:21:19.053" v="526" actId="478"/>
          <ac:cxnSpMkLst>
            <pc:docMk/>
            <pc:sldMk cId="298277117" sldId="343"/>
            <ac:cxnSpMk id="85" creationId="{E7FA7162-2A0D-4273-BC24-BEF16235C095}"/>
          </ac:cxnSpMkLst>
        </pc:cxnChg>
        <pc:cxnChg chg="mod">
          <ac:chgData name="Jian" userId="dc9c5ffe-2e2f-4ce4-a6ad-08764b325b15" providerId="ADAL" clId="{9D86C80B-C324-4F68-8A36-C2EB371AB475}" dt="2020-10-15T16:21:42.403" v="529" actId="1076"/>
          <ac:cxnSpMkLst>
            <pc:docMk/>
            <pc:sldMk cId="298277117" sldId="343"/>
            <ac:cxnSpMk id="91" creationId="{661742F0-AA6D-4096-81C5-623DBCD0AE02}"/>
          </ac:cxnSpMkLst>
        </pc:cxnChg>
        <pc:cxnChg chg="mod">
          <ac:chgData name="Jian" userId="dc9c5ffe-2e2f-4ce4-a6ad-08764b325b15" providerId="ADAL" clId="{9D86C80B-C324-4F68-8A36-C2EB371AB475}" dt="2020-10-15T16:33:39.660" v="585" actId="1036"/>
          <ac:cxnSpMkLst>
            <pc:docMk/>
            <pc:sldMk cId="298277117" sldId="343"/>
            <ac:cxnSpMk id="94" creationId="{3D51EA52-2BD3-4315-92C7-6946CE97F2E5}"/>
          </ac:cxnSpMkLst>
        </pc:cxnChg>
        <pc:cxnChg chg="del mod">
          <ac:chgData name="Jian" userId="dc9c5ffe-2e2f-4ce4-a6ad-08764b325b15" providerId="ADAL" clId="{9D86C80B-C324-4F68-8A36-C2EB371AB475}" dt="2020-10-15T16:20:58.724" v="519" actId="478"/>
          <ac:cxnSpMkLst>
            <pc:docMk/>
            <pc:sldMk cId="298277117" sldId="343"/>
            <ac:cxnSpMk id="98" creationId="{54ED685C-07A9-418A-8B16-314B1FF6BCBA}"/>
          </ac:cxnSpMkLst>
        </pc:cxnChg>
        <pc:cxnChg chg="mod">
          <ac:chgData name="Jian" userId="dc9c5ffe-2e2f-4ce4-a6ad-08764b325b15" providerId="ADAL" clId="{9D86C80B-C324-4F68-8A36-C2EB371AB475}" dt="2020-10-15T16:21:42.403" v="529" actId="1076"/>
          <ac:cxnSpMkLst>
            <pc:docMk/>
            <pc:sldMk cId="298277117" sldId="343"/>
            <ac:cxnSpMk id="102" creationId="{BE4EC80B-01C4-41D9-9285-33A23A9470F2}"/>
          </ac:cxnSpMkLst>
        </pc:cxnChg>
        <pc:cxnChg chg="mod">
          <ac:chgData name="Jian" userId="dc9c5ffe-2e2f-4ce4-a6ad-08764b325b15" providerId="ADAL" clId="{9D86C80B-C324-4F68-8A36-C2EB371AB475}" dt="2020-10-15T16:25:13.225" v="533" actId="478"/>
          <ac:cxnSpMkLst>
            <pc:docMk/>
            <pc:sldMk cId="298277117" sldId="343"/>
            <ac:cxnSpMk id="177" creationId="{F5B133CB-963D-4DB3-8103-37A82437C60F}"/>
          </ac:cxnSpMkLst>
        </pc:cxnChg>
        <pc:cxnChg chg="mod">
          <ac:chgData name="Jian" userId="dc9c5ffe-2e2f-4ce4-a6ad-08764b325b15" providerId="ADAL" clId="{9D86C80B-C324-4F68-8A36-C2EB371AB475}" dt="2020-10-16T00:22:24.058" v="5261" actId="14100"/>
          <ac:cxnSpMkLst>
            <pc:docMk/>
            <pc:sldMk cId="298277117" sldId="343"/>
            <ac:cxnSpMk id="301" creationId="{03DCD7EB-4C89-40FE-9AAC-3D649B0CF2EB}"/>
          </ac:cxnSpMkLst>
        </pc:cxnChg>
        <pc:cxnChg chg="mod">
          <ac:chgData name="Jian" userId="dc9c5ffe-2e2f-4ce4-a6ad-08764b325b15" providerId="ADAL" clId="{9D86C80B-C324-4F68-8A36-C2EB371AB475}" dt="2020-10-16T21:39:59.619" v="11443" actId="20577"/>
          <ac:cxnSpMkLst>
            <pc:docMk/>
            <pc:sldMk cId="298277117" sldId="343"/>
            <ac:cxnSpMk id="305" creationId="{CCA29F66-9912-424D-820F-BE7E03DC9EC5}"/>
          </ac:cxnSpMkLst>
        </pc:cxnChg>
        <pc:cxnChg chg="mod">
          <ac:chgData name="Jian" userId="dc9c5ffe-2e2f-4ce4-a6ad-08764b325b15" providerId="ADAL" clId="{9D86C80B-C324-4F68-8A36-C2EB371AB475}" dt="2020-10-15T16:31:04.585" v="573" actId="14100"/>
          <ac:cxnSpMkLst>
            <pc:docMk/>
            <pc:sldMk cId="298277117" sldId="343"/>
            <ac:cxnSpMk id="306" creationId="{4C4BA4B9-4F22-4C00-BF61-266E8259C261}"/>
          </ac:cxnSpMkLst>
        </pc:cxnChg>
      </pc:sldChg>
      <pc:sldChg chg="add del">
        <pc:chgData name="Jian" userId="dc9c5ffe-2e2f-4ce4-a6ad-08764b325b15" providerId="ADAL" clId="{9D86C80B-C324-4F68-8A36-C2EB371AB475}" dt="2020-10-14T21:55:05.964" v="297" actId="2890"/>
        <pc:sldMkLst>
          <pc:docMk/>
          <pc:sldMk cId="1797671905" sldId="343"/>
        </pc:sldMkLst>
      </pc:sldChg>
      <pc:sldChg chg="new del">
        <pc:chgData name="Jian" userId="dc9c5ffe-2e2f-4ce4-a6ad-08764b325b15" providerId="ADAL" clId="{9D86C80B-C324-4F68-8A36-C2EB371AB475}" dt="2020-10-15T05:36:49.101" v="510" actId="47"/>
        <pc:sldMkLst>
          <pc:docMk/>
          <pc:sldMk cId="3039037079" sldId="343"/>
        </pc:sldMkLst>
      </pc:sldChg>
      <pc:sldChg chg="add del replId">
        <pc:chgData name="Jian" userId="dc9c5ffe-2e2f-4ce4-a6ad-08764b325b15" providerId="ADAL" clId="{9D86C80B-C324-4F68-8A36-C2EB371AB475}" dt="2020-10-14T21:55:05.964" v="297" actId="2890"/>
        <pc:sldMkLst>
          <pc:docMk/>
          <pc:sldMk cId="489167601" sldId="344"/>
        </pc:sldMkLst>
      </pc:sldChg>
      <pc:sldChg chg="addSp delSp modSp new mod delAnim modAnim modNotesTx">
        <pc:chgData name="Jian" userId="dc9c5ffe-2e2f-4ce4-a6ad-08764b325b15" providerId="ADAL" clId="{9D86C80B-C324-4F68-8A36-C2EB371AB475}" dt="2020-10-17T02:41:31.993" v="17361" actId="1076"/>
        <pc:sldMkLst>
          <pc:docMk/>
          <pc:sldMk cId="1960734382" sldId="344"/>
        </pc:sldMkLst>
        <pc:spChg chg="mod">
          <ac:chgData name="Jian" userId="dc9c5ffe-2e2f-4ce4-a6ad-08764b325b15" providerId="ADAL" clId="{9D86C80B-C324-4F68-8A36-C2EB371AB475}" dt="2020-10-16T20:45:42.003" v="9060" actId="20577"/>
          <ac:spMkLst>
            <pc:docMk/>
            <pc:sldMk cId="1960734382" sldId="344"/>
            <ac:spMk id="2" creationId="{949E2289-F836-46AF-A8E9-384A508BE9C7}"/>
          </ac:spMkLst>
        </pc:spChg>
        <pc:spChg chg="del">
          <ac:chgData name="Jian" userId="dc9c5ffe-2e2f-4ce4-a6ad-08764b325b15" providerId="ADAL" clId="{9D86C80B-C324-4F68-8A36-C2EB371AB475}" dt="2020-10-15T16:34:50.017" v="653" actId="478"/>
          <ac:spMkLst>
            <pc:docMk/>
            <pc:sldMk cId="1960734382" sldId="344"/>
            <ac:spMk id="3" creationId="{C1C42908-E069-40F1-8884-60EF9580FC10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9" creationId="{29683B9D-383A-4E6A-9F61-544492E1542B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10" creationId="{734884A8-198F-47CD-BDDA-8F17C043E965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11" creationId="{9AFB5529-12B0-445F-AA4E-02249A92204D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12" creationId="{DC5ECB7B-C575-4AA8-BFD1-80662501A74F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13" creationId="{0F070F1B-9669-43E9-9F34-644EF7CF7815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14" creationId="{A843D475-2E6B-4918-BCB9-2901775296FF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15" creationId="{B8105C95-1DBC-4CD3-9EF1-AAF4F79EEEBC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24" creationId="{7F8A6025-2F0C-4383-B879-FA8D4B384426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25" creationId="{E4331C7C-3D94-4F44-A135-B1EF1BE46199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26" creationId="{BF1D74D0-A5B4-41D3-94D5-06ECEF7B2AE4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34" creationId="{360F6632-295A-4FAF-9C23-45788C0D236A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35" creationId="{ED7E8CCC-8DDE-43DE-8EA7-8256694F7A7E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36" creationId="{07BCAE82-0B6C-441D-82E0-0F21CA975D12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44" creationId="{0E65F9CB-E18D-46BE-A44B-B8D476703AA2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45" creationId="{1FB5F440-4475-4755-9D1B-DC23BE56DE72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46" creationId="{098A023A-49C2-4354-AF49-A608B63077C2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54" creationId="{06A6470A-ABEC-4BA6-AB4C-2328890ADF7D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55" creationId="{B85A978A-B303-439B-BB27-F9FDD11E5F3C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62" creationId="{0ED96A61-0556-4BB0-82F9-2C906897AD20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63" creationId="{6DF7ADC0-B7FE-411C-A0FF-CA8B9678851A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70" creationId="{30815BA3-3E0C-49F2-97BB-9AE7F3FB95DE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71" creationId="{1496EE42-F810-4A3F-BD4F-2631F00EB30D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72" creationId="{D403BE97-5F7A-4B6F-88F7-64DFC1AC5834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80" creationId="{D53D6E34-AFD2-47A2-837A-8212CE2996B6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81" creationId="{919C0AB5-48CC-4062-9120-667B52A09D5B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88" creationId="{4BDB80BD-36FE-49AF-AC70-863FDCA40A8F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89" creationId="{385487FC-46B7-4A51-B312-F2C9B9B4E205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100" creationId="{50866715-5A54-4B58-A2C7-1BA151D8E650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103" creationId="{61D34424-2F2C-4656-8ACC-B48810272C58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104" creationId="{1CDCE570-D636-436F-9091-A548E10BC30D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105" creationId="{8C45B8BC-A7EF-48E6-9294-C5733563D8F0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113" creationId="{FEDCB30D-6D65-47FE-A5AF-D7AD7B68B1AE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114" creationId="{39E61F39-679A-4F73-B516-DEE3DB6B34AF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121" creationId="{1D6EE5B8-DE5D-448B-A273-23A9F6818DBD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122" creationId="{600F3479-E369-4238-86FB-9AE35B2B5345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130" creationId="{2EBC22DD-104A-4CE1-9350-7F526C2551E1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131" creationId="{BF2337A7-4CCB-4E4C-9E7C-A6BDDB77840C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139" creationId="{DF7B29B6-4B60-45FF-9AC5-3F6CA6BD3872}"/>
          </ac:spMkLst>
        </pc:spChg>
        <pc:spChg chg="add mod">
          <ac:chgData name="Jian" userId="dc9c5ffe-2e2f-4ce4-a6ad-08764b325b15" providerId="ADAL" clId="{9D86C80B-C324-4F68-8A36-C2EB371AB475}" dt="2020-10-16T21:59:34.500" v="12543" actId="207"/>
          <ac:spMkLst>
            <pc:docMk/>
            <pc:sldMk cId="1960734382" sldId="344"/>
            <ac:spMk id="140" creationId="{18DDBF5A-4534-477B-8C33-9FEED53B7BC7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141" creationId="{E0622C53-90F2-47E9-8221-BD38C1F2D56B}"/>
          </ac:spMkLst>
        </pc:spChg>
        <pc:spChg chg="add mod">
          <ac:chgData name="Jian" userId="dc9c5ffe-2e2f-4ce4-a6ad-08764b325b15" providerId="ADAL" clId="{9D86C80B-C324-4F68-8A36-C2EB371AB475}" dt="2020-10-16T00:21:35.919" v="5260" actId="1035"/>
          <ac:spMkLst>
            <pc:docMk/>
            <pc:sldMk cId="1960734382" sldId="344"/>
            <ac:spMk id="142" creationId="{14604940-2B7E-4F59-9815-C0D814F040EE}"/>
          </ac:spMkLst>
        </pc:spChg>
        <pc:spChg chg="mod">
          <ac:chgData name="Jian" userId="dc9c5ffe-2e2f-4ce4-a6ad-08764b325b15" providerId="ADAL" clId="{9D86C80B-C324-4F68-8A36-C2EB371AB475}" dt="2020-10-15T17:01:23.499" v="903" actId="14100"/>
          <ac:spMkLst>
            <pc:docMk/>
            <pc:sldMk cId="1960734382" sldId="344"/>
            <ac:spMk id="144" creationId="{3E8FD84B-ABCB-482B-BE5E-1C291CC5FC6F}"/>
          </ac:spMkLst>
        </pc:spChg>
        <pc:spChg chg="mod">
          <ac:chgData name="Jian" userId="dc9c5ffe-2e2f-4ce4-a6ad-08764b325b15" providerId="ADAL" clId="{9D86C80B-C324-4F68-8A36-C2EB371AB475}" dt="2020-10-15T17:00:20.687" v="885" actId="1035"/>
          <ac:spMkLst>
            <pc:docMk/>
            <pc:sldMk cId="1960734382" sldId="344"/>
            <ac:spMk id="145" creationId="{4BB866FF-8076-4B13-ABC3-DA72366B5CD4}"/>
          </ac:spMkLst>
        </pc:spChg>
        <pc:spChg chg="mod">
          <ac:chgData name="Jian" userId="dc9c5ffe-2e2f-4ce4-a6ad-08764b325b15" providerId="ADAL" clId="{9D86C80B-C324-4F68-8A36-C2EB371AB475}" dt="2020-10-15T16:34:42.693" v="651"/>
          <ac:spMkLst>
            <pc:docMk/>
            <pc:sldMk cId="1960734382" sldId="344"/>
            <ac:spMk id="153" creationId="{69E2C049-7547-463C-AB5A-B42ED0DEC1AE}"/>
          </ac:spMkLst>
        </pc:spChg>
        <pc:spChg chg="mod">
          <ac:chgData name="Jian" userId="dc9c5ffe-2e2f-4ce4-a6ad-08764b325b15" providerId="ADAL" clId="{9D86C80B-C324-4F68-8A36-C2EB371AB475}" dt="2020-10-15T16:34:42.693" v="651"/>
          <ac:spMkLst>
            <pc:docMk/>
            <pc:sldMk cId="1960734382" sldId="344"/>
            <ac:spMk id="154" creationId="{21DDCA68-36EF-47B0-9E98-96200C818E64}"/>
          </ac:spMkLst>
        </pc:spChg>
        <pc:spChg chg="mod">
          <ac:chgData name="Jian" userId="dc9c5ffe-2e2f-4ce4-a6ad-08764b325b15" providerId="ADAL" clId="{9D86C80B-C324-4F68-8A36-C2EB371AB475}" dt="2020-10-15T16:34:42.693" v="651"/>
          <ac:spMkLst>
            <pc:docMk/>
            <pc:sldMk cId="1960734382" sldId="344"/>
            <ac:spMk id="155" creationId="{5B4468F8-A939-472F-B335-3C25C9CA87DD}"/>
          </ac:spMkLst>
        </pc:spChg>
        <pc:spChg chg="mod">
          <ac:chgData name="Jian" userId="dc9c5ffe-2e2f-4ce4-a6ad-08764b325b15" providerId="ADAL" clId="{9D86C80B-C324-4F68-8A36-C2EB371AB475}" dt="2020-10-15T17:28:33.262" v="1242" actId="1037"/>
          <ac:spMkLst>
            <pc:docMk/>
            <pc:sldMk cId="1960734382" sldId="344"/>
            <ac:spMk id="156" creationId="{B0882410-1FF4-4936-B3CC-7972634A2DD3}"/>
          </ac:spMkLst>
        </pc:spChg>
        <pc:spChg chg="mod">
          <ac:chgData name="Jian" userId="dc9c5ffe-2e2f-4ce4-a6ad-08764b325b15" providerId="ADAL" clId="{9D86C80B-C324-4F68-8A36-C2EB371AB475}" dt="2020-10-15T16:34:42.693" v="651"/>
          <ac:spMkLst>
            <pc:docMk/>
            <pc:sldMk cId="1960734382" sldId="344"/>
            <ac:spMk id="157" creationId="{D7A1D96C-1504-433B-AC22-405A705D697C}"/>
          </ac:spMkLst>
        </pc:spChg>
        <pc:spChg chg="mod">
          <ac:chgData name="Jian" userId="dc9c5ffe-2e2f-4ce4-a6ad-08764b325b15" providerId="ADAL" clId="{9D86C80B-C324-4F68-8A36-C2EB371AB475}" dt="2020-10-15T17:28:21.222" v="1223" actId="14100"/>
          <ac:spMkLst>
            <pc:docMk/>
            <pc:sldMk cId="1960734382" sldId="344"/>
            <ac:spMk id="158" creationId="{054DC765-D1A5-4282-A314-E9A568D98205}"/>
          </ac:spMkLst>
        </pc:spChg>
        <pc:spChg chg="mod">
          <ac:chgData name="Jian" userId="dc9c5ffe-2e2f-4ce4-a6ad-08764b325b15" providerId="ADAL" clId="{9D86C80B-C324-4F68-8A36-C2EB371AB475}" dt="2020-10-15T17:28:55.261" v="1246" actId="1076"/>
          <ac:spMkLst>
            <pc:docMk/>
            <pc:sldMk cId="1960734382" sldId="344"/>
            <ac:spMk id="159" creationId="{294CB352-2426-41A8-8527-5A66ED73E436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162" creationId="{9DCF4FB4-25F4-482E-B15B-34512BA4DE7B}"/>
          </ac:spMkLst>
        </pc:spChg>
        <pc:spChg chg="add mod">
          <ac:chgData name="Jian" userId="dc9c5ffe-2e2f-4ce4-a6ad-08764b325b15" providerId="ADAL" clId="{9D86C80B-C324-4F68-8A36-C2EB371AB475}" dt="2020-10-15T17:15:08.218" v="980" actId="1037"/>
          <ac:spMkLst>
            <pc:docMk/>
            <pc:sldMk cId="1960734382" sldId="344"/>
            <ac:spMk id="164" creationId="{9A36336A-075B-48AA-BA50-D465858657DF}"/>
          </ac:spMkLst>
        </pc:spChg>
        <pc:spChg chg="add mod">
          <ac:chgData name="Jian" userId="dc9c5ffe-2e2f-4ce4-a6ad-08764b325b15" providerId="ADAL" clId="{9D86C80B-C324-4F68-8A36-C2EB371AB475}" dt="2020-10-16T21:58:16.411" v="12353" actId="20577"/>
          <ac:spMkLst>
            <pc:docMk/>
            <pc:sldMk cId="1960734382" sldId="344"/>
            <ac:spMk id="173" creationId="{305A8391-B61F-4B24-A751-D98EC151F430}"/>
          </ac:spMkLst>
        </pc:spChg>
        <pc:spChg chg="add mod">
          <ac:chgData name="Jian" userId="dc9c5ffe-2e2f-4ce4-a6ad-08764b325b15" providerId="ADAL" clId="{9D86C80B-C324-4F68-8A36-C2EB371AB475}" dt="2020-10-17T02:41:31.993" v="17361" actId="1076"/>
          <ac:spMkLst>
            <pc:docMk/>
            <pc:sldMk cId="1960734382" sldId="344"/>
            <ac:spMk id="175" creationId="{6C86CB47-3BF1-46C5-84BA-8CBEFAD6E225}"/>
          </ac:spMkLst>
        </pc:spChg>
        <pc:spChg chg="add del mod">
          <ac:chgData name="Jian" userId="dc9c5ffe-2e2f-4ce4-a6ad-08764b325b15" providerId="ADAL" clId="{9D86C80B-C324-4F68-8A36-C2EB371AB475}" dt="2020-10-15T17:25:25.986" v="1185" actId="478"/>
          <ac:spMkLst>
            <pc:docMk/>
            <pc:sldMk cId="1960734382" sldId="344"/>
            <ac:spMk id="183" creationId="{AE501B4D-88F5-4FF5-BDCD-4D5B4D9655F0}"/>
          </ac:spMkLst>
        </pc:spChg>
        <pc:spChg chg="add mod">
          <ac:chgData name="Jian" userId="dc9c5ffe-2e2f-4ce4-a6ad-08764b325b15" providerId="ADAL" clId="{9D86C80B-C324-4F68-8A36-C2EB371AB475}" dt="2020-10-16T21:59:38.494" v="12544" actId="207"/>
          <ac:spMkLst>
            <pc:docMk/>
            <pc:sldMk cId="1960734382" sldId="344"/>
            <ac:spMk id="184" creationId="{55184BB2-D56C-414E-AADD-5461B5EF7EF1}"/>
          </ac:spMkLst>
        </pc:spChg>
        <pc:spChg chg="add mod">
          <ac:chgData name="Jian" userId="dc9c5ffe-2e2f-4ce4-a6ad-08764b325b15" providerId="ADAL" clId="{9D86C80B-C324-4F68-8A36-C2EB371AB475}" dt="2020-10-16T21:49:51.865" v="11865" actId="164"/>
          <ac:spMkLst>
            <pc:docMk/>
            <pc:sldMk cId="1960734382" sldId="344"/>
            <ac:spMk id="188" creationId="{B4A445E6-D591-4AFB-A124-589AC8995BBD}"/>
          </ac:spMkLst>
        </pc:spChg>
        <pc:spChg chg="add mod">
          <ac:chgData name="Jian" userId="dc9c5ffe-2e2f-4ce4-a6ad-08764b325b15" providerId="ADAL" clId="{9D86C80B-C324-4F68-8A36-C2EB371AB475}" dt="2020-10-16T21:49:51.865" v="11865" actId="164"/>
          <ac:spMkLst>
            <pc:docMk/>
            <pc:sldMk cId="1960734382" sldId="344"/>
            <ac:spMk id="190" creationId="{A81489BB-C3E1-4386-96EE-C4DF2130E3F7}"/>
          </ac:spMkLst>
        </pc:spChg>
        <pc:spChg chg="add mod">
          <ac:chgData name="Jian" userId="dc9c5ffe-2e2f-4ce4-a6ad-08764b325b15" providerId="ADAL" clId="{9D86C80B-C324-4F68-8A36-C2EB371AB475}" dt="2020-10-16T21:49:51.865" v="11865" actId="164"/>
          <ac:spMkLst>
            <pc:docMk/>
            <pc:sldMk cId="1960734382" sldId="344"/>
            <ac:spMk id="192" creationId="{6BF81C7C-4FAD-44EB-BAAB-EE5FF23D17E5}"/>
          </ac:spMkLst>
        </pc:spChg>
        <pc:spChg chg="add mod">
          <ac:chgData name="Jian" userId="dc9c5ffe-2e2f-4ce4-a6ad-08764b325b15" providerId="ADAL" clId="{9D86C80B-C324-4F68-8A36-C2EB371AB475}" dt="2020-10-16T21:49:51.865" v="11865" actId="164"/>
          <ac:spMkLst>
            <pc:docMk/>
            <pc:sldMk cId="1960734382" sldId="344"/>
            <ac:spMk id="194" creationId="{F5A7AD60-1DEB-427D-90A4-4237784353C4}"/>
          </ac:spMkLst>
        </pc:spChg>
        <pc:spChg chg="add mod">
          <ac:chgData name="Jian" userId="dc9c5ffe-2e2f-4ce4-a6ad-08764b325b15" providerId="ADAL" clId="{9D86C80B-C324-4F68-8A36-C2EB371AB475}" dt="2020-10-16T21:49:51.865" v="11865" actId="164"/>
          <ac:spMkLst>
            <pc:docMk/>
            <pc:sldMk cId="1960734382" sldId="344"/>
            <ac:spMk id="196" creationId="{DE301876-0028-4607-A0AE-C337933690E2}"/>
          </ac:spMkLst>
        </pc:spChg>
        <pc:spChg chg="add mod">
          <ac:chgData name="Jian" userId="dc9c5ffe-2e2f-4ce4-a6ad-08764b325b15" providerId="ADAL" clId="{9D86C80B-C324-4F68-8A36-C2EB371AB475}" dt="2020-10-16T21:49:51.865" v="11865" actId="164"/>
          <ac:spMkLst>
            <pc:docMk/>
            <pc:sldMk cId="1960734382" sldId="344"/>
            <ac:spMk id="198" creationId="{FC6ECE4E-3FC2-4C16-A3C1-226F5B6E8FD3}"/>
          </ac:spMkLst>
        </pc:spChg>
        <pc:grpChg chg="add mod">
          <ac:chgData name="Jian" userId="dc9c5ffe-2e2f-4ce4-a6ad-08764b325b15" providerId="ADAL" clId="{9D86C80B-C324-4F68-8A36-C2EB371AB475}" dt="2020-10-15T17:15:08.218" v="980" actId="1037"/>
          <ac:grpSpMkLst>
            <pc:docMk/>
            <pc:sldMk cId="1960734382" sldId="344"/>
            <ac:grpSpMk id="143" creationId="{31E182CD-A2BC-4BD1-9943-F75BC1FC7024}"/>
          </ac:grpSpMkLst>
        </pc:grpChg>
        <pc:grpChg chg="add mod">
          <ac:chgData name="Jian" userId="dc9c5ffe-2e2f-4ce4-a6ad-08764b325b15" providerId="ADAL" clId="{9D86C80B-C324-4F68-8A36-C2EB371AB475}" dt="2020-10-15T17:28:16.995" v="1222" actId="1076"/>
          <ac:grpSpMkLst>
            <pc:docMk/>
            <pc:sldMk cId="1960734382" sldId="344"/>
            <ac:grpSpMk id="152" creationId="{79ACB9C5-D0BB-479A-ACA4-CD2CF6392A34}"/>
          </ac:grpSpMkLst>
        </pc:grpChg>
        <pc:grpChg chg="add mod">
          <ac:chgData name="Jian" userId="dc9c5ffe-2e2f-4ce4-a6ad-08764b325b15" providerId="ADAL" clId="{9D86C80B-C324-4F68-8A36-C2EB371AB475}" dt="2020-10-16T21:49:51.865" v="11865" actId="164"/>
          <ac:grpSpMkLst>
            <pc:docMk/>
            <pc:sldMk cId="1960734382" sldId="344"/>
            <ac:grpSpMk id="199" creationId="{C3157C9E-794B-48A7-BEAD-0B29C6F2B859}"/>
          </ac:grpSpMkLst>
        </pc:grp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5" creationId="{2B8B0CF3-967F-45D0-996F-4F0928DBCF4D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6" creationId="{B0B3388C-E38B-4687-A8BA-CC3CAF1498C6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7" creationId="{68E8775D-8784-4C69-8FC5-AF4D79B313E0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8" creationId="{ED7643AE-35EC-407B-ABC4-C0C538AED24F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6" creationId="{BB51AF90-D8EE-41DA-A730-9A299FE010A8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7" creationId="{4B7E2B53-BF36-42DF-904B-95D638816488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8" creationId="{3EA77388-42D7-411C-9227-B858F9E76DBF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9" creationId="{0848CB31-4C85-4E7B-8822-67467B86297B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20" creationId="{7F5ABE4C-7E1B-48B4-8A4F-B0EFDD591E04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21" creationId="{726044F7-2A3C-4CA3-A883-4E22C8AA41D9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22" creationId="{02A72055-9DD0-4687-AC26-C0C11C51AB7C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23" creationId="{A405AD3C-848F-424F-950B-7893AFBDA36E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27" creationId="{DAB63894-B2E1-4EA6-A4B2-55EBD2AE205A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28" creationId="{B3243AF6-26A6-4B2C-813C-7813135A1410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29" creationId="{3F0C6A96-A7F6-47A0-96D4-84AD7BBC076B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30" creationId="{EB653C7C-2A3D-4EB8-A10A-9E271FB417B1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31" creationId="{FFAB03E9-B5FE-4F4E-992D-D7BDC088A55C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32" creationId="{4D96FE0C-3A3D-444B-9674-63F985D4A513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33" creationId="{91306C31-F6D0-4669-B348-194F6742F4F3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37" creationId="{A6244895-DC39-446A-A978-4E3BB8597309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38" creationId="{45D2A113-87B2-4D71-90CD-2D28EC799321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39" creationId="{C04E6995-50C9-4B48-B96D-8C42ECD544DB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40" creationId="{F08787CE-22E9-4648-ADFD-89FEACF10CAD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41" creationId="{AB96BC77-8E25-472A-AA28-61D0FC551267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42" creationId="{275D08BA-DAC7-440A-881C-69082FA7134A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43" creationId="{6B3E8F8D-3DE5-494A-9725-DC0516EAEC2B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47" creationId="{5917FD7A-9F86-47D1-B50F-92CEE2F7AA7A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48" creationId="{85AE6AAC-2418-499F-98CB-4B7A82E9C816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49" creationId="{B11C9176-68C0-4B25-BA0C-8BB33A27067A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50" creationId="{87F07CBB-9493-4E85-B8CA-B258C62F31B2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51" creationId="{BE481E12-5CE8-44E7-A9DE-EB714452B378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52" creationId="{BE71CE3C-0DFC-4F47-B670-FD0D55AEBBEE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53" creationId="{FBED8CC1-A044-4075-BB6C-9039F5F4E21A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56" creationId="{486EC8F2-BF10-44A9-9DF2-89AB62D922FC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57" creationId="{64966EB2-4B5E-4FCF-BCD3-1919F299E4D3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58" creationId="{AF113FE8-4B86-42DF-9483-B09D9F356A83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59" creationId="{C5F595D4-00F2-4E73-AC95-67E6C1D80704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60" creationId="{2AF46DCB-5169-48F5-A433-DA5C5DF43BF7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61" creationId="{0A8C19C9-5F7E-478E-8276-98AB98657C49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64" creationId="{D3D3ED50-BA48-4D0A-8AD5-74C21885A4D4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65" creationId="{FD2156B7-88BB-4D42-BD59-F704FF9E6D3E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66" creationId="{FF6DAE20-DC1E-4894-8EE0-627963503ADB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67" creationId="{330A56BD-4147-4D9A-BEAD-7B39D9451486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68" creationId="{3B4D73F6-2772-4FF2-982F-C662D841310D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69" creationId="{B2EDCBA4-9D2C-48B2-AADA-CDB5FC3C845E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73" creationId="{EE5122AC-32BB-4D8C-8306-DB72B3D119D7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74" creationId="{41EC0B6C-1933-4621-B3C4-3E656826B632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75" creationId="{ADA56523-E53D-4806-A6DD-19F152BB95C3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76" creationId="{9F226444-5698-434A-90B7-BF5634A50159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77" creationId="{19122FB8-916E-4CF5-8FFA-326D218D034D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78" creationId="{4780D6EE-073C-4E77-B7BD-D5E0F35F83AE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79" creationId="{E937F4C4-5ED8-40AB-9714-624BAFFB5D08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82" creationId="{2D2F9082-4FFB-4066-9F10-1287E4441ED8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83" creationId="{3A35CECB-4D45-42A3-99FE-EB3F85D4F43D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84" creationId="{F7F2034A-A9C9-4F81-872A-FAF704CE248D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85" creationId="{EDFEED66-BDBD-490B-BD79-D01FD38311E3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86" creationId="{F9C9F671-E33B-4C4C-AE1E-20A48AA487B4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87" creationId="{B2C420C9-C7CA-4DC2-A65B-793ABBCF681E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90" creationId="{086D675E-F260-4EB9-AE4E-4EF839A74F11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91" creationId="{6389BA14-7F6D-4C97-80FD-13307200093A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92" creationId="{C5AC07D1-8148-4A63-8AD1-DF6D03C3DF72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93" creationId="{C4DE30A9-DADA-4BBC-8322-CC0842A3313F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94" creationId="{A398123D-E515-499E-86C4-E79A04316025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95" creationId="{713885D3-EECA-402E-B85E-D39FD01B6772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96" creationId="{141C95B5-D269-44D2-801A-40FC0EF1629E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97" creationId="{3258594E-7F64-4AF9-9DDC-36A5AFFB7E77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98" creationId="{E13B2A42-AB9F-4F77-AC63-6C699120AE8A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99" creationId="{7CC4A655-3BD5-46E3-B654-35FDB8864625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01" creationId="{7BE512F2-E82A-43F8-9071-AFC1932FF8C9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02" creationId="{DB52550A-A9AF-47CB-AE74-04913C526B95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06" creationId="{8B5644EA-D914-451A-A5B5-26659C186A92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07" creationId="{B506486E-2ECA-455A-B85F-3C48BCB10D10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08" creationId="{F50407F3-87B6-49BB-891A-338D9FFDB613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09" creationId="{76405262-81DD-457A-BA5C-B75F30B910C3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10" creationId="{1B433400-C54A-4261-9EF7-1634A171663D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11" creationId="{B4E0E39B-D818-4634-833B-D2102332A7E2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12" creationId="{89149DDD-C21A-469D-A6A5-400BCA4742DD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15" creationId="{4662F9E1-0FF4-4330-BA67-AE9B8703B30A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16" creationId="{AC73EF2B-7E2C-4E05-A0E0-69C7996D1361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17" creationId="{A3E81FA9-D3BB-4FDE-B3D9-A7A3CAE0ACE2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18" creationId="{8FB3C747-89A9-48D4-A951-559827A47ED5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19" creationId="{2E7D208B-6B7A-461A-BA68-EC60812D3F08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20" creationId="{0596BA53-7E1F-4BE1-97A8-C73AD0801043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23" creationId="{D7C0FC50-3B9D-41A0-927A-AEC1CDBB9998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24" creationId="{9145AE2E-9967-4B92-BDE2-6AF49BAF8CCA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25" creationId="{E42C439A-463E-48E2-A756-0C9E5D5CBF5C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26" creationId="{3808238E-D5B5-437B-8132-D344172C8AAB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27" creationId="{4BC85EE5-9646-4B5B-A66A-2D77E4E9B890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28" creationId="{72BBA7E5-D60D-4CE0-99A3-DAEC3B3BA516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29" creationId="{0DAAF7DE-FBE8-4F36-8386-399D55F27780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32" creationId="{20EA81FE-3428-42ED-87EE-665C241A92D5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33" creationId="{28D4C8B3-D3F8-4E8E-BBC4-B61469CDAA09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34" creationId="{631BA75A-C9E9-4F47-AA20-EF783B953B7C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35" creationId="{8F7FE55A-CFCA-4EE0-ADCC-441605A4DFFC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36" creationId="{167F2B3B-8E52-4B61-A2AA-8CB616C6B0D6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37" creationId="{C2E65A8D-1200-4B34-9EA0-B6E4DA273473}"/>
          </ac:cxnSpMkLst>
        </pc:cxnChg>
        <pc:cxnChg chg="add del mod">
          <ac:chgData name="Jian" userId="dc9c5ffe-2e2f-4ce4-a6ad-08764b325b15" providerId="ADAL" clId="{9D86C80B-C324-4F68-8A36-C2EB371AB475}" dt="2020-10-15T17:24:17.118" v="1146" actId="21"/>
          <ac:cxnSpMkLst>
            <pc:docMk/>
            <pc:sldMk cId="1960734382" sldId="344"/>
            <ac:cxnSpMk id="138" creationId="{89E34522-103A-4E24-A4BF-7547AC4F302A}"/>
          </ac:cxnSpMkLst>
        </pc:cxnChg>
        <pc:cxnChg chg="mod">
          <ac:chgData name="Jian" userId="dc9c5ffe-2e2f-4ce4-a6ad-08764b325b15" providerId="ADAL" clId="{9D86C80B-C324-4F68-8A36-C2EB371AB475}" dt="2020-10-15T17:01:23.499" v="903" actId="14100"/>
          <ac:cxnSpMkLst>
            <pc:docMk/>
            <pc:sldMk cId="1960734382" sldId="344"/>
            <ac:cxnSpMk id="146" creationId="{434D9C67-A9C8-4A49-ACC0-45345A4EC7C6}"/>
          </ac:cxnSpMkLst>
        </pc:cxnChg>
        <pc:cxnChg chg="mod">
          <ac:chgData name="Jian" userId="dc9c5ffe-2e2f-4ce4-a6ad-08764b325b15" providerId="ADAL" clId="{9D86C80B-C324-4F68-8A36-C2EB371AB475}" dt="2020-10-15T17:00:29.011" v="886" actId="14100"/>
          <ac:cxnSpMkLst>
            <pc:docMk/>
            <pc:sldMk cId="1960734382" sldId="344"/>
            <ac:cxnSpMk id="147" creationId="{0AA4A7D7-6AF5-43C1-BF55-2D6A5E22B160}"/>
          </ac:cxnSpMkLst>
        </pc:cxnChg>
        <pc:cxnChg chg="add mod">
          <ac:chgData name="Jian" userId="dc9c5ffe-2e2f-4ce4-a6ad-08764b325b15" providerId="ADAL" clId="{9D86C80B-C324-4F68-8A36-C2EB371AB475}" dt="2020-10-16T00:21:35.919" v="5260" actId="1035"/>
          <ac:cxnSpMkLst>
            <pc:docMk/>
            <pc:sldMk cId="1960734382" sldId="344"/>
            <ac:cxnSpMk id="148" creationId="{B980BA35-2A05-4BEF-A86B-2020056A452D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49" creationId="{94B0C8D5-0A4B-4DB4-9AA0-AF6CBCE4F315}"/>
          </ac:cxnSpMkLst>
        </pc:cxnChg>
        <pc:cxnChg chg="add mod">
          <ac:chgData name="Jian" userId="dc9c5ffe-2e2f-4ce4-a6ad-08764b325b15" providerId="ADAL" clId="{9D86C80B-C324-4F68-8A36-C2EB371AB475}" dt="2020-10-16T21:59:24.320" v="12536" actId="20577"/>
          <ac:cxnSpMkLst>
            <pc:docMk/>
            <pc:sldMk cId="1960734382" sldId="344"/>
            <ac:cxnSpMk id="150" creationId="{533EE717-9803-41A6-A7B5-BBC776B1537C}"/>
          </ac:cxnSpMkLst>
        </pc:cxnChg>
        <pc:cxnChg chg="add mod">
          <ac:chgData name="Jian" userId="dc9c5ffe-2e2f-4ce4-a6ad-08764b325b15" providerId="ADAL" clId="{9D86C80B-C324-4F68-8A36-C2EB371AB475}" dt="2020-10-15T17:15:08.218" v="980" actId="1037"/>
          <ac:cxnSpMkLst>
            <pc:docMk/>
            <pc:sldMk cId="1960734382" sldId="344"/>
            <ac:cxnSpMk id="151" creationId="{95010793-619F-4D43-B74F-0C8029C5E959}"/>
          </ac:cxnSpMkLst>
        </pc:cxnChg>
        <pc:cxnChg chg="add mod">
          <ac:chgData name="Jian" userId="dc9c5ffe-2e2f-4ce4-a6ad-08764b325b15" providerId="ADAL" clId="{9D86C80B-C324-4F68-8A36-C2EB371AB475}" dt="2020-10-17T02:41:23.962" v="17360" actId="14100"/>
          <ac:cxnSpMkLst>
            <pc:docMk/>
            <pc:sldMk cId="1960734382" sldId="344"/>
            <ac:cxnSpMk id="176" creationId="{851DA230-C0A2-4CCD-9710-BA6A62406828}"/>
          </ac:cxnSpMkLst>
        </pc:cxnChg>
        <pc:cxnChg chg="add del mod">
          <ac:chgData name="Jian" userId="dc9c5ffe-2e2f-4ce4-a6ad-08764b325b15" providerId="ADAL" clId="{9D86C80B-C324-4F68-8A36-C2EB371AB475}" dt="2020-10-15T17:25:02.231" v="1181" actId="478"/>
          <ac:cxnSpMkLst>
            <pc:docMk/>
            <pc:sldMk cId="1960734382" sldId="344"/>
            <ac:cxnSpMk id="178" creationId="{9436A9D1-AF8C-4DC5-8E16-17043CC14ED1}"/>
          </ac:cxnSpMkLst>
        </pc:cxnChg>
      </pc:sldChg>
      <pc:sldChg chg="add mod ord modShow">
        <pc:chgData name="Jian" userId="dc9c5ffe-2e2f-4ce4-a6ad-08764b325b15" providerId="ADAL" clId="{9D86C80B-C324-4F68-8A36-C2EB371AB475}" dt="2020-10-15T18:24:59.126" v="1401" actId="729"/>
        <pc:sldMkLst>
          <pc:docMk/>
          <pc:sldMk cId="3510846732" sldId="345"/>
        </pc:sldMkLst>
      </pc:sldChg>
      <pc:sldChg chg="addSp delSp modSp add mod delAnim modAnim modCm modNotesTx">
        <pc:chgData name="Jian" userId="dc9c5ffe-2e2f-4ce4-a6ad-08764b325b15" providerId="ADAL" clId="{9D86C80B-C324-4F68-8A36-C2EB371AB475}" dt="2020-10-16T22:36:07.684" v="14736" actId="20577"/>
        <pc:sldMkLst>
          <pc:docMk/>
          <pc:sldMk cId="3426074463" sldId="346"/>
        </pc:sldMkLst>
        <pc:spChg chg="mod">
          <ac:chgData name="Jian" userId="dc9c5ffe-2e2f-4ce4-a6ad-08764b325b15" providerId="ADAL" clId="{9D86C80B-C324-4F68-8A36-C2EB371AB475}" dt="2020-10-15T19:28:33.349" v="2739" actId="1036"/>
          <ac:spMkLst>
            <pc:docMk/>
            <pc:sldMk cId="3426074463" sldId="346"/>
            <ac:spMk id="2" creationId="{CE23944F-E534-4585-BA4C-6EEF9EAE1C27}"/>
          </ac:spMkLst>
        </pc:spChg>
        <pc:spChg chg="add mod">
          <ac:chgData name="Jian" userId="dc9c5ffe-2e2f-4ce4-a6ad-08764b325b15" providerId="ADAL" clId="{9D86C80B-C324-4F68-8A36-C2EB371AB475}" dt="2020-10-16T00:04:31.152" v="4833" actId="14100"/>
          <ac:spMkLst>
            <pc:docMk/>
            <pc:sldMk cId="3426074463" sldId="346"/>
            <ac:spMk id="6" creationId="{1AAD0A8A-0D58-4D4E-B88C-785590FA5C07}"/>
          </ac:spMkLst>
        </pc:spChg>
        <pc:spChg chg="add mod">
          <ac:chgData name="Jian" userId="dc9c5ffe-2e2f-4ce4-a6ad-08764b325b15" providerId="ADAL" clId="{9D86C80B-C324-4F68-8A36-C2EB371AB475}" dt="2020-10-16T19:29:18.823" v="8638" actId="164"/>
          <ac:spMkLst>
            <pc:docMk/>
            <pc:sldMk cId="3426074463" sldId="346"/>
            <ac:spMk id="7" creationId="{AE14A97A-7D86-4D3B-888B-84D65C058FD0}"/>
          </ac:spMkLst>
        </pc:spChg>
        <pc:spChg chg="add mod">
          <ac:chgData name="Jian" userId="dc9c5ffe-2e2f-4ce4-a6ad-08764b325b15" providerId="ADAL" clId="{9D86C80B-C324-4F68-8A36-C2EB371AB475}" dt="2020-10-16T19:29:18.823" v="8638" actId="164"/>
          <ac:spMkLst>
            <pc:docMk/>
            <pc:sldMk cId="3426074463" sldId="346"/>
            <ac:spMk id="8" creationId="{C361E8C6-B37A-4C6C-8C3E-C297826351EB}"/>
          </ac:spMkLst>
        </pc:spChg>
        <pc:spChg chg="add mod ord">
          <ac:chgData name="Jian" userId="dc9c5ffe-2e2f-4ce4-a6ad-08764b325b15" providerId="ADAL" clId="{9D86C80B-C324-4F68-8A36-C2EB371AB475}" dt="2020-10-16T19:29:33.691" v="8641" actId="166"/>
          <ac:spMkLst>
            <pc:docMk/>
            <pc:sldMk cId="3426074463" sldId="346"/>
            <ac:spMk id="9" creationId="{9BE79DE0-64B9-4832-9493-C092DB0B18A0}"/>
          </ac:spMkLst>
        </pc:spChg>
        <pc:spChg chg="add mod">
          <ac:chgData name="Jian" userId="dc9c5ffe-2e2f-4ce4-a6ad-08764b325b15" providerId="ADAL" clId="{9D86C80B-C324-4F68-8A36-C2EB371AB475}" dt="2020-10-16T19:29:18.823" v="8638" actId="164"/>
          <ac:spMkLst>
            <pc:docMk/>
            <pc:sldMk cId="3426074463" sldId="346"/>
            <ac:spMk id="10" creationId="{62CB6485-BF61-4D53-9808-7F345FEBA20B}"/>
          </ac:spMkLst>
        </pc:spChg>
        <pc:spChg chg="add mod">
          <ac:chgData name="Jian" userId="dc9c5ffe-2e2f-4ce4-a6ad-08764b325b15" providerId="ADAL" clId="{9D86C80B-C324-4F68-8A36-C2EB371AB475}" dt="2020-10-16T19:29:18.823" v="8638" actId="164"/>
          <ac:spMkLst>
            <pc:docMk/>
            <pc:sldMk cId="3426074463" sldId="346"/>
            <ac:spMk id="11" creationId="{7563E95B-6419-4C3E-8D93-B0D0519D4CBE}"/>
          </ac:spMkLst>
        </pc:spChg>
        <pc:spChg chg="add mod">
          <ac:chgData name="Jian" userId="dc9c5ffe-2e2f-4ce4-a6ad-08764b325b15" providerId="ADAL" clId="{9D86C80B-C324-4F68-8A36-C2EB371AB475}" dt="2020-10-16T19:29:18.823" v="8638" actId="164"/>
          <ac:spMkLst>
            <pc:docMk/>
            <pc:sldMk cId="3426074463" sldId="346"/>
            <ac:spMk id="12" creationId="{DCAACD1B-EA75-4670-B2D9-62306E2F183E}"/>
          </ac:spMkLst>
        </pc:spChg>
        <pc:spChg chg="add mod">
          <ac:chgData name="Jian" userId="dc9c5ffe-2e2f-4ce4-a6ad-08764b325b15" providerId="ADAL" clId="{9D86C80B-C324-4F68-8A36-C2EB371AB475}" dt="2020-10-16T00:00:15.924" v="4602" actId="20577"/>
          <ac:spMkLst>
            <pc:docMk/>
            <pc:sldMk cId="3426074463" sldId="346"/>
            <ac:spMk id="175" creationId="{7510C2FD-D0D0-42CE-AD9E-652C5D655412}"/>
          </ac:spMkLst>
        </pc:spChg>
        <pc:spChg chg="add mod">
          <ac:chgData name="Jian" userId="dc9c5ffe-2e2f-4ce4-a6ad-08764b325b15" providerId="ADAL" clId="{9D86C80B-C324-4F68-8A36-C2EB371AB475}" dt="2020-10-15T23:52:34.521" v="4434" actId="1038"/>
          <ac:spMkLst>
            <pc:docMk/>
            <pc:sldMk cId="3426074463" sldId="346"/>
            <ac:spMk id="179" creationId="{0E8F0A26-7212-4AC6-82EE-DABCBDB461C3}"/>
          </ac:spMkLst>
        </pc:spChg>
        <pc:spChg chg="add del mod">
          <ac:chgData name="Jian" userId="dc9c5ffe-2e2f-4ce4-a6ad-08764b325b15" providerId="ADAL" clId="{9D86C80B-C324-4F68-8A36-C2EB371AB475}" dt="2020-10-15T18:47:04.924" v="1644"/>
          <ac:spMkLst>
            <pc:docMk/>
            <pc:sldMk cId="3426074463" sldId="346"/>
            <ac:spMk id="180" creationId="{9DF04BB8-12A1-4969-B5BC-49A1D05BE1E4}"/>
          </ac:spMkLst>
        </pc:spChg>
        <pc:spChg chg="add del mod">
          <ac:chgData name="Jian" userId="dc9c5ffe-2e2f-4ce4-a6ad-08764b325b15" providerId="ADAL" clId="{9D86C80B-C324-4F68-8A36-C2EB371AB475}" dt="2020-10-15T23:52:13.371" v="4389" actId="478"/>
          <ac:spMkLst>
            <pc:docMk/>
            <pc:sldMk cId="3426074463" sldId="346"/>
            <ac:spMk id="181" creationId="{FC2939DC-27DF-440F-8E63-81DC872AFFE1}"/>
          </ac:spMkLst>
        </pc:spChg>
        <pc:spChg chg="del">
          <ac:chgData name="Jian" userId="dc9c5ffe-2e2f-4ce4-a6ad-08764b325b15" providerId="ADAL" clId="{9D86C80B-C324-4F68-8A36-C2EB371AB475}" dt="2020-10-15T18:46:41.574" v="1636" actId="478"/>
          <ac:spMkLst>
            <pc:docMk/>
            <pc:sldMk cId="3426074463" sldId="346"/>
            <ac:spMk id="186" creationId="{9679DE20-A737-487D-B4F2-D23BCC28DC6A}"/>
          </ac:spMkLst>
        </pc:spChg>
        <pc:spChg chg="del">
          <ac:chgData name="Jian" userId="dc9c5ffe-2e2f-4ce4-a6ad-08764b325b15" providerId="ADAL" clId="{9D86C80B-C324-4F68-8A36-C2EB371AB475}" dt="2020-10-15T18:46:41.574" v="1636" actId="478"/>
          <ac:spMkLst>
            <pc:docMk/>
            <pc:sldMk cId="3426074463" sldId="346"/>
            <ac:spMk id="190" creationId="{D04D5FC9-87BA-4B3A-985A-D73CE128186A}"/>
          </ac:spMkLst>
        </pc:spChg>
        <pc:spChg chg="del">
          <ac:chgData name="Jian" userId="dc9c5ffe-2e2f-4ce4-a6ad-08764b325b15" providerId="ADAL" clId="{9D86C80B-C324-4F68-8A36-C2EB371AB475}" dt="2020-10-15T18:46:41.574" v="1636" actId="478"/>
          <ac:spMkLst>
            <pc:docMk/>
            <pc:sldMk cId="3426074463" sldId="346"/>
            <ac:spMk id="192" creationId="{B1D34E11-A4C5-4AF7-93A8-7888C82E9760}"/>
          </ac:spMkLst>
        </pc:spChg>
        <pc:spChg chg="mod">
          <ac:chgData name="Jian" userId="dc9c5ffe-2e2f-4ce4-a6ad-08764b325b15" providerId="ADAL" clId="{9D86C80B-C324-4F68-8A36-C2EB371AB475}" dt="2020-10-15T18:55:30.199" v="1886" actId="1037"/>
          <ac:spMkLst>
            <pc:docMk/>
            <pc:sldMk cId="3426074463" sldId="346"/>
            <ac:spMk id="193" creationId="{7E58C726-2A4F-4F82-B368-EE43176B13DB}"/>
          </ac:spMkLst>
        </pc:spChg>
        <pc:spChg chg="del">
          <ac:chgData name="Jian" userId="dc9c5ffe-2e2f-4ce4-a6ad-08764b325b15" providerId="ADAL" clId="{9D86C80B-C324-4F68-8A36-C2EB371AB475}" dt="2020-10-15T18:46:41.574" v="1636" actId="478"/>
          <ac:spMkLst>
            <pc:docMk/>
            <pc:sldMk cId="3426074463" sldId="346"/>
            <ac:spMk id="194" creationId="{BE73BD72-2527-4460-A18A-7BDCCB0D7C3E}"/>
          </ac:spMkLst>
        </pc:spChg>
        <pc:spChg chg="del">
          <ac:chgData name="Jian" userId="dc9c5ffe-2e2f-4ce4-a6ad-08764b325b15" providerId="ADAL" clId="{9D86C80B-C324-4F68-8A36-C2EB371AB475}" dt="2020-10-15T18:46:41.574" v="1636" actId="478"/>
          <ac:spMkLst>
            <pc:docMk/>
            <pc:sldMk cId="3426074463" sldId="346"/>
            <ac:spMk id="201" creationId="{EE1E5412-C0AB-49E5-B3A6-4F636BF0290D}"/>
          </ac:spMkLst>
        </pc:spChg>
        <pc:spChg chg="del">
          <ac:chgData name="Jian" userId="dc9c5ffe-2e2f-4ce4-a6ad-08764b325b15" providerId="ADAL" clId="{9D86C80B-C324-4F68-8A36-C2EB371AB475}" dt="2020-10-15T18:46:41.574" v="1636" actId="478"/>
          <ac:spMkLst>
            <pc:docMk/>
            <pc:sldMk cId="3426074463" sldId="346"/>
            <ac:spMk id="202" creationId="{6E27795F-49E9-44B5-A95F-DEC1270A78A4}"/>
          </ac:spMkLst>
        </pc:spChg>
        <pc:spChg chg="del">
          <ac:chgData name="Jian" userId="dc9c5ffe-2e2f-4ce4-a6ad-08764b325b15" providerId="ADAL" clId="{9D86C80B-C324-4F68-8A36-C2EB371AB475}" dt="2020-10-15T18:46:41.574" v="1636" actId="478"/>
          <ac:spMkLst>
            <pc:docMk/>
            <pc:sldMk cId="3426074463" sldId="346"/>
            <ac:spMk id="203" creationId="{A04B0693-5A21-4DF2-AC84-F3A5C4813F51}"/>
          </ac:spMkLst>
        </pc:spChg>
        <pc:spChg chg="del">
          <ac:chgData name="Jian" userId="dc9c5ffe-2e2f-4ce4-a6ad-08764b325b15" providerId="ADAL" clId="{9D86C80B-C324-4F68-8A36-C2EB371AB475}" dt="2020-10-15T18:46:41.574" v="1636" actId="478"/>
          <ac:spMkLst>
            <pc:docMk/>
            <pc:sldMk cId="3426074463" sldId="346"/>
            <ac:spMk id="204" creationId="{2C6FF599-FED3-44CE-A637-02BE1C4410EB}"/>
          </ac:spMkLst>
        </pc:spChg>
        <pc:spChg chg="del">
          <ac:chgData name="Jian" userId="dc9c5ffe-2e2f-4ce4-a6ad-08764b325b15" providerId="ADAL" clId="{9D86C80B-C324-4F68-8A36-C2EB371AB475}" dt="2020-10-15T18:46:41.574" v="1636" actId="478"/>
          <ac:spMkLst>
            <pc:docMk/>
            <pc:sldMk cId="3426074463" sldId="346"/>
            <ac:spMk id="206" creationId="{928151F0-CBD9-4303-8DE9-BF4A0A1F933F}"/>
          </ac:spMkLst>
        </pc:spChg>
        <pc:spChg chg="del">
          <ac:chgData name="Jian" userId="dc9c5ffe-2e2f-4ce4-a6ad-08764b325b15" providerId="ADAL" clId="{9D86C80B-C324-4F68-8A36-C2EB371AB475}" dt="2020-10-15T18:46:41.574" v="1636" actId="478"/>
          <ac:spMkLst>
            <pc:docMk/>
            <pc:sldMk cId="3426074463" sldId="346"/>
            <ac:spMk id="208" creationId="{B3B68627-A7DF-4B69-A421-7BD1CE0D9E66}"/>
          </ac:spMkLst>
        </pc:spChg>
        <pc:spChg chg="del">
          <ac:chgData name="Jian" userId="dc9c5ffe-2e2f-4ce4-a6ad-08764b325b15" providerId="ADAL" clId="{9D86C80B-C324-4F68-8A36-C2EB371AB475}" dt="2020-10-15T19:02:39.571" v="2113" actId="478"/>
          <ac:spMkLst>
            <pc:docMk/>
            <pc:sldMk cId="3426074463" sldId="346"/>
            <ac:spMk id="210" creationId="{4C889250-330F-4E67-B44F-390FCA892381}"/>
          </ac:spMkLst>
        </pc:spChg>
        <pc:spChg chg="del">
          <ac:chgData name="Jian" userId="dc9c5ffe-2e2f-4ce4-a6ad-08764b325b15" providerId="ADAL" clId="{9D86C80B-C324-4F68-8A36-C2EB371AB475}" dt="2020-10-15T18:46:41.574" v="1636" actId="478"/>
          <ac:spMkLst>
            <pc:docMk/>
            <pc:sldMk cId="3426074463" sldId="346"/>
            <ac:spMk id="212" creationId="{9C5D3F56-B490-423F-9C81-4FA1D4CA49F2}"/>
          </ac:spMkLst>
        </pc:spChg>
        <pc:grpChg chg="add mod ord">
          <ac:chgData name="Jian" userId="dc9c5ffe-2e2f-4ce4-a6ad-08764b325b15" providerId="ADAL" clId="{9D86C80B-C324-4F68-8A36-C2EB371AB475}" dt="2020-10-16T19:29:43.156" v="8642" actId="166"/>
          <ac:grpSpMkLst>
            <pc:docMk/>
            <pc:sldMk cId="3426074463" sldId="346"/>
            <ac:grpSpMk id="13" creationId="{D048602C-F189-4DC9-8E93-4BF80B8A2F41}"/>
          </ac:grpSpMkLst>
        </pc:grpChg>
        <pc:grpChg chg="mod">
          <ac:chgData name="Jian" userId="dc9c5ffe-2e2f-4ce4-a6ad-08764b325b15" providerId="ADAL" clId="{9D86C80B-C324-4F68-8A36-C2EB371AB475}" dt="2020-10-15T23:52:31.609" v="4430" actId="1038"/>
          <ac:grpSpMkLst>
            <pc:docMk/>
            <pc:sldMk cId="3426074463" sldId="346"/>
            <ac:grpSpMk id="187" creationId="{ACBB2BDE-03DC-42AB-A596-CB637CA2FC9C}"/>
          </ac:grpSpMkLst>
        </pc:grpChg>
        <pc:grpChg chg="del">
          <ac:chgData name="Jian" userId="dc9c5ffe-2e2f-4ce4-a6ad-08764b325b15" providerId="ADAL" clId="{9D86C80B-C324-4F68-8A36-C2EB371AB475}" dt="2020-10-15T18:46:41.574" v="1636" actId="478"/>
          <ac:grpSpMkLst>
            <pc:docMk/>
            <pc:sldMk cId="3426074463" sldId="346"/>
            <ac:grpSpMk id="219" creationId="{2EC0D7F0-9A4E-4477-A1B8-F9F93A13F9B9}"/>
          </ac:grpSpMkLst>
        </pc:grpChg>
        <pc:grpChg chg="mod">
          <ac:chgData name="Jian" userId="dc9c5ffe-2e2f-4ce4-a6ad-08764b325b15" providerId="ADAL" clId="{9D86C80B-C324-4F68-8A36-C2EB371AB475}" dt="2020-10-15T23:52:31.609" v="4430" actId="1038"/>
          <ac:grpSpMkLst>
            <pc:docMk/>
            <pc:sldMk cId="3426074463" sldId="346"/>
            <ac:grpSpMk id="225" creationId="{93BADD27-4924-41E9-AFC3-F2F7C20F244B}"/>
          </ac:grpSpMkLst>
        </pc:grpChg>
        <pc:graphicFrameChg chg="add del mod">
          <ac:chgData name="Jian" userId="dc9c5ffe-2e2f-4ce4-a6ad-08764b325b15" providerId="ADAL" clId="{9D86C80B-C324-4F68-8A36-C2EB371AB475}" dt="2020-10-16T21:06:40.722" v="9425" actId="21"/>
          <ac:graphicFrameMkLst>
            <pc:docMk/>
            <pc:sldMk cId="3426074463" sldId="346"/>
            <ac:graphicFrameMk id="216" creationId="{65C6F261-57A6-454D-A335-BB8A7B50044A}"/>
          </ac:graphicFrameMkLst>
        </pc:graphicFrameChg>
        <pc:graphicFrameChg chg="add del mod">
          <ac:chgData name="Jian" userId="dc9c5ffe-2e2f-4ce4-a6ad-08764b325b15" providerId="ADAL" clId="{9D86C80B-C324-4F68-8A36-C2EB371AB475}" dt="2020-10-16T21:06:40.722" v="9425" actId="21"/>
          <ac:graphicFrameMkLst>
            <pc:docMk/>
            <pc:sldMk cId="3426074463" sldId="346"/>
            <ac:graphicFrameMk id="217" creationId="{48FB21D2-8961-4BE4-824B-4DB4DCE2FE0C}"/>
          </ac:graphicFrameMkLst>
        </pc:graphicFrameChg>
        <pc:graphicFrameChg chg="add del mod">
          <ac:chgData name="Jian" userId="dc9c5ffe-2e2f-4ce4-a6ad-08764b325b15" providerId="ADAL" clId="{9D86C80B-C324-4F68-8A36-C2EB371AB475}" dt="2020-10-16T21:06:40.722" v="9425" actId="21"/>
          <ac:graphicFrameMkLst>
            <pc:docMk/>
            <pc:sldMk cId="3426074463" sldId="346"/>
            <ac:graphicFrameMk id="218" creationId="{E603928C-1FE1-4C24-B245-DC578BC7CA1F}"/>
          </ac:graphicFrameMkLst>
        </pc:graphicFrameChg>
        <pc:cxnChg chg="del mod">
          <ac:chgData name="Jian" userId="dc9c5ffe-2e2f-4ce4-a6ad-08764b325b15" providerId="ADAL" clId="{9D86C80B-C324-4F68-8A36-C2EB371AB475}" dt="2020-10-15T18:46:41.574" v="1636" actId="478"/>
          <ac:cxnSpMkLst>
            <pc:docMk/>
            <pc:sldMk cId="3426074463" sldId="346"/>
            <ac:cxnSpMk id="196" creationId="{8F3EA4A4-250C-4571-AF9F-75DC1E164AEE}"/>
          </ac:cxnSpMkLst>
        </pc:cxnChg>
        <pc:cxnChg chg="del mod">
          <ac:chgData name="Jian" userId="dc9c5ffe-2e2f-4ce4-a6ad-08764b325b15" providerId="ADAL" clId="{9D86C80B-C324-4F68-8A36-C2EB371AB475}" dt="2020-10-15T18:46:41.574" v="1636" actId="478"/>
          <ac:cxnSpMkLst>
            <pc:docMk/>
            <pc:sldMk cId="3426074463" sldId="346"/>
            <ac:cxnSpMk id="197" creationId="{BCAAB379-6FA2-4E63-A6FD-F8DE8E2078FF}"/>
          </ac:cxnSpMkLst>
        </pc:cxnChg>
        <pc:cxnChg chg="del mod">
          <ac:chgData name="Jian" userId="dc9c5ffe-2e2f-4ce4-a6ad-08764b325b15" providerId="ADAL" clId="{9D86C80B-C324-4F68-8A36-C2EB371AB475}" dt="2020-10-15T18:46:41.574" v="1636" actId="478"/>
          <ac:cxnSpMkLst>
            <pc:docMk/>
            <pc:sldMk cId="3426074463" sldId="346"/>
            <ac:cxnSpMk id="205" creationId="{0CC5B17A-96A5-4CAF-8550-14730579E203}"/>
          </ac:cxnSpMkLst>
        </pc:cxnChg>
        <pc:cxnChg chg="del mod">
          <ac:chgData name="Jian" userId="dc9c5ffe-2e2f-4ce4-a6ad-08764b325b15" providerId="ADAL" clId="{9D86C80B-C324-4F68-8A36-C2EB371AB475}" dt="2020-10-15T18:46:41.574" v="1636" actId="478"/>
          <ac:cxnSpMkLst>
            <pc:docMk/>
            <pc:sldMk cId="3426074463" sldId="346"/>
            <ac:cxnSpMk id="207" creationId="{5BC27FAA-E45D-4A06-8863-3FC4D6DECADF}"/>
          </ac:cxnSpMkLst>
        </pc:cxnChg>
        <pc:cxnChg chg="del mod">
          <ac:chgData name="Jian" userId="dc9c5ffe-2e2f-4ce4-a6ad-08764b325b15" providerId="ADAL" clId="{9D86C80B-C324-4F68-8A36-C2EB371AB475}" dt="2020-10-15T18:46:41.574" v="1636" actId="478"/>
          <ac:cxnSpMkLst>
            <pc:docMk/>
            <pc:sldMk cId="3426074463" sldId="346"/>
            <ac:cxnSpMk id="209" creationId="{68542DF6-D5D0-4203-B6CF-E0269FCBF324}"/>
          </ac:cxnSpMkLst>
        </pc:cxnChg>
        <pc:cxnChg chg="add mod">
          <ac:chgData name="Jian" userId="dc9c5ffe-2e2f-4ce4-a6ad-08764b325b15" providerId="ADAL" clId="{9D86C80B-C324-4F68-8A36-C2EB371AB475}" dt="2020-10-16T19:29:01.931" v="8637" actId="1076"/>
          <ac:cxnSpMkLst>
            <pc:docMk/>
            <pc:sldMk cId="3426074463" sldId="346"/>
            <ac:cxnSpMk id="215" creationId="{C3AA907C-BCFF-406F-8FDF-E04520790F11}"/>
          </ac:cxnSpMkLst>
        </pc:cxnChg>
      </pc:sldChg>
      <pc:sldChg chg="addSp delSp modSp new mod delAnim modAnim">
        <pc:chgData name="Jian" userId="dc9c5ffe-2e2f-4ce4-a6ad-08764b325b15" providerId="ADAL" clId="{9D86C80B-C324-4F68-8A36-C2EB371AB475}" dt="2020-10-16T23:58:22.854" v="15047" actId="113"/>
        <pc:sldMkLst>
          <pc:docMk/>
          <pc:sldMk cId="2589283457" sldId="347"/>
        </pc:sldMkLst>
        <pc:spChg chg="mod">
          <ac:chgData name="Jian" userId="dc9c5ffe-2e2f-4ce4-a6ad-08764b325b15" providerId="ADAL" clId="{9D86C80B-C324-4F68-8A36-C2EB371AB475}" dt="2020-10-15T19:48:22.447" v="2873" actId="1076"/>
          <ac:spMkLst>
            <pc:docMk/>
            <pc:sldMk cId="2589283457" sldId="347"/>
            <ac:spMk id="2" creationId="{0B1F93C6-CF5C-4A7E-9AF1-2F48A69F66D7}"/>
          </ac:spMkLst>
        </pc:spChg>
        <pc:spChg chg="del">
          <ac:chgData name="Jian" userId="dc9c5ffe-2e2f-4ce4-a6ad-08764b325b15" providerId="ADAL" clId="{9D86C80B-C324-4F68-8A36-C2EB371AB475}" dt="2020-10-15T19:48:12.660" v="2870" actId="478"/>
          <ac:spMkLst>
            <pc:docMk/>
            <pc:sldMk cId="2589283457" sldId="347"/>
            <ac:spMk id="3" creationId="{18EE1F42-3D3B-4340-B6E2-D2E08AAD757C}"/>
          </ac:spMkLst>
        </pc:spChg>
        <pc:spChg chg="add del mod">
          <ac:chgData name="Jian" userId="dc9c5ffe-2e2f-4ce4-a6ad-08764b325b15" providerId="ADAL" clId="{9D86C80B-C324-4F68-8A36-C2EB371AB475}" dt="2020-10-16T00:07:37.458" v="4934" actId="478"/>
          <ac:spMkLst>
            <pc:docMk/>
            <pc:sldMk cId="2589283457" sldId="347"/>
            <ac:spMk id="5" creationId="{C1C46F9F-5DE9-4980-930B-3A1919ED6D2B}"/>
          </ac:spMkLst>
        </pc:spChg>
        <pc:spChg chg="add del mod">
          <ac:chgData name="Jian" userId="dc9c5ffe-2e2f-4ce4-a6ad-08764b325b15" providerId="ADAL" clId="{9D86C80B-C324-4F68-8A36-C2EB371AB475}" dt="2020-10-16T00:07:43.307" v="4937" actId="478"/>
          <ac:spMkLst>
            <pc:docMk/>
            <pc:sldMk cId="2589283457" sldId="347"/>
            <ac:spMk id="6" creationId="{EAB3C57E-65B6-4A28-B79E-5613D74F4F4B}"/>
          </ac:spMkLst>
        </pc:spChg>
        <pc:spChg chg="add del mod">
          <ac:chgData name="Jian" userId="dc9c5ffe-2e2f-4ce4-a6ad-08764b325b15" providerId="ADAL" clId="{9D86C80B-C324-4F68-8A36-C2EB371AB475}" dt="2020-10-16T00:07:38.937" v="4935" actId="478"/>
          <ac:spMkLst>
            <pc:docMk/>
            <pc:sldMk cId="2589283457" sldId="347"/>
            <ac:spMk id="7" creationId="{1FB74522-263E-4E99-9120-27E2B2E12B78}"/>
          </ac:spMkLst>
        </pc:spChg>
        <pc:spChg chg="add del mod">
          <ac:chgData name="Jian" userId="dc9c5ffe-2e2f-4ce4-a6ad-08764b325b15" providerId="ADAL" clId="{9D86C80B-C324-4F68-8A36-C2EB371AB475}" dt="2020-10-16T00:07:54.166" v="4941" actId="478"/>
          <ac:spMkLst>
            <pc:docMk/>
            <pc:sldMk cId="2589283457" sldId="347"/>
            <ac:spMk id="8" creationId="{E6AFF875-01F7-459B-AA57-1D356D396DA5}"/>
          </ac:spMkLst>
        </pc:spChg>
        <pc:spChg chg="add del mod">
          <ac:chgData name="Jian" userId="dc9c5ffe-2e2f-4ce4-a6ad-08764b325b15" providerId="ADAL" clId="{9D86C80B-C324-4F68-8A36-C2EB371AB475}" dt="2020-10-16T00:07:54.166" v="4941" actId="478"/>
          <ac:spMkLst>
            <pc:docMk/>
            <pc:sldMk cId="2589283457" sldId="347"/>
            <ac:spMk id="9" creationId="{E7291AFA-24AB-45B1-81E6-7917D64D0BFD}"/>
          </ac:spMkLst>
        </pc:spChg>
        <pc:spChg chg="add mod">
          <ac:chgData name="Jian" userId="dc9c5ffe-2e2f-4ce4-a6ad-08764b325b15" providerId="ADAL" clId="{9D86C80B-C324-4F68-8A36-C2EB371AB475}" dt="2020-10-16T06:02:13.308" v="6927" actId="1076"/>
          <ac:spMkLst>
            <pc:docMk/>
            <pc:sldMk cId="2589283457" sldId="347"/>
            <ac:spMk id="11" creationId="{A543EDDB-524D-421E-8B29-42468FB8B731}"/>
          </ac:spMkLst>
        </pc:spChg>
        <pc:spChg chg="add del mod">
          <ac:chgData name="Jian" userId="dc9c5ffe-2e2f-4ce4-a6ad-08764b325b15" providerId="ADAL" clId="{9D86C80B-C324-4F68-8A36-C2EB371AB475}" dt="2020-10-16T00:07:55.857" v="4942" actId="478"/>
          <ac:spMkLst>
            <pc:docMk/>
            <pc:sldMk cId="2589283457" sldId="347"/>
            <ac:spMk id="13" creationId="{423DF5EB-CC68-4D09-B7E4-008D53067254}"/>
          </ac:spMkLst>
        </pc:spChg>
        <pc:spChg chg="add del mod">
          <ac:chgData name="Jian" userId="dc9c5ffe-2e2f-4ce4-a6ad-08764b325b15" providerId="ADAL" clId="{9D86C80B-C324-4F68-8A36-C2EB371AB475}" dt="2020-10-16T00:07:42.056" v="4936" actId="478"/>
          <ac:spMkLst>
            <pc:docMk/>
            <pc:sldMk cId="2589283457" sldId="347"/>
            <ac:spMk id="15" creationId="{59D7CCC1-8FE4-48E2-884B-E1E726E9431A}"/>
          </ac:spMkLst>
        </pc:spChg>
        <pc:spChg chg="add mod">
          <ac:chgData name="Jian" userId="dc9c5ffe-2e2f-4ce4-a6ad-08764b325b15" providerId="ADAL" clId="{9D86C80B-C324-4F68-8A36-C2EB371AB475}" dt="2020-10-16T23:58:22.854" v="15047" actId="113"/>
          <ac:spMkLst>
            <pc:docMk/>
            <pc:sldMk cId="2589283457" sldId="347"/>
            <ac:spMk id="16" creationId="{95B28B8E-28C6-4CCF-82DB-68BB72C19627}"/>
          </ac:spMkLst>
        </pc:spChg>
        <pc:spChg chg="add mod">
          <ac:chgData name="Jian" userId="dc9c5ffe-2e2f-4ce4-a6ad-08764b325b15" providerId="ADAL" clId="{9D86C80B-C324-4F68-8A36-C2EB371AB475}" dt="2020-10-16T19:37:33.378" v="8778" actId="14100"/>
          <ac:spMkLst>
            <pc:docMk/>
            <pc:sldMk cId="2589283457" sldId="347"/>
            <ac:spMk id="17" creationId="{14CCE49E-0E83-4466-869B-32C383A30FBC}"/>
          </ac:spMkLst>
        </pc:spChg>
        <pc:spChg chg="add mod">
          <ac:chgData name="Jian" userId="dc9c5ffe-2e2f-4ce4-a6ad-08764b325b15" providerId="ADAL" clId="{9D86C80B-C324-4F68-8A36-C2EB371AB475}" dt="2020-10-16T00:09:41.074" v="5145" actId="1038"/>
          <ac:spMkLst>
            <pc:docMk/>
            <pc:sldMk cId="2589283457" sldId="347"/>
            <ac:spMk id="18" creationId="{20295E8E-6F21-4A29-A6D1-CC31914E1879}"/>
          </ac:spMkLst>
        </pc:spChg>
        <pc:spChg chg="add mod">
          <ac:chgData name="Jian" userId="dc9c5ffe-2e2f-4ce4-a6ad-08764b325b15" providerId="ADAL" clId="{9D86C80B-C324-4F68-8A36-C2EB371AB475}" dt="2020-10-16T06:02:17.021" v="6934" actId="1036"/>
          <ac:spMkLst>
            <pc:docMk/>
            <pc:sldMk cId="2589283457" sldId="347"/>
            <ac:spMk id="19" creationId="{0EA63A40-0643-4B2B-A172-12CCF257E066}"/>
          </ac:spMkLst>
        </pc:spChg>
        <pc:spChg chg="add del mod">
          <ac:chgData name="Jian" userId="dc9c5ffe-2e2f-4ce4-a6ad-08764b325b15" providerId="ADAL" clId="{9D86C80B-C324-4F68-8A36-C2EB371AB475}" dt="2020-10-16T22:24:44.511" v="14412" actId="478"/>
          <ac:spMkLst>
            <pc:docMk/>
            <pc:sldMk cId="2589283457" sldId="347"/>
            <ac:spMk id="20" creationId="{94FEE7BE-CE3E-4A5F-8E9C-3863D3EF88CF}"/>
          </ac:spMkLst>
        </pc:spChg>
        <pc:spChg chg="add mod">
          <ac:chgData name="Jian" userId="dc9c5ffe-2e2f-4ce4-a6ad-08764b325b15" providerId="ADAL" clId="{9D86C80B-C324-4F68-8A36-C2EB371AB475}" dt="2020-10-16T22:25:35.759" v="14428" actId="14100"/>
          <ac:spMkLst>
            <pc:docMk/>
            <pc:sldMk cId="2589283457" sldId="347"/>
            <ac:spMk id="21" creationId="{ADA7932C-EEA6-41F9-B4F1-C67366961870}"/>
          </ac:spMkLst>
        </pc:spChg>
      </pc:sldChg>
      <pc:sldChg chg="new del">
        <pc:chgData name="Jian" userId="dc9c5ffe-2e2f-4ce4-a6ad-08764b325b15" providerId="ADAL" clId="{9D86C80B-C324-4F68-8A36-C2EB371AB475}" dt="2020-10-15T21:55:45.054" v="3699" actId="47"/>
        <pc:sldMkLst>
          <pc:docMk/>
          <pc:sldMk cId="2307382172" sldId="348"/>
        </pc:sldMkLst>
      </pc:sldChg>
      <pc:sldChg chg="addSp modSp add mod ord modShow">
        <pc:chgData name="Jian" userId="dc9c5ffe-2e2f-4ce4-a6ad-08764b325b15" providerId="ADAL" clId="{9D86C80B-C324-4F68-8A36-C2EB371AB475}" dt="2020-10-16T05:29:15.891" v="6067" actId="1037"/>
        <pc:sldMkLst>
          <pc:docMk/>
          <pc:sldMk cId="4001290149" sldId="349"/>
        </pc:sldMkLst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297" creationId="{D71F06FD-0C98-4C81-BA4E-01DD50A4BA32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298" creationId="{D92079B4-0E0B-4F60-9B0C-48A528AA06A1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299" creationId="{45080E94-9608-44D4-9D9E-E588DDAD891E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321" creationId="{5179687D-D5B3-4699-B002-971105133F84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324" creationId="{CDA8AD85-F2F2-479C-A3CB-1958121321A0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325" creationId="{A7B29670-0A3D-4705-B1FB-1BF4F6FEC380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336" creationId="{0B6FCC07-C86D-44F9-993F-5FD825E380A6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338" creationId="{25727634-28B7-4E1F-8A4E-1950A2E0B600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342" creationId="{4D963CDE-BAE3-46CC-A252-43BDD562CCD7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343" creationId="{BF7CEBC7-484C-40C1-83D9-AD6FABF893A9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346" creationId="{B27584BA-9ADD-4D4D-BA6A-1A21A309A1AC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349" creationId="{7F047914-0441-4ED0-BF0A-ECBC3859BCD9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351" creationId="{EFBB5AD0-F752-417E-A0D3-2E715B6392DF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356" creationId="{44688F15-9120-4BAC-95CB-07265BE57F0A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357" creationId="{76992BE7-37AF-405F-83BD-E1E70CFAFD5B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360" creationId="{3AA31930-6C2F-4DE1-BF61-D0E886B3D85F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362" creationId="{61A19388-ABE3-402E-B12E-A5A7A7E41EBD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364" creationId="{4DE0AB71-C1F2-484D-BA0D-A144CE20C30F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366" creationId="{F40F98F6-1234-491F-BECD-0256041F3B96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368" creationId="{25A42A6D-A2AA-463A-AD5F-C933C92B56FF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369" creationId="{A10FEF16-6ED6-4C7E-B041-116BC2AA0B7E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371" creationId="{5806CEC9-589A-4E38-9F0E-7A9E7C72B51D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413" creationId="{ED39D473-689E-45CA-B8A5-47C6F8749562}"/>
          </ac:spMkLst>
        </pc:spChg>
        <pc:spChg chg="mod">
          <ac:chgData name="Jian" userId="dc9c5ffe-2e2f-4ce4-a6ad-08764b325b15" providerId="ADAL" clId="{9D86C80B-C324-4F68-8A36-C2EB371AB475}" dt="2020-10-16T05:29:12.903" v="6063" actId="164"/>
          <ac:spMkLst>
            <pc:docMk/>
            <pc:sldMk cId="4001290149" sldId="349"/>
            <ac:spMk id="416" creationId="{80FE2A1D-7E88-488A-AA1D-7279615E4FCB}"/>
          </ac:spMkLst>
        </pc:spChg>
        <pc:grpChg chg="add mod">
          <ac:chgData name="Jian" userId="dc9c5ffe-2e2f-4ce4-a6ad-08764b325b15" providerId="ADAL" clId="{9D86C80B-C324-4F68-8A36-C2EB371AB475}" dt="2020-10-16T05:29:15.891" v="6067" actId="1037"/>
          <ac:grpSpMkLst>
            <pc:docMk/>
            <pc:sldMk cId="4001290149" sldId="349"/>
            <ac:grpSpMk id="3" creationId="{F9BA56CE-0D8F-4BB9-B9DE-B8D09EDE47D4}"/>
          </ac:grpSpMkLst>
        </pc:grpChg>
      </pc:sldChg>
      <pc:sldChg chg="modSp new del mod">
        <pc:chgData name="Jian" userId="dc9c5ffe-2e2f-4ce4-a6ad-08764b325b15" providerId="ADAL" clId="{9D86C80B-C324-4F68-8A36-C2EB371AB475}" dt="2020-10-15T22:11:23.500" v="3768" actId="47"/>
        <pc:sldMkLst>
          <pc:docMk/>
          <pc:sldMk cId="507558407" sldId="350"/>
        </pc:sldMkLst>
        <pc:spChg chg="mod">
          <ac:chgData name="Jian" userId="dc9c5ffe-2e2f-4ce4-a6ad-08764b325b15" providerId="ADAL" clId="{9D86C80B-C324-4F68-8A36-C2EB371AB475}" dt="2020-10-15T22:07:34.757" v="3765" actId="20577"/>
          <ac:spMkLst>
            <pc:docMk/>
            <pc:sldMk cId="507558407" sldId="350"/>
            <ac:spMk id="2" creationId="{7A7213D8-78F7-4327-81B7-32FF95E7A784}"/>
          </ac:spMkLst>
        </pc:spChg>
      </pc:sldChg>
      <pc:sldChg chg="addSp delSp modSp new mod modAnim modNotesTx">
        <pc:chgData name="Jian" userId="dc9c5ffe-2e2f-4ce4-a6ad-08764b325b15" providerId="ADAL" clId="{9D86C80B-C324-4F68-8A36-C2EB371AB475}" dt="2020-10-17T01:42:07.311" v="17313" actId="14100"/>
        <pc:sldMkLst>
          <pc:docMk/>
          <pc:sldMk cId="909973930" sldId="350"/>
        </pc:sldMkLst>
        <pc:spChg chg="del">
          <ac:chgData name="Jian" userId="dc9c5ffe-2e2f-4ce4-a6ad-08764b325b15" providerId="ADAL" clId="{9D86C80B-C324-4F68-8A36-C2EB371AB475}" dt="2020-10-15T22:45:10.765" v="3836" actId="478"/>
          <ac:spMkLst>
            <pc:docMk/>
            <pc:sldMk cId="909973930" sldId="350"/>
            <ac:spMk id="2" creationId="{53E5FE07-4133-4518-B140-62996A5B291D}"/>
          </ac:spMkLst>
        </pc:spChg>
        <pc:spChg chg="del">
          <ac:chgData name="Jian" userId="dc9c5ffe-2e2f-4ce4-a6ad-08764b325b15" providerId="ADAL" clId="{9D86C80B-C324-4F68-8A36-C2EB371AB475}" dt="2020-10-15T22:45:09.636" v="3835" actId="478"/>
          <ac:spMkLst>
            <pc:docMk/>
            <pc:sldMk cId="909973930" sldId="350"/>
            <ac:spMk id="3" creationId="{A3A6A06D-09D8-4EDC-9DE1-6BDEFD09DB1C}"/>
          </ac:spMkLst>
        </pc:spChg>
        <pc:spChg chg="add mod">
          <ac:chgData name="Jian" userId="dc9c5ffe-2e2f-4ce4-a6ad-08764b325b15" providerId="ADAL" clId="{9D86C80B-C324-4F68-8A36-C2EB371AB475}" dt="2020-10-17T01:42:07.311" v="17313" actId="14100"/>
          <ac:spMkLst>
            <pc:docMk/>
            <pc:sldMk cId="909973930" sldId="350"/>
            <ac:spMk id="5" creationId="{9AE8A807-F18A-48D8-8EE2-BF408D16EC1E}"/>
          </ac:spMkLst>
        </pc:spChg>
        <pc:spChg chg="add mod">
          <ac:chgData name="Jian" userId="dc9c5ffe-2e2f-4ce4-a6ad-08764b325b15" providerId="ADAL" clId="{9D86C80B-C324-4F68-8A36-C2EB371AB475}" dt="2020-10-15T23:40:01.560" v="4370" actId="1076"/>
          <ac:spMkLst>
            <pc:docMk/>
            <pc:sldMk cId="909973930" sldId="350"/>
            <ac:spMk id="6" creationId="{6AEA34AF-556B-4B56-B1C2-E053BB744937}"/>
          </ac:spMkLst>
        </pc:spChg>
        <pc:spChg chg="add mod">
          <ac:chgData name="Jian" userId="dc9c5ffe-2e2f-4ce4-a6ad-08764b325b15" providerId="ADAL" clId="{9D86C80B-C324-4F68-8A36-C2EB371AB475}" dt="2020-10-15T23:40:08.046" v="4371" actId="1076"/>
          <ac:spMkLst>
            <pc:docMk/>
            <pc:sldMk cId="909973930" sldId="350"/>
            <ac:spMk id="8" creationId="{0BF06846-4A23-438A-B989-922E8EE8678D}"/>
          </ac:spMkLst>
        </pc:spChg>
        <pc:spChg chg="add mod">
          <ac:chgData name="Jian" userId="dc9c5ffe-2e2f-4ce4-a6ad-08764b325b15" providerId="ADAL" clId="{9D86C80B-C324-4F68-8A36-C2EB371AB475}" dt="2020-10-16T22:32:45.658" v="14604" actId="6549"/>
          <ac:spMkLst>
            <pc:docMk/>
            <pc:sldMk cId="909973930" sldId="350"/>
            <ac:spMk id="9" creationId="{5236166E-A95C-483F-8539-0162271E30D8}"/>
          </ac:spMkLst>
        </pc:spChg>
        <pc:spChg chg="add mod">
          <ac:chgData name="Jian" userId="dc9c5ffe-2e2f-4ce4-a6ad-08764b325b15" providerId="ADAL" clId="{9D86C80B-C324-4F68-8A36-C2EB371AB475}" dt="2020-10-15T22:45:11.676" v="3837"/>
          <ac:spMkLst>
            <pc:docMk/>
            <pc:sldMk cId="909973930" sldId="350"/>
            <ac:spMk id="10" creationId="{50BF2353-ABEC-4B84-923E-FFB5C8C11778}"/>
          </ac:spMkLst>
        </pc:spChg>
        <pc:spChg chg="add mod">
          <ac:chgData name="Jian" userId="dc9c5ffe-2e2f-4ce4-a6ad-08764b325b15" providerId="ADAL" clId="{9D86C80B-C324-4F68-8A36-C2EB371AB475}" dt="2020-10-15T22:45:11.676" v="3837"/>
          <ac:spMkLst>
            <pc:docMk/>
            <pc:sldMk cId="909973930" sldId="350"/>
            <ac:spMk id="11" creationId="{8950DF32-A23C-4451-8C44-190D11D9A228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18" creationId="{3E45E231-7796-4826-9D36-3A0D416562DC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19" creationId="{59828A40-2261-4F53-8AE2-329389ABAC82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20" creationId="{DEC230FC-B105-4A2C-A566-192739B6BEC2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21" creationId="{EA9DB076-9AAC-4A7D-833A-D3C2E9CC9CDC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22" creationId="{CA4142ED-4B14-49D2-8D8C-0F539BC376AF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23" creationId="{8D47AA14-EC29-43B1-B331-1F5D88795C1F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24" creationId="{3EDC6ED6-982C-44C4-8408-8976D5D28559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33" creationId="{97262D6C-B699-4000-A3DB-A55C509AA418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34" creationId="{2821F448-1127-413F-AB95-A8B255AB22BC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35" creationId="{2A4DAC40-B501-460E-A83F-457D6B2AC413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43" creationId="{219050C4-CD96-420B-B23F-89E8AE47872C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44" creationId="{4F818600-FD00-4460-9FCF-D1A62BB96B17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45" creationId="{26850956-C339-4CCF-BEC9-8058CC8C7C4C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53" creationId="{0C495F90-BD95-4DA5-9142-3CB1A40EF809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54" creationId="{772201D0-9F44-45EC-838B-1B906892BCB5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55" creationId="{4A3E8F3B-7F1E-4B52-A59E-97188D0A3A1D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63" creationId="{20FCCE8F-A71A-4765-9B06-69436D85CB3B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64" creationId="{977778CB-F22C-4906-A7E8-75467798F0AB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71" creationId="{A5EB75D3-5BFD-40DB-901C-3DAC98C5722F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72" creationId="{307F20CB-F60A-457C-ABFD-6252800759DE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79" creationId="{6BC157E6-68C2-479F-9473-2B12940DCF16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80" creationId="{CEA5A21A-CEAD-45B2-ACFE-DE801AEBAC38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81" creationId="{1B670062-DAFC-41C6-BDDD-C931EBB49D96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89" creationId="{21A44BCB-A463-4FD0-8E82-AE35A498B351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90" creationId="{61724909-5363-44A0-8A2C-914170146641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97" creationId="{D37D7952-EC79-4189-AC16-EC4CF58C328B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98" creationId="{2623B3B5-0D69-4DD5-8D20-0F2FA09B606D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109" creationId="{A5E0D08C-2434-4F83-B4B0-1B078F25B5D5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112" creationId="{6389D0A9-E9E2-4778-8DF3-99FD196131B2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113" creationId="{5D3F76BE-0205-4697-B1DE-50F2409994AA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114" creationId="{47C55EE3-2F83-45D0-9DE7-9A3FE486E03E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122" creationId="{061F6F5E-8772-4AC5-81BE-7CD24DEBF6E1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123" creationId="{98E6029E-112D-4AE5-AE3D-AD55AAC3946F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130" creationId="{E76BAD53-59F7-4911-9952-99C067535B9E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131" creationId="{B591EC8A-56A2-44C6-AC6D-AF7A60418DA1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139" creationId="{5D99D037-CAD4-4A76-B69D-E464FED07FBB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140" creationId="{2B98E37D-E947-442F-9E96-DE07B5DD99B8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148" creationId="{8FEB9AAE-722E-4214-A8ED-7D514835E77F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151" creationId="{9DF75F1D-39C0-4253-8839-A29F49C084CB}"/>
          </ac:spMkLst>
        </pc:spChg>
        <pc:spChg chg="mod">
          <ac:chgData name="Jian" userId="dc9c5ffe-2e2f-4ce4-a6ad-08764b325b15" providerId="ADAL" clId="{9D86C80B-C324-4F68-8A36-C2EB371AB475}" dt="2020-10-16T22:10:51.028" v="13119" actId="403"/>
          <ac:spMkLst>
            <pc:docMk/>
            <pc:sldMk cId="909973930" sldId="350"/>
            <ac:spMk id="152" creationId="{AEF8A642-BD19-4C73-9547-6A69F333BCF1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154" creationId="{0D336596-2D4C-42AF-957A-3D5FB9DD8090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155" creationId="{AE94D445-DA8D-4B5E-9709-8B61D8C7AF79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156" creationId="{1021647D-FA14-41FC-A8A2-D5E81C01360D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157" creationId="{6E22E163-E944-453D-AE40-9C18D87520B6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158" creationId="{F6182083-FCD2-464D-81F8-1334091155CA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159" creationId="{1505C82B-C069-4761-ACFC-A037186FA8FE}"/>
          </ac:spMkLst>
        </pc:spChg>
        <pc:spChg chg="mod">
          <ac:chgData name="Jian" userId="dc9c5ffe-2e2f-4ce4-a6ad-08764b325b15" providerId="ADAL" clId="{9D86C80B-C324-4F68-8A36-C2EB371AB475}" dt="2020-10-15T23:31:31.234" v="3999"/>
          <ac:spMkLst>
            <pc:docMk/>
            <pc:sldMk cId="909973930" sldId="350"/>
            <ac:spMk id="160" creationId="{B612EB50-E990-43DC-98A1-EA8208A46E68}"/>
          </ac:spMkLst>
        </pc:spChg>
        <pc:spChg chg="add del mod">
          <ac:chgData name="Jian" userId="dc9c5ffe-2e2f-4ce4-a6ad-08764b325b15" providerId="ADAL" clId="{9D86C80B-C324-4F68-8A36-C2EB371AB475}" dt="2020-10-15T23:31:39.674" v="4019" actId="478"/>
          <ac:spMkLst>
            <pc:docMk/>
            <pc:sldMk cId="909973930" sldId="350"/>
            <ac:spMk id="161" creationId="{A0731B3E-0FBF-4EE9-AD81-FA5BC72073FA}"/>
          </ac:spMkLst>
        </pc:spChg>
        <pc:spChg chg="add mod">
          <ac:chgData name="Jian" userId="dc9c5ffe-2e2f-4ce4-a6ad-08764b325b15" providerId="ADAL" clId="{9D86C80B-C324-4F68-8A36-C2EB371AB475}" dt="2020-10-16T20:46:52.602" v="9134" actId="1037"/>
          <ac:spMkLst>
            <pc:docMk/>
            <pc:sldMk cId="909973930" sldId="350"/>
            <ac:spMk id="185" creationId="{BA277E24-9FB9-4E3F-AF81-9D18EE04AEEF}"/>
          </ac:spMkLst>
        </pc:spChg>
        <pc:grpChg chg="add mod">
          <ac:chgData name="Jian" userId="dc9c5ffe-2e2f-4ce4-a6ad-08764b325b15" providerId="ADAL" clId="{9D86C80B-C324-4F68-8A36-C2EB371AB475}" dt="2020-10-15T23:33:23.806" v="4186" actId="1037"/>
          <ac:grpSpMkLst>
            <pc:docMk/>
            <pc:sldMk cId="909973930" sldId="350"/>
            <ac:grpSpMk id="13" creationId="{80981F12-5432-4B37-BAAA-4723026D5F94}"/>
          </ac:grpSpMkLst>
        </pc:grpChg>
        <pc:grpChg chg="add mod">
          <ac:chgData name="Jian" userId="dc9c5ffe-2e2f-4ce4-a6ad-08764b325b15" providerId="ADAL" clId="{9D86C80B-C324-4F68-8A36-C2EB371AB475}" dt="2020-10-16T20:46:37.087" v="9100" actId="1036"/>
          <ac:grpSpMkLst>
            <pc:docMk/>
            <pc:sldMk cId="909973930" sldId="350"/>
            <ac:grpSpMk id="150" creationId="{B27A9357-6C39-47BF-8257-C8C1AD021890}"/>
          </ac:grpSpMkLst>
        </pc:grpChg>
        <pc:grpChg chg="add mod">
          <ac:chgData name="Jian" userId="dc9c5ffe-2e2f-4ce4-a6ad-08764b325b15" providerId="ADAL" clId="{9D86C80B-C324-4F68-8A36-C2EB371AB475}" dt="2020-10-15T23:33:23.806" v="4186" actId="1037"/>
          <ac:grpSpMkLst>
            <pc:docMk/>
            <pc:sldMk cId="909973930" sldId="350"/>
            <ac:grpSpMk id="153" creationId="{D94B3F55-6C99-4B97-9E58-FA6C2B6E6322}"/>
          </ac:grpSpMkLst>
        </pc:grpChg>
        <pc:cxnChg chg="add mod">
          <ac:chgData name="Jian" userId="dc9c5ffe-2e2f-4ce4-a6ad-08764b325b15" providerId="ADAL" clId="{9D86C80B-C324-4F68-8A36-C2EB371AB475}" dt="2020-10-17T01:42:07.311" v="17313" actId="14100"/>
          <ac:cxnSpMkLst>
            <pc:docMk/>
            <pc:sldMk cId="909973930" sldId="350"/>
            <ac:cxnSpMk id="7" creationId="{6226012D-3CFB-41F9-AD3C-3B58D465BE76}"/>
          </ac:cxnSpMkLst>
        </pc:cxnChg>
        <pc:cxnChg chg="add mod">
          <ac:chgData name="Jian" userId="dc9c5ffe-2e2f-4ce4-a6ad-08764b325b15" providerId="ADAL" clId="{9D86C80B-C324-4F68-8A36-C2EB371AB475}" dt="2020-10-16T22:10:51.028" v="13119" actId="403"/>
          <ac:cxnSpMkLst>
            <pc:docMk/>
            <pc:sldMk cId="909973930" sldId="350"/>
            <ac:cxnSpMk id="12" creationId="{4BFF40AF-0684-498E-A251-3B4B09D32A35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4" creationId="{6FA7B864-3B3A-41FC-82FD-346A84C3F7E6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5" creationId="{90B9501A-8508-48FE-A812-17CCF08F34EB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6" creationId="{7AF9F7B5-5BD7-4E77-A350-7A734B179039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7" creationId="{204E0957-8689-4683-9AD3-837D94C62DA1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25" creationId="{9EF68008-254F-47CE-9B88-C289D27552DA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26" creationId="{32DC3792-C7C2-4F80-8534-7B9A5932C973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27" creationId="{0E0FA8A0-8BF8-4F69-A82C-F766F002337C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28" creationId="{44C72AA3-4AD6-490E-A386-045B4E1643CC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29" creationId="{222B8F53-BB16-46FE-BCC1-E65E94E0815E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30" creationId="{AF623D14-64C2-426E-B2C0-93F62D44B874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31" creationId="{406960A0-88CD-44CF-A0E2-8AB9217B4B3A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32" creationId="{E419CF60-901A-45C3-8604-752E6F3D001D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36" creationId="{03581E23-95AC-464A-8626-D879E11E4141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37" creationId="{E4614D20-6916-4DE9-91E4-CF67FFF17090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38" creationId="{E6330772-5CB5-4388-A230-6DE55C008AD6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39" creationId="{230127BB-3E0E-40A4-AC9D-296269969D6F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40" creationId="{5942BD4A-85B4-4443-8579-00BC8D603CC1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41" creationId="{6B46EAC1-D39C-4454-A8F1-567C378D2F83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42" creationId="{28F071B9-9D12-4B13-8474-8D2AF99FEE92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46" creationId="{E07BDC04-BC8A-4314-BDF0-5785B073AFB6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47" creationId="{2817D411-EB02-462A-8787-6C139607D197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48" creationId="{CF43D47F-2048-441C-89DE-6A44F1B1F165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49" creationId="{58C41C99-2A3B-4E4E-AB86-E962891AAF5D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50" creationId="{19CA823B-A3C7-4860-9605-FDE459F13169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51" creationId="{239EC838-B776-4204-8E57-B6AE56D3D309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52" creationId="{B5DC3097-3B6B-4435-A5BA-D748F1C5F784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56" creationId="{1B625756-9D59-4F9B-ADC0-2F9CB9D882BD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57" creationId="{9ADF5D57-71FD-427F-83CD-9D1BE4E72597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58" creationId="{40DC72E2-3B65-4DE1-9DE0-B795BA2117D8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59" creationId="{26C67CDD-82AB-4FF3-9FA0-D435D859877E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60" creationId="{F42D4862-1FBD-421B-BFC4-20F3C0D00B7F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61" creationId="{188135C7-1938-4F97-9831-A627CF130FCB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62" creationId="{E11C32A8-B9E4-4796-BC2F-79C2A57F6B29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65" creationId="{2D201F03-B7F9-42D8-B948-49A92B2A53DC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66" creationId="{273D2A31-169A-471A-B9BC-6F67DF1D1918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67" creationId="{09FF4E4F-E2AE-4158-AF57-3EAB10D93A5A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68" creationId="{13D238D2-4CD6-44F2-ABFD-FCDD9CD83366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69" creationId="{E3E994DC-8171-434D-A445-129BDCD1A0B5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70" creationId="{8FD3538B-1A0E-44E4-92CD-CE92004668BD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73" creationId="{BE564348-C2F0-4A42-8A7D-F5F023A5E053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74" creationId="{D6D5DD90-A029-4E9A-8A2C-A6EAEE2997CD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75" creationId="{56A2D8B3-4075-4001-9CE2-01ABFDD20C48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76" creationId="{C95028DB-E136-4971-A63D-F9CD34590E26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77" creationId="{9C826D68-137C-4FC9-8AED-ED1A36F7DFE7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78" creationId="{7B179FD5-1391-4A20-9817-F570276B3668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82" creationId="{D734868F-34BD-45F9-B5FB-D73674949874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83" creationId="{1E92146A-2506-4F6E-BD95-1427B54CAD06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84" creationId="{477AFE99-2BDE-4B3A-B6DE-B16328BC792A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85" creationId="{1386CCC8-2918-427E-AC04-7B0CC26623FC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86" creationId="{3EAFB472-F78F-41A9-9197-B9708F42909A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87" creationId="{B047D26B-6081-4F03-900A-EFCE143D2B47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88" creationId="{0B5B6CB6-D704-49A1-8811-9FD3F029457B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91" creationId="{98E9C1E6-6724-41DD-9F78-2B68EECE35DD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92" creationId="{01E3919E-27DF-44BC-A70A-F19ABECCCD30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93" creationId="{0ADA8094-47B0-4AA2-B2D1-3FE3945B30AF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94" creationId="{0BEE94E8-55CD-4333-B254-DFDE893A730E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95" creationId="{DA2452DC-CE9D-4828-9A47-C7294787C88E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96" creationId="{F0A2BED7-E275-42B3-846E-2279B3D12B87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99" creationId="{A87A0B15-52BC-4AEA-A0DD-94FB4FF99287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00" creationId="{3A3688B1-ED52-4296-9355-0EC7F2F013E2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01" creationId="{AFA19A11-C67E-47E8-9750-BF43DCBDC40F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02" creationId="{46296BE5-E9AE-49ED-8469-8F89BF59BD19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03" creationId="{2A47441A-AB35-47CE-B608-6F753A3082ED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04" creationId="{BEF463B7-7FA7-4432-9E47-1D1FC74B1D92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05" creationId="{37AF483B-7320-499F-853B-A904B61769EC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06" creationId="{AA37B2A2-539D-48A0-95F9-0A7950055089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07" creationId="{CAF63D3E-B250-4A74-BAA4-FD5DC4670984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08" creationId="{D3160CB8-CC11-44F6-9EC3-56657CE35CA5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10" creationId="{8EFE9075-EC68-416C-BC6E-2E8043F8B2DC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11" creationId="{AF08BB57-05DC-4932-9BF0-4AC1B8DF4CA3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15" creationId="{A32E276D-B93A-4442-89A1-7E04CA0F3A8A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16" creationId="{A5577348-8564-4B09-9282-9EE62CC6FDE2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17" creationId="{DA3761C5-8D31-48DC-A17D-2BB2C1D2E981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18" creationId="{A1774B3D-7E04-40C1-BC67-C7BA2FC9153D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19" creationId="{FC988B4E-BFB0-408D-B915-05F533EBADB7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20" creationId="{3FDBC389-0553-4731-8DF2-49163E318664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21" creationId="{F9C6C854-164B-4178-80C8-A57901AB89FA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24" creationId="{2F0D4909-9CFA-4EB0-9AA2-559B0A20CF94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25" creationId="{FEB8D721-BC1B-4443-9B59-BCD650A85B6C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26" creationId="{D437DB4C-A05B-4D69-9F6E-B7CEEFFE431F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27" creationId="{4FA32697-69B7-4998-A473-B2A6E3EFD5BC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28" creationId="{D2217F6C-53C9-4E36-B349-8ABC43C2655E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29" creationId="{DB981D61-15C1-49D5-A0DB-3A32804E2BB8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32" creationId="{A1FB289B-AF3F-4805-95BA-BE21E9EF82F8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33" creationId="{5C1381D8-97A1-41E0-9098-910B83CB03C8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34" creationId="{53E1AAF0-FF11-4DC2-8911-956718193458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35" creationId="{607665C1-CD9D-45CE-8821-F4F7310AF1F9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36" creationId="{00C1F32E-52D5-4C1D-8694-3D6BBFE10081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37" creationId="{A70748AB-CA7E-406E-9993-A362ABC4A2CD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38" creationId="{8F2D3606-A74F-45D0-8E8E-614D037A8FE5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41" creationId="{E74B3E39-DB3A-40BF-AB74-1B64370B0CF3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42" creationId="{B90EE33B-06BF-4646-AD15-E576A61785E3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43" creationId="{ED961ACF-7F93-4A89-A9AF-C81CE996E3FB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44" creationId="{E55C2C99-284F-41C9-A616-AA17EFFEDA61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45" creationId="{AAFCC4C6-F15E-4B33-96AF-F8E2A6899C36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46" creationId="{4409D062-B8F0-4436-8B13-5321E2A846C8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47" creationId="{EE457AFF-4F7B-401B-A76B-B73BEA64C44A}"/>
          </ac:cxnSpMkLst>
        </pc:cxnChg>
        <pc:cxnChg chg="mod">
          <ac:chgData name="Jian" userId="dc9c5ffe-2e2f-4ce4-a6ad-08764b325b15" providerId="ADAL" clId="{9D86C80B-C324-4F68-8A36-C2EB371AB475}" dt="2020-10-15T23:31:31.234" v="3999"/>
          <ac:cxnSpMkLst>
            <pc:docMk/>
            <pc:sldMk cId="909973930" sldId="350"/>
            <ac:cxnSpMk id="149" creationId="{97B24348-428E-4429-BBF9-7CB700CE05CA}"/>
          </ac:cxnSpMkLst>
        </pc:cxnChg>
      </pc:sldChg>
      <pc:sldChg chg="addSp delSp modSp new mod ord modAnim">
        <pc:chgData name="Jian" userId="dc9c5ffe-2e2f-4ce4-a6ad-08764b325b15" providerId="ADAL" clId="{9D86C80B-C324-4F68-8A36-C2EB371AB475}" dt="2020-10-17T01:51:38.751" v="17352"/>
        <pc:sldMkLst>
          <pc:docMk/>
          <pc:sldMk cId="1365996404" sldId="351"/>
        </pc:sldMkLst>
        <pc:spChg chg="del">
          <ac:chgData name="Jian" userId="dc9c5ffe-2e2f-4ce4-a6ad-08764b325b15" providerId="ADAL" clId="{9D86C80B-C324-4F68-8A36-C2EB371AB475}" dt="2020-10-16T00:36:37.034" v="5266" actId="478"/>
          <ac:spMkLst>
            <pc:docMk/>
            <pc:sldMk cId="1365996404" sldId="351"/>
            <ac:spMk id="2" creationId="{B8B9B762-BE5F-4E78-9132-0A2DA41087EA}"/>
          </ac:spMkLst>
        </pc:spChg>
        <pc:spChg chg="del">
          <ac:chgData name="Jian" userId="dc9c5ffe-2e2f-4ce4-a6ad-08764b325b15" providerId="ADAL" clId="{9D86C80B-C324-4F68-8A36-C2EB371AB475}" dt="2020-10-16T00:36:34.947" v="5265" actId="478"/>
          <ac:spMkLst>
            <pc:docMk/>
            <pc:sldMk cId="1365996404" sldId="351"/>
            <ac:spMk id="3" creationId="{390C579E-4D64-4704-B1D2-090108B13F89}"/>
          </ac:spMkLst>
        </pc:spChg>
        <pc:spChg chg="ord">
          <ac:chgData name="Jian" userId="dc9c5ffe-2e2f-4ce4-a6ad-08764b325b15" providerId="ADAL" clId="{9D86C80B-C324-4F68-8A36-C2EB371AB475}" dt="2020-10-16T20:50:48.472" v="9153" actId="166"/>
          <ac:spMkLst>
            <pc:docMk/>
            <pc:sldMk cId="1365996404" sldId="351"/>
            <ac:spMk id="4" creationId="{191E9104-3289-44C6-ACD6-FBD3847CBE08}"/>
          </ac:spMkLst>
        </pc:spChg>
        <pc:spChg chg="add mod">
          <ac:chgData name="Jian" userId="dc9c5ffe-2e2f-4ce4-a6ad-08764b325b15" providerId="ADAL" clId="{9D86C80B-C324-4F68-8A36-C2EB371AB475}" dt="2020-10-16T20:51:06.021" v="9187" actId="1038"/>
          <ac:spMkLst>
            <pc:docMk/>
            <pc:sldMk cId="1365996404" sldId="351"/>
            <ac:spMk id="5" creationId="{5E5B3D66-444F-4CF1-B16D-D6D3BD63FDA8}"/>
          </ac:spMkLst>
        </pc:spChg>
        <pc:spChg chg="add mod">
          <ac:chgData name="Jian" userId="dc9c5ffe-2e2f-4ce4-a6ad-08764b325b15" providerId="ADAL" clId="{9D86C80B-C324-4F68-8A36-C2EB371AB475}" dt="2020-10-16T00:53:38.675" v="5290" actId="14100"/>
          <ac:spMkLst>
            <pc:docMk/>
            <pc:sldMk cId="1365996404" sldId="351"/>
            <ac:spMk id="6" creationId="{A9262103-6508-4606-B269-B331F2CA0744}"/>
          </ac:spMkLst>
        </pc:spChg>
        <pc:spChg chg="add mod">
          <ac:chgData name="Jian" userId="dc9c5ffe-2e2f-4ce4-a6ad-08764b325b15" providerId="ADAL" clId="{9D86C80B-C324-4F68-8A36-C2EB371AB475}" dt="2020-10-16T19:44:40.372" v="8953" actId="1037"/>
          <ac:spMkLst>
            <pc:docMk/>
            <pc:sldMk cId="1365996404" sldId="351"/>
            <ac:spMk id="7" creationId="{F756E819-5A5E-40A9-8935-093F01DE0A36}"/>
          </ac:spMkLst>
        </pc:spChg>
        <pc:spChg chg="add mod">
          <ac:chgData name="Jian" userId="dc9c5ffe-2e2f-4ce4-a6ad-08764b325b15" providerId="ADAL" clId="{9D86C80B-C324-4F68-8A36-C2EB371AB475}" dt="2020-10-16T19:44:57.400" v="8957" actId="14100"/>
          <ac:spMkLst>
            <pc:docMk/>
            <pc:sldMk cId="1365996404" sldId="351"/>
            <ac:spMk id="8" creationId="{7783DE17-8700-48BA-AB69-41426C50A1AB}"/>
          </ac:spMkLst>
        </pc:spChg>
        <pc:spChg chg="add mod">
          <ac:chgData name="Jian" userId="dc9c5ffe-2e2f-4ce4-a6ad-08764b325b15" providerId="ADAL" clId="{9D86C80B-C324-4F68-8A36-C2EB371AB475}" dt="2020-10-16T19:44:49.607" v="8955" actId="14100"/>
          <ac:spMkLst>
            <pc:docMk/>
            <pc:sldMk cId="1365996404" sldId="351"/>
            <ac:spMk id="9" creationId="{16AD230A-AEE5-44AF-8626-17D21FE2880C}"/>
          </ac:spMkLst>
        </pc:spChg>
        <pc:spChg chg="add mod">
          <ac:chgData name="Jian" userId="dc9c5ffe-2e2f-4ce4-a6ad-08764b325b15" providerId="ADAL" clId="{9D86C80B-C324-4F68-8A36-C2EB371AB475}" dt="2020-10-16T19:45:02.207" v="8959" actId="14100"/>
          <ac:spMkLst>
            <pc:docMk/>
            <pc:sldMk cId="1365996404" sldId="351"/>
            <ac:spMk id="10" creationId="{251631D4-22CD-4EEF-A697-75E73FD67EF9}"/>
          </ac:spMkLst>
        </pc:spChg>
      </pc:sldChg>
      <pc:sldChg chg="addSp delSp modSp new mod modAnim addCm">
        <pc:chgData name="Jian" userId="dc9c5ffe-2e2f-4ce4-a6ad-08764b325b15" providerId="ADAL" clId="{9D86C80B-C324-4F68-8A36-C2EB371AB475}" dt="2020-10-17T00:01:43.855" v="15115" actId="20577"/>
        <pc:sldMkLst>
          <pc:docMk/>
          <pc:sldMk cId="2644841207" sldId="352"/>
        </pc:sldMkLst>
        <pc:spChg chg="del mod">
          <ac:chgData name="Jian" userId="dc9c5ffe-2e2f-4ce4-a6ad-08764b325b15" providerId="ADAL" clId="{9D86C80B-C324-4F68-8A36-C2EB371AB475}" dt="2020-10-16T04:56:56.457" v="5617" actId="478"/>
          <ac:spMkLst>
            <pc:docMk/>
            <pc:sldMk cId="2644841207" sldId="352"/>
            <ac:spMk id="2" creationId="{2EB2F315-476D-4AE3-84E1-6F05F356FD2A}"/>
          </ac:spMkLst>
        </pc:spChg>
        <pc:spChg chg="mod">
          <ac:chgData name="Jian" userId="dc9c5ffe-2e2f-4ce4-a6ad-08764b325b15" providerId="ADAL" clId="{9D86C80B-C324-4F68-8A36-C2EB371AB475}" dt="2020-10-16T05:13:30.135" v="5754" actId="1076"/>
          <ac:spMkLst>
            <pc:docMk/>
            <pc:sldMk cId="2644841207" sldId="352"/>
            <ac:spMk id="3" creationId="{A652B638-04B2-425E-85C3-066456DCF2C0}"/>
          </ac:spMkLst>
        </pc:spChg>
        <pc:spChg chg="add del mod">
          <ac:chgData name="Jian" userId="dc9c5ffe-2e2f-4ce4-a6ad-08764b325b15" providerId="ADAL" clId="{9D86C80B-C324-4F68-8A36-C2EB371AB475}" dt="2020-10-16T03:35:03.025" v="5403"/>
          <ac:spMkLst>
            <pc:docMk/>
            <pc:sldMk cId="2644841207" sldId="352"/>
            <ac:spMk id="5" creationId="{8D147737-BD54-4CD0-A0EE-CB0F3B3B03D7}"/>
          </ac:spMkLst>
        </pc:spChg>
        <pc:spChg chg="add del mod">
          <ac:chgData name="Jian" userId="dc9c5ffe-2e2f-4ce4-a6ad-08764b325b15" providerId="ADAL" clId="{9D86C80B-C324-4F68-8A36-C2EB371AB475}" dt="2020-10-16T03:35:03.025" v="5403"/>
          <ac:spMkLst>
            <pc:docMk/>
            <pc:sldMk cId="2644841207" sldId="352"/>
            <ac:spMk id="6" creationId="{A0789BB2-4914-4DC8-8D7D-DBC6A06E50A8}"/>
          </ac:spMkLst>
        </pc:spChg>
        <pc:spChg chg="add del mod">
          <ac:chgData name="Jian" userId="dc9c5ffe-2e2f-4ce4-a6ad-08764b325b15" providerId="ADAL" clId="{9D86C80B-C324-4F68-8A36-C2EB371AB475}" dt="2020-10-16T03:35:03.025" v="5403"/>
          <ac:spMkLst>
            <pc:docMk/>
            <pc:sldMk cId="2644841207" sldId="352"/>
            <ac:spMk id="7" creationId="{49497456-7244-456B-98ED-6571039C120E}"/>
          </ac:spMkLst>
        </pc:spChg>
        <pc:spChg chg="add del mod">
          <ac:chgData name="Jian" userId="dc9c5ffe-2e2f-4ce4-a6ad-08764b325b15" providerId="ADAL" clId="{9D86C80B-C324-4F68-8A36-C2EB371AB475}" dt="2020-10-16T04:33:37.056" v="5469" actId="478"/>
          <ac:spMkLst>
            <pc:docMk/>
            <pc:sldMk cId="2644841207" sldId="352"/>
            <ac:spMk id="9" creationId="{C9A26F07-628B-41E0-8E94-ECC7CC0A1EC7}"/>
          </ac:spMkLst>
        </pc:spChg>
        <pc:spChg chg="add del">
          <ac:chgData name="Jian" userId="dc9c5ffe-2e2f-4ce4-a6ad-08764b325b15" providerId="ADAL" clId="{9D86C80B-C324-4F68-8A36-C2EB371AB475}" dt="2020-10-16T04:34:02.166" v="5475" actId="478"/>
          <ac:spMkLst>
            <pc:docMk/>
            <pc:sldMk cId="2644841207" sldId="352"/>
            <ac:spMk id="11" creationId="{D3BE1006-8C3C-47CE-8FDE-2B3A82D1C929}"/>
          </ac:spMkLst>
        </pc:spChg>
        <pc:spChg chg="add mod">
          <ac:chgData name="Jian" userId="dc9c5ffe-2e2f-4ce4-a6ad-08764b325b15" providerId="ADAL" clId="{9D86C80B-C324-4F68-8A36-C2EB371AB475}" dt="2020-10-17T00:01:39.423" v="15111" actId="20577"/>
          <ac:spMkLst>
            <pc:docMk/>
            <pc:sldMk cId="2644841207" sldId="352"/>
            <ac:spMk id="12" creationId="{40CE26EC-8B70-448A-B4E8-4A9613A7D57D}"/>
          </ac:spMkLst>
        </pc:spChg>
        <pc:spChg chg="add mod">
          <ac:chgData name="Jian" userId="dc9c5ffe-2e2f-4ce4-a6ad-08764b325b15" providerId="ADAL" clId="{9D86C80B-C324-4F68-8A36-C2EB371AB475}" dt="2020-10-17T00:01:43.855" v="15115" actId="20577"/>
          <ac:spMkLst>
            <pc:docMk/>
            <pc:sldMk cId="2644841207" sldId="352"/>
            <ac:spMk id="13" creationId="{8274AF8D-19D3-4864-9340-559219FA62EA}"/>
          </ac:spMkLst>
        </pc:spChg>
        <pc:spChg chg="add mod">
          <ac:chgData name="Jian" userId="dc9c5ffe-2e2f-4ce4-a6ad-08764b325b15" providerId="ADAL" clId="{9D86C80B-C324-4F68-8A36-C2EB371AB475}" dt="2020-10-16T04:55:40.404" v="5613" actId="1076"/>
          <ac:spMkLst>
            <pc:docMk/>
            <pc:sldMk cId="2644841207" sldId="352"/>
            <ac:spMk id="15" creationId="{AA8B80CE-7AA6-4E56-B343-3B4E5E941CC2}"/>
          </ac:spMkLst>
        </pc:spChg>
        <pc:spChg chg="add mod">
          <ac:chgData name="Jian" userId="dc9c5ffe-2e2f-4ce4-a6ad-08764b325b15" providerId="ADAL" clId="{9D86C80B-C324-4F68-8A36-C2EB371AB475}" dt="2020-10-16T04:56:53.214" v="5616"/>
          <ac:spMkLst>
            <pc:docMk/>
            <pc:sldMk cId="2644841207" sldId="352"/>
            <ac:spMk id="16" creationId="{C532AE1F-E92E-4FDE-925A-24A14F2601E1}"/>
          </ac:spMkLst>
        </pc:spChg>
        <pc:spChg chg="add del mod">
          <ac:chgData name="Jian" userId="dc9c5ffe-2e2f-4ce4-a6ad-08764b325b15" providerId="ADAL" clId="{9D86C80B-C324-4F68-8A36-C2EB371AB475}" dt="2020-10-16T04:56:58.824" v="5618" actId="478"/>
          <ac:spMkLst>
            <pc:docMk/>
            <pc:sldMk cId="2644841207" sldId="352"/>
            <ac:spMk id="18" creationId="{44F1F76D-02A2-4D41-8D22-7B03E515F6A0}"/>
          </ac:spMkLst>
        </pc:spChg>
        <pc:spChg chg="add mod">
          <ac:chgData name="Jian" userId="dc9c5ffe-2e2f-4ce4-a6ad-08764b325b15" providerId="ADAL" clId="{9D86C80B-C324-4F68-8A36-C2EB371AB475}" dt="2020-10-16T05:42:00.234" v="6748" actId="20577"/>
          <ac:spMkLst>
            <pc:docMk/>
            <pc:sldMk cId="2644841207" sldId="352"/>
            <ac:spMk id="20" creationId="{881ED138-EFB9-4602-8327-7588C7DD1753}"/>
          </ac:spMkLst>
        </pc:spChg>
      </pc:sldChg>
      <pc:sldChg chg="new del">
        <pc:chgData name="Jian" userId="dc9c5ffe-2e2f-4ce4-a6ad-08764b325b15" providerId="ADAL" clId="{9D86C80B-C324-4F68-8A36-C2EB371AB475}" dt="2020-10-16T05:03:48.196" v="5623" actId="47"/>
        <pc:sldMkLst>
          <pc:docMk/>
          <pc:sldMk cId="1559047021" sldId="353"/>
        </pc:sldMkLst>
      </pc:sldChg>
      <pc:sldChg chg="modSp add mod ord">
        <pc:chgData name="Jian" userId="dc9c5ffe-2e2f-4ce4-a6ad-08764b325b15" providerId="ADAL" clId="{9D86C80B-C324-4F68-8A36-C2EB371AB475}" dt="2020-10-16T05:04:08.120" v="5634" actId="20577"/>
        <pc:sldMkLst>
          <pc:docMk/>
          <pc:sldMk cId="1704518790" sldId="354"/>
        </pc:sldMkLst>
        <pc:spChg chg="mod">
          <ac:chgData name="Jian" userId="dc9c5ffe-2e2f-4ce4-a6ad-08764b325b15" providerId="ADAL" clId="{9D86C80B-C324-4F68-8A36-C2EB371AB475}" dt="2020-10-16T05:04:08.120" v="5634" actId="20577"/>
          <ac:spMkLst>
            <pc:docMk/>
            <pc:sldMk cId="1704518790" sldId="354"/>
            <ac:spMk id="64" creationId="{8C065143-56B1-493A-B00E-19A827FE478C}"/>
          </ac:spMkLst>
        </pc:spChg>
      </pc:sldChg>
      <pc:sldChg chg="addSp delSp modSp new mod ord modAnim addCm">
        <pc:chgData name="Jian" userId="dc9c5ffe-2e2f-4ce4-a6ad-08764b325b15" providerId="ADAL" clId="{9D86C80B-C324-4F68-8A36-C2EB371AB475}" dt="2020-10-17T03:50:31.579" v="17694" actId="14100"/>
        <pc:sldMkLst>
          <pc:docMk/>
          <pc:sldMk cId="1921626037" sldId="355"/>
        </pc:sldMkLst>
        <pc:spChg chg="mod">
          <ac:chgData name="Jian" userId="dc9c5ffe-2e2f-4ce4-a6ad-08764b325b15" providerId="ADAL" clId="{9D86C80B-C324-4F68-8A36-C2EB371AB475}" dt="2020-10-16T05:05:49.231" v="5691" actId="20577"/>
          <ac:spMkLst>
            <pc:docMk/>
            <pc:sldMk cId="1921626037" sldId="355"/>
            <ac:spMk id="2" creationId="{9A11CC4D-80FB-430A-B220-FCF5BB5C2A81}"/>
          </ac:spMkLst>
        </pc:spChg>
        <pc:spChg chg="del">
          <ac:chgData name="Jian" userId="dc9c5ffe-2e2f-4ce4-a6ad-08764b325b15" providerId="ADAL" clId="{9D86C80B-C324-4F68-8A36-C2EB371AB475}" dt="2020-10-16T05:06:04.930" v="5692" actId="478"/>
          <ac:spMkLst>
            <pc:docMk/>
            <pc:sldMk cId="1921626037" sldId="355"/>
            <ac:spMk id="3" creationId="{18C46DD1-F8EF-4A71-AF9B-D6DEDE376315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10" creationId="{849A73E9-709B-4A90-A381-C3FA3E0EB0E6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11" creationId="{11FE82FA-9391-42DC-84EB-D9B1D0C1C55E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12" creationId="{C8909C46-4DD5-46F1-A709-CADB3E0C3EB4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13" creationId="{3E83E21B-8DCB-4C92-9D79-2F510758EE57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14" creationId="{C01D9480-47D6-48C5-A8B0-FADEFF3C51DC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15" creationId="{2C84A06E-F1FC-43CA-8592-8059240183A1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16" creationId="{BD1F1ED2-BDCB-4A64-94C5-6459C695FCF0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25" creationId="{2DB80A85-CF2D-4388-9CC0-A8EA9B15C087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26" creationId="{1BE49E86-1B5E-4DAA-88BB-F0F5C3BB8807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27" creationId="{EF0D5AF3-13AC-4313-8463-7297536EAD19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35" creationId="{9DAC7D16-81E5-4DA9-BD00-D1718016DED9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36" creationId="{803AF1A8-DF17-46F7-AA24-05575E46B58A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37" creationId="{1ED21E07-69FF-48C6-9BFD-F075215C052E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45" creationId="{479EA7A5-DC77-477D-BD58-96CC28A94CE0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46" creationId="{F06A3969-4B1D-4229-AB70-D84F8E005287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47" creationId="{6C904990-1815-4ACD-A71C-88BB615DC6EB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55" creationId="{1687971C-A5E3-48F9-A370-9494F1173069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56" creationId="{C2DD321A-50CE-4D8E-85A6-FC81C8E5362B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63" creationId="{5A64CCE0-9766-4503-AE59-7BAD5E70C399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64" creationId="{4A24C6B9-6284-4E6C-911E-E4A168BAAFCA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71" creationId="{DFD67769-C51F-4C40-B2DE-60A59E9EE26E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72" creationId="{0D101197-0AB9-43C7-A4B1-563A43C9CCEA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73" creationId="{79F83485-04A8-43BA-A9E3-E39D2F9216EA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81" creationId="{FF52E352-6889-4B2E-81BE-2B9BF9B383A1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82" creationId="{728CACDA-A6BB-4FBD-B1A3-AC008D685605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89" creationId="{AA78AAD1-D676-4618-812E-45C7754ADAE6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90" creationId="{3BF9D905-C16A-40AF-863B-C38EDD0D2CB7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101" creationId="{D65B67F7-674C-4C4D-8B7A-0DDC70185048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104" creationId="{D1CC0C86-0A55-4051-AFE3-D8112CE1096E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105" creationId="{A7C2CCCD-C9A3-4DE1-870E-302B1C340828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106" creationId="{59C61259-8A69-4A0B-AF80-041295528EBA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114" creationId="{0494C79B-EF40-4FFE-9FBE-D8CF1FBEE0AD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115" creationId="{192CF909-4110-4007-BB98-E7DB262A1475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122" creationId="{AA9D31E7-446D-44C1-834F-BDE8ABB6C78F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123" creationId="{AE39AA59-6653-42FD-A681-1DF69A4FF6DB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131" creationId="{A8F4ED57-CFE8-4908-8663-D20947FCE674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132" creationId="{F9DFA503-6262-4B1F-9D4D-79ADAF7035D5}"/>
          </ac:spMkLst>
        </pc:spChg>
        <pc:spChg chg="mod">
          <ac:chgData name="Jian" userId="dc9c5ffe-2e2f-4ce4-a6ad-08764b325b15" providerId="ADAL" clId="{9D86C80B-C324-4F68-8A36-C2EB371AB475}" dt="2020-10-16T05:04:43.645" v="5636"/>
          <ac:spMkLst>
            <pc:docMk/>
            <pc:sldMk cId="1921626037" sldId="355"/>
            <ac:spMk id="140" creationId="{EC3827A1-FD18-4950-8CEA-AF26C2422EFB}"/>
          </ac:spMkLst>
        </pc:spChg>
        <pc:spChg chg="add mod">
          <ac:chgData name="Jian" userId="dc9c5ffe-2e2f-4ce4-a6ad-08764b325b15" providerId="ADAL" clId="{9D86C80B-C324-4F68-8A36-C2EB371AB475}" dt="2020-10-16T05:13:08.609" v="5749" actId="1036"/>
          <ac:spMkLst>
            <pc:docMk/>
            <pc:sldMk cId="1921626037" sldId="355"/>
            <ac:spMk id="143" creationId="{7C1926FF-1D86-450C-836E-AB32BD8CEB0B}"/>
          </ac:spMkLst>
        </pc:spChg>
        <pc:spChg chg="add mod">
          <ac:chgData name="Jian" userId="dc9c5ffe-2e2f-4ce4-a6ad-08764b325b15" providerId="ADAL" clId="{9D86C80B-C324-4F68-8A36-C2EB371AB475}" dt="2020-10-16T23:57:50.762" v="15039" actId="113"/>
          <ac:spMkLst>
            <pc:docMk/>
            <pc:sldMk cId="1921626037" sldId="355"/>
            <ac:spMk id="145" creationId="{2DADFCAA-F9F0-47D7-A338-CEABCD472AE1}"/>
          </ac:spMkLst>
        </pc:spChg>
        <pc:spChg chg="add mod">
          <ac:chgData name="Jian" userId="dc9c5ffe-2e2f-4ce4-a6ad-08764b325b15" providerId="ADAL" clId="{9D86C80B-C324-4F68-8A36-C2EB371AB475}" dt="2020-10-17T03:50:31.579" v="17694" actId="14100"/>
          <ac:spMkLst>
            <pc:docMk/>
            <pc:sldMk cId="1921626037" sldId="355"/>
            <ac:spMk id="146" creationId="{2F92324A-DCEC-43ED-AE26-5AAB0A873766}"/>
          </ac:spMkLst>
        </pc:spChg>
        <pc:spChg chg="add mod">
          <ac:chgData name="Jian" userId="dc9c5ffe-2e2f-4ce4-a6ad-08764b325b15" providerId="ADAL" clId="{9D86C80B-C324-4F68-8A36-C2EB371AB475}" dt="2020-10-17T00:00:35.752" v="15092" actId="113"/>
          <ac:spMkLst>
            <pc:docMk/>
            <pc:sldMk cId="1921626037" sldId="355"/>
            <ac:spMk id="148" creationId="{64007B53-27FA-495E-8C88-1A6F47B9164A}"/>
          </ac:spMkLst>
        </pc:spChg>
        <pc:spChg chg="mod">
          <ac:chgData name="Jian" userId="dc9c5ffe-2e2f-4ce4-a6ad-08764b325b15" providerId="ADAL" clId="{9D86C80B-C324-4F68-8A36-C2EB371AB475}" dt="2020-10-17T03:48:38.458" v="17650"/>
          <ac:spMkLst>
            <pc:docMk/>
            <pc:sldMk cId="1921626037" sldId="355"/>
            <ac:spMk id="149" creationId="{F70FD007-4D01-4CF3-9B6A-1BB5262A498B}"/>
          </ac:spMkLst>
        </pc:spChg>
        <pc:spChg chg="mod">
          <ac:chgData name="Jian" userId="dc9c5ffe-2e2f-4ce4-a6ad-08764b325b15" providerId="ADAL" clId="{9D86C80B-C324-4F68-8A36-C2EB371AB475}" dt="2020-10-17T03:48:38.458" v="17650"/>
          <ac:spMkLst>
            <pc:docMk/>
            <pc:sldMk cId="1921626037" sldId="355"/>
            <ac:spMk id="150" creationId="{EB78861D-EC45-421C-AE2A-2F50F962147E}"/>
          </ac:spMkLst>
        </pc:spChg>
        <pc:spChg chg="mod">
          <ac:chgData name="Jian" userId="dc9c5ffe-2e2f-4ce4-a6ad-08764b325b15" providerId="ADAL" clId="{9D86C80B-C324-4F68-8A36-C2EB371AB475}" dt="2020-10-17T03:48:38.458" v="17650"/>
          <ac:spMkLst>
            <pc:docMk/>
            <pc:sldMk cId="1921626037" sldId="355"/>
            <ac:spMk id="151" creationId="{B47CFC39-C55C-417F-B54D-8EFE648E3814}"/>
          </ac:spMkLst>
        </pc:spChg>
        <pc:spChg chg="mod">
          <ac:chgData name="Jian" userId="dc9c5ffe-2e2f-4ce4-a6ad-08764b325b15" providerId="ADAL" clId="{9D86C80B-C324-4F68-8A36-C2EB371AB475}" dt="2020-10-17T03:48:38.458" v="17650"/>
          <ac:spMkLst>
            <pc:docMk/>
            <pc:sldMk cId="1921626037" sldId="355"/>
            <ac:spMk id="152" creationId="{E7D9C272-DFF4-4680-B8E9-CA06E07823F3}"/>
          </ac:spMkLst>
        </pc:spChg>
        <pc:spChg chg="mod">
          <ac:chgData name="Jian" userId="dc9c5ffe-2e2f-4ce4-a6ad-08764b325b15" providerId="ADAL" clId="{9D86C80B-C324-4F68-8A36-C2EB371AB475}" dt="2020-10-17T03:48:38.458" v="17650"/>
          <ac:spMkLst>
            <pc:docMk/>
            <pc:sldMk cId="1921626037" sldId="355"/>
            <ac:spMk id="153" creationId="{72DB8037-78CB-437A-A904-A00AF957E627}"/>
          </ac:spMkLst>
        </pc:spChg>
        <pc:spChg chg="mod">
          <ac:chgData name="Jian" userId="dc9c5ffe-2e2f-4ce4-a6ad-08764b325b15" providerId="ADAL" clId="{9D86C80B-C324-4F68-8A36-C2EB371AB475}" dt="2020-10-17T03:48:38.458" v="17650"/>
          <ac:spMkLst>
            <pc:docMk/>
            <pc:sldMk cId="1921626037" sldId="355"/>
            <ac:spMk id="154" creationId="{CE352D29-6854-494B-82C2-E2C7245889B4}"/>
          </ac:spMkLst>
        </pc:spChg>
        <pc:spChg chg="mod">
          <ac:chgData name="Jian" userId="dc9c5ffe-2e2f-4ce4-a6ad-08764b325b15" providerId="ADAL" clId="{9D86C80B-C324-4F68-8A36-C2EB371AB475}" dt="2020-10-17T03:48:38.458" v="17650"/>
          <ac:spMkLst>
            <pc:docMk/>
            <pc:sldMk cId="1921626037" sldId="355"/>
            <ac:spMk id="155" creationId="{E5FDCC7B-9670-4ADA-800D-CCAB28C7863E}"/>
          </ac:spMkLst>
        </pc:spChg>
        <pc:spChg chg="mod">
          <ac:chgData name="Jian" userId="dc9c5ffe-2e2f-4ce4-a6ad-08764b325b15" providerId="ADAL" clId="{9D86C80B-C324-4F68-8A36-C2EB371AB475}" dt="2020-10-17T03:48:38.458" v="17650"/>
          <ac:spMkLst>
            <pc:docMk/>
            <pc:sldMk cId="1921626037" sldId="355"/>
            <ac:spMk id="156" creationId="{86710548-9011-488C-B831-C18B881709E9}"/>
          </ac:spMkLst>
        </pc:spChg>
        <pc:spChg chg="mod">
          <ac:chgData name="Jian" userId="dc9c5ffe-2e2f-4ce4-a6ad-08764b325b15" providerId="ADAL" clId="{9D86C80B-C324-4F68-8A36-C2EB371AB475}" dt="2020-10-17T03:48:38.458" v="17650"/>
          <ac:spMkLst>
            <pc:docMk/>
            <pc:sldMk cId="1921626037" sldId="355"/>
            <ac:spMk id="157" creationId="{F397B021-C9A7-49D7-BAED-F5670CC2EB7F}"/>
          </ac:spMkLst>
        </pc:spChg>
        <pc:spChg chg="mod">
          <ac:chgData name="Jian" userId="dc9c5ffe-2e2f-4ce4-a6ad-08764b325b15" providerId="ADAL" clId="{9D86C80B-C324-4F68-8A36-C2EB371AB475}" dt="2020-10-17T03:48:38.458" v="17650"/>
          <ac:spMkLst>
            <pc:docMk/>
            <pc:sldMk cId="1921626037" sldId="355"/>
            <ac:spMk id="158" creationId="{E9C179E3-6682-4144-BA63-D9D30675E27E}"/>
          </ac:spMkLst>
        </pc:spChg>
        <pc:spChg chg="mod">
          <ac:chgData name="Jian" userId="dc9c5ffe-2e2f-4ce4-a6ad-08764b325b15" providerId="ADAL" clId="{9D86C80B-C324-4F68-8A36-C2EB371AB475}" dt="2020-10-17T03:48:38.458" v="17650"/>
          <ac:spMkLst>
            <pc:docMk/>
            <pc:sldMk cId="1921626037" sldId="355"/>
            <ac:spMk id="159" creationId="{7B47F13D-3B97-4F40-88DC-D0652261FFC5}"/>
          </ac:spMkLst>
        </pc:spChg>
        <pc:spChg chg="mod">
          <ac:chgData name="Jian" userId="dc9c5ffe-2e2f-4ce4-a6ad-08764b325b15" providerId="ADAL" clId="{9D86C80B-C324-4F68-8A36-C2EB371AB475}" dt="2020-10-17T03:48:38.458" v="17650"/>
          <ac:spMkLst>
            <pc:docMk/>
            <pc:sldMk cId="1921626037" sldId="355"/>
            <ac:spMk id="160" creationId="{11A266CF-8672-4217-A4B6-22E2930376F2}"/>
          </ac:spMkLst>
        </pc:spChg>
        <pc:spChg chg="del mod">
          <ac:chgData name="Jian" userId="dc9c5ffe-2e2f-4ce4-a6ad-08764b325b15" providerId="ADAL" clId="{9D86C80B-C324-4F68-8A36-C2EB371AB475}" dt="2020-10-17T03:49:00.174" v="17687" actId="478"/>
          <ac:spMkLst>
            <pc:docMk/>
            <pc:sldMk cId="1921626037" sldId="355"/>
            <ac:spMk id="161" creationId="{D7F05851-BB24-4464-9E1B-8DEC4BC06F2D}"/>
          </ac:spMkLst>
        </pc:spChg>
        <pc:spChg chg="del mod">
          <ac:chgData name="Jian" userId="dc9c5ffe-2e2f-4ce4-a6ad-08764b325b15" providerId="ADAL" clId="{9D86C80B-C324-4F68-8A36-C2EB371AB475}" dt="2020-10-17T03:49:26.054" v="17691" actId="478"/>
          <ac:spMkLst>
            <pc:docMk/>
            <pc:sldMk cId="1921626037" sldId="355"/>
            <ac:spMk id="162" creationId="{6E0E0E69-5EFA-410B-8528-77FE85576B81}"/>
          </ac:spMkLst>
        </pc:spChg>
        <pc:spChg chg="del mod">
          <ac:chgData name="Jian" userId="dc9c5ffe-2e2f-4ce4-a6ad-08764b325b15" providerId="ADAL" clId="{9D86C80B-C324-4F68-8A36-C2EB371AB475}" dt="2020-10-17T03:49:05.577" v="17688" actId="478"/>
          <ac:spMkLst>
            <pc:docMk/>
            <pc:sldMk cId="1921626037" sldId="355"/>
            <ac:spMk id="163" creationId="{3583812B-067D-4235-AA40-F25A974F534A}"/>
          </ac:spMkLst>
        </pc:spChg>
        <pc:spChg chg="del mod">
          <ac:chgData name="Jian" userId="dc9c5ffe-2e2f-4ce4-a6ad-08764b325b15" providerId="ADAL" clId="{9D86C80B-C324-4F68-8A36-C2EB371AB475}" dt="2020-10-17T03:49:12.503" v="17689" actId="478"/>
          <ac:spMkLst>
            <pc:docMk/>
            <pc:sldMk cId="1921626037" sldId="355"/>
            <ac:spMk id="164" creationId="{E850A5DD-1325-40A6-B11F-8A6D1FCC3BC6}"/>
          </ac:spMkLst>
        </pc:spChg>
        <pc:spChg chg="del mod">
          <ac:chgData name="Jian" userId="dc9c5ffe-2e2f-4ce4-a6ad-08764b325b15" providerId="ADAL" clId="{9D86C80B-C324-4F68-8A36-C2EB371AB475}" dt="2020-10-17T03:49:14.531" v="17690" actId="478"/>
          <ac:spMkLst>
            <pc:docMk/>
            <pc:sldMk cId="1921626037" sldId="355"/>
            <ac:spMk id="165" creationId="{7074E0C2-E7F2-47DA-9F6C-F9718CCBE19D}"/>
          </ac:spMkLst>
        </pc:spChg>
        <pc:spChg chg="del mod">
          <ac:chgData name="Jian" userId="dc9c5ffe-2e2f-4ce4-a6ad-08764b325b15" providerId="ADAL" clId="{9D86C80B-C324-4F68-8A36-C2EB371AB475}" dt="2020-10-17T03:48:57.605" v="17686" actId="478"/>
          <ac:spMkLst>
            <pc:docMk/>
            <pc:sldMk cId="1921626037" sldId="355"/>
            <ac:spMk id="166" creationId="{BB8CC6F9-0357-4052-8CC0-F2A907F532FC}"/>
          </ac:spMkLst>
        </pc:spChg>
        <pc:spChg chg="del mod">
          <ac:chgData name="Jian" userId="dc9c5ffe-2e2f-4ce4-a6ad-08764b325b15" providerId="ADAL" clId="{9D86C80B-C324-4F68-8A36-C2EB371AB475}" dt="2020-10-17T03:48:53.800" v="17685" actId="478"/>
          <ac:spMkLst>
            <pc:docMk/>
            <pc:sldMk cId="1921626037" sldId="355"/>
            <ac:spMk id="167" creationId="{0C6CCCB1-D7C1-409D-9E76-012E1ED940BC}"/>
          </ac:spMkLst>
        </pc:spChg>
        <pc:spChg chg="mod">
          <ac:chgData name="Jian" userId="dc9c5ffe-2e2f-4ce4-a6ad-08764b325b15" providerId="ADAL" clId="{9D86C80B-C324-4F68-8A36-C2EB371AB475}" dt="2020-10-17T03:48:38.458" v="17650"/>
          <ac:spMkLst>
            <pc:docMk/>
            <pc:sldMk cId="1921626037" sldId="355"/>
            <ac:spMk id="168" creationId="{1A6456AC-BBCA-4B0C-B070-03CF267BDE9D}"/>
          </ac:spMkLst>
        </pc:spChg>
        <pc:spChg chg="mod">
          <ac:chgData name="Jian" userId="dc9c5ffe-2e2f-4ce4-a6ad-08764b325b15" providerId="ADAL" clId="{9D86C80B-C324-4F68-8A36-C2EB371AB475}" dt="2020-10-17T03:48:38.458" v="17650"/>
          <ac:spMkLst>
            <pc:docMk/>
            <pc:sldMk cId="1921626037" sldId="355"/>
            <ac:spMk id="169" creationId="{21D928B5-44BB-48B2-8C6E-2307E8E9EE5E}"/>
          </ac:spMkLst>
        </pc:spChg>
        <pc:spChg chg="mod">
          <ac:chgData name="Jian" userId="dc9c5ffe-2e2f-4ce4-a6ad-08764b325b15" providerId="ADAL" clId="{9D86C80B-C324-4F68-8A36-C2EB371AB475}" dt="2020-10-17T03:48:38.458" v="17650"/>
          <ac:spMkLst>
            <pc:docMk/>
            <pc:sldMk cId="1921626037" sldId="355"/>
            <ac:spMk id="170" creationId="{EA1B2A01-7F2B-40F2-BCA7-AD2F78D151D0}"/>
          </ac:spMkLst>
        </pc:spChg>
        <pc:spChg chg="mod">
          <ac:chgData name="Jian" userId="dc9c5ffe-2e2f-4ce4-a6ad-08764b325b15" providerId="ADAL" clId="{9D86C80B-C324-4F68-8A36-C2EB371AB475}" dt="2020-10-17T03:48:38.458" v="17650"/>
          <ac:spMkLst>
            <pc:docMk/>
            <pc:sldMk cId="1921626037" sldId="355"/>
            <ac:spMk id="171" creationId="{DFB315E5-EA7E-4DCF-8A3E-0C1D8BFF0F8B}"/>
          </ac:spMkLst>
        </pc:spChg>
        <pc:spChg chg="mod">
          <ac:chgData name="Jian" userId="dc9c5ffe-2e2f-4ce4-a6ad-08764b325b15" providerId="ADAL" clId="{9D86C80B-C324-4F68-8A36-C2EB371AB475}" dt="2020-10-17T03:48:38.458" v="17650"/>
          <ac:spMkLst>
            <pc:docMk/>
            <pc:sldMk cId="1921626037" sldId="355"/>
            <ac:spMk id="172" creationId="{40AC101B-6B77-4519-81C6-595573B57E4D}"/>
          </ac:spMkLst>
        </pc:spChg>
        <pc:grpChg chg="add mod">
          <ac:chgData name="Jian" userId="dc9c5ffe-2e2f-4ce4-a6ad-08764b325b15" providerId="ADAL" clId="{9D86C80B-C324-4F68-8A36-C2EB371AB475}" dt="2020-10-16T05:04:43.645" v="5636"/>
          <ac:grpSpMkLst>
            <pc:docMk/>
            <pc:sldMk cId="1921626037" sldId="355"/>
            <ac:grpSpMk id="5" creationId="{93F659FE-A1E9-4CBA-89F5-31B0DD1B75FF}"/>
          </ac:grpSpMkLst>
        </pc:grpChg>
        <pc:grpChg chg="add mod">
          <ac:chgData name="Jian" userId="dc9c5ffe-2e2f-4ce4-a6ad-08764b325b15" providerId="ADAL" clId="{9D86C80B-C324-4F68-8A36-C2EB371AB475}" dt="2020-10-17T03:48:49.536" v="17684" actId="1037"/>
          <ac:grpSpMkLst>
            <pc:docMk/>
            <pc:sldMk cId="1921626037" sldId="355"/>
            <ac:grpSpMk id="147" creationId="{D7B2A769-14D3-4F8E-AB19-D62CE0715917}"/>
          </ac:grpSpMkLst>
        </pc:grp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6" creationId="{3C697126-AEEB-4C25-93C8-473040D7F68A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7" creationId="{B4F639D5-00D0-4313-9464-B4A4E741C7AE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8" creationId="{C7FC0231-982A-43DF-BD20-B09B8EB9885B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9" creationId="{FFBF91A4-4348-4E27-894B-17AE37C82A44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7" creationId="{5C12B525-DCA3-447B-8180-2A251FA78C35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8" creationId="{1AADB2E1-F818-4C94-8FCE-7CAB5FD5EA2B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9" creationId="{A2C0F724-366B-47B0-8684-EDA59E5FFC10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20" creationId="{1CE51DB7-3DBE-4C43-87B4-514F730BF90F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21" creationId="{B15494B4-3D49-494B-9D3F-72E58701A765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22" creationId="{C8EA66B7-C1A8-48FE-97BD-96A9D9DA2A22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23" creationId="{4A21053B-2A6B-4DDA-B0C5-F1B1B7657B0C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24" creationId="{00101090-E5D7-4ED1-B2B5-7BEDE2A07195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28" creationId="{3869E3DA-2CBC-42A3-8125-88502896B28E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29" creationId="{77BF4DF5-55D1-4587-A299-8A0926FDD565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30" creationId="{E4BDD346-BEF3-4889-AE6E-72564C62AD53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31" creationId="{53CF4E40-8A82-4BB4-A3C3-E3D47B773B47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32" creationId="{3975526B-C1C8-4373-BD10-6B96D9016D98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33" creationId="{D3DF578F-9117-432D-8A27-D9ED7B60D1B3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34" creationId="{164698FD-7AC0-4D8C-865D-60FB4A4F7777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38" creationId="{81D91206-A8C4-427C-8A71-2DEB52B11CE8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39" creationId="{CC5E7FC8-3035-49CE-905B-9D5335530A2C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40" creationId="{CCA78019-5E6C-4196-B5F4-AC4372CB7A19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41" creationId="{4EE64521-9045-4567-A538-E1CB63B7E2E5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42" creationId="{C942F4EC-3AE2-48A6-BBFA-F0EA586879DA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43" creationId="{BEE102F5-471D-4BF6-9708-DDA14BAAD35F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44" creationId="{BE87DC56-64F2-4856-B5F4-4FE87308A589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48" creationId="{07C55FC5-902E-4D36-B3B7-E1C770E19FAC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49" creationId="{6AD57196-6B79-4E37-87AE-FF7236E1A29C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50" creationId="{8771A056-AFCF-4E10-AC5B-40ACBA7D0807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51" creationId="{4FCBB1BB-3D61-40D6-B967-26C3760EA9B3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52" creationId="{E42137F8-4CD2-4ABB-8E9E-5D03FF4A7274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53" creationId="{14506754-F167-4527-8028-2AC24AF073AE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54" creationId="{6C2A5A0A-6EDC-486B-9DF3-D046E6B556F4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57" creationId="{EE1F424B-CC7D-4C98-B716-DF408B092D93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58" creationId="{5354F0EA-2085-4379-B159-D700441830E1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59" creationId="{870C2E66-039B-4B7B-8786-0B5E25065310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60" creationId="{D118D899-A8BF-4611-9918-7B86DC38A61D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61" creationId="{C6A68342-7D48-44C8-B481-1CEF3F0C5BA7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62" creationId="{66943E68-78D7-420B-BC3D-73043EFA7E93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65" creationId="{E12F75A4-2F4C-4A9F-B3B2-5DE9D5C7616C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66" creationId="{D373801A-74C4-42F3-8B41-C2D421CBA879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67" creationId="{901EA9EB-B384-4D7D-9263-713E5234C8A8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68" creationId="{EAF2E8C7-D1A2-4434-A9EE-5B93048FDA87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69" creationId="{5DEBB1FF-7402-40F2-B137-280EFC93BF17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70" creationId="{F2CD79BD-38C6-4AF1-A7B7-60418AADC806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74" creationId="{139D1ACA-FD50-45F4-8D53-3892D370A40D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75" creationId="{C7A55216-2FF1-42A3-8EB5-142A0F1B7898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76" creationId="{3EFA7CFA-772C-46C2-B06F-9ADA59A2AC47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77" creationId="{9CACF8B0-4426-40E6-B3EE-57DE21140E8B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78" creationId="{B12C2954-98E2-4824-8ECD-5129C7D2FE03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79" creationId="{82B99713-F0D2-479C-A638-2D412DD81951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80" creationId="{32C20406-BDB3-4F8B-BBFC-2FA9BE6E432F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83" creationId="{5C2C9F4F-D640-4A67-A7F0-055688A50A64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84" creationId="{67C77F0F-9ABA-402D-88A8-29B997691DB6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85" creationId="{FD3BD728-8B99-436B-BB74-9202548C3F28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86" creationId="{D53657B5-BF3F-41DD-8D70-393AD46FE6DA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87" creationId="{D850CE35-2654-45B0-A6C1-E53331FE9424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88" creationId="{46FC5914-CE12-4D85-B15D-14EC45DA8070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91" creationId="{062BBE75-66A7-4E3B-98F2-7AEF5B876FBF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92" creationId="{4614D69E-A1DB-4BCD-A1BD-D8FF5AA4BE48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93" creationId="{5C828F5B-A102-47AD-9869-05701EEEDDCA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94" creationId="{B1954045-E1C3-4469-A04D-441BCE952A3A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95" creationId="{2A8D5FD4-A3D1-4528-9006-715B86664607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96" creationId="{7FD81012-0264-49B8-A848-1F28CB54DEF4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97" creationId="{9CC76ABC-87C8-4EC7-BC88-2024A92E54EB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98" creationId="{914DDDB2-28E9-40B4-8C87-D1DFE248BCD8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99" creationId="{D0763AF1-009B-4B4D-A713-CB970FD76C5C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00" creationId="{02DA04ED-E136-4149-8683-01FF6814EC83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02" creationId="{DD13C675-CBBE-4C85-8F01-62FE00C78E3C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03" creationId="{F09CCC79-DCD1-4DF6-A89A-38CE85EA102E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07" creationId="{A697F098-5E84-45D0-849D-BC2B65F6EFE9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08" creationId="{8E0B9542-D3B0-4E1C-9445-3BC678692419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09" creationId="{1EEF8E9D-0D26-4240-8BD9-76C4E5459911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10" creationId="{A5297F5E-DACA-4421-807A-DA6145116BE6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11" creationId="{0F20C4A7-DA7A-43D6-A710-CC5D83023A56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12" creationId="{1431BE10-FCF4-4C98-BF4A-59D48EF8D8E3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13" creationId="{29A26A02-2E3C-44A6-AFB4-5DDB5963847D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16" creationId="{0E6EC8F2-A483-4581-A78F-A64893E95552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17" creationId="{1C313D02-3635-4C4D-994F-FC423F87142B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18" creationId="{23AF1064-9834-481E-8838-42B987AEFA94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19" creationId="{ABF40494-4EFD-4C34-9F6F-27F24FAA7B68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20" creationId="{2FF65148-9283-4990-BEA9-038878E1B066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21" creationId="{642B7F26-213E-4B1F-84E3-3A0ABFE729D2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24" creationId="{152C26BD-8C98-4CB4-AD8B-41A26B892309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25" creationId="{7F367B67-F42A-404F-865A-2A6050DE1E34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26" creationId="{FD04A1BB-24A7-4804-A1AA-6000B4FE1304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27" creationId="{0B033883-7C0A-4146-B2D7-C62734B36331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28" creationId="{69064721-F92F-42A0-B21F-4AE63029B08B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29" creationId="{5CB7495A-44D8-44CC-A462-4556C1423EB8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30" creationId="{08DC99DA-D0D9-4159-A681-B9E1E1603EB4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33" creationId="{B0025F29-066B-483A-9EE2-1AEFBB6667B8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34" creationId="{2F35555C-3702-448B-BD50-63BFB59F4003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35" creationId="{F73A94D6-DE61-4885-A88C-20BE0F4D088B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36" creationId="{D9D1A1E9-9689-4F77-84ED-A7FF1A68B5E4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37" creationId="{809BD477-7ED8-4967-9CE3-786038F5A839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38" creationId="{84A0821F-F0E7-454C-BE37-D6F02C73B12F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39" creationId="{175BBAE9-C876-48B4-8CD3-59F2B3395E73}"/>
          </ac:cxnSpMkLst>
        </pc:cxnChg>
        <pc:cxnChg chg="mod">
          <ac:chgData name="Jian" userId="dc9c5ffe-2e2f-4ce4-a6ad-08764b325b15" providerId="ADAL" clId="{9D86C80B-C324-4F68-8A36-C2EB371AB475}" dt="2020-10-16T05:04:43.645" v="5636"/>
          <ac:cxnSpMkLst>
            <pc:docMk/>
            <pc:sldMk cId="1921626037" sldId="355"/>
            <ac:cxnSpMk id="141" creationId="{EFFFF37F-75CB-46C9-BC1D-79563C955740}"/>
          </ac:cxnSpMkLst>
        </pc:cxnChg>
      </pc:sldChg>
      <pc:sldChg chg="addSp delSp modSp add mod modAnim">
        <pc:chgData name="Jian" userId="dc9c5ffe-2e2f-4ce4-a6ad-08764b325b15" providerId="ADAL" clId="{9D86C80B-C324-4F68-8A36-C2EB371AB475}" dt="2020-10-17T02:48:06.337" v="17370" actId="114"/>
        <pc:sldMkLst>
          <pc:docMk/>
          <pc:sldMk cId="2094234490" sldId="356"/>
        </pc:sldMkLst>
        <pc:spChg chg="mod">
          <ac:chgData name="Jian" userId="dc9c5ffe-2e2f-4ce4-a6ad-08764b325b15" providerId="ADAL" clId="{9D86C80B-C324-4F68-8A36-C2EB371AB475}" dt="2020-10-16T05:39:10.212" v="6497" actId="20577"/>
          <ac:spMkLst>
            <pc:docMk/>
            <pc:sldMk cId="2094234490" sldId="356"/>
            <ac:spMk id="2" creationId="{409170B3-109A-43F3-8C69-547D089B193D}"/>
          </ac:spMkLst>
        </pc:spChg>
        <pc:spChg chg="mod">
          <ac:chgData name="Jian" userId="dc9c5ffe-2e2f-4ce4-a6ad-08764b325b15" providerId="ADAL" clId="{9D86C80B-C324-4F68-8A36-C2EB371AB475}" dt="2020-10-17T02:47:51.624" v="17369" actId="14100"/>
          <ac:spMkLst>
            <pc:docMk/>
            <pc:sldMk cId="2094234490" sldId="356"/>
            <ac:spMk id="3" creationId="{6E3B049A-F326-4E6C-9367-94D0366DC876}"/>
          </ac:spMkLst>
        </pc:spChg>
        <pc:spChg chg="del">
          <ac:chgData name="Jian" userId="dc9c5ffe-2e2f-4ce4-a6ad-08764b325b15" providerId="ADAL" clId="{9D86C80B-C324-4F68-8A36-C2EB371AB475}" dt="2020-10-16T18:42:38.663" v="8236" actId="478"/>
          <ac:spMkLst>
            <pc:docMk/>
            <pc:sldMk cId="2094234490" sldId="356"/>
            <ac:spMk id="5" creationId="{52256497-6752-4305-87CD-90E41593B519}"/>
          </ac:spMkLst>
        </pc:spChg>
        <pc:spChg chg="add mod">
          <ac:chgData name="Jian" userId="dc9c5ffe-2e2f-4ce4-a6ad-08764b325b15" providerId="ADAL" clId="{9D86C80B-C324-4F68-8A36-C2EB371AB475}" dt="2020-10-17T02:48:06.337" v="17370" actId="114"/>
          <ac:spMkLst>
            <pc:docMk/>
            <pc:sldMk cId="2094234490" sldId="356"/>
            <ac:spMk id="7" creationId="{470C8983-3DCD-4222-9F10-82ECEC96A673}"/>
          </ac:spMkLst>
        </pc:spChg>
        <pc:spChg chg="add mod">
          <ac:chgData name="Jian" userId="dc9c5ffe-2e2f-4ce4-a6ad-08764b325b15" providerId="ADAL" clId="{9D86C80B-C324-4F68-8A36-C2EB371AB475}" dt="2020-10-17T00:02:25.507" v="15126" actId="1076"/>
          <ac:spMkLst>
            <pc:docMk/>
            <pc:sldMk cId="2094234490" sldId="356"/>
            <ac:spMk id="9" creationId="{F77F1A27-16BF-4822-91C9-3CC269E8E967}"/>
          </ac:spMkLst>
        </pc:spChg>
        <pc:spChg chg="del mod">
          <ac:chgData name="Jian" userId="dc9c5ffe-2e2f-4ce4-a6ad-08764b325b15" providerId="ADAL" clId="{9D86C80B-C324-4F68-8A36-C2EB371AB475}" dt="2020-10-16T18:42:36.043" v="8234" actId="478"/>
          <ac:spMkLst>
            <pc:docMk/>
            <pc:sldMk cId="2094234490" sldId="356"/>
            <ac:spMk id="19" creationId="{53935FB8-F0D1-41A3-B2AA-39A89EE89A19}"/>
          </ac:spMkLst>
        </pc:spChg>
        <pc:spChg chg="del mod">
          <ac:chgData name="Jian" userId="dc9c5ffe-2e2f-4ce4-a6ad-08764b325b15" providerId="ADAL" clId="{9D86C80B-C324-4F68-8A36-C2EB371AB475}" dt="2020-10-16T18:42:37.181" v="8235" actId="478"/>
          <ac:spMkLst>
            <pc:docMk/>
            <pc:sldMk cId="2094234490" sldId="356"/>
            <ac:spMk id="21" creationId="{6AC3FA6F-11A0-493F-9061-1E445A248A45}"/>
          </ac:spMkLst>
        </pc:spChg>
      </pc:sldChg>
      <pc:sldChg chg="addSp delSp modSp add mod modAnim">
        <pc:chgData name="Jian" userId="dc9c5ffe-2e2f-4ce4-a6ad-08764b325b15" providerId="ADAL" clId="{9D86C80B-C324-4F68-8A36-C2EB371AB475}" dt="2020-10-17T02:45:27.311" v="17368"/>
        <pc:sldMkLst>
          <pc:docMk/>
          <pc:sldMk cId="292240232" sldId="357"/>
        </pc:sldMkLst>
        <pc:spChg chg="mod">
          <ac:chgData name="Jian" userId="dc9c5ffe-2e2f-4ce4-a6ad-08764b325b15" providerId="ADAL" clId="{9D86C80B-C324-4F68-8A36-C2EB371AB475}" dt="2020-10-16T05:38:44.614" v="6480" actId="6549"/>
          <ac:spMkLst>
            <pc:docMk/>
            <pc:sldMk cId="292240232" sldId="357"/>
            <ac:spMk id="2" creationId="{409170B3-109A-43F3-8C69-547D089B193D}"/>
          </ac:spMkLst>
        </pc:spChg>
        <pc:spChg chg="add del mod">
          <ac:chgData name="Jian" userId="dc9c5ffe-2e2f-4ce4-a6ad-08764b325b15" providerId="ADAL" clId="{9D86C80B-C324-4F68-8A36-C2EB371AB475}" dt="2020-10-16T05:32:42.945" v="6250" actId="478"/>
          <ac:spMkLst>
            <pc:docMk/>
            <pc:sldMk cId="292240232" sldId="357"/>
            <ac:spMk id="3" creationId="{D171CBAB-78BD-4BF7-B713-640E50209980}"/>
          </ac:spMkLst>
        </pc:spChg>
        <pc:spChg chg="del mod">
          <ac:chgData name="Jian" userId="dc9c5ffe-2e2f-4ce4-a6ad-08764b325b15" providerId="ADAL" clId="{9D86C80B-C324-4F68-8A36-C2EB371AB475}" dt="2020-10-16T05:31:46.256" v="6225" actId="478"/>
          <ac:spMkLst>
            <pc:docMk/>
            <pc:sldMk cId="292240232" sldId="357"/>
            <ac:spMk id="5" creationId="{52256497-6752-4305-87CD-90E41593B519}"/>
          </ac:spMkLst>
        </pc:spChg>
        <pc:spChg chg="add mod">
          <ac:chgData name="Jian" userId="dc9c5ffe-2e2f-4ce4-a6ad-08764b325b15" providerId="ADAL" clId="{9D86C80B-C324-4F68-8A36-C2EB371AB475}" dt="2020-10-16T23:59:03.090" v="15050" actId="114"/>
          <ac:spMkLst>
            <pc:docMk/>
            <pc:sldMk cId="292240232" sldId="357"/>
            <ac:spMk id="6" creationId="{7CFC699A-C682-40A5-9DEF-C30E48FB575B}"/>
          </ac:spMkLst>
        </pc:spChg>
        <pc:spChg chg="add mod">
          <ac:chgData name="Jian" userId="dc9c5ffe-2e2f-4ce4-a6ad-08764b325b15" providerId="ADAL" clId="{9D86C80B-C324-4F68-8A36-C2EB371AB475}" dt="2020-10-17T00:02:39.164" v="15132" actId="20577"/>
          <ac:spMkLst>
            <pc:docMk/>
            <pc:sldMk cId="292240232" sldId="357"/>
            <ac:spMk id="7" creationId="{4B8894D7-FB44-4B86-AC7F-62D3A5CD192F}"/>
          </ac:spMkLst>
        </pc:spChg>
        <pc:spChg chg="del">
          <ac:chgData name="Jian" userId="dc9c5ffe-2e2f-4ce4-a6ad-08764b325b15" providerId="ADAL" clId="{9D86C80B-C324-4F68-8A36-C2EB371AB475}" dt="2020-10-16T05:26:56.720" v="5974" actId="478"/>
          <ac:spMkLst>
            <pc:docMk/>
            <pc:sldMk cId="292240232" sldId="357"/>
            <ac:spMk id="8" creationId="{BED16AA1-E1CE-44A8-9B0A-99D905E37B00}"/>
          </ac:spMkLst>
        </pc:spChg>
        <pc:spChg chg="del">
          <ac:chgData name="Jian" userId="dc9c5ffe-2e2f-4ce4-a6ad-08764b325b15" providerId="ADAL" clId="{9D86C80B-C324-4F68-8A36-C2EB371AB475}" dt="2020-10-16T05:26:56.720" v="5974" actId="478"/>
          <ac:spMkLst>
            <pc:docMk/>
            <pc:sldMk cId="292240232" sldId="357"/>
            <ac:spMk id="9" creationId="{81D1108E-F7A5-4895-95FC-419F241E706A}"/>
          </ac:spMkLst>
        </pc:spChg>
        <pc:spChg chg="del">
          <ac:chgData name="Jian" userId="dc9c5ffe-2e2f-4ce4-a6ad-08764b325b15" providerId="ADAL" clId="{9D86C80B-C324-4F68-8A36-C2EB371AB475}" dt="2020-10-16T05:26:56.720" v="5974" actId="478"/>
          <ac:spMkLst>
            <pc:docMk/>
            <pc:sldMk cId="292240232" sldId="357"/>
            <ac:spMk id="11" creationId="{6B7A90E1-6D79-46FA-9DCC-12473B0086DB}"/>
          </ac:spMkLst>
        </pc:spChg>
        <pc:spChg chg="del">
          <ac:chgData name="Jian" userId="dc9c5ffe-2e2f-4ce4-a6ad-08764b325b15" providerId="ADAL" clId="{9D86C80B-C324-4F68-8A36-C2EB371AB475}" dt="2020-10-16T05:26:56.720" v="5974" actId="478"/>
          <ac:spMkLst>
            <pc:docMk/>
            <pc:sldMk cId="292240232" sldId="357"/>
            <ac:spMk id="13" creationId="{4AAF37F5-AEE3-4539-986A-3117BB4645FA}"/>
          </ac:spMkLst>
        </pc:spChg>
        <pc:spChg chg="del">
          <ac:chgData name="Jian" userId="dc9c5ffe-2e2f-4ce4-a6ad-08764b325b15" providerId="ADAL" clId="{9D86C80B-C324-4F68-8A36-C2EB371AB475}" dt="2020-10-16T05:26:56.720" v="5974" actId="478"/>
          <ac:spMkLst>
            <pc:docMk/>
            <pc:sldMk cId="292240232" sldId="357"/>
            <ac:spMk id="15" creationId="{DC11C995-DFE9-46EA-9520-0A7E920B036C}"/>
          </ac:spMkLst>
        </pc:spChg>
        <pc:spChg chg="del">
          <ac:chgData name="Jian" userId="dc9c5ffe-2e2f-4ce4-a6ad-08764b325b15" providerId="ADAL" clId="{9D86C80B-C324-4F68-8A36-C2EB371AB475}" dt="2020-10-16T05:26:56.720" v="5974" actId="478"/>
          <ac:spMkLst>
            <pc:docMk/>
            <pc:sldMk cId="292240232" sldId="357"/>
            <ac:spMk id="17" creationId="{A97E122D-A29C-44B9-9911-1B9DA62FC0D7}"/>
          </ac:spMkLst>
        </pc:spChg>
        <pc:spChg chg="del mod">
          <ac:chgData name="Jian" userId="dc9c5ffe-2e2f-4ce4-a6ad-08764b325b15" providerId="ADAL" clId="{9D86C80B-C324-4F68-8A36-C2EB371AB475}" dt="2020-10-16T05:31:44.627" v="6224" actId="478"/>
          <ac:spMkLst>
            <pc:docMk/>
            <pc:sldMk cId="292240232" sldId="357"/>
            <ac:spMk id="19" creationId="{53935FB8-F0D1-41A3-B2AA-39A89EE89A19}"/>
          </ac:spMkLst>
        </pc:spChg>
        <pc:spChg chg="del mod">
          <ac:chgData name="Jian" userId="dc9c5ffe-2e2f-4ce4-a6ad-08764b325b15" providerId="ADAL" clId="{9D86C80B-C324-4F68-8A36-C2EB371AB475}" dt="2020-10-16T05:31:48.020" v="6226" actId="478"/>
          <ac:spMkLst>
            <pc:docMk/>
            <pc:sldMk cId="292240232" sldId="357"/>
            <ac:spMk id="21" creationId="{6AC3FA6F-11A0-493F-9061-1E445A248A45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23" creationId="{BCA757B2-ED85-4144-97B1-D20D40827DE2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24" creationId="{55C4986D-B9DC-4DE7-9FBB-B91DFB515B38}"/>
          </ac:spMkLst>
        </pc:spChg>
        <pc:spChg chg="del">
          <ac:chgData name="Jian" userId="dc9c5ffe-2e2f-4ce4-a6ad-08764b325b15" providerId="ADAL" clId="{9D86C80B-C324-4F68-8A36-C2EB371AB475}" dt="2020-10-16T05:26:59.121" v="5975" actId="478"/>
          <ac:spMkLst>
            <pc:docMk/>
            <pc:sldMk cId="292240232" sldId="357"/>
            <ac:spMk id="25" creationId="{60B6E442-8D54-477D-8715-7E5CA33289B0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26" creationId="{2CA562C7-C335-48D8-B01E-7991E066DE69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27" creationId="{9C96EE87-423B-4BE3-B41B-25815B869B2A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28" creationId="{EBF07B82-67DC-4247-81B5-AE9F8EA31459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29" creationId="{348979D4-0BD3-4A2F-841D-5DBF6EBA8319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30" creationId="{60A4A3FA-6C82-4DC3-8813-8E79E6F9494D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39" creationId="{A42A4F17-B0FB-48A3-9D93-7B3012D45DBE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40" creationId="{260195A4-CD14-4D7D-95AA-5EB8B65C86C2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41" creationId="{764A5E86-BD36-43C9-B6EA-8A6BAB069D71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49" creationId="{CD92A4D0-93B3-41FA-BA18-7CCDAC798F6F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50" creationId="{2038C0CF-375F-44C8-986E-85193329EBED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51" creationId="{9403A50A-9AE1-4E88-9D16-2716AFF39132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59" creationId="{B9D1302F-73D0-4B0E-AF12-541E78F95C79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60" creationId="{09EDA743-A0EB-4F8F-8DBB-B387CCD2714F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61" creationId="{3A72607E-94C7-4672-908B-CB02FB74DE1C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69" creationId="{AF9424E2-7CB6-4915-A260-99F846F2B27F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70" creationId="{F05F979F-51D4-4FD8-8F98-AD795E66871E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77" creationId="{4910EEF2-134D-4138-B2D8-AACF2EF53D01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78" creationId="{AD2AEAFC-2E80-4AF9-828F-11C5389D7529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85" creationId="{44316825-222A-4954-A733-0C700EBBDAC0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86" creationId="{C115E09A-136A-4C7E-9F90-6D3B80AC4612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87" creationId="{43841758-7456-4D49-8376-9DA7F5EB5B62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95" creationId="{1F9F9BD4-C577-41AB-843D-DB76421E4B2A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96" creationId="{B08F146F-A170-4758-8F22-16DE23621276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103" creationId="{B77F4CFB-1A2D-4BC7-A87E-AA04A811508E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104" creationId="{A5333981-F0C8-4450-90A8-6E9EB3D969A5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115" creationId="{AED7BB2D-0989-42A4-82F0-BBFE6533BA8A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118" creationId="{EE98E0F7-48D0-4028-9207-23EF971CE54D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119" creationId="{474D294C-E1EA-45FB-A453-49252AD70E5A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120" creationId="{2162F8D1-F86A-4CDC-972C-F0830E653FF4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128" creationId="{A49B2878-395C-4809-B3A0-72B0489838B7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129" creationId="{C78A7A8D-D8F2-48FA-BD2E-2EC85394DAEA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136" creationId="{EA5FD3CD-BC3A-4E64-978B-7826DD90301B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137" creationId="{57C8CA69-B3C5-42E1-B460-82D02A244939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145" creationId="{67347EB1-8B8D-4022-AF1F-71080A24DB89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146" creationId="{61BF79FC-630E-4C7F-A523-720F18FDC684}"/>
          </ac:spMkLst>
        </pc:spChg>
        <pc:spChg chg="mod">
          <ac:chgData name="Jian" userId="dc9c5ffe-2e2f-4ce4-a6ad-08764b325b15" providerId="ADAL" clId="{9D86C80B-C324-4F68-8A36-C2EB371AB475}" dt="2020-10-16T05:26:59.744" v="5976"/>
          <ac:spMkLst>
            <pc:docMk/>
            <pc:sldMk cId="292240232" sldId="357"/>
            <ac:spMk id="154" creationId="{A2E2EF18-85E0-49B3-9D63-4505AF9FF2B2}"/>
          </ac:spMkLst>
        </pc:spChg>
        <pc:spChg chg="mod">
          <ac:chgData name="Jian" userId="dc9c5ffe-2e2f-4ce4-a6ad-08764b325b15" providerId="ADAL" clId="{9D86C80B-C324-4F68-8A36-C2EB371AB475}" dt="2020-10-16T05:29:28.778" v="6068"/>
          <ac:spMkLst>
            <pc:docMk/>
            <pc:sldMk cId="292240232" sldId="357"/>
            <ac:spMk id="157" creationId="{1F2CA560-5077-4BA1-9883-8A52FE91E18F}"/>
          </ac:spMkLst>
        </pc:spChg>
        <pc:spChg chg="mod">
          <ac:chgData name="Jian" userId="dc9c5ffe-2e2f-4ce4-a6ad-08764b325b15" providerId="ADAL" clId="{9D86C80B-C324-4F68-8A36-C2EB371AB475}" dt="2020-10-16T05:29:28.778" v="6068"/>
          <ac:spMkLst>
            <pc:docMk/>
            <pc:sldMk cId="292240232" sldId="357"/>
            <ac:spMk id="158" creationId="{274F29A8-DDF2-459F-AD34-28174508BEF2}"/>
          </ac:spMkLst>
        </pc:spChg>
        <pc:spChg chg="mod">
          <ac:chgData name="Jian" userId="dc9c5ffe-2e2f-4ce4-a6ad-08764b325b15" providerId="ADAL" clId="{9D86C80B-C324-4F68-8A36-C2EB371AB475}" dt="2020-10-16T05:33:32.716" v="6253" actId="20577"/>
          <ac:spMkLst>
            <pc:docMk/>
            <pc:sldMk cId="292240232" sldId="357"/>
            <ac:spMk id="159" creationId="{4962A7E4-283F-415A-865F-B69900FDEC3A}"/>
          </ac:spMkLst>
        </pc:spChg>
        <pc:spChg chg="mod">
          <ac:chgData name="Jian" userId="dc9c5ffe-2e2f-4ce4-a6ad-08764b325b15" providerId="ADAL" clId="{9D86C80B-C324-4F68-8A36-C2EB371AB475}" dt="2020-10-16T05:29:28.778" v="6068"/>
          <ac:spMkLst>
            <pc:docMk/>
            <pc:sldMk cId="292240232" sldId="357"/>
            <ac:spMk id="160" creationId="{D7BA46ED-969B-4084-9BB7-D814DF79B7B0}"/>
          </ac:spMkLst>
        </pc:spChg>
        <pc:spChg chg="mod">
          <ac:chgData name="Jian" userId="dc9c5ffe-2e2f-4ce4-a6ad-08764b325b15" providerId="ADAL" clId="{9D86C80B-C324-4F68-8A36-C2EB371AB475}" dt="2020-10-16T05:29:28.778" v="6068"/>
          <ac:spMkLst>
            <pc:docMk/>
            <pc:sldMk cId="292240232" sldId="357"/>
            <ac:spMk id="161" creationId="{00C3AEC1-12D6-45B7-9079-B3DE26784DE4}"/>
          </ac:spMkLst>
        </pc:spChg>
        <pc:spChg chg="mod">
          <ac:chgData name="Jian" userId="dc9c5ffe-2e2f-4ce4-a6ad-08764b325b15" providerId="ADAL" clId="{9D86C80B-C324-4F68-8A36-C2EB371AB475}" dt="2020-10-16T05:33:41.860" v="6256" actId="14100"/>
          <ac:spMkLst>
            <pc:docMk/>
            <pc:sldMk cId="292240232" sldId="357"/>
            <ac:spMk id="162" creationId="{B782ACA3-6459-4DDD-A959-A099A55F5C23}"/>
          </ac:spMkLst>
        </pc:spChg>
        <pc:spChg chg="mod">
          <ac:chgData name="Jian" userId="dc9c5ffe-2e2f-4ce4-a6ad-08764b325b15" providerId="ADAL" clId="{9D86C80B-C324-4F68-8A36-C2EB371AB475}" dt="2020-10-16T05:29:28.778" v="6068"/>
          <ac:spMkLst>
            <pc:docMk/>
            <pc:sldMk cId="292240232" sldId="357"/>
            <ac:spMk id="163" creationId="{A7AD9124-6738-48E2-BFDC-35AE485D5EFD}"/>
          </ac:spMkLst>
        </pc:spChg>
        <pc:spChg chg="mod">
          <ac:chgData name="Jian" userId="dc9c5ffe-2e2f-4ce4-a6ad-08764b325b15" providerId="ADAL" clId="{9D86C80B-C324-4F68-8A36-C2EB371AB475}" dt="2020-10-16T05:34:45.322" v="6308" actId="1038"/>
          <ac:spMkLst>
            <pc:docMk/>
            <pc:sldMk cId="292240232" sldId="357"/>
            <ac:spMk id="164" creationId="{E11246B7-A57C-460C-A4AC-4775F875389D}"/>
          </ac:spMkLst>
        </pc:spChg>
        <pc:spChg chg="mod">
          <ac:chgData name="Jian" userId="dc9c5ffe-2e2f-4ce4-a6ad-08764b325b15" providerId="ADAL" clId="{9D86C80B-C324-4F68-8A36-C2EB371AB475}" dt="2020-10-16T05:29:28.778" v="6068"/>
          <ac:spMkLst>
            <pc:docMk/>
            <pc:sldMk cId="292240232" sldId="357"/>
            <ac:spMk id="165" creationId="{F18E22A5-1F95-44B0-BCA0-464C2F0FFEC9}"/>
          </ac:spMkLst>
        </pc:spChg>
        <pc:spChg chg="mod">
          <ac:chgData name="Jian" userId="dc9c5ffe-2e2f-4ce4-a6ad-08764b325b15" providerId="ADAL" clId="{9D86C80B-C324-4F68-8A36-C2EB371AB475}" dt="2020-10-16T05:29:28.778" v="6068"/>
          <ac:spMkLst>
            <pc:docMk/>
            <pc:sldMk cId="292240232" sldId="357"/>
            <ac:spMk id="166" creationId="{DDBE4C02-1096-46DE-908F-C4B1E0436746}"/>
          </ac:spMkLst>
        </pc:spChg>
        <pc:spChg chg="mod">
          <ac:chgData name="Jian" userId="dc9c5ffe-2e2f-4ce4-a6ad-08764b325b15" providerId="ADAL" clId="{9D86C80B-C324-4F68-8A36-C2EB371AB475}" dt="2020-10-16T05:34:58.858" v="6318" actId="1037"/>
          <ac:spMkLst>
            <pc:docMk/>
            <pc:sldMk cId="292240232" sldId="357"/>
            <ac:spMk id="167" creationId="{5EEF6339-8B4E-442D-9225-4BB1BFCCCE88}"/>
          </ac:spMkLst>
        </pc:spChg>
        <pc:spChg chg="mod">
          <ac:chgData name="Jian" userId="dc9c5ffe-2e2f-4ce4-a6ad-08764b325b15" providerId="ADAL" clId="{9D86C80B-C324-4F68-8A36-C2EB371AB475}" dt="2020-10-16T05:29:28.778" v="6068"/>
          <ac:spMkLst>
            <pc:docMk/>
            <pc:sldMk cId="292240232" sldId="357"/>
            <ac:spMk id="168" creationId="{96B3E605-3ED1-4524-B036-E913B0792DD3}"/>
          </ac:spMkLst>
        </pc:spChg>
        <pc:spChg chg="mod">
          <ac:chgData name="Jian" userId="dc9c5ffe-2e2f-4ce4-a6ad-08764b325b15" providerId="ADAL" clId="{9D86C80B-C324-4F68-8A36-C2EB371AB475}" dt="2020-10-16T05:29:28.778" v="6068"/>
          <ac:spMkLst>
            <pc:docMk/>
            <pc:sldMk cId="292240232" sldId="357"/>
            <ac:spMk id="169" creationId="{0F02C07C-CE83-4325-844C-E339875155A8}"/>
          </ac:spMkLst>
        </pc:spChg>
        <pc:spChg chg="mod">
          <ac:chgData name="Jian" userId="dc9c5ffe-2e2f-4ce4-a6ad-08764b325b15" providerId="ADAL" clId="{9D86C80B-C324-4F68-8A36-C2EB371AB475}" dt="2020-10-16T05:29:28.778" v="6068"/>
          <ac:spMkLst>
            <pc:docMk/>
            <pc:sldMk cId="292240232" sldId="357"/>
            <ac:spMk id="170" creationId="{083621BD-A789-4517-AE76-A1C23BC81760}"/>
          </ac:spMkLst>
        </pc:spChg>
        <pc:spChg chg="mod">
          <ac:chgData name="Jian" userId="dc9c5ffe-2e2f-4ce4-a6ad-08764b325b15" providerId="ADAL" clId="{9D86C80B-C324-4F68-8A36-C2EB371AB475}" dt="2020-10-16T05:33:46.796" v="6257" actId="20577"/>
          <ac:spMkLst>
            <pc:docMk/>
            <pc:sldMk cId="292240232" sldId="357"/>
            <ac:spMk id="171" creationId="{AA5AEC74-B39B-4FA1-99D5-6494390FA16B}"/>
          </ac:spMkLst>
        </pc:spChg>
        <pc:spChg chg="mod">
          <ac:chgData name="Jian" userId="dc9c5ffe-2e2f-4ce4-a6ad-08764b325b15" providerId="ADAL" clId="{9D86C80B-C324-4F68-8A36-C2EB371AB475}" dt="2020-10-16T05:33:48.835" v="6258" actId="20577"/>
          <ac:spMkLst>
            <pc:docMk/>
            <pc:sldMk cId="292240232" sldId="357"/>
            <ac:spMk id="172" creationId="{AA3EA452-E338-49DE-ACDD-30AA156038B2}"/>
          </ac:spMkLst>
        </pc:spChg>
        <pc:spChg chg="mod">
          <ac:chgData name="Jian" userId="dc9c5ffe-2e2f-4ce4-a6ad-08764b325b15" providerId="ADAL" clId="{9D86C80B-C324-4F68-8A36-C2EB371AB475}" dt="2020-10-16T05:29:28.778" v="6068"/>
          <ac:spMkLst>
            <pc:docMk/>
            <pc:sldMk cId="292240232" sldId="357"/>
            <ac:spMk id="173" creationId="{EEF6C207-DEF6-420E-BE20-4554986A260F}"/>
          </ac:spMkLst>
        </pc:spChg>
        <pc:spChg chg="mod">
          <ac:chgData name="Jian" userId="dc9c5ffe-2e2f-4ce4-a6ad-08764b325b15" providerId="ADAL" clId="{9D86C80B-C324-4F68-8A36-C2EB371AB475}" dt="2020-10-16T05:29:28.778" v="6068"/>
          <ac:spMkLst>
            <pc:docMk/>
            <pc:sldMk cId="292240232" sldId="357"/>
            <ac:spMk id="174" creationId="{B5BDF2F5-6001-4AE3-B462-665582A7C9AF}"/>
          </ac:spMkLst>
        </pc:spChg>
        <pc:spChg chg="mod">
          <ac:chgData name="Jian" userId="dc9c5ffe-2e2f-4ce4-a6ad-08764b325b15" providerId="ADAL" clId="{9D86C80B-C324-4F68-8A36-C2EB371AB475}" dt="2020-10-16T05:34:10.340" v="6274" actId="1035"/>
          <ac:spMkLst>
            <pc:docMk/>
            <pc:sldMk cId="292240232" sldId="357"/>
            <ac:spMk id="175" creationId="{9C98CB4B-AAEA-4A50-905C-EC1ECD96EE9A}"/>
          </ac:spMkLst>
        </pc:spChg>
        <pc:spChg chg="mod">
          <ac:chgData name="Jian" userId="dc9c5ffe-2e2f-4ce4-a6ad-08764b325b15" providerId="ADAL" clId="{9D86C80B-C324-4F68-8A36-C2EB371AB475}" dt="2020-10-16T05:29:28.778" v="6068"/>
          <ac:spMkLst>
            <pc:docMk/>
            <pc:sldMk cId="292240232" sldId="357"/>
            <ac:spMk id="176" creationId="{B466FE8B-6E47-420A-8E15-DBD92709253C}"/>
          </ac:spMkLst>
        </pc:spChg>
        <pc:spChg chg="mod">
          <ac:chgData name="Jian" userId="dc9c5ffe-2e2f-4ce4-a6ad-08764b325b15" providerId="ADAL" clId="{9D86C80B-C324-4F68-8A36-C2EB371AB475}" dt="2020-10-16T05:33:36.266" v="6254" actId="20577"/>
          <ac:spMkLst>
            <pc:docMk/>
            <pc:sldMk cId="292240232" sldId="357"/>
            <ac:spMk id="177" creationId="{5B6BA980-2A61-467D-9B21-B1A45A7D3BBA}"/>
          </ac:spMkLst>
        </pc:spChg>
        <pc:spChg chg="mod">
          <ac:chgData name="Jian" userId="dc9c5ffe-2e2f-4ce4-a6ad-08764b325b15" providerId="ADAL" clId="{9D86C80B-C324-4F68-8A36-C2EB371AB475}" dt="2020-10-16T05:29:28.778" v="6068"/>
          <ac:spMkLst>
            <pc:docMk/>
            <pc:sldMk cId="292240232" sldId="357"/>
            <ac:spMk id="178" creationId="{23007872-E5E1-44F6-A911-FB161630A3D7}"/>
          </ac:spMkLst>
        </pc:spChg>
        <pc:spChg chg="mod">
          <ac:chgData name="Jian" userId="dc9c5ffe-2e2f-4ce4-a6ad-08764b325b15" providerId="ADAL" clId="{9D86C80B-C324-4F68-8A36-C2EB371AB475}" dt="2020-10-16T05:29:28.778" v="6068"/>
          <ac:spMkLst>
            <pc:docMk/>
            <pc:sldMk cId="292240232" sldId="357"/>
            <ac:spMk id="179" creationId="{CEF48634-4EFA-4F8B-9176-CFD2E264B910}"/>
          </ac:spMkLst>
        </pc:spChg>
        <pc:spChg chg="mod">
          <ac:chgData name="Jian" userId="dc9c5ffe-2e2f-4ce4-a6ad-08764b325b15" providerId="ADAL" clId="{9D86C80B-C324-4F68-8A36-C2EB371AB475}" dt="2020-10-16T05:29:28.778" v="6068"/>
          <ac:spMkLst>
            <pc:docMk/>
            <pc:sldMk cId="292240232" sldId="357"/>
            <ac:spMk id="180" creationId="{DEF7FD17-69D9-4BA7-BABC-25C90B91E98A}"/>
          </ac:spMkLst>
        </pc:spChg>
        <pc:spChg chg="add mod">
          <ac:chgData name="Jian" userId="dc9c5ffe-2e2f-4ce4-a6ad-08764b325b15" providerId="ADAL" clId="{9D86C80B-C324-4F68-8A36-C2EB371AB475}" dt="2020-10-16T23:22:42.094" v="14946" actId="20577"/>
          <ac:spMkLst>
            <pc:docMk/>
            <pc:sldMk cId="292240232" sldId="357"/>
            <ac:spMk id="181" creationId="{99B2A8C8-038E-4A5D-B3B0-6F0249A7C9E3}"/>
          </ac:spMkLst>
        </pc:spChg>
        <pc:spChg chg="add mod">
          <ac:chgData name="Jian" userId="dc9c5ffe-2e2f-4ce4-a6ad-08764b325b15" providerId="ADAL" clId="{9D86C80B-C324-4F68-8A36-C2EB371AB475}" dt="2020-10-17T02:45:22.561" v="17367" actId="14100"/>
          <ac:spMkLst>
            <pc:docMk/>
            <pc:sldMk cId="292240232" sldId="357"/>
            <ac:spMk id="182" creationId="{DA1E57B1-EB76-42A2-AF8B-003CC3B338B3}"/>
          </ac:spMkLst>
        </pc:spChg>
        <pc:grpChg chg="add mod">
          <ac:chgData name="Jian" userId="dc9c5ffe-2e2f-4ce4-a6ad-08764b325b15" providerId="ADAL" clId="{9D86C80B-C324-4F68-8A36-C2EB371AB475}" dt="2020-10-16T05:32:21.961" v="6247" actId="1076"/>
          <ac:grpSpMkLst>
            <pc:docMk/>
            <pc:sldMk cId="292240232" sldId="357"/>
            <ac:grpSpMk id="14" creationId="{86F8BF66-BE22-4AE8-AA5F-7B21D8D7E696}"/>
          </ac:grpSpMkLst>
        </pc:grpChg>
        <pc:grpChg chg="add mod">
          <ac:chgData name="Jian" userId="dc9c5ffe-2e2f-4ce4-a6ad-08764b325b15" providerId="ADAL" clId="{9D86C80B-C324-4F68-8A36-C2EB371AB475}" dt="2020-10-16T05:32:21.961" v="6247" actId="1076"/>
          <ac:grpSpMkLst>
            <pc:docMk/>
            <pc:sldMk cId="292240232" sldId="357"/>
            <ac:grpSpMk id="156" creationId="{F9A7E591-3E60-469B-BB53-A256AFB0EA3E}"/>
          </ac:grpSpMkLst>
        </pc:grpChg>
        <pc:picChg chg="add mod">
          <ac:chgData name="Jian" userId="dc9c5ffe-2e2f-4ce4-a6ad-08764b325b15" providerId="ADAL" clId="{9D86C80B-C324-4F68-8A36-C2EB371AB475}" dt="2020-10-16T05:38:18.218" v="6475" actId="1076"/>
          <ac:picMkLst>
            <pc:docMk/>
            <pc:sldMk cId="292240232" sldId="357"/>
            <ac:picMk id="12" creationId="{6ED8FA2A-7504-431A-82B6-62BF6A992A5D}"/>
          </ac:picMkLst>
        </pc:pic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6" creationId="{0DED265A-0550-44BA-BA44-0BC3CEEC0A9B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8" creationId="{C95AF159-59D6-48E1-81F5-02E47950D4B6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20" creationId="{4504FA69-6AAC-468C-A8DD-1CBEFF311E0F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22" creationId="{F37F9926-2DC0-4AFC-8794-AB995F7C3657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31" creationId="{74FC1B12-9DAE-469B-B2C3-E1675FF263D0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32" creationId="{A7B86432-01AC-4802-9213-C4E3974B656E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33" creationId="{ED8B0735-6250-4634-B234-E2E9E9845604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34" creationId="{08EDED99-F0CC-457B-AF0C-F97F30BA2AF2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35" creationId="{F0BA99F1-38B4-4851-8D0A-0CC7840F53FD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36" creationId="{F48D3FFD-4457-4D53-A513-4ED279B2779C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37" creationId="{BB858927-69E6-467B-8ECF-1E94030894A6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38" creationId="{3F7CCBE7-6F9C-4CEB-85DF-BCEEEA930D70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42" creationId="{DC214689-36C8-4F10-8D9A-A6B67835C92B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43" creationId="{F5F410CB-DCF3-474D-85B1-1FA3EC7417E0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44" creationId="{875EF859-DFB9-45A3-9736-78A017FB2998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45" creationId="{40FA791F-6154-46FF-950D-8EC9E0488C12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46" creationId="{007E28CC-7046-4BBB-A19A-C0D50C2A1007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47" creationId="{DCF4EF19-B25F-420A-9B6C-2C819CE44CE9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48" creationId="{8C8C8619-52D0-4847-A41A-98E50B10BDDB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52" creationId="{85C4300F-FBE1-41DB-AC38-4BF38DEB19A1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53" creationId="{5C7C2223-EF07-4309-969C-907BF28418C6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54" creationId="{D080029E-270E-4128-B7C0-16BB571BDEEF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55" creationId="{4D7B531C-01B7-4935-8E7B-1C8826D4C890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56" creationId="{8CCE4031-A848-4392-BE37-196856117BDF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57" creationId="{1539F759-284A-4698-A7C5-50B84B3B0D97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58" creationId="{D1D88E4D-7004-46CB-A1A6-B21CDEBEF71D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62" creationId="{8F5EE53E-068D-42D9-B22D-81B62CFE84B4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63" creationId="{EFB13683-A7BE-47AA-AE8F-04EE6BE1E817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64" creationId="{519A6D25-9603-4806-97EC-ED3D9338A308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65" creationId="{C93A315D-433C-4A81-B70A-5C0620AC3F40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66" creationId="{F2DAC01F-BA3A-45C9-B20A-FEFDA3DC6726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67" creationId="{6BA13B65-F91E-480B-BBEC-5C88B4487D87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68" creationId="{DB3B3105-DF90-4168-BBCD-D2FC935B9140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71" creationId="{6E042B11-68F3-4565-AE2A-7AABEB25A4D4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72" creationId="{D85078A6-E5AD-4FE9-B53D-E1E0A0C1AF49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73" creationId="{C8EDB1CA-47F2-4AE5-9522-190C037A3CC5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74" creationId="{5F79976C-3469-4E5D-AF0C-03615FB14142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75" creationId="{F5F3A60C-A486-4C4F-B164-FD3228A733A2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76" creationId="{DC3ED108-7748-4154-8835-8BDEADE082F4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79" creationId="{32CCE13B-7507-4609-99E4-20390097B4A2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80" creationId="{53C19201-7FE9-4CE9-BAE3-39A19A8F8549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81" creationId="{530DEE10-9DE2-4086-8EAA-079C652817DC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82" creationId="{FEC0D199-AA16-4448-917E-31E469317FAC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83" creationId="{EB94C05D-5B91-47B6-875D-B8E83DDFC444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84" creationId="{3D2D7DFB-6AB4-40D8-B9E3-D191779DD1F6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88" creationId="{17B8C79B-1A72-4005-AA3C-A569B6BAB36B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89" creationId="{B02481B2-DF3F-4703-911B-BD550201E77C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90" creationId="{08E7166E-2414-4459-B850-32624A069EB0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91" creationId="{7A8984F3-34F4-40FE-ADFE-5592C78BBF4F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92" creationId="{3FC04498-0B15-413E-9CEA-D73FAA04917C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93" creationId="{5017B524-98E7-4C30-A332-BFAAD06BB0EA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94" creationId="{20B2DFFF-A92B-4466-9C4C-32857DD69A17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97" creationId="{83F0950E-BE52-45A3-9EF1-B42426EC5257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98" creationId="{4677A98E-AAF6-4EAB-B900-EC5151A7BB31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99" creationId="{F043070B-A85D-449F-ABAA-DDD244D286DF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00" creationId="{97299932-111A-4F93-87F7-0ED9581CD891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01" creationId="{2ECA7D39-8AAB-464F-AA99-48A90E39A8DB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02" creationId="{AE9D00D2-AF8E-4DB5-80CD-47500C282602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05" creationId="{2F04F274-EA1F-40A8-A3F6-972877F3CE99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06" creationId="{6677139B-220B-4925-8B4C-8AF28493EA67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07" creationId="{75B703C9-DDA5-4888-B45F-8324A273AF0F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08" creationId="{3269547C-084B-43AC-8435-CED5B2C391CF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09" creationId="{DE05180D-E0D3-4A77-8219-9336EB802093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10" creationId="{6B4E3C99-46D8-4828-8553-F1F3B7A65E69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11" creationId="{2698B21F-FE3A-4C7E-873D-8D3717DB4549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12" creationId="{5EB66836-0187-4B84-BD1E-D760B427BD9E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13" creationId="{17FAD677-E31F-4A42-AF3F-0905EF23A6ED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14" creationId="{93B28A90-9B5B-4461-8570-D5E13306F2C5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16" creationId="{B72FFB2F-99B5-4F9F-B371-FBEC1B6140FC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17" creationId="{41BAE7B1-6A51-4141-ADAA-B297A3B65522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21" creationId="{1E24A378-52AC-4BCF-A1CB-DA57EE4835EB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22" creationId="{8DB1B10D-3C75-40AD-8D02-565371FFDB10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23" creationId="{D5512A6F-E0F8-4DCD-962D-2BA75E323738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24" creationId="{A7267DC1-1EEF-4339-8D2F-925CFE6925FA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25" creationId="{75C5EC05-3CDF-461C-8399-ABCC3AFE827B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26" creationId="{C0AD8C72-2F4C-4A50-B18C-4B323B3D758C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27" creationId="{405BA1D6-1BA8-4BD2-AC2A-A56B1608F9CD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30" creationId="{B1E17EDB-066E-44ED-973E-429F4C364DE7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31" creationId="{2DD699B2-23A9-4237-A4DC-B106061755B4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32" creationId="{0480A904-0B54-4FEE-AA9E-230FFA2A4C69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33" creationId="{E3ACBD5D-0505-475A-9F36-F5DAB79D0099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34" creationId="{F2D4FFFB-DDDA-4857-814D-5B36369ADFE9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35" creationId="{445DC43A-CC1F-4AAA-8035-B53E655019D9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38" creationId="{CF2178D8-C006-4E86-BEFA-D109F85BF558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39" creationId="{B9934C08-A173-4F26-914F-D5E23D0A9E26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40" creationId="{1D0F4835-4621-42FF-AE3A-2B9CC7447795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41" creationId="{20D816AB-4083-490E-A92D-96582E8939BC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42" creationId="{0F6B6392-8D96-46C4-A49A-F7E591663A6E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43" creationId="{38DABF68-E182-48E7-93DB-8F2204CE5503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44" creationId="{023685A7-A1F2-48CE-ADEE-79D1B08D66FA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47" creationId="{4AB0E474-ABB4-445F-829F-D5552752AEDE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48" creationId="{485B9266-D304-4D6D-A986-11729B2A6DCA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49" creationId="{3D0095A0-49B2-429B-B84B-43096A0E6D68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50" creationId="{B1566A58-72D6-41F3-83F7-2E6E4712DE22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51" creationId="{B367FD4F-8FB3-47BA-A55A-9D2CDE676111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52" creationId="{6ED02CFE-C632-4BCF-92FE-6E4995C1F6AF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53" creationId="{9E1EC498-2781-4C41-9D99-8D2BB32F1324}"/>
          </ac:cxnSpMkLst>
        </pc:cxnChg>
        <pc:cxnChg chg="mod">
          <ac:chgData name="Jian" userId="dc9c5ffe-2e2f-4ce4-a6ad-08764b325b15" providerId="ADAL" clId="{9D86C80B-C324-4F68-8A36-C2EB371AB475}" dt="2020-10-16T05:26:59.744" v="5976"/>
          <ac:cxnSpMkLst>
            <pc:docMk/>
            <pc:sldMk cId="292240232" sldId="357"/>
            <ac:cxnSpMk id="155" creationId="{47697B59-AECC-42AB-8B8C-81E562169D77}"/>
          </ac:cxnSpMkLst>
        </pc:cxnChg>
      </pc:sldChg>
      <pc:sldChg chg="modSp add mod ord">
        <pc:chgData name="Jian" userId="dc9c5ffe-2e2f-4ce4-a6ad-08764b325b15" providerId="ADAL" clId="{9D86C80B-C324-4F68-8A36-C2EB371AB475}" dt="2020-10-17T02:43:23.677" v="17363"/>
        <pc:sldMkLst>
          <pc:docMk/>
          <pc:sldMk cId="818239984" sldId="358"/>
        </pc:sldMkLst>
        <pc:spChg chg="mod">
          <ac:chgData name="Jian" userId="dc9c5ffe-2e2f-4ce4-a6ad-08764b325b15" providerId="ADAL" clId="{9D86C80B-C324-4F68-8A36-C2EB371AB475}" dt="2020-10-16T06:05:14.843" v="6997" actId="113"/>
          <ac:spMkLst>
            <pc:docMk/>
            <pc:sldMk cId="818239984" sldId="358"/>
            <ac:spMk id="64" creationId="{8C065143-56B1-493A-B00E-19A827FE478C}"/>
          </ac:spMkLst>
        </pc:spChg>
      </pc:sldChg>
      <pc:sldChg chg="modSp add mod">
        <pc:chgData name="Jian" userId="dc9c5ffe-2e2f-4ce4-a6ad-08764b325b15" providerId="ADAL" clId="{9D86C80B-C324-4F68-8A36-C2EB371AB475}" dt="2020-10-16T06:16:39.043" v="7187" actId="20577"/>
        <pc:sldMkLst>
          <pc:docMk/>
          <pc:sldMk cId="4098568207" sldId="359"/>
        </pc:sldMkLst>
        <pc:spChg chg="mod">
          <ac:chgData name="Jian" userId="dc9c5ffe-2e2f-4ce4-a6ad-08764b325b15" providerId="ADAL" clId="{9D86C80B-C324-4F68-8A36-C2EB371AB475}" dt="2020-10-16T06:16:39.043" v="7187" actId="20577"/>
          <ac:spMkLst>
            <pc:docMk/>
            <pc:sldMk cId="4098568207" sldId="359"/>
            <ac:spMk id="3" creationId="{0BFF37B8-EC80-43A6-9B7E-2BF4EC7B989D}"/>
          </ac:spMkLst>
        </pc:spChg>
      </pc:sldChg>
      <pc:sldChg chg="modSp add mod">
        <pc:chgData name="Jian" userId="dc9c5ffe-2e2f-4ce4-a6ad-08764b325b15" providerId="ADAL" clId="{9D86C80B-C324-4F68-8A36-C2EB371AB475}" dt="2020-10-16T06:31:31.692" v="8059" actId="313"/>
        <pc:sldMkLst>
          <pc:docMk/>
          <pc:sldMk cId="268510152" sldId="360"/>
        </pc:sldMkLst>
        <pc:spChg chg="mod">
          <ac:chgData name="Jian" userId="dc9c5ffe-2e2f-4ce4-a6ad-08764b325b15" providerId="ADAL" clId="{9D86C80B-C324-4F68-8A36-C2EB371AB475}" dt="2020-10-16T06:19:10.213" v="7367" actId="1035"/>
          <ac:spMkLst>
            <pc:docMk/>
            <pc:sldMk cId="268510152" sldId="360"/>
            <ac:spMk id="2" creationId="{09FE5346-1382-4E50-BC54-D3A831D2F54B}"/>
          </ac:spMkLst>
        </pc:spChg>
        <pc:spChg chg="mod">
          <ac:chgData name="Jian" userId="dc9c5ffe-2e2f-4ce4-a6ad-08764b325b15" providerId="ADAL" clId="{9D86C80B-C324-4F68-8A36-C2EB371AB475}" dt="2020-10-16T06:31:31.692" v="8059" actId="313"/>
          <ac:spMkLst>
            <pc:docMk/>
            <pc:sldMk cId="268510152" sldId="360"/>
            <ac:spMk id="3" creationId="{0BFF37B8-EC80-43A6-9B7E-2BF4EC7B989D}"/>
          </ac:spMkLst>
        </pc:spChg>
      </pc:sldChg>
      <pc:sldChg chg="new del">
        <pc:chgData name="Jian" userId="dc9c5ffe-2e2f-4ce4-a6ad-08764b325b15" providerId="ADAL" clId="{9D86C80B-C324-4F68-8A36-C2EB371AB475}" dt="2020-10-16T06:16:59.978" v="7198" actId="47"/>
        <pc:sldMkLst>
          <pc:docMk/>
          <pc:sldMk cId="1123784306" sldId="360"/>
        </pc:sldMkLst>
      </pc:sldChg>
      <pc:sldChg chg="addSp delSp modSp add mod modAnim">
        <pc:chgData name="Jian" userId="dc9c5ffe-2e2f-4ce4-a6ad-08764b325b15" providerId="ADAL" clId="{9D86C80B-C324-4F68-8A36-C2EB371AB475}" dt="2020-10-17T00:30:49.052" v="15150" actId="20577"/>
        <pc:sldMkLst>
          <pc:docMk/>
          <pc:sldMk cId="2788238175" sldId="361"/>
        </pc:sldMkLst>
        <pc:spChg chg="mod">
          <ac:chgData name="Jian" userId="dc9c5ffe-2e2f-4ce4-a6ad-08764b325b15" providerId="ADAL" clId="{9D86C80B-C324-4F68-8A36-C2EB371AB475}" dt="2020-10-16T06:21:13.365" v="7451" actId="20577"/>
          <ac:spMkLst>
            <pc:docMk/>
            <pc:sldMk cId="2788238175" sldId="361"/>
            <ac:spMk id="2" creationId="{F9C81F77-61B6-4DA4-B6F0-48FF73F17404}"/>
          </ac:spMkLst>
        </pc:spChg>
        <pc:spChg chg="mod">
          <ac:chgData name="Jian" userId="dc9c5ffe-2e2f-4ce4-a6ad-08764b325b15" providerId="ADAL" clId="{9D86C80B-C324-4F68-8A36-C2EB371AB475}" dt="2020-10-17T00:30:49.052" v="15150" actId="20577"/>
          <ac:spMkLst>
            <pc:docMk/>
            <pc:sldMk cId="2788238175" sldId="361"/>
            <ac:spMk id="3" creationId="{FA7AB5CC-6751-47D4-92BF-2F8CD9550148}"/>
          </ac:spMkLst>
        </pc:spChg>
        <pc:spChg chg="del">
          <ac:chgData name="Jian" userId="dc9c5ffe-2e2f-4ce4-a6ad-08764b325b15" providerId="ADAL" clId="{9D86C80B-C324-4F68-8A36-C2EB371AB475}" dt="2020-10-16T06:19:58.563" v="7401" actId="478"/>
          <ac:spMkLst>
            <pc:docMk/>
            <pc:sldMk cId="2788238175" sldId="361"/>
            <ac:spMk id="5" creationId="{23D19463-CEB5-4314-B2A5-FA985F84BEDE}"/>
          </ac:spMkLst>
        </pc:spChg>
        <pc:spChg chg="del">
          <ac:chgData name="Jian" userId="dc9c5ffe-2e2f-4ce4-a6ad-08764b325b15" providerId="ADAL" clId="{9D86C80B-C324-4F68-8A36-C2EB371AB475}" dt="2020-10-16T06:20:01.793" v="7404" actId="478"/>
          <ac:spMkLst>
            <pc:docMk/>
            <pc:sldMk cId="2788238175" sldId="361"/>
            <ac:spMk id="6" creationId="{5AD46FFE-1CC3-4F46-B40E-70766C145625}"/>
          </ac:spMkLst>
        </pc:spChg>
        <pc:spChg chg="del">
          <ac:chgData name="Jian" userId="dc9c5ffe-2e2f-4ce4-a6ad-08764b325b15" providerId="ADAL" clId="{9D86C80B-C324-4F68-8A36-C2EB371AB475}" dt="2020-10-16T06:19:59.782" v="7402" actId="478"/>
          <ac:spMkLst>
            <pc:docMk/>
            <pc:sldMk cId="2788238175" sldId="361"/>
            <ac:spMk id="7" creationId="{866ED985-A777-43FB-8B40-26BA8CB7865C}"/>
          </ac:spMkLst>
        </pc:spChg>
        <pc:spChg chg="del">
          <ac:chgData name="Jian" userId="dc9c5ffe-2e2f-4ce4-a6ad-08764b325b15" providerId="ADAL" clId="{9D86C80B-C324-4F68-8A36-C2EB371AB475}" dt="2020-10-16T06:20:00.456" v="7403" actId="478"/>
          <ac:spMkLst>
            <pc:docMk/>
            <pc:sldMk cId="2788238175" sldId="361"/>
            <ac:spMk id="8" creationId="{F63F86D8-4C62-422D-962B-5938DA1994B1}"/>
          </ac:spMkLst>
        </pc:spChg>
        <pc:spChg chg="add mod">
          <ac:chgData name="Jian" userId="dc9c5ffe-2e2f-4ce4-a6ad-08764b325b15" providerId="ADAL" clId="{9D86C80B-C324-4F68-8A36-C2EB371AB475}" dt="2020-10-16T06:22:46.907" v="7486" actId="27636"/>
          <ac:spMkLst>
            <pc:docMk/>
            <pc:sldMk cId="2788238175" sldId="361"/>
            <ac:spMk id="10" creationId="{F9526216-6FF8-432E-8C13-AF1B0EBE0F84}"/>
          </ac:spMkLst>
        </pc:spChg>
        <pc:spChg chg="add mod">
          <ac:chgData name="Jian" userId="dc9c5ffe-2e2f-4ce4-a6ad-08764b325b15" providerId="ADAL" clId="{9D86C80B-C324-4F68-8A36-C2EB371AB475}" dt="2020-10-16T06:23:40.943" v="7504" actId="20577"/>
          <ac:spMkLst>
            <pc:docMk/>
            <pc:sldMk cId="2788238175" sldId="361"/>
            <ac:spMk id="12" creationId="{584EE528-A78E-4BEB-9A4C-BE93B3F11EC7}"/>
          </ac:spMkLst>
        </pc:spChg>
        <pc:spChg chg="add mod">
          <ac:chgData name="Jian" userId="dc9c5ffe-2e2f-4ce4-a6ad-08764b325b15" providerId="ADAL" clId="{9D86C80B-C324-4F68-8A36-C2EB371AB475}" dt="2020-10-16T06:23:28.581" v="7502" actId="1035"/>
          <ac:spMkLst>
            <pc:docMk/>
            <pc:sldMk cId="2788238175" sldId="361"/>
            <ac:spMk id="13" creationId="{CAA5DBAE-BDE1-49D3-9F29-0641DCE5D9D2}"/>
          </ac:spMkLst>
        </pc:spChg>
      </pc:sldChg>
      <pc:sldChg chg="new del">
        <pc:chgData name="Jian" userId="dc9c5ffe-2e2f-4ce4-a6ad-08764b325b15" providerId="ADAL" clId="{9D86C80B-C324-4F68-8A36-C2EB371AB475}" dt="2020-10-16T06:21:23.184" v="7453" actId="47"/>
        <pc:sldMkLst>
          <pc:docMk/>
          <pc:sldMk cId="1802397559" sldId="362"/>
        </pc:sldMkLst>
      </pc:sldChg>
      <pc:sldChg chg="addSp delSp modSp add mod modAnim">
        <pc:chgData name="Jian" userId="dc9c5ffe-2e2f-4ce4-a6ad-08764b325b15" providerId="ADAL" clId="{9D86C80B-C324-4F68-8A36-C2EB371AB475}" dt="2020-10-16T19:53:37.650" v="9009"/>
        <pc:sldMkLst>
          <pc:docMk/>
          <pc:sldMk cId="2021033487" sldId="362"/>
        </pc:sldMkLst>
        <pc:spChg chg="mod">
          <ac:chgData name="Jian" userId="dc9c5ffe-2e2f-4ce4-a6ad-08764b325b15" providerId="ADAL" clId="{9D86C80B-C324-4F68-8A36-C2EB371AB475}" dt="2020-10-16T18:47:25.568" v="8342" actId="20577"/>
          <ac:spMkLst>
            <pc:docMk/>
            <pc:sldMk cId="2021033487" sldId="362"/>
            <ac:spMk id="2" creationId="{F9C81F77-61B6-4DA4-B6F0-48FF73F17404}"/>
          </ac:spMkLst>
        </pc:spChg>
        <pc:spChg chg="mod">
          <ac:chgData name="Jian" userId="dc9c5ffe-2e2f-4ce4-a6ad-08764b325b15" providerId="ADAL" clId="{9D86C80B-C324-4F68-8A36-C2EB371AB475}" dt="2020-10-16T06:25:54.376" v="7613" actId="14100"/>
          <ac:spMkLst>
            <pc:docMk/>
            <pc:sldMk cId="2021033487" sldId="362"/>
            <ac:spMk id="3" creationId="{FA7AB5CC-6751-47D4-92BF-2F8CD9550148}"/>
          </ac:spMkLst>
        </pc:spChg>
        <pc:spChg chg="add del mod">
          <ac:chgData name="Jian" userId="dc9c5ffe-2e2f-4ce4-a6ad-08764b325b15" providerId="ADAL" clId="{9D86C80B-C324-4F68-8A36-C2EB371AB475}" dt="2020-10-16T06:26:45.522" v="7617" actId="478"/>
          <ac:spMkLst>
            <pc:docMk/>
            <pc:sldMk cId="2021033487" sldId="362"/>
            <ac:spMk id="5" creationId="{4EA5AD40-278A-494A-9110-B75B3BCEC07E}"/>
          </ac:spMkLst>
        </pc:spChg>
        <pc:spChg chg="add mod">
          <ac:chgData name="Jian" userId="dc9c5ffe-2e2f-4ce4-a6ad-08764b325b15" providerId="ADAL" clId="{9D86C80B-C324-4F68-8A36-C2EB371AB475}" dt="2020-10-16T06:25:34.552" v="7610" actId="1076"/>
          <ac:spMkLst>
            <pc:docMk/>
            <pc:sldMk cId="2021033487" sldId="362"/>
            <ac:spMk id="6" creationId="{801C029C-3943-4E8C-92EA-53EF83CE72FF}"/>
          </ac:spMkLst>
        </pc:spChg>
        <pc:spChg chg="add mod">
          <ac:chgData name="Jian" userId="dc9c5ffe-2e2f-4ce4-a6ad-08764b325b15" providerId="ADAL" clId="{9D86C80B-C324-4F68-8A36-C2EB371AB475}" dt="2020-10-16T06:25:15.538" v="7605"/>
          <ac:spMkLst>
            <pc:docMk/>
            <pc:sldMk cId="2021033487" sldId="362"/>
            <ac:spMk id="7" creationId="{6F5DE559-8DEC-4040-A0A0-2977440C0554}"/>
          </ac:spMkLst>
        </pc:spChg>
        <pc:spChg chg="add mod">
          <ac:chgData name="Jian" userId="dc9c5ffe-2e2f-4ce4-a6ad-08764b325b15" providerId="ADAL" clId="{9D86C80B-C324-4F68-8A36-C2EB371AB475}" dt="2020-10-16T06:27:00.559" v="7717" actId="1038"/>
          <ac:spMkLst>
            <pc:docMk/>
            <pc:sldMk cId="2021033487" sldId="362"/>
            <ac:spMk id="9" creationId="{F559C844-AD3E-4785-9399-9B7AC714C34E}"/>
          </ac:spMkLst>
        </pc:spChg>
      </pc:sldChg>
      <pc:sldChg chg="addSp modSp add mod modAnim">
        <pc:chgData name="Jian" userId="dc9c5ffe-2e2f-4ce4-a6ad-08764b325b15" providerId="ADAL" clId="{9D86C80B-C324-4F68-8A36-C2EB371AB475}" dt="2020-10-17T00:33:31.094" v="15152" actId="207"/>
        <pc:sldMkLst>
          <pc:docMk/>
          <pc:sldMk cId="183047038" sldId="363"/>
        </pc:sldMkLst>
        <pc:spChg chg="mod">
          <ac:chgData name="Jian" userId="dc9c5ffe-2e2f-4ce4-a6ad-08764b325b15" providerId="ADAL" clId="{9D86C80B-C324-4F68-8A36-C2EB371AB475}" dt="2020-10-16T18:47:40.516" v="8368" actId="20577"/>
          <ac:spMkLst>
            <pc:docMk/>
            <pc:sldMk cId="183047038" sldId="363"/>
            <ac:spMk id="2" creationId="{F9C81F77-61B6-4DA4-B6F0-48FF73F17404}"/>
          </ac:spMkLst>
        </pc:spChg>
        <pc:spChg chg="mod">
          <ac:chgData name="Jian" userId="dc9c5ffe-2e2f-4ce4-a6ad-08764b325b15" providerId="ADAL" clId="{9D86C80B-C324-4F68-8A36-C2EB371AB475}" dt="2020-10-17T00:33:31.094" v="15152" actId="207"/>
          <ac:spMkLst>
            <pc:docMk/>
            <pc:sldMk cId="183047038" sldId="363"/>
            <ac:spMk id="3" creationId="{FA7AB5CC-6751-47D4-92BF-2F8CD9550148}"/>
          </ac:spMkLst>
        </pc:spChg>
        <pc:spChg chg="add mod">
          <ac:chgData name="Jian" userId="dc9c5ffe-2e2f-4ce4-a6ad-08764b325b15" providerId="ADAL" clId="{9D86C80B-C324-4F68-8A36-C2EB371AB475}" dt="2020-10-16T06:27:24.278" v="7788" actId="1038"/>
          <ac:spMkLst>
            <pc:docMk/>
            <pc:sldMk cId="183047038" sldId="363"/>
            <ac:spMk id="5" creationId="{71C4D66D-5350-4483-B8A8-55623FBE647B}"/>
          </ac:spMkLst>
        </pc:spChg>
        <pc:spChg chg="add mod">
          <ac:chgData name="Jian" userId="dc9c5ffe-2e2f-4ce4-a6ad-08764b325b15" providerId="ADAL" clId="{9D86C80B-C324-4F68-8A36-C2EB371AB475}" dt="2020-10-16T06:27:17.296" v="7718"/>
          <ac:spMkLst>
            <pc:docMk/>
            <pc:sldMk cId="183047038" sldId="363"/>
            <ac:spMk id="6" creationId="{B7C8DB22-280F-4A96-AE2A-72141EB4852F}"/>
          </ac:spMkLst>
        </pc:spChg>
        <pc:spChg chg="add mod">
          <ac:chgData name="Jian" userId="dc9c5ffe-2e2f-4ce4-a6ad-08764b325b15" providerId="ADAL" clId="{9D86C80B-C324-4F68-8A36-C2EB371AB475}" dt="2020-10-16T06:27:59.883" v="7834" actId="1037"/>
          <ac:spMkLst>
            <pc:docMk/>
            <pc:sldMk cId="183047038" sldId="363"/>
            <ac:spMk id="8" creationId="{0CA82240-9823-4D94-866E-0DAE9B56C44A}"/>
          </ac:spMkLst>
        </pc:spChg>
      </pc:sldChg>
      <pc:sldChg chg="modSp add mod">
        <pc:chgData name="Jian" userId="dc9c5ffe-2e2f-4ce4-a6ad-08764b325b15" providerId="ADAL" clId="{9D86C80B-C324-4F68-8A36-C2EB371AB475}" dt="2020-10-16T06:32:07.087" v="8161" actId="20577"/>
        <pc:sldMkLst>
          <pc:docMk/>
          <pc:sldMk cId="3444345463" sldId="364"/>
        </pc:sldMkLst>
        <pc:spChg chg="mod">
          <ac:chgData name="Jian" userId="dc9c5ffe-2e2f-4ce4-a6ad-08764b325b15" providerId="ADAL" clId="{9D86C80B-C324-4F68-8A36-C2EB371AB475}" dt="2020-10-16T06:32:07.087" v="8161" actId="20577"/>
          <ac:spMkLst>
            <pc:docMk/>
            <pc:sldMk cId="3444345463" sldId="364"/>
            <ac:spMk id="3" creationId="{0BFF37B8-EC80-43A6-9B7E-2BF4EC7B989D}"/>
          </ac:spMkLst>
        </pc:spChg>
      </pc:sldChg>
      <pc:sldChg chg="addSp modSp new mod modAnim">
        <pc:chgData name="Jian" userId="dc9c5ffe-2e2f-4ce4-a6ad-08764b325b15" providerId="ADAL" clId="{9D86C80B-C324-4F68-8A36-C2EB371AB475}" dt="2020-10-17T02:56:15.466" v="17484" actId="1037"/>
        <pc:sldMkLst>
          <pc:docMk/>
          <pc:sldMk cId="282906618" sldId="365"/>
        </pc:sldMkLst>
        <pc:spChg chg="mod">
          <ac:chgData name="Jian" userId="dc9c5ffe-2e2f-4ce4-a6ad-08764b325b15" providerId="ADAL" clId="{9D86C80B-C324-4F68-8A36-C2EB371AB475}" dt="2020-10-16T23:24:37.948" v="14948" actId="20577"/>
          <ac:spMkLst>
            <pc:docMk/>
            <pc:sldMk cId="282906618" sldId="365"/>
            <ac:spMk id="2" creationId="{DA69B493-6155-499F-98D9-8B9EF2E65ACA}"/>
          </ac:spMkLst>
        </pc:spChg>
        <pc:spChg chg="mod">
          <ac:chgData name="Jian" userId="dc9c5ffe-2e2f-4ce4-a6ad-08764b325b15" providerId="ADAL" clId="{9D86C80B-C324-4F68-8A36-C2EB371AB475}" dt="2020-10-16T20:50:28.724" v="9151" actId="255"/>
          <ac:spMkLst>
            <pc:docMk/>
            <pc:sldMk cId="282906618" sldId="365"/>
            <ac:spMk id="3" creationId="{E045C5DF-D02E-4606-ADB1-45697E4844C9}"/>
          </ac:spMkLst>
        </pc:spChg>
        <pc:spChg chg="add mod">
          <ac:chgData name="Jian" userId="dc9c5ffe-2e2f-4ce4-a6ad-08764b325b15" providerId="ADAL" clId="{9D86C80B-C324-4F68-8A36-C2EB371AB475}" dt="2020-10-17T02:56:04.110" v="17478" actId="14100"/>
          <ac:spMkLst>
            <pc:docMk/>
            <pc:sldMk cId="282906618" sldId="365"/>
            <ac:spMk id="5" creationId="{4FE7F097-F4DA-430F-B134-D9E2CED77E7A}"/>
          </ac:spMkLst>
        </pc:spChg>
        <pc:spChg chg="add mod">
          <ac:chgData name="Jian" userId="dc9c5ffe-2e2f-4ce4-a6ad-08764b325b15" providerId="ADAL" clId="{9D86C80B-C324-4F68-8A36-C2EB371AB475}" dt="2020-10-17T02:56:01.150" v="17477" actId="14100"/>
          <ac:spMkLst>
            <pc:docMk/>
            <pc:sldMk cId="282906618" sldId="365"/>
            <ac:spMk id="6" creationId="{08963230-4F13-4F59-9B2E-0E5428CC07FB}"/>
          </ac:spMkLst>
        </pc:spChg>
        <pc:spChg chg="add mod">
          <ac:chgData name="Jian" userId="dc9c5ffe-2e2f-4ce4-a6ad-08764b325b15" providerId="ADAL" clId="{9D86C80B-C324-4F68-8A36-C2EB371AB475}" dt="2020-10-17T02:56:15.466" v="17484" actId="1037"/>
          <ac:spMkLst>
            <pc:docMk/>
            <pc:sldMk cId="282906618" sldId="365"/>
            <ac:spMk id="7" creationId="{0B9E299D-6067-4108-B18A-341C266B444F}"/>
          </ac:spMkLst>
        </pc:spChg>
      </pc:sldChg>
      <pc:sldChg chg="addSp modSp add mod ord modAnim">
        <pc:chgData name="Jian" userId="dc9c5ffe-2e2f-4ce4-a6ad-08764b325b15" providerId="ADAL" clId="{9D86C80B-C324-4F68-8A36-C2EB371AB475}" dt="2020-10-17T01:51:42.848" v="17354"/>
        <pc:sldMkLst>
          <pc:docMk/>
          <pc:sldMk cId="522501828" sldId="366"/>
        </pc:sldMkLst>
        <pc:spChg chg="mod">
          <ac:chgData name="Jian" userId="dc9c5ffe-2e2f-4ce4-a6ad-08764b325b15" providerId="ADAL" clId="{9D86C80B-C324-4F68-8A36-C2EB371AB475}" dt="2020-10-16T23:58:15.529" v="15046" actId="113"/>
          <ac:spMkLst>
            <pc:docMk/>
            <pc:sldMk cId="522501828" sldId="366"/>
            <ac:spMk id="5" creationId="{A7FAAE3C-4ACE-4950-99F0-BFA3A96C6F63}"/>
          </ac:spMkLst>
        </pc:spChg>
        <pc:spChg chg="add mod">
          <ac:chgData name="Jian" userId="dc9c5ffe-2e2f-4ce4-a6ad-08764b325b15" providerId="ADAL" clId="{9D86C80B-C324-4F68-8A36-C2EB371AB475}" dt="2020-10-16T23:05:57.638" v="14852" actId="1076"/>
          <ac:spMkLst>
            <pc:docMk/>
            <pc:sldMk cId="522501828" sldId="366"/>
            <ac:spMk id="154" creationId="{D4A98F33-A5F4-49FD-B057-C57FE0F8868D}"/>
          </ac:spMkLst>
        </pc:spChg>
      </pc:sldChg>
      <pc:sldChg chg="addSp delSp modSp new del mod modAnim">
        <pc:chgData name="Jian" userId="dc9c5ffe-2e2f-4ce4-a6ad-08764b325b15" providerId="ADAL" clId="{9D86C80B-C324-4F68-8A36-C2EB371AB475}" dt="2020-10-16T21:28:29.853" v="10142" actId="2696"/>
        <pc:sldMkLst>
          <pc:docMk/>
          <pc:sldMk cId="3250861787" sldId="366"/>
        </pc:sldMkLst>
        <pc:spChg chg="mod">
          <ac:chgData name="Jian" userId="dc9c5ffe-2e2f-4ce4-a6ad-08764b325b15" providerId="ADAL" clId="{9D86C80B-C324-4F68-8A36-C2EB371AB475}" dt="2020-10-16T21:08:03.872" v="9466" actId="20577"/>
          <ac:spMkLst>
            <pc:docMk/>
            <pc:sldMk cId="3250861787" sldId="366"/>
            <ac:spMk id="2" creationId="{228413BC-C944-405A-80DE-8D07B9F35720}"/>
          </ac:spMkLst>
        </pc:spChg>
        <pc:spChg chg="del">
          <ac:chgData name="Jian" userId="dc9c5ffe-2e2f-4ce4-a6ad-08764b325b15" providerId="ADAL" clId="{9D86C80B-C324-4F68-8A36-C2EB371AB475}" dt="2020-10-16T21:05:43.043" v="9356" actId="478"/>
          <ac:spMkLst>
            <pc:docMk/>
            <pc:sldMk cId="3250861787" sldId="366"/>
            <ac:spMk id="3" creationId="{4E48733D-2727-414E-9404-9CE9934907DA}"/>
          </ac:spMkLst>
        </pc:spChg>
        <pc:spChg chg="add mod">
          <ac:chgData name="Jian" userId="dc9c5ffe-2e2f-4ce4-a6ad-08764b325b15" providerId="ADAL" clId="{9D86C80B-C324-4F68-8A36-C2EB371AB475}" dt="2020-10-16T21:07:44.608" v="9458" actId="1076"/>
          <ac:spMkLst>
            <pc:docMk/>
            <pc:sldMk cId="3250861787" sldId="366"/>
            <ac:spMk id="5" creationId="{A7FAAE3C-4ACE-4950-99F0-BFA3A96C6F63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1" creationId="{7BA833A4-DD3F-4F3F-836D-46A0FB7CCDB5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2" creationId="{199408CD-7EBE-4AD2-82B2-5529FB130618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3" creationId="{A9D6991A-2A32-4D02-A532-11E593DADE19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4" creationId="{406E2BAA-ABF5-4CD5-9CB0-803CF7DD035C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5" creationId="{ECB74623-0CB4-4469-99F6-893DD7BD0B40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6" creationId="{D1C04FBA-782E-4EF7-A56C-92127E616356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7" creationId="{BC9BB351-8B01-4D3D-997F-27AFC3BD4F58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26" creationId="{6C752A37-7E69-4F15-B557-0A9DB4F4729E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27" creationId="{D17DA22F-2A83-46EB-A969-3E7A7D5F4F9E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28" creationId="{F8E9360B-CC5B-4CB0-BB71-843EEF527306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36" creationId="{72086C60-DC2C-4D11-A793-D88E0CBDF4A9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37" creationId="{A8F24301-B929-463C-AC81-433083F8D6E8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38" creationId="{437BFBED-A378-472D-A8C6-5F304447F4CC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46" creationId="{0216CE7F-7722-4C48-955E-154611738119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47" creationId="{4D02B759-AAF4-461E-B63B-D3E3F7539482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48" creationId="{054A608C-AB5D-40A7-9B4A-933BF359E753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56" creationId="{65A3834E-E9E0-49F5-884A-BAAF770EED2D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57" creationId="{7119ED68-6B14-4A8E-A02E-DCDF9DA33D6A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64" creationId="{50FDA4ED-7BFA-41D8-88AD-39BC190058AB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65" creationId="{F3AF217F-935E-4AB9-9FFB-C180C940ABF9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72" creationId="{F1ECB3B8-239E-474F-A5ED-175288F0EB8D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73" creationId="{D307156A-1F56-463F-B584-0215268C0F96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74" creationId="{D77E7941-6FE5-43FC-9C1A-15505B020412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82" creationId="{389A1A89-E5CC-4FFC-855A-5A2D573C81C8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83" creationId="{D239CE2F-B47D-41BB-A13A-292D386F39A6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90" creationId="{C9C4CACD-F63B-4D6C-931D-064F2B113D46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91" creationId="{1BE3E521-CFD5-457E-B6B5-B5E41E03CBC3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02" creationId="{50D88EFE-7BFF-43C8-8BAD-E4DEE87B62A1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05" creationId="{61D539A7-9603-432E-80A4-484BA863919B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06" creationId="{C32507C1-C855-4298-A8A1-005DF3003EEA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07" creationId="{1886778D-AB62-4F7F-B732-BE1771762103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15" creationId="{ABDC7957-A5E6-470D-A3BD-35DBFF7B7BEE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16" creationId="{59959930-2887-4CE1-AA69-EB2789E6DF1D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23" creationId="{2793A0BF-05B0-4E8C-8978-EC593A4EC4C2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24" creationId="{C6414467-9C25-42D3-BC1E-1E5B7AD0CF16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32" creationId="{9DEEE4E1-2E40-4993-B003-935020136259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33" creationId="{7CCBD847-E11E-4C9E-8DE9-20FF9E176900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41" creationId="{875D3C30-BE9A-4058-8372-7DF8A2E4B82D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44" creationId="{5FBF8A7A-D356-4047-8DE9-7379484F3B97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45" creationId="{74128CC6-AFDA-4A24-AD06-4FF19D2C1239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46" creationId="{60D3084B-6DFB-4F5E-B327-6CCDFC932C0C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47" creationId="{E99B61A1-1335-4917-8B40-2AA1F1F5E6EB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48" creationId="{A75EF47F-76F7-4D73-9EC6-C6C15255B2B0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49" creationId="{5DB19987-0716-4639-A05D-C3DB12ADF9B2}"/>
          </ac:spMkLst>
        </pc:spChg>
        <pc:spChg chg="mod">
          <ac:chgData name="Jian" userId="dc9c5ffe-2e2f-4ce4-a6ad-08764b325b15" providerId="ADAL" clId="{9D86C80B-C324-4F68-8A36-C2EB371AB475}" dt="2020-10-16T21:06:05.452" v="9357"/>
          <ac:spMkLst>
            <pc:docMk/>
            <pc:sldMk cId="3250861787" sldId="366"/>
            <ac:spMk id="150" creationId="{F1CC05DF-A322-4F27-9DE7-37DC5441D21D}"/>
          </ac:spMkLst>
        </pc:spChg>
        <pc:grpChg chg="add mod">
          <ac:chgData name="Jian" userId="dc9c5ffe-2e2f-4ce4-a6ad-08764b325b15" providerId="ADAL" clId="{9D86C80B-C324-4F68-8A36-C2EB371AB475}" dt="2020-10-16T21:06:14.891" v="9380" actId="1076"/>
          <ac:grpSpMkLst>
            <pc:docMk/>
            <pc:sldMk cId="3250861787" sldId="366"/>
            <ac:grpSpMk id="6" creationId="{A0F1C6C2-4DB9-4921-A58D-C9BB24BB52A1}"/>
          </ac:grpSpMkLst>
        </pc:grpChg>
        <pc:grpChg chg="add mod">
          <ac:chgData name="Jian" userId="dc9c5ffe-2e2f-4ce4-a6ad-08764b325b15" providerId="ADAL" clId="{9D86C80B-C324-4F68-8A36-C2EB371AB475}" dt="2020-10-16T21:06:22.969" v="9423" actId="1035"/>
          <ac:grpSpMkLst>
            <pc:docMk/>
            <pc:sldMk cId="3250861787" sldId="366"/>
            <ac:grpSpMk id="143" creationId="{9C1CB233-D8DD-43B7-A153-A5846168B343}"/>
          </ac:grpSpMkLst>
        </pc:grpChg>
        <pc:graphicFrameChg chg="add mod modGraphic">
          <ac:chgData name="Jian" userId="dc9c5ffe-2e2f-4ce4-a6ad-08764b325b15" providerId="ADAL" clId="{9D86C80B-C324-4F68-8A36-C2EB371AB475}" dt="2020-10-16T21:07:22.202" v="9429" actId="207"/>
          <ac:graphicFrameMkLst>
            <pc:docMk/>
            <pc:sldMk cId="3250861787" sldId="366"/>
            <ac:graphicFrameMk id="151" creationId="{DAD73B0D-D5B8-42DD-A365-D86D249077C2}"/>
          </ac:graphicFrameMkLst>
        </pc:graphicFrameChg>
        <pc:graphicFrameChg chg="add mod">
          <ac:chgData name="Jian" userId="dc9c5ffe-2e2f-4ce4-a6ad-08764b325b15" providerId="ADAL" clId="{9D86C80B-C324-4F68-8A36-C2EB371AB475}" dt="2020-10-16T21:07:30.878" v="9441" actId="1038"/>
          <ac:graphicFrameMkLst>
            <pc:docMk/>
            <pc:sldMk cId="3250861787" sldId="366"/>
            <ac:graphicFrameMk id="152" creationId="{A6C4A7C2-A001-4D81-B90E-1E3BAA4AC309}"/>
          </ac:graphicFrameMkLst>
        </pc:graphicFrameChg>
        <pc:graphicFrameChg chg="add mod">
          <ac:chgData name="Jian" userId="dc9c5ffe-2e2f-4ce4-a6ad-08764b325b15" providerId="ADAL" clId="{9D86C80B-C324-4F68-8A36-C2EB371AB475}" dt="2020-10-16T21:06:54.216" v="9427" actId="1076"/>
          <ac:graphicFrameMkLst>
            <pc:docMk/>
            <pc:sldMk cId="3250861787" sldId="366"/>
            <ac:graphicFrameMk id="153" creationId="{DDA937E2-DF35-4730-A2AB-E14001CB0F87}"/>
          </ac:graphicFrameMkLst>
        </pc:graphicFrame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7" creationId="{4F21BFF3-0923-4733-8D18-1DCB9DE3DF8B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8" creationId="{4D47804B-FE20-4578-B065-A839071FF436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9" creationId="{2368BEC6-A643-4A00-8661-389F3C991501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0" creationId="{78F70E6C-0B09-4AE5-9A3A-C1466F63B39E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8" creationId="{C927A9B4-4B42-48E3-88C2-9BC49AAF25A7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9" creationId="{1C3C9A9B-063D-4969-AA5E-5D38618F88F7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20" creationId="{5D6D6E68-7265-4E5A-9C9C-84D4A7B708AD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21" creationId="{455DC941-C65D-40B4-A651-8A10B65A8413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22" creationId="{DF78CAD6-B5C1-4262-9B2B-D0A6F22A2DC7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23" creationId="{65CE079F-9872-4630-BEA1-F44DC7753389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24" creationId="{32AC844B-DCA3-47CD-A1FF-42E6619B6E50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25" creationId="{5B8B60C2-7A3F-4C2D-B3D0-F240E92AC103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29" creationId="{A850F482-3F7A-4CCE-921B-F019169C77F3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30" creationId="{F7EDD6A8-22DD-4493-828C-2787B7C90300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31" creationId="{03ECB7F1-CB18-468B-B691-83945FCFEB38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32" creationId="{2838CF79-B483-4DFF-9777-3265CAFFBEAA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33" creationId="{FEF1FF1A-FE72-4C49-8E2D-8DE56EDBC173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34" creationId="{3ECAF934-A445-4DCF-9FD9-70FC89ED1BF4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35" creationId="{8CCD7369-72E8-4FC4-AD83-FEE3F03EB9E2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39" creationId="{FCE69CFF-4560-43D8-A047-0C361F2363FA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40" creationId="{136B14FD-BD0C-4DAF-80FE-CC8B352F1CFC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41" creationId="{EB6C8B55-1A7B-47B7-BD7D-A803E87DB54E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42" creationId="{F555CF48-868A-472C-99C6-76C7A09C0741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43" creationId="{3604F8F0-D299-406C-8616-51218879F529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44" creationId="{C314EC89-DDF5-42D0-8255-FBEE1FA00CE1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45" creationId="{CD253B08-D14E-470E-A3BE-60379D7900EB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49" creationId="{4F67C612-CD06-4B2F-8F4B-5ECE9141EA44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50" creationId="{36983478-6540-447F-8B34-037B399FAAA5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51" creationId="{20E68B0F-FC06-4904-A44E-BC6722DB1191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52" creationId="{AC3979D1-3254-4B09-B089-91DF6DA73538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53" creationId="{4DD7A208-CFF0-4D61-889B-09CAF225B3D3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54" creationId="{4891DF15-2D22-4583-9BEA-930060B6C347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55" creationId="{B210F28D-3498-4CA4-8025-CFF57C1C36E7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58" creationId="{E2B79315-31B3-4D10-B64D-98E8B4B5D24C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59" creationId="{8336954D-7905-479C-A622-DD3091779B65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60" creationId="{CF148A49-0678-467F-8CBE-8D36DE4F8D00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61" creationId="{FEC2C9CF-1897-4ADF-B02E-BD78A467A98F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62" creationId="{A0CDE523-0E26-44F1-A84C-033F92A39E6D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63" creationId="{C9D5A4A6-ACE9-43AF-B57E-F682C1461360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66" creationId="{266BC17D-1347-4F20-8A14-AB5AEFDBFE2E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67" creationId="{D7ABA5F7-843E-4005-A7CC-955FDA832346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68" creationId="{78CF7702-96B8-4DE8-9153-4F2247D12F38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69" creationId="{471EF1ED-2910-4CB1-8ABB-09E8C0ACDCFE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70" creationId="{DBFEAA9D-C0A1-40B8-9502-4C62A3C46E7D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71" creationId="{C448C7CC-67EB-4349-B925-4FD6176FF4D3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75" creationId="{43135974-6141-4A55-8D34-558B06B6BD14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76" creationId="{48E6F4D2-80AA-49ED-8E12-AAD05D926583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77" creationId="{CDA4D95E-C95F-4E02-A045-87CAB06C6E97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78" creationId="{B6D79694-22B8-469D-BFBD-CF21AA0F4B89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79" creationId="{FCF17070-216E-4E7C-86D1-15F98276C3AD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80" creationId="{2A8FB74F-EE36-4BC5-B683-9134548355CE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81" creationId="{6334FE1F-0385-42B8-8126-2BF8E8AAD605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84" creationId="{9651FBEB-0D03-4593-AA20-1D6FE9109259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85" creationId="{85923674-7FE9-4889-B473-D2813396D4A3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86" creationId="{B9FF4502-E5F3-447F-8425-CD594409F814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87" creationId="{0FD6E5CB-1439-416A-88D2-14D0F14B30F4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88" creationId="{6CD23DE4-F2C0-4ACC-B2CD-3DC1B7058E89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89" creationId="{EF6ACB36-7651-40D6-89D1-AA9190499181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92" creationId="{0D2042C8-AE7B-4FC5-ADAF-0EA455E7CB10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93" creationId="{A5F37CD7-9DF5-485A-8CC0-0A450D9CC4A6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94" creationId="{06A3B744-88A5-495F-BE31-A78C7C0E4F01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95" creationId="{0D921CAA-57C9-444F-8224-E5078948E794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96" creationId="{8779ABB3-3C31-4B05-9EE8-BFE1AE3253B9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97" creationId="{569A74AE-0C09-42EF-861F-AFA5F6F7D0E3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98" creationId="{E45E4A49-C08E-430E-976F-004D83D9D9E4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99" creationId="{4108799D-F711-43BE-89CC-96E682BDA679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00" creationId="{C66A2F25-85C1-4C50-B302-4CB874EA0B3D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01" creationId="{FECC530D-F0B8-4530-AB7F-2EAF186A2B8A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03" creationId="{1DD75383-245E-42D7-9691-7F9BFFAA8DC5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04" creationId="{509F82FB-B289-4CC3-B80B-3B7C0237D971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08" creationId="{D51ED3EE-BF5D-41CB-86DB-8C373D1A138B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09" creationId="{D1855312-92DE-4706-B5FF-C979136122CE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10" creationId="{391D3BC5-319D-435F-AE31-14F8496F570F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11" creationId="{B69DB5E5-B41E-424E-B050-1FAB12E16B79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12" creationId="{B25C03AD-AE5E-4372-8D7C-00B2D727A4AC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13" creationId="{82475547-49B0-4CC1-8D17-3FD9E502AEB0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14" creationId="{E226BC0F-059E-4CCB-B6F0-99EF0A5C039D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17" creationId="{4ECC3654-AE3E-4964-A6F7-7054DCB10767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18" creationId="{2C12CA32-300C-4FA4-B0D1-76FDC11338E0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19" creationId="{5836BBBA-481F-49D8-B382-981C690CF652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20" creationId="{03281954-DF19-46B8-A0F0-18EC7D5EAD02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21" creationId="{70DA1A8B-6CFF-4875-9225-014D42F32FC2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22" creationId="{DF265CD0-E6C4-475D-8F7E-1E6C0554C3DA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25" creationId="{C0053EA2-57C7-47CE-8EEE-6214E06F3803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26" creationId="{12087924-9F9C-4D00-B4BA-CFC3A375B7CB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27" creationId="{501C0B7D-B8DB-49E3-9439-935DDC56F203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28" creationId="{2D2C8CE8-3BE7-4565-AFFE-95828CC1CAA1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29" creationId="{C5660A49-AAD4-48C7-AB1F-4D4DE2672676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30" creationId="{2C47CB40-8B17-4C9F-A5B4-5C7C24C46C8A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31" creationId="{29CB02C6-1382-466F-B6F5-FE75DBBDC5E0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34" creationId="{08509A01-3B17-4F5B-83C3-2631FF19A3CB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35" creationId="{3A221BE4-EBF1-42DD-9D57-C6B671020E31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36" creationId="{87B1CBB7-1B3F-436A-AD53-2CF406FBE122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37" creationId="{15232893-623D-4054-942B-EB9FE1A465D3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38" creationId="{F43346DA-D6C9-4527-BFD0-FC168DE49349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39" creationId="{CD603E78-E48A-49FC-B7E0-D38089DD1765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40" creationId="{EC47B0C6-715E-4F4C-9D95-AC7BE13C0041}"/>
          </ac:cxnSpMkLst>
        </pc:cxnChg>
        <pc:cxnChg chg="mod">
          <ac:chgData name="Jian" userId="dc9c5ffe-2e2f-4ce4-a6ad-08764b325b15" providerId="ADAL" clId="{9D86C80B-C324-4F68-8A36-C2EB371AB475}" dt="2020-10-16T21:06:05.452" v="9357"/>
          <ac:cxnSpMkLst>
            <pc:docMk/>
            <pc:sldMk cId="3250861787" sldId="366"/>
            <ac:cxnSpMk id="142" creationId="{116DC591-D680-4351-A3C3-053F3D42DFAB}"/>
          </ac:cxnSpMkLst>
        </pc:cxnChg>
      </pc:sldChg>
      <pc:sldChg chg="new del">
        <pc:chgData name="Jian" userId="dc9c5ffe-2e2f-4ce4-a6ad-08764b325b15" providerId="ADAL" clId="{9D86C80B-C324-4F68-8A36-C2EB371AB475}" dt="2020-10-16T18:56:28.891" v="8374" actId="680"/>
        <pc:sldMkLst>
          <pc:docMk/>
          <pc:sldMk cId="3799961880" sldId="366"/>
        </pc:sldMkLst>
      </pc:sldChg>
      <pc:sldChg chg="addSp modSp add mod ord modAnim">
        <pc:chgData name="Jian" userId="dc9c5ffe-2e2f-4ce4-a6ad-08764b325b15" providerId="ADAL" clId="{9D86C80B-C324-4F68-8A36-C2EB371AB475}" dt="2020-10-17T01:51:42.848" v="17354"/>
        <pc:sldMkLst>
          <pc:docMk/>
          <pc:sldMk cId="1229980319" sldId="367"/>
        </pc:sldMkLst>
        <pc:spChg chg="mod">
          <ac:chgData name="Jian" userId="dc9c5ffe-2e2f-4ce4-a6ad-08764b325b15" providerId="ADAL" clId="{9D86C80B-C324-4F68-8A36-C2EB371AB475}" dt="2020-10-17T01:49:51.841" v="17337" actId="20577"/>
          <ac:spMkLst>
            <pc:docMk/>
            <pc:sldMk cId="1229980319" sldId="367"/>
            <ac:spMk id="3" creationId="{197E7FD8-1C74-496F-8EC9-725B656CE709}"/>
          </ac:spMkLst>
        </pc:spChg>
        <pc:spChg chg="mod">
          <ac:chgData name="Jian" userId="dc9c5ffe-2e2f-4ce4-a6ad-08764b325b15" providerId="ADAL" clId="{9D86C80B-C324-4F68-8A36-C2EB371AB475}" dt="2020-10-17T01:49:59.229" v="17338" actId="14100"/>
          <ac:spMkLst>
            <pc:docMk/>
            <pc:sldMk cId="1229980319" sldId="367"/>
            <ac:spMk id="5" creationId="{FB3B7EEA-A891-4BB4-9E06-67AAEC179AF9}"/>
          </ac:spMkLst>
        </pc:spChg>
        <pc:spChg chg="add mod">
          <ac:chgData name="Jian" userId="dc9c5ffe-2e2f-4ce4-a6ad-08764b325b15" providerId="ADAL" clId="{9D86C80B-C324-4F68-8A36-C2EB371AB475}" dt="2020-10-17T01:50:01.868" v="17339" actId="1076"/>
          <ac:spMkLst>
            <pc:docMk/>
            <pc:sldMk cId="1229980319" sldId="367"/>
            <ac:spMk id="6" creationId="{47DF9A24-F981-424B-8C03-8B8C3060FCA8}"/>
          </ac:spMkLst>
        </pc:spChg>
        <pc:spChg chg="add mod">
          <ac:chgData name="Jian" userId="dc9c5ffe-2e2f-4ce4-a6ad-08764b325b15" providerId="ADAL" clId="{9D86C80B-C324-4F68-8A36-C2EB371AB475}" dt="2020-10-17T01:50:29.451" v="17343" actId="14100"/>
          <ac:spMkLst>
            <pc:docMk/>
            <pc:sldMk cId="1229980319" sldId="367"/>
            <ac:spMk id="7" creationId="{F041AF90-D9DA-469D-B1ED-534A929DEDFC}"/>
          </ac:spMkLst>
        </pc:spChg>
      </pc:sldChg>
      <pc:sldChg chg="addSp modSp new del mod modAnim">
        <pc:chgData name="Jian" userId="dc9c5ffe-2e2f-4ce4-a6ad-08764b325b15" providerId="ADAL" clId="{9D86C80B-C324-4F68-8A36-C2EB371AB475}" dt="2020-10-16T21:28:29.853" v="10142" actId="2696"/>
        <pc:sldMkLst>
          <pc:docMk/>
          <pc:sldMk cId="1967083484" sldId="367"/>
        </pc:sldMkLst>
        <pc:spChg chg="mod">
          <ac:chgData name="Jian" userId="dc9c5ffe-2e2f-4ce4-a6ad-08764b325b15" providerId="ADAL" clId="{9D86C80B-C324-4F68-8A36-C2EB371AB475}" dt="2020-10-16T21:10:36.487" v="9510" actId="1076"/>
          <ac:spMkLst>
            <pc:docMk/>
            <pc:sldMk cId="1967083484" sldId="367"/>
            <ac:spMk id="2" creationId="{70E457FC-5804-4A19-85DB-C05D217FDD40}"/>
          </ac:spMkLst>
        </pc:spChg>
        <pc:spChg chg="mod">
          <ac:chgData name="Jian" userId="dc9c5ffe-2e2f-4ce4-a6ad-08764b325b15" providerId="ADAL" clId="{9D86C80B-C324-4F68-8A36-C2EB371AB475}" dt="2020-10-16T21:10:42.406" v="9511" actId="1076"/>
          <ac:spMkLst>
            <pc:docMk/>
            <pc:sldMk cId="1967083484" sldId="367"/>
            <ac:spMk id="3" creationId="{197E7FD8-1C74-496F-8EC9-725B656CE709}"/>
          </ac:spMkLst>
        </pc:spChg>
        <pc:spChg chg="add mod">
          <ac:chgData name="Jian" userId="dc9c5ffe-2e2f-4ce4-a6ad-08764b325b15" providerId="ADAL" clId="{9D86C80B-C324-4F68-8A36-C2EB371AB475}" dt="2020-10-16T21:11:07.304" v="9514" actId="14100"/>
          <ac:spMkLst>
            <pc:docMk/>
            <pc:sldMk cId="1967083484" sldId="367"/>
            <ac:spMk id="5" creationId="{FB3B7EEA-A891-4BB4-9E06-67AAEC179AF9}"/>
          </ac:spMkLst>
        </pc:spChg>
      </pc:sldChg>
      <pc:sldChg chg="add del ord">
        <pc:chgData name="Jian" userId="dc9c5ffe-2e2f-4ce4-a6ad-08764b325b15" providerId="ADAL" clId="{9D86C80B-C324-4F68-8A36-C2EB371AB475}" dt="2020-10-16T23:07:36.039" v="14853" actId="47"/>
        <pc:sldMkLst>
          <pc:docMk/>
          <pc:sldMk cId="164045851" sldId="368"/>
        </pc:sldMkLst>
      </pc:sldChg>
      <pc:sldChg chg="addSp delSp modSp new mod addAnim delAnim modAnim">
        <pc:chgData name="Jian" userId="dc9c5ffe-2e2f-4ce4-a6ad-08764b325b15" providerId="ADAL" clId="{9D86C80B-C324-4F68-8A36-C2EB371AB475}" dt="2020-10-17T03:18:04.874" v="17617"/>
        <pc:sldMkLst>
          <pc:docMk/>
          <pc:sldMk cId="2287612984" sldId="368"/>
        </pc:sldMkLst>
        <pc:spChg chg="mod">
          <ac:chgData name="Jian" userId="dc9c5ffe-2e2f-4ce4-a6ad-08764b325b15" providerId="ADAL" clId="{9D86C80B-C324-4F68-8A36-C2EB371AB475}" dt="2020-10-17T00:40:37.851" v="15185" actId="14100"/>
          <ac:spMkLst>
            <pc:docMk/>
            <pc:sldMk cId="2287612984" sldId="368"/>
            <ac:spMk id="2" creationId="{2F1783FA-77F4-4979-AE82-AD6135889A46}"/>
          </ac:spMkLst>
        </pc:spChg>
        <pc:spChg chg="del">
          <ac:chgData name="Jian" userId="dc9c5ffe-2e2f-4ce4-a6ad-08764b325b15" providerId="ADAL" clId="{9D86C80B-C324-4F68-8A36-C2EB371AB475}" dt="2020-10-17T00:40:49.316" v="15186" actId="478"/>
          <ac:spMkLst>
            <pc:docMk/>
            <pc:sldMk cId="2287612984" sldId="368"/>
            <ac:spMk id="3" creationId="{138AF138-1B5D-4F8E-B8BD-047156B0DECF}"/>
          </ac:spMkLst>
        </pc:spChg>
        <pc:spChg chg="ord">
          <ac:chgData name="Jian" userId="dc9c5ffe-2e2f-4ce4-a6ad-08764b325b15" providerId="ADAL" clId="{9D86C80B-C324-4F68-8A36-C2EB371AB475}" dt="2020-10-17T00:47:38.573" v="15594" actId="166"/>
          <ac:spMkLst>
            <pc:docMk/>
            <pc:sldMk cId="2287612984" sldId="368"/>
            <ac:spMk id="4" creationId="{D3495AB2-87CA-4945-87B5-9FC23824C3AE}"/>
          </ac:spMkLst>
        </pc:spChg>
        <pc:spChg chg="add del mod">
          <ac:chgData name="Jian" userId="dc9c5ffe-2e2f-4ce4-a6ad-08764b325b15" providerId="ADAL" clId="{9D86C80B-C324-4F68-8A36-C2EB371AB475}" dt="2020-10-17T00:40:56.504" v="15190" actId="478"/>
          <ac:spMkLst>
            <pc:docMk/>
            <pc:sldMk cId="2287612984" sldId="368"/>
            <ac:spMk id="5" creationId="{4FA7FCCA-C1F1-4F3E-888E-7CEEE047EEF3}"/>
          </ac:spMkLst>
        </pc:spChg>
        <pc:spChg chg="add del mod">
          <ac:chgData name="Jian" userId="dc9c5ffe-2e2f-4ce4-a6ad-08764b325b15" providerId="ADAL" clId="{9D86C80B-C324-4F68-8A36-C2EB371AB475}" dt="2020-10-17T00:40:56.504" v="15190" actId="478"/>
          <ac:spMkLst>
            <pc:docMk/>
            <pc:sldMk cId="2287612984" sldId="368"/>
            <ac:spMk id="6" creationId="{5EE9119D-FA72-4A16-9C84-A09D2E8AF2EB}"/>
          </ac:spMkLst>
        </pc:spChg>
        <pc:spChg chg="add del mod">
          <ac:chgData name="Jian" userId="dc9c5ffe-2e2f-4ce4-a6ad-08764b325b15" providerId="ADAL" clId="{9D86C80B-C324-4F68-8A36-C2EB371AB475}" dt="2020-10-17T00:40:56.504" v="15190" actId="478"/>
          <ac:spMkLst>
            <pc:docMk/>
            <pc:sldMk cId="2287612984" sldId="368"/>
            <ac:spMk id="7" creationId="{697913B6-D7E7-4A16-84A0-97254FF7FE44}"/>
          </ac:spMkLst>
        </pc:spChg>
        <pc:spChg chg="add del mod">
          <ac:chgData name="Jian" userId="dc9c5ffe-2e2f-4ce4-a6ad-08764b325b15" providerId="ADAL" clId="{9D86C80B-C324-4F68-8A36-C2EB371AB475}" dt="2020-10-17T00:40:56.504" v="15190" actId="478"/>
          <ac:spMkLst>
            <pc:docMk/>
            <pc:sldMk cId="2287612984" sldId="368"/>
            <ac:spMk id="8" creationId="{CBE87A8D-0101-4397-AA7D-0ECCFF9D3CE0}"/>
          </ac:spMkLst>
        </pc:spChg>
        <pc:spChg chg="add del mod">
          <ac:chgData name="Jian" userId="dc9c5ffe-2e2f-4ce4-a6ad-08764b325b15" providerId="ADAL" clId="{9D86C80B-C324-4F68-8A36-C2EB371AB475}" dt="2020-10-17T00:40:56.504" v="15190" actId="478"/>
          <ac:spMkLst>
            <pc:docMk/>
            <pc:sldMk cId="2287612984" sldId="368"/>
            <ac:spMk id="9" creationId="{F36CC9A8-E124-4925-8690-B7E694F92D72}"/>
          </ac:spMkLst>
        </pc:spChg>
        <pc:spChg chg="add del mod">
          <ac:chgData name="Jian" userId="dc9c5ffe-2e2f-4ce4-a6ad-08764b325b15" providerId="ADAL" clId="{9D86C80B-C324-4F68-8A36-C2EB371AB475}" dt="2020-10-17T00:40:56.504" v="15190" actId="478"/>
          <ac:spMkLst>
            <pc:docMk/>
            <pc:sldMk cId="2287612984" sldId="368"/>
            <ac:spMk id="10" creationId="{7550AB9E-6865-4692-9DB4-C98DEB8B4DC6}"/>
          </ac:spMkLst>
        </pc:spChg>
        <pc:spChg chg="add del mod">
          <ac:chgData name="Jian" userId="dc9c5ffe-2e2f-4ce4-a6ad-08764b325b15" providerId="ADAL" clId="{9D86C80B-C324-4F68-8A36-C2EB371AB475}" dt="2020-10-17T00:48:49.411" v="15617" actId="1076"/>
          <ac:spMkLst>
            <pc:docMk/>
            <pc:sldMk cId="2287612984" sldId="368"/>
            <ac:spMk id="11" creationId="{5F5C9837-A893-4943-B937-CE6A31F1A67B}"/>
          </ac:spMkLst>
        </pc:spChg>
        <pc:spChg chg="add del mod">
          <ac:chgData name="Jian" userId="dc9c5ffe-2e2f-4ce4-a6ad-08764b325b15" providerId="ADAL" clId="{9D86C80B-C324-4F68-8A36-C2EB371AB475}" dt="2020-10-17T00:41:05.563" v="15192" actId="478"/>
          <ac:spMkLst>
            <pc:docMk/>
            <pc:sldMk cId="2287612984" sldId="368"/>
            <ac:spMk id="12" creationId="{10995C2D-F8E3-4DC1-BFA3-006F03F91ECA}"/>
          </ac:spMkLst>
        </pc:spChg>
        <pc:spChg chg="add del mod">
          <ac:chgData name="Jian" userId="dc9c5ffe-2e2f-4ce4-a6ad-08764b325b15" providerId="ADAL" clId="{9D86C80B-C324-4F68-8A36-C2EB371AB475}" dt="2020-10-17T00:41:05.563" v="15192" actId="478"/>
          <ac:spMkLst>
            <pc:docMk/>
            <pc:sldMk cId="2287612984" sldId="368"/>
            <ac:spMk id="13" creationId="{C4C00BB3-2496-4071-828D-BA8CF6D90ED9}"/>
          </ac:spMkLst>
        </pc:spChg>
        <pc:spChg chg="add del mod">
          <ac:chgData name="Jian" userId="dc9c5ffe-2e2f-4ce4-a6ad-08764b325b15" providerId="ADAL" clId="{9D86C80B-C324-4F68-8A36-C2EB371AB475}" dt="2020-10-17T00:41:05.563" v="15192" actId="478"/>
          <ac:spMkLst>
            <pc:docMk/>
            <pc:sldMk cId="2287612984" sldId="368"/>
            <ac:spMk id="14" creationId="{BB91E0B6-A77F-4CF9-9F96-4A9F18B87AC4}"/>
          </ac:spMkLst>
        </pc:spChg>
        <pc:spChg chg="add mod">
          <ac:chgData name="Jian" userId="dc9c5ffe-2e2f-4ce4-a6ad-08764b325b15" providerId="ADAL" clId="{9D86C80B-C324-4F68-8A36-C2EB371AB475}" dt="2020-10-17T00:58:29.758" v="15908" actId="1038"/>
          <ac:spMkLst>
            <pc:docMk/>
            <pc:sldMk cId="2287612984" sldId="368"/>
            <ac:spMk id="16" creationId="{6785FA45-49E2-4F1D-8376-13674006F1A2}"/>
          </ac:spMkLst>
        </pc:spChg>
        <pc:spChg chg="add mod">
          <ac:chgData name="Jian" userId="dc9c5ffe-2e2f-4ce4-a6ad-08764b325b15" providerId="ADAL" clId="{9D86C80B-C324-4F68-8A36-C2EB371AB475}" dt="2020-10-17T03:08:29.272" v="17542" actId="20577"/>
          <ac:spMkLst>
            <pc:docMk/>
            <pc:sldMk cId="2287612984" sldId="368"/>
            <ac:spMk id="18" creationId="{81A1E604-8415-4254-B98C-45073B7A5FCF}"/>
          </ac:spMkLst>
        </pc:spChg>
        <pc:spChg chg="add mod ord">
          <ac:chgData name="Jian" userId="dc9c5ffe-2e2f-4ce4-a6ad-08764b325b15" providerId="ADAL" clId="{9D86C80B-C324-4F68-8A36-C2EB371AB475}" dt="2020-10-17T03:11:14.218" v="17596" actId="14100"/>
          <ac:spMkLst>
            <pc:docMk/>
            <pc:sldMk cId="2287612984" sldId="368"/>
            <ac:spMk id="20" creationId="{E4A03A2E-9F3F-4926-AE39-4C04BDA308E9}"/>
          </ac:spMkLst>
        </pc:spChg>
        <pc:spChg chg="add mod ord">
          <ac:chgData name="Jian" userId="dc9c5ffe-2e2f-4ce4-a6ad-08764b325b15" providerId="ADAL" clId="{9D86C80B-C324-4F68-8A36-C2EB371AB475}" dt="2020-10-17T03:10:57.129" v="17594" actId="1035"/>
          <ac:spMkLst>
            <pc:docMk/>
            <pc:sldMk cId="2287612984" sldId="368"/>
            <ac:spMk id="22" creationId="{C5643106-F2CA-4E16-90A0-D38DC76D15B2}"/>
          </ac:spMkLst>
        </pc:spChg>
        <pc:spChg chg="add del">
          <ac:chgData name="Jian" userId="dc9c5ffe-2e2f-4ce4-a6ad-08764b325b15" providerId="ADAL" clId="{9D86C80B-C324-4F68-8A36-C2EB371AB475}" dt="2020-10-17T00:51:45.796" v="15744" actId="22"/>
          <ac:spMkLst>
            <pc:docMk/>
            <pc:sldMk cId="2287612984" sldId="368"/>
            <ac:spMk id="24" creationId="{A968B6D5-D6B7-4A09-A7FE-A56650250A85}"/>
          </ac:spMkLst>
        </pc:spChg>
        <pc:spChg chg="add mod ord">
          <ac:chgData name="Jian" userId="dc9c5ffe-2e2f-4ce4-a6ad-08764b325b15" providerId="ADAL" clId="{9D86C80B-C324-4F68-8A36-C2EB371AB475}" dt="2020-10-17T03:08:17.410" v="17506" actId="1036"/>
          <ac:spMkLst>
            <pc:docMk/>
            <pc:sldMk cId="2287612984" sldId="368"/>
            <ac:spMk id="26" creationId="{F45D6704-CC95-4E18-B49A-91BD535E63F3}"/>
          </ac:spMkLst>
        </pc:spChg>
        <pc:spChg chg="add mod ord">
          <ac:chgData name="Jian" userId="dc9c5ffe-2e2f-4ce4-a6ad-08764b325b15" providerId="ADAL" clId="{9D86C80B-C324-4F68-8A36-C2EB371AB475}" dt="2020-10-17T03:10:47.980" v="17584" actId="1036"/>
          <ac:spMkLst>
            <pc:docMk/>
            <pc:sldMk cId="2287612984" sldId="368"/>
            <ac:spMk id="28" creationId="{DEF16703-3264-4A16-88D6-BDE68575860F}"/>
          </ac:spMkLst>
        </pc:spChg>
        <pc:spChg chg="add mod">
          <ac:chgData name="Jian" userId="dc9c5ffe-2e2f-4ce4-a6ad-08764b325b15" providerId="ADAL" clId="{9D86C80B-C324-4F68-8A36-C2EB371AB475}" dt="2020-10-17T03:08:17.410" v="17506" actId="1036"/>
          <ac:spMkLst>
            <pc:docMk/>
            <pc:sldMk cId="2287612984" sldId="368"/>
            <ac:spMk id="29" creationId="{C1D2A68A-C15B-498E-8296-4AF86479D9EC}"/>
          </ac:spMkLst>
        </pc:spChg>
        <pc:spChg chg="add mod">
          <ac:chgData name="Jian" userId="dc9c5ffe-2e2f-4ce4-a6ad-08764b325b15" providerId="ADAL" clId="{9D86C80B-C324-4F68-8A36-C2EB371AB475}" dt="2020-10-17T00:55:01.273" v="15873" actId="14100"/>
          <ac:spMkLst>
            <pc:docMk/>
            <pc:sldMk cId="2287612984" sldId="368"/>
            <ac:spMk id="30" creationId="{85A537F4-339D-4B1A-9A22-281D66130480}"/>
          </ac:spMkLst>
        </pc:spChg>
        <pc:spChg chg="add mod">
          <ac:chgData name="Jian" userId="dc9c5ffe-2e2f-4ce4-a6ad-08764b325b15" providerId="ADAL" clId="{9D86C80B-C324-4F68-8A36-C2EB371AB475}" dt="2020-10-17T00:54:57.751" v="15872" actId="14100"/>
          <ac:spMkLst>
            <pc:docMk/>
            <pc:sldMk cId="2287612984" sldId="368"/>
            <ac:spMk id="31" creationId="{BF01658E-87F0-40B8-951E-7842310B75FE}"/>
          </ac:spMkLst>
        </pc:spChg>
        <pc:spChg chg="add del mod ord">
          <ac:chgData name="Jian" userId="dc9c5ffe-2e2f-4ce4-a6ad-08764b325b15" providerId="ADAL" clId="{9D86C80B-C324-4F68-8A36-C2EB371AB475}" dt="2020-10-17T03:11:04.058" v="17595" actId="14100"/>
          <ac:spMkLst>
            <pc:docMk/>
            <pc:sldMk cId="2287612984" sldId="368"/>
            <ac:spMk id="37" creationId="{A06EF062-9DF4-4D00-81DB-E0A76361297A}"/>
          </ac:spMkLst>
        </pc:spChg>
        <pc:cxnChg chg="add mod">
          <ac:chgData name="Jian" userId="dc9c5ffe-2e2f-4ce4-a6ad-08764b325b15" providerId="ADAL" clId="{9D86C80B-C324-4F68-8A36-C2EB371AB475}" dt="2020-10-17T00:56:20.075" v="15881" actId="692"/>
          <ac:cxnSpMkLst>
            <pc:docMk/>
            <pc:sldMk cId="2287612984" sldId="368"/>
            <ac:cxnSpMk id="33" creationId="{664D4207-1BCB-473A-8668-9D6456EDD30B}"/>
          </ac:cxnSpMkLst>
        </pc:cxnChg>
        <pc:cxnChg chg="add mod">
          <ac:chgData name="Jian" userId="dc9c5ffe-2e2f-4ce4-a6ad-08764b325b15" providerId="ADAL" clId="{9D86C80B-C324-4F68-8A36-C2EB371AB475}" dt="2020-10-17T00:56:33.631" v="15884" actId="14100"/>
          <ac:cxnSpMkLst>
            <pc:docMk/>
            <pc:sldMk cId="2287612984" sldId="368"/>
            <ac:cxnSpMk id="34" creationId="{A8102259-7B81-4706-BCA5-5450C71E5F1F}"/>
          </ac:cxnSpMkLst>
        </pc:cxnChg>
        <pc:cxnChg chg="add del mod">
          <ac:chgData name="Jian" userId="dc9c5ffe-2e2f-4ce4-a6ad-08764b325b15" providerId="ADAL" clId="{9D86C80B-C324-4F68-8A36-C2EB371AB475}" dt="2020-10-17T03:08:46.664" v="17546" actId="478"/>
          <ac:cxnSpMkLst>
            <pc:docMk/>
            <pc:sldMk cId="2287612984" sldId="368"/>
            <ac:cxnSpMk id="38" creationId="{F6A92457-02E9-45E9-85A5-5057D31C0B5F}"/>
          </ac:cxnSpMkLst>
        </pc:cxnChg>
      </pc:sldChg>
      <pc:sldChg chg="new del">
        <pc:chgData name="Jian" userId="dc9c5ffe-2e2f-4ce4-a6ad-08764b325b15" providerId="ADAL" clId="{9D86C80B-C324-4F68-8A36-C2EB371AB475}" dt="2020-10-16T23:03:29.786" v="14846" actId="680"/>
        <pc:sldMkLst>
          <pc:docMk/>
          <pc:sldMk cId="853657341" sldId="369"/>
        </pc:sldMkLst>
      </pc:sldChg>
      <pc:sldChg chg="modSp add mod modAnim">
        <pc:chgData name="Jian" userId="dc9c5ffe-2e2f-4ce4-a6ad-08764b325b15" providerId="ADAL" clId="{9D86C80B-C324-4F68-8A36-C2EB371AB475}" dt="2020-10-17T04:25:54.962" v="17807" actId="1037"/>
        <pc:sldMkLst>
          <pc:docMk/>
          <pc:sldMk cId="2171124545" sldId="369"/>
        </pc:sldMkLst>
        <pc:spChg chg="mod">
          <ac:chgData name="Jian" userId="dc9c5ffe-2e2f-4ce4-a6ad-08764b325b15" providerId="ADAL" clId="{9D86C80B-C324-4F68-8A36-C2EB371AB475}" dt="2020-10-17T01:21:25.885" v="16393" actId="20577"/>
          <ac:spMkLst>
            <pc:docMk/>
            <pc:sldMk cId="2171124545" sldId="369"/>
            <ac:spMk id="2" creationId="{F68FD812-5AB6-4C83-B6ED-3B372954F7D4}"/>
          </ac:spMkLst>
        </pc:spChg>
        <pc:spChg chg="mod">
          <ac:chgData name="Jian" userId="dc9c5ffe-2e2f-4ce4-a6ad-08764b325b15" providerId="ADAL" clId="{9D86C80B-C324-4F68-8A36-C2EB371AB475}" dt="2020-10-17T04:25:54.962" v="17807" actId="1037"/>
          <ac:spMkLst>
            <pc:docMk/>
            <pc:sldMk cId="2171124545" sldId="369"/>
            <ac:spMk id="6" creationId="{14C13331-CA3F-485D-85D3-6F962D0DCE37}"/>
          </ac:spMkLst>
        </pc:spChg>
        <pc:spChg chg="mod">
          <ac:chgData name="Jian" userId="dc9c5ffe-2e2f-4ce4-a6ad-08764b325b15" providerId="ADAL" clId="{9D86C80B-C324-4F68-8A36-C2EB371AB475}" dt="2020-10-17T04:25:54.962" v="17807" actId="1037"/>
          <ac:spMkLst>
            <pc:docMk/>
            <pc:sldMk cId="2171124545" sldId="369"/>
            <ac:spMk id="8" creationId="{413923A3-23A1-45B6-B956-066A3C93F4B4}"/>
          </ac:spMkLst>
        </pc:spChg>
        <pc:spChg chg="mod">
          <ac:chgData name="Jian" userId="dc9c5ffe-2e2f-4ce4-a6ad-08764b325b15" providerId="ADAL" clId="{9D86C80B-C324-4F68-8A36-C2EB371AB475}" dt="2020-10-17T04:25:54.962" v="17807" actId="1037"/>
          <ac:spMkLst>
            <pc:docMk/>
            <pc:sldMk cId="2171124545" sldId="369"/>
            <ac:spMk id="26" creationId="{79FA94A2-2AB7-402C-8CA7-01E8C5E77D7D}"/>
          </ac:spMkLst>
        </pc:spChg>
        <pc:spChg chg="mod">
          <ac:chgData name="Jian" userId="dc9c5ffe-2e2f-4ce4-a6ad-08764b325b15" providerId="ADAL" clId="{9D86C80B-C324-4F68-8A36-C2EB371AB475}" dt="2020-10-17T01:17:06.516" v="16185" actId="20577"/>
          <ac:spMkLst>
            <pc:docMk/>
            <pc:sldMk cId="2171124545" sldId="369"/>
            <ac:spMk id="27" creationId="{42C1D22B-6F42-400B-AE41-C664FB2E6762}"/>
          </ac:spMkLst>
        </pc:spChg>
        <pc:spChg chg="mod">
          <ac:chgData name="Jian" userId="dc9c5ffe-2e2f-4ce4-a6ad-08764b325b15" providerId="ADAL" clId="{9D86C80B-C324-4F68-8A36-C2EB371AB475}" dt="2020-10-17T04:25:54.962" v="17807" actId="1037"/>
          <ac:spMkLst>
            <pc:docMk/>
            <pc:sldMk cId="2171124545" sldId="369"/>
            <ac:spMk id="29" creationId="{3FB68103-BB02-491A-B31B-40A118034F24}"/>
          </ac:spMkLst>
        </pc:spChg>
      </pc:sldChg>
      <pc:sldChg chg="new del">
        <pc:chgData name="Jian" userId="dc9c5ffe-2e2f-4ce4-a6ad-08764b325b15" providerId="ADAL" clId="{9D86C80B-C324-4F68-8A36-C2EB371AB475}" dt="2020-10-16T23:03:29.266" v="14845" actId="680"/>
        <pc:sldMkLst>
          <pc:docMk/>
          <pc:sldMk cId="776349430" sldId="370"/>
        </pc:sldMkLst>
      </pc:sldChg>
      <pc:sldChg chg="delSp modSp add mod modAnim">
        <pc:chgData name="Jian" userId="dc9c5ffe-2e2f-4ce4-a6ad-08764b325b15" providerId="ADAL" clId="{9D86C80B-C324-4F68-8A36-C2EB371AB475}" dt="2020-10-17T03:20:54.209" v="17618"/>
        <pc:sldMkLst>
          <pc:docMk/>
          <pc:sldMk cId="1324433081" sldId="370"/>
        </pc:sldMkLst>
        <pc:spChg chg="mod">
          <ac:chgData name="Jian" userId="dc9c5ffe-2e2f-4ce4-a6ad-08764b325b15" providerId="ADAL" clId="{9D86C80B-C324-4F68-8A36-C2EB371AB475}" dt="2020-10-17T01:21:29.633" v="16400" actId="20577"/>
          <ac:spMkLst>
            <pc:docMk/>
            <pc:sldMk cId="1324433081" sldId="370"/>
            <ac:spMk id="2" creationId="{F68FD812-5AB6-4C83-B6ED-3B372954F7D4}"/>
          </ac:spMkLst>
        </pc:spChg>
        <pc:spChg chg="mod">
          <ac:chgData name="Jian" userId="dc9c5ffe-2e2f-4ce4-a6ad-08764b325b15" providerId="ADAL" clId="{9D86C80B-C324-4F68-8A36-C2EB371AB475}" dt="2020-10-17T01:18:50.761" v="16300" actId="1035"/>
          <ac:spMkLst>
            <pc:docMk/>
            <pc:sldMk cId="1324433081" sldId="370"/>
            <ac:spMk id="6" creationId="{14C13331-CA3F-485D-85D3-6F962D0DCE37}"/>
          </ac:spMkLst>
        </pc:spChg>
        <pc:spChg chg="mod">
          <ac:chgData name="Jian" userId="dc9c5ffe-2e2f-4ce4-a6ad-08764b325b15" providerId="ADAL" clId="{9D86C80B-C324-4F68-8A36-C2EB371AB475}" dt="2020-10-17T01:18:50.761" v="16300" actId="1035"/>
          <ac:spMkLst>
            <pc:docMk/>
            <pc:sldMk cId="1324433081" sldId="370"/>
            <ac:spMk id="8" creationId="{413923A3-23A1-45B6-B956-066A3C93F4B4}"/>
          </ac:spMkLst>
        </pc:spChg>
        <pc:spChg chg="mod">
          <ac:chgData name="Jian" userId="dc9c5ffe-2e2f-4ce4-a6ad-08764b325b15" providerId="ADAL" clId="{9D86C80B-C324-4F68-8A36-C2EB371AB475}" dt="2020-10-17T01:19:02.077" v="16301" actId="113"/>
          <ac:spMkLst>
            <pc:docMk/>
            <pc:sldMk cId="1324433081" sldId="370"/>
            <ac:spMk id="26" creationId="{79FA94A2-2AB7-402C-8CA7-01E8C5E77D7D}"/>
          </ac:spMkLst>
        </pc:spChg>
        <pc:spChg chg="del">
          <ac:chgData name="Jian" userId="dc9c5ffe-2e2f-4ce4-a6ad-08764b325b15" providerId="ADAL" clId="{9D86C80B-C324-4F68-8A36-C2EB371AB475}" dt="2020-10-17T01:17:17.477" v="16186" actId="478"/>
          <ac:spMkLst>
            <pc:docMk/>
            <pc:sldMk cId="1324433081" sldId="370"/>
            <ac:spMk id="27" creationId="{42C1D22B-6F42-400B-AE41-C664FB2E6762}"/>
          </ac:spMkLst>
        </pc:spChg>
        <pc:spChg chg="mod">
          <ac:chgData name="Jian" userId="dc9c5ffe-2e2f-4ce4-a6ad-08764b325b15" providerId="ADAL" clId="{9D86C80B-C324-4F68-8A36-C2EB371AB475}" dt="2020-10-17T01:18:50.761" v="16300" actId="1035"/>
          <ac:spMkLst>
            <pc:docMk/>
            <pc:sldMk cId="1324433081" sldId="370"/>
            <ac:spMk id="29" creationId="{3FB68103-BB02-491A-B31B-40A118034F24}"/>
          </ac:spMkLst>
        </pc:spChg>
      </pc:sldChg>
      <pc:sldChg chg="new del">
        <pc:chgData name="Jian" userId="dc9c5ffe-2e2f-4ce4-a6ad-08764b325b15" providerId="ADAL" clId="{9D86C80B-C324-4F68-8A36-C2EB371AB475}" dt="2020-10-17T01:19:17.562" v="16304" actId="47"/>
        <pc:sldMkLst>
          <pc:docMk/>
          <pc:sldMk cId="3422992614" sldId="371"/>
        </pc:sldMkLst>
      </pc:sldChg>
      <pc:sldChg chg="new del">
        <pc:chgData name="Jian" userId="dc9c5ffe-2e2f-4ce4-a6ad-08764b325b15" providerId="ADAL" clId="{9D86C80B-C324-4F68-8A36-C2EB371AB475}" dt="2020-10-16T23:03:29.008" v="14844" actId="680"/>
        <pc:sldMkLst>
          <pc:docMk/>
          <pc:sldMk cId="3631881915" sldId="371"/>
        </pc:sldMkLst>
      </pc:sldChg>
      <pc:sldChg chg="new del">
        <pc:chgData name="Jian" userId="dc9c5ffe-2e2f-4ce4-a6ad-08764b325b15" providerId="ADAL" clId="{9D86C80B-C324-4F68-8A36-C2EB371AB475}" dt="2020-10-16T23:03:28.736" v="14843" actId="680"/>
        <pc:sldMkLst>
          <pc:docMk/>
          <pc:sldMk cId="210735915" sldId="372"/>
        </pc:sldMkLst>
      </pc:sldChg>
      <pc:sldChg chg="delSp modSp add mod delAnim">
        <pc:chgData name="Jian" userId="dc9c5ffe-2e2f-4ce4-a6ad-08764b325b15" providerId="ADAL" clId="{9D86C80B-C324-4F68-8A36-C2EB371AB475}" dt="2020-10-17T01:21:32.954" v="16407" actId="20577"/>
        <pc:sldMkLst>
          <pc:docMk/>
          <pc:sldMk cId="3072497876" sldId="372"/>
        </pc:sldMkLst>
        <pc:spChg chg="mod">
          <ac:chgData name="Jian" userId="dc9c5ffe-2e2f-4ce4-a6ad-08764b325b15" providerId="ADAL" clId="{9D86C80B-C324-4F68-8A36-C2EB371AB475}" dt="2020-10-17T01:21:32.954" v="16407" actId="20577"/>
          <ac:spMkLst>
            <pc:docMk/>
            <pc:sldMk cId="3072497876" sldId="372"/>
            <ac:spMk id="2" creationId="{F68FD812-5AB6-4C83-B6ED-3B372954F7D4}"/>
          </ac:spMkLst>
        </pc:spChg>
        <pc:spChg chg="del">
          <ac:chgData name="Jian" userId="dc9c5ffe-2e2f-4ce4-a6ad-08764b325b15" providerId="ADAL" clId="{9D86C80B-C324-4F68-8A36-C2EB371AB475}" dt="2020-10-17T01:19:25.037" v="16306" actId="478"/>
          <ac:spMkLst>
            <pc:docMk/>
            <pc:sldMk cId="3072497876" sldId="372"/>
            <ac:spMk id="8" creationId="{413923A3-23A1-45B6-B956-066A3C93F4B4}"/>
          </ac:spMkLst>
        </pc:spChg>
        <pc:spChg chg="mod">
          <ac:chgData name="Jian" userId="dc9c5ffe-2e2f-4ce4-a6ad-08764b325b15" providerId="ADAL" clId="{9D86C80B-C324-4F68-8A36-C2EB371AB475}" dt="2020-10-17T01:20:01.448" v="16371" actId="20577"/>
          <ac:spMkLst>
            <pc:docMk/>
            <pc:sldMk cId="3072497876" sldId="372"/>
            <ac:spMk id="26" creationId="{79FA94A2-2AB7-402C-8CA7-01E8C5E77D7D}"/>
          </ac:spMkLst>
        </pc:spChg>
      </pc:sldChg>
      <pc:sldChg chg="new del">
        <pc:chgData name="Jian" userId="dc9c5ffe-2e2f-4ce4-a6ad-08764b325b15" providerId="ADAL" clId="{9D86C80B-C324-4F68-8A36-C2EB371AB475}" dt="2020-10-16T23:03:28.458" v="14842" actId="680"/>
        <pc:sldMkLst>
          <pc:docMk/>
          <pc:sldMk cId="2978961037" sldId="373"/>
        </pc:sldMkLst>
      </pc:sldChg>
      <pc:sldChg chg="modSp new mod">
        <pc:chgData name="Jian" userId="dc9c5ffe-2e2f-4ce4-a6ad-08764b325b15" providerId="ADAL" clId="{9D86C80B-C324-4F68-8A36-C2EB371AB475}" dt="2020-10-17T01:24:22.148" v="16493" actId="14100"/>
        <pc:sldMkLst>
          <pc:docMk/>
          <pc:sldMk cId="4016466581" sldId="373"/>
        </pc:sldMkLst>
        <pc:spChg chg="mod">
          <ac:chgData name="Jian" userId="dc9c5ffe-2e2f-4ce4-a6ad-08764b325b15" providerId="ADAL" clId="{9D86C80B-C324-4F68-8A36-C2EB371AB475}" dt="2020-10-17T01:23:39.523" v="16487" actId="1076"/>
          <ac:spMkLst>
            <pc:docMk/>
            <pc:sldMk cId="4016466581" sldId="373"/>
            <ac:spMk id="2" creationId="{29A40225-6BBB-46F9-A7B4-61E76610FC00}"/>
          </ac:spMkLst>
        </pc:spChg>
        <pc:spChg chg="mod">
          <ac:chgData name="Jian" userId="dc9c5ffe-2e2f-4ce4-a6ad-08764b325b15" providerId="ADAL" clId="{9D86C80B-C324-4F68-8A36-C2EB371AB475}" dt="2020-10-17T01:24:22.148" v="16493" actId="14100"/>
          <ac:spMkLst>
            <pc:docMk/>
            <pc:sldMk cId="4016466581" sldId="373"/>
            <ac:spMk id="3" creationId="{2EA54181-65B0-4A4C-9083-D418ACB576E7}"/>
          </ac:spMkLst>
        </pc:spChg>
        <pc:spChg chg="ord">
          <ac:chgData name="Jian" userId="dc9c5ffe-2e2f-4ce4-a6ad-08764b325b15" providerId="ADAL" clId="{9D86C80B-C324-4F68-8A36-C2EB371AB475}" dt="2020-10-17T01:23:59.385" v="16491" actId="166"/>
          <ac:spMkLst>
            <pc:docMk/>
            <pc:sldMk cId="4016466581" sldId="373"/>
            <ac:spMk id="4" creationId="{E60FC192-DA2A-4762-9345-ADF365A3CC6E}"/>
          </ac:spMkLst>
        </pc:spChg>
      </pc:sldChg>
      <pc:sldChg chg="new del">
        <pc:chgData name="Jian" userId="dc9c5ffe-2e2f-4ce4-a6ad-08764b325b15" providerId="ADAL" clId="{9D86C80B-C324-4F68-8A36-C2EB371AB475}" dt="2020-10-17T01:24:32.037" v="16496" actId="47"/>
        <pc:sldMkLst>
          <pc:docMk/>
          <pc:sldMk cId="4247315326" sldId="374"/>
        </pc:sldMkLst>
      </pc:sldChg>
      <pc:sldChg chg="modSp add mod">
        <pc:chgData name="Jian" userId="dc9c5ffe-2e2f-4ce4-a6ad-08764b325b15" providerId="ADAL" clId="{9D86C80B-C324-4F68-8A36-C2EB371AB475}" dt="2020-10-17T01:31:23.846" v="17179" actId="948"/>
        <pc:sldMkLst>
          <pc:docMk/>
          <pc:sldMk cId="2888897058" sldId="375"/>
        </pc:sldMkLst>
        <pc:spChg chg="mod">
          <ac:chgData name="Jian" userId="dc9c5ffe-2e2f-4ce4-a6ad-08764b325b15" providerId="ADAL" clId="{9D86C80B-C324-4F68-8A36-C2EB371AB475}" dt="2020-10-17T01:24:36.412" v="16509" actId="20577"/>
          <ac:spMkLst>
            <pc:docMk/>
            <pc:sldMk cId="2888897058" sldId="375"/>
            <ac:spMk id="2" creationId="{29A40225-6BBB-46F9-A7B4-61E76610FC00}"/>
          </ac:spMkLst>
        </pc:spChg>
        <pc:spChg chg="mod">
          <ac:chgData name="Jian" userId="dc9c5ffe-2e2f-4ce4-a6ad-08764b325b15" providerId="ADAL" clId="{9D86C80B-C324-4F68-8A36-C2EB371AB475}" dt="2020-10-17T01:31:23.846" v="17179" actId="948"/>
          <ac:spMkLst>
            <pc:docMk/>
            <pc:sldMk cId="2888897058" sldId="375"/>
            <ac:spMk id="3" creationId="{2EA54181-65B0-4A4C-9083-D418ACB576E7}"/>
          </ac:spMkLst>
        </pc:spChg>
      </pc:sldChg>
      <pc:sldChg chg="modSp new mod ord">
        <pc:chgData name="Jian" userId="dc9c5ffe-2e2f-4ce4-a6ad-08764b325b15" providerId="ADAL" clId="{9D86C80B-C324-4F68-8A36-C2EB371AB475}" dt="2020-10-17T03:23:17.367" v="17633" actId="113"/>
        <pc:sldMkLst>
          <pc:docMk/>
          <pc:sldMk cId="1400116221" sldId="376"/>
        </pc:sldMkLst>
        <pc:spChg chg="mod">
          <ac:chgData name="Jian" userId="dc9c5ffe-2e2f-4ce4-a6ad-08764b325b15" providerId="ADAL" clId="{9D86C80B-C324-4F68-8A36-C2EB371AB475}" dt="2020-10-17T01:27:36.819" v="16898" actId="1076"/>
          <ac:spMkLst>
            <pc:docMk/>
            <pc:sldMk cId="1400116221" sldId="376"/>
            <ac:spMk id="2" creationId="{F09D7CEE-BAF4-4F16-85FA-C325E4FCE176}"/>
          </ac:spMkLst>
        </pc:spChg>
        <pc:spChg chg="mod">
          <ac:chgData name="Jian" userId="dc9c5ffe-2e2f-4ce4-a6ad-08764b325b15" providerId="ADAL" clId="{9D86C80B-C324-4F68-8A36-C2EB371AB475}" dt="2020-10-17T03:23:17.367" v="17633" actId="113"/>
          <ac:spMkLst>
            <pc:docMk/>
            <pc:sldMk cId="1400116221" sldId="376"/>
            <ac:spMk id="3" creationId="{2F3C219D-8961-4374-A956-702D8C7DC70E}"/>
          </ac:spMkLst>
        </pc:spChg>
      </pc:sldChg>
    </pc:docChg>
  </pc:docChgLst>
  <pc:docChgLst>
    <pc:chgData name="Guest User" userId="S::urn:spo:anon#6e08da6f19cc72fbca63e356e5a1ab1b062b933dd9a4f9580422aaecd3315e6c::" providerId="AD" clId="Web-{61C86F38-3002-B9AE-CA9C-BAF9FF089D5C}"/>
    <pc:docChg chg="">
      <pc:chgData name="Guest User" userId="S::urn:spo:anon#6e08da6f19cc72fbca63e356e5a1ab1b062b933dd9a4f9580422aaecd3315e6c::" providerId="AD" clId="Web-{61C86F38-3002-B9AE-CA9C-BAF9FF089D5C}" dt="2020-10-16T23:57:44.585" v="16"/>
      <pc:docMkLst>
        <pc:docMk/>
      </pc:docMkLst>
      <pc:sldChg chg="addCm">
        <pc:chgData name="Guest User" userId="S::urn:spo:anon#6e08da6f19cc72fbca63e356e5a1ab1b062b933dd9a4f9580422aaecd3315e6c::" providerId="AD" clId="Web-{61C86F38-3002-B9AE-CA9C-BAF9FF089D5C}" dt="2020-10-16T23:35:17.038" v="6"/>
        <pc:sldMkLst>
          <pc:docMk/>
          <pc:sldMk cId="596718575" sldId="303"/>
        </pc:sldMkLst>
      </pc:sldChg>
      <pc:sldChg chg="addCm">
        <pc:chgData name="Guest User" userId="S::urn:spo:anon#6e08da6f19cc72fbca63e356e5a1ab1b062b933dd9a4f9580422aaecd3315e6c::" providerId="AD" clId="Web-{61C86F38-3002-B9AE-CA9C-BAF9FF089D5C}" dt="2020-10-16T23:57:44.585" v="16"/>
        <pc:sldMkLst>
          <pc:docMk/>
          <pc:sldMk cId="319389941" sldId="310"/>
        </pc:sldMkLst>
      </pc:sldChg>
      <pc:sldChg chg="addCm">
        <pc:chgData name="Guest User" userId="S::urn:spo:anon#6e08da6f19cc72fbca63e356e5a1ab1b062b933dd9a4f9580422aaecd3315e6c::" providerId="AD" clId="Web-{61C86F38-3002-B9AE-CA9C-BAF9FF089D5C}" dt="2020-10-16T23:14:44.338" v="0"/>
        <pc:sldMkLst>
          <pc:docMk/>
          <pc:sldMk cId="356598462" sldId="325"/>
        </pc:sldMkLst>
      </pc:sldChg>
      <pc:sldChg chg="addCm">
        <pc:chgData name="Guest User" userId="S::urn:spo:anon#6e08da6f19cc72fbca63e356e5a1ab1b062b933dd9a4f9580422aaecd3315e6c::" providerId="AD" clId="Web-{61C86F38-3002-B9AE-CA9C-BAF9FF089D5C}" dt="2020-10-16T23:32:11.112" v="4"/>
        <pc:sldMkLst>
          <pc:docMk/>
          <pc:sldMk cId="527178555" sldId="327"/>
        </pc:sldMkLst>
      </pc:sldChg>
      <pc:sldChg chg="addCm">
        <pc:chgData name="Guest User" userId="S::urn:spo:anon#6e08da6f19cc72fbca63e356e5a1ab1b062b933dd9a4f9580422aaecd3315e6c::" providerId="AD" clId="Web-{61C86F38-3002-B9AE-CA9C-BAF9FF089D5C}" dt="2020-10-16T23:41:06.889" v="9"/>
        <pc:sldMkLst>
          <pc:docMk/>
          <pc:sldMk cId="2969043386" sldId="330"/>
        </pc:sldMkLst>
      </pc:sldChg>
      <pc:sldChg chg="addCm">
        <pc:chgData name="Guest User" userId="S::urn:spo:anon#6e08da6f19cc72fbca63e356e5a1ab1b062b933dd9a4f9580422aaecd3315e6c::" providerId="AD" clId="Web-{61C86F38-3002-B9AE-CA9C-BAF9FF089D5C}" dt="2020-10-16T23:27:27.027" v="2"/>
        <pc:sldMkLst>
          <pc:docMk/>
          <pc:sldMk cId="2589283457" sldId="347"/>
        </pc:sldMkLst>
      </pc:sldChg>
      <pc:sldChg chg="addCm">
        <pc:chgData name="Guest User" userId="S::urn:spo:anon#6e08da6f19cc72fbca63e356e5a1ab1b062b933dd9a4f9580422aaecd3315e6c::" providerId="AD" clId="Web-{61C86F38-3002-B9AE-CA9C-BAF9FF089D5C}" dt="2020-10-16T23:52:07.325" v="15"/>
        <pc:sldMkLst>
          <pc:docMk/>
          <pc:sldMk cId="2644841207" sldId="352"/>
        </pc:sldMkLst>
      </pc:sldChg>
      <pc:sldChg chg="addCm">
        <pc:chgData name="Guest User" userId="S::urn:spo:anon#6e08da6f19cc72fbca63e356e5a1ab1b062b933dd9a4f9580422aaecd3315e6c::" providerId="AD" clId="Web-{61C86F38-3002-B9AE-CA9C-BAF9FF089D5C}" dt="2020-10-16T23:38:58.011" v="8"/>
        <pc:sldMkLst>
          <pc:docMk/>
          <pc:sldMk cId="1921626037" sldId="355"/>
        </pc:sldMkLst>
      </pc:sldChg>
      <pc:sldChg chg="delCm">
        <pc:chgData name="Guest User" userId="S::urn:spo:anon#6e08da6f19cc72fbca63e356e5a1ab1b062b933dd9a4f9580422aaecd3315e6c::" providerId="AD" clId="Web-{61C86F38-3002-B9AE-CA9C-BAF9FF089D5C}" dt="2020-10-16T23:33:55.348" v="5"/>
        <pc:sldMkLst>
          <pc:docMk/>
          <pc:sldMk cId="4098568207" sldId="359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7T23:55:48.602" idx="1">
    <p:pos x="5181" y="727"/>
    <p:text>I want to simply use DSAGEN slides here, and we just omit the automation part maybe?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7T23:55:48.602" idx="1">
    <p:pos x="5181" y="727"/>
    <p:text>I want to simply use DSAGEN slides here, and we just omit the automation part maybe?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CD2F5-7BF4-48CC-9C39-28586C31319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653C9-4E0F-4DCE-97C6-5E8ECB7B6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6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We have a wide design space, so our programming language needs to be generic enough. This means a DSL, like Halide or TF, does not suffice. </a:t>
            </a:r>
          </a:p>
          <a:p>
            <a:r>
              <a:rPr lang="en-US" b="0"/>
              <a:t>Instead we adopt C.</a:t>
            </a:r>
          </a:p>
          <a:p>
            <a:r>
              <a:rPr lang="en-US" b="0"/>
              <a:t>The key challenge to overcome is how to have a unified high-level interface to abstract the diverse underlying hardware.</a:t>
            </a:r>
          </a:p>
          <a:p>
            <a:r>
              <a:rPr lang="en-US" b="0"/>
              <a:t>In order to do this without massive compiler effort, we rely on programmers to provide these hints.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83B9E-9780-4E91-A989-027EF45151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7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653C9-4E0F-4DCE-97C6-5E8ECB7B6E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2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653C9-4E0F-4DCE-97C6-5E8ECB7B6E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11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653C9-4E0F-4DCE-97C6-5E8ECB7B6E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program an accelerator with such programming paradigm, we need to decouple the computation and memory accesses in order to map them to the corresponding hardware component.</a:t>
            </a:r>
          </a:p>
          <a:p>
            <a:endParaRPr lang="en-US" altLang="zh-CN" dirty="0"/>
          </a:p>
          <a:p>
            <a:r>
              <a:rPr lang="en-US" altLang="zh-CN" dirty="0"/>
              <a:t>The computations are represented in a data dependence graph and mapped onto a spatial architecture which consist of PEs for performing computations and switches for routing the dependences.</a:t>
            </a:r>
          </a:p>
          <a:p>
            <a:endParaRPr lang="en-US" altLang="zh-CN" dirty="0"/>
          </a:p>
          <a:p>
            <a:r>
              <a:rPr lang="en-US" altLang="zh-CN" dirty="0"/>
              <a:t>The memory access are encoded in control </a:t>
            </a:r>
            <a:r>
              <a:rPr lang="en-US" altLang="zh-CN" dirty="0" err="1"/>
              <a:t>intrinsics</a:t>
            </a:r>
            <a:r>
              <a:rPr lang="en-US" altLang="zh-CN" dirty="0"/>
              <a:t> issued from the control host to the memory controller. Then the memory controller sends memory request so that the data can stream through the spatial architecture to execute the program.</a:t>
            </a:r>
          </a:p>
          <a:p>
            <a:endParaRPr lang="en-US" altLang="zh-CN" dirty="0"/>
          </a:p>
          <a:p>
            <a:r>
              <a:rPr lang="en-US" altLang="zh-CN" dirty="0"/>
              <a:t>When multiple data streams need to be synchronized, a sync. elem. made of coordinating FIFOs will ensure a proper timing.</a:t>
            </a:r>
          </a:p>
          <a:p>
            <a:endParaRPr lang="en-US" altLang="zh-CN" dirty="0"/>
          </a:p>
          <a:p>
            <a:r>
              <a:rPr lang="en-US" altLang="zh-CN" dirty="0"/>
              <a:t>I will discuss the design tradeoffs of the key hardware primitives in the next a few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83B9E-9780-4E91-A989-027EF45151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92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653C9-4E0F-4DCE-97C6-5E8ECB7B6E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8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653C9-4E0F-4DCE-97C6-5E8ECB7B6E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9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40D1-D399-4091-9FDA-67C0D3CC1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FFAA1-C379-4C6A-9E64-889648E86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6E185-CA97-4047-A10E-D5ACB0C8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2929-4F2A-4B5E-902A-028735827FE9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E002B-ED8A-4CE0-AD9F-429F04C6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D1902-0AFD-48F1-87D3-43F676E8F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5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B9C2-19D8-436D-BC4F-24E9F51E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2E868-69EA-457F-8838-503E0854F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F53E3-A673-4733-912C-143E99E01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7F81-736C-4B55-96A6-DECA0D51BE84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253AA-75AE-4FBF-A1FD-59C7BBFE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E3AE3-0431-462A-BF47-F92D2B69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67C096-90B0-4FB1-A743-3C2CE0BFB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7787B-1064-4B8C-93E2-FB44426E0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CD0A5-8799-4CC5-90D7-E86DB9CF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2EE1-8226-4FCE-91C0-06B772103691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1D54A-D5D4-4743-BA04-CEA13889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7DC3F-AC24-4478-85C7-85B54CDF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0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680E-165F-43D5-8052-3AF9C1A7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6A137-549A-456A-BCD3-DABF13E79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1D69-159B-4937-BB3D-89C4D4A1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6D4C-3EAF-433E-A8F5-ACEFF66AD68C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56EEC-D5FB-467C-9DA1-85443B14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C0DC5-E9DC-4302-9100-67BCE8BF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4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0623D-2CE9-463E-8257-DC9BF52C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D991D-CECA-4EBE-BB26-3A15A382B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EF92B-49BF-449B-82DA-9CAF87C9A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F5BD-2B45-4DBC-856E-D0AC46F84153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3AEF7-163C-4B59-A02E-76B3E172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A2F0C-8FBC-4FB4-BF57-00CF7858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2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FC0B3-0CE3-469E-A0AC-FA22A6C3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378B6-A999-4E3A-93C9-D9378C07E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52B03-B01A-4948-8F25-C3BE8B14C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CD10A-0FC0-4224-AD12-382D1D2B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57FD-4912-45EE-A7A6-366F65A1E839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1CD77-FFB2-4252-9EF8-327746F0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874F3-EDF0-4BCF-8F6F-2307B0BA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7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2074-E321-48FB-A2AC-53ED17DC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26D14-BC8A-4693-A086-A96A90C0F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3E99D-89A6-4F04-8C02-D455A5986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1A013-69CE-4A0A-B1BE-855295227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9E61D7-DABA-4023-932C-2AE55B5AA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DA29A6-5C09-41DB-BE96-54EC3A04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551B-89A9-4114-98A1-35344EC3A854}" type="datetime1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78D1-E80B-45E8-AC16-368610B7A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599917-CD08-40CB-AE55-09DBCF0B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7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AD000-D77C-48C2-9200-047BF111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F9179F-E8D6-4D5E-BB43-D65F2F74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67A9-B4F2-47D1-9F7F-624416337A8F}" type="datetime1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A86DF-36A9-44F4-84A5-93D02CF6E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92A86-0FBD-40CB-A027-BC55A7F9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4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35703D-F29A-420C-9DF6-74529C5B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7AE4-A55B-4407-953D-12DE02712EB4}" type="datetime1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8D057-20F0-4DA8-821C-AC0921A5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2357-0A47-45E4-A7A7-804D5018A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8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7CA85-3210-4377-AD19-28A81CDC8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6CD4E-97ED-4FEA-A35A-DD63B9D3F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2E694-554F-4422-B2ED-FFFE2AB87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31085-90F6-47C6-95EE-596FD9F2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09C6-04E6-4BF2-B4B3-DCAE434D6A97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3E675-32CD-40D5-BD82-10314B856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89F42-3F44-48AF-9935-8FB397B8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5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5C9A-EAD5-4BB5-9206-93763424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F68951-A152-49A1-9B28-2AF7BE50A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08809-C78F-4045-BD8E-E2078E7D6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7AC56-A7CE-438C-958A-0D90D23DC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7B16-2350-42FF-8CE8-D9E15D504CCE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0A4E9-F9D1-4A9A-92E1-66A39F18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11E8A-54DC-4BDB-968D-BB8BC447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A6FC6-F41D-4679-93C1-148374B0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74BD6-8CD6-4567-BD9C-827330937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D96AB-6A35-4063-A022-76F049C38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A519-3806-407B-BA0A-792F2A8AEB3D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EEF32-DE08-4D3A-92D4-351AE6B80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BDF8F-EEBD-4CB2-A2DE-01C9A4A52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8450E-FDF9-4F41-A28F-AA4259C26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4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0665-FDFD-49CE-98EA-D8E0DA1BE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015" y="868362"/>
            <a:ext cx="11007969" cy="2387600"/>
          </a:xfrm>
        </p:spPr>
        <p:txBody>
          <a:bodyPr>
            <a:normAutofit/>
          </a:bodyPr>
          <a:lstStyle/>
          <a:p>
            <a:r>
              <a:rPr lang="en-US" altLang="zh-CN"/>
              <a:t>DSAGEN: Democratizing the Research on Spatial Accelerators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E88DD-9C07-461C-BE60-AA7E71A3DE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Jian Weng, </a:t>
            </a:r>
            <a:r>
              <a:rPr lang="en-US" sz="2800" err="1"/>
              <a:t>Sihao</a:t>
            </a:r>
            <a:r>
              <a:rPr lang="en-US" sz="2800"/>
              <a:t> Liu, </a:t>
            </a:r>
            <a:r>
              <a:rPr lang="en-US" altLang="zh-CN" sz="2800" err="1"/>
              <a:t>Vidushi</a:t>
            </a:r>
            <a:r>
              <a:rPr lang="en-US" altLang="zh-CN" sz="2800"/>
              <a:t> </a:t>
            </a:r>
            <a:r>
              <a:rPr lang="en-US" altLang="zh-CN" sz="2800" err="1"/>
              <a:t>Dadu</a:t>
            </a:r>
            <a:r>
              <a:rPr lang="en-US" altLang="zh-CN" sz="2800"/>
              <a:t>, </a:t>
            </a:r>
            <a:r>
              <a:rPr lang="en-US" sz="2800"/>
              <a:t>Tony </a:t>
            </a:r>
            <a:r>
              <a:rPr lang="en-US" sz="2800" err="1"/>
              <a:t>Nowatzki</a:t>
            </a:r>
            <a:endParaRPr lang="en-US" sz="2800"/>
          </a:p>
          <a:p>
            <a:r>
              <a:rPr lang="en-US" altLang="zh-CN" sz="2800"/>
              <a:t>University of California, Los Angeles</a:t>
            </a:r>
          </a:p>
          <a:p>
            <a:r>
              <a:rPr lang="en-US" sz="2800"/>
              <a:t>Oct. 17</a:t>
            </a:r>
            <a:r>
              <a:rPr lang="en-US" sz="2800" baseline="30000"/>
              <a:t>th</a:t>
            </a:r>
            <a:r>
              <a:rPr lang="en-US" sz="2800"/>
              <a:t>,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E4920-EF60-4855-B15B-18E95F2FA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02" t="4732" b="-1"/>
          <a:stretch/>
        </p:blipFill>
        <p:spPr>
          <a:xfrm>
            <a:off x="0" y="5023482"/>
            <a:ext cx="2429767" cy="1834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50C76F-D212-4AD2-8E57-010FDB2A8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891" y="5323361"/>
            <a:ext cx="2743200" cy="90011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C12D69-8C65-4611-BD0C-AC0AA3AC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45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06EF062-9DF4-4D00-81DB-E0A76361297A}"/>
              </a:ext>
            </a:extLst>
          </p:cNvPr>
          <p:cNvSpPr/>
          <p:nvPr/>
        </p:nvSpPr>
        <p:spPr>
          <a:xfrm>
            <a:off x="6352414" y="2968668"/>
            <a:ext cx="3841187" cy="2878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F16703-3264-4A16-88D6-BDE68575860F}"/>
              </a:ext>
            </a:extLst>
          </p:cNvPr>
          <p:cNvSpPr/>
          <p:nvPr/>
        </p:nvSpPr>
        <p:spPr>
          <a:xfrm>
            <a:off x="6357494" y="4298599"/>
            <a:ext cx="2416766" cy="12748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5D6704-CC95-4E18-B49A-91BD535E63F3}"/>
              </a:ext>
            </a:extLst>
          </p:cNvPr>
          <p:cNvSpPr/>
          <p:nvPr/>
        </p:nvSpPr>
        <p:spPr>
          <a:xfrm>
            <a:off x="6357494" y="5591851"/>
            <a:ext cx="1889760" cy="354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643106-F2CA-4E16-90A0-D38DC76D15B2}"/>
              </a:ext>
            </a:extLst>
          </p:cNvPr>
          <p:cNvSpPr/>
          <p:nvPr/>
        </p:nvSpPr>
        <p:spPr>
          <a:xfrm>
            <a:off x="6357494" y="3301755"/>
            <a:ext cx="4874799" cy="9735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A03A2E-9F3F-4926-AE39-4C04BDA308E9}"/>
              </a:ext>
            </a:extLst>
          </p:cNvPr>
          <p:cNvSpPr/>
          <p:nvPr/>
        </p:nvSpPr>
        <p:spPr>
          <a:xfrm>
            <a:off x="6357495" y="5965076"/>
            <a:ext cx="3268420" cy="6588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783FA-77F4-4979-AE82-AD613588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980"/>
            <a:ext cx="10515600" cy="852170"/>
          </a:xfrm>
        </p:spPr>
        <p:txBody>
          <a:bodyPr/>
          <a:lstStyle/>
          <a:p>
            <a:r>
              <a:rPr lang="en-US" dirty="0"/>
              <a:t>Decoupled-Spatial </a:t>
            </a:r>
            <a:r>
              <a:rPr lang="en-US" dirty="0" err="1"/>
              <a:t>Xform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7FCCA-C1F1-4F3E-888E-7CEEE047EEF3}"/>
              </a:ext>
            </a:extLst>
          </p:cNvPr>
          <p:cNvSpPr/>
          <p:nvPr/>
        </p:nvSpPr>
        <p:spPr>
          <a:xfrm>
            <a:off x="475010" y="4815956"/>
            <a:ext cx="4216415" cy="326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9119D-FA72-4A16-9C84-A09D2E8AF2EB}"/>
              </a:ext>
            </a:extLst>
          </p:cNvPr>
          <p:cNvSpPr/>
          <p:nvPr/>
        </p:nvSpPr>
        <p:spPr>
          <a:xfrm>
            <a:off x="491504" y="1435328"/>
            <a:ext cx="4216415" cy="326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913B6-D7E7-4A16-84A0-97254FF7FE44}"/>
              </a:ext>
            </a:extLst>
          </p:cNvPr>
          <p:cNvSpPr/>
          <p:nvPr/>
        </p:nvSpPr>
        <p:spPr>
          <a:xfrm>
            <a:off x="810754" y="3301826"/>
            <a:ext cx="2374817" cy="3548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E87A8D-0101-4397-AA7D-0ECCFF9D3CE0}"/>
              </a:ext>
            </a:extLst>
          </p:cNvPr>
          <p:cNvSpPr/>
          <p:nvPr/>
        </p:nvSpPr>
        <p:spPr>
          <a:xfrm>
            <a:off x="508612" y="5601221"/>
            <a:ext cx="3648398" cy="673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6CC9A8-E124-4925-8690-B7E694F92D72}"/>
              </a:ext>
            </a:extLst>
          </p:cNvPr>
          <p:cNvSpPr/>
          <p:nvPr/>
        </p:nvSpPr>
        <p:spPr>
          <a:xfrm>
            <a:off x="805791" y="3683767"/>
            <a:ext cx="2216492" cy="354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50AB9E-6865-4692-9DB4-C98DEB8B4DC6}"/>
              </a:ext>
            </a:extLst>
          </p:cNvPr>
          <p:cNvSpPr/>
          <p:nvPr/>
        </p:nvSpPr>
        <p:spPr>
          <a:xfrm>
            <a:off x="805791" y="2538791"/>
            <a:ext cx="2216492" cy="717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5C9837-A893-4943-B937-CE6A31F1A67B}"/>
              </a:ext>
            </a:extLst>
          </p:cNvPr>
          <p:cNvSpPr txBox="1">
            <a:spLocks/>
          </p:cNvSpPr>
          <p:nvPr/>
        </p:nvSpPr>
        <p:spPr>
          <a:xfrm>
            <a:off x="428664" y="1052240"/>
            <a:ext cx="4406537" cy="5304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</a:rPr>
              <a:t># compile/</a:t>
            </a:r>
            <a:r>
              <a:rPr lang="en-US" sz="2400" dirty="0" err="1">
                <a:solidFill>
                  <a:schemeClr val="accent1"/>
                </a:solidFill>
                <a:latin typeface="Consolas" panose="020B0609020204030204" pitchFamily="49" charset="0"/>
              </a:rPr>
              <a:t>main.bc</a:t>
            </a:r>
            <a:endParaRPr lang="en-US" sz="24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%0 = call </a:t>
            </a:r>
            <a:r>
              <a:rPr lang="en-US" sz="2400" dirty="0" err="1">
                <a:latin typeface="Consolas" panose="020B0609020204030204" pitchFamily="49" charset="0"/>
              </a:rPr>
              <a:t>ss.config.begin</a:t>
            </a:r>
            <a:r>
              <a:rPr lang="en-US" sz="24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i = 0</a:t>
            </a: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loop:</a:t>
            </a: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%1 = load a[i]</a:t>
            </a: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%2 = load b[i]</a:t>
            </a: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%3 = add %1, %2</a:t>
            </a: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store c[i], %2</a:t>
            </a: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i += 1</a:t>
            </a: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</a:t>
            </a:r>
            <a:r>
              <a:rPr lang="en-US" sz="2400" dirty="0" err="1">
                <a:latin typeface="Consolas" panose="020B0609020204030204" pitchFamily="49" charset="0"/>
              </a:rPr>
              <a:t>br</a:t>
            </a:r>
            <a:r>
              <a:rPr lang="en-US" sz="2400" dirty="0">
                <a:latin typeface="Consolas" panose="020B0609020204030204" pitchFamily="49" charset="0"/>
              </a:rPr>
              <a:t> i &lt; n, loop !0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400" dirty="0">
                <a:latin typeface="Consolas" panose="020B0609020204030204" pitchFamily="49" charset="0"/>
              </a:rPr>
              <a:t>%4 = call </a:t>
            </a:r>
            <a:r>
              <a:rPr lang="en-US" sz="2400" dirty="0" err="1">
                <a:latin typeface="Consolas" panose="020B0609020204030204" pitchFamily="49" charset="0"/>
              </a:rPr>
              <a:t>ss.config.end</a:t>
            </a:r>
            <a:r>
              <a:rPr lang="en-US" sz="2400" dirty="0">
                <a:latin typeface="Consolas" panose="020B0609020204030204" pitchFamily="49" charset="0"/>
              </a:rPr>
              <a:t>(%0)</a:t>
            </a: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!0 = {</a:t>
            </a:r>
            <a:r>
              <a:rPr lang="en-US" sz="2400" dirty="0">
                <a:effectLst/>
                <a:latin typeface="Cascadia Mono" panose="020B0609020000020004" pitchFamily="49" charset="0"/>
              </a:rPr>
              <a:t>"</a:t>
            </a:r>
            <a:r>
              <a:rPr lang="en-US" sz="2400" dirty="0" err="1">
                <a:effectLst/>
                <a:latin typeface="Cascadia Mono" panose="020B0609020000020004" pitchFamily="49" charset="0"/>
              </a:rPr>
              <a:t>ss.dfg</a:t>
            </a:r>
            <a:r>
              <a:rPr lang="en-US" sz="2400" dirty="0">
                <a:effectLst/>
                <a:latin typeface="Cascadia Mono" panose="020B0609020000020004" pitchFamily="49" charset="0"/>
              </a:rPr>
              <a:t>", 4</a:t>
            </a:r>
            <a:r>
              <a:rPr lang="en-US" sz="2400" dirty="0">
                <a:latin typeface="Consolas" panose="020B0609020204030204" pitchFamily="49" charset="0"/>
              </a:rPr>
              <a:t>, !1}</a:t>
            </a: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!1 = {</a:t>
            </a:r>
            <a:r>
              <a:rPr lang="en-US" sz="2400" dirty="0">
                <a:effectLst/>
                <a:latin typeface="Cascadia Mono" panose="020B0609020000020004" pitchFamily="49" charset="0"/>
              </a:rPr>
              <a:t>"</a:t>
            </a:r>
            <a:r>
              <a:rPr lang="en-US" sz="2400" dirty="0" err="1">
                <a:effectLst/>
                <a:latin typeface="Cascadia Mono" panose="020B0609020000020004" pitchFamily="49" charset="0"/>
              </a:rPr>
              <a:t>ss.stream</a:t>
            </a:r>
            <a:r>
              <a:rPr lang="en-US" sz="2400" dirty="0">
                <a:effectLst/>
                <a:latin typeface="Cascadia Mono" panose="020B0609020000020004" pitchFamily="49" charset="0"/>
              </a:rPr>
              <a:t>"</a:t>
            </a:r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85FA45-49E2-4F1D-8376-13674006F1A2}"/>
              </a:ext>
            </a:extLst>
          </p:cNvPr>
          <p:cNvSpPr txBox="1">
            <a:spLocks/>
          </p:cNvSpPr>
          <p:nvPr/>
        </p:nvSpPr>
        <p:spPr>
          <a:xfrm>
            <a:off x="6266938" y="99330"/>
            <a:ext cx="5354052" cy="27695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200" dirty="0">
                <a:latin typeface="Consolas" panose="020B0609020204030204" pitchFamily="49" charset="0"/>
              </a:rPr>
              <a:t>Input: sub0_1[4]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Input: sub0_2[4]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200" dirty="0">
                <a:latin typeface="Consolas" panose="020B0609020204030204" pitchFamily="49" charset="0"/>
              </a:rPr>
              <a:t>sub0_30 = Add64(sub0_10,</a:t>
            </a:r>
            <a:r>
              <a:rPr lang="zh-CN" altLang="en-US" sz="2200" dirty="0">
                <a:latin typeface="Consolas" panose="020B0609020204030204" pitchFamily="49" charset="0"/>
              </a:rPr>
              <a:t> </a:t>
            </a:r>
            <a:r>
              <a:rPr lang="en-US" altLang="zh-CN" sz="2200" dirty="0">
                <a:latin typeface="Consolas" panose="020B0609020204030204" pitchFamily="49" charset="0"/>
              </a:rPr>
              <a:t>sub0_20)</a:t>
            </a:r>
            <a:endParaRPr lang="en-US" sz="2200" dirty="0">
              <a:latin typeface="Consolas" panose="020B0609020204030204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sub0_31 = Add64(sub0_11, sub0_21)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sub0_32 = Add64(sub0_12, sub0_22)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>
                <a:latin typeface="Consolas" panose="020B0609020204030204" pitchFamily="49" charset="0"/>
              </a:rPr>
              <a:t>sub0_33 = Add64(sub0_13, sub0_23)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200" dirty="0">
                <a:latin typeface="Consolas" panose="020B0609020204030204" pitchFamily="49" charset="0"/>
              </a:rPr>
              <a:t>Output: sub0_3[4]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1A1E604-8415-4254-B98C-45073B7A5FCF}"/>
              </a:ext>
            </a:extLst>
          </p:cNvPr>
          <p:cNvSpPr txBox="1">
            <a:spLocks/>
          </p:cNvSpPr>
          <p:nvPr/>
        </p:nvSpPr>
        <p:spPr>
          <a:xfrm>
            <a:off x="6266937" y="2953364"/>
            <a:ext cx="5349089" cy="374461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latin typeface="Consolas" panose="020B0609020204030204" pitchFamily="49" charset="0"/>
              </a:rPr>
              <a:t>SS_CONFIG(</a:t>
            </a:r>
            <a:r>
              <a:rPr lang="en-US" altLang="zh-CN" sz="2000" dirty="0" err="1">
                <a:latin typeface="Consolas" panose="020B0609020204030204" pitchFamily="49" charset="0"/>
              </a:rPr>
              <a:t>X_config</a:t>
            </a:r>
            <a:r>
              <a:rPr lang="en-US" altLang="zh-CN" sz="2000" dirty="0">
                <a:latin typeface="Consolas" panose="020B0609020204030204" pitchFamily="49" charset="0"/>
              </a:rPr>
              <a:t>, </a:t>
            </a:r>
            <a:r>
              <a:rPr lang="en-US" altLang="zh-CN" sz="2000" dirty="0" err="1">
                <a:latin typeface="Consolas" panose="020B0609020204030204" pitchFamily="49" charset="0"/>
              </a:rPr>
              <a:t>X_size</a:t>
            </a:r>
            <a:r>
              <a:rPr lang="en-US" altLang="zh-CN" sz="2000" dirty="0">
                <a:latin typeface="Consolas" panose="020B0609020204030204" pitchFamily="49" charset="0"/>
              </a:rPr>
              <a:t>)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SS_LINEAR_READ(a, 8*n, P_X_sub0_1)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>
                <a:latin typeface="Consolas" panose="020B0609020204030204" pitchFamily="49" charset="0"/>
              </a:rPr>
              <a:t>SS_LINEAR_READ(b, 8*n, P_X_sub0_2)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>
                <a:latin typeface="Consolas" panose="020B0609020204030204" pitchFamily="49" charset="0"/>
              </a:rPr>
              <a:t>SS_LINEAR_WRITE(P_X_sub0_3, a, 8*n)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>
                <a:latin typeface="Consolas" panose="020B0609020204030204" pitchFamily="49" charset="0"/>
              </a:rPr>
              <a:t>i = 0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loop: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i += 1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br</a:t>
            </a:r>
            <a:r>
              <a:rPr lang="en-US" sz="2000" dirty="0">
                <a:latin typeface="Consolas" panose="020B0609020204030204" pitchFamily="49" charset="0"/>
              </a:rPr>
              <a:t> i&lt;n, loop !0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SS_WAIT_ALL()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!0 = {</a:t>
            </a:r>
            <a:r>
              <a:rPr lang="en-US" sz="2000" dirty="0">
                <a:effectLst/>
                <a:latin typeface="Cascadia Mono" panose="020B0609020000020004" pitchFamily="49" charset="0"/>
              </a:rPr>
              <a:t>"</a:t>
            </a:r>
            <a:r>
              <a:rPr lang="en-US" sz="2000" dirty="0" err="1">
                <a:effectLst/>
                <a:latin typeface="Cascadia Mono" panose="020B0609020000020004" pitchFamily="49" charset="0"/>
              </a:rPr>
              <a:t>ss.dfg</a:t>
            </a:r>
            <a:r>
              <a:rPr lang="en-US" sz="2000" dirty="0">
                <a:effectLst/>
                <a:latin typeface="Cascadia Mono" panose="020B0609020000020004" pitchFamily="49" charset="0"/>
              </a:rPr>
              <a:t>", 4</a:t>
            </a:r>
            <a:r>
              <a:rPr lang="en-US" sz="2000" dirty="0">
                <a:latin typeface="Consolas" panose="020B0609020204030204" pitchFamily="49" charset="0"/>
              </a:rPr>
              <a:t>, !1}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!1 = {</a:t>
            </a:r>
            <a:r>
              <a:rPr lang="en-US" sz="2000" dirty="0">
                <a:effectLst/>
                <a:latin typeface="Cascadia Mono" panose="020B0609020000020004" pitchFamily="49" charset="0"/>
              </a:rPr>
              <a:t>"</a:t>
            </a:r>
            <a:r>
              <a:rPr lang="en-US" sz="2000" dirty="0" err="1">
                <a:effectLst/>
                <a:latin typeface="Cascadia Mono" panose="020B0609020000020004" pitchFamily="49" charset="0"/>
              </a:rPr>
              <a:t>ss.stream</a:t>
            </a:r>
            <a:r>
              <a:rPr lang="en-US" sz="2000" dirty="0">
                <a:effectLst/>
                <a:latin typeface="Cascadia Mono" panose="020B0609020000020004" pitchFamily="49" charset="0"/>
              </a:rPr>
              <a:t>"</a:t>
            </a: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95AB2-87CA-4945-87B5-9FC23824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10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D2A68A-C15B-498E-8296-4AF86479D9EC}"/>
              </a:ext>
            </a:extLst>
          </p:cNvPr>
          <p:cNvSpPr txBox="1"/>
          <p:nvPr/>
        </p:nvSpPr>
        <p:spPr>
          <a:xfrm>
            <a:off x="8794893" y="4420253"/>
            <a:ext cx="2416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loop will be eliminated when generic optimization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85A537F4-339D-4B1A-9A22-281D66130480}"/>
              </a:ext>
            </a:extLst>
          </p:cNvPr>
          <p:cNvSpPr/>
          <p:nvPr/>
        </p:nvSpPr>
        <p:spPr>
          <a:xfrm rot="16200000">
            <a:off x="5148048" y="3931847"/>
            <a:ext cx="443979" cy="132423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BF01658E-87F0-40B8-951E-7842310B75FE}"/>
              </a:ext>
            </a:extLst>
          </p:cNvPr>
          <p:cNvSpPr/>
          <p:nvPr/>
        </p:nvSpPr>
        <p:spPr>
          <a:xfrm rot="13239672">
            <a:off x="5091683" y="2186754"/>
            <a:ext cx="443979" cy="212580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64D4207-1BCB-473A-8668-9D6456EDD30B}"/>
              </a:ext>
            </a:extLst>
          </p:cNvPr>
          <p:cNvCxnSpPr>
            <a:stCxn id="5" idx="1"/>
            <a:endCxn id="5" idx="3"/>
          </p:cNvCxnSpPr>
          <p:nvPr/>
        </p:nvCxnSpPr>
        <p:spPr>
          <a:xfrm>
            <a:off x="475010" y="4978998"/>
            <a:ext cx="421641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8102259-7B81-4706-BCA5-5450C71E5F1F}"/>
              </a:ext>
            </a:extLst>
          </p:cNvPr>
          <p:cNvCxnSpPr>
            <a:cxnSpLocks/>
            <a:stCxn id="6" idx="1"/>
            <a:endCxn id="6" idx="3"/>
          </p:cNvCxnSpPr>
          <p:nvPr/>
        </p:nvCxnSpPr>
        <p:spPr>
          <a:xfrm>
            <a:off x="491504" y="1598370"/>
            <a:ext cx="421641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61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8" grpId="0" animBg="1"/>
      <p:bldP spid="26" grpId="0" animBg="1"/>
      <p:bldP spid="22" grpId="0" animBg="1"/>
      <p:bldP spid="20" grpId="0" animBg="1"/>
      <p:bldP spid="16" grpId="0" animBg="1"/>
      <p:bldP spid="18" grpId="0" animBg="1"/>
      <p:bldP spid="29" grpId="0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3923A3-23A1-45B6-B956-066A3C93F4B4}"/>
              </a:ext>
            </a:extLst>
          </p:cNvPr>
          <p:cNvSpPr/>
          <p:nvPr/>
        </p:nvSpPr>
        <p:spPr>
          <a:xfrm>
            <a:off x="311137" y="2536448"/>
            <a:ext cx="4904673" cy="8092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FD812-5AB6-4C83-B6ED-3B372954F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92" y="0"/>
            <a:ext cx="10515600" cy="807998"/>
          </a:xfrm>
        </p:spPr>
        <p:txBody>
          <a:bodyPr/>
          <a:lstStyle/>
          <a:p>
            <a:r>
              <a:rPr lang="en-US"/>
              <a:t>Example 2:</a:t>
            </a:r>
            <a:r>
              <a:rPr lang="zh-CN" altLang="en-US"/>
              <a:t> </a:t>
            </a:r>
            <a:r>
              <a:rPr lang="en-US" altLang="zh-CN"/>
              <a:t>Vector Normalization (Compilation)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BFEE9-FEAB-43E5-9171-CEEDD786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13331-CA3F-485D-85D3-6F962D0DCE37}"/>
              </a:ext>
            </a:extLst>
          </p:cNvPr>
          <p:cNvSpPr txBox="1"/>
          <p:nvPr/>
        </p:nvSpPr>
        <p:spPr>
          <a:xfrm>
            <a:off x="201592" y="2189203"/>
            <a:ext cx="520567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acc = 0.0;</a:t>
            </a:r>
            <a:b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N; ++i)</a:t>
            </a:r>
            <a:b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acc += a[i] * a[i];</a:t>
            </a:r>
            <a:b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norm = 1.0 / sqrt(acc);</a:t>
            </a:r>
            <a:b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N; ++i)</a:t>
            </a:r>
            <a:b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a[i] = a[i] * norm;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FA94A2-2AB7-402C-8CA7-01E8C5E77D7D}"/>
              </a:ext>
            </a:extLst>
          </p:cNvPr>
          <p:cNvSpPr txBox="1"/>
          <p:nvPr/>
        </p:nvSpPr>
        <p:spPr>
          <a:xfrm>
            <a:off x="6466267" y="2189203"/>
            <a:ext cx="4726342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acc</a:t>
            </a:r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= 0.0;</a:t>
            </a:r>
          </a:p>
          <a:p>
            <a:r>
              <a:rPr lang="en-US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altLang="zh-CN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pragma ss stream</a:t>
            </a:r>
          </a:p>
          <a:p>
            <a:r>
              <a:rPr lang="en-US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#pragma ss </a:t>
            </a:r>
            <a:r>
              <a:rPr lang="en-US" sz="22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dfg</a:t>
            </a:r>
            <a:br>
              <a:rPr lang="en-US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N; ++i)</a:t>
            </a:r>
            <a:b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acc += a[i] * a[i];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3FB68103-BB02-491A-B31B-40A118034F24}"/>
              </a:ext>
            </a:extLst>
          </p:cNvPr>
          <p:cNvSpPr/>
          <p:nvPr/>
        </p:nvSpPr>
        <p:spPr>
          <a:xfrm rot="16200000">
            <a:off x="5750833" y="2823646"/>
            <a:ext cx="533270" cy="75692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5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3923A3-23A1-45B6-B956-066A3C93F4B4}"/>
              </a:ext>
            </a:extLst>
          </p:cNvPr>
          <p:cNvSpPr/>
          <p:nvPr/>
        </p:nvSpPr>
        <p:spPr>
          <a:xfrm>
            <a:off x="179064" y="2838530"/>
            <a:ext cx="4428108" cy="3823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FD812-5AB6-4C83-B6ED-3B372954F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92" y="0"/>
            <a:ext cx="10515600" cy="807998"/>
          </a:xfrm>
        </p:spPr>
        <p:txBody>
          <a:bodyPr/>
          <a:lstStyle/>
          <a:p>
            <a:r>
              <a:rPr lang="en-US" dirty="0"/>
              <a:t>Example 2:</a:t>
            </a:r>
            <a:r>
              <a:rPr lang="zh-CN" altLang="en-US" dirty="0"/>
              <a:t> </a:t>
            </a:r>
            <a:r>
              <a:rPr lang="en-US" altLang="zh-CN" dirty="0"/>
              <a:t>Vector Normalization (CONT’D)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BFEE9-FEAB-43E5-9171-CEEDD786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13331-CA3F-485D-85D3-6F962D0DCE37}"/>
              </a:ext>
            </a:extLst>
          </p:cNvPr>
          <p:cNvSpPr txBox="1"/>
          <p:nvPr/>
        </p:nvSpPr>
        <p:spPr>
          <a:xfrm>
            <a:off x="189869" y="1642439"/>
            <a:ext cx="525432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acc = 0.0;</a:t>
            </a:r>
            <a:b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N; ++i)</a:t>
            </a:r>
            <a:b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acc += a[i] * a[i];</a:t>
            </a:r>
            <a:b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norm = 1.0 / sqrt(acc);</a:t>
            </a:r>
            <a:b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N; ++i)</a:t>
            </a:r>
            <a:b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a[i] = a[i] * norm;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FA94A2-2AB7-402C-8CA7-01E8C5E77D7D}"/>
              </a:ext>
            </a:extLst>
          </p:cNvPr>
          <p:cNvSpPr txBox="1"/>
          <p:nvPr/>
        </p:nvSpPr>
        <p:spPr>
          <a:xfrm>
            <a:off x="6432356" y="1307159"/>
            <a:ext cx="5505500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zh-CN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= 0.0;</a:t>
            </a:r>
          </a:p>
          <a:p>
            <a:r>
              <a:rPr lang="en-US" sz="2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altLang="zh-CN" sz="2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pragma ss stream </a:t>
            </a:r>
            <a:r>
              <a:rPr lang="en-US" sz="22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nonblock</a:t>
            </a:r>
            <a:endParaRPr lang="en-US" altLang="zh-CN" sz="22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#pragma ss </a:t>
            </a:r>
            <a:r>
              <a:rPr lang="en-US" sz="22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dfg</a:t>
            </a:r>
            <a:br>
              <a:rPr lang="en-US" sz="22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N; ++i)</a:t>
            </a:r>
            <a:b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acc += a[i] * a[i];</a:t>
            </a:r>
          </a:p>
          <a:p>
            <a:r>
              <a:rPr lang="en-US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#pragma ss </a:t>
            </a:r>
            <a:r>
              <a:rPr lang="en-US" sz="22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dfg</a:t>
            </a:r>
            <a:r>
              <a:rPr lang="en-US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temporal</a:t>
            </a:r>
          </a:p>
          <a:p>
            <a:r>
              <a:rPr lang="en-US" sz="2200" b="1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2200" b="1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norm = 1.0 / sqrt(acc);</a:t>
            </a:r>
          </a:p>
          <a:p>
            <a:r>
              <a:rPr lang="en-US" sz="2200" b="1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C1D22B-6F42-400B-AE41-C664FB2E6762}"/>
              </a:ext>
            </a:extLst>
          </p:cNvPr>
          <p:cNvSpPr txBox="1"/>
          <p:nvPr/>
        </p:nvSpPr>
        <p:spPr>
          <a:xfrm>
            <a:off x="368012" y="5259644"/>
            <a:ext cx="118239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nonblock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:</a:t>
            </a:r>
            <a:r>
              <a:rPr lang="en-US" sz="2500" dirty="0"/>
              <a:t> Since the result of the accumulation region is forward to the scalar region, we do not want to sync the first region.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3FB68103-BB02-491A-B31B-40A118034F24}"/>
              </a:ext>
            </a:extLst>
          </p:cNvPr>
          <p:cNvSpPr/>
          <p:nvPr/>
        </p:nvSpPr>
        <p:spPr>
          <a:xfrm rot="16200000">
            <a:off x="5671642" y="2424901"/>
            <a:ext cx="533270" cy="75692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2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3923A3-23A1-45B6-B956-066A3C93F4B4}"/>
              </a:ext>
            </a:extLst>
          </p:cNvPr>
          <p:cNvSpPr/>
          <p:nvPr/>
        </p:nvSpPr>
        <p:spPr>
          <a:xfrm>
            <a:off x="425247" y="3785167"/>
            <a:ext cx="4929268" cy="7164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FD812-5AB6-4C83-B6ED-3B372954F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92" y="0"/>
            <a:ext cx="10515600" cy="807998"/>
          </a:xfrm>
        </p:spPr>
        <p:txBody>
          <a:bodyPr/>
          <a:lstStyle/>
          <a:p>
            <a:r>
              <a:rPr lang="en-US" dirty="0"/>
              <a:t>Example 2:</a:t>
            </a:r>
            <a:r>
              <a:rPr lang="zh-CN" altLang="en-US" dirty="0"/>
              <a:t> </a:t>
            </a:r>
            <a:r>
              <a:rPr lang="en-US" altLang="zh-CN" dirty="0"/>
              <a:t>Vector Normalization (CONT’D)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BFEE9-FEAB-43E5-9171-CEEDD786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13331-CA3F-485D-85D3-6F962D0DCE37}"/>
              </a:ext>
            </a:extLst>
          </p:cNvPr>
          <p:cNvSpPr txBox="1"/>
          <p:nvPr/>
        </p:nvSpPr>
        <p:spPr>
          <a:xfrm>
            <a:off x="337145" y="2279151"/>
            <a:ext cx="525432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acc = 0.0;</a:t>
            </a:r>
            <a:b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N; ++i)</a:t>
            </a:r>
            <a:b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acc += a[i] * a[i];</a:t>
            </a:r>
            <a:b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norm = 1.0 / sqrt(norm);</a:t>
            </a:r>
            <a:b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N; ++i)</a:t>
            </a:r>
            <a:b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a[i] = a[i] * norm;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FA94A2-2AB7-402C-8CA7-01E8C5E77D7D}"/>
              </a:ext>
            </a:extLst>
          </p:cNvPr>
          <p:cNvSpPr txBox="1"/>
          <p:nvPr/>
        </p:nvSpPr>
        <p:spPr>
          <a:xfrm>
            <a:off x="6484908" y="1608591"/>
            <a:ext cx="5505500" cy="4493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altLang="zh-CN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acc</a:t>
            </a:r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= 0.0;</a:t>
            </a:r>
          </a:p>
          <a:p>
            <a:r>
              <a:rPr lang="en-US" sz="2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altLang="zh-CN" sz="2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pragma ss stream </a:t>
            </a:r>
            <a:r>
              <a:rPr lang="en-US" sz="22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nonblock</a:t>
            </a:r>
            <a:endParaRPr lang="en-US" altLang="zh-CN" sz="22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#pragma ss </a:t>
            </a:r>
            <a:r>
              <a:rPr lang="en-US" sz="22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dfg</a:t>
            </a:r>
            <a:br>
              <a:rPr lang="en-US" sz="22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N; ++i)</a:t>
            </a:r>
            <a:b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acc += a[i] * a[i];</a:t>
            </a:r>
          </a:p>
          <a:p>
            <a:r>
              <a:rPr lang="en-US" sz="2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#pragma ss </a:t>
            </a:r>
            <a:r>
              <a:rPr lang="en-US" sz="22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dfg</a:t>
            </a:r>
            <a:r>
              <a:rPr lang="en-US" sz="2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temporal</a:t>
            </a:r>
          </a:p>
          <a:p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norm = 1.0 / sqrt(acc);</a:t>
            </a:r>
          </a:p>
          <a:p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#pragma ss stream</a:t>
            </a:r>
          </a:p>
          <a:p>
            <a:r>
              <a:rPr lang="en-US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#pragma ss </a:t>
            </a:r>
            <a:r>
              <a:rPr lang="en-US" sz="22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dfg</a:t>
            </a:r>
            <a:br>
              <a:rPr lang="en-US" sz="2200" b="1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N; ++i)</a:t>
            </a:r>
            <a:b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a[i] = a[i] * norm;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3FB68103-BB02-491A-B31B-40A118034F24}"/>
              </a:ext>
            </a:extLst>
          </p:cNvPr>
          <p:cNvSpPr/>
          <p:nvPr/>
        </p:nvSpPr>
        <p:spPr>
          <a:xfrm rot="16200000">
            <a:off x="5818918" y="3061613"/>
            <a:ext cx="533270" cy="75692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33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D812-5AB6-4C83-B6ED-3B372954F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92" y="0"/>
            <a:ext cx="10515600" cy="807998"/>
          </a:xfrm>
        </p:spPr>
        <p:txBody>
          <a:bodyPr/>
          <a:lstStyle/>
          <a:p>
            <a:r>
              <a:rPr lang="en-US" dirty="0"/>
              <a:t>Example 2:</a:t>
            </a:r>
            <a:r>
              <a:rPr lang="zh-CN" altLang="en-US" dirty="0"/>
              <a:t> </a:t>
            </a:r>
            <a:r>
              <a:rPr lang="en-US" altLang="zh-CN" dirty="0"/>
              <a:t>Vector Normalization (CONT’D)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BFEE9-FEAB-43E5-9171-CEEDD786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13331-CA3F-485D-85D3-6F962D0DCE37}"/>
              </a:ext>
            </a:extLst>
          </p:cNvPr>
          <p:cNvSpPr txBox="1"/>
          <p:nvPr/>
        </p:nvSpPr>
        <p:spPr>
          <a:xfrm>
            <a:off x="337145" y="2279151"/>
            <a:ext cx="525432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acc = 0.0;</a:t>
            </a:r>
            <a:b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N; ++i)</a:t>
            </a:r>
            <a:b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acc += a[i] * a[i];</a:t>
            </a:r>
            <a:b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norm = 1.0 / sqrt(norm);</a:t>
            </a:r>
            <a:b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N; ++i)</a:t>
            </a:r>
            <a:b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a[i] = a[i] * norm;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FA94A2-2AB7-402C-8CA7-01E8C5E77D7D}"/>
              </a:ext>
            </a:extLst>
          </p:cNvPr>
          <p:cNvSpPr txBox="1"/>
          <p:nvPr/>
        </p:nvSpPr>
        <p:spPr>
          <a:xfrm>
            <a:off x="6555246" y="807998"/>
            <a:ext cx="5505500" cy="550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altLang="zh-CN" sz="2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pragma ss config</a:t>
            </a:r>
            <a:endParaRPr lang="en-US" sz="2200" b="1" dirty="0">
              <a:ln>
                <a:solidFill>
                  <a:schemeClr val="tx1"/>
                </a:solidFill>
              </a:ln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double </a:t>
            </a:r>
            <a:r>
              <a:rPr lang="en-US" altLang="zh-CN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acc</a:t>
            </a:r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= 0.0;</a:t>
            </a:r>
          </a:p>
          <a:p>
            <a:r>
              <a:rPr lang="en-US" sz="2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#</a:t>
            </a:r>
            <a:r>
              <a:rPr lang="en-US" altLang="zh-CN" sz="2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pragma ss stream </a:t>
            </a:r>
            <a:r>
              <a:rPr lang="en-US" sz="22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nonblock</a:t>
            </a:r>
            <a:endParaRPr lang="en-US" altLang="zh-CN" sz="22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#pragma ss </a:t>
            </a:r>
            <a:r>
              <a:rPr lang="en-US" sz="22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dfg</a:t>
            </a:r>
            <a:br>
              <a:rPr lang="en-US" sz="22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N; ++i)</a:t>
            </a:r>
            <a:b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  acc += a[i] * a[i];</a:t>
            </a:r>
          </a:p>
          <a:p>
            <a:r>
              <a:rPr lang="en-US" sz="2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#pragma ss </a:t>
            </a:r>
            <a:r>
              <a:rPr lang="en-US" sz="22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dfg</a:t>
            </a:r>
            <a:r>
              <a:rPr lang="en-US" sz="2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temporal</a:t>
            </a:r>
          </a:p>
          <a:p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b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  norm = 1.0 / sqrt(acc);</a:t>
            </a:r>
          </a:p>
          <a:p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2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#pragma ss stream</a:t>
            </a:r>
          </a:p>
          <a:p>
            <a:r>
              <a:rPr lang="en-US" sz="2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#pragma ss </a:t>
            </a:r>
            <a:r>
              <a:rPr lang="en-US" sz="22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dfg</a:t>
            </a:r>
            <a:b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for (int i = 0; i &lt; N; ++i)</a:t>
            </a:r>
            <a:b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    a[i] = a[i] * norm;</a:t>
            </a:r>
          </a:p>
          <a:p>
            <a:r>
              <a:rPr lang="en-US" sz="2200" b="1" dirty="0">
                <a:ln>
                  <a:solidFill>
                    <a:schemeClr val="tx1"/>
                  </a:solidFill>
                </a:ln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3FB68103-BB02-491A-B31B-40A118034F24}"/>
              </a:ext>
            </a:extLst>
          </p:cNvPr>
          <p:cNvSpPr/>
          <p:nvPr/>
        </p:nvSpPr>
        <p:spPr>
          <a:xfrm rot="16200000">
            <a:off x="5818918" y="3061613"/>
            <a:ext cx="533270" cy="75692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7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0225-6BBB-46F9-A7B4-61E76610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37" y="-252901"/>
            <a:ext cx="10515600" cy="1325563"/>
          </a:xfrm>
        </p:spPr>
        <p:txBody>
          <a:bodyPr/>
          <a:lstStyle/>
          <a:p>
            <a:r>
              <a:rPr lang="en-US" dirty="0"/>
              <a:t>./run.sh O3-dsa-main.out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54181-65B0-4A4C-9083-D418ACB57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37" y="817686"/>
            <a:ext cx="11799277" cy="5820506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Simulator Time: 0.01652 sec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Cycles: 275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Number of coalesced SPU requests: 0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Control Core </a:t>
            </a:r>
            <a:r>
              <a:rPr lang="en-US" sz="2400" dirty="0" err="1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Insts</a:t>
            </a: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 Issued: 38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Control Core Discarded </a:t>
            </a:r>
            <a:r>
              <a:rPr lang="en-US" sz="2400" dirty="0" err="1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Insts</a:t>
            </a: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 Issued: 27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Control Core Discarded Inst Stalls: 0.7105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Control Core Config Stalls: 0.05091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Control Core Wait Stalls: 0.9127 (ALL)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ACCEL 0 STATS ***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Commands Issued: 6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CGRA Instances: 130 -- Activity Ratio: 0.9382, DFGs / Cycle: 0.4727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For </a:t>
            </a:r>
            <a:r>
              <a:rPr lang="en-US" sz="2400" dirty="0" err="1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backcgra</a:t>
            </a: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, Average </a:t>
            </a:r>
            <a:r>
              <a:rPr lang="en-US" sz="2400" dirty="0" err="1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thoughput</a:t>
            </a: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 of all ports (overall): 0.1576, CGRA outputs/</a:t>
            </a:r>
            <a:r>
              <a:rPr lang="en-US" sz="2400" dirty="0" err="1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cgra</a:t>
            </a: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 busy cycles: 0.5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039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CGRA </a:t>
            </a:r>
            <a:r>
              <a:rPr lang="en-US" sz="2400" dirty="0" err="1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Insts</a:t>
            </a: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 / Computation Instance: 2.969</a:t>
            </a:r>
            <a:endParaRPr lang="en-US" sz="2400" dirty="0">
              <a:effectLst/>
              <a:latin typeface="Cascadia Mono" panose="020B0609020000020004" pitchFamily="49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FC192-DA2A-4762-9345-ADF365A3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66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D7CEE-BAF4-4F16-85FA-C325E4FCE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46" y="136525"/>
            <a:ext cx="10515600" cy="1325563"/>
          </a:xfrm>
        </p:spPr>
        <p:txBody>
          <a:bodyPr/>
          <a:lstStyle/>
          <a:p>
            <a:r>
              <a:rPr lang="en-US" dirty="0"/>
              <a:t>Modular Compilation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C219D-8961-4374-A956-702D8C7DC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46" y="1402007"/>
            <a:ext cx="10925908" cy="4351338"/>
          </a:xfrm>
        </p:spPr>
        <p:txBody>
          <a:bodyPr>
            <a:normAutofit/>
          </a:bodyPr>
          <a:lstStyle/>
          <a:p>
            <a:r>
              <a:rPr lang="en-US" sz="3200" dirty="0"/>
              <a:t>By default, the compiler assumes all the features are enabled.</a:t>
            </a:r>
          </a:p>
          <a:p>
            <a:r>
              <a:rPr lang="en-US" sz="3200" dirty="0"/>
              <a:t>When disabled, a fallback transformation escapes this feature is invoked.</a:t>
            </a:r>
          </a:p>
          <a:p>
            <a:pPr lvl="1"/>
            <a:r>
              <a:rPr lang="en-US" sz="2800" b="1" dirty="0"/>
              <a:t>TEMPORAL</a:t>
            </a:r>
            <a:r>
              <a:rPr lang="en-US" sz="2800" dirty="0"/>
              <a:t> Processing Elements --- 02_vector_norm</a:t>
            </a:r>
          </a:p>
          <a:p>
            <a:pPr lvl="1"/>
            <a:r>
              <a:rPr lang="en-US" sz="2800" b="1" dirty="0" err="1"/>
              <a:t>REC</a:t>
            </a:r>
            <a:r>
              <a:rPr lang="en-US" sz="2800" dirty="0" err="1"/>
              <a:t>currence</a:t>
            </a:r>
            <a:r>
              <a:rPr lang="en-US" sz="2800" dirty="0"/>
              <a:t> Bus --- 03_gemm.cc</a:t>
            </a:r>
          </a:p>
          <a:p>
            <a:pPr lvl="1"/>
            <a:r>
              <a:rPr lang="en-US" sz="2800" b="1" dirty="0" err="1"/>
              <a:t>IND</a:t>
            </a:r>
            <a:r>
              <a:rPr lang="en-US" sz="2800" dirty="0" err="1"/>
              <a:t>irect</a:t>
            </a:r>
            <a:r>
              <a:rPr lang="en-US" sz="2800" dirty="0"/>
              <a:t> Memory --- 04_crs.cc</a:t>
            </a:r>
          </a:p>
          <a:p>
            <a:r>
              <a:rPr lang="en-US" sz="3200" dirty="0"/>
              <a:t>Use these </a:t>
            </a:r>
            <a:r>
              <a:rPr lang="en-US" sz="3200" b="1" dirty="0"/>
              <a:t>bold words</a:t>
            </a:r>
            <a:r>
              <a:rPr lang="en-US" sz="3200" dirty="0"/>
              <a:t> environment variable to </a:t>
            </a:r>
            <a:r>
              <a:rPr lang="en-US" sz="3200" b="1" dirty="0"/>
              <a:t>0</a:t>
            </a:r>
            <a:r>
              <a:rPr lang="en-US" sz="3200" dirty="0"/>
              <a:t> to disable the corresponding feature and try the workloads.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14CB4-B122-4AB5-ACA5-4D4047EE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16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0225-6BBB-46F9-A7B4-61E76610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37" y="-252901"/>
            <a:ext cx="10515600" cy="1325563"/>
          </a:xfrm>
        </p:spPr>
        <p:txBody>
          <a:bodyPr/>
          <a:lstStyle/>
          <a:p>
            <a:r>
              <a:rPr lang="en-US" dirty="0"/>
              <a:t>TEMPORAL=0 ./run.sh O3-dsa-main.out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54181-65B0-4A4C-9083-D418ACB57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37" y="817686"/>
            <a:ext cx="11799277" cy="5820506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Simulator Time: 0.02559 sec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Cycles: 1691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Number of coalesced SPU requests: 0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Control Core </a:t>
            </a:r>
            <a:r>
              <a:rPr lang="en-US" sz="2400" dirty="0" err="1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Insts</a:t>
            </a: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 Issued: 880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Control Core Discarded </a:t>
            </a:r>
            <a:r>
              <a:rPr lang="en-US" sz="2400" dirty="0" err="1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Insts</a:t>
            </a: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 Issued: 115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Control Core Discarded Inst Stalls: 0.1307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Control Core Config Stalls: 0.008279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Control Core Wait Stalls: 0.07629 (ALL)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ACCEL 0 STATS ***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Commands Issued: 5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CGRA Instances: 129 -- Activity Ratio: 0.152, DFGs / Cycle: 0.07629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For </a:t>
            </a:r>
            <a:r>
              <a:rPr lang="en-US" sz="2400" dirty="0" err="1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backcgra</a:t>
            </a: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, Average </a:t>
            </a:r>
            <a:r>
              <a:rPr lang="en-US" sz="2400" dirty="0" err="1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thoughput</a:t>
            </a: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 of all ports (overall): 0.03814, CGRA outputs/</a:t>
            </a:r>
            <a:r>
              <a:rPr lang="en-US" sz="2400" dirty="0" err="1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cgra</a:t>
            </a: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 busy cycles: 0.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5019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CGRA </a:t>
            </a:r>
            <a:r>
              <a:rPr lang="en-US" sz="2400" dirty="0" err="1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Insts</a:t>
            </a: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 / Computation Instance: 2.977</a:t>
            </a:r>
            <a:b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</a:b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CGRA </a:t>
            </a:r>
            <a:r>
              <a:rPr lang="en-US" sz="2400" dirty="0" err="1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Insts</a:t>
            </a:r>
            <a:r>
              <a:rPr lang="en-US" sz="2400" dirty="0">
                <a:solidFill>
                  <a:srgbClr val="CCCCCC"/>
                </a:solidFill>
                <a:effectLst/>
                <a:latin typeface="Cascadia Mono" panose="020B0609020000020004" pitchFamily="49" charset="0"/>
              </a:rPr>
              <a:t> / Cycle: 0.2271 (overall activity factor)</a:t>
            </a:r>
            <a:endParaRPr lang="en-US" sz="2400" dirty="0">
              <a:effectLst/>
              <a:latin typeface="Cascadia Mono" panose="020B06090200000200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FC192-DA2A-4762-9345-ADF365A3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9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5346-1382-4E50-BC54-D3A831D2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3" y="-138900"/>
            <a:ext cx="10515600" cy="1325563"/>
          </a:xfrm>
        </p:spPr>
        <p:txBody>
          <a:bodyPr/>
          <a:lstStyle/>
          <a:p>
            <a:r>
              <a:rPr lang="en-US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F37B8-EC80-43A6-9B7E-2BF4EC7B9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3" y="894371"/>
            <a:ext cx="11274697" cy="596363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bg1">
                    <a:lumMod val="65000"/>
                  </a:schemeClr>
                </a:solidFill>
              </a:rPr>
              <a:t>Background: Decoupled Spatial Architectures</a:t>
            </a:r>
            <a:endParaRPr lang="en-US" sz="360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4000" b="1"/>
              <a:t>Hands-on Exercises</a:t>
            </a:r>
          </a:p>
          <a:p>
            <a:pPr lvl="1"/>
            <a:r>
              <a:rPr lang="en-US" sz="3600" b="1">
                <a:solidFill>
                  <a:schemeClr val="bg1">
                    <a:lumMod val="65000"/>
                  </a:schemeClr>
                </a:solidFill>
              </a:rPr>
              <a:t>Basics of Decoupled-Spatial Architecture Infra</a:t>
            </a:r>
            <a:endParaRPr lang="en-US" sz="3200" b="1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3600" b="1">
                <a:solidFill>
                  <a:schemeClr val="bg1">
                    <a:lumMod val="65000"/>
                  </a:schemeClr>
                </a:solidFill>
              </a:rPr>
              <a:t>Advanced DSA Programming</a:t>
            </a:r>
          </a:p>
          <a:p>
            <a:pPr lvl="1"/>
            <a:r>
              <a:rPr lang="en-US" sz="3600" b="1"/>
              <a:t>Compiling High-Level Lang. to DSA</a:t>
            </a:r>
          </a:p>
          <a:p>
            <a:pPr lvl="2"/>
            <a:r>
              <a:rPr lang="en-US" sz="3200" b="1"/>
              <a:t>Pragma Annotated Compilation</a:t>
            </a:r>
          </a:p>
          <a:p>
            <a:pPr lvl="3"/>
            <a:r>
              <a:rPr lang="en-US" sz="2800" b="1"/>
              <a:t>Why pragma’s?</a:t>
            </a:r>
          </a:p>
          <a:p>
            <a:pPr lvl="2"/>
            <a:r>
              <a:rPr lang="en-US" sz="3200" b="1">
                <a:solidFill>
                  <a:schemeClr val="bg1">
                    <a:lumMod val="65000"/>
                  </a:schemeClr>
                </a:solidFill>
              </a:rPr>
              <a:t>Example 1: Vector Add</a:t>
            </a:r>
          </a:p>
          <a:p>
            <a:pPr lvl="2"/>
            <a:r>
              <a:rPr lang="en-US" sz="3200" b="1">
                <a:solidFill>
                  <a:schemeClr val="bg1">
                    <a:lumMod val="65000"/>
                  </a:schemeClr>
                </a:solidFill>
              </a:rPr>
              <a:t>Modular Compilation with Examples</a:t>
            </a:r>
            <a:endParaRPr lang="en-US" sz="3000" b="1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3600" b="1">
                <a:solidFill>
                  <a:schemeClr val="bg1">
                    <a:lumMod val="65000"/>
                  </a:schemeClr>
                </a:solidFill>
              </a:rPr>
              <a:t>Composing a Spatial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A9701-23DB-4B67-A2DB-753CE5241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9E13-2F96-486D-A6D5-78A69FA7E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40"/>
            <a:ext cx="11150600" cy="1325563"/>
          </a:xfrm>
        </p:spPr>
        <p:txBody>
          <a:bodyPr/>
          <a:lstStyle/>
          <a:p>
            <a:r>
              <a:rPr lang="en-US"/>
              <a:t>Compiling High-Level Lang. to Decoupled Spatial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F3978-1E04-4A9F-B889-95A44C20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4089594"/>
            <a:ext cx="11353800" cy="2768406"/>
          </a:xfrm>
        </p:spPr>
        <p:txBody>
          <a:bodyPr>
            <a:normAutofit/>
          </a:bodyPr>
          <a:lstStyle/>
          <a:p>
            <a:r>
              <a:rPr lang="en-US" sz="3200"/>
              <a:t>Programmer Hints</a:t>
            </a:r>
          </a:p>
          <a:p>
            <a:pPr lvl="1"/>
            <a:r>
              <a:rPr lang="en-US" sz="2800"/>
              <a:t>Which code regions are offloaded onto the spatial accelerator?</a:t>
            </a:r>
          </a:p>
          <a:p>
            <a:pPr lvl="1"/>
            <a:r>
              <a:rPr lang="en-US" sz="2800"/>
              <a:t>Which memory accesses can be </a:t>
            </a:r>
            <a:r>
              <a:rPr lang="en-US" altLang="zh-CN" sz="2800"/>
              <a:t>decoupled</a:t>
            </a:r>
            <a:r>
              <a:rPr lang="en-US" sz="2800"/>
              <a:t> </a:t>
            </a:r>
            <a:r>
              <a:rPr lang="en-US" sz="2800" err="1"/>
              <a:t>intrinsics</a:t>
            </a:r>
            <a:r>
              <a:rPr lang="en-US" sz="2800"/>
              <a:t>?</a:t>
            </a:r>
          </a:p>
          <a:p>
            <a:pPr lvl="1"/>
            <a:r>
              <a:rPr lang="en-US" sz="2800"/>
              <a:t>Which offloaded regions should be concurrent?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4E47BE-1BE7-4DD2-9EE3-3556066AE35B}"/>
              </a:ext>
            </a:extLst>
          </p:cNvPr>
          <p:cNvSpPr/>
          <p:nvPr/>
        </p:nvSpPr>
        <p:spPr>
          <a:xfrm>
            <a:off x="9820391" y="1780175"/>
            <a:ext cx="2043703" cy="11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Executable Binary</a:t>
            </a:r>
          </a:p>
        </p:txBody>
      </p:sp>
      <p:sp>
        <p:nvSpPr>
          <p:cNvPr id="10" name="Flowchart: Multidocument 9">
            <a:extLst>
              <a:ext uri="{FF2B5EF4-FFF2-40B4-BE49-F238E27FC236}">
                <a16:creationId xmlns:a16="http://schemas.microsoft.com/office/drawing/2014/main" id="{D56E2867-05C2-47DE-B0C2-A8D0E365E201}"/>
              </a:ext>
            </a:extLst>
          </p:cNvPr>
          <p:cNvSpPr/>
          <p:nvPr/>
        </p:nvSpPr>
        <p:spPr>
          <a:xfrm>
            <a:off x="285300" y="1666812"/>
            <a:ext cx="1462068" cy="1445030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Apps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EF052-0B69-4365-AADA-FF5482438764}"/>
              </a:ext>
            </a:extLst>
          </p:cNvPr>
          <p:cNvSpPr txBox="1"/>
          <p:nvPr/>
        </p:nvSpPr>
        <p:spPr>
          <a:xfrm>
            <a:off x="5058597" y="1090069"/>
            <a:ext cx="729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/>
              <a:t>?</a:t>
            </a:r>
            <a:endParaRPr lang="en-US" sz="8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4F3D0-20E8-42E2-81EF-F754E7B60FBF}"/>
              </a:ext>
            </a:extLst>
          </p:cNvPr>
          <p:cNvSpPr txBox="1"/>
          <p:nvPr/>
        </p:nvSpPr>
        <p:spPr>
          <a:xfrm>
            <a:off x="471078" y="3056028"/>
            <a:ext cx="10483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How to abstract diverse underlying features with a </a:t>
            </a:r>
            <a:r>
              <a:rPr lang="en-US" sz="2800" b="1">
                <a:solidFill>
                  <a:srgbClr val="FF0000"/>
                </a:solidFill>
              </a:rPr>
              <a:t>unified</a:t>
            </a:r>
            <a:r>
              <a:rPr lang="en-US" sz="2800" b="1"/>
              <a:t> high-level interface?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A5C3CC2-A340-42E8-86BC-6F1A041681FC}"/>
              </a:ext>
            </a:extLst>
          </p:cNvPr>
          <p:cNvSpPr/>
          <p:nvPr/>
        </p:nvSpPr>
        <p:spPr>
          <a:xfrm>
            <a:off x="1907822" y="2134996"/>
            <a:ext cx="7759961" cy="48832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5AE2B1-54A7-47AE-9007-D2970F060219}"/>
              </a:ext>
            </a:extLst>
          </p:cNvPr>
          <p:cNvSpPr/>
          <p:nvPr/>
        </p:nvSpPr>
        <p:spPr>
          <a:xfrm>
            <a:off x="2383187" y="1788185"/>
            <a:ext cx="1858607" cy="994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Pragma Annotation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0F30B-7279-4C6C-BFB3-07D36A2F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B195-0298-43E0-88BD-C4E0B281CF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7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5346-1382-4E50-BC54-D3A831D2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3" y="-138900"/>
            <a:ext cx="10515600" cy="1325563"/>
          </a:xfrm>
        </p:spPr>
        <p:txBody>
          <a:bodyPr/>
          <a:lstStyle/>
          <a:p>
            <a:r>
              <a:rPr lang="en-US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F37B8-EC80-43A6-9B7E-2BF4EC7B9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3" y="894371"/>
            <a:ext cx="11274697" cy="596363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bg1">
                    <a:lumMod val="65000"/>
                  </a:schemeClr>
                </a:solidFill>
              </a:rPr>
              <a:t>Background: Decoupled Spatial Architectures</a:t>
            </a:r>
            <a:endParaRPr lang="en-US" sz="360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4000" b="1"/>
              <a:t>Hands-on Exercises</a:t>
            </a:r>
          </a:p>
          <a:p>
            <a:pPr lvl="1"/>
            <a:r>
              <a:rPr lang="en-US" sz="3600" b="1">
                <a:solidFill>
                  <a:schemeClr val="bg1">
                    <a:lumMod val="65000"/>
                  </a:schemeClr>
                </a:solidFill>
              </a:rPr>
              <a:t>Basics of Decoupled-Spatial Architecture Infra</a:t>
            </a:r>
            <a:endParaRPr lang="en-US" sz="3200" b="1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3600" b="1">
                <a:solidFill>
                  <a:schemeClr val="bg1">
                    <a:lumMod val="65000"/>
                  </a:schemeClr>
                </a:solidFill>
              </a:rPr>
              <a:t>Advanced DSA Programming</a:t>
            </a:r>
          </a:p>
          <a:p>
            <a:pPr lvl="1"/>
            <a:r>
              <a:rPr lang="en-US" sz="3600" b="1"/>
              <a:t>Compiling High-Level Lang. to DSA</a:t>
            </a:r>
          </a:p>
          <a:p>
            <a:pPr lvl="2"/>
            <a:r>
              <a:rPr lang="en-US" sz="3200" b="1">
                <a:solidFill>
                  <a:schemeClr val="bg1">
                    <a:lumMod val="65000"/>
                  </a:schemeClr>
                </a:solidFill>
              </a:rPr>
              <a:t>Pragma Annotated Compilation</a:t>
            </a:r>
            <a:endParaRPr lang="en-US" sz="3000" b="1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sz="3200" b="1"/>
              <a:t>Example 1: Vector Add</a:t>
            </a:r>
          </a:p>
          <a:p>
            <a:pPr lvl="3"/>
            <a:r>
              <a:rPr lang="en-US" sz="3000" b="1"/>
              <a:t>An exemplified pragma’s annotation!</a:t>
            </a:r>
          </a:p>
          <a:p>
            <a:pPr lvl="2"/>
            <a:r>
              <a:rPr lang="en-US" sz="3200" b="1">
                <a:solidFill>
                  <a:schemeClr val="bg1">
                    <a:lumMod val="65000"/>
                  </a:schemeClr>
                </a:solidFill>
              </a:rPr>
              <a:t>Modular Compilation with Examples</a:t>
            </a:r>
            <a:endParaRPr lang="en-US" sz="3000" b="1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3600" b="1">
                <a:solidFill>
                  <a:schemeClr val="bg1">
                    <a:lumMod val="65000"/>
                  </a:schemeClr>
                </a:solidFill>
              </a:rPr>
              <a:t>Composing a Spatial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A9701-23DB-4B67-A2DB-753CE5241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4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81F77-61B6-4DA4-B6F0-48FF73F17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0"/>
            <a:ext cx="10113264" cy="1325563"/>
          </a:xfrm>
        </p:spPr>
        <p:txBody>
          <a:bodyPr/>
          <a:lstStyle/>
          <a:p>
            <a:r>
              <a:rPr lang="en-US"/>
              <a:t>Pragmas --- Which to Offload?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AB5CC-6751-47D4-92BF-2F8CD9550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194816"/>
            <a:ext cx="11789664" cy="281635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#pragma ss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[temporal] [unroll(x)]</a:t>
            </a:r>
          </a:p>
          <a:p>
            <a:pPr lvl="1"/>
            <a:r>
              <a:rPr lang="en-US" sz="3200" dirty="0"/>
              <a:t>Annotate either a loop or a compound body</a:t>
            </a:r>
          </a:p>
          <a:p>
            <a:pPr lvl="1"/>
            <a:r>
              <a:rPr lang="en-US" sz="3200" dirty="0"/>
              <a:t>Enable temporal if you want to offload onto shared Pes</a:t>
            </a:r>
          </a:p>
          <a:p>
            <a:pPr lvl="1"/>
            <a:r>
              <a:rPr lang="en-US" sz="3200" dirty="0"/>
              <a:t>Enable unroll if you want to occupy more FU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37753-94CD-453B-9EA8-E5685515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5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526216-6FF8-432E-8C13-AF1B0EBE0F84}"/>
              </a:ext>
            </a:extLst>
          </p:cNvPr>
          <p:cNvSpPr txBox="1">
            <a:spLocks/>
          </p:cNvSpPr>
          <p:nvPr/>
        </p:nvSpPr>
        <p:spPr>
          <a:xfrm>
            <a:off x="168032" y="4169642"/>
            <a:ext cx="5233024" cy="163375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vanilla code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for (int i = 0; i &lt; n; ++i)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    c[i] = a[i] + b[i];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84EE528-A78E-4BEB-9A4C-BE93B3F11EC7}"/>
              </a:ext>
            </a:extLst>
          </p:cNvPr>
          <p:cNvSpPr txBox="1">
            <a:spLocks/>
          </p:cNvSpPr>
          <p:nvPr/>
        </p:nvSpPr>
        <p:spPr>
          <a:xfrm>
            <a:off x="6528465" y="4161294"/>
            <a:ext cx="5233024" cy="163375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#pragma ss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dfg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unroll(4)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Consolas" panose="020B0609020204030204" pitchFamily="49" charset="0"/>
              </a:rPr>
              <a:t>for (int i = 0; i &lt; n; ++i)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Consolas" panose="020B0609020204030204" pitchFamily="49" charset="0"/>
              </a:rPr>
              <a:t>  c[i] = a[i] + b[i];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AA5DBAE-BDE1-49D3-9F29-0641DCE5D9D2}"/>
              </a:ext>
            </a:extLst>
          </p:cNvPr>
          <p:cNvSpPr/>
          <p:nvPr/>
        </p:nvSpPr>
        <p:spPr>
          <a:xfrm rot="16200000">
            <a:off x="5742771" y="4539270"/>
            <a:ext cx="443979" cy="80205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3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81F77-61B6-4DA4-B6F0-48FF73F17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0"/>
            <a:ext cx="10113264" cy="1325563"/>
          </a:xfrm>
        </p:spPr>
        <p:txBody>
          <a:bodyPr/>
          <a:lstStyle/>
          <a:p>
            <a:r>
              <a:rPr lang="en-US"/>
              <a:t>Pragmas --- What to Decouple?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AB5CC-6751-47D4-92BF-2F8CD9550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194816"/>
            <a:ext cx="11387328" cy="2535936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#pragma ss stream [</a:t>
            </a:r>
            <a:r>
              <a:rPr lang="en-US" sz="320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nonblock</a:t>
            </a:r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]</a:t>
            </a:r>
          </a:p>
          <a:p>
            <a:pPr lvl="1"/>
            <a:r>
              <a:rPr lang="en-US" sz="3200"/>
              <a:t>Annotate a loop</a:t>
            </a:r>
          </a:p>
          <a:p>
            <a:pPr lvl="1"/>
            <a:r>
              <a:rPr lang="en-US" sz="3200"/>
              <a:t>Hints that the memory access below are </a:t>
            </a:r>
            <a:r>
              <a:rPr lang="en-US" sz="3200" b="1"/>
              <a:t>restrict</a:t>
            </a:r>
          </a:p>
          <a:p>
            <a:pPr lvl="1"/>
            <a:r>
              <a:rPr lang="en-US" sz="3200"/>
              <a:t>Enable the clause if you do not want to inject SS_WAIT_ALL to sync after this region is done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37753-94CD-453B-9EA8-E5685515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1C029C-3943-4E8C-92EA-53EF83CE72FF}"/>
              </a:ext>
            </a:extLst>
          </p:cNvPr>
          <p:cNvSpPr txBox="1">
            <a:spLocks/>
          </p:cNvSpPr>
          <p:nvPr/>
        </p:nvSpPr>
        <p:spPr>
          <a:xfrm>
            <a:off x="6528465" y="3960750"/>
            <a:ext cx="5233024" cy="195909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pragma ss stream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#pragma ss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dfg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unroll(4)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Consolas" panose="020B0609020204030204" pitchFamily="49" charset="0"/>
              </a:rPr>
              <a:t>for (int i = 0; i &lt; n; ++i)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Consolas" panose="020B0609020204030204" pitchFamily="49" charset="0"/>
              </a:rPr>
              <a:t>  c[i] = a[i] + b[i];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F5DE559-8DEC-4040-A0A0-2977440C0554}"/>
              </a:ext>
            </a:extLst>
          </p:cNvPr>
          <p:cNvSpPr/>
          <p:nvPr/>
        </p:nvSpPr>
        <p:spPr>
          <a:xfrm rot="16200000">
            <a:off x="5742771" y="4539270"/>
            <a:ext cx="443979" cy="80205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59C844-AD3E-4785-9399-9B7AC714C34E}"/>
              </a:ext>
            </a:extLst>
          </p:cNvPr>
          <p:cNvSpPr txBox="1">
            <a:spLocks/>
          </p:cNvSpPr>
          <p:nvPr/>
        </p:nvSpPr>
        <p:spPr>
          <a:xfrm>
            <a:off x="127665" y="4161294"/>
            <a:ext cx="5233024" cy="163375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#pragma ss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dfg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unroll(4)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Consolas" panose="020B0609020204030204" pitchFamily="49" charset="0"/>
              </a:rPr>
              <a:t>for (int i = 0; i &lt; n; ++i)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Consolas" panose="020B0609020204030204" pitchFamily="49" charset="0"/>
              </a:rPr>
              <a:t>  c[i] = a[i] + b[i];</a:t>
            </a:r>
          </a:p>
        </p:txBody>
      </p:sp>
    </p:spTree>
    <p:extLst>
      <p:ext uri="{BB962C8B-B14F-4D97-AF65-F5344CB8AC3E}">
        <p14:creationId xmlns:p14="http://schemas.microsoft.com/office/powerpoint/2010/main" val="2021033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81F77-61B6-4DA4-B6F0-48FF73F17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0"/>
            <a:ext cx="10113264" cy="1325563"/>
          </a:xfrm>
        </p:spPr>
        <p:txBody>
          <a:bodyPr/>
          <a:lstStyle/>
          <a:p>
            <a:r>
              <a:rPr lang="en-US"/>
              <a:t>Pragmas --- What to be concurrent?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AB5CC-6751-47D4-92BF-2F8CD9550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194816"/>
            <a:ext cx="11789664" cy="566318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#pragma ss config</a:t>
            </a:r>
          </a:p>
          <a:p>
            <a:pPr lvl="1"/>
            <a:r>
              <a:rPr lang="en-US" sz="3200" dirty="0"/>
              <a:t>Annotate a compound body</a:t>
            </a:r>
          </a:p>
          <a:p>
            <a:pPr lvl="1"/>
            <a:r>
              <a:rPr lang="en-US" sz="3200" dirty="0"/>
              <a:t>The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#pragma ss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dfg</a:t>
            </a:r>
            <a:r>
              <a:rPr lang="en-US" sz="3200" dirty="0"/>
              <a:t> in this body will be concurrent on the spatial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37753-94CD-453B-9EA8-E5685515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C4D66D-5350-4483-B8A8-55623FBE647B}"/>
              </a:ext>
            </a:extLst>
          </p:cNvPr>
          <p:cNvSpPr txBox="1">
            <a:spLocks/>
          </p:cNvSpPr>
          <p:nvPr/>
        </p:nvSpPr>
        <p:spPr>
          <a:xfrm>
            <a:off x="152049" y="3960750"/>
            <a:ext cx="5233024" cy="195909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pragma ss stream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#pragma ss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dfg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unroll(4)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Consolas" panose="020B0609020204030204" pitchFamily="49" charset="0"/>
              </a:rPr>
              <a:t>for (int i = 0; i &lt; n; ++i)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Consolas" panose="020B0609020204030204" pitchFamily="49" charset="0"/>
              </a:rPr>
              <a:t>  c[i] = a[i] + b[i];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7C8DB22-280F-4A96-AE2A-72141EB4852F}"/>
              </a:ext>
            </a:extLst>
          </p:cNvPr>
          <p:cNvSpPr/>
          <p:nvPr/>
        </p:nvSpPr>
        <p:spPr>
          <a:xfrm rot="16200000">
            <a:off x="5742771" y="4539270"/>
            <a:ext cx="443979" cy="80205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A82240-9823-4D94-866E-0DAE9B56C44A}"/>
              </a:ext>
            </a:extLst>
          </p:cNvPr>
          <p:cNvSpPr txBox="1">
            <a:spLocks/>
          </p:cNvSpPr>
          <p:nvPr/>
        </p:nvSpPr>
        <p:spPr>
          <a:xfrm>
            <a:off x="6438939" y="2938272"/>
            <a:ext cx="5521413" cy="346503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#pragma config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#</a:t>
            </a:r>
            <a:r>
              <a:rPr lang="en-US" altLang="zh-CN" sz="2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pragma ss stream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#pragma ss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dfg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unroll(4)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Consolas" panose="020B0609020204030204" pitchFamily="49" charset="0"/>
              </a:rPr>
              <a:t>  for (int i = 0; i &lt; n; ++i)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Consolas" panose="020B0609020204030204" pitchFamily="49" charset="0"/>
              </a:rPr>
              <a:t>    c[i] = a[i] + b[i];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304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F1474-9B6C-4FA7-878C-9D25A2AE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23" y="-207026"/>
            <a:ext cx="10515600" cy="1325563"/>
          </a:xfrm>
        </p:spPr>
        <p:txBody>
          <a:bodyPr/>
          <a:lstStyle/>
          <a:p>
            <a:r>
              <a:rPr lang="en-US" altLang="zh-CN"/>
              <a:t>Example 1: Vector Add (Pragma Compilation)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1953-8C02-454A-B7E7-47CEF6A3B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64" y="826969"/>
            <a:ext cx="5794548" cy="3865067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compile/main.cc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#pragma config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#</a:t>
            </a:r>
            <a:r>
              <a:rPr lang="en-US" altLang="zh-CN" sz="2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pragma ss stream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#pragma ss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dfg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unroll(4)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  for (int i = 0; i &lt; n; ++i)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    c[i] = a[i] + b[i];</a:t>
            </a:r>
          </a:p>
          <a:p>
            <a:pPr marL="0" indent="0">
              <a:buNone/>
            </a:pPr>
            <a:r>
              <a:rPr lang="en-US" sz="2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C7AD1A0-7FD0-4C95-9CF0-CD264F0029BA}"/>
              </a:ext>
            </a:extLst>
          </p:cNvPr>
          <p:cNvSpPr/>
          <p:nvPr/>
        </p:nvSpPr>
        <p:spPr>
          <a:xfrm>
            <a:off x="1036766" y="4816161"/>
            <a:ext cx="443979" cy="73006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FEA4F-5D7D-405E-93A1-5D58F1AAB33E}"/>
              </a:ext>
            </a:extLst>
          </p:cNvPr>
          <p:cNvSpPr txBox="1"/>
          <p:nvPr/>
        </p:nvSpPr>
        <p:spPr>
          <a:xfrm>
            <a:off x="1340292" y="4736733"/>
            <a:ext cx="218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Modified clang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91DB1DD5-F890-412E-A384-DFD1BA3AD8DC}"/>
              </a:ext>
            </a:extLst>
          </p:cNvPr>
          <p:cNvSpPr/>
          <p:nvPr/>
        </p:nvSpPr>
        <p:spPr>
          <a:xfrm>
            <a:off x="727458" y="5620116"/>
            <a:ext cx="1243221" cy="64201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solidFill>
                  <a:schemeClr val="tx1"/>
                </a:solidFill>
              </a:rPr>
              <a:t>main.bc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E8C3A17-8E89-439F-9FD1-091E1AC61A46}"/>
              </a:ext>
            </a:extLst>
          </p:cNvPr>
          <p:cNvSpPr/>
          <p:nvPr/>
        </p:nvSpPr>
        <p:spPr>
          <a:xfrm rot="16200000">
            <a:off x="2938436" y="4772055"/>
            <a:ext cx="443979" cy="20739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B5AF3C-2096-494A-BE3C-107B55585408}"/>
              </a:ext>
            </a:extLst>
          </p:cNvPr>
          <p:cNvSpPr txBox="1"/>
          <p:nvPr/>
        </p:nvSpPr>
        <p:spPr>
          <a:xfrm>
            <a:off x="2006664" y="5971169"/>
            <a:ext cx="218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DSA </a:t>
            </a:r>
            <a:r>
              <a:rPr lang="en-US" sz="2400" dirty="0" err="1"/>
              <a:t>Xform</a:t>
            </a:r>
            <a:r>
              <a:rPr lang="en-US" sz="2400" dirty="0"/>
              <a:t> Pass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E727E8CF-3ED4-4966-A2D5-658C655BAD67}"/>
              </a:ext>
            </a:extLst>
          </p:cNvPr>
          <p:cNvSpPr/>
          <p:nvPr/>
        </p:nvSpPr>
        <p:spPr>
          <a:xfrm>
            <a:off x="4269631" y="4869579"/>
            <a:ext cx="1744832" cy="64201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solidFill>
                  <a:schemeClr val="tx1"/>
                </a:solidFill>
              </a:rPr>
              <a:t>dsa-main.bc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3933A061-6E00-411E-8918-4191C968692A}"/>
              </a:ext>
            </a:extLst>
          </p:cNvPr>
          <p:cNvSpPr/>
          <p:nvPr/>
        </p:nvSpPr>
        <p:spPr>
          <a:xfrm>
            <a:off x="4269632" y="5635675"/>
            <a:ext cx="1744832" cy="64201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DFG’s</a:t>
            </a: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4B834154-520F-4F10-927A-7AB3FABAD718}"/>
              </a:ext>
            </a:extLst>
          </p:cNvPr>
          <p:cNvSpPr/>
          <p:nvPr/>
        </p:nvSpPr>
        <p:spPr>
          <a:xfrm>
            <a:off x="3282836" y="5077732"/>
            <a:ext cx="921946" cy="659042"/>
          </a:xfrm>
          <a:prstGeom prst="bentArrow">
            <a:avLst>
              <a:gd name="adj1" fmla="val 33381"/>
              <a:gd name="adj2" fmla="val 30781"/>
              <a:gd name="adj3" fmla="val 33542"/>
              <a:gd name="adj4" fmla="val 4375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588A564D-B960-48C2-8C60-EA52A6191E0B}"/>
              </a:ext>
            </a:extLst>
          </p:cNvPr>
          <p:cNvSpPr/>
          <p:nvPr/>
        </p:nvSpPr>
        <p:spPr>
          <a:xfrm>
            <a:off x="646176" y="4736733"/>
            <a:ext cx="5449824" cy="1619617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9E7FEF-AECA-4CB5-A533-9DD184DDB814}"/>
              </a:ext>
            </a:extLst>
          </p:cNvPr>
          <p:cNvSpPr txBox="1"/>
          <p:nvPr/>
        </p:nvSpPr>
        <p:spPr>
          <a:xfrm>
            <a:off x="6074129" y="5718302"/>
            <a:ext cx="181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Generic Opt.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96A5D19-BA11-4EED-AAD8-74E13C41818F}"/>
              </a:ext>
            </a:extLst>
          </p:cNvPr>
          <p:cNvSpPr/>
          <p:nvPr/>
        </p:nvSpPr>
        <p:spPr>
          <a:xfrm rot="16200000">
            <a:off x="6704592" y="4854260"/>
            <a:ext cx="443979" cy="143763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3B21CE56-1D72-4E6C-A7DE-4E9DF9830051}"/>
              </a:ext>
            </a:extLst>
          </p:cNvPr>
          <p:cNvSpPr/>
          <p:nvPr/>
        </p:nvSpPr>
        <p:spPr>
          <a:xfrm>
            <a:off x="7807016" y="5225889"/>
            <a:ext cx="2200584" cy="64201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O3-dsa-main.bc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4183FF-9F8D-4158-96D7-426D31745CA7}"/>
              </a:ext>
            </a:extLst>
          </p:cNvPr>
          <p:cNvSpPr txBox="1"/>
          <p:nvPr/>
        </p:nvSpPr>
        <p:spPr>
          <a:xfrm>
            <a:off x="6883436" y="4278484"/>
            <a:ext cx="1678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Code Select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4C6FE4C2-7F0C-420B-9C0D-75E198834E1D}"/>
              </a:ext>
            </a:extLst>
          </p:cNvPr>
          <p:cNvSpPr/>
          <p:nvPr/>
        </p:nvSpPr>
        <p:spPr>
          <a:xfrm>
            <a:off x="7807016" y="3324425"/>
            <a:ext cx="2200584" cy="64201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O3-dsa-main.s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0091A015-4575-40C6-927B-5BE77E733A76}"/>
              </a:ext>
            </a:extLst>
          </p:cNvPr>
          <p:cNvSpPr/>
          <p:nvPr/>
        </p:nvSpPr>
        <p:spPr>
          <a:xfrm rot="10800000">
            <a:off x="8731464" y="2187698"/>
            <a:ext cx="443979" cy="96565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543978-B34E-4E18-B58F-1B488708892A}"/>
              </a:ext>
            </a:extLst>
          </p:cNvPr>
          <p:cNvSpPr txBox="1"/>
          <p:nvPr/>
        </p:nvSpPr>
        <p:spPr>
          <a:xfrm>
            <a:off x="6990116" y="2398689"/>
            <a:ext cx="1678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GNU Linker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CE7BF3EE-F8FD-46CC-91A8-32FBADFDF77C}"/>
              </a:ext>
            </a:extLst>
          </p:cNvPr>
          <p:cNvSpPr/>
          <p:nvPr/>
        </p:nvSpPr>
        <p:spPr>
          <a:xfrm>
            <a:off x="7761924" y="1402618"/>
            <a:ext cx="2290767" cy="64201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O3-dsa-main.out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DD005-797D-4D10-AB3F-4F49867A74B5}"/>
              </a:ext>
            </a:extLst>
          </p:cNvPr>
          <p:cNvSpPr txBox="1"/>
          <p:nvPr/>
        </p:nvSpPr>
        <p:spPr>
          <a:xfrm>
            <a:off x="6751258" y="842943"/>
            <a:ext cx="460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onsolas" panose="020B0609020204030204" pitchFamily="49" charset="0"/>
              </a:rPr>
              <a:t>$ ./run.sh O3-dsa-main.out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D48F888C-F102-41B0-B167-E25C18F0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DF8450E-FDF9-4F41-A28F-AA4259C26FE6}" type="slidenum">
              <a:rPr lang="en-US" smtClean="0"/>
              <a:t>8</a:t>
            </a:fld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8EC1CCC6-D69E-4AB7-B456-DFB07D918C6F}"/>
              </a:ext>
            </a:extLst>
          </p:cNvPr>
          <p:cNvSpPr/>
          <p:nvPr/>
        </p:nvSpPr>
        <p:spPr>
          <a:xfrm rot="10800000">
            <a:off x="8731465" y="4084319"/>
            <a:ext cx="443979" cy="96565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F9CF2E-CB22-40BA-8458-0393E642D247}"/>
              </a:ext>
            </a:extLst>
          </p:cNvPr>
          <p:cNvSpPr txBox="1"/>
          <p:nvPr/>
        </p:nvSpPr>
        <p:spPr>
          <a:xfrm>
            <a:off x="6883436" y="2834753"/>
            <a:ext cx="353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onsolas" panose="020B0609020204030204" pitchFamily="49" charset="0"/>
              </a:rPr>
              <a:t>$ ./run.sh </a:t>
            </a:r>
            <a:r>
              <a:rPr lang="en-US" sz="2400" err="1">
                <a:latin typeface="Consolas" panose="020B0609020204030204" pitchFamily="49" charset="0"/>
              </a:rPr>
              <a:t>main.out</a:t>
            </a:r>
            <a:endParaRPr lang="en-US" sz="2400">
              <a:latin typeface="Consolas" panose="020B0609020204030204" pitchFamily="49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323662-AF70-453C-A6B0-60B666722979}"/>
              </a:ext>
            </a:extLst>
          </p:cNvPr>
          <p:cNvCxnSpPr>
            <a:cxnSpLocks/>
            <a:stCxn id="28" idx="1"/>
            <a:endCxn id="28" idx="3"/>
          </p:cNvCxnSpPr>
          <p:nvPr/>
        </p:nvCxnSpPr>
        <p:spPr>
          <a:xfrm>
            <a:off x="6883436" y="3093760"/>
            <a:ext cx="35331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35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77" grpId="0" animBg="1"/>
      <p:bldP spid="10" grpId="0" animBg="1"/>
      <p:bldP spid="11" grpId="0"/>
      <p:bldP spid="184" grpId="0" animBg="1"/>
      <p:bldP spid="185" grpId="0" animBg="1"/>
      <p:bldP spid="12" grpId="0" animBg="1"/>
      <p:bldP spid="283" grpId="0" animBg="1"/>
      <p:bldP spid="13" grpId="0"/>
      <p:bldP spid="14" grpId="0" animBg="1"/>
      <p:bldP spid="292" grpId="0" animBg="1"/>
      <p:bldP spid="21" grpId="0"/>
      <p:bldP spid="295" grpId="0" animBg="1"/>
      <p:bldP spid="24" grpId="0" animBg="1"/>
      <p:bldP spid="25" grpId="0"/>
      <p:bldP spid="298" grpId="0" animBg="1"/>
      <p:bldP spid="15" grpId="0"/>
      <p:bldP spid="27" grpId="0" animBg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5209D71-3730-4F70-8501-5E744B7C8159}"/>
              </a:ext>
            </a:extLst>
          </p:cNvPr>
          <p:cNvSpPr/>
          <p:nvPr/>
        </p:nvSpPr>
        <p:spPr>
          <a:xfrm>
            <a:off x="9681398" y="3362347"/>
            <a:ext cx="478602" cy="384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188444-741D-4A1F-AFA7-FB06D06DD7ED}"/>
              </a:ext>
            </a:extLst>
          </p:cNvPr>
          <p:cNvSpPr/>
          <p:nvPr/>
        </p:nvSpPr>
        <p:spPr>
          <a:xfrm>
            <a:off x="3283817" y="3622040"/>
            <a:ext cx="880513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42B74C-3B5D-46FB-A915-B7EC35622377}"/>
              </a:ext>
            </a:extLst>
          </p:cNvPr>
          <p:cNvSpPr/>
          <p:nvPr/>
        </p:nvSpPr>
        <p:spPr>
          <a:xfrm>
            <a:off x="902067" y="3624429"/>
            <a:ext cx="1867299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325D85-4512-4B79-A2D4-02E1C22B9993}"/>
              </a:ext>
            </a:extLst>
          </p:cNvPr>
          <p:cNvSpPr/>
          <p:nvPr/>
        </p:nvSpPr>
        <p:spPr>
          <a:xfrm>
            <a:off x="2828775" y="3622040"/>
            <a:ext cx="408696" cy="431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5C3E2E-A48F-4520-999A-4B8D2A3E3AD8}"/>
              </a:ext>
            </a:extLst>
          </p:cNvPr>
          <p:cNvSpPr/>
          <p:nvPr/>
        </p:nvSpPr>
        <p:spPr>
          <a:xfrm>
            <a:off x="583722" y="2318632"/>
            <a:ext cx="4080950" cy="7674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62CF8E-B7BF-4F71-A2DF-A3A1907B7C3A}"/>
              </a:ext>
            </a:extLst>
          </p:cNvPr>
          <p:cNvSpPr/>
          <p:nvPr/>
        </p:nvSpPr>
        <p:spPr>
          <a:xfrm>
            <a:off x="276719" y="1379135"/>
            <a:ext cx="2513374" cy="3530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ACCCF-DB4C-4BA7-B22E-213915C842EA}"/>
              </a:ext>
            </a:extLst>
          </p:cNvPr>
          <p:cNvSpPr/>
          <p:nvPr/>
        </p:nvSpPr>
        <p:spPr>
          <a:xfrm>
            <a:off x="7073518" y="3787511"/>
            <a:ext cx="4216415" cy="326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3DDDE-5819-4F2D-860F-83107EDB9E63}"/>
              </a:ext>
            </a:extLst>
          </p:cNvPr>
          <p:cNvSpPr/>
          <p:nvPr/>
        </p:nvSpPr>
        <p:spPr>
          <a:xfrm>
            <a:off x="7090012" y="406883"/>
            <a:ext cx="4216415" cy="3260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2F593D-7F3D-445C-A97A-3D2FCC8F7772}"/>
              </a:ext>
            </a:extLst>
          </p:cNvPr>
          <p:cNvSpPr/>
          <p:nvPr/>
        </p:nvSpPr>
        <p:spPr>
          <a:xfrm>
            <a:off x="7409262" y="2273381"/>
            <a:ext cx="2374817" cy="3548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CDAB6B-1367-44D5-AA8F-B7C072B8820C}"/>
              </a:ext>
            </a:extLst>
          </p:cNvPr>
          <p:cNvSpPr/>
          <p:nvPr/>
        </p:nvSpPr>
        <p:spPr>
          <a:xfrm>
            <a:off x="7107120" y="4572776"/>
            <a:ext cx="3648398" cy="673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E5B149-DDE2-4EFE-B4D0-B8EB2F1254C5}"/>
              </a:ext>
            </a:extLst>
          </p:cNvPr>
          <p:cNvSpPr/>
          <p:nvPr/>
        </p:nvSpPr>
        <p:spPr>
          <a:xfrm>
            <a:off x="7404299" y="2655322"/>
            <a:ext cx="2216492" cy="354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585E6F-CD64-406D-8308-02B2472B863C}"/>
              </a:ext>
            </a:extLst>
          </p:cNvPr>
          <p:cNvSpPr/>
          <p:nvPr/>
        </p:nvSpPr>
        <p:spPr>
          <a:xfrm>
            <a:off x="7404299" y="1510346"/>
            <a:ext cx="2216492" cy="717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6C579-5327-4FB7-A489-4ECE072C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55" y="-97904"/>
            <a:ext cx="6551544" cy="976291"/>
          </a:xfrm>
        </p:spPr>
        <p:txBody>
          <a:bodyPr/>
          <a:lstStyle/>
          <a:p>
            <a:r>
              <a:rPr lang="en-US" dirty="0"/>
              <a:t>Decoupled-Spatial </a:t>
            </a:r>
            <a:r>
              <a:rPr lang="en-US" dirty="0" err="1"/>
              <a:t>Xform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0BD7E-8EF8-42A9-BA97-D75624A9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8450E-FDF9-4F41-A28F-AA4259C26FE6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BFA230-5DDA-447D-BB3A-C1DF2115DCA2}"/>
              </a:ext>
            </a:extLst>
          </p:cNvPr>
          <p:cNvSpPr txBox="1">
            <a:spLocks/>
          </p:cNvSpPr>
          <p:nvPr/>
        </p:nvSpPr>
        <p:spPr>
          <a:xfrm>
            <a:off x="164455" y="889817"/>
            <a:ext cx="5328639" cy="364827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compile/main.cc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#pragma config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#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pragma ss stream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#pragma ss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dfg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unroll(4)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for (int i = 0; i &lt; n; ++i)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  c[i] = a[i] + b[i];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34602B5-0CF4-4E18-A5CE-E3596476B197}"/>
              </a:ext>
            </a:extLst>
          </p:cNvPr>
          <p:cNvSpPr txBox="1">
            <a:spLocks/>
          </p:cNvSpPr>
          <p:nvPr/>
        </p:nvSpPr>
        <p:spPr>
          <a:xfrm>
            <a:off x="7027172" y="23795"/>
            <a:ext cx="4406537" cy="5304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</a:rPr>
              <a:t># compile/</a:t>
            </a:r>
            <a:r>
              <a:rPr lang="en-US" sz="2400" dirty="0" err="1">
                <a:solidFill>
                  <a:schemeClr val="accent1"/>
                </a:solidFill>
                <a:latin typeface="Consolas" panose="020B0609020204030204" pitchFamily="49" charset="0"/>
              </a:rPr>
              <a:t>main.bc</a:t>
            </a:r>
            <a:endParaRPr lang="en-US" sz="24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%0 = call </a:t>
            </a:r>
            <a:r>
              <a:rPr lang="en-US" sz="2400" dirty="0" err="1">
                <a:latin typeface="Consolas" panose="020B0609020204030204" pitchFamily="49" charset="0"/>
              </a:rPr>
              <a:t>ss.config.begin</a:t>
            </a:r>
            <a:r>
              <a:rPr lang="en-US" sz="24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i = 0</a:t>
            </a: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loop:</a:t>
            </a: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%1 = load a[i]</a:t>
            </a: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%2 = load b[i]</a:t>
            </a: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%3 = add %1, %2</a:t>
            </a: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store c[i], %2</a:t>
            </a: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i += 1</a:t>
            </a: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  </a:t>
            </a:r>
            <a:r>
              <a:rPr lang="en-US" sz="2400" dirty="0" err="1">
                <a:latin typeface="Consolas" panose="020B0609020204030204" pitchFamily="49" charset="0"/>
              </a:rPr>
              <a:t>br</a:t>
            </a:r>
            <a:r>
              <a:rPr lang="en-US" sz="2400" dirty="0">
                <a:latin typeface="Consolas" panose="020B0609020204030204" pitchFamily="49" charset="0"/>
              </a:rPr>
              <a:t> i &lt; n, loop !0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400" dirty="0">
                <a:latin typeface="Consolas" panose="020B0609020204030204" pitchFamily="49" charset="0"/>
              </a:rPr>
              <a:t>%4 = call </a:t>
            </a:r>
            <a:r>
              <a:rPr lang="en-US" sz="2400" dirty="0" err="1">
                <a:latin typeface="Consolas" panose="020B0609020204030204" pitchFamily="49" charset="0"/>
              </a:rPr>
              <a:t>ss.config.end</a:t>
            </a:r>
            <a:r>
              <a:rPr lang="en-US" sz="2400" dirty="0">
                <a:latin typeface="Consolas" panose="020B0609020204030204" pitchFamily="49" charset="0"/>
              </a:rPr>
              <a:t>(%0)</a:t>
            </a: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!0 = {</a:t>
            </a:r>
            <a:r>
              <a:rPr lang="en-US" sz="2400" dirty="0">
                <a:effectLst/>
                <a:latin typeface="Cascadia Mono" panose="020B0609020000020004" pitchFamily="49" charset="0"/>
              </a:rPr>
              <a:t>"</a:t>
            </a:r>
            <a:r>
              <a:rPr lang="en-US" sz="2400" dirty="0" err="1">
                <a:effectLst/>
                <a:latin typeface="Cascadia Mono" panose="020B0609020000020004" pitchFamily="49" charset="0"/>
              </a:rPr>
              <a:t>ss.dfg</a:t>
            </a:r>
            <a:r>
              <a:rPr lang="en-US" sz="2400" dirty="0">
                <a:effectLst/>
                <a:latin typeface="Cascadia Mono" panose="020B0609020000020004" pitchFamily="49" charset="0"/>
              </a:rPr>
              <a:t>", 4</a:t>
            </a:r>
            <a:r>
              <a:rPr lang="en-US" sz="2400" dirty="0">
                <a:latin typeface="Consolas" panose="020B0609020204030204" pitchFamily="49" charset="0"/>
              </a:rPr>
              <a:t>, !1}</a:t>
            </a:r>
          </a:p>
          <a:p>
            <a:pPr marL="0" indent="0"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sz="2400" dirty="0">
                <a:latin typeface="Consolas" panose="020B0609020204030204" pitchFamily="49" charset="0"/>
              </a:rPr>
              <a:t>!1 = {</a:t>
            </a:r>
            <a:r>
              <a:rPr lang="en-US" sz="2400" dirty="0">
                <a:effectLst/>
                <a:latin typeface="Cascadia Mono" panose="020B0609020000020004" pitchFamily="49" charset="0"/>
              </a:rPr>
              <a:t>"</a:t>
            </a:r>
            <a:r>
              <a:rPr lang="en-US" sz="2400" dirty="0" err="1">
                <a:effectLst/>
                <a:latin typeface="Cascadia Mono" panose="020B0609020000020004" pitchFamily="49" charset="0"/>
              </a:rPr>
              <a:t>ss.stream</a:t>
            </a:r>
            <a:r>
              <a:rPr lang="en-US" sz="2400" dirty="0">
                <a:effectLst/>
                <a:latin typeface="Cascadia Mono" panose="020B0609020000020004" pitchFamily="49" charset="0"/>
              </a:rPr>
              <a:t>"</a:t>
            </a:r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BD286E2-C547-43D6-A47B-2C9004016F05}"/>
              </a:ext>
            </a:extLst>
          </p:cNvPr>
          <p:cNvSpPr/>
          <p:nvPr/>
        </p:nvSpPr>
        <p:spPr>
          <a:xfrm rot="16200000">
            <a:off x="5978341" y="2227626"/>
            <a:ext cx="603895" cy="124686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845A7B-6176-4C87-876E-C4BE67DBF2BF}"/>
              </a:ext>
            </a:extLst>
          </p:cNvPr>
          <p:cNvSpPr txBox="1"/>
          <p:nvPr/>
        </p:nvSpPr>
        <p:spPr>
          <a:xfrm>
            <a:off x="6903477" y="4269286"/>
            <a:ext cx="407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❶</a:t>
            </a:r>
            <a:endParaRPr lang="en-US" sz="20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607113-5EF2-4E7E-AC02-2FA553913250}"/>
              </a:ext>
            </a:extLst>
          </p:cNvPr>
          <p:cNvSpPr txBox="1"/>
          <p:nvPr/>
        </p:nvSpPr>
        <p:spPr>
          <a:xfrm>
            <a:off x="6997013" y="1475583"/>
            <a:ext cx="407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>
                <a:effectLst/>
              </a:rPr>
              <a:t>❷</a:t>
            </a:r>
            <a:endParaRPr lang="en-US" sz="20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5BCC1E-C38C-4A0E-B011-7BDD529C0C31}"/>
              </a:ext>
            </a:extLst>
          </p:cNvPr>
          <p:cNvSpPr txBox="1"/>
          <p:nvPr/>
        </p:nvSpPr>
        <p:spPr>
          <a:xfrm>
            <a:off x="309320" y="4560541"/>
            <a:ext cx="11638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>
                <a:solidFill>
                  <a:srgbClr val="000000"/>
                </a:solidFill>
                <a:effectLst/>
              </a:rPr>
              <a:t>⓿ Config scopes are guarded by intrinsic functions</a:t>
            </a:r>
            <a:endParaRPr lang="en-US" sz="2400"/>
          </a:p>
          <a:p>
            <a:r>
              <a:rPr lang="en-US" sz="2400"/>
              <a:t>❶ Loop hints are encoded in metadata</a:t>
            </a:r>
            <a:endParaRPr lang="en-US" sz="2400" b="0" i="0">
              <a:solidFill>
                <a:srgbClr val="000000"/>
              </a:solidFill>
              <a:effectLst/>
            </a:endParaRPr>
          </a:p>
          <a:p>
            <a:r>
              <a:rPr lang="en-US" sz="2400" b="0" i="0">
                <a:solidFill>
                  <a:srgbClr val="000000"/>
                </a:solidFill>
                <a:effectLst/>
              </a:rPr>
              <a:t>❷ Starting with memory loads and ending with memory store, traverse the dependence graph to decouple them. Memory instructions will be analyzed and encoded in </a:t>
            </a:r>
            <a:r>
              <a:rPr lang="en-US" sz="2400">
                <a:solidFill>
                  <a:srgbClr val="000000"/>
                </a:solidFill>
              </a:rPr>
              <a:t>control cmd.</a:t>
            </a:r>
            <a:endParaRPr lang="en-US" sz="2400" b="0" i="0">
              <a:solidFill>
                <a:srgbClr val="000000"/>
              </a:solidFill>
              <a:effectLst/>
            </a:endParaRPr>
          </a:p>
          <a:p>
            <a:r>
              <a:rPr lang="en-US" sz="2400" b="0" i="0">
                <a:solidFill>
                  <a:srgbClr val="000000"/>
                </a:solidFill>
                <a:effectLst/>
              </a:rPr>
              <a:t>❸ Decoupled computational instructions are duplicated by the unrolling degree and fed to the spatial compiler.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C5B3DA-21B8-4518-ACE9-010D75F36374}"/>
              </a:ext>
            </a:extLst>
          </p:cNvPr>
          <p:cNvSpPr txBox="1"/>
          <p:nvPr/>
        </p:nvSpPr>
        <p:spPr>
          <a:xfrm>
            <a:off x="6997013" y="2268370"/>
            <a:ext cx="454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  <a:effectLst/>
              </a:rPr>
              <a:t>❸</a:t>
            </a:r>
            <a:endParaRPr lang="en-US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5ED42B-818C-4FB9-A0C0-C44D4B58BD00}"/>
              </a:ext>
            </a:extLst>
          </p:cNvPr>
          <p:cNvSpPr txBox="1"/>
          <p:nvPr/>
        </p:nvSpPr>
        <p:spPr>
          <a:xfrm>
            <a:off x="6704194" y="230208"/>
            <a:ext cx="3951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⓿</a:t>
            </a:r>
            <a:endParaRPr lang="en-US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5A73B5-122C-475D-B01E-55CF567C2700}"/>
              </a:ext>
            </a:extLst>
          </p:cNvPr>
          <p:cNvSpPr txBox="1"/>
          <p:nvPr/>
        </p:nvSpPr>
        <p:spPr>
          <a:xfrm>
            <a:off x="5479924" y="1732151"/>
            <a:ext cx="1530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Clang Compiler</a:t>
            </a:r>
          </a:p>
        </p:txBody>
      </p:sp>
    </p:spTree>
    <p:extLst>
      <p:ext uri="{BB962C8B-B14F-4D97-AF65-F5344CB8AC3E}">
        <p14:creationId xmlns:p14="http://schemas.microsoft.com/office/powerpoint/2010/main" val="260827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 animBg="1"/>
      <p:bldP spid="28" grpId="0" animBg="1"/>
      <p:bldP spid="24" grpId="0" animBg="1"/>
      <p:bldP spid="23" grpId="0" animBg="1"/>
      <p:bldP spid="20" grpId="0" animBg="1"/>
      <p:bldP spid="27" grpId="0" animBg="1"/>
      <p:bldP spid="29" grpId="0" animBg="1"/>
      <p:bldP spid="25" grpId="0" animBg="1"/>
      <p:bldP spid="22" grpId="0" animBg="1"/>
      <p:bldP spid="21" grpId="0" animBg="1"/>
      <p:bldP spid="19" grpId="0" animBg="1"/>
      <p:bldP spid="12" grpId="0"/>
      <p:bldP spid="14" grpId="0"/>
      <p:bldP spid="18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684DEFBE8DE74884EBF9FF2F3C54FB" ma:contentTypeVersion="7" ma:contentTypeDescription="Create a new document." ma:contentTypeScope="" ma:versionID="517c36d38f52ab9061094e70bedeb751">
  <xsd:schema xmlns:xsd="http://www.w3.org/2001/XMLSchema" xmlns:xs="http://www.w3.org/2001/XMLSchema" xmlns:p="http://schemas.microsoft.com/office/2006/metadata/properties" xmlns:ns3="231566c6-0de3-446d-bfd2-ae15f8461639" xmlns:ns4="82ddc857-56bb-4393-af02-44b106de51d6" targetNamespace="http://schemas.microsoft.com/office/2006/metadata/properties" ma:root="true" ma:fieldsID="b301d5110783f7a527fbf5c83795d7e9" ns3:_="" ns4:_="">
    <xsd:import namespace="231566c6-0de3-446d-bfd2-ae15f8461639"/>
    <xsd:import namespace="82ddc857-56bb-4393-af02-44b106de51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566c6-0de3-446d-bfd2-ae15f84616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dc857-56bb-4393-af02-44b106de51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907101-C190-4801-B66D-791B850FDE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7A0089-04B2-4D99-AEED-05167B229C70}">
  <ds:schemaRefs>
    <ds:schemaRef ds:uri="231566c6-0de3-446d-bfd2-ae15f8461639"/>
    <ds:schemaRef ds:uri="82ddc857-56bb-4393-af02-44b106de51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579ED1-BDB8-403D-AA85-07E4EFE3DC45}">
  <ds:schemaRefs>
    <ds:schemaRef ds:uri="231566c6-0de3-446d-bfd2-ae15f8461639"/>
    <ds:schemaRef ds:uri="82ddc857-56bb-4393-af02-44b106de51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2343</Words>
  <Application>Microsoft Office PowerPoint</Application>
  <PresentationFormat>Widescreen</PresentationFormat>
  <Paragraphs>247</Paragraphs>
  <Slides>17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Cascadia Mono</vt:lpstr>
      <vt:lpstr>Consolas</vt:lpstr>
      <vt:lpstr>Courier New</vt:lpstr>
      <vt:lpstr>Office Theme</vt:lpstr>
      <vt:lpstr>DSAGEN: Democratizing the Research on Spatial Accelerators</vt:lpstr>
      <vt:lpstr>Roadmap</vt:lpstr>
      <vt:lpstr>Compiling High-Level Lang. to Decoupled Spatial</vt:lpstr>
      <vt:lpstr>Roadmap</vt:lpstr>
      <vt:lpstr>Pragmas --- Which to Offload?</vt:lpstr>
      <vt:lpstr>Pragmas --- What to Decouple?</vt:lpstr>
      <vt:lpstr>Pragmas --- What to be concurrent?</vt:lpstr>
      <vt:lpstr>Example 1: Vector Add (Pragma Compilation)</vt:lpstr>
      <vt:lpstr>Decoupled-Spatial Xform</vt:lpstr>
      <vt:lpstr>Decoupled-Spatial Xform</vt:lpstr>
      <vt:lpstr>Example 2: Vector Normalization (Compilation)</vt:lpstr>
      <vt:lpstr>Example 2: Vector Normalization (CONT’D)</vt:lpstr>
      <vt:lpstr>Example 2: Vector Normalization (CONT’D)</vt:lpstr>
      <vt:lpstr>Example 2: Vector Normalization (CONT’D)</vt:lpstr>
      <vt:lpstr>./run.sh O3-dsa-main.out</vt:lpstr>
      <vt:lpstr>Modular Compilation</vt:lpstr>
      <vt:lpstr>TEMPORAL=0 ./run.sh O3-dsa-main.out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DSAGEN: Democratizing the Research on Spatial Accelerators</dc:title>
  <dc:creator>翁 健</dc:creator>
  <cp:lastModifiedBy>翁 健</cp:lastModifiedBy>
  <cp:revision>7</cp:revision>
  <dcterms:created xsi:type="dcterms:W3CDTF">2020-09-21T08:12:00Z</dcterms:created>
  <dcterms:modified xsi:type="dcterms:W3CDTF">2020-10-18T07:31:23Z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0x010100D0684DEFBE8DE74884EBF9FF2F3C54FB</vt:lpwstr>
  </property>
</Properties>
</file>