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336" r:id="rId5"/>
    <p:sldId id="317" r:id="rId6"/>
    <p:sldId id="315" r:id="rId7"/>
    <p:sldId id="313" r:id="rId8"/>
    <p:sldId id="338" r:id="rId9"/>
    <p:sldId id="314" r:id="rId10"/>
    <p:sldId id="337" r:id="rId11"/>
    <p:sldId id="341" r:id="rId12"/>
    <p:sldId id="318" r:id="rId13"/>
    <p:sldId id="340" r:id="rId14"/>
    <p:sldId id="339" r:id="rId15"/>
    <p:sldId id="316" r:id="rId16"/>
    <p:sldId id="321" r:id="rId17"/>
    <p:sldId id="2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n" initials="J" lastIdx="8" clrIdx="0">
    <p:extLst>
      <p:ext uri="{19B8F6BF-5375-455C-9EA6-DF929625EA0E}">
        <p15:presenceInfo xmlns:p15="http://schemas.microsoft.com/office/powerpoint/2012/main" userId="Jian" providerId="None"/>
      </p:ext>
    </p:extLst>
  </p:cmAuthor>
  <p:cmAuthor id="2" name="翁 健" initials="翁" lastIdx="6" clrIdx="1">
    <p:extLst>
      <p:ext uri="{19B8F6BF-5375-455C-9EA6-DF929625EA0E}">
        <p15:presenceInfo xmlns:p15="http://schemas.microsoft.com/office/powerpoint/2012/main" userId="bedff36119963aae" providerId="Windows Live"/>
      </p:ext>
    </p:extLst>
  </p:cmAuthor>
  <p:cmAuthor id="3" name="Jian Weng" initials="JW" lastIdx="8" clrIdx="2">
    <p:extLst>
      <p:ext uri="{19B8F6BF-5375-455C-9EA6-DF929625EA0E}">
        <p15:presenceInfo xmlns:p15="http://schemas.microsoft.com/office/powerpoint/2012/main" userId="Jian Weng" providerId="None"/>
      </p:ext>
    </p:extLst>
  </p:cmAuthor>
  <p:cmAuthor id="4" name="Guest User" initials="GU" lastIdx="16" clrIdx="3">
    <p:extLst>
      <p:ext uri="{19B8F6BF-5375-455C-9EA6-DF929625EA0E}">
        <p15:presenceInfo xmlns:p15="http://schemas.microsoft.com/office/powerpoint/2012/main" userId="S::urn:spo:anon#6e08da6f19cc72fbca63e356e5a1ab1b062b933dd9a4f9580422aaecd3315e6c::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86F38-3002-B9AE-CA9C-BAF9FF089D5C}" v="17" dt="2020-10-16T23:57:44.585"/>
    <p1510:client id="{9D86C80B-C324-4F68-8A36-C2EB371AB475}" v="5488" dt="2020-10-17T04:25:21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12" autoAdjust="0"/>
  </p:normalViewPr>
  <p:slideViewPr>
    <p:cSldViewPr snapToGrid="0">
      <p:cViewPr varScale="1">
        <p:scale>
          <a:sx n="87" d="100"/>
          <a:sy n="87" d="100"/>
        </p:scale>
        <p:origin x="91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" userId="dc9c5ffe-2e2f-4ce4-a6ad-08764b325b15" providerId="ADAL" clId="{9D86C80B-C324-4F68-8A36-C2EB371AB475}"/>
    <pc:docChg chg="undo custSel addSld delSld modSld sldOrd">
      <pc:chgData name="Jian" userId="dc9c5ffe-2e2f-4ce4-a6ad-08764b325b15" providerId="ADAL" clId="{9D86C80B-C324-4F68-8A36-C2EB371AB475}" dt="2020-10-17T04:25:54.962" v="17807" actId="1037"/>
      <pc:docMkLst>
        <pc:docMk/>
      </pc:docMkLst>
      <pc:sldChg chg="addSp delSp modSp mod ord modNotesTx">
        <pc:chgData name="Jian" userId="dc9c5ffe-2e2f-4ce4-a6ad-08764b325b15" providerId="ADAL" clId="{9D86C80B-C324-4F68-8A36-C2EB371AB475}" dt="2020-10-17T03:36:39.277" v="17649" actId="20577"/>
        <pc:sldMkLst>
          <pc:docMk/>
          <pc:sldMk cId="3985901566" sldId="260"/>
        </pc:sldMkLst>
        <pc:spChg chg="del mod">
          <ac:chgData name="Jian" userId="dc9c5ffe-2e2f-4ce4-a6ad-08764b325b15" providerId="ADAL" clId="{9D86C80B-C324-4F68-8A36-C2EB371AB475}" dt="2020-10-15T20:32:19.407" v="3293" actId="21"/>
          <ac:spMkLst>
            <pc:docMk/>
            <pc:sldMk cId="3985901566" sldId="260"/>
            <ac:spMk id="7" creationId="{52F5BA9F-435A-4203-AE8A-EAD83D453A0E}"/>
          </ac:spMkLst>
        </pc:spChg>
        <pc:spChg chg="add">
          <ac:chgData name="Jian" userId="dc9c5ffe-2e2f-4ce4-a6ad-08764b325b15" providerId="ADAL" clId="{9D86C80B-C324-4F68-8A36-C2EB371AB475}" dt="2020-10-15T20:33:50.875" v="3343" actId="22"/>
          <ac:spMkLst>
            <pc:docMk/>
            <pc:sldMk cId="3985901566" sldId="260"/>
            <ac:spMk id="11" creationId="{8722F0E8-B6C3-43D8-BB16-858AF716E875}"/>
          </ac:spMkLst>
        </pc:spChg>
        <pc:spChg chg="add mod">
          <ac:chgData name="Jian" userId="dc9c5ffe-2e2f-4ce4-a6ad-08764b325b15" providerId="ADAL" clId="{9D86C80B-C324-4F68-8A36-C2EB371AB475}" dt="2020-10-16T22:40:11.391" v="14751" actId="20577"/>
          <ac:spMkLst>
            <pc:docMk/>
            <pc:sldMk cId="3985901566" sldId="260"/>
            <ac:spMk id="12" creationId="{D15F2A12-A4A7-49A2-B451-8F4CD0D75787}"/>
          </ac:spMkLst>
        </pc:spChg>
        <pc:spChg chg="mod">
          <ac:chgData name="Jian" userId="dc9c5ffe-2e2f-4ce4-a6ad-08764b325b15" providerId="ADAL" clId="{9D86C80B-C324-4F68-8A36-C2EB371AB475}" dt="2020-10-15T19:43:18.918" v="2802" actId="1038"/>
          <ac:spMkLst>
            <pc:docMk/>
            <pc:sldMk cId="3985901566" sldId="260"/>
            <ac:spMk id="22" creationId="{927C4354-D5A8-421B-BF4B-981D3B81B632}"/>
          </ac:spMkLst>
        </pc:spChg>
        <pc:spChg chg="mod">
          <ac:chgData name="Jian" userId="dc9c5ffe-2e2f-4ce4-a6ad-08764b325b15" providerId="ADAL" clId="{9D86C80B-C324-4F68-8A36-C2EB371AB475}" dt="2020-10-15T19:19:58.470" v="2570" actId="1076"/>
          <ac:spMkLst>
            <pc:docMk/>
            <pc:sldMk cId="3985901566" sldId="260"/>
            <ac:spMk id="92" creationId="{DE77DC57-1115-4EA5-96A4-00CD3F039085}"/>
          </ac:spMkLst>
        </pc:spChg>
        <pc:spChg chg="mod">
          <ac:chgData name="Jian" userId="dc9c5ffe-2e2f-4ce4-a6ad-08764b325b15" providerId="ADAL" clId="{9D86C80B-C324-4F68-8A36-C2EB371AB475}" dt="2020-10-16T00:15:15.118" v="5200" actId="1076"/>
          <ac:spMkLst>
            <pc:docMk/>
            <pc:sldMk cId="3985901566" sldId="260"/>
            <ac:spMk id="169" creationId="{FBA6EE92-A7EB-4ED6-B4E1-9EECDC0FAB8C}"/>
          </ac:spMkLst>
        </pc:spChg>
        <pc:spChg chg="del mod">
          <ac:chgData name="Jian" userId="dc9c5ffe-2e2f-4ce4-a6ad-08764b325b15" providerId="ADAL" clId="{9D86C80B-C324-4F68-8A36-C2EB371AB475}" dt="2020-10-15T19:25:03.597" v="2635" actId="21"/>
          <ac:spMkLst>
            <pc:docMk/>
            <pc:sldMk cId="3985901566" sldId="260"/>
            <ac:spMk id="170" creationId="{7EA695B4-A6AF-4CB3-BC4C-4A6068335891}"/>
          </ac:spMkLst>
        </pc:spChg>
        <pc:spChg chg="mod">
          <ac:chgData name="Jian" userId="dc9c5ffe-2e2f-4ce4-a6ad-08764b325b15" providerId="ADAL" clId="{9D86C80B-C324-4F68-8A36-C2EB371AB475}" dt="2020-10-15T20:34:02.020" v="3352" actId="20577"/>
          <ac:spMkLst>
            <pc:docMk/>
            <pc:sldMk cId="3985901566" sldId="260"/>
            <ac:spMk id="174" creationId="{410AC21A-182F-403B-8F7A-3F7583A0A148}"/>
          </ac:spMkLst>
        </pc:spChg>
        <pc:spChg chg="mod">
          <ac:chgData name="Jian" userId="dc9c5ffe-2e2f-4ce4-a6ad-08764b325b15" providerId="ADAL" clId="{9D86C80B-C324-4F68-8A36-C2EB371AB475}" dt="2020-10-17T03:36:39.277" v="17649" actId="20577"/>
          <ac:spMkLst>
            <pc:docMk/>
            <pc:sldMk cId="3985901566" sldId="260"/>
            <ac:spMk id="175" creationId="{66360B73-B9E2-4B87-B941-35AAB9776B04}"/>
          </ac:spMkLst>
        </pc:spChg>
        <pc:spChg chg="mod">
          <ac:chgData name="Jian" userId="dc9c5ffe-2e2f-4ce4-a6ad-08764b325b15" providerId="ADAL" clId="{9D86C80B-C324-4F68-8A36-C2EB371AB475}" dt="2020-10-15T22:13:28.337" v="3801" actId="207"/>
          <ac:spMkLst>
            <pc:docMk/>
            <pc:sldMk cId="3985901566" sldId="260"/>
            <ac:spMk id="272" creationId="{1A419822-F94E-45D1-B82D-402B2D32ABA1}"/>
          </ac:spMkLst>
        </pc:spChg>
        <pc:cxnChg chg="mod">
          <ac:chgData name="Jian" userId="dc9c5ffe-2e2f-4ce4-a6ad-08764b325b15" providerId="ADAL" clId="{9D86C80B-C324-4F68-8A36-C2EB371AB475}" dt="2020-10-15T19:20:22.270" v="2574" actId="14100"/>
          <ac:cxnSpMkLst>
            <pc:docMk/>
            <pc:sldMk cId="3985901566" sldId="260"/>
            <ac:cxnSpMk id="291" creationId="{3DC7FE47-17C0-4240-9004-9DC0DBAC0A4E}"/>
          </ac:cxnSpMkLst>
        </pc:cxnChg>
      </pc:sldChg>
      <pc:sldChg chg="modSp add modAnim">
        <pc:chgData name="Jian" userId="dc9c5ffe-2e2f-4ce4-a6ad-08764b325b15" providerId="ADAL" clId="{9D86C80B-C324-4F68-8A36-C2EB371AB475}" dt="2020-10-16T06:20:41.432" v="7415" actId="20577"/>
        <pc:sldMkLst>
          <pc:docMk/>
          <pc:sldMk cId="2240078883" sldId="292"/>
        </pc:sldMkLst>
        <pc:spChg chg="mod">
          <ac:chgData name="Jian" userId="dc9c5ffe-2e2f-4ce4-a6ad-08764b325b15" providerId="ADAL" clId="{9D86C80B-C324-4F68-8A36-C2EB371AB475}" dt="2020-10-16T06:20:41.432" v="7415" actId="20577"/>
          <ac:spMkLst>
            <pc:docMk/>
            <pc:sldMk cId="2240078883" sldId="292"/>
            <ac:spMk id="3" creationId="{F4BF3978-1E04-4A9F-B889-95A44C20241A}"/>
          </ac:spMkLst>
        </pc:spChg>
      </pc:sldChg>
      <pc:sldChg chg="modSp mod ord modShow">
        <pc:chgData name="Jian" userId="dc9c5ffe-2e2f-4ce4-a6ad-08764b325b15" providerId="ADAL" clId="{9D86C80B-C324-4F68-8A36-C2EB371AB475}" dt="2020-10-14T21:55:17.374" v="300"/>
        <pc:sldMkLst>
          <pc:docMk/>
          <pc:sldMk cId="4268386474" sldId="293"/>
        </pc:sldMkLst>
        <pc:spChg chg="mod">
          <ac:chgData name="Jian" userId="dc9c5ffe-2e2f-4ce4-a6ad-08764b325b15" providerId="ADAL" clId="{9D86C80B-C324-4F68-8A36-C2EB371AB475}" dt="2020-10-14T18:07:30.537" v="85" actId="1038"/>
          <ac:spMkLst>
            <pc:docMk/>
            <pc:sldMk cId="4268386474" sldId="293"/>
            <ac:spMk id="2" creationId="{99A5EF08-BCEE-4A5C-AC4E-A63FB7BC4217}"/>
          </ac:spMkLst>
        </pc:spChg>
        <pc:spChg chg="mod">
          <ac:chgData name="Jian" userId="dc9c5ffe-2e2f-4ce4-a6ad-08764b325b15" providerId="ADAL" clId="{9D86C80B-C324-4F68-8A36-C2EB371AB475}" dt="2020-10-14T18:19:23.553" v="93" actId="1035"/>
          <ac:spMkLst>
            <pc:docMk/>
            <pc:sldMk cId="4268386474" sldId="293"/>
            <ac:spMk id="3" creationId="{A74C54AD-B68E-4E67-ADA3-E3773D1F502C}"/>
          </ac:spMkLst>
        </pc:spChg>
      </pc:sldChg>
      <pc:sldChg chg="mod ord modShow">
        <pc:chgData name="Jian" userId="dc9c5ffe-2e2f-4ce4-a6ad-08764b325b15" providerId="ADAL" clId="{9D86C80B-C324-4F68-8A36-C2EB371AB475}" dt="2020-10-14T21:55:17.374" v="300"/>
        <pc:sldMkLst>
          <pc:docMk/>
          <pc:sldMk cId="838465868" sldId="294"/>
        </pc:sldMkLst>
      </pc:sldChg>
      <pc:sldChg chg="delSp modSp mod ord delAnim modShow">
        <pc:chgData name="Jian" userId="dc9c5ffe-2e2f-4ce4-a6ad-08764b325b15" providerId="ADAL" clId="{9D86C80B-C324-4F68-8A36-C2EB371AB475}" dt="2020-10-16T23:56:17.415" v="15020" actId="1076"/>
        <pc:sldMkLst>
          <pc:docMk/>
          <pc:sldMk cId="596718575" sldId="303"/>
        </pc:sldMkLst>
        <pc:spChg chg="mod">
          <ac:chgData name="Jian" userId="dc9c5ffe-2e2f-4ce4-a6ad-08764b325b15" providerId="ADAL" clId="{9D86C80B-C324-4F68-8A36-C2EB371AB475}" dt="2020-10-16T23:56:17.415" v="15020" actId="1076"/>
          <ac:spMkLst>
            <pc:docMk/>
            <pc:sldMk cId="596718575" sldId="303"/>
            <ac:spMk id="2" creationId="{04B1FC42-C078-4B33-A617-8DE6C8A9D413}"/>
          </ac:spMkLst>
        </pc:spChg>
        <pc:spChg chg="mod">
          <ac:chgData name="Jian" userId="dc9c5ffe-2e2f-4ce4-a6ad-08764b325b15" providerId="ADAL" clId="{9D86C80B-C324-4F68-8A36-C2EB371AB475}" dt="2020-10-15T21:57:25.417" v="3730" actId="20577"/>
          <ac:spMkLst>
            <pc:docMk/>
            <pc:sldMk cId="596718575" sldId="303"/>
            <ac:spMk id="6" creationId="{AF9CAC18-C004-48AE-AC87-75B52FCFCF54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38" creationId="{F9909E81-9A4F-4607-BA30-89C07AD4B305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46" creationId="{5BF99D4E-574E-470D-9225-424CCEFD7A53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48" creationId="{F31C9D52-BF92-4A8F-89B3-8CB142C876CA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50" creationId="{A40C064B-3645-4275-A81A-160F2DDCF420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60" creationId="{E7DBE2E0-3A57-4F6B-9F4D-A116BA73E33A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61" creationId="{C2CF7324-88C1-4DC7-BE92-17379F653932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63" creationId="{AB53C903-3A5A-4F9E-933E-3BC523708075}"/>
          </ac:spMkLst>
        </pc:spChg>
        <pc:spChg chg="mod">
          <ac:chgData name="Jian" userId="dc9c5ffe-2e2f-4ce4-a6ad-08764b325b15" providerId="ADAL" clId="{9D86C80B-C324-4F68-8A36-C2EB371AB475}" dt="2020-10-16T05:03:58.841" v="5632" actId="6549"/>
          <ac:spMkLst>
            <pc:docMk/>
            <pc:sldMk cId="596718575" sldId="303"/>
            <ac:spMk id="64" creationId="{8C065143-56B1-493A-B00E-19A827FE478C}"/>
          </ac:spMkLst>
        </pc:spChg>
        <pc:spChg chg="mod">
          <ac:chgData name="Jian" userId="dc9c5ffe-2e2f-4ce4-a6ad-08764b325b15" providerId="ADAL" clId="{9D86C80B-C324-4F68-8A36-C2EB371AB475}" dt="2020-10-15T21:56:13.324" v="3705" actId="1076"/>
          <ac:spMkLst>
            <pc:docMk/>
            <pc:sldMk cId="596718575" sldId="303"/>
            <ac:spMk id="66" creationId="{F2473D42-6EE2-496A-9238-931129DCBF5B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67" creationId="{BAA87CBE-8092-4837-823F-C0D41E32DCF8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68" creationId="{6F8D76F8-BAA2-443A-A960-3FF269BA660C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71" creationId="{A0A919D1-10C7-452F-BBB5-225956CE50C3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73" creationId="{D1984226-EA79-4D38-9039-4CC0E80BAFE4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85" creationId="{531769A1-E196-4649-BBC3-86E8B9DA9ABD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104" creationId="{E1560759-C32F-4A6D-9796-10243209069C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110" creationId="{ACDE99C5-00B1-4E9D-B437-A082D450EF37}"/>
          </ac:spMkLst>
        </pc:spChg>
        <pc:spChg chg="mod">
          <ac:chgData name="Jian" userId="dc9c5ffe-2e2f-4ce4-a6ad-08764b325b15" providerId="ADAL" clId="{9D86C80B-C324-4F68-8A36-C2EB371AB475}" dt="2020-10-15T22:16:06.992" v="3826" actId="1038"/>
          <ac:spMkLst>
            <pc:docMk/>
            <pc:sldMk cId="596718575" sldId="303"/>
            <ac:spMk id="118" creationId="{7C3BAF8B-DE89-4CCD-8354-5360A64AAAFE}"/>
          </ac:spMkLst>
        </pc:spChg>
        <pc:spChg chg="mod">
          <ac:chgData name="Jian" userId="dc9c5ffe-2e2f-4ce4-a6ad-08764b325b15" providerId="ADAL" clId="{9D86C80B-C324-4F68-8A36-C2EB371AB475}" dt="2020-10-15T22:16:06.992" v="3826" actId="1038"/>
          <ac:spMkLst>
            <pc:docMk/>
            <pc:sldMk cId="596718575" sldId="303"/>
            <ac:spMk id="119" creationId="{125FC674-1750-4DB1-86C2-6F5E45868854}"/>
          </ac:spMkLst>
        </pc:spChg>
        <pc:spChg chg="mod">
          <ac:chgData name="Jian" userId="dc9c5ffe-2e2f-4ce4-a6ad-08764b325b15" providerId="ADAL" clId="{9D86C80B-C324-4F68-8A36-C2EB371AB475}" dt="2020-10-15T22:16:06.992" v="3826" actId="1038"/>
          <ac:spMkLst>
            <pc:docMk/>
            <pc:sldMk cId="596718575" sldId="303"/>
            <ac:spMk id="127" creationId="{32232DBC-9208-4109-8EA6-86093841B8BE}"/>
          </ac:spMkLst>
        </pc:spChg>
        <pc:spChg chg="mod">
          <ac:chgData name="Jian" userId="dc9c5ffe-2e2f-4ce4-a6ad-08764b325b15" providerId="ADAL" clId="{9D86C80B-C324-4F68-8A36-C2EB371AB475}" dt="2020-10-15T22:16:06.992" v="3826" actId="1038"/>
          <ac:spMkLst>
            <pc:docMk/>
            <pc:sldMk cId="596718575" sldId="303"/>
            <ac:spMk id="138" creationId="{1B64B049-4C31-4CDF-A014-80BF259503D6}"/>
          </ac:spMkLst>
        </pc:spChg>
        <pc:spChg chg="mod">
          <ac:chgData name="Jian" userId="dc9c5ffe-2e2f-4ce4-a6ad-08764b325b15" providerId="ADAL" clId="{9D86C80B-C324-4F68-8A36-C2EB371AB475}" dt="2020-10-15T22:16:11.743" v="3827" actId="14100"/>
          <ac:spMkLst>
            <pc:docMk/>
            <pc:sldMk cId="596718575" sldId="303"/>
            <ac:spMk id="143" creationId="{30A8408E-DA22-484A-8627-A29CB5FEAD36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45" creationId="{EEEEA637-FD19-4310-A6A7-9811CF58C15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0" creationId="{B27149EE-8F36-4126-B44D-C2AEA2B14EC6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1" creationId="{83D6858A-E381-4C8F-A587-225897E7D4EB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2" creationId="{1678E02C-E7BB-4D8B-B466-0B17A672807C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3" creationId="{02133A6D-8317-40B2-B6B2-E4C9DA0AC4B8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4" creationId="{734C7A65-E38E-42CD-B816-31C3C65E187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5" creationId="{BD6F94C0-6E37-473C-A64E-32F5037324FA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56" creationId="{6AFDCD7B-967E-4B2D-8949-4ECAF9471F0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65" creationId="{E6A62CAB-F938-4042-A000-74E78187D718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66" creationId="{07B4435F-EFBE-4E23-8761-8D5B3A46DF40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67" creationId="{7BFB6C2B-0B65-4460-AAE7-79C6D869849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75" creationId="{421361E5-3D68-4272-9B75-D4970138719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76" creationId="{B53F9B76-B745-4A39-830B-5B1951C6743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77" creationId="{A606A4BE-50EC-4B1C-9F6A-17B6F21DBD51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85" creationId="{3682AF31-BB03-4569-B2C9-7581A9521392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86" creationId="{9853B132-5D54-4A11-9D22-26A7B35F4D0D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87" creationId="{0D1A41BC-6E3F-401A-9DC1-2EE6784F0CC4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95" creationId="{3A8C3D38-A9E0-4794-A851-E9E7025F31A3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196" creationId="{17BD8628-2EEC-46EF-AFA4-4B276FB9407C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03" creationId="{1F6D11C6-507F-49E9-850F-873020E1E47D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04" creationId="{44F6DF7E-AFE1-49DD-83FB-44C6137A7510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11" creationId="{DE8B5F96-AFFB-4CD0-92E7-8B3D6E97AAC5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12" creationId="{668F0111-3B61-4F93-934E-98EA7F863E0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13" creationId="{DA98E8DB-BD43-418A-8F36-30D5E00689E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21" creationId="{6857DDBB-48BA-4AB6-AA86-A7F460006CC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22" creationId="{B7808881-75FE-4962-B1F2-31D6016AE1F3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29" creationId="{0902D516-19A5-4A44-8454-D53651B5A9B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30" creationId="{4652BEA8-5E1C-4EC7-8EC5-614DB5B7195C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41" creationId="{01F1AA73-09C8-4510-8D5F-AD6539AA3D57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44" creationId="{53F93345-71E8-42F7-B956-0E9D9EBE91E8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45" creationId="{6B6E219C-D85C-4D2A-B483-435EA9CBA3DD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46" creationId="{71A90A10-5B6E-4969-A089-59FA6D6AB347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54" creationId="{9ADE5141-9FC0-4F1F-BDCB-337E36187232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55" creationId="{E13EE29C-422B-4837-9112-BE5F9D6C0FE1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62" creationId="{53DB10E2-F06C-4DD3-BA88-E3081B13F68A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63" creationId="{EFF4D5FC-B1CF-4A06-AB65-44C7A301694B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71" creationId="{D13A5CFE-46C5-42CE-9543-770E147FA8F1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72" creationId="{3260407E-3E93-412F-B7C7-B199FDE9617A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97" creationId="{D71F06FD-0C98-4C81-BA4E-01DD50A4BA32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98" creationId="{D92079B4-0E0B-4F60-9B0C-48A528AA06A1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299" creationId="{45080E94-9608-44D4-9D9E-E588DDAD891E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21" creationId="{5179687D-D5B3-4699-B002-971105133F84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24" creationId="{CDA8AD85-F2F2-479C-A3CB-1958121321A0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25" creationId="{A7B29670-0A3D-4705-B1FB-1BF4F6FEC380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36" creationId="{0B6FCC07-C86D-44F9-993F-5FD825E380A6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38" creationId="{25727634-28B7-4E1F-8A4E-1950A2E0B600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42" creationId="{4D963CDE-BAE3-46CC-A252-43BDD562CCD7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43" creationId="{BF7CEBC7-484C-40C1-83D9-AD6FABF893A9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46" creationId="{B27584BA-9ADD-4D4D-BA6A-1A21A309A1AC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49" creationId="{7F047914-0441-4ED0-BF0A-ECBC3859BCD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51" creationId="{EFBB5AD0-F752-417E-A0D3-2E715B6392D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56" creationId="{44688F15-9120-4BAC-95CB-07265BE57F0A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57" creationId="{76992BE7-37AF-405F-83BD-E1E70CFAFD5B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0" creationId="{3AA31930-6C2F-4DE1-BF61-D0E886B3D85F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2" creationId="{61A19388-ABE3-402E-B12E-A5A7A7E41EBD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4" creationId="{4DE0AB71-C1F2-484D-BA0D-A144CE20C30F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6" creationId="{F40F98F6-1234-491F-BECD-0256041F3B96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8" creationId="{25A42A6D-A2AA-463A-AD5F-C933C92B56FF}"/>
          </ac:spMkLst>
        </pc:spChg>
        <pc:spChg chg="del mod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69" creationId="{A10FEF16-6ED6-4C7E-B041-116BC2AA0B7E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371" creationId="{5806CEC9-589A-4E38-9F0E-7A9E7C72B51D}"/>
          </ac:spMkLst>
        </pc:spChg>
        <pc:spChg chg="mod">
          <ac:chgData name="Jian" userId="dc9c5ffe-2e2f-4ce4-a6ad-08764b325b15" providerId="ADAL" clId="{9D86C80B-C324-4F68-8A36-C2EB371AB475}" dt="2020-10-15T21:56:04.805" v="3703" actId="1076"/>
          <ac:spMkLst>
            <pc:docMk/>
            <pc:sldMk cId="596718575" sldId="303"/>
            <ac:spMk id="405" creationId="{97BC58A2-E08A-4B26-A04D-4B3A984B9229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413" creationId="{ED39D473-689E-45CA-B8A5-47C6F8749562}"/>
          </ac:spMkLst>
        </pc:spChg>
        <pc:spChg chg="del">
          <ac:chgData name="Jian" userId="dc9c5ffe-2e2f-4ce4-a6ad-08764b325b15" providerId="ADAL" clId="{9D86C80B-C324-4F68-8A36-C2EB371AB475}" dt="2020-10-15T21:55:48.231" v="3700" actId="478"/>
          <ac:spMkLst>
            <pc:docMk/>
            <pc:sldMk cId="596718575" sldId="303"/>
            <ac:spMk id="416" creationId="{80FE2A1D-7E88-488A-AA1D-7279615E4FCB}"/>
          </ac:spMkLst>
        </pc:sp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69" creationId="{9BDEB696-5114-4F70-B94B-FB0ECA4BE507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70" creationId="{3165A337-BACD-4FEB-B066-09B19AAD762D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72" creationId="{E439C828-0542-4795-93C4-0DD0724FC107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76" creationId="{A211A3F2-34C1-46A3-834D-08591DA6252D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82" creationId="{6E9EA23E-1C75-4FDC-B5B8-C18F45A7B3D5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92" creationId="{AD9A18B1-CE54-450C-8A85-07BC764DA0F4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97" creationId="{37B00FB3-4FD8-4BC6-AFAF-D3ADFBD55E32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107" creationId="{D4D7D73E-0B30-4D11-BA1D-B1829E20E819}"/>
          </ac:cxnSpMkLst>
        </pc:cxnChg>
        <pc:cxnChg chg="mod">
          <ac:chgData name="Jian" userId="dc9c5ffe-2e2f-4ce4-a6ad-08764b325b15" providerId="ADAL" clId="{9D86C80B-C324-4F68-8A36-C2EB371AB475}" dt="2020-10-15T22:16:06.992" v="3826" actId="1038"/>
          <ac:cxnSpMkLst>
            <pc:docMk/>
            <pc:sldMk cId="596718575" sldId="303"/>
            <ac:cxnSpMk id="117" creationId="{BEAD71FE-E119-4FC7-91F3-0F678E5ABD5E}"/>
          </ac:cxnSpMkLst>
        </pc:cxnChg>
        <pc:cxnChg chg="mod">
          <ac:chgData name="Jian" userId="dc9c5ffe-2e2f-4ce4-a6ad-08764b325b15" providerId="ADAL" clId="{9D86C80B-C324-4F68-8A36-C2EB371AB475}" dt="2020-10-15T22:16:06.992" v="3826" actId="1038"/>
          <ac:cxnSpMkLst>
            <pc:docMk/>
            <pc:sldMk cId="596718575" sldId="303"/>
            <ac:cxnSpMk id="129" creationId="{A0B9646B-CC2E-437F-A368-E866F16D0AC1}"/>
          </ac:cxnSpMkLst>
        </pc:cxnChg>
        <pc:cxnChg chg="mod">
          <ac:chgData name="Jian" userId="dc9c5ffe-2e2f-4ce4-a6ad-08764b325b15" providerId="ADAL" clId="{9D86C80B-C324-4F68-8A36-C2EB371AB475}" dt="2020-10-15T22:16:06.992" v="3826" actId="1038"/>
          <ac:cxnSpMkLst>
            <pc:docMk/>
            <pc:sldMk cId="596718575" sldId="303"/>
            <ac:cxnSpMk id="132" creationId="{42DFE7D6-D3C8-4F0A-8AE3-12BC3069D113}"/>
          </ac:cxnSpMkLst>
        </pc:cxnChg>
        <pc:cxnChg chg="mod">
          <ac:chgData name="Jian" userId="dc9c5ffe-2e2f-4ce4-a6ad-08764b325b15" providerId="ADAL" clId="{9D86C80B-C324-4F68-8A36-C2EB371AB475}" dt="2020-10-15T22:16:06.992" v="3826" actId="1038"/>
          <ac:cxnSpMkLst>
            <pc:docMk/>
            <pc:sldMk cId="596718575" sldId="303"/>
            <ac:cxnSpMk id="137" creationId="{215B6D08-8E7B-42C0-B07E-8A9EE4D2A32E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46" creationId="{743E9E2D-8396-40D7-9FD6-26606C064B95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47" creationId="{6FE6D6F1-A25C-4751-9456-8ACB17BA7385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48" creationId="{750D122D-988C-41D3-9FD1-DC67FFAD0B5D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49" creationId="{62AF06E1-EDCF-4604-933A-77F50C560D9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57" creationId="{B0EA3E51-901E-425F-8590-6104A6694E6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58" creationId="{CB73D64F-7671-4DA3-9E37-F696380CC57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59" creationId="{D6AD8D67-6EAA-4B0C-935A-FEE7498797B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0" creationId="{1965AE28-6751-4C0A-B30D-DE2F3EDE771D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1" creationId="{85E003F0-F733-46CD-A147-970FF47B668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2" creationId="{CAA73624-6634-45AA-8D99-35DFA694816A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3" creationId="{4D31241A-DEA1-479D-B521-1F07876DFFAA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4" creationId="{08437BFF-B3F6-4D4D-B309-D0833FAA08B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8" creationId="{F211D9D5-A451-4AC1-848A-9002800BB34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69" creationId="{08D4468B-E838-49D5-9147-B0DBA3621A28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0" creationId="{7E55CEFB-7FD4-46F3-9C3B-2684285627C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1" creationId="{523AD0D6-2627-41F6-8C9D-AB0B0F08487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2" creationId="{EC7F6E1B-F403-48DF-9C20-136A9282C0BC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3" creationId="{C63A63FB-2147-4A03-9854-3EFBB01ED07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4" creationId="{D6300A29-519C-4180-9BB2-E7E709FF9BA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8" creationId="{76C54C3F-97E2-43E3-9AF8-CED8F00D4E1A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79" creationId="{70D42612-97B3-4038-9AED-74B0FD610F4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0" creationId="{010B561F-3F9C-4E90-ABC4-12C4AE333F9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1" creationId="{3AA6F0FF-E6EB-4564-B490-D5BE5DC3483D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2" creationId="{32A1B0AF-49A0-4810-8A41-E5620FF0BDD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3" creationId="{2C5F763A-AA5C-4905-83DF-47B2C8A2920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4" creationId="{9777C020-35F5-4B62-B8B3-26B521DF86C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8" creationId="{83C7BD67-B7D7-4A98-870A-5BD43674A6B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89" creationId="{77D6AA19-9488-4855-ACC1-E09BE7C496AD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0" creationId="{9FE45873-729D-4474-B33F-8ACEFDC1DC9D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1" creationId="{745A6619-95DB-4A6B-9835-0A8C56AAAEF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2" creationId="{285FAC1C-2B0B-460E-8639-79E9587DFBF9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3" creationId="{4A6E3C28-9A4E-4E3D-829B-4AA3B9EC76C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4" creationId="{BD333176-458B-41A3-BB27-7BBF0B66EF8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7" creationId="{9919C710-25E7-4CC3-9231-F981CCB2EA28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8" creationId="{3A0AFA8C-65EB-4DFB-8423-3AB99817750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199" creationId="{C0EDA741-E07B-42E8-8D97-06EDB770A06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0" creationId="{F03D304A-0840-4448-A347-F66D3B53404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1" creationId="{9BF5FFE8-A502-429E-9152-CA11F81FAD8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2" creationId="{CE01890B-3CC6-4737-8702-B4D1AA23E286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5" creationId="{D90AC3B5-ABDB-4AD5-B20E-B6B1F7897D4C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6" creationId="{29460E1A-2530-4674-B27C-80D4C8A854B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7" creationId="{E9DE28C9-92D2-4147-B7DD-24A3994F8D2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8" creationId="{7A70129E-DA35-4B3B-A9E3-3F8EC54693AE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09" creationId="{9713DBF3-3578-46F8-A653-5C81C393DFE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0" creationId="{79C39107-A29B-4285-B245-04B76188D4BC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4" creationId="{3BFC4ECB-18A7-4F4F-8462-7DB6A8C776EA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5" creationId="{0B21B07B-E3F6-463A-BAEA-ABC1D5BA88A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6" creationId="{0557DC5F-7412-4A8D-89B7-5698F47C95F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7" creationId="{AFB4E55F-08B5-4CF9-AC01-D1D9CCDA138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8" creationId="{5F8E378A-2F83-4095-9A05-3D80EB352B1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19" creationId="{41656826-5623-4153-BCBC-9DF187AC661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0" creationId="{19217F97-D8C6-4CA3-B320-8DF6C2C8C22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3" creationId="{D030C1F3-6C3A-47D5-AD11-D0FADC1E94E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4" creationId="{2BBC41AA-6D30-4AD0-8D20-B720819200E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5" creationId="{9E1D8AA0-EBA9-40BE-9471-9CF716E8362E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6" creationId="{19E6CA0F-6FC9-4437-A154-61CA65002ED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7" creationId="{CE26F399-C560-4701-9D3F-FDE82DA79EA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28" creationId="{762688CA-FA6D-43FB-B5C7-60D9CDA7182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1" creationId="{493245BD-F357-46EC-96A0-659989247730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2" creationId="{268E6FD5-9724-4870-923F-F8777F66B96B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3" creationId="{E7D39106-FBB5-4D5F-B348-37812C74F6C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4" creationId="{0263F023-9C89-4419-A999-D2497D1C8F3A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5" creationId="{E7315499-F300-4B08-8250-80796291B5C6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6" creationId="{0BA7878F-35EF-45C1-8965-FFF0CBFD8838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7" creationId="{212696CF-5650-42CF-BC7E-817C99087903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8" creationId="{E33B80C6-D0CE-43C9-8F92-14AE89403CA4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39" creationId="{6DE32351-5159-44FE-9723-1BA3AAE1C894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0" creationId="{59543F18-3AC7-40BA-B2FF-E932D8036F8E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2" creationId="{05FD5B1B-86E5-4EA5-B8DA-784CD77737A4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3" creationId="{AD832441-2FA1-4681-BD82-29628521E40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7" creationId="{80F8F2A5-EF9E-4350-A2F0-253DE23795D0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8" creationId="{7DE63AD1-5A1D-4227-ABBD-8D39419837E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49" creationId="{C8A8F674-1B84-4E8F-AABB-4D702BF2403E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0" creationId="{823BFFA0-41DE-4716-B339-DF8DF9FD0D5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1" creationId="{B690B656-0C4E-4640-B685-2D2C5F5DC9CF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2" creationId="{9D0F6CF1-DDA4-453B-8F0A-90AC86A3168E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3" creationId="{04BFD940-80FF-450C-B1E4-A0F91EB5788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6" creationId="{E7351B91-F2B4-4782-8B3D-2DBFE016A448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7" creationId="{37142C88-D627-47D8-ACCF-38130F841D77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8" creationId="{81BF950C-0610-40DA-890B-6F196B11120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59" creationId="{BAF8DF91-E58C-4B3B-85CE-2E4813FFE326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0" creationId="{E06FC9BC-9CA6-422B-9D1D-4BB059622465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1" creationId="{9D8B9659-E203-49F5-8F1E-E0BD2B6C708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4" creationId="{F16AE7BE-BBC2-4709-89AC-A445C0794F44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5" creationId="{2BCC6D13-D783-4997-A3DB-49988539B150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6" creationId="{C21D5C19-5FC6-4DCA-8006-CD0FBFC565E2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7" creationId="{B5609E44-ECE3-4085-A2E0-645E005F55D1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8" creationId="{7E53BAED-5A38-4F5F-BD45-5DE93B966CCB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69" creationId="{EC8BCC20-F224-4C2B-93C6-6E04F6DBC905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0" creationId="{61A429B4-056A-4285-A86A-4B3A7114A20E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3" creationId="{81A842A9-3A21-41A9-8DC8-87DC43489738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4" creationId="{0C5EFA51-E106-4653-A442-8C1C6DBB0EC8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5" creationId="{400DB748-9B5F-4EB2-BF08-F12F00430D01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6" creationId="{D890C7C9-9CC4-459A-B55F-02272A99AC6D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7" creationId="{29C9EB21-797D-43FE-B43A-29B0EAAAE88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8" creationId="{F417866C-C1C5-4257-84CD-A17704FB675A}"/>
          </ac:cxnSpMkLst>
        </pc:cxnChg>
        <pc:cxnChg chg="del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79" creationId="{AAA9AFE4-4062-46E3-B84C-719FC9E8F273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289" creationId="{11319F55-DA68-48D8-9943-FCDE08D52339}"/>
          </ac:cxnSpMkLst>
        </pc:cxnChg>
        <pc:cxnChg chg="del mod">
          <ac:chgData name="Jian" userId="dc9c5ffe-2e2f-4ce4-a6ad-08764b325b15" providerId="ADAL" clId="{9D86C80B-C324-4F68-8A36-C2EB371AB475}" dt="2020-10-15T21:55:48.231" v="3700" actId="478"/>
          <ac:cxnSpMkLst>
            <pc:docMk/>
            <pc:sldMk cId="596718575" sldId="303"/>
            <ac:cxnSpMk id="388" creationId="{FC1A9225-5DC3-47C6-8DFD-A28B60074394}"/>
          </ac:cxnSpMkLst>
        </pc:cxnChg>
        <pc:cxnChg chg="mod">
          <ac:chgData name="Jian" userId="dc9c5ffe-2e2f-4ce4-a6ad-08764b325b15" providerId="ADAL" clId="{9D86C80B-C324-4F68-8A36-C2EB371AB475}" dt="2020-10-15T21:56:04.805" v="3703" actId="1076"/>
          <ac:cxnSpMkLst>
            <pc:docMk/>
            <pc:sldMk cId="596718575" sldId="303"/>
            <ac:cxnSpMk id="409" creationId="{4DB2F49E-CB22-46CB-930E-3F7DA6598DB6}"/>
          </ac:cxnSpMkLst>
        </pc:cxnChg>
      </pc:sldChg>
      <pc:sldChg chg="addSp delSp modSp mod delAnim modAnim modNotesTx">
        <pc:chgData name="Jian" userId="dc9c5ffe-2e2f-4ce4-a6ad-08764b325b15" providerId="ADAL" clId="{9D86C80B-C324-4F68-8A36-C2EB371AB475}" dt="2020-10-17T00:13:49.437" v="15149" actId="20577"/>
        <pc:sldMkLst>
          <pc:docMk/>
          <pc:sldMk cId="259869543" sldId="308"/>
        </pc:sldMkLst>
        <pc:spChg chg="mod">
          <ac:chgData name="Jian" userId="dc9c5ffe-2e2f-4ce4-a6ad-08764b325b15" providerId="ADAL" clId="{9D86C80B-C324-4F68-8A36-C2EB371AB475}" dt="2020-10-15T19:24:37.249" v="2634" actId="20577"/>
          <ac:spMkLst>
            <pc:docMk/>
            <pc:sldMk cId="259869543" sldId="308"/>
            <ac:spMk id="2" creationId="{B81D7929-7908-45FB-898E-C0D7B99E2FA8}"/>
          </ac:spMkLst>
        </pc:spChg>
        <pc:spChg chg="del">
          <ac:chgData name="Jian" userId="dc9c5ffe-2e2f-4ce4-a6ad-08764b325b15" providerId="ADAL" clId="{9D86C80B-C324-4F68-8A36-C2EB371AB475}" dt="2020-10-15T19:09:01.109" v="2239" actId="478"/>
          <ac:spMkLst>
            <pc:docMk/>
            <pc:sldMk cId="259869543" sldId="308"/>
            <ac:spMk id="3" creationId="{5AD5241A-B91D-488D-B8FB-6962C1D3A5B8}"/>
          </ac:spMkLst>
        </pc:spChg>
        <pc:spChg chg="del mod">
          <ac:chgData name="Jian" userId="dc9c5ffe-2e2f-4ce4-a6ad-08764b325b15" providerId="ADAL" clId="{9D86C80B-C324-4F68-8A36-C2EB371AB475}" dt="2020-10-16T00:00:03.442" v="4569" actId="478"/>
          <ac:spMkLst>
            <pc:docMk/>
            <pc:sldMk cId="259869543" sldId="308"/>
            <ac:spMk id="5" creationId="{1D5DD991-FFB7-4BCE-AAF9-CE8E582F67BE}"/>
          </ac:spMkLst>
        </pc:spChg>
        <pc:spChg chg="del">
          <ac:chgData name="Jian" userId="dc9c5ffe-2e2f-4ce4-a6ad-08764b325b15" providerId="ADAL" clId="{9D86C80B-C324-4F68-8A36-C2EB371AB475}" dt="2020-10-15T19:08:59.980" v="2238" actId="478"/>
          <ac:spMkLst>
            <pc:docMk/>
            <pc:sldMk cId="259869543" sldId="308"/>
            <ac:spMk id="6" creationId="{A9C084DF-D08B-4D96-BC09-221029BF8BCB}"/>
          </ac:spMkLst>
        </pc:spChg>
        <pc:spChg chg="add del">
          <ac:chgData name="Jian" userId="dc9c5ffe-2e2f-4ce4-a6ad-08764b325b15" providerId="ADAL" clId="{9D86C80B-C324-4F68-8A36-C2EB371AB475}" dt="2020-10-15T19:14:12.376" v="2532" actId="478"/>
          <ac:spMkLst>
            <pc:docMk/>
            <pc:sldMk cId="259869543" sldId="308"/>
            <ac:spMk id="7" creationId="{7B531CE4-AA59-4BDF-BF91-5435F35D9F8C}"/>
          </ac:spMkLst>
        </pc:spChg>
        <pc:spChg chg="del mod">
          <ac:chgData name="Jian" userId="dc9c5ffe-2e2f-4ce4-a6ad-08764b325b15" providerId="ADAL" clId="{9D86C80B-C324-4F68-8A36-C2EB371AB475}" dt="2020-10-16T00:00:01.333" v="4568" actId="478"/>
          <ac:spMkLst>
            <pc:docMk/>
            <pc:sldMk cId="259869543" sldId="308"/>
            <ac:spMk id="8" creationId="{2B0EC74C-BDD9-4C1B-A8A2-291B197A74A4}"/>
          </ac:spMkLst>
        </pc:spChg>
        <pc:spChg chg="add mod">
          <ac:chgData name="Jian" userId="dc9c5ffe-2e2f-4ce4-a6ad-08764b325b15" providerId="ADAL" clId="{9D86C80B-C324-4F68-8A36-C2EB371AB475}" dt="2020-10-16T23:58:37.763" v="15048" actId="113"/>
          <ac:spMkLst>
            <pc:docMk/>
            <pc:sldMk cId="259869543" sldId="308"/>
            <ac:spMk id="9" creationId="{4ABFD9E7-FB9E-4D73-9B6C-06D0094B1974}"/>
          </ac:spMkLst>
        </pc:spChg>
        <pc:spChg chg="add del mod">
          <ac:chgData name="Jian" userId="dc9c5ffe-2e2f-4ce4-a6ad-08764b325b15" providerId="ADAL" clId="{9D86C80B-C324-4F68-8A36-C2EB371AB475}" dt="2020-10-16T00:01:05.310" v="4666" actId="478"/>
          <ac:spMkLst>
            <pc:docMk/>
            <pc:sldMk cId="259869543" sldId="308"/>
            <ac:spMk id="10" creationId="{45BC00E2-0BFC-43F8-97E0-7442F6EEF66F}"/>
          </ac:spMkLst>
        </pc:spChg>
        <pc:spChg chg="add del mod">
          <ac:chgData name="Jian" userId="dc9c5ffe-2e2f-4ce4-a6ad-08764b325b15" providerId="ADAL" clId="{9D86C80B-C324-4F68-8A36-C2EB371AB475}" dt="2020-10-16T00:01:08.729" v="4668" actId="478"/>
          <ac:spMkLst>
            <pc:docMk/>
            <pc:sldMk cId="259869543" sldId="308"/>
            <ac:spMk id="11" creationId="{981D4DF7-9976-4565-B8A0-7A8889892489}"/>
          </ac:spMkLst>
        </pc:spChg>
        <pc:spChg chg="mod">
          <ac:chgData name="Jian" userId="dc9c5ffe-2e2f-4ce4-a6ad-08764b325b15" providerId="ADAL" clId="{9D86C80B-C324-4F68-8A36-C2EB371AB475}" dt="2020-10-16T19:34:22.296" v="8669" actId="1036"/>
          <ac:spMkLst>
            <pc:docMk/>
            <pc:sldMk cId="259869543" sldId="308"/>
            <ac:spMk id="12" creationId="{BEBCC459-E12D-4336-AB42-CD06030D236D}"/>
          </ac:spMkLst>
        </pc:spChg>
        <pc:spChg chg="add mod">
          <ac:chgData name="Jian" userId="dc9c5ffe-2e2f-4ce4-a6ad-08764b325b15" providerId="ADAL" clId="{9D86C80B-C324-4F68-8A36-C2EB371AB475}" dt="2020-10-17T00:13:49.437" v="15149" actId="20577"/>
          <ac:spMkLst>
            <pc:docMk/>
            <pc:sldMk cId="259869543" sldId="308"/>
            <ac:spMk id="14" creationId="{A5CD468C-2655-4202-AD31-F02FB034E783}"/>
          </ac:spMkLst>
        </pc:spChg>
        <pc:spChg chg="add mod">
          <ac:chgData name="Jian" userId="dc9c5ffe-2e2f-4ce4-a6ad-08764b325b15" providerId="ADAL" clId="{9D86C80B-C324-4F68-8A36-C2EB371AB475}" dt="2020-10-16T19:35:41.890" v="8752" actId="14100"/>
          <ac:spMkLst>
            <pc:docMk/>
            <pc:sldMk cId="259869543" sldId="308"/>
            <ac:spMk id="15" creationId="{9109B4D4-32E7-4FA8-9DDB-7470BB44CD53}"/>
          </ac:spMkLst>
        </pc:spChg>
        <pc:spChg chg="add mod">
          <ac:chgData name="Jian" userId="dc9c5ffe-2e2f-4ce4-a6ad-08764b325b15" providerId="ADAL" clId="{9D86C80B-C324-4F68-8A36-C2EB371AB475}" dt="2020-10-16T19:34:45.948" v="8724" actId="1036"/>
          <ac:spMkLst>
            <pc:docMk/>
            <pc:sldMk cId="259869543" sldId="308"/>
            <ac:spMk id="16" creationId="{94BC47EA-BF89-4746-A313-A25B29FFFFA9}"/>
          </ac:spMkLst>
        </pc:spChg>
      </pc:sldChg>
      <pc:sldChg chg="addSp delSp modSp mod modAnim">
        <pc:chgData name="Jian" userId="dc9c5ffe-2e2f-4ce4-a6ad-08764b325b15" providerId="ADAL" clId="{9D86C80B-C324-4F68-8A36-C2EB371AB475}" dt="2020-10-17T03:14:05.226" v="17603" actId="14100"/>
        <pc:sldMkLst>
          <pc:docMk/>
          <pc:sldMk cId="4118352787" sldId="309"/>
        </pc:sldMkLst>
        <pc:spChg chg="mod">
          <ac:chgData name="Jian" userId="dc9c5ffe-2e2f-4ce4-a6ad-08764b325b15" providerId="ADAL" clId="{9D86C80B-C324-4F68-8A36-C2EB371AB475}" dt="2020-10-16T06:28:53.990" v="7873" actId="1036"/>
          <ac:spMkLst>
            <pc:docMk/>
            <pc:sldMk cId="4118352787" sldId="309"/>
            <ac:spMk id="2" creationId="{49FF1474-9B6C-4FA7-878C-9D25A2AEE9E7}"/>
          </ac:spMkLst>
        </pc:spChg>
        <pc:spChg chg="mod">
          <ac:chgData name="Jian" userId="dc9c5ffe-2e2f-4ce4-a6ad-08764b325b15" providerId="ADAL" clId="{9D86C80B-C324-4F68-8A36-C2EB371AB475}" dt="2020-10-16T06:28:56.735" v="7874" actId="14100"/>
          <ac:spMkLst>
            <pc:docMk/>
            <pc:sldMk cId="4118352787" sldId="309"/>
            <ac:spMk id="3" creationId="{43361953-8C02-454A-B7E7-47CEF6A3B1D1}"/>
          </ac:spMkLst>
        </pc:spChg>
        <pc:spChg chg="del">
          <ac:chgData name="Jian" userId="dc9c5ffe-2e2f-4ce4-a6ad-08764b325b15" providerId="ADAL" clId="{9D86C80B-C324-4F68-8A36-C2EB371AB475}" dt="2020-10-16T06:28:30.200" v="7842" actId="478"/>
          <ac:spMkLst>
            <pc:docMk/>
            <pc:sldMk cId="4118352787" sldId="309"/>
            <ac:spMk id="5" creationId="{E2A2F959-8AA8-4553-AAE8-4CB7F20DBAA0}"/>
          </ac:spMkLst>
        </pc:spChg>
        <pc:spChg chg="del">
          <ac:chgData name="Jian" userId="dc9c5ffe-2e2f-4ce4-a6ad-08764b325b15" providerId="ADAL" clId="{9D86C80B-C324-4F68-8A36-C2EB371AB475}" dt="2020-10-16T06:28:31.930" v="7843" actId="478"/>
          <ac:spMkLst>
            <pc:docMk/>
            <pc:sldMk cId="4118352787" sldId="309"/>
            <ac:spMk id="6" creationId="{48C62260-9339-488A-AD00-CEC4D40A93D5}"/>
          </ac:spMkLst>
        </pc:spChg>
        <pc:spChg chg="del">
          <ac:chgData name="Jian" userId="dc9c5ffe-2e2f-4ce4-a6ad-08764b325b15" providerId="ADAL" clId="{9D86C80B-C324-4F68-8A36-C2EB371AB475}" dt="2020-10-16T06:28:33.319" v="7844" actId="478"/>
          <ac:spMkLst>
            <pc:docMk/>
            <pc:sldMk cId="4118352787" sldId="309"/>
            <ac:spMk id="7" creationId="{99D39CAF-21F1-42C4-A735-69863C5BDE7A}"/>
          </ac:spMkLst>
        </pc:spChg>
        <pc:spChg chg="mod">
          <ac:chgData name="Jian" userId="dc9c5ffe-2e2f-4ce4-a6ad-08764b325b15" providerId="ADAL" clId="{9D86C80B-C324-4F68-8A36-C2EB371AB475}" dt="2020-10-17T03:13:47.561" v="17598" actId="14100"/>
          <ac:spMkLst>
            <pc:docMk/>
            <pc:sldMk cId="4118352787" sldId="309"/>
            <ac:spMk id="11" creationId="{0DB5AF3C-2096-494A-BE3C-107B55585408}"/>
          </ac:spMkLst>
        </pc:spChg>
        <pc:spChg chg="mod">
          <ac:chgData name="Jian" userId="dc9c5ffe-2e2f-4ce4-a6ad-08764b325b15" providerId="ADAL" clId="{9D86C80B-C324-4F68-8A36-C2EB371AB475}" dt="2020-10-16T18:48:03.138" v="8370" actId="20577"/>
          <ac:spMkLst>
            <pc:docMk/>
            <pc:sldMk cId="4118352787" sldId="309"/>
            <ac:spMk id="15" creationId="{242DD005-797D-4D10-AB3F-4F49867A74B5}"/>
          </ac:spMkLst>
        </pc:spChg>
        <pc:spChg chg="del">
          <ac:chgData name="Jian" userId="dc9c5ffe-2e2f-4ce4-a6ad-08764b325b15" providerId="ADAL" clId="{9D86C80B-C324-4F68-8A36-C2EB371AB475}" dt="2020-10-16T06:29:50.618" v="8009" actId="478"/>
          <ac:spMkLst>
            <pc:docMk/>
            <pc:sldMk cId="4118352787" sldId="309"/>
            <ac:spMk id="18" creationId="{78AFD7B7-C581-4D7F-9AD4-486A200732C0}"/>
          </ac:spMkLst>
        </pc:spChg>
        <pc:spChg chg="mod">
          <ac:chgData name="Jian" userId="dc9c5ffe-2e2f-4ce4-a6ad-08764b325b15" providerId="ADAL" clId="{9D86C80B-C324-4F68-8A36-C2EB371AB475}" dt="2020-10-16T06:29:29.280" v="7914" actId="1035"/>
          <ac:spMkLst>
            <pc:docMk/>
            <pc:sldMk cId="4118352787" sldId="309"/>
            <ac:spMk id="21" creationId="{444183FF-9F8D-4158-96D7-426D31745CA7}"/>
          </ac:spMkLst>
        </pc:spChg>
        <pc:spChg chg="mod">
          <ac:chgData name="Jian" userId="dc9c5ffe-2e2f-4ce4-a6ad-08764b325b15" providerId="ADAL" clId="{9D86C80B-C324-4F68-8A36-C2EB371AB475}" dt="2020-10-16T06:30:03.808" v="8029" actId="1036"/>
          <ac:spMkLst>
            <pc:docMk/>
            <pc:sldMk cId="4118352787" sldId="309"/>
            <ac:spMk id="24" creationId="{0091A015-4575-40C6-927B-5BE77E733A76}"/>
          </ac:spMkLst>
        </pc:spChg>
        <pc:spChg chg="mod">
          <ac:chgData name="Jian" userId="dc9c5ffe-2e2f-4ce4-a6ad-08764b325b15" providerId="ADAL" clId="{9D86C80B-C324-4F68-8A36-C2EB371AB475}" dt="2020-10-16T21:03:11.036" v="9292" actId="1038"/>
          <ac:spMkLst>
            <pc:docMk/>
            <pc:sldMk cId="4118352787" sldId="309"/>
            <ac:spMk id="25" creationId="{68543978-B34E-4E18-B58F-1B488708892A}"/>
          </ac:spMkLst>
        </pc:spChg>
        <pc:spChg chg="add mod">
          <ac:chgData name="Jian" userId="dc9c5ffe-2e2f-4ce4-a6ad-08764b325b15" providerId="ADAL" clId="{9D86C80B-C324-4F68-8A36-C2EB371AB475}" dt="2020-10-16T06:29:44.351" v="8006" actId="1035"/>
          <ac:spMkLst>
            <pc:docMk/>
            <pc:sldMk cId="4118352787" sldId="309"/>
            <ac:spMk id="27" creationId="{8EC1CCC6-D69E-4AB7-B456-DFB07D918C6F}"/>
          </ac:spMkLst>
        </pc:spChg>
        <pc:spChg chg="add mod">
          <ac:chgData name="Jian" userId="dc9c5ffe-2e2f-4ce4-a6ad-08764b325b15" providerId="ADAL" clId="{9D86C80B-C324-4F68-8A36-C2EB371AB475}" dt="2020-10-16T21:02:02.594" v="9271" actId="14100"/>
          <ac:spMkLst>
            <pc:docMk/>
            <pc:sldMk cId="4118352787" sldId="309"/>
            <ac:spMk id="28" creationId="{6BF9CF2E-CB22-40BA-8458-0393E642D247}"/>
          </ac:spMkLst>
        </pc:spChg>
        <pc:spChg chg="mod">
          <ac:chgData name="Jian" userId="dc9c5ffe-2e2f-4ce4-a6ad-08764b325b15" providerId="ADAL" clId="{9D86C80B-C324-4F68-8A36-C2EB371AB475}" dt="2020-10-17T03:14:05.226" v="17603" actId="14100"/>
          <ac:spMkLst>
            <pc:docMk/>
            <pc:sldMk cId="4118352787" sldId="309"/>
            <ac:spMk id="283" creationId="{588A564D-B960-48C2-8C60-EA52A6191E0B}"/>
          </ac:spMkLst>
        </pc:spChg>
        <pc:spChg chg="mod">
          <ac:chgData name="Jian" userId="dc9c5ffe-2e2f-4ce4-a6ad-08764b325b15" providerId="ADAL" clId="{9D86C80B-C324-4F68-8A36-C2EB371AB475}" dt="2020-10-16T06:29:56.390" v="8022" actId="1035"/>
          <ac:spMkLst>
            <pc:docMk/>
            <pc:sldMk cId="4118352787" sldId="309"/>
            <ac:spMk id="295" creationId="{4C6FE4C2-7F0C-420B-9C0D-75E198834E1D}"/>
          </ac:spMkLst>
        </pc:spChg>
        <pc:spChg chg="mod">
          <ac:chgData name="Jian" userId="dc9c5ffe-2e2f-4ce4-a6ad-08764b325b15" providerId="ADAL" clId="{9D86C80B-C324-4F68-8A36-C2EB371AB475}" dt="2020-10-16T06:30:07.527" v="8030" actId="1076"/>
          <ac:spMkLst>
            <pc:docMk/>
            <pc:sldMk cId="4118352787" sldId="309"/>
            <ac:spMk id="298" creationId="{CE7BF3EE-F8FD-46CC-91A8-32FBADFDF77C}"/>
          </ac:spMkLst>
        </pc:spChg>
        <pc:cxnChg chg="add mod">
          <ac:chgData name="Jian" userId="dc9c5ffe-2e2f-4ce4-a6ad-08764b325b15" providerId="ADAL" clId="{9D86C80B-C324-4F68-8A36-C2EB371AB475}" dt="2020-10-16T21:02:56.336" v="9281" actId="14100"/>
          <ac:cxnSpMkLst>
            <pc:docMk/>
            <pc:sldMk cId="4118352787" sldId="309"/>
            <ac:cxnSpMk id="16" creationId="{C1323662-AF70-453C-A6B0-60B666722979}"/>
          </ac:cxnSpMkLst>
        </pc:cxnChg>
      </pc:sldChg>
      <pc:sldChg chg="addSp delSp modSp mod modAnim modNotesTx">
        <pc:chgData name="Jian" userId="dc9c5ffe-2e2f-4ce4-a6ad-08764b325b15" providerId="ADAL" clId="{9D86C80B-C324-4F68-8A36-C2EB371AB475}" dt="2020-10-17T02:54:20.690" v="17460" actId="1036"/>
        <pc:sldMkLst>
          <pc:docMk/>
          <pc:sldMk cId="319389941" sldId="310"/>
        </pc:sldMkLst>
        <pc:spChg chg="add mod ord">
          <ac:chgData name="Jian" userId="dc9c5ffe-2e2f-4ce4-a6ad-08764b325b15" providerId="ADAL" clId="{9D86C80B-C324-4F68-8A36-C2EB371AB475}" dt="2020-10-17T02:51:35.830" v="17423" actId="1036"/>
          <ac:spMkLst>
            <pc:docMk/>
            <pc:sldMk cId="319389941" sldId="310"/>
            <ac:spMk id="2" creationId="{78545828-1862-48D4-9ACF-E77C3AE129FB}"/>
          </ac:spMkLst>
        </pc:spChg>
        <pc:spChg chg="del mod">
          <ac:chgData name="Jian" userId="dc9c5ffe-2e2f-4ce4-a6ad-08764b325b15" providerId="ADAL" clId="{9D86C80B-C324-4F68-8A36-C2EB371AB475}" dt="2020-10-16T05:43:13.573" v="6755" actId="478"/>
          <ac:spMkLst>
            <pc:docMk/>
            <pc:sldMk cId="319389941" sldId="310"/>
            <ac:spMk id="2" creationId="{E8E8C439-2B1B-4252-A684-6E9F729282C5}"/>
          </ac:spMkLst>
        </pc:spChg>
        <pc:spChg chg="add mod">
          <ac:chgData name="Jian" userId="dc9c5ffe-2e2f-4ce4-a6ad-08764b325b15" providerId="ADAL" clId="{9D86C80B-C324-4F68-8A36-C2EB371AB475}" dt="2020-10-16T05:44:37.281" v="6856" actId="14100"/>
          <ac:spMkLst>
            <pc:docMk/>
            <pc:sldMk cId="319389941" sldId="310"/>
            <ac:spMk id="3" creationId="{C1B0E551-4C72-45D3-A7A9-673D4E74E46B}"/>
          </ac:spMkLst>
        </pc:spChg>
        <pc:spChg chg="mod">
          <ac:chgData name="Jian" userId="dc9c5ffe-2e2f-4ce4-a6ad-08764b325b15" providerId="ADAL" clId="{9D86C80B-C324-4F68-8A36-C2EB371AB475}" dt="2020-10-16T05:43:22.381" v="6793" actId="1036"/>
          <ac:spMkLst>
            <pc:docMk/>
            <pc:sldMk cId="319389941" sldId="310"/>
            <ac:spMk id="5" creationId="{C9FF5AAC-C262-46CA-B519-278968ABF7D0}"/>
          </ac:spMkLst>
        </pc:spChg>
        <pc:spChg chg="add mod ord">
          <ac:chgData name="Jian" userId="dc9c5ffe-2e2f-4ce4-a6ad-08764b325b15" providerId="ADAL" clId="{9D86C80B-C324-4F68-8A36-C2EB371AB475}" dt="2020-10-17T02:51:22.254" v="17419" actId="167"/>
          <ac:spMkLst>
            <pc:docMk/>
            <pc:sldMk cId="319389941" sldId="310"/>
            <ac:spMk id="6" creationId="{ABEEDD3A-F5A0-4C31-BB3D-A2CD147972EB}"/>
          </ac:spMkLst>
        </pc:spChg>
        <pc:spChg chg="mod">
          <ac:chgData name="Jian" userId="dc9c5ffe-2e2f-4ce4-a6ad-08764b325b15" providerId="ADAL" clId="{9D86C80B-C324-4F68-8A36-C2EB371AB475}" dt="2020-10-17T02:49:15.966" v="17378" actId="20577"/>
          <ac:spMkLst>
            <pc:docMk/>
            <pc:sldMk cId="319389941" sldId="310"/>
            <ac:spMk id="7" creationId="{72B91B82-AB90-4B36-BEDF-1BF3E6F87F34}"/>
          </ac:spMkLst>
        </pc:spChg>
        <pc:spChg chg="add del mod">
          <ac:chgData name="Jian" userId="dc9c5ffe-2e2f-4ce4-a6ad-08764b325b15" providerId="ADAL" clId="{9D86C80B-C324-4F68-8A36-C2EB371AB475}" dt="2020-10-17T02:48:35.482" v="17373"/>
          <ac:spMkLst>
            <pc:docMk/>
            <pc:sldMk cId="319389941" sldId="310"/>
            <ac:spMk id="8" creationId="{DDBAFFE3-65C9-4BE8-8BF7-0CB0FD372F31}"/>
          </ac:spMkLst>
        </pc:spChg>
        <pc:spChg chg="mod">
          <ac:chgData name="Jian" userId="dc9c5ffe-2e2f-4ce4-a6ad-08764b325b15" providerId="ADAL" clId="{9D86C80B-C324-4F68-8A36-C2EB371AB475}" dt="2020-10-17T02:50:08.821" v="17384" actId="113"/>
          <ac:spMkLst>
            <pc:docMk/>
            <pc:sldMk cId="319389941" sldId="310"/>
            <ac:spMk id="9" creationId="{C0CC77C6-EC4C-4332-8975-D4EBF0ECE4C1}"/>
          </ac:spMkLst>
        </pc:spChg>
        <pc:spChg chg="add mod ord">
          <ac:chgData name="Jian" userId="dc9c5ffe-2e2f-4ce4-a6ad-08764b325b15" providerId="ADAL" clId="{9D86C80B-C324-4F68-8A36-C2EB371AB475}" dt="2020-10-17T02:51:22.254" v="17419" actId="167"/>
          <ac:spMkLst>
            <pc:docMk/>
            <pc:sldMk cId="319389941" sldId="310"/>
            <ac:spMk id="12" creationId="{39DF9765-0360-4513-BEDB-9235B9018F34}"/>
          </ac:spMkLst>
        </pc:spChg>
        <pc:spChg chg="add mod ord">
          <ac:chgData name="Jian" userId="dc9c5ffe-2e2f-4ce4-a6ad-08764b325b15" providerId="ADAL" clId="{9D86C80B-C324-4F68-8A36-C2EB371AB475}" dt="2020-10-17T02:51:22.254" v="17419" actId="167"/>
          <ac:spMkLst>
            <pc:docMk/>
            <pc:sldMk cId="319389941" sldId="310"/>
            <ac:spMk id="14" creationId="{08437E80-DA55-46FC-B637-D808F983666C}"/>
          </ac:spMkLst>
        </pc:spChg>
        <pc:spChg chg="add mod ord">
          <ac:chgData name="Jian" userId="dc9c5ffe-2e2f-4ce4-a6ad-08764b325b15" providerId="ADAL" clId="{9D86C80B-C324-4F68-8A36-C2EB371AB475}" dt="2020-10-17T02:52:54.769" v="17432" actId="1037"/>
          <ac:spMkLst>
            <pc:docMk/>
            <pc:sldMk cId="319389941" sldId="310"/>
            <ac:spMk id="15" creationId="{D3D97110-2C67-477D-9D1B-2433ACE79D9D}"/>
          </ac:spMkLst>
        </pc:spChg>
        <pc:spChg chg="add mod ord">
          <ac:chgData name="Jian" userId="dc9c5ffe-2e2f-4ce4-a6ad-08764b325b15" providerId="ADAL" clId="{9D86C80B-C324-4F68-8A36-C2EB371AB475}" dt="2020-10-17T02:53:15.854" v="17444" actId="14100"/>
          <ac:spMkLst>
            <pc:docMk/>
            <pc:sldMk cId="319389941" sldId="310"/>
            <ac:spMk id="17" creationId="{6A4F2BCA-EA3E-4C8E-86C2-04B80B1AE716}"/>
          </ac:spMkLst>
        </pc:spChg>
        <pc:spChg chg="add mod ord">
          <ac:chgData name="Jian" userId="dc9c5ffe-2e2f-4ce4-a6ad-08764b325b15" providerId="ADAL" clId="{9D86C80B-C324-4F68-8A36-C2EB371AB475}" dt="2020-10-17T02:54:20.690" v="17460" actId="1036"/>
          <ac:spMkLst>
            <pc:docMk/>
            <pc:sldMk cId="319389941" sldId="310"/>
            <ac:spMk id="19" creationId="{5CC00C01-0878-403B-89F4-8E746F5FC2B1}"/>
          </ac:spMkLst>
        </pc:spChg>
        <pc:spChg chg="add mod ord">
          <ac:chgData name="Jian" userId="dc9c5ffe-2e2f-4ce4-a6ad-08764b325b15" providerId="ADAL" clId="{9D86C80B-C324-4F68-8A36-C2EB371AB475}" dt="2020-10-17T02:54:20.690" v="17460" actId="1036"/>
          <ac:spMkLst>
            <pc:docMk/>
            <pc:sldMk cId="319389941" sldId="310"/>
            <ac:spMk id="21" creationId="{B9F34E72-D807-4011-8A5F-98E00AEAC660}"/>
          </ac:spMkLst>
        </pc:spChg>
      </pc:sldChg>
      <pc:sldChg chg="modSp mod ord modShow">
        <pc:chgData name="Jian" userId="dc9c5ffe-2e2f-4ce4-a6ad-08764b325b15" providerId="ADAL" clId="{9D86C80B-C324-4F68-8A36-C2EB371AB475}" dt="2020-10-15T21:39:23.775" v="3637"/>
        <pc:sldMkLst>
          <pc:docMk/>
          <pc:sldMk cId="9272682" sldId="314"/>
        </pc:sldMkLst>
        <pc:spChg chg="mod">
          <ac:chgData name="Jian" userId="dc9c5ffe-2e2f-4ce4-a6ad-08764b325b15" providerId="ADAL" clId="{9D86C80B-C324-4F68-8A36-C2EB371AB475}" dt="2020-10-14T23:10:51.963" v="446" actId="20577"/>
          <ac:spMkLst>
            <pc:docMk/>
            <pc:sldMk cId="9272682" sldId="314"/>
            <ac:spMk id="5" creationId="{F8C63EC8-2E95-40E4-9541-9B15B452F4E9}"/>
          </ac:spMkLst>
        </pc:spChg>
        <pc:spChg chg="mod">
          <ac:chgData name="Jian" userId="dc9c5ffe-2e2f-4ce4-a6ad-08764b325b15" providerId="ADAL" clId="{9D86C80B-C324-4F68-8A36-C2EB371AB475}" dt="2020-10-14T23:11:02.715" v="480" actId="20577"/>
          <ac:spMkLst>
            <pc:docMk/>
            <pc:sldMk cId="9272682" sldId="314"/>
            <ac:spMk id="7" creationId="{99886D18-7D8A-471B-A594-83DF090AD997}"/>
          </ac:spMkLst>
        </pc:spChg>
      </pc:sldChg>
      <pc:sldChg chg="mod ord modShow">
        <pc:chgData name="Jian" userId="dc9c5ffe-2e2f-4ce4-a6ad-08764b325b15" providerId="ADAL" clId="{9D86C80B-C324-4F68-8A36-C2EB371AB475}" dt="2020-10-16T05:47:06.791" v="6869"/>
        <pc:sldMkLst>
          <pc:docMk/>
          <pc:sldMk cId="3080703750" sldId="316"/>
        </pc:sldMkLst>
      </pc:sldChg>
      <pc:sldChg chg="mod ord modShow">
        <pc:chgData name="Jian" userId="dc9c5ffe-2e2f-4ce4-a6ad-08764b325b15" providerId="ADAL" clId="{9D86C80B-C324-4F68-8A36-C2EB371AB475}" dt="2020-10-16T05:47:06.791" v="6869"/>
        <pc:sldMkLst>
          <pc:docMk/>
          <pc:sldMk cId="1350755082" sldId="321"/>
        </pc:sldMkLst>
      </pc:sldChg>
      <pc:sldChg chg="mod modShow">
        <pc:chgData name="Jian" userId="dc9c5ffe-2e2f-4ce4-a6ad-08764b325b15" providerId="ADAL" clId="{9D86C80B-C324-4F68-8A36-C2EB371AB475}" dt="2020-10-17T01:09:05.824" v="15909" actId="729"/>
        <pc:sldMkLst>
          <pc:docMk/>
          <pc:sldMk cId="2439491470" sldId="322"/>
        </pc:sldMkLst>
      </pc:sldChg>
      <pc:sldChg chg="mod ord modAnim modShow">
        <pc:chgData name="Jian" userId="dc9c5ffe-2e2f-4ce4-a6ad-08764b325b15" providerId="ADAL" clId="{9D86C80B-C324-4F68-8A36-C2EB371AB475}" dt="2020-10-15T06:47:47.586" v="514" actId="729"/>
        <pc:sldMkLst>
          <pc:docMk/>
          <pc:sldMk cId="2103510125" sldId="323"/>
        </pc:sldMkLst>
      </pc:sldChg>
      <pc:sldChg chg="addSp delSp modSp mod delAnim modAnim modNotesTx">
        <pc:chgData name="Jian" userId="dc9c5ffe-2e2f-4ce4-a6ad-08764b325b15" providerId="ADAL" clId="{9D86C80B-C324-4F68-8A36-C2EB371AB475}" dt="2020-10-17T03:31:12.497" v="17639" actId="20577"/>
        <pc:sldMkLst>
          <pc:docMk/>
          <pc:sldMk cId="561076372" sldId="324"/>
        </pc:sldMkLst>
        <pc:spChg chg="mod">
          <ac:chgData name="Jian" userId="dc9c5ffe-2e2f-4ce4-a6ad-08764b325b15" providerId="ADAL" clId="{9D86C80B-C324-4F68-8A36-C2EB371AB475}" dt="2020-10-16T20:46:28.899" v="9087" actId="1076"/>
          <ac:spMkLst>
            <pc:docMk/>
            <pc:sldMk cId="561076372" sldId="324"/>
            <ac:spMk id="2" creationId="{CE23944F-E534-4585-BA4C-6EEF9EAE1C27}"/>
          </ac:spMkLst>
        </pc:spChg>
        <pc:spChg chg="mod">
          <ac:chgData name="Jian" userId="dc9c5ffe-2e2f-4ce4-a6ad-08764b325b15" providerId="ADAL" clId="{9D86C80B-C324-4F68-8A36-C2EB371AB475}" dt="2020-10-15T18:33:37.174" v="1560" actId="20577"/>
          <ac:spMkLst>
            <pc:docMk/>
            <pc:sldMk cId="561076372" sldId="324"/>
            <ac:spMk id="5" creationId="{53231F82-3876-4E93-9A89-E966AD6E32C9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7" creationId="{A1C5C086-B985-4135-A2DF-59C93DCA9AD5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9" creationId="{F012BEDD-F846-4490-96FF-849EC1914DA5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15" creationId="{F97B8AA1-4CD4-4971-A424-375B66843A83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22" creationId="{13B026BE-5D1A-4F0E-8C1A-315DF3E39333}"/>
          </ac:spMkLst>
        </pc:spChg>
        <pc:spChg chg="add mod">
          <ac:chgData name="Jian" userId="dc9c5ffe-2e2f-4ce4-a6ad-08764b325b15" providerId="ADAL" clId="{9D86C80B-C324-4F68-8A36-C2EB371AB475}" dt="2020-10-16T22:10:40.729" v="13118" actId="403"/>
          <ac:spMkLst>
            <pc:docMk/>
            <pc:sldMk cId="561076372" sldId="324"/>
            <ac:spMk id="23" creationId="{E410F20C-2875-4AE5-9E91-146FEE664115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24" creationId="{2376F960-F1F4-4403-8B0F-9E1E55BCF56F}"/>
          </ac:spMkLst>
        </pc:spChg>
        <pc:spChg chg="del">
          <ac:chgData name="Jian" userId="dc9c5ffe-2e2f-4ce4-a6ad-08764b325b15" providerId="ADAL" clId="{9D86C80B-C324-4F68-8A36-C2EB371AB475}" dt="2020-10-15T18:31:27.155" v="1497" actId="478"/>
          <ac:spMkLst>
            <pc:docMk/>
            <pc:sldMk cId="561076372" sldId="324"/>
            <ac:spMk id="29" creationId="{91091DEF-2290-427E-8011-FAE9F77AF97E}"/>
          </ac:spMkLst>
        </pc:spChg>
        <pc:spChg chg="mod">
          <ac:chgData name="Jian" userId="dc9c5ffe-2e2f-4ce4-a6ad-08764b325b15" providerId="ADAL" clId="{9D86C80B-C324-4F68-8A36-C2EB371AB475}" dt="2020-10-16T22:10:19.153" v="13093" actId="1076"/>
          <ac:spMkLst>
            <pc:docMk/>
            <pc:sldMk cId="561076372" sldId="324"/>
            <ac:spMk id="186" creationId="{9679DE20-A737-487D-B4F2-D23BCC28DC6A}"/>
          </ac:spMkLst>
        </pc:spChg>
        <pc:spChg chg="mod">
          <ac:chgData name="Jian" userId="dc9c5ffe-2e2f-4ce4-a6ad-08764b325b15" providerId="ADAL" clId="{9D86C80B-C324-4F68-8A36-C2EB371AB475}" dt="2020-10-16T22:10:07.170" v="13089" actId="1076"/>
          <ac:spMkLst>
            <pc:docMk/>
            <pc:sldMk cId="561076372" sldId="324"/>
            <ac:spMk id="188" creationId="{71F90111-3893-47EA-9EFE-36B2C71452AD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89" creationId="{3781B825-328D-4FAD-98CF-70670D449F01}"/>
          </ac:spMkLst>
        </pc:spChg>
        <pc:spChg chg="del mod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190" creationId="{D04D5FC9-87BA-4B3A-985A-D73CE128186A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91" creationId="{8FE10ECE-B4F8-4490-85B2-17F9FF298B28}"/>
          </ac:spMkLst>
        </pc:spChg>
        <pc:spChg chg="del mod">
          <ac:chgData name="Jian" userId="dc9c5ffe-2e2f-4ce4-a6ad-08764b325b15" providerId="ADAL" clId="{9D86C80B-C324-4F68-8A36-C2EB371AB475}" dt="2020-10-15T23:30:52.540" v="3964" actId="478"/>
          <ac:spMkLst>
            <pc:docMk/>
            <pc:sldMk cId="561076372" sldId="324"/>
            <ac:spMk id="192" creationId="{B1D34E11-A4C5-4AF7-93A8-7888C82E9760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93" creationId="{7E58C726-2A4F-4F82-B368-EE43176B13DB}"/>
          </ac:spMkLst>
        </pc:spChg>
        <pc:spChg chg="del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194" creationId="{BE73BD72-2527-4460-A18A-7BDCCB0D7C3E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95" creationId="{296069D5-CA91-48B9-AF20-8FD194BEFF62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98" creationId="{7176DB8F-BBBE-4F22-A27B-4AA6673D0842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199" creationId="{119C292C-175C-46CD-B032-CB02034D1326}"/>
          </ac:spMkLst>
        </pc:spChg>
        <pc:spChg chg="mod">
          <ac:chgData name="Jian" userId="dc9c5ffe-2e2f-4ce4-a6ad-08764b325b15" providerId="ADAL" clId="{9D86C80B-C324-4F68-8A36-C2EB371AB475}" dt="2020-10-15T18:30:57.290" v="1493"/>
          <ac:spMkLst>
            <pc:docMk/>
            <pc:sldMk cId="561076372" sldId="324"/>
            <ac:spMk id="200" creationId="{78CBD485-517E-4EBD-9FAC-105075D40CE2}"/>
          </ac:spMkLst>
        </pc:spChg>
        <pc:spChg chg="add mod">
          <ac:chgData name="Jian" userId="dc9c5ffe-2e2f-4ce4-a6ad-08764b325b15" providerId="ADAL" clId="{9D86C80B-C324-4F68-8A36-C2EB371AB475}" dt="2020-10-15T23:30:47.989" v="3963" actId="1035"/>
          <ac:spMkLst>
            <pc:docMk/>
            <pc:sldMk cId="561076372" sldId="324"/>
            <ac:spMk id="201" creationId="{EE1E5412-C0AB-49E5-B3A6-4F636BF0290D}"/>
          </ac:spMkLst>
        </pc:spChg>
        <pc:spChg chg="del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202" creationId="{6E27795F-49E9-44B5-A95F-DEC1270A78A4}"/>
          </ac:spMkLst>
        </pc:spChg>
        <pc:spChg chg="add mod">
          <ac:chgData name="Jian" userId="dc9c5ffe-2e2f-4ce4-a6ad-08764b325b15" providerId="ADAL" clId="{9D86C80B-C324-4F68-8A36-C2EB371AB475}" dt="2020-10-15T23:30:47.989" v="3963" actId="1035"/>
          <ac:spMkLst>
            <pc:docMk/>
            <pc:sldMk cId="561076372" sldId="324"/>
            <ac:spMk id="203" creationId="{A04B0693-5A21-4DF2-AC84-F3A5C4813F51}"/>
          </ac:spMkLst>
        </pc:spChg>
        <pc:spChg chg="add mod">
          <ac:chgData name="Jian" userId="dc9c5ffe-2e2f-4ce4-a6ad-08764b325b15" providerId="ADAL" clId="{9D86C80B-C324-4F68-8A36-C2EB371AB475}" dt="2020-10-15T23:30:47.989" v="3963" actId="1035"/>
          <ac:spMkLst>
            <pc:docMk/>
            <pc:sldMk cId="561076372" sldId="324"/>
            <ac:spMk id="204" creationId="{2C6FF599-FED3-44CE-A637-02BE1C4410EB}"/>
          </ac:spMkLst>
        </pc:spChg>
        <pc:spChg chg="del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206" creationId="{928151F0-CBD9-4303-8DE9-BF4A0A1F933F}"/>
          </ac:spMkLst>
        </pc:spChg>
        <pc:spChg chg="add mod">
          <ac:chgData name="Jian" userId="dc9c5ffe-2e2f-4ce4-a6ad-08764b325b15" providerId="ADAL" clId="{9D86C80B-C324-4F68-8A36-C2EB371AB475}" dt="2020-10-17T03:31:12.497" v="17639" actId="20577"/>
          <ac:spMkLst>
            <pc:docMk/>
            <pc:sldMk cId="561076372" sldId="324"/>
            <ac:spMk id="208" creationId="{B3B68627-A7DF-4B69-A421-7BD1CE0D9E66}"/>
          </ac:spMkLst>
        </pc:spChg>
        <pc:spChg chg="del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210" creationId="{4C889250-330F-4E67-B44F-390FCA892381}"/>
          </ac:spMkLst>
        </pc:spChg>
        <pc:spChg chg="del">
          <ac:chgData name="Jian" userId="dc9c5ffe-2e2f-4ce4-a6ad-08764b325b15" providerId="ADAL" clId="{9D86C80B-C324-4F68-8A36-C2EB371AB475}" dt="2020-10-15T22:45:04.448" v="3833" actId="21"/>
          <ac:spMkLst>
            <pc:docMk/>
            <pc:sldMk cId="561076372" sldId="324"/>
            <ac:spMk id="212" creationId="{9C5D3F56-B490-423F-9C81-4FA1D4CA49F2}"/>
          </ac:spMkLst>
        </pc:spChg>
        <pc:spChg chg="mod">
          <ac:chgData name="Jian" userId="dc9c5ffe-2e2f-4ce4-a6ad-08764b325b15" providerId="ADAL" clId="{9D86C80B-C324-4F68-8A36-C2EB371AB475}" dt="2020-10-15T18:30:42.283" v="1491" actId="20577"/>
          <ac:spMkLst>
            <pc:docMk/>
            <pc:sldMk cId="561076372" sldId="324"/>
            <ac:spMk id="214" creationId="{D40D23A5-39DC-48FD-87AC-F9CBF6C84498}"/>
          </ac:spMkLst>
        </pc:spChg>
        <pc:grpChg chg="add mod">
          <ac:chgData name="Jian" userId="dc9c5ffe-2e2f-4ce4-a6ad-08764b325b15" providerId="ADAL" clId="{9D86C80B-C324-4F68-8A36-C2EB371AB475}" dt="2020-10-15T23:31:04.887" v="3998" actId="1036"/>
          <ac:grpSpMkLst>
            <pc:docMk/>
            <pc:sldMk cId="561076372" sldId="324"/>
            <ac:grpSpMk id="187" creationId="{ACBB2BDE-03DC-42AB-A596-CB637CA2FC9C}"/>
          </ac:grpSpMkLst>
        </pc:grpChg>
        <pc:grpChg chg="mod">
          <ac:chgData name="Jian" userId="dc9c5ffe-2e2f-4ce4-a6ad-08764b325b15" providerId="ADAL" clId="{9D86C80B-C324-4F68-8A36-C2EB371AB475}" dt="2020-10-16T22:10:28.883" v="13114" actId="1036"/>
          <ac:grpSpMkLst>
            <pc:docMk/>
            <pc:sldMk cId="561076372" sldId="324"/>
            <ac:grpSpMk id="219" creationId="{2EC0D7F0-9A4E-4477-A1B8-F9F93A13F9B9}"/>
          </ac:grpSpMkLst>
        </pc:grpChg>
        <pc:grpChg chg="del">
          <ac:chgData name="Jian" userId="dc9c5ffe-2e2f-4ce4-a6ad-08764b325b15" providerId="ADAL" clId="{9D86C80B-C324-4F68-8A36-C2EB371AB475}" dt="2020-10-15T18:30:55.735" v="1492" actId="478"/>
          <ac:grpSpMkLst>
            <pc:docMk/>
            <pc:sldMk cId="561076372" sldId="324"/>
            <ac:grpSpMk id="224" creationId="{DFEA653C-1176-40AE-8354-03C0B1C79301}"/>
          </ac:grpSpMkLst>
        </pc:grpChg>
        <pc:grpChg chg="mod">
          <ac:chgData name="Jian" userId="dc9c5ffe-2e2f-4ce4-a6ad-08764b325b15" providerId="ADAL" clId="{9D86C80B-C324-4F68-8A36-C2EB371AB475}" dt="2020-10-16T19:16:31.630" v="8411" actId="1076"/>
          <ac:grpSpMkLst>
            <pc:docMk/>
            <pc:sldMk cId="561076372" sldId="324"/>
            <ac:grpSpMk id="225" creationId="{93BADD27-4924-41E9-AFC3-F2F7C20F244B}"/>
          </ac:grpSpMkLst>
        </pc:grpChg>
        <pc:graphicFrameChg chg="add del mod modGraphic">
          <ac:chgData name="Jian" userId="dc9c5ffe-2e2f-4ce4-a6ad-08764b325b15" providerId="ADAL" clId="{9D86C80B-C324-4F68-8A36-C2EB371AB475}" dt="2020-10-16T19:17:51.521" v="8425" actId="21"/>
          <ac:graphicFrameMkLst>
            <pc:docMk/>
            <pc:sldMk cId="561076372" sldId="324"/>
            <ac:graphicFrameMk id="27" creationId="{E7156922-4A07-4BF9-B9AF-B587DBAAE133}"/>
          </ac:graphicFrameMkLst>
        </pc:graphicFrameChg>
        <pc:graphicFrameChg chg="add del mod">
          <ac:chgData name="Jian" userId="dc9c5ffe-2e2f-4ce4-a6ad-08764b325b15" providerId="ADAL" clId="{9D86C80B-C324-4F68-8A36-C2EB371AB475}" dt="2020-10-16T19:17:51.521" v="8425" actId="21"/>
          <ac:graphicFrameMkLst>
            <pc:docMk/>
            <pc:sldMk cId="561076372" sldId="324"/>
            <ac:graphicFrameMk id="28" creationId="{3CF30197-1262-4866-A8B6-26C9CFFD8C10}"/>
          </ac:graphicFrameMkLst>
        </pc:graphicFrameChg>
        <pc:graphicFrameChg chg="add del mod">
          <ac:chgData name="Jian" userId="dc9c5ffe-2e2f-4ce4-a6ad-08764b325b15" providerId="ADAL" clId="{9D86C80B-C324-4F68-8A36-C2EB371AB475}" dt="2020-10-16T19:17:46.749" v="8423" actId="22"/>
          <ac:graphicFrameMkLst>
            <pc:docMk/>
            <pc:sldMk cId="561076372" sldId="324"/>
            <ac:graphicFrameMk id="30" creationId="{1A43C031-5ED2-434E-A528-EFD5512C5B6E}"/>
          </ac:graphicFrameMkLst>
        </pc:graphicFrameChg>
        <pc:graphicFrameChg chg="add del mod">
          <ac:chgData name="Jian" userId="dc9c5ffe-2e2f-4ce4-a6ad-08764b325b15" providerId="ADAL" clId="{9D86C80B-C324-4F68-8A36-C2EB371AB475}" dt="2020-10-16T19:18:41.062" v="8486" actId="21"/>
          <ac:graphicFrameMkLst>
            <pc:docMk/>
            <pc:sldMk cId="561076372" sldId="324"/>
            <ac:graphicFrameMk id="31" creationId="{65F49CF0-895F-4747-ABC4-C53E5B585078}"/>
          </ac:graphicFrameMkLst>
        </pc:graphicFrameChg>
        <pc:graphicFrameChg chg="add del mod">
          <ac:chgData name="Jian" userId="dc9c5ffe-2e2f-4ce4-a6ad-08764b325b15" providerId="ADAL" clId="{9D86C80B-C324-4F68-8A36-C2EB371AB475}" dt="2020-10-16T19:18:41.062" v="8486" actId="21"/>
          <ac:graphicFrameMkLst>
            <pc:docMk/>
            <pc:sldMk cId="561076372" sldId="324"/>
            <ac:graphicFrameMk id="32" creationId="{54432DF5-8D97-43CA-8CB3-FEE40464C656}"/>
          </ac:graphicFrameMkLst>
        </pc:graphicFrameChg>
        <pc:cxnChg chg="del mod">
          <ac:chgData name="Jian" userId="dc9c5ffe-2e2f-4ce4-a6ad-08764b325b15" providerId="ADAL" clId="{9D86C80B-C324-4F68-8A36-C2EB371AB475}" dt="2020-10-15T18:31:27.155" v="1497" actId="478"/>
          <ac:cxnSpMkLst>
            <pc:docMk/>
            <pc:sldMk cId="561076372" sldId="324"/>
            <ac:cxnSpMk id="11" creationId="{1F9439CE-07D9-446E-9469-17FF91DF118D}"/>
          </ac:cxnSpMkLst>
        </pc:cxnChg>
        <pc:cxnChg chg="del mod">
          <ac:chgData name="Jian" userId="dc9c5ffe-2e2f-4ce4-a6ad-08764b325b15" providerId="ADAL" clId="{9D86C80B-C324-4F68-8A36-C2EB371AB475}" dt="2020-10-15T18:31:27.155" v="1497" actId="478"/>
          <ac:cxnSpMkLst>
            <pc:docMk/>
            <pc:sldMk cId="561076372" sldId="324"/>
            <ac:cxnSpMk id="12" creationId="{E95A3E49-EB6B-4891-9D45-304505466AD7}"/>
          </ac:cxnSpMkLst>
        </pc:cxnChg>
        <pc:cxnChg chg="del mod">
          <ac:chgData name="Jian" userId="dc9c5ffe-2e2f-4ce4-a6ad-08764b325b15" providerId="ADAL" clId="{9D86C80B-C324-4F68-8A36-C2EB371AB475}" dt="2020-10-15T18:31:27.155" v="1497" actId="478"/>
          <ac:cxnSpMkLst>
            <pc:docMk/>
            <pc:sldMk cId="561076372" sldId="324"/>
            <ac:cxnSpMk id="16" creationId="{2AC7D5A2-E23E-4677-B2F9-DE3233B98286}"/>
          </ac:cxnSpMkLst>
        </pc:cxnChg>
        <pc:cxnChg chg="del mod">
          <ac:chgData name="Jian" userId="dc9c5ffe-2e2f-4ce4-a6ad-08764b325b15" providerId="ADAL" clId="{9D86C80B-C324-4F68-8A36-C2EB371AB475}" dt="2020-10-15T18:31:27.155" v="1497" actId="478"/>
          <ac:cxnSpMkLst>
            <pc:docMk/>
            <pc:sldMk cId="561076372" sldId="324"/>
            <ac:cxnSpMk id="19" creationId="{A819E1A7-E4D5-422D-B35C-0E71C45D7E26}"/>
          </ac:cxnSpMkLst>
        </pc:cxnChg>
        <pc:cxnChg chg="del mod">
          <ac:chgData name="Jian" userId="dc9c5ffe-2e2f-4ce4-a6ad-08764b325b15" providerId="ADAL" clId="{9D86C80B-C324-4F68-8A36-C2EB371AB475}" dt="2020-10-15T18:31:27.155" v="1497" actId="478"/>
          <ac:cxnSpMkLst>
            <pc:docMk/>
            <pc:sldMk cId="561076372" sldId="324"/>
            <ac:cxnSpMk id="26" creationId="{56D7F74E-1F27-4963-8102-CC33DA56D33A}"/>
          </ac:cxnSpMkLst>
        </pc:cxnChg>
        <pc:cxnChg chg="del mod">
          <ac:chgData name="Jian" userId="dc9c5ffe-2e2f-4ce4-a6ad-08764b325b15" providerId="ADAL" clId="{9D86C80B-C324-4F68-8A36-C2EB371AB475}" dt="2020-10-15T22:45:15.145" v="3838" actId="21"/>
          <ac:cxnSpMkLst>
            <pc:docMk/>
            <pc:sldMk cId="561076372" sldId="324"/>
            <ac:cxnSpMk id="196" creationId="{8F3EA4A4-250C-4571-AF9F-75DC1E164AEE}"/>
          </ac:cxnSpMkLst>
        </pc:cxnChg>
        <pc:cxnChg chg="del mod">
          <ac:chgData name="Jian" userId="dc9c5ffe-2e2f-4ce4-a6ad-08764b325b15" providerId="ADAL" clId="{9D86C80B-C324-4F68-8A36-C2EB371AB475}" dt="2020-10-15T22:45:04.448" v="3833" actId="21"/>
          <ac:cxnSpMkLst>
            <pc:docMk/>
            <pc:sldMk cId="561076372" sldId="324"/>
            <ac:cxnSpMk id="197" creationId="{BCAAB379-6FA2-4E63-A6FD-F8DE8E2078FF}"/>
          </ac:cxnSpMkLst>
        </pc:cxnChg>
        <pc:cxnChg chg="add mod">
          <ac:chgData name="Jian" userId="dc9c5ffe-2e2f-4ce4-a6ad-08764b325b15" providerId="ADAL" clId="{9D86C80B-C324-4F68-8A36-C2EB371AB475}" dt="2020-10-15T23:30:47.989" v="3963" actId="1035"/>
          <ac:cxnSpMkLst>
            <pc:docMk/>
            <pc:sldMk cId="561076372" sldId="324"/>
            <ac:cxnSpMk id="205" creationId="{0CC5B17A-96A5-4CAF-8550-14730579E203}"/>
          </ac:cxnSpMkLst>
        </pc:cxnChg>
        <pc:cxnChg chg="add mod">
          <ac:chgData name="Jian" userId="dc9c5ffe-2e2f-4ce4-a6ad-08764b325b15" providerId="ADAL" clId="{9D86C80B-C324-4F68-8A36-C2EB371AB475}" dt="2020-10-15T23:30:47.989" v="3963" actId="1035"/>
          <ac:cxnSpMkLst>
            <pc:docMk/>
            <pc:sldMk cId="561076372" sldId="324"/>
            <ac:cxnSpMk id="207" creationId="{5BC27FAA-E45D-4A06-8863-3FC4D6DECADF}"/>
          </ac:cxnSpMkLst>
        </pc:cxnChg>
        <pc:cxnChg chg="add mod">
          <ac:chgData name="Jian" userId="dc9c5ffe-2e2f-4ce4-a6ad-08764b325b15" providerId="ADAL" clId="{9D86C80B-C324-4F68-8A36-C2EB371AB475}" dt="2020-10-15T23:30:47.989" v="3963" actId="1035"/>
          <ac:cxnSpMkLst>
            <pc:docMk/>
            <pc:sldMk cId="561076372" sldId="324"/>
            <ac:cxnSpMk id="209" creationId="{68542DF6-D5D0-4203-B6CF-E0269FCBF324}"/>
          </ac:cxnSpMkLst>
        </pc:cxnChg>
      </pc:sldChg>
      <pc:sldChg chg="addSp modSp mod modAnim modNotesTx">
        <pc:chgData name="Jian" userId="dc9c5ffe-2e2f-4ce4-a6ad-08764b325b15" providerId="ADAL" clId="{9D86C80B-C324-4F68-8A36-C2EB371AB475}" dt="2020-10-17T01:44:52.811" v="17335" actId="20577"/>
        <pc:sldMkLst>
          <pc:docMk/>
          <pc:sldMk cId="356598462" sldId="325"/>
        </pc:sldMkLst>
        <pc:spChg chg="mod">
          <ac:chgData name="Jian" userId="dc9c5ffe-2e2f-4ce4-a6ad-08764b325b15" providerId="ADAL" clId="{9D86C80B-C324-4F68-8A36-C2EB371AB475}" dt="2020-10-16T22:27:12.278" v="14433" actId="20577"/>
          <ac:spMkLst>
            <pc:docMk/>
            <pc:sldMk cId="356598462" sldId="325"/>
            <ac:spMk id="2" creationId="{0020E650-61A2-4D29-9FFC-7CF5A8D28C9A}"/>
          </ac:spMkLst>
        </pc:spChg>
        <pc:spChg chg="add mod">
          <ac:chgData name="Jian" userId="dc9c5ffe-2e2f-4ce4-a6ad-08764b325b15" providerId="ADAL" clId="{9D86C80B-C324-4F68-8A36-C2EB371AB475}" dt="2020-10-15T20:32:48.918" v="3298" actId="1076"/>
          <ac:spMkLst>
            <pc:docMk/>
            <pc:sldMk cId="356598462" sldId="325"/>
            <ac:spMk id="5" creationId="{DE52DEAC-259E-4EB1-B6B5-5A066E3D1D74}"/>
          </ac:spMkLst>
        </pc:spChg>
        <pc:spChg chg="mod">
          <ac:chgData name="Jian" userId="dc9c5ffe-2e2f-4ce4-a6ad-08764b325b15" providerId="ADAL" clId="{9D86C80B-C324-4F68-8A36-C2EB371AB475}" dt="2020-10-15T22:46:13.517" v="3841" actId="113"/>
          <ac:spMkLst>
            <pc:docMk/>
            <pc:sldMk cId="356598462" sldId="325"/>
            <ac:spMk id="6" creationId="{FDB9DFCC-A075-4088-AA4A-419BB6EEB832}"/>
          </ac:spMkLst>
        </pc:spChg>
        <pc:spChg chg="mod">
          <ac:chgData name="Jian" userId="dc9c5ffe-2e2f-4ce4-a6ad-08764b325b15" providerId="ADAL" clId="{9D86C80B-C324-4F68-8A36-C2EB371AB475}" dt="2020-10-15T18:37:01.654" v="1579" actId="1035"/>
          <ac:spMkLst>
            <pc:docMk/>
            <pc:sldMk cId="356598462" sldId="325"/>
            <ac:spMk id="8" creationId="{9E18FE2A-3BDF-47FF-8690-FF5A363AC65D}"/>
          </ac:spMkLst>
        </pc:spChg>
        <pc:spChg chg="add mod">
          <ac:chgData name="Jian" userId="dc9c5ffe-2e2f-4ce4-a6ad-08764b325b15" providerId="ADAL" clId="{9D86C80B-C324-4F68-8A36-C2EB371AB475}" dt="2020-10-17T01:44:52.811" v="17335" actId="20577"/>
          <ac:spMkLst>
            <pc:docMk/>
            <pc:sldMk cId="356598462" sldId="325"/>
            <ac:spMk id="9" creationId="{D1AB5C5A-6BB1-4635-8E0D-86BDEE9B2D78}"/>
          </ac:spMkLst>
        </pc:spChg>
        <pc:spChg chg="mod">
          <ac:chgData name="Jian" userId="dc9c5ffe-2e2f-4ce4-a6ad-08764b325b15" providerId="ADAL" clId="{9D86C80B-C324-4F68-8A36-C2EB371AB475}" dt="2020-10-15T18:37:01.654" v="1579" actId="1035"/>
          <ac:spMkLst>
            <pc:docMk/>
            <pc:sldMk cId="356598462" sldId="325"/>
            <ac:spMk id="10" creationId="{1BB6F86F-DAAB-4913-9F04-45AA05C687A8}"/>
          </ac:spMkLst>
        </pc:spChg>
      </pc:sldChg>
      <pc:sldChg chg="addSp delSp modSp mod addAnim delAnim modAnim">
        <pc:chgData name="Jian" userId="dc9c5ffe-2e2f-4ce4-a6ad-08764b325b15" providerId="ADAL" clId="{9D86C80B-C324-4F68-8A36-C2EB371AB475}" dt="2020-10-16T22:47:36.805" v="14836"/>
        <pc:sldMkLst>
          <pc:docMk/>
          <pc:sldMk cId="1537542946" sldId="326"/>
        </pc:sldMkLst>
        <pc:spChg chg="mod">
          <ac:chgData name="Jian" userId="dc9c5ffe-2e2f-4ce4-a6ad-08764b325b15" providerId="ADAL" clId="{9D86C80B-C324-4F68-8A36-C2EB371AB475}" dt="2020-10-16T00:58:04.732" v="5342" actId="1076"/>
          <ac:spMkLst>
            <pc:docMk/>
            <pc:sldMk cId="1537542946" sldId="326"/>
            <ac:spMk id="2" creationId="{53FE6A6A-D372-491E-AA7D-88C8DD0BF19B}"/>
          </ac:spMkLst>
        </pc:spChg>
        <pc:spChg chg="add del mod">
          <ac:chgData name="Jian" userId="dc9c5ffe-2e2f-4ce4-a6ad-08764b325b15" providerId="ADAL" clId="{9D86C80B-C324-4F68-8A36-C2EB371AB475}" dt="2020-10-16T00:36:29.007" v="5263" actId="21"/>
          <ac:spMkLst>
            <pc:docMk/>
            <pc:sldMk cId="1537542946" sldId="326"/>
            <ac:spMk id="3" creationId="{462FAB9A-3C04-4D16-BBD9-8F7C48F1BCE4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5" creationId="{6687B5C2-6EEE-4A8F-90F1-AD9564C6E0EC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6" creationId="{350D7638-B0D3-4C08-86C4-D54B0064E301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7" creationId="{2BDD2B8F-E5F2-4932-86DD-D7F4D3099455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10" creationId="{874F9E9B-5E46-48B5-B245-955466B7802A}"/>
          </ac:spMkLst>
        </pc:spChg>
        <pc:spChg chg="mod">
          <ac:chgData name="Jian" userId="dc9c5ffe-2e2f-4ce4-a6ad-08764b325b15" providerId="ADAL" clId="{9D86C80B-C324-4F68-8A36-C2EB371AB475}" dt="2020-10-16T00:57:12.858" v="5338" actId="1037"/>
          <ac:spMkLst>
            <pc:docMk/>
            <pc:sldMk cId="1537542946" sldId="326"/>
            <ac:spMk id="13" creationId="{DCFC97BE-FEC4-4AA6-B277-7C9DEFBD4D7B}"/>
          </ac:spMkLst>
        </pc:spChg>
        <pc:spChg chg="mod">
          <ac:chgData name="Jian" userId="dc9c5ffe-2e2f-4ce4-a6ad-08764b325b15" providerId="ADAL" clId="{9D86C80B-C324-4F68-8A36-C2EB371AB475}" dt="2020-10-16T00:54:49.294" v="5328" actId="1076"/>
          <ac:spMkLst>
            <pc:docMk/>
            <pc:sldMk cId="1537542946" sldId="326"/>
            <ac:spMk id="14" creationId="{E649E346-27C8-4EDC-A351-CF39BD7940A2}"/>
          </ac:spMkLst>
        </pc:spChg>
        <pc:spChg chg="mod">
          <ac:chgData name="Jian" userId="dc9c5ffe-2e2f-4ce4-a6ad-08764b325b15" providerId="ADAL" clId="{9D86C80B-C324-4F68-8A36-C2EB371AB475}" dt="2020-10-16T00:58:02.159" v="5341" actId="1076"/>
          <ac:spMkLst>
            <pc:docMk/>
            <pc:sldMk cId="1537542946" sldId="326"/>
            <ac:spMk id="15" creationId="{EC236AFA-44C7-4FBD-A1F8-E99DA1EDF2E0}"/>
          </ac:spMkLst>
        </pc:spChg>
        <pc:spChg chg="add del mod">
          <ac:chgData name="Jian" userId="dc9c5ffe-2e2f-4ce4-a6ad-08764b325b15" providerId="ADAL" clId="{9D86C80B-C324-4F68-8A36-C2EB371AB475}" dt="2020-10-14T21:38:42.879" v="132" actId="478"/>
          <ac:spMkLst>
            <pc:docMk/>
            <pc:sldMk cId="1537542946" sldId="326"/>
            <ac:spMk id="16" creationId="{3F6A6F26-66FC-4502-AB5C-67E3703EC0C5}"/>
          </ac:spMkLst>
        </pc:spChg>
        <pc:spChg chg="add del mod">
          <ac:chgData name="Jian" userId="dc9c5ffe-2e2f-4ce4-a6ad-08764b325b15" providerId="ADAL" clId="{9D86C80B-C324-4F68-8A36-C2EB371AB475}" dt="2020-10-16T00:53:58.444" v="5291" actId="478"/>
          <ac:spMkLst>
            <pc:docMk/>
            <pc:sldMk cId="1537542946" sldId="326"/>
            <ac:spMk id="18" creationId="{3B8E53AC-7CFE-45AE-B138-EEC88C6B1007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26" creationId="{F0191CFC-8C36-4F24-BD6D-57CA50D407ED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27" creationId="{1B6D155B-5B92-4F14-A9B0-B7247A58F1F6}"/>
          </ac:spMkLst>
        </pc:spChg>
        <pc:spChg chg="mod">
          <ac:chgData name="Jian" userId="dc9c5ffe-2e2f-4ce4-a6ad-08764b325b15" providerId="ADAL" clId="{9D86C80B-C324-4F68-8A36-C2EB371AB475}" dt="2020-10-16T00:54:04.405" v="5292" actId="164"/>
          <ac:spMkLst>
            <pc:docMk/>
            <pc:sldMk cId="1537542946" sldId="326"/>
            <ac:spMk id="28" creationId="{6F826574-2F7A-4B1F-8ED3-8530A3F919EA}"/>
          </ac:spMkLst>
        </pc:spChg>
        <pc:spChg chg="add del mod">
          <ac:chgData name="Jian" userId="dc9c5ffe-2e2f-4ce4-a6ad-08764b325b15" providerId="ADAL" clId="{9D86C80B-C324-4F68-8A36-C2EB371AB475}" dt="2020-10-16T22:46:33.941" v="14823" actId="478"/>
          <ac:spMkLst>
            <pc:docMk/>
            <pc:sldMk cId="1537542946" sldId="326"/>
            <ac:spMk id="34" creationId="{54105C4D-FEE1-4926-A282-E5408F96683F}"/>
          </ac:spMkLst>
        </pc:spChg>
        <pc:spChg chg="add mod">
          <ac:chgData name="Jian" userId="dc9c5ffe-2e2f-4ce4-a6ad-08764b325b15" providerId="ADAL" clId="{9D86C80B-C324-4F68-8A36-C2EB371AB475}" dt="2020-10-16T22:46:48.311" v="14825" actId="164"/>
          <ac:spMkLst>
            <pc:docMk/>
            <pc:sldMk cId="1537542946" sldId="326"/>
            <ac:spMk id="35" creationId="{EA80D1C5-5FD0-410D-A9D6-88CAF1FFD107}"/>
          </ac:spMkLst>
        </pc:spChg>
        <pc:spChg chg="add mod">
          <ac:chgData name="Jian" userId="dc9c5ffe-2e2f-4ce4-a6ad-08764b325b15" providerId="ADAL" clId="{9D86C80B-C324-4F68-8A36-C2EB371AB475}" dt="2020-10-16T22:46:48.311" v="14825" actId="164"/>
          <ac:spMkLst>
            <pc:docMk/>
            <pc:sldMk cId="1537542946" sldId="326"/>
            <ac:spMk id="36" creationId="{F24F7743-736B-4BA0-8678-034179A87C6A}"/>
          </ac:spMkLst>
        </pc:spChg>
        <pc:spChg chg="add mod">
          <ac:chgData name="Jian" userId="dc9c5ffe-2e2f-4ce4-a6ad-08764b325b15" providerId="ADAL" clId="{9D86C80B-C324-4F68-8A36-C2EB371AB475}" dt="2020-10-16T22:46:48.311" v="14825" actId="164"/>
          <ac:spMkLst>
            <pc:docMk/>
            <pc:sldMk cId="1537542946" sldId="326"/>
            <ac:spMk id="37" creationId="{12F7CF77-EA8E-41BA-8A0A-36251DF3000D}"/>
          </ac:spMkLst>
        </pc:spChg>
        <pc:spChg chg="add mod">
          <ac:chgData name="Jian" userId="dc9c5ffe-2e2f-4ce4-a6ad-08764b325b15" providerId="ADAL" clId="{9D86C80B-C324-4F68-8A36-C2EB371AB475}" dt="2020-10-16T22:46:48.311" v="14825" actId="164"/>
          <ac:spMkLst>
            <pc:docMk/>
            <pc:sldMk cId="1537542946" sldId="326"/>
            <ac:spMk id="41" creationId="{C1CCDE3D-C45E-4585-8312-4F9E5DED5A90}"/>
          </ac:spMkLst>
        </pc:spChg>
        <pc:spChg chg="add mod">
          <ac:chgData name="Jian" userId="dc9c5ffe-2e2f-4ce4-a6ad-08764b325b15" providerId="ADAL" clId="{9D86C80B-C324-4F68-8A36-C2EB371AB475}" dt="2020-10-16T22:47:14.970" v="14830" actId="1076"/>
          <ac:spMkLst>
            <pc:docMk/>
            <pc:sldMk cId="1537542946" sldId="326"/>
            <ac:spMk id="44" creationId="{B8DA00B8-67A5-4AC2-B4C7-A101A7D7D068}"/>
          </ac:spMkLst>
        </pc:spChg>
        <pc:spChg chg="mod">
          <ac:chgData name="Jian" userId="dc9c5ffe-2e2f-4ce4-a6ad-08764b325b15" providerId="ADAL" clId="{9D86C80B-C324-4F68-8A36-C2EB371AB475}" dt="2020-10-16T00:54:46.916" v="5327" actId="1037"/>
          <ac:spMkLst>
            <pc:docMk/>
            <pc:sldMk cId="1537542946" sldId="326"/>
            <ac:spMk id="151" creationId="{DFF96B72-06E9-4EF3-BCB9-396FC91FDF0B}"/>
          </ac:spMkLst>
        </pc:spChg>
        <pc:spChg chg="mod">
          <ac:chgData name="Jian" userId="dc9c5ffe-2e2f-4ce4-a6ad-08764b325b15" providerId="ADAL" clId="{9D86C80B-C324-4F68-8A36-C2EB371AB475}" dt="2020-10-16T00:57:12.858" v="5338" actId="1037"/>
          <ac:spMkLst>
            <pc:docMk/>
            <pc:sldMk cId="1537542946" sldId="326"/>
            <ac:spMk id="153" creationId="{A864D52E-0CB0-4624-8DEF-C9F2124DC1D6}"/>
          </ac:spMkLst>
        </pc:spChg>
        <pc:grpChg chg="add mod">
          <ac:chgData name="Jian" userId="dc9c5ffe-2e2f-4ce4-a6ad-08764b325b15" providerId="ADAL" clId="{9D86C80B-C324-4F68-8A36-C2EB371AB475}" dt="2020-10-16T22:46:57.635" v="14827" actId="1076"/>
          <ac:grpSpMkLst>
            <pc:docMk/>
            <pc:sldMk cId="1537542946" sldId="326"/>
            <ac:grpSpMk id="19" creationId="{F099404C-BE62-4CD4-B560-82599F98C238}"/>
          </ac:grpSpMkLst>
        </pc:grpChg>
        <pc:grpChg chg="add mod">
          <ac:chgData name="Jian" userId="dc9c5ffe-2e2f-4ce4-a6ad-08764b325b15" providerId="ADAL" clId="{9D86C80B-C324-4F68-8A36-C2EB371AB475}" dt="2020-10-16T22:47:03.556" v="14828" actId="1076"/>
          <ac:grpSpMkLst>
            <pc:docMk/>
            <pc:sldMk cId="1537542946" sldId="326"/>
            <ac:grpSpMk id="20" creationId="{371D3BAC-90E6-4B16-B5E2-0C4CB955DE70}"/>
          </ac:grpSpMkLst>
        </pc:grp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8" creationId="{1E4C1B7B-8086-4F50-83D5-FD4A69D790C8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9" creationId="{7E5100BE-2553-4B09-B2AC-33B0739416DC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11" creationId="{27F7B5F9-A231-4ACA-898B-20B3399C2710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33" creationId="{0DD5FC25-08E4-4A5E-BED9-0AE27AC94480}"/>
          </ac:cxnSpMkLst>
        </pc:cxnChg>
        <pc:cxnChg chg="add mod">
          <ac:chgData name="Jian" userId="dc9c5ffe-2e2f-4ce4-a6ad-08764b325b15" providerId="ADAL" clId="{9D86C80B-C324-4F68-8A36-C2EB371AB475}" dt="2020-10-16T22:46:48.311" v="14825" actId="164"/>
          <ac:cxnSpMkLst>
            <pc:docMk/>
            <pc:sldMk cId="1537542946" sldId="326"/>
            <ac:cxnSpMk id="38" creationId="{B99AAB05-FC28-4058-8D7A-7016787CC6DE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39" creationId="{65EDB2BE-D2C8-4C07-8889-2C10F4F134A0}"/>
          </ac:cxnSpMkLst>
        </pc:cxnChg>
        <pc:cxnChg chg="add mod">
          <ac:chgData name="Jian" userId="dc9c5ffe-2e2f-4ce4-a6ad-08764b325b15" providerId="ADAL" clId="{9D86C80B-C324-4F68-8A36-C2EB371AB475}" dt="2020-10-16T22:46:48.311" v="14825" actId="164"/>
          <ac:cxnSpMkLst>
            <pc:docMk/>
            <pc:sldMk cId="1537542946" sldId="326"/>
            <ac:cxnSpMk id="40" creationId="{A57765B4-6B9D-4587-83CF-4CE1EAC126B8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42" creationId="{17C484D1-FEDA-4D5A-A232-8D8FE8EBB08A}"/>
          </ac:cxnSpMkLst>
        </pc:cxnChg>
        <pc:cxnChg chg="add mod">
          <ac:chgData name="Jian" userId="dc9c5ffe-2e2f-4ce4-a6ad-08764b325b15" providerId="ADAL" clId="{9D86C80B-C324-4F68-8A36-C2EB371AB475}" dt="2020-10-16T22:46:48.311" v="14825" actId="164"/>
          <ac:cxnSpMkLst>
            <pc:docMk/>
            <pc:sldMk cId="1537542946" sldId="326"/>
            <ac:cxnSpMk id="43" creationId="{50221BEE-8B85-4ADE-B833-ABF18B83D22D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45" creationId="{E2428217-86FA-496C-A80D-5BF1ED130F41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51" creationId="{CE957E8E-B3ED-43D3-B3B8-C3E696B5F133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55" creationId="{ECFD4887-0FC8-4C1D-9720-9EEB8B9106B7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66" creationId="{234C69B8-1AD2-45F1-AD42-093E10F60F9F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67" creationId="{7EC10627-CA76-4DCB-862D-1C5032EEF080}"/>
          </ac:cxnSpMkLst>
        </pc:cxnChg>
        <pc:cxnChg chg="mod">
          <ac:chgData name="Jian" userId="dc9c5ffe-2e2f-4ce4-a6ad-08764b325b15" providerId="ADAL" clId="{9D86C80B-C324-4F68-8A36-C2EB371AB475}" dt="2020-10-16T00:54:04.405" v="5292" actId="164"/>
          <ac:cxnSpMkLst>
            <pc:docMk/>
            <pc:sldMk cId="1537542946" sldId="326"/>
            <ac:cxnSpMk id="68" creationId="{7BA7DA2F-A788-4F36-81F6-8F20A6EC2503}"/>
          </ac:cxnSpMkLst>
        </pc:cxnChg>
      </pc:sldChg>
      <pc:sldChg chg="addSp modSp mod ord modAnim">
        <pc:chgData name="Jian" userId="dc9c5ffe-2e2f-4ce4-a6ad-08764b325b15" providerId="ADAL" clId="{9D86C80B-C324-4F68-8A36-C2EB371AB475}" dt="2020-10-17T01:51:36.744" v="17350"/>
        <pc:sldMkLst>
          <pc:docMk/>
          <pc:sldMk cId="527178555" sldId="327"/>
        </pc:sldMkLst>
        <pc:spChg chg="add mod">
          <ac:chgData name="Jian" userId="dc9c5ffe-2e2f-4ce4-a6ad-08764b325b15" providerId="ADAL" clId="{9D86C80B-C324-4F68-8A36-C2EB371AB475}" dt="2020-10-16T23:55:44.823" v="14991" actId="20577"/>
          <ac:spMkLst>
            <pc:docMk/>
            <pc:sldMk cId="527178555" sldId="327"/>
            <ac:spMk id="5" creationId="{55216567-805F-4DD5-A188-35077E831F45}"/>
          </ac:spMkLst>
        </pc:spChg>
        <pc:spChg chg="add mod">
          <ac:chgData name="Jian" userId="dc9c5ffe-2e2f-4ce4-a6ad-08764b325b15" providerId="ADAL" clId="{9D86C80B-C324-4F68-8A36-C2EB371AB475}" dt="2020-10-16T19:42:46.648" v="8900" actId="14100"/>
          <ac:spMkLst>
            <pc:docMk/>
            <pc:sldMk cId="527178555" sldId="327"/>
            <ac:spMk id="7" creationId="{D7779D20-5435-4A02-844B-2B1A2F1986B4}"/>
          </ac:spMkLst>
        </pc:spChg>
        <pc:spChg chg="add mod">
          <ac:chgData name="Jian" userId="dc9c5ffe-2e2f-4ce4-a6ad-08764b325b15" providerId="ADAL" clId="{9D86C80B-C324-4F68-8A36-C2EB371AB475}" dt="2020-10-16T19:43:28.960" v="8905" actId="14100"/>
          <ac:spMkLst>
            <pc:docMk/>
            <pc:sldMk cId="527178555" sldId="327"/>
            <ac:spMk id="8" creationId="{4FA84B01-168D-4D58-8D40-6B7E23FBF77A}"/>
          </ac:spMkLst>
        </pc:spChg>
        <pc:spChg chg="add mod">
          <ac:chgData name="Jian" userId="dc9c5ffe-2e2f-4ce4-a6ad-08764b325b15" providerId="ADAL" clId="{9D86C80B-C324-4F68-8A36-C2EB371AB475}" dt="2020-10-16T19:43:36.771" v="8908" actId="14100"/>
          <ac:spMkLst>
            <pc:docMk/>
            <pc:sldMk cId="527178555" sldId="327"/>
            <ac:spMk id="9" creationId="{409E79F1-08D9-4398-9D4C-8B4F8A407015}"/>
          </ac:spMkLst>
        </pc:spChg>
        <pc:spChg chg="add mod">
          <ac:chgData name="Jian" userId="dc9c5ffe-2e2f-4ce4-a6ad-08764b325b15" providerId="ADAL" clId="{9D86C80B-C324-4F68-8A36-C2EB371AB475}" dt="2020-10-16T19:43:51.679" v="8916" actId="14100"/>
          <ac:spMkLst>
            <pc:docMk/>
            <pc:sldMk cId="527178555" sldId="327"/>
            <ac:spMk id="10" creationId="{D0F508BB-BACB-4D85-95B1-8876F60E6BC6}"/>
          </ac:spMkLst>
        </pc:spChg>
      </pc:sldChg>
      <pc:sldChg chg="modSp del mod">
        <pc:chgData name="Jian" userId="dc9c5ffe-2e2f-4ce4-a6ad-08764b325b15" providerId="ADAL" clId="{9D86C80B-C324-4F68-8A36-C2EB371AB475}" dt="2020-10-16T06:28:02.513" v="7835" actId="47"/>
        <pc:sldMkLst>
          <pc:docMk/>
          <pc:sldMk cId="375541856" sldId="328"/>
        </pc:sldMkLst>
        <pc:spChg chg="mod">
          <ac:chgData name="Jian" userId="dc9c5ffe-2e2f-4ce4-a6ad-08764b325b15" providerId="ADAL" clId="{9D86C80B-C324-4F68-8A36-C2EB371AB475}" dt="2020-10-14T21:55:41.302" v="309" actId="1037"/>
          <ac:spMkLst>
            <pc:docMk/>
            <pc:sldMk cId="375541856" sldId="328"/>
            <ac:spMk id="2" creationId="{F9C81F77-61B6-4DA4-B6F0-48FF73F17404}"/>
          </ac:spMkLst>
        </pc:spChg>
        <pc:spChg chg="mod">
          <ac:chgData name="Jian" userId="dc9c5ffe-2e2f-4ce4-a6ad-08764b325b15" providerId="ADAL" clId="{9D86C80B-C324-4F68-8A36-C2EB371AB475}" dt="2020-10-16T06:16:01.002" v="7137" actId="27636"/>
          <ac:spMkLst>
            <pc:docMk/>
            <pc:sldMk cId="375541856" sldId="328"/>
            <ac:spMk id="3" creationId="{FA7AB5CC-6751-47D4-92BF-2F8CD9550148}"/>
          </ac:spMkLst>
        </pc:spChg>
        <pc:spChg chg="mod">
          <ac:chgData name="Jian" userId="dc9c5ffe-2e2f-4ce4-a6ad-08764b325b15" providerId="ADAL" clId="{9D86C80B-C324-4F68-8A36-C2EB371AB475}" dt="2020-10-14T21:56:04.611" v="314" actId="14100"/>
          <ac:spMkLst>
            <pc:docMk/>
            <pc:sldMk cId="375541856" sldId="328"/>
            <ac:spMk id="7" creationId="{866ED985-A777-43FB-8B40-26BA8CB7865C}"/>
          </ac:spMkLst>
        </pc:spChg>
      </pc:sldChg>
      <pc:sldChg chg="addSp delSp modSp mod ord modAnim modShow">
        <pc:chgData name="Jian" userId="dc9c5ffe-2e2f-4ce4-a6ad-08764b325b15" providerId="ADAL" clId="{9D86C80B-C324-4F68-8A36-C2EB371AB475}" dt="2020-10-15T22:16:38.102" v="3830" actId="729"/>
        <pc:sldMkLst>
          <pc:docMk/>
          <pc:sldMk cId="3294276103" sldId="329"/>
        </pc:sldMkLst>
        <pc:spChg chg="add del mod">
          <ac:chgData name="Jian" userId="dc9c5ffe-2e2f-4ce4-a6ad-08764b325b15" providerId="ADAL" clId="{9D86C80B-C324-4F68-8A36-C2EB371AB475}" dt="2020-10-15T21:42:50.224" v="3665" actId="478"/>
          <ac:spMkLst>
            <pc:docMk/>
            <pc:sldMk cId="3294276103" sldId="329"/>
            <ac:spMk id="3" creationId="{52440CD6-D712-4EEF-80C7-26AFA09C1D7F}"/>
          </ac:spMkLst>
        </pc:spChg>
        <pc:spChg chg="mod">
          <ac:chgData name="Jian" userId="dc9c5ffe-2e2f-4ce4-a6ad-08764b325b15" providerId="ADAL" clId="{9D86C80B-C324-4F68-8A36-C2EB371AB475}" dt="2020-10-15T21:42:28.220" v="3645" actId="20577"/>
          <ac:spMkLst>
            <pc:docMk/>
            <pc:sldMk cId="3294276103" sldId="329"/>
            <ac:spMk id="8" creationId="{DC410DB0-4F2B-42AB-A62D-BB7A1F42E449}"/>
          </ac:spMkLst>
        </pc:spChg>
        <pc:spChg chg="mod">
          <ac:chgData name="Jian" userId="dc9c5ffe-2e2f-4ce4-a6ad-08764b325b15" providerId="ADAL" clId="{9D86C80B-C324-4F68-8A36-C2EB371AB475}" dt="2020-10-15T21:42:53.315" v="3666" actId="1076"/>
          <ac:spMkLst>
            <pc:docMk/>
            <pc:sldMk cId="3294276103" sldId="329"/>
            <ac:spMk id="14" creationId="{4AE68BDA-D3DB-4CE4-8736-F119076236B2}"/>
          </ac:spMkLst>
        </pc:spChg>
        <pc:spChg chg="del">
          <ac:chgData name="Jian" userId="dc9c5ffe-2e2f-4ce4-a6ad-08764b325b15" providerId="ADAL" clId="{9D86C80B-C324-4F68-8A36-C2EB371AB475}" dt="2020-10-15T21:42:21.067" v="3638" actId="478"/>
          <ac:spMkLst>
            <pc:docMk/>
            <pc:sldMk cId="3294276103" sldId="329"/>
            <ac:spMk id="18" creationId="{2B375014-FDAC-45BF-A5EE-E110F9EBE781}"/>
          </ac:spMkLst>
        </pc:spChg>
        <pc:spChg chg="del">
          <ac:chgData name="Jian" userId="dc9c5ffe-2e2f-4ce4-a6ad-08764b325b15" providerId="ADAL" clId="{9D86C80B-C324-4F68-8A36-C2EB371AB475}" dt="2020-10-15T21:42:21.067" v="3638" actId="478"/>
          <ac:spMkLst>
            <pc:docMk/>
            <pc:sldMk cId="3294276103" sldId="329"/>
            <ac:spMk id="20" creationId="{311DAD8A-6CFC-494D-9E2D-19C324E7E067}"/>
          </ac:spMkLst>
        </pc:spChg>
        <pc:spChg chg="del">
          <ac:chgData name="Jian" userId="dc9c5ffe-2e2f-4ce4-a6ad-08764b325b15" providerId="ADAL" clId="{9D86C80B-C324-4F68-8A36-C2EB371AB475}" dt="2020-10-15T21:42:21.067" v="3638" actId="478"/>
          <ac:spMkLst>
            <pc:docMk/>
            <pc:sldMk cId="3294276103" sldId="329"/>
            <ac:spMk id="22" creationId="{488A1BE6-931F-4CD8-BC44-F0A786D11CCF}"/>
          </ac:spMkLst>
        </pc:spChg>
      </pc:sldChg>
      <pc:sldChg chg="addSp delSp modSp mod modAnim">
        <pc:chgData name="Jian" userId="dc9c5ffe-2e2f-4ce4-a6ad-08764b325b15" providerId="ADAL" clId="{9D86C80B-C324-4F68-8A36-C2EB371AB475}" dt="2020-10-17T00:01:02.370" v="15102" actId="947"/>
        <pc:sldMkLst>
          <pc:docMk/>
          <pc:sldMk cId="2969043386" sldId="330"/>
        </pc:sldMkLst>
        <pc:spChg chg="mod">
          <ac:chgData name="Jian" userId="dc9c5ffe-2e2f-4ce4-a6ad-08764b325b15" providerId="ADAL" clId="{9D86C80B-C324-4F68-8A36-C2EB371AB475}" dt="2020-10-16T05:38:41.623" v="6479" actId="6549"/>
          <ac:spMkLst>
            <pc:docMk/>
            <pc:sldMk cId="2969043386" sldId="330"/>
            <ac:spMk id="2" creationId="{409170B3-109A-43F3-8C69-547D089B193D}"/>
          </ac:spMkLst>
        </pc:spChg>
        <pc:spChg chg="add mod">
          <ac:chgData name="Jian" userId="dc9c5ffe-2e2f-4ce4-a6ad-08764b325b15" providerId="ADAL" clId="{9D86C80B-C324-4F68-8A36-C2EB371AB475}" dt="2020-10-17T00:01:02.370" v="15102" actId="947"/>
          <ac:spMkLst>
            <pc:docMk/>
            <pc:sldMk cId="2969043386" sldId="330"/>
            <ac:spMk id="3" creationId="{1AB5EC0F-57AB-47D5-B052-B79D30E833B0}"/>
          </ac:spMkLst>
        </pc:spChg>
        <pc:spChg chg="del mod">
          <ac:chgData name="Jian" userId="dc9c5ffe-2e2f-4ce4-a6ad-08764b325b15" providerId="ADAL" clId="{9D86C80B-C324-4F68-8A36-C2EB371AB475}" dt="2020-10-16T05:20:55.016" v="5821" actId="478"/>
          <ac:spMkLst>
            <pc:docMk/>
            <pc:sldMk cId="2969043386" sldId="330"/>
            <ac:spMk id="3" creationId="{6E3B049A-F326-4E6C-9367-94D0366DC876}"/>
          </ac:spMkLst>
        </pc:spChg>
        <pc:spChg chg="mod">
          <ac:chgData name="Jian" userId="dc9c5ffe-2e2f-4ce4-a6ad-08764b325b15" providerId="ADAL" clId="{9D86C80B-C324-4F68-8A36-C2EB371AB475}" dt="2020-10-16T05:21:48.270" v="5827" actId="14100"/>
          <ac:spMkLst>
            <pc:docMk/>
            <pc:sldMk cId="2969043386" sldId="330"/>
            <ac:spMk id="5" creationId="{52256497-6752-4305-87CD-90E41593B519}"/>
          </ac:spMkLst>
        </pc:spChg>
        <pc:spChg chg="add del mod">
          <ac:chgData name="Jian" userId="dc9c5ffe-2e2f-4ce4-a6ad-08764b325b15" providerId="ADAL" clId="{9D86C80B-C324-4F68-8A36-C2EB371AB475}" dt="2020-10-16T05:20:57.947" v="5822" actId="478"/>
          <ac:spMkLst>
            <pc:docMk/>
            <pc:sldMk cId="2969043386" sldId="330"/>
            <ac:spMk id="7" creationId="{B8DC3B90-56DB-4F9A-A5FA-FE87CD0B4004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8" creationId="{BED16AA1-E1CE-44A8-9B0A-99D905E37B00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9" creationId="{81D1108E-F7A5-4895-95FC-419F241E706A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11" creationId="{6B7A90E1-6D79-46FA-9DCC-12473B0086DB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13" creationId="{4AAF37F5-AEE3-4539-986A-3117BB4645FA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15" creationId="{DC11C995-DFE9-46EA-9520-0A7E920B036C}"/>
          </ac:spMkLst>
        </pc:spChg>
        <pc:spChg chg="add mod">
          <ac:chgData name="Jian" userId="dc9c5ffe-2e2f-4ce4-a6ad-08764b325b15" providerId="ADAL" clId="{9D86C80B-C324-4F68-8A36-C2EB371AB475}" dt="2020-10-16T05:22:45.423" v="5890" actId="1035"/>
          <ac:spMkLst>
            <pc:docMk/>
            <pc:sldMk cId="2969043386" sldId="330"/>
            <ac:spMk id="17" creationId="{A97E122D-A29C-44B9-9911-1B9DA62FC0D7}"/>
          </ac:spMkLst>
        </pc:spChg>
        <pc:spChg chg="mod">
          <ac:chgData name="Jian" userId="dc9c5ffe-2e2f-4ce4-a6ad-08764b325b15" providerId="ADAL" clId="{9D86C80B-C324-4F68-8A36-C2EB371AB475}" dt="2020-10-17T00:00:15.392" v="15090" actId="20577"/>
          <ac:spMkLst>
            <pc:docMk/>
            <pc:sldMk cId="2969043386" sldId="330"/>
            <ac:spMk id="19" creationId="{53935FB8-F0D1-41A3-B2AA-39A89EE89A19}"/>
          </ac:spMkLst>
        </pc:spChg>
        <pc:spChg chg="mod">
          <ac:chgData name="Jian" userId="dc9c5ffe-2e2f-4ce4-a6ad-08764b325b15" providerId="ADAL" clId="{9D86C80B-C324-4F68-8A36-C2EB371AB475}" dt="2020-10-16T05:21:50.757" v="5828" actId="14100"/>
          <ac:spMkLst>
            <pc:docMk/>
            <pc:sldMk cId="2969043386" sldId="330"/>
            <ac:spMk id="21" creationId="{6AC3FA6F-11A0-493F-9061-1E445A248A45}"/>
          </ac:spMkLst>
        </pc:spChg>
        <pc:spChg chg="add del">
          <ac:chgData name="Jian" userId="dc9c5ffe-2e2f-4ce4-a6ad-08764b325b15" providerId="ADAL" clId="{9D86C80B-C324-4F68-8A36-C2EB371AB475}" dt="2020-10-16T05:21:03.164" v="5824" actId="478"/>
          <ac:spMkLst>
            <pc:docMk/>
            <pc:sldMk cId="2969043386" sldId="330"/>
            <ac:spMk id="23" creationId="{B18ED785-4DBA-40ED-94CF-EE33DA0013B2}"/>
          </ac:spMkLst>
        </pc:spChg>
        <pc:spChg chg="add mod">
          <ac:chgData name="Jian" userId="dc9c5ffe-2e2f-4ce4-a6ad-08764b325b15" providerId="ADAL" clId="{9D86C80B-C324-4F68-8A36-C2EB371AB475}" dt="2020-10-16T05:24:03.247" v="5972" actId="1076"/>
          <ac:spMkLst>
            <pc:docMk/>
            <pc:sldMk cId="2969043386" sldId="330"/>
            <ac:spMk id="25" creationId="{60B6E442-8D54-477D-8715-7E5CA33289B0}"/>
          </ac:spMkLst>
        </pc:spChg>
      </pc:sldChg>
      <pc:sldChg chg="addSp delSp modSp mod ord addAnim delAnim modAnim">
        <pc:chgData name="Jian" userId="dc9c5ffe-2e2f-4ce4-a6ad-08764b325b15" providerId="ADAL" clId="{9D86C80B-C324-4F68-8A36-C2EB371AB475}" dt="2020-10-17T00:01:59.185" v="15124" actId="6549"/>
        <pc:sldMkLst>
          <pc:docMk/>
          <pc:sldMk cId="2496033651" sldId="331"/>
        </pc:sldMkLst>
        <pc:spChg chg="mod">
          <ac:chgData name="Jian" userId="dc9c5ffe-2e2f-4ce4-a6ad-08764b325b15" providerId="ADAL" clId="{9D86C80B-C324-4F68-8A36-C2EB371AB475}" dt="2020-10-16T04:56:50.179" v="5615" actId="1076"/>
          <ac:spMkLst>
            <pc:docMk/>
            <pc:sldMk cId="2496033651" sldId="331"/>
            <ac:spMk id="2" creationId="{2406F4EA-7261-4695-8379-426160F286D8}"/>
          </ac:spMkLst>
        </pc:spChg>
        <pc:spChg chg="add del mod">
          <ac:chgData name="Jian" userId="dc9c5ffe-2e2f-4ce4-a6ad-08764b325b15" providerId="ADAL" clId="{9D86C80B-C324-4F68-8A36-C2EB371AB475}" dt="2020-10-15T22:12:43.722" v="3777" actId="478"/>
          <ac:spMkLst>
            <pc:docMk/>
            <pc:sldMk cId="2496033651" sldId="331"/>
            <ac:spMk id="3" creationId="{7714AF73-F6D1-4B11-9444-E7009D1B07A8}"/>
          </ac:spMkLst>
        </pc:spChg>
        <pc:spChg chg="add del mod">
          <ac:chgData name="Jian" userId="dc9c5ffe-2e2f-4ce4-a6ad-08764b325b15" providerId="ADAL" clId="{9D86C80B-C324-4F68-8A36-C2EB371AB475}" dt="2020-10-15T22:12:43.722" v="3777" actId="478"/>
          <ac:spMkLst>
            <pc:docMk/>
            <pc:sldMk cId="2496033651" sldId="331"/>
            <ac:spMk id="5" creationId="{E90696BA-49D1-4FE1-B55C-3046D4B4F816}"/>
          </ac:spMkLst>
        </pc:spChg>
        <pc:spChg chg="mod">
          <ac:chgData name="Jian" userId="dc9c5ffe-2e2f-4ce4-a6ad-08764b325b15" providerId="ADAL" clId="{9D86C80B-C324-4F68-8A36-C2EB371AB475}" dt="2020-10-16T05:13:52.225" v="5768" actId="1035"/>
          <ac:spMkLst>
            <pc:docMk/>
            <pc:sldMk cId="2496033651" sldId="331"/>
            <ac:spMk id="6" creationId="{C1AA8E6D-5F79-4A2D-8C89-A7B52D5B59CA}"/>
          </ac:spMkLst>
        </pc:spChg>
        <pc:spChg chg="add del mod">
          <ac:chgData name="Jian" userId="dc9c5ffe-2e2f-4ce4-a6ad-08764b325b15" providerId="ADAL" clId="{9D86C80B-C324-4F68-8A36-C2EB371AB475}" dt="2020-10-16T03:34:35.180" v="5401" actId="21"/>
          <ac:spMkLst>
            <pc:docMk/>
            <pc:sldMk cId="2496033651" sldId="331"/>
            <ac:spMk id="7" creationId="{E2F16FB6-B088-49E0-BEE6-A5ED2D356807}"/>
          </ac:spMkLst>
        </pc:spChg>
        <pc:spChg chg="add del mod">
          <ac:chgData name="Jian" userId="dc9c5ffe-2e2f-4ce4-a6ad-08764b325b15" providerId="ADAL" clId="{9D86C80B-C324-4F68-8A36-C2EB371AB475}" dt="2020-10-16T04:33:15.703" v="5423" actId="1076"/>
          <ac:spMkLst>
            <pc:docMk/>
            <pc:sldMk cId="2496033651" sldId="331"/>
            <ac:spMk id="8" creationId="{941BFEBA-70FA-4C52-8473-177D43DD3710}"/>
          </ac:spMkLst>
        </pc:spChg>
        <pc:spChg chg="del mod">
          <ac:chgData name="Jian" userId="dc9c5ffe-2e2f-4ce4-a6ad-08764b325b15" providerId="ADAL" clId="{9D86C80B-C324-4F68-8A36-C2EB371AB475}" dt="2020-10-16T03:34:35.180" v="5401" actId="21"/>
          <ac:spMkLst>
            <pc:docMk/>
            <pc:sldMk cId="2496033651" sldId="331"/>
            <ac:spMk id="9" creationId="{82982953-A031-4E1D-A06E-73EC9E410086}"/>
          </ac:spMkLst>
        </pc:spChg>
        <pc:spChg chg="add del mod">
          <ac:chgData name="Jian" userId="dc9c5ffe-2e2f-4ce4-a6ad-08764b325b15" providerId="ADAL" clId="{9D86C80B-C324-4F68-8A36-C2EB371AB475}" dt="2020-10-16T03:34:35.180" v="5401" actId="21"/>
          <ac:spMkLst>
            <pc:docMk/>
            <pc:sldMk cId="2496033651" sldId="331"/>
            <ac:spMk id="11" creationId="{3A2A36B6-64AE-4567-8BEE-10CA68B7A9F7}"/>
          </ac:spMkLst>
        </pc:spChg>
        <pc:spChg chg="mod">
          <ac:chgData name="Jian" userId="dc9c5ffe-2e2f-4ce4-a6ad-08764b325b15" providerId="ADAL" clId="{9D86C80B-C324-4F68-8A36-C2EB371AB475}" dt="2020-10-15T21:36:08.790" v="3634" actId="1037"/>
          <ac:spMkLst>
            <pc:docMk/>
            <pc:sldMk cId="2496033651" sldId="331"/>
            <ac:spMk id="13" creationId="{41087334-3AD8-49A3-A853-106425402B64}"/>
          </ac:spMkLst>
        </pc:spChg>
        <pc:spChg chg="add del mod">
          <ac:chgData name="Jian" userId="dc9c5ffe-2e2f-4ce4-a6ad-08764b325b15" providerId="ADAL" clId="{9D86C80B-C324-4F68-8A36-C2EB371AB475}" dt="2020-10-16T04:33:15.703" v="5423" actId="1076"/>
          <ac:spMkLst>
            <pc:docMk/>
            <pc:sldMk cId="2496033651" sldId="331"/>
            <ac:spMk id="16" creationId="{AAED632A-FF04-47B0-A7FE-13A631DD865B}"/>
          </ac:spMkLst>
        </pc:spChg>
        <pc:spChg chg="add del mod">
          <ac:chgData name="Jian" userId="dc9c5ffe-2e2f-4ce4-a6ad-08764b325b15" providerId="ADAL" clId="{9D86C80B-C324-4F68-8A36-C2EB371AB475}" dt="2020-10-15T22:12:26.798" v="3774" actId="478"/>
          <ac:spMkLst>
            <pc:docMk/>
            <pc:sldMk cId="2496033651" sldId="331"/>
            <ac:spMk id="18" creationId="{FA1E7E86-0457-44B5-B2A4-303EDAB8B7D7}"/>
          </ac:spMkLst>
        </pc:spChg>
        <pc:spChg chg="add del mod">
          <ac:chgData name="Jian" userId="dc9c5ffe-2e2f-4ce4-a6ad-08764b325b15" providerId="ADAL" clId="{9D86C80B-C324-4F68-8A36-C2EB371AB475}" dt="2020-10-15T22:12:26.798" v="3774" actId="478"/>
          <ac:spMkLst>
            <pc:docMk/>
            <pc:sldMk cId="2496033651" sldId="331"/>
            <ac:spMk id="20" creationId="{FED45281-1AB8-407F-B633-8E76F4A245D6}"/>
          </ac:spMkLst>
        </pc:spChg>
        <pc:spChg chg="add del mod">
          <ac:chgData name="Jian" userId="dc9c5ffe-2e2f-4ce4-a6ad-08764b325b15" providerId="ADAL" clId="{9D86C80B-C324-4F68-8A36-C2EB371AB475}" dt="2020-10-15T22:12:26.798" v="3774" actId="478"/>
          <ac:spMkLst>
            <pc:docMk/>
            <pc:sldMk cId="2496033651" sldId="331"/>
            <ac:spMk id="22" creationId="{C6628652-4DAF-43E6-9319-28604C7A4B7F}"/>
          </ac:spMkLst>
        </pc:spChg>
        <pc:spChg chg="add del mod">
          <ac:chgData name="Jian" userId="dc9c5ffe-2e2f-4ce4-a6ad-08764b325b15" providerId="ADAL" clId="{9D86C80B-C324-4F68-8A36-C2EB371AB475}" dt="2020-10-15T22:12:31.681" v="3775" actId="478"/>
          <ac:spMkLst>
            <pc:docMk/>
            <pc:sldMk cId="2496033651" sldId="331"/>
            <ac:spMk id="24" creationId="{CC6FBB4F-302D-4FE8-A333-35E78DDA1BD3}"/>
          </ac:spMkLst>
        </pc:spChg>
        <pc:spChg chg="add del mod">
          <ac:chgData name="Jian" userId="dc9c5ffe-2e2f-4ce4-a6ad-08764b325b15" providerId="ADAL" clId="{9D86C80B-C324-4F68-8A36-C2EB371AB475}" dt="2020-10-15T22:12:26.798" v="3774" actId="478"/>
          <ac:spMkLst>
            <pc:docMk/>
            <pc:sldMk cId="2496033651" sldId="331"/>
            <ac:spMk id="26" creationId="{BF932F55-E3A2-4A0B-BCAC-78A3B527CCAA}"/>
          </ac:spMkLst>
        </pc:spChg>
        <pc:spChg chg="add mod">
          <ac:chgData name="Jian" userId="dc9c5ffe-2e2f-4ce4-a6ad-08764b325b15" providerId="ADAL" clId="{9D86C80B-C324-4F68-8A36-C2EB371AB475}" dt="2020-10-17T00:01:59.185" v="15124" actId="6549"/>
          <ac:spMkLst>
            <pc:docMk/>
            <pc:sldMk cId="2496033651" sldId="331"/>
            <ac:spMk id="27" creationId="{A1EF3AD7-8D9B-4251-B009-C1D8BEFC8A48}"/>
          </ac:spMkLst>
        </pc:spChg>
        <pc:spChg chg="add mod">
          <ac:chgData name="Jian" userId="dc9c5ffe-2e2f-4ce4-a6ad-08764b325b15" providerId="ADAL" clId="{9D86C80B-C324-4F68-8A36-C2EB371AB475}" dt="2020-10-16T03:35:05.165" v="5404"/>
          <ac:spMkLst>
            <pc:docMk/>
            <pc:sldMk cId="2496033651" sldId="331"/>
            <ac:spMk id="28" creationId="{E25A8E44-2937-472F-B04F-F98EAEE086CA}"/>
          </ac:spMkLst>
        </pc:spChg>
        <pc:spChg chg="add mod">
          <ac:chgData name="Jian" userId="dc9c5ffe-2e2f-4ce4-a6ad-08764b325b15" providerId="ADAL" clId="{9D86C80B-C324-4F68-8A36-C2EB371AB475}" dt="2020-10-16T18:33:41.432" v="8218" actId="14100"/>
          <ac:spMkLst>
            <pc:docMk/>
            <pc:sldMk cId="2496033651" sldId="331"/>
            <ac:spMk id="29" creationId="{46D2B711-8369-4D58-A836-D8C7283C7E2D}"/>
          </ac:spMkLst>
        </pc:spChg>
      </pc:sldChg>
      <pc:sldChg chg="addSp delSp modSp mod modAnim">
        <pc:chgData name="Jian" userId="dc9c5ffe-2e2f-4ce4-a6ad-08764b325b15" providerId="ADAL" clId="{9D86C80B-C324-4F68-8A36-C2EB371AB475}" dt="2020-10-17T01:15:37.290" v="16115" actId="1076"/>
        <pc:sldMkLst>
          <pc:docMk/>
          <pc:sldMk cId="674057754" sldId="332"/>
        </pc:sldMkLst>
        <pc:spChg chg="mod">
          <ac:chgData name="Jian" userId="dc9c5ffe-2e2f-4ce4-a6ad-08764b325b15" providerId="ADAL" clId="{9D86C80B-C324-4F68-8A36-C2EB371AB475}" dt="2020-10-17T01:15:36.012" v="16114" actId="14100"/>
          <ac:spMkLst>
            <pc:docMk/>
            <pc:sldMk cId="674057754" sldId="332"/>
            <ac:spMk id="6" creationId="{14C13331-CA3F-485D-85D3-6F962D0DCE37}"/>
          </ac:spMkLst>
        </pc:spChg>
        <pc:spChg chg="add mod ord">
          <ac:chgData name="Jian" userId="dc9c5ffe-2e2f-4ce4-a6ad-08764b325b15" providerId="ADAL" clId="{9D86C80B-C324-4F68-8A36-C2EB371AB475}" dt="2020-10-17T01:14:11.869" v="16056" actId="1076"/>
          <ac:spMkLst>
            <pc:docMk/>
            <pc:sldMk cId="674057754" sldId="332"/>
            <ac:spMk id="8" creationId="{413923A3-23A1-45B6-B956-066A3C93F4B4}"/>
          </ac:spMkLst>
        </pc:spChg>
        <pc:spChg chg="mod">
          <ac:chgData name="Jian" userId="dc9c5ffe-2e2f-4ce4-a6ad-08764b325b15" providerId="ADAL" clId="{9D86C80B-C324-4F68-8A36-C2EB371AB475}" dt="2020-10-17T01:15:31.022" v="16112" actId="20577"/>
          <ac:spMkLst>
            <pc:docMk/>
            <pc:sldMk cId="674057754" sldId="332"/>
            <ac:spMk id="26" creationId="{79FA94A2-2AB7-402C-8CA7-01E8C5E77D7D}"/>
          </ac:spMkLst>
        </pc:spChg>
        <pc:spChg chg="del mod">
          <ac:chgData name="Jian" userId="dc9c5ffe-2e2f-4ce4-a6ad-08764b325b15" providerId="ADAL" clId="{9D86C80B-C324-4F68-8A36-C2EB371AB475}" dt="2020-10-17T01:14:02.493" v="16053" actId="21"/>
          <ac:spMkLst>
            <pc:docMk/>
            <pc:sldMk cId="674057754" sldId="332"/>
            <ac:spMk id="27" creationId="{42C1D22B-6F42-400B-AE41-C664FB2E6762}"/>
          </ac:spMkLst>
        </pc:spChg>
        <pc:spChg chg="mod">
          <ac:chgData name="Jian" userId="dc9c5ffe-2e2f-4ce4-a6ad-08764b325b15" providerId="ADAL" clId="{9D86C80B-C324-4F68-8A36-C2EB371AB475}" dt="2020-10-17T01:15:37.290" v="16115" actId="1076"/>
          <ac:spMkLst>
            <pc:docMk/>
            <pc:sldMk cId="674057754" sldId="332"/>
            <ac:spMk id="29" creationId="{3FB68103-BB02-491A-B31B-40A118034F24}"/>
          </ac:spMkLst>
        </pc:spChg>
      </pc:sldChg>
      <pc:sldChg chg="modSp mod modNotesTx">
        <pc:chgData name="Jian" userId="dc9c5ffe-2e2f-4ce4-a6ad-08764b325b15" providerId="ADAL" clId="{9D86C80B-C324-4F68-8A36-C2EB371AB475}" dt="2020-10-17T01:37:15.279" v="17312" actId="20577"/>
        <pc:sldMkLst>
          <pc:docMk/>
          <pc:sldMk cId="3831273724" sldId="333"/>
        </pc:sldMkLst>
        <pc:spChg chg="mod">
          <ac:chgData name="Jian" userId="dc9c5ffe-2e2f-4ce4-a6ad-08764b325b15" providerId="ADAL" clId="{9D86C80B-C324-4F68-8A36-C2EB371AB475}" dt="2020-10-16T21:30:45.655" v="10280" actId="20577"/>
          <ac:spMkLst>
            <pc:docMk/>
            <pc:sldMk cId="3831273724" sldId="333"/>
            <ac:spMk id="3" creationId="{0BFF37B8-EC80-43A6-9B7E-2BF4EC7B989D}"/>
          </ac:spMkLst>
        </pc:spChg>
      </pc:sldChg>
      <pc:sldChg chg="add del mod ord modShow">
        <pc:chgData name="Jian" userId="dc9c5ffe-2e2f-4ce4-a6ad-08764b325b15" providerId="ADAL" clId="{9D86C80B-C324-4F68-8A36-C2EB371AB475}" dt="2020-10-16T06:00:36.242" v="6874" actId="729"/>
        <pc:sldMkLst>
          <pc:docMk/>
          <pc:sldMk cId="2043844286" sldId="334"/>
        </pc:sldMkLst>
      </pc:sldChg>
      <pc:sldChg chg="mod ord modShow">
        <pc:chgData name="Jian" userId="dc9c5ffe-2e2f-4ce4-a6ad-08764b325b15" providerId="ADAL" clId="{9D86C80B-C324-4F68-8A36-C2EB371AB475}" dt="2020-10-16T06:00:36.242" v="6874" actId="729"/>
        <pc:sldMkLst>
          <pc:docMk/>
          <pc:sldMk cId="329748717" sldId="335"/>
        </pc:sldMkLst>
      </pc:sldChg>
      <pc:sldChg chg="mod ord modShow">
        <pc:chgData name="Jian" userId="dc9c5ffe-2e2f-4ce4-a6ad-08764b325b15" providerId="ADAL" clId="{9D86C80B-C324-4F68-8A36-C2EB371AB475}" dt="2020-10-16T06:09:57.734" v="7043" actId="729"/>
        <pc:sldMkLst>
          <pc:docMk/>
          <pc:sldMk cId="1520574760" sldId="336"/>
        </pc:sldMkLst>
      </pc:sldChg>
      <pc:sldChg chg="mod ord modShow">
        <pc:chgData name="Jian" userId="dc9c5ffe-2e2f-4ce4-a6ad-08764b325b15" providerId="ADAL" clId="{9D86C80B-C324-4F68-8A36-C2EB371AB475}" dt="2020-10-16T06:09:57.734" v="7043" actId="729"/>
        <pc:sldMkLst>
          <pc:docMk/>
          <pc:sldMk cId="585941355" sldId="337"/>
        </pc:sldMkLst>
      </pc:sldChg>
      <pc:sldChg chg="modSp mod ord modAnim modShow">
        <pc:chgData name="Jian" userId="dc9c5ffe-2e2f-4ce4-a6ad-08764b325b15" providerId="ADAL" clId="{9D86C80B-C324-4F68-8A36-C2EB371AB475}" dt="2020-10-16T06:03:05.669" v="6937" actId="729"/>
        <pc:sldMkLst>
          <pc:docMk/>
          <pc:sldMk cId="1462651076" sldId="338"/>
        </pc:sldMkLst>
        <pc:spChg chg="mod">
          <ac:chgData name="Jian" userId="dc9c5ffe-2e2f-4ce4-a6ad-08764b325b15" providerId="ADAL" clId="{9D86C80B-C324-4F68-8A36-C2EB371AB475}" dt="2020-10-14T19:32:28.918" v="103" actId="20578"/>
          <ac:spMkLst>
            <pc:docMk/>
            <pc:sldMk cId="1462651076" sldId="338"/>
            <ac:spMk id="14" creationId="{879DCD56-6B32-4A33-BFC4-DB9689BE39D0}"/>
          </ac:spMkLst>
        </pc:spChg>
      </pc:sldChg>
      <pc:sldChg chg="modSp mod ord modShow">
        <pc:chgData name="Jian" userId="dc9c5ffe-2e2f-4ce4-a6ad-08764b325b15" providerId="ADAL" clId="{9D86C80B-C324-4F68-8A36-C2EB371AB475}" dt="2020-10-16T05:47:06.791" v="6869"/>
        <pc:sldMkLst>
          <pc:docMk/>
          <pc:sldMk cId="1784512867" sldId="339"/>
        </pc:sldMkLst>
        <pc:spChg chg="mod">
          <ac:chgData name="Jian" userId="dc9c5ffe-2e2f-4ce4-a6ad-08764b325b15" providerId="ADAL" clId="{9D86C80B-C324-4F68-8A36-C2EB371AB475}" dt="2020-10-14T23:27:51.431" v="508" actId="14100"/>
          <ac:spMkLst>
            <pc:docMk/>
            <pc:sldMk cId="1784512867" sldId="339"/>
            <ac:spMk id="11" creationId="{39EEDB31-0E5C-43DF-B709-627A3C844A60}"/>
          </ac:spMkLst>
        </pc:spChg>
      </pc:sldChg>
      <pc:sldChg chg="mod ord modShow">
        <pc:chgData name="Jian" userId="dc9c5ffe-2e2f-4ce4-a6ad-08764b325b15" providerId="ADAL" clId="{9D86C80B-C324-4F68-8A36-C2EB371AB475}" dt="2020-10-16T05:47:06.791" v="6869"/>
        <pc:sldMkLst>
          <pc:docMk/>
          <pc:sldMk cId="2948289408" sldId="341"/>
        </pc:sldMkLst>
      </pc:sldChg>
      <pc:sldChg chg="addSp modSp mod modAnim">
        <pc:chgData name="Jian" userId="dc9c5ffe-2e2f-4ce4-a6ad-08764b325b15" providerId="ADAL" clId="{9D86C80B-C324-4F68-8A36-C2EB371AB475}" dt="2020-10-17T03:15:46.034" v="17612"/>
        <pc:sldMkLst>
          <pc:docMk/>
          <pc:sldMk cId="2608279969" sldId="342"/>
        </pc:sldMkLst>
        <pc:spChg chg="mod">
          <ac:chgData name="Jian" userId="dc9c5ffe-2e2f-4ce4-a6ad-08764b325b15" providerId="ADAL" clId="{9D86C80B-C324-4F68-8A36-C2EB371AB475}" dt="2020-10-16T18:46:57.661" v="8312" actId="14100"/>
          <ac:spMkLst>
            <pc:docMk/>
            <pc:sldMk cId="2608279969" sldId="342"/>
            <ac:spMk id="2" creationId="{7006C579-5327-4FB7-A489-4ECE072CB81A}"/>
          </ac:spMkLst>
        </pc:spChg>
        <pc:spChg chg="mod">
          <ac:chgData name="Jian" userId="dc9c5ffe-2e2f-4ce4-a6ad-08764b325b15" providerId="ADAL" clId="{9D86C80B-C324-4F68-8A36-C2EB371AB475}" dt="2020-10-17T03:15:22.433" v="17607" actId="1076"/>
          <ac:spMkLst>
            <pc:docMk/>
            <pc:sldMk cId="2608279969" sldId="342"/>
            <ac:spMk id="16" creationId="{035BCC1E-C38C-4A0E-B011-7BDD529C0C31}"/>
          </ac:spMkLst>
        </pc:spChg>
        <pc:spChg chg="add mod ord">
          <ac:chgData name="Jian" userId="dc9c5ffe-2e2f-4ce4-a6ad-08764b325b15" providerId="ADAL" clId="{9D86C80B-C324-4F68-8A36-C2EB371AB475}" dt="2020-10-17T00:37:34.887" v="15158" actId="167"/>
          <ac:spMkLst>
            <pc:docMk/>
            <pc:sldMk cId="2608279969" sldId="342"/>
            <ac:spMk id="20" creationId="{1F62CF8E-B7BF-4F71-A2DF-A3A1907B7C3A}"/>
          </ac:spMkLst>
        </pc:spChg>
        <pc:spChg chg="add mod ord">
          <ac:chgData name="Jian" userId="dc9c5ffe-2e2f-4ce4-a6ad-08764b325b15" providerId="ADAL" clId="{9D86C80B-C324-4F68-8A36-C2EB371AB475}" dt="2020-10-17T00:38:18.871" v="15164" actId="167"/>
          <ac:spMkLst>
            <pc:docMk/>
            <pc:sldMk cId="2608279969" sldId="342"/>
            <ac:spMk id="23" creationId="{FD5C3E2E-A48F-4520-999A-4B8D2A3E3AD8}"/>
          </ac:spMkLst>
        </pc:spChg>
        <pc:spChg chg="add mod ord">
          <ac:chgData name="Jian" userId="dc9c5ffe-2e2f-4ce4-a6ad-08764b325b15" providerId="ADAL" clId="{9D86C80B-C324-4F68-8A36-C2EB371AB475}" dt="2020-10-17T00:38:59.160" v="15170" actId="167"/>
          <ac:spMkLst>
            <pc:docMk/>
            <pc:sldMk cId="2608279969" sldId="342"/>
            <ac:spMk id="24" creationId="{31325D85-4512-4B79-A2D4-02E1C22B9993}"/>
          </ac:spMkLst>
        </pc:spChg>
        <pc:spChg chg="add mod ord">
          <ac:chgData name="Jian" userId="dc9c5ffe-2e2f-4ce4-a6ad-08764b325b15" providerId="ADAL" clId="{9D86C80B-C324-4F68-8A36-C2EB371AB475}" dt="2020-10-17T00:39:44.611" v="15181" actId="167"/>
          <ac:spMkLst>
            <pc:docMk/>
            <pc:sldMk cId="2608279969" sldId="342"/>
            <ac:spMk id="26" creationId="{C6188444-741D-4A1F-AFA7-FB06D06DD7ED}"/>
          </ac:spMkLst>
        </pc:spChg>
        <pc:spChg chg="add mod ord">
          <ac:chgData name="Jian" userId="dc9c5ffe-2e2f-4ce4-a6ad-08764b325b15" providerId="ADAL" clId="{9D86C80B-C324-4F68-8A36-C2EB371AB475}" dt="2020-10-17T00:39:44.611" v="15181" actId="167"/>
          <ac:spMkLst>
            <pc:docMk/>
            <pc:sldMk cId="2608279969" sldId="342"/>
            <ac:spMk id="28" creationId="{FE42B74C-3B5D-46FB-A915-B7EC35622377}"/>
          </ac:spMkLst>
        </pc:spChg>
        <pc:spChg chg="add mod ord">
          <ac:chgData name="Jian" userId="dc9c5ffe-2e2f-4ce4-a6ad-08764b325b15" providerId="ADAL" clId="{9D86C80B-C324-4F68-8A36-C2EB371AB475}" dt="2020-10-17T03:15:38.637" v="17611" actId="167"/>
          <ac:spMkLst>
            <pc:docMk/>
            <pc:sldMk cId="2608279969" sldId="342"/>
            <ac:spMk id="30" creationId="{25209D71-3730-4F70-8501-5E744B7C8159}"/>
          </ac:spMkLst>
        </pc:spChg>
        <pc:spChg chg="mod">
          <ac:chgData name="Jian" userId="dc9c5ffe-2e2f-4ce4-a6ad-08764b325b15" providerId="ADAL" clId="{9D86C80B-C324-4F68-8A36-C2EB371AB475}" dt="2020-10-17T03:15:22.047" v="17606" actId="20577"/>
          <ac:spMkLst>
            <pc:docMk/>
            <pc:sldMk cId="2608279969" sldId="342"/>
            <ac:spMk id="31" creationId="{675ED42B-818C-4FB9-A0C0-C44D4B58BD00}"/>
          </ac:spMkLst>
        </pc:spChg>
        <pc:spChg chg="mod">
          <ac:chgData name="Jian" userId="dc9c5ffe-2e2f-4ce4-a6ad-08764b325b15" providerId="ADAL" clId="{9D86C80B-C324-4F68-8A36-C2EB371AB475}" dt="2020-10-16T20:35:40.366" v="9016" actId="1076"/>
          <ac:spMkLst>
            <pc:docMk/>
            <pc:sldMk cId="2608279969" sldId="342"/>
            <ac:spMk id="32" creationId="{FA5A73B5-122C-475D-B01E-55CF567C2700}"/>
          </ac:spMkLst>
        </pc:spChg>
      </pc:sldChg>
      <pc:sldChg chg="addSp delSp modSp add mod delAnim modAnim modNotesTx">
        <pc:chgData name="Jian" userId="dc9c5ffe-2e2f-4ce4-a6ad-08764b325b15" providerId="ADAL" clId="{9D86C80B-C324-4F68-8A36-C2EB371AB475}" dt="2020-10-16T21:48:35.167" v="11728" actId="20577"/>
        <pc:sldMkLst>
          <pc:docMk/>
          <pc:sldMk cId="298277117" sldId="343"/>
        </pc:sldMkLst>
        <pc:spChg chg="mod">
          <ac:chgData name="Jian" userId="dc9c5ffe-2e2f-4ce4-a6ad-08764b325b15" providerId="ADAL" clId="{9D86C80B-C324-4F68-8A36-C2EB371AB475}" dt="2020-10-15T19:27:02.106" v="2695" actId="20577"/>
          <ac:spMkLst>
            <pc:docMk/>
            <pc:sldMk cId="298277117" sldId="343"/>
            <ac:spMk id="2" creationId="{49FF1474-9B6C-4FA7-878C-9D25A2AEE9E7}"/>
          </ac:spMkLst>
        </pc:spChg>
        <pc:spChg chg="mod">
          <ac:chgData name="Jian" userId="dc9c5ffe-2e2f-4ce4-a6ad-08764b325b15" providerId="ADAL" clId="{9D86C80B-C324-4F68-8A36-C2EB371AB475}" dt="2020-10-15T16:20:47.402" v="517" actId="20577"/>
          <ac:spMkLst>
            <pc:docMk/>
            <pc:sldMk cId="298277117" sldId="343"/>
            <ac:spMk id="3" creationId="{43361953-8C02-454A-B7E7-47CEF6A3B1D1}"/>
          </ac:spMkLst>
        </pc:spChg>
        <pc:spChg chg="del mod">
          <ac:chgData name="Jian" userId="dc9c5ffe-2e2f-4ce4-a6ad-08764b325b15" providerId="ADAL" clId="{9D86C80B-C324-4F68-8A36-C2EB371AB475}" dt="2020-10-15T16:21:17.986" v="525" actId="478"/>
          <ac:spMkLst>
            <pc:docMk/>
            <pc:sldMk cId="298277117" sldId="343"/>
            <ac:spMk id="81" creationId="{6D5D138E-21F7-4C7E-8C3A-CDE3C7E8BAB1}"/>
          </ac:spMkLst>
        </pc:spChg>
        <pc:spChg chg="mod">
          <ac:chgData name="Jian" userId="dc9c5ffe-2e2f-4ce4-a6ad-08764b325b15" providerId="ADAL" clId="{9D86C80B-C324-4F68-8A36-C2EB371AB475}" dt="2020-10-15T16:21:42.403" v="529" actId="1076"/>
          <ac:spMkLst>
            <pc:docMk/>
            <pc:sldMk cId="298277117" sldId="343"/>
            <ac:spMk id="84" creationId="{CF2C9BC6-000C-401D-AF20-96122CC9E516}"/>
          </ac:spMkLst>
        </pc:spChg>
        <pc:spChg chg="mod">
          <ac:chgData name="Jian" userId="dc9c5ffe-2e2f-4ce4-a6ad-08764b325b15" providerId="ADAL" clId="{9D86C80B-C324-4F68-8A36-C2EB371AB475}" dt="2020-10-15T16:33:39.660" v="585" actId="1036"/>
          <ac:spMkLst>
            <pc:docMk/>
            <pc:sldMk cId="298277117" sldId="343"/>
            <ac:spMk id="90" creationId="{6007E763-54B6-491E-A766-0DA1ACA6DF48}"/>
          </ac:spMkLst>
        </pc:spChg>
        <pc:spChg chg="del">
          <ac:chgData name="Jian" userId="dc9c5ffe-2e2f-4ce4-a6ad-08764b325b15" providerId="ADAL" clId="{9D86C80B-C324-4F68-8A36-C2EB371AB475}" dt="2020-10-15T16:20:57.560" v="518" actId="478"/>
          <ac:spMkLst>
            <pc:docMk/>
            <pc:sldMk cId="298277117" sldId="343"/>
            <ac:spMk id="97" creationId="{E0F48506-7F88-44F5-AE60-A54D72533C4E}"/>
          </ac:spMkLst>
        </pc:spChg>
        <pc:spChg chg="mod">
          <ac:chgData name="Jian" userId="dc9c5ffe-2e2f-4ce4-a6ad-08764b325b15" providerId="ADAL" clId="{9D86C80B-C324-4F68-8A36-C2EB371AB475}" dt="2020-10-15T16:21:33.741" v="528" actId="1076"/>
          <ac:spMkLst>
            <pc:docMk/>
            <pc:sldMk cId="298277117" sldId="343"/>
            <ac:spMk id="101" creationId="{765EDA30-F3E0-4578-B216-8524768363DA}"/>
          </ac:spMkLst>
        </pc:spChg>
        <pc:spChg chg="mod">
          <ac:chgData name="Jian" userId="dc9c5ffe-2e2f-4ce4-a6ad-08764b325b15" providerId="ADAL" clId="{9D86C80B-C324-4F68-8A36-C2EB371AB475}" dt="2020-10-15T16:25:14.466" v="534"/>
          <ac:spMkLst>
            <pc:docMk/>
            <pc:sldMk cId="298277117" sldId="343"/>
            <ac:spMk id="185" creationId="{A0A5B9F8-18E9-4A86-A307-CDA9A22DDCD3}"/>
          </ac:spMkLst>
        </pc:spChg>
        <pc:spChg chg="mod">
          <ac:chgData name="Jian" userId="dc9c5ffe-2e2f-4ce4-a6ad-08764b325b15" providerId="ADAL" clId="{9D86C80B-C324-4F68-8A36-C2EB371AB475}" dt="2020-10-15T16:22:35.251" v="532" actId="207"/>
          <ac:spMkLst>
            <pc:docMk/>
            <pc:sldMk cId="298277117" sldId="343"/>
            <ac:spMk id="272" creationId="{1A419822-F94E-45D1-B82D-402B2D32ABA1}"/>
          </ac:spMkLst>
        </pc:spChg>
        <pc:spChg chg="mod">
          <ac:chgData name="Jian" userId="dc9c5ffe-2e2f-4ce4-a6ad-08764b325b15" providerId="ADAL" clId="{9D86C80B-C324-4F68-8A36-C2EB371AB475}" dt="2020-10-15T16:25:14.466" v="534"/>
          <ac:spMkLst>
            <pc:docMk/>
            <pc:sldMk cId="298277117" sldId="343"/>
            <ac:spMk id="283" creationId="{D07767F2-F5CB-4679-AEBF-08817FD5D35D}"/>
          </ac:spMkLst>
        </pc:spChg>
        <pc:spChg chg="mod">
          <ac:chgData name="Jian" userId="dc9c5ffe-2e2f-4ce4-a6ad-08764b325b15" providerId="ADAL" clId="{9D86C80B-C324-4F68-8A36-C2EB371AB475}" dt="2020-10-15T16:25:14.466" v="534"/>
          <ac:spMkLst>
            <pc:docMk/>
            <pc:sldMk cId="298277117" sldId="343"/>
            <ac:spMk id="289" creationId="{376110F4-1ED2-4881-8EF2-4BD6DFA9A468}"/>
          </ac:spMkLst>
        </pc:spChg>
        <pc:spChg chg="mod">
          <ac:chgData name="Jian" userId="dc9c5ffe-2e2f-4ce4-a6ad-08764b325b15" providerId="ADAL" clId="{9D86C80B-C324-4F68-8A36-C2EB371AB475}" dt="2020-10-15T16:33:27.454" v="584" actId="1036"/>
          <ac:spMkLst>
            <pc:docMk/>
            <pc:sldMk cId="298277117" sldId="343"/>
            <ac:spMk id="290" creationId="{30FAC973-351A-410B-877E-AAF27D2CC7E4}"/>
          </ac:spMkLst>
        </pc:spChg>
        <pc:spChg chg="mod">
          <ac:chgData name="Jian" userId="dc9c5ffe-2e2f-4ce4-a6ad-08764b325b15" providerId="ADAL" clId="{9D86C80B-C324-4F68-8A36-C2EB371AB475}" dt="2020-10-15T16:31:01.960" v="572" actId="1076"/>
          <ac:spMkLst>
            <pc:docMk/>
            <pc:sldMk cId="298277117" sldId="343"/>
            <ac:spMk id="294" creationId="{6ACBB777-82C4-4BFE-9DC9-5376C7CBAFCB}"/>
          </ac:spMkLst>
        </pc:spChg>
        <pc:spChg chg="mod">
          <ac:chgData name="Jian" userId="dc9c5ffe-2e2f-4ce4-a6ad-08764b325b15" providerId="ADAL" clId="{9D86C80B-C324-4F68-8A36-C2EB371AB475}" dt="2020-10-16T21:40:01.528" v="11449" actId="20577"/>
          <ac:spMkLst>
            <pc:docMk/>
            <pc:sldMk cId="298277117" sldId="343"/>
            <ac:spMk id="295" creationId="{3F284421-0418-4D32-857B-6DE3914B4605}"/>
          </ac:spMkLst>
        </pc:spChg>
        <pc:spChg chg="mod">
          <ac:chgData name="Jian" userId="dc9c5ffe-2e2f-4ce4-a6ad-08764b325b15" providerId="ADAL" clId="{9D86C80B-C324-4F68-8A36-C2EB371AB475}" dt="2020-10-16T00:15:49.356" v="5222" actId="1037"/>
          <ac:spMkLst>
            <pc:docMk/>
            <pc:sldMk cId="298277117" sldId="343"/>
            <ac:spMk id="298" creationId="{2AF53533-F910-4E5E-8FE3-88010A83B025}"/>
          </ac:spMkLst>
        </pc:spChg>
        <pc:spChg chg="mod">
          <ac:chgData name="Jian" userId="dc9c5ffe-2e2f-4ce4-a6ad-08764b325b15" providerId="ADAL" clId="{9D86C80B-C324-4F68-8A36-C2EB371AB475}" dt="2020-10-16T00:16:40.660" v="5255" actId="1036"/>
          <ac:spMkLst>
            <pc:docMk/>
            <pc:sldMk cId="298277117" sldId="343"/>
            <ac:spMk id="307" creationId="{1BD9E3EB-9E61-4C58-B48B-AE9E5A4F0753}"/>
          </ac:spMkLst>
        </pc:spChg>
        <pc:spChg chg="mod">
          <ac:chgData name="Jian" userId="dc9c5ffe-2e2f-4ce4-a6ad-08764b325b15" providerId="ADAL" clId="{9D86C80B-C324-4F68-8A36-C2EB371AB475}" dt="2020-10-15T16:25:14.466" v="534"/>
          <ac:spMkLst>
            <pc:docMk/>
            <pc:sldMk cId="298277117" sldId="343"/>
            <ac:spMk id="308" creationId="{E3C49D94-7656-4E69-B26A-8F81F70F11F3}"/>
          </ac:spMkLst>
        </pc:spChg>
        <pc:grpChg chg="del">
          <ac:chgData name="Jian" userId="dc9c5ffe-2e2f-4ce4-a6ad-08764b325b15" providerId="ADAL" clId="{9D86C80B-C324-4F68-8A36-C2EB371AB475}" dt="2020-10-15T16:25:13.225" v="533" actId="478"/>
          <ac:grpSpMkLst>
            <pc:docMk/>
            <pc:sldMk cId="298277117" sldId="343"/>
            <ac:grpSpMk id="18" creationId="{540C1BE0-79B7-4A5A-97FC-674E1805E840}"/>
          </ac:grpSpMkLst>
        </pc:grpChg>
        <pc:grpChg chg="add mod">
          <ac:chgData name="Jian" userId="dc9c5ffe-2e2f-4ce4-a6ad-08764b325b15" providerId="ADAL" clId="{9D86C80B-C324-4F68-8A36-C2EB371AB475}" dt="2020-10-16T00:15:43.377" v="5202" actId="1035"/>
          <ac:grpSpMkLst>
            <pc:docMk/>
            <pc:sldMk cId="298277117" sldId="343"/>
            <ac:grpSpMk id="184" creationId="{A5540C69-3BD6-4241-9933-D0AB9FC56E87}"/>
          </ac:grpSpMkLst>
        </pc:grpChg>
        <pc:graphicFrameChg chg="add del mod">
          <ac:chgData name="Jian" userId="dc9c5ffe-2e2f-4ce4-a6ad-08764b325b15" providerId="ADAL" clId="{9D86C80B-C324-4F68-8A36-C2EB371AB475}" dt="2020-10-16T19:18:32.116" v="8444" actId="478"/>
          <ac:graphicFrameMkLst>
            <pc:docMk/>
            <pc:sldMk cId="298277117" sldId="343"/>
            <ac:graphicFrameMk id="24" creationId="{4539915A-7F80-4313-9C89-BD7781C4A139}"/>
          </ac:graphicFrameMkLst>
        </pc:graphicFrameChg>
        <pc:graphicFrameChg chg="add del mod">
          <ac:chgData name="Jian" userId="dc9c5ffe-2e2f-4ce4-a6ad-08764b325b15" providerId="ADAL" clId="{9D86C80B-C324-4F68-8A36-C2EB371AB475}" dt="2020-10-16T19:18:32.116" v="8444" actId="478"/>
          <ac:graphicFrameMkLst>
            <pc:docMk/>
            <pc:sldMk cId="298277117" sldId="343"/>
            <ac:graphicFrameMk id="25" creationId="{23C7A0E7-9449-4684-89E9-DF2301C1CE13}"/>
          </ac:graphicFrameMkLst>
        </pc:graphicFrameChg>
        <pc:graphicFrameChg chg="add mod modGraphic">
          <ac:chgData name="Jian" userId="dc9c5ffe-2e2f-4ce4-a6ad-08764b325b15" providerId="ADAL" clId="{9D86C80B-C324-4F68-8A36-C2EB371AB475}" dt="2020-10-16T19:19:01.765" v="8491" actId="1076"/>
          <ac:graphicFrameMkLst>
            <pc:docMk/>
            <pc:sldMk cId="298277117" sldId="343"/>
            <ac:graphicFrameMk id="26" creationId="{483D2801-10A8-47D2-A258-A18536F30D11}"/>
          </ac:graphicFrameMkLst>
        </pc:graphicFrameChg>
        <pc:graphicFrameChg chg="add mod">
          <ac:chgData name="Jian" userId="dc9c5ffe-2e2f-4ce4-a6ad-08764b325b15" providerId="ADAL" clId="{9D86C80B-C324-4F68-8A36-C2EB371AB475}" dt="2020-10-16T19:18:54.210" v="8488" actId="1076"/>
          <ac:graphicFrameMkLst>
            <pc:docMk/>
            <pc:sldMk cId="298277117" sldId="343"/>
            <ac:graphicFrameMk id="27" creationId="{13F96B31-9D9E-4D07-AC92-97CDA9E6BB40}"/>
          </ac:graphicFrameMkLst>
        </pc:graphicFrameChg>
        <pc:graphicFrameChg chg="add mod modGraphic">
          <ac:chgData name="Jian" userId="dc9c5ffe-2e2f-4ce4-a6ad-08764b325b15" providerId="ADAL" clId="{9D86C80B-C324-4F68-8A36-C2EB371AB475}" dt="2020-10-16T19:20:20.437" v="8502" actId="207"/>
          <ac:graphicFrameMkLst>
            <pc:docMk/>
            <pc:sldMk cId="298277117" sldId="343"/>
            <ac:graphicFrameMk id="28" creationId="{1C84C69F-840C-4ADF-9215-DDDAC2F888DF}"/>
          </ac:graphicFrameMkLst>
        </pc:graphicFrameChg>
        <pc:graphicFrameChg chg="add mod">
          <ac:chgData name="Jian" userId="dc9c5ffe-2e2f-4ce4-a6ad-08764b325b15" providerId="ADAL" clId="{9D86C80B-C324-4F68-8A36-C2EB371AB475}" dt="2020-10-16T19:20:36.712" v="8538" actId="1035"/>
          <ac:graphicFrameMkLst>
            <pc:docMk/>
            <pc:sldMk cId="298277117" sldId="343"/>
            <ac:graphicFrameMk id="29" creationId="{64403BE1-B66B-4F3D-AB93-8371A72E0466}"/>
          </ac:graphicFrameMkLst>
        </pc:graphicFrameChg>
        <pc:graphicFrameChg chg="add mod">
          <ac:chgData name="Jian" userId="dc9c5ffe-2e2f-4ce4-a6ad-08764b325b15" providerId="ADAL" clId="{9D86C80B-C324-4F68-8A36-C2EB371AB475}" dt="2020-10-16T19:21:56.732" v="8607" actId="1076"/>
          <ac:graphicFrameMkLst>
            <pc:docMk/>
            <pc:sldMk cId="298277117" sldId="343"/>
            <ac:graphicFrameMk id="315" creationId="{5DFD079D-C377-4784-A1E5-28521863797A}"/>
          </ac:graphicFrameMkLst>
        </pc:graphicFrameChg>
        <pc:graphicFrameChg chg="add mod">
          <ac:chgData name="Jian" userId="dc9c5ffe-2e2f-4ce4-a6ad-08764b325b15" providerId="ADAL" clId="{9D86C80B-C324-4F68-8A36-C2EB371AB475}" dt="2020-10-16T19:23:30.256" v="8613" actId="1076"/>
          <ac:graphicFrameMkLst>
            <pc:docMk/>
            <pc:sldMk cId="298277117" sldId="343"/>
            <ac:graphicFrameMk id="316" creationId="{39C2FBB5-AAED-43CB-8C64-26B52CBE83E6}"/>
          </ac:graphicFrameMkLst>
        </pc:graphicFrameChg>
        <pc:cxnChg chg="del mod">
          <ac:chgData name="Jian" userId="dc9c5ffe-2e2f-4ce4-a6ad-08764b325b15" providerId="ADAL" clId="{9D86C80B-C324-4F68-8A36-C2EB371AB475}" dt="2020-10-15T16:21:19.053" v="526" actId="478"/>
          <ac:cxnSpMkLst>
            <pc:docMk/>
            <pc:sldMk cId="298277117" sldId="343"/>
            <ac:cxnSpMk id="85" creationId="{E7FA7162-2A0D-4273-BC24-BEF16235C095}"/>
          </ac:cxnSpMkLst>
        </pc:cxnChg>
        <pc:cxnChg chg="mod">
          <ac:chgData name="Jian" userId="dc9c5ffe-2e2f-4ce4-a6ad-08764b325b15" providerId="ADAL" clId="{9D86C80B-C324-4F68-8A36-C2EB371AB475}" dt="2020-10-15T16:21:42.403" v="529" actId="1076"/>
          <ac:cxnSpMkLst>
            <pc:docMk/>
            <pc:sldMk cId="298277117" sldId="343"/>
            <ac:cxnSpMk id="91" creationId="{661742F0-AA6D-4096-81C5-623DBCD0AE02}"/>
          </ac:cxnSpMkLst>
        </pc:cxnChg>
        <pc:cxnChg chg="mod">
          <ac:chgData name="Jian" userId="dc9c5ffe-2e2f-4ce4-a6ad-08764b325b15" providerId="ADAL" clId="{9D86C80B-C324-4F68-8A36-C2EB371AB475}" dt="2020-10-15T16:33:39.660" v="585" actId="1036"/>
          <ac:cxnSpMkLst>
            <pc:docMk/>
            <pc:sldMk cId="298277117" sldId="343"/>
            <ac:cxnSpMk id="94" creationId="{3D51EA52-2BD3-4315-92C7-6946CE97F2E5}"/>
          </ac:cxnSpMkLst>
        </pc:cxnChg>
        <pc:cxnChg chg="del mod">
          <ac:chgData name="Jian" userId="dc9c5ffe-2e2f-4ce4-a6ad-08764b325b15" providerId="ADAL" clId="{9D86C80B-C324-4F68-8A36-C2EB371AB475}" dt="2020-10-15T16:20:58.724" v="519" actId="478"/>
          <ac:cxnSpMkLst>
            <pc:docMk/>
            <pc:sldMk cId="298277117" sldId="343"/>
            <ac:cxnSpMk id="98" creationId="{54ED685C-07A9-418A-8B16-314B1FF6BCBA}"/>
          </ac:cxnSpMkLst>
        </pc:cxnChg>
        <pc:cxnChg chg="mod">
          <ac:chgData name="Jian" userId="dc9c5ffe-2e2f-4ce4-a6ad-08764b325b15" providerId="ADAL" clId="{9D86C80B-C324-4F68-8A36-C2EB371AB475}" dt="2020-10-15T16:21:42.403" v="529" actId="1076"/>
          <ac:cxnSpMkLst>
            <pc:docMk/>
            <pc:sldMk cId="298277117" sldId="343"/>
            <ac:cxnSpMk id="102" creationId="{BE4EC80B-01C4-41D9-9285-33A23A9470F2}"/>
          </ac:cxnSpMkLst>
        </pc:cxnChg>
        <pc:cxnChg chg="mod">
          <ac:chgData name="Jian" userId="dc9c5ffe-2e2f-4ce4-a6ad-08764b325b15" providerId="ADAL" clId="{9D86C80B-C324-4F68-8A36-C2EB371AB475}" dt="2020-10-15T16:25:13.225" v="533" actId="478"/>
          <ac:cxnSpMkLst>
            <pc:docMk/>
            <pc:sldMk cId="298277117" sldId="343"/>
            <ac:cxnSpMk id="177" creationId="{F5B133CB-963D-4DB3-8103-37A82437C60F}"/>
          </ac:cxnSpMkLst>
        </pc:cxnChg>
        <pc:cxnChg chg="mod">
          <ac:chgData name="Jian" userId="dc9c5ffe-2e2f-4ce4-a6ad-08764b325b15" providerId="ADAL" clId="{9D86C80B-C324-4F68-8A36-C2EB371AB475}" dt="2020-10-16T00:22:24.058" v="5261" actId="14100"/>
          <ac:cxnSpMkLst>
            <pc:docMk/>
            <pc:sldMk cId="298277117" sldId="343"/>
            <ac:cxnSpMk id="301" creationId="{03DCD7EB-4C89-40FE-9AAC-3D649B0CF2EB}"/>
          </ac:cxnSpMkLst>
        </pc:cxnChg>
        <pc:cxnChg chg="mod">
          <ac:chgData name="Jian" userId="dc9c5ffe-2e2f-4ce4-a6ad-08764b325b15" providerId="ADAL" clId="{9D86C80B-C324-4F68-8A36-C2EB371AB475}" dt="2020-10-16T21:39:59.619" v="11443" actId="20577"/>
          <ac:cxnSpMkLst>
            <pc:docMk/>
            <pc:sldMk cId="298277117" sldId="343"/>
            <ac:cxnSpMk id="305" creationId="{CCA29F66-9912-424D-820F-BE7E03DC9EC5}"/>
          </ac:cxnSpMkLst>
        </pc:cxnChg>
        <pc:cxnChg chg="mod">
          <ac:chgData name="Jian" userId="dc9c5ffe-2e2f-4ce4-a6ad-08764b325b15" providerId="ADAL" clId="{9D86C80B-C324-4F68-8A36-C2EB371AB475}" dt="2020-10-15T16:31:04.585" v="573" actId="14100"/>
          <ac:cxnSpMkLst>
            <pc:docMk/>
            <pc:sldMk cId="298277117" sldId="343"/>
            <ac:cxnSpMk id="306" creationId="{4C4BA4B9-4F22-4C00-BF61-266E8259C261}"/>
          </ac:cxnSpMkLst>
        </pc:cxnChg>
      </pc:sldChg>
      <pc:sldChg chg="add del">
        <pc:chgData name="Jian" userId="dc9c5ffe-2e2f-4ce4-a6ad-08764b325b15" providerId="ADAL" clId="{9D86C80B-C324-4F68-8A36-C2EB371AB475}" dt="2020-10-14T21:55:05.964" v="297" actId="2890"/>
        <pc:sldMkLst>
          <pc:docMk/>
          <pc:sldMk cId="1797671905" sldId="343"/>
        </pc:sldMkLst>
      </pc:sldChg>
      <pc:sldChg chg="new del">
        <pc:chgData name="Jian" userId="dc9c5ffe-2e2f-4ce4-a6ad-08764b325b15" providerId="ADAL" clId="{9D86C80B-C324-4F68-8A36-C2EB371AB475}" dt="2020-10-15T05:36:49.101" v="510" actId="47"/>
        <pc:sldMkLst>
          <pc:docMk/>
          <pc:sldMk cId="3039037079" sldId="343"/>
        </pc:sldMkLst>
      </pc:sldChg>
      <pc:sldChg chg="add del replId">
        <pc:chgData name="Jian" userId="dc9c5ffe-2e2f-4ce4-a6ad-08764b325b15" providerId="ADAL" clId="{9D86C80B-C324-4F68-8A36-C2EB371AB475}" dt="2020-10-14T21:55:05.964" v="297" actId="2890"/>
        <pc:sldMkLst>
          <pc:docMk/>
          <pc:sldMk cId="489167601" sldId="344"/>
        </pc:sldMkLst>
      </pc:sldChg>
      <pc:sldChg chg="addSp delSp modSp new mod delAnim modAnim modNotesTx">
        <pc:chgData name="Jian" userId="dc9c5ffe-2e2f-4ce4-a6ad-08764b325b15" providerId="ADAL" clId="{9D86C80B-C324-4F68-8A36-C2EB371AB475}" dt="2020-10-17T02:41:31.993" v="17361" actId="1076"/>
        <pc:sldMkLst>
          <pc:docMk/>
          <pc:sldMk cId="1960734382" sldId="344"/>
        </pc:sldMkLst>
        <pc:spChg chg="mod">
          <ac:chgData name="Jian" userId="dc9c5ffe-2e2f-4ce4-a6ad-08764b325b15" providerId="ADAL" clId="{9D86C80B-C324-4F68-8A36-C2EB371AB475}" dt="2020-10-16T20:45:42.003" v="9060" actId="20577"/>
          <ac:spMkLst>
            <pc:docMk/>
            <pc:sldMk cId="1960734382" sldId="344"/>
            <ac:spMk id="2" creationId="{949E2289-F836-46AF-A8E9-384A508BE9C7}"/>
          </ac:spMkLst>
        </pc:spChg>
        <pc:spChg chg="del">
          <ac:chgData name="Jian" userId="dc9c5ffe-2e2f-4ce4-a6ad-08764b325b15" providerId="ADAL" clId="{9D86C80B-C324-4F68-8A36-C2EB371AB475}" dt="2020-10-15T16:34:50.017" v="653" actId="478"/>
          <ac:spMkLst>
            <pc:docMk/>
            <pc:sldMk cId="1960734382" sldId="344"/>
            <ac:spMk id="3" creationId="{C1C42908-E069-40F1-8884-60EF9580FC10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9" creationId="{29683B9D-383A-4E6A-9F61-544492E1542B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0" creationId="{734884A8-198F-47CD-BDDA-8F17C043E965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1" creationId="{9AFB5529-12B0-445F-AA4E-02249A92204D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2" creationId="{DC5ECB7B-C575-4AA8-BFD1-80662501A74F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3" creationId="{0F070F1B-9669-43E9-9F34-644EF7CF7815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4" creationId="{A843D475-2E6B-4918-BCB9-2901775296FF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5" creationId="{B8105C95-1DBC-4CD3-9EF1-AAF4F79EEEBC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24" creationId="{7F8A6025-2F0C-4383-B879-FA8D4B384426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25" creationId="{E4331C7C-3D94-4F44-A135-B1EF1BE46199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26" creationId="{BF1D74D0-A5B4-41D3-94D5-06ECEF7B2AE4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34" creationId="{360F6632-295A-4FAF-9C23-45788C0D236A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35" creationId="{ED7E8CCC-8DDE-43DE-8EA7-8256694F7A7E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36" creationId="{07BCAE82-0B6C-441D-82E0-0F21CA975D12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44" creationId="{0E65F9CB-E18D-46BE-A44B-B8D476703AA2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45" creationId="{1FB5F440-4475-4755-9D1B-DC23BE56DE72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46" creationId="{098A023A-49C2-4354-AF49-A608B63077C2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54" creationId="{06A6470A-ABEC-4BA6-AB4C-2328890ADF7D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55" creationId="{B85A978A-B303-439B-BB27-F9FDD11E5F3C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62" creationId="{0ED96A61-0556-4BB0-82F9-2C906897AD20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63" creationId="{6DF7ADC0-B7FE-411C-A0FF-CA8B9678851A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70" creationId="{30815BA3-3E0C-49F2-97BB-9AE7F3FB95DE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71" creationId="{1496EE42-F810-4A3F-BD4F-2631F00EB30D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72" creationId="{D403BE97-5F7A-4B6F-88F7-64DFC1AC5834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80" creationId="{D53D6E34-AFD2-47A2-837A-8212CE2996B6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81" creationId="{919C0AB5-48CC-4062-9120-667B52A09D5B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88" creationId="{4BDB80BD-36FE-49AF-AC70-863FDCA40A8F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89" creationId="{385487FC-46B7-4A51-B312-F2C9B9B4E205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00" creationId="{50866715-5A54-4B58-A2C7-1BA151D8E650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03" creationId="{61D34424-2F2C-4656-8ACC-B48810272C58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04" creationId="{1CDCE570-D636-436F-9091-A548E10BC30D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05" creationId="{8C45B8BC-A7EF-48E6-9294-C5733563D8F0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13" creationId="{FEDCB30D-6D65-47FE-A5AF-D7AD7B68B1AE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14" creationId="{39E61F39-679A-4F73-B516-DEE3DB6B34AF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21" creationId="{1D6EE5B8-DE5D-448B-A273-23A9F6818DBD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22" creationId="{600F3479-E369-4238-86FB-9AE35B2B5345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30" creationId="{2EBC22DD-104A-4CE1-9350-7F526C2551E1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31" creationId="{BF2337A7-4CCB-4E4C-9E7C-A6BDDB77840C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39" creationId="{DF7B29B6-4B60-45FF-9AC5-3F6CA6BD3872}"/>
          </ac:spMkLst>
        </pc:spChg>
        <pc:spChg chg="add mod">
          <ac:chgData name="Jian" userId="dc9c5ffe-2e2f-4ce4-a6ad-08764b325b15" providerId="ADAL" clId="{9D86C80B-C324-4F68-8A36-C2EB371AB475}" dt="2020-10-16T21:59:34.500" v="12543" actId="207"/>
          <ac:spMkLst>
            <pc:docMk/>
            <pc:sldMk cId="1960734382" sldId="344"/>
            <ac:spMk id="140" creationId="{18DDBF5A-4534-477B-8C33-9FEED53B7BC7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41" creationId="{E0622C53-90F2-47E9-8221-BD38C1F2D56B}"/>
          </ac:spMkLst>
        </pc:spChg>
        <pc:spChg chg="add mod">
          <ac:chgData name="Jian" userId="dc9c5ffe-2e2f-4ce4-a6ad-08764b325b15" providerId="ADAL" clId="{9D86C80B-C324-4F68-8A36-C2EB371AB475}" dt="2020-10-16T00:21:35.919" v="5260" actId="1035"/>
          <ac:spMkLst>
            <pc:docMk/>
            <pc:sldMk cId="1960734382" sldId="344"/>
            <ac:spMk id="142" creationId="{14604940-2B7E-4F59-9815-C0D814F040EE}"/>
          </ac:spMkLst>
        </pc:spChg>
        <pc:spChg chg="mod">
          <ac:chgData name="Jian" userId="dc9c5ffe-2e2f-4ce4-a6ad-08764b325b15" providerId="ADAL" clId="{9D86C80B-C324-4F68-8A36-C2EB371AB475}" dt="2020-10-15T17:01:23.499" v="903" actId="14100"/>
          <ac:spMkLst>
            <pc:docMk/>
            <pc:sldMk cId="1960734382" sldId="344"/>
            <ac:spMk id="144" creationId="{3E8FD84B-ABCB-482B-BE5E-1C291CC5FC6F}"/>
          </ac:spMkLst>
        </pc:spChg>
        <pc:spChg chg="mod">
          <ac:chgData name="Jian" userId="dc9c5ffe-2e2f-4ce4-a6ad-08764b325b15" providerId="ADAL" clId="{9D86C80B-C324-4F68-8A36-C2EB371AB475}" dt="2020-10-15T17:00:20.687" v="885" actId="1035"/>
          <ac:spMkLst>
            <pc:docMk/>
            <pc:sldMk cId="1960734382" sldId="344"/>
            <ac:spMk id="145" creationId="{4BB866FF-8076-4B13-ABC3-DA72366B5CD4}"/>
          </ac:spMkLst>
        </pc:spChg>
        <pc:spChg chg="mod">
          <ac:chgData name="Jian" userId="dc9c5ffe-2e2f-4ce4-a6ad-08764b325b15" providerId="ADAL" clId="{9D86C80B-C324-4F68-8A36-C2EB371AB475}" dt="2020-10-15T16:34:42.693" v="651"/>
          <ac:spMkLst>
            <pc:docMk/>
            <pc:sldMk cId="1960734382" sldId="344"/>
            <ac:spMk id="153" creationId="{69E2C049-7547-463C-AB5A-B42ED0DEC1AE}"/>
          </ac:spMkLst>
        </pc:spChg>
        <pc:spChg chg="mod">
          <ac:chgData name="Jian" userId="dc9c5ffe-2e2f-4ce4-a6ad-08764b325b15" providerId="ADAL" clId="{9D86C80B-C324-4F68-8A36-C2EB371AB475}" dt="2020-10-15T16:34:42.693" v="651"/>
          <ac:spMkLst>
            <pc:docMk/>
            <pc:sldMk cId="1960734382" sldId="344"/>
            <ac:spMk id="154" creationId="{21DDCA68-36EF-47B0-9E98-96200C818E64}"/>
          </ac:spMkLst>
        </pc:spChg>
        <pc:spChg chg="mod">
          <ac:chgData name="Jian" userId="dc9c5ffe-2e2f-4ce4-a6ad-08764b325b15" providerId="ADAL" clId="{9D86C80B-C324-4F68-8A36-C2EB371AB475}" dt="2020-10-15T16:34:42.693" v="651"/>
          <ac:spMkLst>
            <pc:docMk/>
            <pc:sldMk cId="1960734382" sldId="344"/>
            <ac:spMk id="155" creationId="{5B4468F8-A939-472F-B335-3C25C9CA87DD}"/>
          </ac:spMkLst>
        </pc:spChg>
        <pc:spChg chg="mod">
          <ac:chgData name="Jian" userId="dc9c5ffe-2e2f-4ce4-a6ad-08764b325b15" providerId="ADAL" clId="{9D86C80B-C324-4F68-8A36-C2EB371AB475}" dt="2020-10-15T17:28:33.262" v="1242" actId="1037"/>
          <ac:spMkLst>
            <pc:docMk/>
            <pc:sldMk cId="1960734382" sldId="344"/>
            <ac:spMk id="156" creationId="{B0882410-1FF4-4936-B3CC-7972634A2DD3}"/>
          </ac:spMkLst>
        </pc:spChg>
        <pc:spChg chg="mod">
          <ac:chgData name="Jian" userId="dc9c5ffe-2e2f-4ce4-a6ad-08764b325b15" providerId="ADAL" clId="{9D86C80B-C324-4F68-8A36-C2EB371AB475}" dt="2020-10-15T16:34:42.693" v="651"/>
          <ac:spMkLst>
            <pc:docMk/>
            <pc:sldMk cId="1960734382" sldId="344"/>
            <ac:spMk id="157" creationId="{D7A1D96C-1504-433B-AC22-405A705D697C}"/>
          </ac:spMkLst>
        </pc:spChg>
        <pc:spChg chg="mod">
          <ac:chgData name="Jian" userId="dc9c5ffe-2e2f-4ce4-a6ad-08764b325b15" providerId="ADAL" clId="{9D86C80B-C324-4F68-8A36-C2EB371AB475}" dt="2020-10-15T17:28:21.222" v="1223" actId="14100"/>
          <ac:spMkLst>
            <pc:docMk/>
            <pc:sldMk cId="1960734382" sldId="344"/>
            <ac:spMk id="158" creationId="{054DC765-D1A5-4282-A314-E9A568D98205}"/>
          </ac:spMkLst>
        </pc:spChg>
        <pc:spChg chg="mod">
          <ac:chgData name="Jian" userId="dc9c5ffe-2e2f-4ce4-a6ad-08764b325b15" providerId="ADAL" clId="{9D86C80B-C324-4F68-8A36-C2EB371AB475}" dt="2020-10-15T17:28:55.261" v="1246" actId="1076"/>
          <ac:spMkLst>
            <pc:docMk/>
            <pc:sldMk cId="1960734382" sldId="344"/>
            <ac:spMk id="159" creationId="{294CB352-2426-41A8-8527-5A66ED73E436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62" creationId="{9DCF4FB4-25F4-482E-B15B-34512BA4DE7B}"/>
          </ac:spMkLst>
        </pc:spChg>
        <pc:spChg chg="add mod">
          <ac:chgData name="Jian" userId="dc9c5ffe-2e2f-4ce4-a6ad-08764b325b15" providerId="ADAL" clId="{9D86C80B-C324-4F68-8A36-C2EB371AB475}" dt="2020-10-15T17:15:08.218" v="980" actId="1037"/>
          <ac:spMkLst>
            <pc:docMk/>
            <pc:sldMk cId="1960734382" sldId="344"/>
            <ac:spMk id="164" creationId="{9A36336A-075B-48AA-BA50-D465858657DF}"/>
          </ac:spMkLst>
        </pc:spChg>
        <pc:spChg chg="add mod">
          <ac:chgData name="Jian" userId="dc9c5ffe-2e2f-4ce4-a6ad-08764b325b15" providerId="ADAL" clId="{9D86C80B-C324-4F68-8A36-C2EB371AB475}" dt="2020-10-16T21:58:16.411" v="12353" actId="20577"/>
          <ac:spMkLst>
            <pc:docMk/>
            <pc:sldMk cId="1960734382" sldId="344"/>
            <ac:spMk id="173" creationId="{305A8391-B61F-4B24-A751-D98EC151F430}"/>
          </ac:spMkLst>
        </pc:spChg>
        <pc:spChg chg="add mod">
          <ac:chgData name="Jian" userId="dc9c5ffe-2e2f-4ce4-a6ad-08764b325b15" providerId="ADAL" clId="{9D86C80B-C324-4F68-8A36-C2EB371AB475}" dt="2020-10-17T02:41:31.993" v="17361" actId="1076"/>
          <ac:spMkLst>
            <pc:docMk/>
            <pc:sldMk cId="1960734382" sldId="344"/>
            <ac:spMk id="175" creationId="{6C86CB47-3BF1-46C5-84BA-8CBEFAD6E225}"/>
          </ac:spMkLst>
        </pc:spChg>
        <pc:spChg chg="add del mod">
          <ac:chgData name="Jian" userId="dc9c5ffe-2e2f-4ce4-a6ad-08764b325b15" providerId="ADAL" clId="{9D86C80B-C324-4F68-8A36-C2EB371AB475}" dt="2020-10-15T17:25:25.986" v="1185" actId="478"/>
          <ac:spMkLst>
            <pc:docMk/>
            <pc:sldMk cId="1960734382" sldId="344"/>
            <ac:spMk id="183" creationId="{AE501B4D-88F5-4FF5-BDCD-4D5B4D9655F0}"/>
          </ac:spMkLst>
        </pc:spChg>
        <pc:spChg chg="add mod">
          <ac:chgData name="Jian" userId="dc9c5ffe-2e2f-4ce4-a6ad-08764b325b15" providerId="ADAL" clId="{9D86C80B-C324-4F68-8A36-C2EB371AB475}" dt="2020-10-16T21:59:38.494" v="12544" actId="207"/>
          <ac:spMkLst>
            <pc:docMk/>
            <pc:sldMk cId="1960734382" sldId="344"/>
            <ac:spMk id="184" creationId="{55184BB2-D56C-414E-AADD-5461B5EF7EF1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88" creationId="{B4A445E6-D591-4AFB-A124-589AC8995BBD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90" creationId="{A81489BB-C3E1-4386-96EE-C4DF2130E3F7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92" creationId="{6BF81C7C-4FAD-44EB-BAAB-EE5FF23D17E5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94" creationId="{F5A7AD60-1DEB-427D-90A4-4237784353C4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96" creationId="{DE301876-0028-4607-A0AE-C337933690E2}"/>
          </ac:spMkLst>
        </pc:spChg>
        <pc:spChg chg="add mod">
          <ac:chgData name="Jian" userId="dc9c5ffe-2e2f-4ce4-a6ad-08764b325b15" providerId="ADAL" clId="{9D86C80B-C324-4F68-8A36-C2EB371AB475}" dt="2020-10-16T21:49:51.865" v="11865" actId="164"/>
          <ac:spMkLst>
            <pc:docMk/>
            <pc:sldMk cId="1960734382" sldId="344"/>
            <ac:spMk id="198" creationId="{FC6ECE4E-3FC2-4C16-A3C1-226F5B6E8FD3}"/>
          </ac:spMkLst>
        </pc:spChg>
        <pc:grpChg chg="add mod">
          <ac:chgData name="Jian" userId="dc9c5ffe-2e2f-4ce4-a6ad-08764b325b15" providerId="ADAL" clId="{9D86C80B-C324-4F68-8A36-C2EB371AB475}" dt="2020-10-15T17:15:08.218" v="980" actId="1037"/>
          <ac:grpSpMkLst>
            <pc:docMk/>
            <pc:sldMk cId="1960734382" sldId="344"/>
            <ac:grpSpMk id="143" creationId="{31E182CD-A2BC-4BD1-9943-F75BC1FC7024}"/>
          </ac:grpSpMkLst>
        </pc:grpChg>
        <pc:grpChg chg="add mod">
          <ac:chgData name="Jian" userId="dc9c5ffe-2e2f-4ce4-a6ad-08764b325b15" providerId="ADAL" clId="{9D86C80B-C324-4F68-8A36-C2EB371AB475}" dt="2020-10-15T17:28:16.995" v="1222" actId="1076"/>
          <ac:grpSpMkLst>
            <pc:docMk/>
            <pc:sldMk cId="1960734382" sldId="344"/>
            <ac:grpSpMk id="152" creationId="{79ACB9C5-D0BB-479A-ACA4-CD2CF6392A34}"/>
          </ac:grpSpMkLst>
        </pc:grpChg>
        <pc:grpChg chg="add mod">
          <ac:chgData name="Jian" userId="dc9c5ffe-2e2f-4ce4-a6ad-08764b325b15" providerId="ADAL" clId="{9D86C80B-C324-4F68-8A36-C2EB371AB475}" dt="2020-10-16T21:49:51.865" v="11865" actId="164"/>
          <ac:grpSpMkLst>
            <pc:docMk/>
            <pc:sldMk cId="1960734382" sldId="344"/>
            <ac:grpSpMk id="199" creationId="{C3157C9E-794B-48A7-BEAD-0B29C6F2B859}"/>
          </ac:grpSpMkLst>
        </pc:grp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" creationId="{2B8B0CF3-967F-45D0-996F-4F0928DBCF4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" creationId="{B0B3388C-E38B-4687-A8BA-CC3CAF1498C6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" creationId="{68E8775D-8784-4C69-8FC5-AF4D79B313E0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" creationId="{ED7643AE-35EC-407B-ABC4-C0C538AED24F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6" creationId="{BB51AF90-D8EE-41DA-A730-9A299FE010A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7" creationId="{4B7E2B53-BF36-42DF-904B-95D63881648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8" creationId="{3EA77388-42D7-411C-9227-B858F9E76DBF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9" creationId="{0848CB31-4C85-4E7B-8822-67467B86297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0" creationId="{7F5ABE4C-7E1B-48B4-8A4F-B0EFDD591E04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1" creationId="{726044F7-2A3C-4CA3-A883-4E22C8AA41D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2" creationId="{02A72055-9DD0-4687-AC26-C0C11C51AB7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3" creationId="{A405AD3C-848F-424F-950B-7893AFBDA36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7" creationId="{DAB63894-B2E1-4EA6-A4B2-55EBD2AE205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8" creationId="{B3243AF6-26A6-4B2C-813C-7813135A1410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29" creationId="{3F0C6A96-A7F6-47A0-96D4-84AD7BBC076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0" creationId="{EB653C7C-2A3D-4EB8-A10A-9E271FB417B1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1" creationId="{FFAB03E9-B5FE-4F4E-992D-D7BDC088A55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2" creationId="{4D96FE0C-3A3D-444B-9674-63F985D4A51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3" creationId="{91306C31-F6D0-4669-B348-194F6742F4F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7" creationId="{A6244895-DC39-446A-A978-4E3BB859730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8" creationId="{45D2A113-87B2-4D71-90CD-2D28EC799321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39" creationId="{C04E6995-50C9-4B48-B96D-8C42ECD544D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0" creationId="{F08787CE-22E9-4648-ADFD-89FEACF10CA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1" creationId="{AB96BC77-8E25-472A-AA28-61D0FC551267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2" creationId="{275D08BA-DAC7-440A-881C-69082FA7134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3" creationId="{6B3E8F8D-3DE5-494A-9725-DC0516EAEC2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7" creationId="{5917FD7A-9F86-47D1-B50F-92CEE2F7AA7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8" creationId="{85AE6AAC-2418-499F-98CB-4B7A82E9C816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49" creationId="{B11C9176-68C0-4B25-BA0C-8BB33A27067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0" creationId="{87F07CBB-9493-4E85-B8CA-B258C62F31B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1" creationId="{BE481E12-5CE8-44E7-A9DE-EB714452B37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2" creationId="{BE71CE3C-0DFC-4F47-B670-FD0D55AEBBE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3" creationId="{FBED8CC1-A044-4075-BB6C-9039F5F4E21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6" creationId="{486EC8F2-BF10-44A9-9DF2-89AB62D922F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7" creationId="{64966EB2-4B5E-4FCF-BCD3-1919F299E4D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8" creationId="{AF113FE8-4B86-42DF-9483-B09D9F356A8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59" creationId="{C5F595D4-00F2-4E73-AC95-67E6C1D80704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0" creationId="{2AF46DCB-5169-48F5-A433-DA5C5DF43BF7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1" creationId="{0A8C19C9-5F7E-478E-8276-98AB98657C4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4" creationId="{D3D3ED50-BA48-4D0A-8AD5-74C21885A4D4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5" creationId="{FD2156B7-88BB-4D42-BD59-F704FF9E6D3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6" creationId="{FF6DAE20-DC1E-4894-8EE0-627963503AD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7" creationId="{330A56BD-4147-4D9A-BEAD-7B39D9451486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8" creationId="{3B4D73F6-2772-4FF2-982F-C662D841310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69" creationId="{B2EDCBA4-9D2C-48B2-AADA-CDB5FC3C845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3" creationId="{EE5122AC-32BB-4D8C-8306-DB72B3D119D7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4" creationId="{41EC0B6C-1933-4621-B3C4-3E656826B63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5" creationId="{ADA56523-E53D-4806-A6DD-19F152BB95C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6" creationId="{9F226444-5698-434A-90B7-BF5634A5015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7" creationId="{19122FB8-916E-4CF5-8FFA-326D218D034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8" creationId="{4780D6EE-073C-4E77-B7BD-D5E0F35F83A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79" creationId="{E937F4C4-5ED8-40AB-9714-624BAFFB5D0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2" creationId="{2D2F9082-4FFB-4066-9F10-1287E4441ED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3" creationId="{3A35CECB-4D45-42A3-99FE-EB3F85D4F43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4" creationId="{F7F2034A-A9C9-4F81-872A-FAF704CE248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5" creationId="{EDFEED66-BDBD-490B-BD79-D01FD38311E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6" creationId="{F9C9F671-E33B-4C4C-AE1E-20A48AA487B4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87" creationId="{B2C420C9-C7CA-4DC2-A65B-793ABBCF681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0" creationId="{086D675E-F260-4EB9-AE4E-4EF839A74F11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1" creationId="{6389BA14-7F6D-4C97-80FD-13307200093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2" creationId="{C5AC07D1-8148-4A63-8AD1-DF6D03C3DF7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3" creationId="{C4DE30A9-DADA-4BBC-8322-CC0842A3313F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4" creationId="{A398123D-E515-499E-86C4-E79A04316025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5" creationId="{713885D3-EECA-402E-B85E-D39FD01B677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6" creationId="{141C95B5-D269-44D2-801A-40FC0EF1629E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7" creationId="{3258594E-7F64-4AF9-9DDC-36A5AFFB7E77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8" creationId="{E13B2A42-AB9F-4F77-AC63-6C699120AE8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99" creationId="{7CC4A655-3BD5-46E3-B654-35FDB8864625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1" creationId="{7BE512F2-E82A-43F8-9071-AFC1932FF8C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2" creationId="{DB52550A-A9AF-47CB-AE74-04913C526B95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6" creationId="{8B5644EA-D914-451A-A5B5-26659C186A9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7" creationId="{B506486E-2ECA-455A-B85F-3C48BCB10D10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8" creationId="{F50407F3-87B6-49BB-891A-338D9FFDB61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09" creationId="{76405262-81DD-457A-BA5C-B75F30B910C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0" creationId="{1B433400-C54A-4261-9EF7-1634A171663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1" creationId="{B4E0E39B-D818-4634-833B-D2102332A7E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2" creationId="{89149DDD-C21A-469D-A6A5-400BCA4742D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5" creationId="{4662F9E1-0FF4-4330-BA67-AE9B8703B30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6" creationId="{AC73EF2B-7E2C-4E05-A0E0-69C7996D1361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7" creationId="{A3E81FA9-D3BB-4FDE-B3D9-A7A3CAE0ACE2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8" creationId="{8FB3C747-89A9-48D4-A951-559827A47ED5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19" creationId="{2E7D208B-6B7A-461A-BA68-EC60812D3F0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0" creationId="{0596BA53-7E1F-4BE1-97A8-C73AD0801043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3" creationId="{D7C0FC50-3B9D-41A0-927A-AEC1CDBB9998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4" creationId="{9145AE2E-9967-4B92-BDE2-6AF49BAF8CCA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5" creationId="{E42C439A-463E-48E2-A756-0C9E5D5CBF5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6" creationId="{3808238E-D5B5-437B-8132-D344172C8AAB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7" creationId="{4BC85EE5-9646-4B5B-A66A-2D77E4E9B890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8" creationId="{72BBA7E5-D60D-4CE0-99A3-DAEC3B3BA516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29" creationId="{0DAAF7DE-FBE8-4F36-8386-399D55F27780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2" creationId="{20EA81FE-3428-42ED-87EE-665C241A92D5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3" creationId="{28D4C8B3-D3F8-4E8E-BBC4-B61469CDAA09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4" creationId="{631BA75A-C9E9-4F47-AA20-EF783B953B7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5" creationId="{8F7FE55A-CFCA-4EE0-ADCC-441605A4DFF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6" creationId="{167F2B3B-8E52-4B61-A2AA-8CB616C6B0D6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37" creationId="{C2E65A8D-1200-4B34-9EA0-B6E4DA273473}"/>
          </ac:cxnSpMkLst>
        </pc:cxnChg>
        <pc:cxnChg chg="add del mod">
          <ac:chgData name="Jian" userId="dc9c5ffe-2e2f-4ce4-a6ad-08764b325b15" providerId="ADAL" clId="{9D86C80B-C324-4F68-8A36-C2EB371AB475}" dt="2020-10-15T17:24:17.118" v="1146" actId="21"/>
          <ac:cxnSpMkLst>
            <pc:docMk/>
            <pc:sldMk cId="1960734382" sldId="344"/>
            <ac:cxnSpMk id="138" creationId="{89E34522-103A-4E24-A4BF-7547AC4F302A}"/>
          </ac:cxnSpMkLst>
        </pc:cxnChg>
        <pc:cxnChg chg="mod">
          <ac:chgData name="Jian" userId="dc9c5ffe-2e2f-4ce4-a6ad-08764b325b15" providerId="ADAL" clId="{9D86C80B-C324-4F68-8A36-C2EB371AB475}" dt="2020-10-15T17:01:23.499" v="903" actId="14100"/>
          <ac:cxnSpMkLst>
            <pc:docMk/>
            <pc:sldMk cId="1960734382" sldId="344"/>
            <ac:cxnSpMk id="146" creationId="{434D9C67-A9C8-4A49-ACC0-45345A4EC7C6}"/>
          </ac:cxnSpMkLst>
        </pc:cxnChg>
        <pc:cxnChg chg="mod">
          <ac:chgData name="Jian" userId="dc9c5ffe-2e2f-4ce4-a6ad-08764b325b15" providerId="ADAL" clId="{9D86C80B-C324-4F68-8A36-C2EB371AB475}" dt="2020-10-15T17:00:29.011" v="886" actId="14100"/>
          <ac:cxnSpMkLst>
            <pc:docMk/>
            <pc:sldMk cId="1960734382" sldId="344"/>
            <ac:cxnSpMk id="147" creationId="{0AA4A7D7-6AF5-43C1-BF55-2D6A5E22B160}"/>
          </ac:cxnSpMkLst>
        </pc:cxnChg>
        <pc:cxnChg chg="add mod">
          <ac:chgData name="Jian" userId="dc9c5ffe-2e2f-4ce4-a6ad-08764b325b15" providerId="ADAL" clId="{9D86C80B-C324-4F68-8A36-C2EB371AB475}" dt="2020-10-16T00:21:35.919" v="5260" actId="1035"/>
          <ac:cxnSpMkLst>
            <pc:docMk/>
            <pc:sldMk cId="1960734382" sldId="344"/>
            <ac:cxnSpMk id="148" creationId="{B980BA35-2A05-4BEF-A86B-2020056A452D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49" creationId="{94B0C8D5-0A4B-4DB4-9AA0-AF6CBCE4F315}"/>
          </ac:cxnSpMkLst>
        </pc:cxnChg>
        <pc:cxnChg chg="add mod">
          <ac:chgData name="Jian" userId="dc9c5ffe-2e2f-4ce4-a6ad-08764b325b15" providerId="ADAL" clId="{9D86C80B-C324-4F68-8A36-C2EB371AB475}" dt="2020-10-16T21:59:24.320" v="12536" actId="20577"/>
          <ac:cxnSpMkLst>
            <pc:docMk/>
            <pc:sldMk cId="1960734382" sldId="344"/>
            <ac:cxnSpMk id="150" creationId="{533EE717-9803-41A6-A7B5-BBC776B1537C}"/>
          </ac:cxnSpMkLst>
        </pc:cxnChg>
        <pc:cxnChg chg="add mod">
          <ac:chgData name="Jian" userId="dc9c5ffe-2e2f-4ce4-a6ad-08764b325b15" providerId="ADAL" clId="{9D86C80B-C324-4F68-8A36-C2EB371AB475}" dt="2020-10-15T17:15:08.218" v="980" actId="1037"/>
          <ac:cxnSpMkLst>
            <pc:docMk/>
            <pc:sldMk cId="1960734382" sldId="344"/>
            <ac:cxnSpMk id="151" creationId="{95010793-619F-4D43-B74F-0C8029C5E959}"/>
          </ac:cxnSpMkLst>
        </pc:cxnChg>
        <pc:cxnChg chg="add mod">
          <ac:chgData name="Jian" userId="dc9c5ffe-2e2f-4ce4-a6ad-08764b325b15" providerId="ADAL" clId="{9D86C80B-C324-4F68-8A36-C2EB371AB475}" dt="2020-10-17T02:41:23.962" v="17360" actId="14100"/>
          <ac:cxnSpMkLst>
            <pc:docMk/>
            <pc:sldMk cId="1960734382" sldId="344"/>
            <ac:cxnSpMk id="176" creationId="{851DA230-C0A2-4CCD-9710-BA6A62406828}"/>
          </ac:cxnSpMkLst>
        </pc:cxnChg>
        <pc:cxnChg chg="add del mod">
          <ac:chgData name="Jian" userId="dc9c5ffe-2e2f-4ce4-a6ad-08764b325b15" providerId="ADAL" clId="{9D86C80B-C324-4F68-8A36-C2EB371AB475}" dt="2020-10-15T17:25:02.231" v="1181" actId="478"/>
          <ac:cxnSpMkLst>
            <pc:docMk/>
            <pc:sldMk cId="1960734382" sldId="344"/>
            <ac:cxnSpMk id="178" creationId="{9436A9D1-AF8C-4DC5-8E16-17043CC14ED1}"/>
          </ac:cxnSpMkLst>
        </pc:cxnChg>
      </pc:sldChg>
      <pc:sldChg chg="add mod ord modShow">
        <pc:chgData name="Jian" userId="dc9c5ffe-2e2f-4ce4-a6ad-08764b325b15" providerId="ADAL" clId="{9D86C80B-C324-4F68-8A36-C2EB371AB475}" dt="2020-10-15T18:24:59.126" v="1401" actId="729"/>
        <pc:sldMkLst>
          <pc:docMk/>
          <pc:sldMk cId="3510846732" sldId="345"/>
        </pc:sldMkLst>
      </pc:sldChg>
      <pc:sldChg chg="addSp delSp modSp add mod delAnim modAnim modCm modNotesTx">
        <pc:chgData name="Jian" userId="dc9c5ffe-2e2f-4ce4-a6ad-08764b325b15" providerId="ADAL" clId="{9D86C80B-C324-4F68-8A36-C2EB371AB475}" dt="2020-10-16T22:36:07.684" v="14736" actId="20577"/>
        <pc:sldMkLst>
          <pc:docMk/>
          <pc:sldMk cId="3426074463" sldId="346"/>
        </pc:sldMkLst>
        <pc:spChg chg="mod">
          <ac:chgData name="Jian" userId="dc9c5ffe-2e2f-4ce4-a6ad-08764b325b15" providerId="ADAL" clId="{9D86C80B-C324-4F68-8A36-C2EB371AB475}" dt="2020-10-15T19:28:33.349" v="2739" actId="1036"/>
          <ac:spMkLst>
            <pc:docMk/>
            <pc:sldMk cId="3426074463" sldId="346"/>
            <ac:spMk id="2" creationId="{CE23944F-E534-4585-BA4C-6EEF9EAE1C27}"/>
          </ac:spMkLst>
        </pc:spChg>
        <pc:spChg chg="add mod">
          <ac:chgData name="Jian" userId="dc9c5ffe-2e2f-4ce4-a6ad-08764b325b15" providerId="ADAL" clId="{9D86C80B-C324-4F68-8A36-C2EB371AB475}" dt="2020-10-16T00:04:31.152" v="4833" actId="14100"/>
          <ac:spMkLst>
            <pc:docMk/>
            <pc:sldMk cId="3426074463" sldId="346"/>
            <ac:spMk id="6" creationId="{1AAD0A8A-0D58-4D4E-B88C-785590FA5C07}"/>
          </ac:spMkLst>
        </pc:spChg>
        <pc:spChg chg="add mod">
          <ac:chgData name="Jian" userId="dc9c5ffe-2e2f-4ce4-a6ad-08764b325b15" providerId="ADAL" clId="{9D86C80B-C324-4F68-8A36-C2EB371AB475}" dt="2020-10-16T19:29:18.823" v="8638" actId="164"/>
          <ac:spMkLst>
            <pc:docMk/>
            <pc:sldMk cId="3426074463" sldId="346"/>
            <ac:spMk id="7" creationId="{AE14A97A-7D86-4D3B-888B-84D65C058FD0}"/>
          </ac:spMkLst>
        </pc:spChg>
        <pc:spChg chg="add mod">
          <ac:chgData name="Jian" userId="dc9c5ffe-2e2f-4ce4-a6ad-08764b325b15" providerId="ADAL" clId="{9D86C80B-C324-4F68-8A36-C2EB371AB475}" dt="2020-10-16T19:29:18.823" v="8638" actId="164"/>
          <ac:spMkLst>
            <pc:docMk/>
            <pc:sldMk cId="3426074463" sldId="346"/>
            <ac:spMk id="8" creationId="{C361E8C6-B37A-4C6C-8C3E-C297826351EB}"/>
          </ac:spMkLst>
        </pc:spChg>
        <pc:spChg chg="add mod ord">
          <ac:chgData name="Jian" userId="dc9c5ffe-2e2f-4ce4-a6ad-08764b325b15" providerId="ADAL" clId="{9D86C80B-C324-4F68-8A36-C2EB371AB475}" dt="2020-10-16T19:29:33.691" v="8641" actId="166"/>
          <ac:spMkLst>
            <pc:docMk/>
            <pc:sldMk cId="3426074463" sldId="346"/>
            <ac:spMk id="9" creationId="{9BE79DE0-64B9-4832-9493-C092DB0B18A0}"/>
          </ac:spMkLst>
        </pc:spChg>
        <pc:spChg chg="add mod">
          <ac:chgData name="Jian" userId="dc9c5ffe-2e2f-4ce4-a6ad-08764b325b15" providerId="ADAL" clId="{9D86C80B-C324-4F68-8A36-C2EB371AB475}" dt="2020-10-16T19:29:18.823" v="8638" actId="164"/>
          <ac:spMkLst>
            <pc:docMk/>
            <pc:sldMk cId="3426074463" sldId="346"/>
            <ac:spMk id="10" creationId="{62CB6485-BF61-4D53-9808-7F345FEBA20B}"/>
          </ac:spMkLst>
        </pc:spChg>
        <pc:spChg chg="add mod">
          <ac:chgData name="Jian" userId="dc9c5ffe-2e2f-4ce4-a6ad-08764b325b15" providerId="ADAL" clId="{9D86C80B-C324-4F68-8A36-C2EB371AB475}" dt="2020-10-16T19:29:18.823" v="8638" actId="164"/>
          <ac:spMkLst>
            <pc:docMk/>
            <pc:sldMk cId="3426074463" sldId="346"/>
            <ac:spMk id="11" creationId="{7563E95B-6419-4C3E-8D93-B0D0519D4CBE}"/>
          </ac:spMkLst>
        </pc:spChg>
        <pc:spChg chg="add mod">
          <ac:chgData name="Jian" userId="dc9c5ffe-2e2f-4ce4-a6ad-08764b325b15" providerId="ADAL" clId="{9D86C80B-C324-4F68-8A36-C2EB371AB475}" dt="2020-10-16T19:29:18.823" v="8638" actId="164"/>
          <ac:spMkLst>
            <pc:docMk/>
            <pc:sldMk cId="3426074463" sldId="346"/>
            <ac:spMk id="12" creationId="{DCAACD1B-EA75-4670-B2D9-62306E2F183E}"/>
          </ac:spMkLst>
        </pc:spChg>
        <pc:spChg chg="add mod">
          <ac:chgData name="Jian" userId="dc9c5ffe-2e2f-4ce4-a6ad-08764b325b15" providerId="ADAL" clId="{9D86C80B-C324-4F68-8A36-C2EB371AB475}" dt="2020-10-16T00:00:15.924" v="4602" actId="20577"/>
          <ac:spMkLst>
            <pc:docMk/>
            <pc:sldMk cId="3426074463" sldId="346"/>
            <ac:spMk id="175" creationId="{7510C2FD-D0D0-42CE-AD9E-652C5D655412}"/>
          </ac:spMkLst>
        </pc:spChg>
        <pc:spChg chg="add mod">
          <ac:chgData name="Jian" userId="dc9c5ffe-2e2f-4ce4-a6ad-08764b325b15" providerId="ADAL" clId="{9D86C80B-C324-4F68-8A36-C2EB371AB475}" dt="2020-10-15T23:52:34.521" v="4434" actId="1038"/>
          <ac:spMkLst>
            <pc:docMk/>
            <pc:sldMk cId="3426074463" sldId="346"/>
            <ac:spMk id="179" creationId="{0E8F0A26-7212-4AC6-82EE-DABCBDB461C3}"/>
          </ac:spMkLst>
        </pc:spChg>
        <pc:spChg chg="add del mod">
          <ac:chgData name="Jian" userId="dc9c5ffe-2e2f-4ce4-a6ad-08764b325b15" providerId="ADAL" clId="{9D86C80B-C324-4F68-8A36-C2EB371AB475}" dt="2020-10-15T18:47:04.924" v="1644"/>
          <ac:spMkLst>
            <pc:docMk/>
            <pc:sldMk cId="3426074463" sldId="346"/>
            <ac:spMk id="180" creationId="{9DF04BB8-12A1-4969-B5BC-49A1D05BE1E4}"/>
          </ac:spMkLst>
        </pc:spChg>
        <pc:spChg chg="add del mod">
          <ac:chgData name="Jian" userId="dc9c5ffe-2e2f-4ce4-a6ad-08764b325b15" providerId="ADAL" clId="{9D86C80B-C324-4F68-8A36-C2EB371AB475}" dt="2020-10-15T23:52:13.371" v="4389" actId="478"/>
          <ac:spMkLst>
            <pc:docMk/>
            <pc:sldMk cId="3426074463" sldId="346"/>
            <ac:spMk id="181" creationId="{FC2939DC-27DF-440F-8E63-81DC872AFFE1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186" creationId="{9679DE20-A737-487D-B4F2-D23BCC28DC6A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190" creationId="{D04D5FC9-87BA-4B3A-985A-D73CE128186A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192" creationId="{B1D34E11-A4C5-4AF7-93A8-7888C82E9760}"/>
          </ac:spMkLst>
        </pc:spChg>
        <pc:spChg chg="mod">
          <ac:chgData name="Jian" userId="dc9c5ffe-2e2f-4ce4-a6ad-08764b325b15" providerId="ADAL" clId="{9D86C80B-C324-4F68-8A36-C2EB371AB475}" dt="2020-10-15T18:55:30.199" v="1886" actId="1037"/>
          <ac:spMkLst>
            <pc:docMk/>
            <pc:sldMk cId="3426074463" sldId="346"/>
            <ac:spMk id="193" creationId="{7E58C726-2A4F-4F82-B368-EE43176B13DB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194" creationId="{BE73BD72-2527-4460-A18A-7BDCCB0D7C3E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1" creationId="{EE1E5412-C0AB-49E5-B3A6-4F636BF0290D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2" creationId="{6E27795F-49E9-44B5-A95F-DEC1270A78A4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3" creationId="{A04B0693-5A21-4DF2-AC84-F3A5C4813F51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4" creationId="{2C6FF599-FED3-44CE-A637-02BE1C4410EB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6" creationId="{928151F0-CBD9-4303-8DE9-BF4A0A1F933F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08" creationId="{B3B68627-A7DF-4B69-A421-7BD1CE0D9E66}"/>
          </ac:spMkLst>
        </pc:spChg>
        <pc:spChg chg="del">
          <ac:chgData name="Jian" userId="dc9c5ffe-2e2f-4ce4-a6ad-08764b325b15" providerId="ADAL" clId="{9D86C80B-C324-4F68-8A36-C2EB371AB475}" dt="2020-10-15T19:02:39.571" v="2113" actId="478"/>
          <ac:spMkLst>
            <pc:docMk/>
            <pc:sldMk cId="3426074463" sldId="346"/>
            <ac:spMk id="210" creationId="{4C889250-330F-4E67-B44F-390FCA892381}"/>
          </ac:spMkLst>
        </pc:spChg>
        <pc:spChg chg="del">
          <ac:chgData name="Jian" userId="dc9c5ffe-2e2f-4ce4-a6ad-08764b325b15" providerId="ADAL" clId="{9D86C80B-C324-4F68-8A36-C2EB371AB475}" dt="2020-10-15T18:46:41.574" v="1636" actId="478"/>
          <ac:spMkLst>
            <pc:docMk/>
            <pc:sldMk cId="3426074463" sldId="346"/>
            <ac:spMk id="212" creationId="{9C5D3F56-B490-423F-9C81-4FA1D4CA49F2}"/>
          </ac:spMkLst>
        </pc:spChg>
        <pc:grpChg chg="add mod ord">
          <ac:chgData name="Jian" userId="dc9c5ffe-2e2f-4ce4-a6ad-08764b325b15" providerId="ADAL" clId="{9D86C80B-C324-4F68-8A36-C2EB371AB475}" dt="2020-10-16T19:29:43.156" v="8642" actId="166"/>
          <ac:grpSpMkLst>
            <pc:docMk/>
            <pc:sldMk cId="3426074463" sldId="346"/>
            <ac:grpSpMk id="13" creationId="{D048602C-F189-4DC9-8E93-4BF80B8A2F41}"/>
          </ac:grpSpMkLst>
        </pc:grpChg>
        <pc:grpChg chg="mod">
          <ac:chgData name="Jian" userId="dc9c5ffe-2e2f-4ce4-a6ad-08764b325b15" providerId="ADAL" clId="{9D86C80B-C324-4F68-8A36-C2EB371AB475}" dt="2020-10-15T23:52:31.609" v="4430" actId="1038"/>
          <ac:grpSpMkLst>
            <pc:docMk/>
            <pc:sldMk cId="3426074463" sldId="346"/>
            <ac:grpSpMk id="187" creationId="{ACBB2BDE-03DC-42AB-A596-CB637CA2FC9C}"/>
          </ac:grpSpMkLst>
        </pc:grpChg>
        <pc:grpChg chg="del">
          <ac:chgData name="Jian" userId="dc9c5ffe-2e2f-4ce4-a6ad-08764b325b15" providerId="ADAL" clId="{9D86C80B-C324-4F68-8A36-C2EB371AB475}" dt="2020-10-15T18:46:41.574" v="1636" actId="478"/>
          <ac:grpSpMkLst>
            <pc:docMk/>
            <pc:sldMk cId="3426074463" sldId="346"/>
            <ac:grpSpMk id="219" creationId="{2EC0D7F0-9A4E-4477-A1B8-F9F93A13F9B9}"/>
          </ac:grpSpMkLst>
        </pc:grpChg>
        <pc:grpChg chg="mod">
          <ac:chgData name="Jian" userId="dc9c5ffe-2e2f-4ce4-a6ad-08764b325b15" providerId="ADAL" clId="{9D86C80B-C324-4F68-8A36-C2EB371AB475}" dt="2020-10-15T23:52:31.609" v="4430" actId="1038"/>
          <ac:grpSpMkLst>
            <pc:docMk/>
            <pc:sldMk cId="3426074463" sldId="346"/>
            <ac:grpSpMk id="225" creationId="{93BADD27-4924-41E9-AFC3-F2F7C20F244B}"/>
          </ac:grpSpMkLst>
        </pc:grpChg>
        <pc:graphicFrameChg chg="add del mod">
          <ac:chgData name="Jian" userId="dc9c5ffe-2e2f-4ce4-a6ad-08764b325b15" providerId="ADAL" clId="{9D86C80B-C324-4F68-8A36-C2EB371AB475}" dt="2020-10-16T21:06:40.722" v="9425" actId="21"/>
          <ac:graphicFrameMkLst>
            <pc:docMk/>
            <pc:sldMk cId="3426074463" sldId="346"/>
            <ac:graphicFrameMk id="216" creationId="{65C6F261-57A6-454D-A335-BB8A7B50044A}"/>
          </ac:graphicFrameMkLst>
        </pc:graphicFrameChg>
        <pc:graphicFrameChg chg="add del mod">
          <ac:chgData name="Jian" userId="dc9c5ffe-2e2f-4ce4-a6ad-08764b325b15" providerId="ADAL" clId="{9D86C80B-C324-4F68-8A36-C2EB371AB475}" dt="2020-10-16T21:06:40.722" v="9425" actId="21"/>
          <ac:graphicFrameMkLst>
            <pc:docMk/>
            <pc:sldMk cId="3426074463" sldId="346"/>
            <ac:graphicFrameMk id="217" creationId="{48FB21D2-8961-4BE4-824B-4DB4DCE2FE0C}"/>
          </ac:graphicFrameMkLst>
        </pc:graphicFrameChg>
        <pc:graphicFrameChg chg="add del mod">
          <ac:chgData name="Jian" userId="dc9c5ffe-2e2f-4ce4-a6ad-08764b325b15" providerId="ADAL" clId="{9D86C80B-C324-4F68-8A36-C2EB371AB475}" dt="2020-10-16T21:06:40.722" v="9425" actId="21"/>
          <ac:graphicFrameMkLst>
            <pc:docMk/>
            <pc:sldMk cId="3426074463" sldId="346"/>
            <ac:graphicFrameMk id="218" creationId="{E603928C-1FE1-4C24-B245-DC578BC7CA1F}"/>
          </ac:graphicFrameMkLst>
        </pc:graphicFrameChg>
        <pc:cxnChg chg="del mod">
          <ac:chgData name="Jian" userId="dc9c5ffe-2e2f-4ce4-a6ad-08764b325b15" providerId="ADAL" clId="{9D86C80B-C324-4F68-8A36-C2EB371AB475}" dt="2020-10-15T18:46:41.574" v="1636" actId="478"/>
          <ac:cxnSpMkLst>
            <pc:docMk/>
            <pc:sldMk cId="3426074463" sldId="346"/>
            <ac:cxnSpMk id="196" creationId="{8F3EA4A4-250C-4571-AF9F-75DC1E164AEE}"/>
          </ac:cxnSpMkLst>
        </pc:cxnChg>
        <pc:cxnChg chg="del mod">
          <ac:chgData name="Jian" userId="dc9c5ffe-2e2f-4ce4-a6ad-08764b325b15" providerId="ADAL" clId="{9D86C80B-C324-4F68-8A36-C2EB371AB475}" dt="2020-10-15T18:46:41.574" v="1636" actId="478"/>
          <ac:cxnSpMkLst>
            <pc:docMk/>
            <pc:sldMk cId="3426074463" sldId="346"/>
            <ac:cxnSpMk id="197" creationId="{BCAAB379-6FA2-4E63-A6FD-F8DE8E2078FF}"/>
          </ac:cxnSpMkLst>
        </pc:cxnChg>
        <pc:cxnChg chg="del mod">
          <ac:chgData name="Jian" userId="dc9c5ffe-2e2f-4ce4-a6ad-08764b325b15" providerId="ADAL" clId="{9D86C80B-C324-4F68-8A36-C2EB371AB475}" dt="2020-10-15T18:46:41.574" v="1636" actId="478"/>
          <ac:cxnSpMkLst>
            <pc:docMk/>
            <pc:sldMk cId="3426074463" sldId="346"/>
            <ac:cxnSpMk id="205" creationId="{0CC5B17A-96A5-4CAF-8550-14730579E203}"/>
          </ac:cxnSpMkLst>
        </pc:cxnChg>
        <pc:cxnChg chg="del mod">
          <ac:chgData name="Jian" userId="dc9c5ffe-2e2f-4ce4-a6ad-08764b325b15" providerId="ADAL" clId="{9D86C80B-C324-4F68-8A36-C2EB371AB475}" dt="2020-10-15T18:46:41.574" v="1636" actId="478"/>
          <ac:cxnSpMkLst>
            <pc:docMk/>
            <pc:sldMk cId="3426074463" sldId="346"/>
            <ac:cxnSpMk id="207" creationId="{5BC27FAA-E45D-4A06-8863-3FC4D6DECADF}"/>
          </ac:cxnSpMkLst>
        </pc:cxnChg>
        <pc:cxnChg chg="del mod">
          <ac:chgData name="Jian" userId="dc9c5ffe-2e2f-4ce4-a6ad-08764b325b15" providerId="ADAL" clId="{9D86C80B-C324-4F68-8A36-C2EB371AB475}" dt="2020-10-15T18:46:41.574" v="1636" actId="478"/>
          <ac:cxnSpMkLst>
            <pc:docMk/>
            <pc:sldMk cId="3426074463" sldId="346"/>
            <ac:cxnSpMk id="209" creationId="{68542DF6-D5D0-4203-B6CF-E0269FCBF324}"/>
          </ac:cxnSpMkLst>
        </pc:cxnChg>
        <pc:cxnChg chg="add mod">
          <ac:chgData name="Jian" userId="dc9c5ffe-2e2f-4ce4-a6ad-08764b325b15" providerId="ADAL" clId="{9D86C80B-C324-4F68-8A36-C2EB371AB475}" dt="2020-10-16T19:29:01.931" v="8637" actId="1076"/>
          <ac:cxnSpMkLst>
            <pc:docMk/>
            <pc:sldMk cId="3426074463" sldId="346"/>
            <ac:cxnSpMk id="215" creationId="{C3AA907C-BCFF-406F-8FDF-E04520790F11}"/>
          </ac:cxnSpMkLst>
        </pc:cxnChg>
      </pc:sldChg>
      <pc:sldChg chg="addSp delSp modSp new mod delAnim modAnim">
        <pc:chgData name="Jian" userId="dc9c5ffe-2e2f-4ce4-a6ad-08764b325b15" providerId="ADAL" clId="{9D86C80B-C324-4F68-8A36-C2EB371AB475}" dt="2020-10-16T23:58:22.854" v="15047" actId="113"/>
        <pc:sldMkLst>
          <pc:docMk/>
          <pc:sldMk cId="2589283457" sldId="347"/>
        </pc:sldMkLst>
        <pc:spChg chg="mod">
          <ac:chgData name="Jian" userId="dc9c5ffe-2e2f-4ce4-a6ad-08764b325b15" providerId="ADAL" clId="{9D86C80B-C324-4F68-8A36-C2EB371AB475}" dt="2020-10-15T19:48:22.447" v="2873" actId="1076"/>
          <ac:spMkLst>
            <pc:docMk/>
            <pc:sldMk cId="2589283457" sldId="347"/>
            <ac:spMk id="2" creationId="{0B1F93C6-CF5C-4A7E-9AF1-2F48A69F66D7}"/>
          </ac:spMkLst>
        </pc:spChg>
        <pc:spChg chg="del">
          <ac:chgData name="Jian" userId="dc9c5ffe-2e2f-4ce4-a6ad-08764b325b15" providerId="ADAL" clId="{9D86C80B-C324-4F68-8A36-C2EB371AB475}" dt="2020-10-15T19:48:12.660" v="2870" actId="478"/>
          <ac:spMkLst>
            <pc:docMk/>
            <pc:sldMk cId="2589283457" sldId="347"/>
            <ac:spMk id="3" creationId="{18EE1F42-3D3B-4340-B6E2-D2E08AAD757C}"/>
          </ac:spMkLst>
        </pc:spChg>
        <pc:spChg chg="add del mod">
          <ac:chgData name="Jian" userId="dc9c5ffe-2e2f-4ce4-a6ad-08764b325b15" providerId="ADAL" clId="{9D86C80B-C324-4F68-8A36-C2EB371AB475}" dt="2020-10-16T00:07:37.458" v="4934" actId="478"/>
          <ac:spMkLst>
            <pc:docMk/>
            <pc:sldMk cId="2589283457" sldId="347"/>
            <ac:spMk id="5" creationId="{C1C46F9F-5DE9-4980-930B-3A1919ED6D2B}"/>
          </ac:spMkLst>
        </pc:spChg>
        <pc:spChg chg="add del mod">
          <ac:chgData name="Jian" userId="dc9c5ffe-2e2f-4ce4-a6ad-08764b325b15" providerId="ADAL" clId="{9D86C80B-C324-4F68-8A36-C2EB371AB475}" dt="2020-10-16T00:07:43.307" v="4937" actId="478"/>
          <ac:spMkLst>
            <pc:docMk/>
            <pc:sldMk cId="2589283457" sldId="347"/>
            <ac:spMk id="6" creationId="{EAB3C57E-65B6-4A28-B79E-5613D74F4F4B}"/>
          </ac:spMkLst>
        </pc:spChg>
        <pc:spChg chg="add del mod">
          <ac:chgData name="Jian" userId="dc9c5ffe-2e2f-4ce4-a6ad-08764b325b15" providerId="ADAL" clId="{9D86C80B-C324-4F68-8A36-C2EB371AB475}" dt="2020-10-16T00:07:38.937" v="4935" actId="478"/>
          <ac:spMkLst>
            <pc:docMk/>
            <pc:sldMk cId="2589283457" sldId="347"/>
            <ac:spMk id="7" creationId="{1FB74522-263E-4E99-9120-27E2B2E12B78}"/>
          </ac:spMkLst>
        </pc:spChg>
        <pc:spChg chg="add del mod">
          <ac:chgData name="Jian" userId="dc9c5ffe-2e2f-4ce4-a6ad-08764b325b15" providerId="ADAL" clId="{9D86C80B-C324-4F68-8A36-C2EB371AB475}" dt="2020-10-16T00:07:54.166" v="4941" actId="478"/>
          <ac:spMkLst>
            <pc:docMk/>
            <pc:sldMk cId="2589283457" sldId="347"/>
            <ac:spMk id="8" creationId="{E6AFF875-01F7-459B-AA57-1D356D396DA5}"/>
          </ac:spMkLst>
        </pc:spChg>
        <pc:spChg chg="add del mod">
          <ac:chgData name="Jian" userId="dc9c5ffe-2e2f-4ce4-a6ad-08764b325b15" providerId="ADAL" clId="{9D86C80B-C324-4F68-8A36-C2EB371AB475}" dt="2020-10-16T00:07:54.166" v="4941" actId="478"/>
          <ac:spMkLst>
            <pc:docMk/>
            <pc:sldMk cId="2589283457" sldId="347"/>
            <ac:spMk id="9" creationId="{E7291AFA-24AB-45B1-81E6-7917D64D0BFD}"/>
          </ac:spMkLst>
        </pc:spChg>
        <pc:spChg chg="add mod">
          <ac:chgData name="Jian" userId="dc9c5ffe-2e2f-4ce4-a6ad-08764b325b15" providerId="ADAL" clId="{9D86C80B-C324-4F68-8A36-C2EB371AB475}" dt="2020-10-16T06:02:13.308" v="6927" actId="1076"/>
          <ac:spMkLst>
            <pc:docMk/>
            <pc:sldMk cId="2589283457" sldId="347"/>
            <ac:spMk id="11" creationId="{A543EDDB-524D-421E-8B29-42468FB8B731}"/>
          </ac:spMkLst>
        </pc:spChg>
        <pc:spChg chg="add del mod">
          <ac:chgData name="Jian" userId="dc9c5ffe-2e2f-4ce4-a6ad-08764b325b15" providerId="ADAL" clId="{9D86C80B-C324-4F68-8A36-C2EB371AB475}" dt="2020-10-16T00:07:55.857" v="4942" actId="478"/>
          <ac:spMkLst>
            <pc:docMk/>
            <pc:sldMk cId="2589283457" sldId="347"/>
            <ac:spMk id="13" creationId="{423DF5EB-CC68-4D09-B7E4-008D53067254}"/>
          </ac:spMkLst>
        </pc:spChg>
        <pc:spChg chg="add del mod">
          <ac:chgData name="Jian" userId="dc9c5ffe-2e2f-4ce4-a6ad-08764b325b15" providerId="ADAL" clId="{9D86C80B-C324-4F68-8A36-C2EB371AB475}" dt="2020-10-16T00:07:42.056" v="4936" actId="478"/>
          <ac:spMkLst>
            <pc:docMk/>
            <pc:sldMk cId="2589283457" sldId="347"/>
            <ac:spMk id="15" creationId="{59D7CCC1-8FE4-48E2-884B-E1E726E9431A}"/>
          </ac:spMkLst>
        </pc:spChg>
        <pc:spChg chg="add mod">
          <ac:chgData name="Jian" userId="dc9c5ffe-2e2f-4ce4-a6ad-08764b325b15" providerId="ADAL" clId="{9D86C80B-C324-4F68-8A36-C2EB371AB475}" dt="2020-10-16T23:58:22.854" v="15047" actId="113"/>
          <ac:spMkLst>
            <pc:docMk/>
            <pc:sldMk cId="2589283457" sldId="347"/>
            <ac:spMk id="16" creationId="{95B28B8E-28C6-4CCF-82DB-68BB72C19627}"/>
          </ac:spMkLst>
        </pc:spChg>
        <pc:spChg chg="add mod">
          <ac:chgData name="Jian" userId="dc9c5ffe-2e2f-4ce4-a6ad-08764b325b15" providerId="ADAL" clId="{9D86C80B-C324-4F68-8A36-C2EB371AB475}" dt="2020-10-16T19:37:33.378" v="8778" actId="14100"/>
          <ac:spMkLst>
            <pc:docMk/>
            <pc:sldMk cId="2589283457" sldId="347"/>
            <ac:spMk id="17" creationId="{14CCE49E-0E83-4466-869B-32C383A30FBC}"/>
          </ac:spMkLst>
        </pc:spChg>
        <pc:spChg chg="add mod">
          <ac:chgData name="Jian" userId="dc9c5ffe-2e2f-4ce4-a6ad-08764b325b15" providerId="ADAL" clId="{9D86C80B-C324-4F68-8A36-C2EB371AB475}" dt="2020-10-16T00:09:41.074" v="5145" actId="1038"/>
          <ac:spMkLst>
            <pc:docMk/>
            <pc:sldMk cId="2589283457" sldId="347"/>
            <ac:spMk id="18" creationId="{20295E8E-6F21-4A29-A6D1-CC31914E1879}"/>
          </ac:spMkLst>
        </pc:spChg>
        <pc:spChg chg="add mod">
          <ac:chgData name="Jian" userId="dc9c5ffe-2e2f-4ce4-a6ad-08764b325b15" providerId="ADAL" clId="{9D86C80B-C324-4F68-8A36-C2EB371AB475}" dt="2020-10-16T06:02:17.021" v="6934" actId="1036"/>
          <ac:spMkLst>
            <pc:docMk/>
            <pc:sldMk cId="2589283457" sldId="347"/>
            <ac:spMk id="19" creationId="{0EA63A40-0643-4B2B-A172-12CCF257E066}"/>
          </ac:spMkLst>
        </pc:spChg>
        <pc:spChg chg="add del mod">
          <ac:chgData name="Jian" userId="dc9c5ffe-2e2f-4ce4-a6ad-08764b325b15" providerId="ADAL" clId="{9D86C80B-C324-4F68-8A36-C2EB371AB475}" dt="2020-10-16T22:24:44.511" v="14412" actId="478"/>
          <ac:spMkLst>
            <pc:docMk/>
            <pc:sldMk cId="2589283457" sldId="347"/>
            <ac:spMk id="20" creationId="{94FEE7BE-CE3E-4A5F-8E9C-3863D3EF88CF}"/>
          </ac:spMkLst>
        </pc:spChg>
        <pc:spChg chg="add mod">
          <ac:chgData name="Jian" userId="dc9c5ffe-2e2f-4ce4-a6ad-08764b325b15" providerId="ADAL" clId="{9D86C80B-C324-4F68-8A36-C2EB371AB475}" dt="2020-10-16T22:25:35.759" v="14428" actId="14100"/>
          <ac:spMkLst>
            <pc:docMk/>
            <pc:sldMk cId="2589283457" sldId="347"/>
            <ac:spMk id="21" creationId="{ADA7932C-EEA6-41F9-B4F1-C67366961870}"/>
          </ac:spMkLst>
        </pc:spChg>
      </pc:sldChg>
      <pc:sldChg chg="new del">
        <pc:chgData name="Jian" userId="dc9c5ffe-2e2f-4ce4-a6ad-08764b325b15" providerId="ADAL" clId="{9D86C80B-C324-4F68-8A36-C2EB371AB475}" dt="2020-10-15T21:55:45.054" v="3699" actId="47"/>
        <pc:sldMkLst>
          <pc:docMk/>
          <pc:sldMk cId="2307382172" sldId="348"/>
        </pc:sldMkLst>
      </pc:sldChg>
      <pc:sldChg chg="addSp modSp add mod ord modShow">
        <pc:chgData name="Jian" userId="dc9c5ffe-2e2f-4ce4-a6ad-08764b325b15" providerId="ADAL" clId="{9D86C80B-C324-4F68-8A36-C2EB371AB475}" dt="2020-10-16T05:29:15.891" v="6067" actId="1037"/>
        <pc:sldMkLst>
          <pc:docMk/>
          <pc:sldMk cId="4001290149" sldId="349"/>
        </pc:sldMkLst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297" creationId="{D71F06FD-0C98-4C81-BA4E-01DD50A4BA32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298" creationId="{D92079B4-0E0B-4F60-9B0C-48A528AA06A1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299" creationId="{45080E94-9608-44D4-9D9E-E588DDAD891E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21" creationId="{5179687D-D5B3-4699-B002-971105133F84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24" creationId="{CDA8AD85-F2F2-479C-A3CB-1958121321A0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25" creationId="{A7B29670-0A3D-4705-B1FB-1BF4F6FEC380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36" creationId="{0B6FCC07-C86D-44F9-993F-5FD825E380A6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38" creationId="{25727634-28B7-4E1F-8A4E-1950A2E0B600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42" creationId="{4D963CDE-BAE3-46CC-A252-43BDD562CCD7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43" creationId="{BF7CEBC7-484C-40C1-83D9-AD6FABF893A9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46" creationId="{B27584BA-9ADD-4D4D-BA6A-1A21A309A1AC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49" creationId="{7F047914-0441-4ED0-BF0A-ECBC3859BCD9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51" creationId="{EFBB5AD0-F752-417E-A0D3-2E715B6392DF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56" creationId="{44688F15-9120-4BAC-95CB-07265BE57F0A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57" creationId="{76992BE7-37AF-405F-83BD-E1E70CFAFD5B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0" creationId="{3AA31930-6C2F-4DE1-BF61-D0E886B3D85F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2" creationId="{61A19388-ABE3-402E-B12E-A5A7A7E41EBD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4" creationId="{4DE0AB71-C1F2-484D-BA0D-A144CE20C30F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6" creationId="{F40F98F6-1234-491F-BECD-0256041F3B96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8" creationId="{25A42A6D-A2AA-463A-AD5F-C933C92B56FF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69" creationId="{A10FEF16-6ED6-4C7E-B041-116BC2AA0B7E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371" creationId="{5806CEC9-589A-4E38-9F0E-7A9E7C72B51D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413" creationId="{ED39D473-689E-45CA-B8A5-47C6F8749562}"/>
          </ac:spMkLst>
        </pc:spChg>
        <pc:spChg chg="mod">
          <ac:chgData name="Jian" userId="dc9c5ffe-2e2f-4ce4-a6ad-08764b325b15" providerId="ADAL" clId="{9D86C80B-C324-4F68-8A36-C2EB371AB475}" dt="2020-10-16T05:29:12.903" v="6063" actId="164"/>
          <ac:spMkLst>
            <pc:docMk/>
            <pc:sldMk cId="4001290149" sldId="349"/>
            <ac:spMk id="416" creationId="{80FE2A1D-7E88-488A-AA1D-7279615E4FCB}"/>
          </ac:spMkLst>
        </pc:spChg>
        <pc:grpChg chg="add mod">
          <ac:chgData name="Jian" userId="dc9c5ffe-2e2f-4ce4-a6ad-08764b325b15" providerId="ADAL" clId="{9D86C80B-C324-4F68-8A36-C2EB371AB475}" dt="2020-10-16T05:29:15.891" v="6067" actId="1037"/>
          <ac:grpSpMkLst>
            <pc:docMk/>
            <pc:sldMk cId="4001290149" sldId="349"/>
            <ac:grpSpMk id="3" creationId="{F9BA56CE-0D8F-4BB9-B9DE-B8D09EDE47D4}"/>
          </ac:grpSpMkLst>
        </pc:grpChg>
      </pc:sldChg>
      <pc:sldChg chg="modSp new del mod">
        <pc:chgData name="Jian" userId="dc9c5ffe-2e2f-4ce4-a6ad-08764b325b15" providerId="ADAL" clId="{9D86C80B-C324-4F68-8A36-C2EB371AB475}" dt="2020-10-15T22:11:23.500" v="3768" actId="47"/>
        <pc:sldMkLst>
          <pc:docMk/>
          <pc:sldMk cId="507558407" sldId="350"/>
        </pc:sldMkLst>
        <pc:spChg chg="mod">
          <ac:chgData name="Jian" userId="dc9c5ffe-2e2f-4ce4-a6ad-08764b325b15" providerId="ADAL" clId="{9D86C80B-C324-4F68-8A36-C2EB371AB475}" dt="2020-10-15T22:07:34.757" v="3765" actId="20577"/>
          <ac:spMkLst>
            <pc:docMk/>
            <pc:sldMk cId="507558407" sldId="350"/>
            <ac:spMk id="2" creationId="{7A7213D8-78F7-4327-81B7-32FF95E7A784}"/>
          </ac:spMkLst>
        </pc:spChg>
      </pc:sldChg>
      <pc:sldChg chg="addSp delSp modSp new mod modAnim modNotesTx">
        <pc:chgData name="Jian" userId="dc9c5ffe-2e2f-4ce4-a6ad-08764b325b15" providerId="ADAL" clId="{9D86C80B-C324-4F68-8A36-C2EB371AB475}" dt="2020-10-17T01:42:07.311" v="17313" actId="14100"/>
        <pc:sldMkLst>
          <pc:docMk/>
          <pc:sldMk cId="909973930" sldId="350"/>
        </pc:sldMkLst>
        <pc:spChg chg="del">
          <ac:chgData name="Jian" userId="dc9c5ffe-2e2f-4ce4-a6ad-08764b325b15" providerId="ADAL" clId="{9D86C80B-C324-4F68-8A36-C2EB371AB475}" dt="2020-10-15T22:45:10.765" v="3836" actId="478"/>
          <ac:spMkLst>
            <pc:docMk/>
            <pc:sldMk cId="909973930" sldId="350"/>
            <ac:spMk id="2" creationId="{53E5FE07-4133-4518-B140-62996A5B291D}"/>
          </ac:spMkLst>
        </pc:spChg>
        <pc:spChg chg="del">
          <ac:chgData name="Jian" userId="dc9c5ffe-2e2f-4ce4-a6ad-08764b325b15" providerId="ADAL" clId="{9D86C80B-C324-4F68-8A36-C2EB371AB475}" dt="2020-10-15T22:45:09.636" v="3835" actId="478"/>
          <ac:spMkLst>
            <pc:docMk/>
            <pc:sldMk cId="909973930" sldId="350"/>
            <ac:spMk id="3" creationId="{A3A6A06D-09D8-4EDC-9DE1-6BDEFD09DB1C}"/>
          </ac:spMkLst>
        </pc:spChg>
        <pc:spChg chg="add mod">
          <ac:chgData name="Jian" userId="dc9c5ffe-2e2f-4ce4-a6ad-08764b325b15" providerId="ADAL" clId="{9D86C80B-C324-4F68-8A36-C2EB371AB475}" dt="2020-10-17T01:42:07.311" v="17313" actId="14100"/>
          <ac:spMkLst>
            <pc:docMk/>
            <pc:sldMk cId="909973930" sldId="350"/>
            <ac:spMk id="5" creationId="{9AE8A807-F18A-48D8-8EE2-BF408D16EC1E}"/>
          </ac:spMkLst>
        </pc:spChg>
        <pc:spChg chg="add mod">
          <ac:chgData name="Jian" userId="dc9c5ffe-2e2f-4ce4-a6ad-08764b325b15" providerId="ADAL" clId="{9D86C80B-C324-4F68-8A36-C2EB371AB475}" dt="2020-10-15T23:40:01.560" v="4370" actId="1076"/>
          <ac:spMkLst>
            <pc:docMk/>
            <pc:sldMk cId="909973930" sldId="350"/>
            <ac:spMk id="6" creationId="{6AEA34AF-556B-4B56-B1C2-E053BB744937}"/>
          </ac:spMkLst>
        </pc:spChg>
        <pc:spChg chg="add mod">
          <ac:chgData name="Jian" userId="dc9c5ffe-2e2f-4ce4-a6ad-08764b325b15" providerId="ADAL" clId="{9D86C80B-C324-4F68-8A36-C2EB371AB475}" dt="2020-10-15T23:40:08.046" v="4371" actId="1076"/>
          <ac:spMkLst>
            <pc:docMk/>
            <pc:sldMk cId="909973930" sldId="350"/>
            <ac:spMk id="8" creationId="{0BF06846-4A23-438A-B989-922E8EE8678D}"/>
          </ac:spMkLst>
        </pc:spChg>
        <pc:spChg chg="add mod">
          <ac:chgData name="Jian" userId="dc9c5ffe-2e2f-4ce4-a6ad-08764b325b15" providerId="ADAL" clId="{9D86C80B-C324-4F68-8A36-C2EB371AB475}" dt="2020-10-16T22:32:45.658" v="14604" actId="6549"/>
          <ac:spMkLst>
            <pc:docMk/>
            <pc:sldMk cId="909973930" sldId="350"/>
            <ac:spMk id="9" creationId="{5236166E-A95C-483F-8539-0162271E30D8}"/>
          </ac:spMkLst>
        </pc:spChg>
        <pc:spChg chg="add mod">
          <ac:chgData name="Jian" userId="dc9c5ffe-2e2f-4ce4-a6ad-08764b325b15" providerId="ADAL" clId="{9D86C80B-C324-4F68-8A36-C2EB371AB475}" dt="2020-10-15T22:45:11.676" v="3837"/>
          <ac:spMkLst>
            <pc:docMk/>
            <pc:sldMk cId="909973930" sldId="350"/>
            <ac:spMk id="10" creationId="{50BF2353-ABEC-4B84-923E-FFB5C8C11778}"/>
          </ac:spMkLst>
        </pc:spChg>
        <pc:spChg chg="add mod">
          <ac:chgData name="Jian" userId="dc9c5ffe-2e2f-4ce4-a6ad-08764b325b15" providerId="ADAL" clId="{9D86C80B-C324-4F68-8A36-C2EB371AB475}" dt="2020-10-15T22:45:11.676" v="3837"/>
          <ac:spMkLst>
            <pc:docMk/>
            <pc:sldMk cId="909973930" sldId="350"/>
            <ac:spMk id="11" creationId="{8950DF32-A23C-4451-8C44-190D11D9A228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8" creationId="{3E45E231-7796-4826-9D36-3A0D416562DC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9" creationId="{59828A40-2261-4F53-8AE2-329389ABAC82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20" creationId="{DEC230FC-B105-4A2C-A566-192739B6BEC2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21" creationId="{EA9DB076-9AAC-4A7D-833A-D3C2E9CC9CDC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22" creationId="{CA4142ED-4B14-49D2-8D8C-0F539BC376AF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23" creationId="{8D47AA14-EC29-43B1-B331-1F5D88795C1F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24" creationId="{3EDC6ED6-982C-44C4-8408-8976D5D28559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33" creationId="{97262D6C-B699-4000-A3DB-A55C509AA418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34" creationId="{2821F448-1127-413F-AB95-A8B255AB22BC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35" creationId="{2A4DAC40-B501-460E-A83F-457D6B2AC413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43" creationId="{219050C4-CD96-420B-B23F-89E8AE47872C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44" creationId="{4F818600-FD00-4460-9FCF-D1A62BB96B17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45" creationId="{26850956-C339-4CCF-BEC9-8058CC8C7C4C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53" creationId="{0C495F90-BD95-4DA5-9142-3CB1A40EF809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54" creationId="{772201D0-9F44-45EC-838B-1B906892BCB5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55" creationId="{4A3E8F3B-7F1E-4B52-A59E-97188D0A3A1D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63" creationId="{20FCCE8F-A71A-4765-9B06-69436D85CB3B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64" creationId="{977778CB-F22C-4906-A7E8-75467798F0AB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71" creationId="{A5EB75D3-5BFD-40DB-901C-3DAC98C5722F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72" creationId="{307F20CB-F60A-457C-ABFD-6252800759DE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79" creationId="{6BC157E6-68C2-479F-9473-2B12940DCF16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80" creationId="{CEA5A21A-CEAD-45B2-ACFE-DE801AEBAC38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81" creationId="{1B670062-DAFC-41C6-BDDD-C931EBB49D96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89" creationId="{21A44BCB-A463-4FD0-8E82-AE35A498B351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90" creationId="{61724909-5363-44A0-8A2C-914170146641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97" creationId="{D37D7952-EC79-4189-AC16-EC4CF58C328B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98" creationId="{2623B3B5-0D69-4DD5-8D20-0F2FA09B606D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09" creationId="{A5E0D08C-2434-4F83-B4B0-1B078F25B5D5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12" creationId="{6389D0A9-E9E2-4778-8DF3-99FD196131B2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13" creationId="{5D3F76BE-0205-4697-B1DE-50F2409994AA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14" creationId="{47C55EE3-2F83-45D0-9DE7-9A3FE486E03E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22" creationId="{061F6F5E-8772-4AC5-81BE-7CD24DEBF6E1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23" creationId="{98E6029E-112D-4AE5-AE3D-AD55AAC3946F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30" creationId="{E76BAD53-59F7-4911-9952-99C067535B9E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31" creationId="{B591EC8A-56A2-44C6-AC6D-AF7A60418DA1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39" creationId="{5D99D037-CAD4-4A76-B69D-E464FED07FBB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40" creationId="{2B98E37D-E947-442F-9E96-DE07B5DD99B8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48" creationId="{8FEB9AAE-722E-4214-A8ED-7D514835E77F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1" creationId="{9DF75F1D-39C0-4253-8839-A29F49C084CB}"/>
          </ac:spMkLst>
        </pc:spChg>
        <pc:spChg chg="mod">
          <ac:chgData name="Jian" userId="dc9c5ffe-2e2f-4ce4-a6ad-08764b325b15" providerId="ADAL" clId="{9D86C80B-C324-4F68-8A36-C2EB371AB475}" dt="2020-10-16T22:10:51.028" v="13119" actId="403"/>
          <ac:spMkLst>
            <pc:docMk/>
            <pc:sldMk cId="909973930" sldId="350"/>
            <ac:spMk id="152" creationId="{AEF8A642-BD19-4C73-9547-6A69F333BCF1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4" creationId="{0D336596-2D4C-42AF-957A-3D5FB9DD8090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5" creationId="{AE94D445-DA8D-4B5E-9709-8B61D8C7AF79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6" creationId="{1021647D-FA14-41FC-A8A2-D5E81C01360D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7" creationId="{6E22E163-E944-453D-AE40-9C18D87520B6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8" creationId="{F6182083-FCD2-464D-81F8-1334091155CA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59" creationId="{1505C82B-C069-4761-ACFC-A037186FA8FE}"/>
          </ac:spMkLst>
        </pc:spChg>
        <pc:spChg chg="mod">
          <ac:chgData name="Jian" userId="dc9c5ffe-2e2f-4ce4-a6ad-08764b325b15" providerId="ADAL" clId="{9D86C80B-C324-4F68-8A36-C2EB371AB475}" dt="2020-10-15T23:31:31.234" v="3999"/>
          <ac:spMkLst>
            <pc:docMk/>
            <pc:sldMk cId="909973930" sldId="350"/>
            <ac:spMk id="160" creationId="{B612EB50-E990-43DC-98A1-EA8208A46E68}"/>
          </ac:spMkLst>
        </pc:spChg>
        <pc:spChg chg="add del mod">
          <ac:chgData name="Jian" userId="dc9c5ffe-2e2f-4ce4-a6ad-08764b325b15" providerId="ADAL" clId="{9D86C80B-C324-4F68-8A36-C2EB371AB475}" dt="2020-10-15T23:31:39.674" v="4019" actId="478"/>
          <ac:spMkLst>
            <pc:docMk/>
            <pc:sldMk cId="909973930" sldId="350"/>
            <ac:spMk id="161" creationId="{A0731B3E-0FBF-4EE9-AD81-FA5BC72073FA}"/>
          </ac:spMkLst>
        </pc:spChg>
        <pc:spChg chg="add mod">
          <ac:chgData name="Jian" userId="dc9c5ffe-2e2f-4ce4-a6ad-08764b325b15" providerId="ADAL" clId="{9D86C80B-C324-4F68-8A36-C2EB371AB475}" dt="2020-10-16T20:46:52.602" v="9134" actId="1037"/>
          <ac:spMkLst>
            <pc:docMk/>
            <pc:sldMk cId="909973930" sldId="350"/>
            <ac:spMk id="185" creationId="{BA277E24-9FB9-4E3F-AF81-9D18EE04AEEF}"/>
          </ac:spMkLst>
        </pc:spChg>
        <pc:grpChg chg="add mod">
          <ac:chgData name="Jian" userId="dc9c5ffe-2e2f-4ce4-a6ad-08764b325b15" providerId="ADAL" clId="{9D86C80B-C324-4F68-8A36-C2EB371AB475}" dt="2020-10-15T23:33:23.806" v="4186" actId="1037"/>
          <ac:grpSpMkLst>
            <pc:docMk/>
            <pc:sldMk cId="909973930" sldId="350"/>
            <ac:grpSpMk id="13" creationId="{80981F12-5432-4B37-BAAA-4723026D5F94}"/>
          </ac:grpSpMkLst>
        </pc:grpChg>
        <pc:grpChg chg="add mod">
          <ac:chgData name="Jian" userId="dc9c5ffe-2e2f-4ce4-a6ad-08764b325b15" providerId="ADAL" clId="{9D86C80B-C324-4F68-8A36-C2EB371AB475}" dt="2020-10-16T20:46:37.087" v="9100" actId="1036"/>
          <ac:grpSpMkLst>
            <pc:docMk/>
            <pc:sldMk cId="909973930" sldId="350"/>
            <ac:grpSpMk id="150" creationId="{B27A9357-6C39-47BF-8257-C8C1AD021890}"/>
          </ac:grpSpMkLst>
        </pc:grpChg>
        <pc:grpChg chg="add mod">
          <ac:chgData name="Jian" userId="dc9c5ffe-2e2f-4ce4-a6ad-08764b325b15" providerId="ADAL" clId="{9D86C80B-C324-4F68-8A36-C2EB371AB475}" dt="2020-10-15T23:33:23.806" v="4186" actId="1037"/>
          <ac:grpSpMkLst>
            <pc:docMk/>
            <pc:sldMk cId="909973930" sldId="350"/>
            <ac:grpSpMk id="153" creationId="{D94B3F55-6C99-4B97-9E58-FA6C2B6E6322}"/>
          </ac:grpSpMkLst>
        </pc:grpChg>
        <pc:cxnChg chg="add mod">
          <ac:chgData name="Jian" userId="dc9c5ffe-2e2f-4ce4-a6ad-08764b325b15" providerId="ADAL" clId="{9D86C80B-C324-4F68-8A36-C2EB371AB475}" dt="2020-10-17T01:42:07.311" v="17313" actId="14100"/>
          <ac:cxnSpMkLst>
            <pc:docMk/>
            <pc:sldMk cId="909973930" sldId="350"/>
            <ac:cxnSpMk id="7" creationId="{6226012D-3CFB-41F9-AD3C-3B58D465BE76}"/>
          </ac:cxnSpMkLst>
        </pc:cxnChg>
        <pc:cxnChg chg="add mod">
          <ac:chgData name="Jian" userId="dc9c5ffe-2e2f-4ce4-a6ad-08764b325b15" providerId="ADAL" clId="{9D86C80B-C324-4F68-8A36-C2EB371AB475}" dt="2020-10-16T22:10:51.028" v="13119" actId="403"/>
          <ac:cxnSpMkLst>
            <pc:docMk/>
            <pc:sldMk cId="909973930" sldId="350"/>
            <ac:cxnSpMk id="12" creationId="{4BFF40AF-0684-498E-A251-3B4B09D32A35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" creationId="{6FA7B864-3B3A-41FC-82FD-346A84C3F7E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5" creationId="{90B9501A-8508-48FE-A812-17CCF08F34EB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6" creationId="{7AF9F7B5-5BD7-4E77-A350-7A734B17903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7" creationId="{204E0957-8689-4683-9AD3-837D94C62DA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25" creationId="{9EF68008-254F-47CE-9B88-C289D27552D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26" creationId="{32DC3792-C7C2-4F80-8534-7B9A5932C97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27" creationId="{0E0FA8A0-8BF8-4F69-A82C-F766F002337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28" creationId="{44C72AA3-4AD6-490E-A386-045B4E1643C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29" creationId="{222B8F53-BB16-46FE-BCC1-E65E94E0815E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0" creationId="{AF623D14-64C2-426E-B2C0-93F62D44B87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1" creationId="{406960A0-88CD-44CF-A0E2-8AB9217B4B3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2" creationId="{E419CF60-901A-45C3-8604-752E6F3D001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6" creationId="{03581E23-95AC-464A-8626-D879E11E414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7" creationId="{E4614D20-6916-4DE9-91E4-CF67FFF17090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8" creationId="{E6330772-5CB5-4388-A230-6DE55C008AD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39" creationId="{230127BB-3E0E-40A4-AC9D-296269969D6F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0" creationId="{5942BD4A-85B4-4443-8579-00BC8D603CC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1" creationId="{6B46EAC1-D39C-4454-A8F1-567C378D2F8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2" creationId="{28F071B9-9D12-4B13-8474-8D2AF99FEE92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6" creationId="{E07BDC04-BC8A-4314-BDF0-5785B073AFB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7" creationId="{2817D411-EB02-462A-8787-6C139607D19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8" creationId="{CF43D47F-2048-441C-89DE-6A44F1B1F165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49" creationId="{58C41C99-2A3B-4E4E-AB86-E962891AAF5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0" creationId="{19CA823B-A3C7-4860-9605-FDE459F1316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1" creationId="{239EC838-B776-4204-8E57-B6AE56D3D30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2" creationId="{B5DC3097-3B6B-4435-A5BA-D748F1C5F78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6" creationId="{1B625756-9D59-4F9B-ADC0-2F9CB9D882B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7" creationId="{9ADF5D57-71FD-427F-83CD-9D1BE4E7259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8" creationId="{40DC72E2-3B65-4DE1-9DE0-B795BA2117D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59" creationId="{26C67CDD-82AB-4FF3-9FA0-D435D859877E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0" creationId="{F42D4862-1FBD-421B-BFC4-20F3C0D00B7F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1" creationId="{188135C7-1938-4F97-9831-A627CF130FCB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2" creationId="{E11C32A8-B9E4-4796-BC2F-79C2A57F6B2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5" creationId="{2D201F03-B7F9-42D8-B948-49A92B2A53D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6" creationId="{273D2A31-169A-471A-B9BC-6F67DF1D191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7" creationId="{09FF4E4F-E2AE-4158-AF57-3EAB10D93A5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8" creationId="{13D238D2-4CD6-44F2-ABFD-FCDD9CD8336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69" creationId="{E3E994DC-8171-434D-A445-129BDCD1A0B5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0" creationId="{8FD3538B-1A0E-44E4-92CD-CE92004668B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3" creationId="{BE564348-C2F0-4A42-8A7D-F5F023A5E05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4" creationId="{D6D5DD90-A029-4E9A-8A2C-A6EAEE2997C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5" creationId="{56A2D8B3-4075-4001-9CE2-01ABFDD20C4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6" creationId="{C95028DB-E136-4971-A63D-F9CD34590E2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7" creationId="{9C826D68-137C-4FC9-8AED-ED1A36F7DFE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78" creationId="{7B179FD5-1391-4A20-9817-F570276B366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2" creationId="{D734868F-34BD-45F9-B5FB-D7367494987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3" creationId="{1E92146A-2506-4F6E-BD95-1427B54CAD0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4" creationId="{477AFE99-2BDE-4B3A-B6DE-B16328BC792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5" creationId="{1386CCC8-2918-427E-AC04-7B0CC26623F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6" creationId="{3EAFB472-F78F-41A9-9197-B9708F42909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7" creationId="{B047D26B-6081-4F03-900A-EFCE143D2B4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88" creationId="{0B5B6CB6-D704-49A1-8811-9FD3F029457B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1" creationId="{98E9C1E6-6724-41DD-9F78-2B68EECE35D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2" creationId="{01E3919E-27DF-44BC-A70A-F19ABECCCD30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3" creationId="{0ADA8094-47B0-4AA2-B2D1-3FE3945B30AF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4" creationId="{0BEE94E8-55CD-4333-B254-DFDE893A730E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5" creationId="{DA2452DC-CE9D-4828-9A47-C7294787C88E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6" creationId="{F0A2BED7-E275-42B3-846E-2279B3D12B8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99" creationId="{A87A0B15-52BC-4AEA-A0DD-94FB4FF9928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0" creationId="{3A3688B1-ED52-4296-9355-0EC7F2F013E2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1" creationId="{AFA19A11-C67E-47E8-9750-BF43DCBDC40F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2" creationId="{46296BE5-E9AE-49ED-8469-8F89BF59BD1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3" creationId="{2A47441A-AB35-47CE-B608-6F753A3082E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4" creationId="{BEF463B7-7FA7-4432-9E47-1D1FC74B1D92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5" creationId="{37AF483B-7320-499F-853B-A904B61769E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6" creationId="{AA37B2A2-539D-48A0-95F9-0A795005508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7" creationId="{CAF63D3E-B250-4A74-BAA4-FD5DC467098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08" creationId="{D3160CB8-CC11-44F6-9EC3-56657CE35CA5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0" creationId="{8EFE9075-EC68-416C-BC6E-2E8043F8B2D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1" creationId="{AF08BB57-05DC-4932-9BF0-4AC1B8DF4CA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5" creationId="{A32E276D-B93A-4442-89A1-7E04CA0F3A8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6" creationId="{A5577348-8564-4B09-9282-9EE62CC6FDE2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7" creationId="{DA3761C5-8D31-48DC-A17D-2BB2C1D2E98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8" creationId="{A1774B3D-7E04-40C1-BC67-C7BA2FC9153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19" creationId="{FC988B4E-BFB0-408D-B915-05F533EBADB7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0" creationId="{3FDBC389-0553-4731-8DF2-49163E31866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1" creationId="{F9C6C854-164B-4178-80C8-A57901AB89F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4" creationId="{2F0D4909-9CFA-4EB0-9AA2-559B0A20CF94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5" creationId="{FEB8D721-BC1B-4443-9B59-BCD650A85B6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6" creationId="{D437DB4C-A05B-4D69-9F6E-B7CEEFFE431F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7" creationId="{4FA32697-69B7-4998-A473-B2A6E3EFD5BC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8" creationId="{D2217F6C-53C9-4E36-B349-8ABC43C2655E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29" creationId="{DB981D61-15C1-49D5-A0DB-3A32804E2BB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2" creationId="{A1FB289B-AF3F-4805-95BA-BE21E9EF82F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3" creationId="{5C1381D8-97A1-41E0-9098-910B83CB03C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4" creationId="{53E1AAF0-FF11-4DC2-8911-95671819345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5" creationId="{607665C1-CD9D-45CE-8821-F4F7310AF1F9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6" creationId="{00C1F32E-52D5-4C1D-8694-3D6BBFE1008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7" creationId="{A70748AB-CA7E-406E-9993-A362ABC4A2CD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38" creationId="{8F2D3606-A74F-45D0-8E8E-614D037A8FE5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1" creationId="{E74B3E39-DB3A-40BF-AB74-1B64370B0CF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2" creationId="{B90EE33B-06BF-4646-AD15-E576A61785E3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3" creationId="{ED961ACF-7F93-4A89-A9AF-C81CE996E3FB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4" creationId="{E55C2C99-284F-41C9-A616-AA17EFFEDA61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5" creationId="{AAFCC4C6-F15E-4B33-96AF-F8E2A6899C36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6" creationId="{4409D062-B8F0-4436-8B13-5321E2A846C8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7" creationId="{EE457AFF-4F7B-401B-A76B-B73BEA64C44A}"/>
          </ac:cxnSpMkLst>
        </pc:cxnChg>
        <pc:cxnChg chg="mod">
          <ac:chgData name="Jian" userId="dc9c5ffe-2e2f-4ce4-a6ad-08764b325b15" providerId="ADAL" clId="{9D86C80B-C324-4F68-8A36-C2EB371AB475}" dt="2020-10-15T23:31:31.234" v="3999"/>
          <ac:cxnSpMkLst>
            <pc:docMk/>
            <pc:sldMk cId="909973930" sldId="350"/>
            <ac:cxnSpMk id="149" creationId="{97B24348-428E-4429-BBF9-7CB700CE05CA}"/>
          </ac:cxnSpMkLst>
        </pc:cxnChg>
      </pc:sldChg>
      <pc:sldChg chg="addSp delSp modSp new mod ord modAnim">
        <pc:chgData name="Jian" userId="dc9c5ffe-2e2f-4ce4-a6ad-08764b325b15" providerId="ADAL" clId="{9D86C80B-C324-4F68-8A36-C2EB371AB475}" dt="2020-10-17T01:51:38.751" v="17352"/>
        <pc:sldMkLst>
          <pc:docMk/>
          <pc:sldMk cId="1365996404" sldId="351"/>
        </pc:sldMkLst>
        <pc:spChg chg="del">
          <ac:chgData name="Jian" userId="dc9c5ffe-2e2f-4ce4-a6ad-08764b325b15" providerId="ADAL" clId="{9D86C80B-C324-4F68-8A36-C2EB371AB475}" dt="2020-10-16T00:36:37.034" v="5266" actId="478"/>
          <ac:spMkLst>
            <pc:docMk/>
            <pc:sldMk cId="1365996404" sldId="351"/>
            <ac:spMk id="2" creationId="{B8B9B762-BE5F-4E78-9132-0A2DA41087EA}"/>
          </ac:spMkLst>
        </pc:spChg>
        <pc:spChg chg="del">
          <ac:chgData name="Jian" userId="dc9c5ffe-2e2f-4ce4-a6ad-08764b325b15" providerId="ADAL" clId="{9D86C80B-C324-4F68-8A36-C2EB371AB475}" dt="2020-10-16T00:36:34.947" v="5265" actId="478"/>
          <ac:spMkLst>
            <pc:docMk/>
            <pc:sldMk cId="1365996404" sldId="351"/>
            <ac:spMk id="3" creationId="{390C579E-4D64-4704-B1D2-090108B13F89}"/>
          </ac:spMkLst>
        </pc:spChg>
        <pc:spChg chg="ord">
          <ac:chgData name="Jian" userId="dc9c5ffe-2e2f-4ce4-a6ad-08764b325b15" providerId="ADAL" clId="{9D86C80B-C324-4F68-8A36-C2EB371AB475}" dt="2020-10-16T20:50:48.472" v="9153" actId="166"/>
          <ac:spMkLst>
            <pc:docMk/>
            <pc:sldMk cId="1365996404" sldId="351"/>
            <ac:spMk id="4" creationId="{191E9104-3289-44C6-ACD6-FBD3847CBE08}"/>
          </ac:spMkLst>
        </pc:spChg>
        <pc:spChg chg="add mod">
          <ac:chgData name="Jian" userId="dc9c5ffe-2e2f-4ce4-a6ad-08764b325b15" providerId="ADAL" clId="{9D86C80B-C324-4F68-8A36-C2EB371AB475}" dt="2020-10-16T20:51:06.021" v="9187" actId="1038"/>
          <ac:spMkLst>
            <pc:docMk/>
            <pc:sldMk cId="1365996404" sldId="351"/>
            <ac:spMk id="5" creationId="{5E5B3D66-444F-4CF1-B16D-D6D3BD63FDA8}"/>
          </ac:spMkLst>
        </pc:spChg>
        <pc:spChg chg="add mod">
          <ac:chgData name="Jian" userId="dc9c5ffe-2e2f-4ce4-a6ad-08764b325b15" providerId="ADAL" clId="{9D86C80B-C324-4F68-8A36-C2EB371AB475}" dt="2020-10-16T00:53:38.675" v="5290" actId="14100"/>
          <ac:spMkLst>
            <pc:docMk/>
            <pc:sldMk cId="1365996404" sldId="351"/>
            <ac:spMk id="6" creationId="{A9262103-6508-4606-B269-B331F2CA0744}"/>
          </ac:spMkLst>
        </pc:spChg>
        <pc:spChg chg="add mod">
          <ac:chgData name="Jian" userId="dc9c5ffe-2e2f-4ce4-a6ad-08764b325b15" providerId="ADAL" clId="{9D86C80B-C324-4F68-8A36-C2EB371AB475}" dt="2020-10-16T19:44:40.372" v="8953" actId="1037"/>
          <ac:spMkLst>
            <pc:docMk/>
            <pc:sldMk cId="1365996404" sldId="351"/>
            <ac:spMk id="7" creationId="{F756E819-5A5E-40A9-8935-093F01DE0A36}"/>
          </ac:spMkLst>
        </pc:spChg>
        <pc:spChg chg="add mod">
          <ac:chgData name="Jian" userId="dc9c5ffe-2e2f-4ce4-a6ad-08764b325b15" providerId="ADAL" clId="{9D86C80B-C324-4F68-8A36-C2EB371AB475}" dt="2020-10-16T19:44:57.400" v="8957" actId="14100"/>
          <ac:spMkLst>
            <pc:docMk/>
            <pc:sldMk cId="1365996404" sldId="351"/>
            <ac:spMk id="8" creationId="{7783DE17-8700-48BA-AB69-41426C50A1AB}"/>
          </ac:spMkLst>
        </pc:spChg>
        <pc:spChg chg="add mod">
          <ac:chgData name="Jian" userId="dc9c5ffe-2e2f-4ce4-a6ad-08764b325b15" providerId="ADAL" clId="{9D86C80B-C324-4F68-8A36-C2EB371AB475}" dt="2020-10-16T19:44:49.607" v="8955" actId="14100"/>
          <ac:spMkLst>
            <pc:docMk/>
            <pc:sldMk cId="1365996404" sldId="351"/>
            <ac:spMk id="9" creationId="{16AD230A-AEE5-44AF-8626-17D21FE2880C}"/>
          </ac:spMkLst>
        </pc:spChg>
        <pc:spChg chg="add mod">
          <ac:chgData name="Jian" userId="dc9c5ffe-2e2f-4ce4-a6ad-08764b325b15" providerId="ADAL" clId="{9D86C80B-C324-4F68-8A36-C2EB371AB475}" dt="2020-10-16T19:45:02.207" v="8959" actId="14100"/>
          <ac:spMkLst>
            <pc:docMk/>
            <pc:sldMk cId="1365996404" sldId="351"/>
            <ac:spMk id="10" creationId="{251631D4-22CD-4EEF-A697-75E73FD67EF9}"/>
          </ac:spMkLst>
        </pc:spChg>
      </pc:sldChg>
      <pc:sldChg chg="addSp delSp modSp new mod modAnim addCm">
        <pc:chgData name="Jian" userId="dc9c5ffe-2e2f-4ce4-a6ad-08764b325b15" providerId="ADAL" clId="{9D86C80B-C324-4F68-8A36-C2EB371AB475}" dt="2020-10-17T00:01:43.855" v="15115" actId="20577"/>
        <pc:sldMkLst>
          <pc:docMk/>
          <pc:sldMk cId="2644841207" sldId="352"/>
        </pc:sldMkLst>
        <pc:spChg chg="del mod">
          <ac:chgData name="Jian" userId="dc9c5ffe-2e2f-4ce4-a6ad-08764b325b15" providerId="ADAL" clId="{9D86C80B-C324-4F68-8A36-C2EB371AB475}" dt="2020-10-16T04:56:56.457" v="5617" actId="478"/>
          <ac:spMkLst>
            <pc:docMk/>
            <pc:sldMk cId="2644841207" sldId="352"/>
            <ac:spMk id="2" creationId="{2EB2F315-476D-4AE3-84E1-6F05F356FD2A}"/>
          </ac:spMkLst>
        </pc:spChg>
        <pc:spChg chg="mod">
          <ac:chgData name="Jian" userId="dc9c5ffe-2e2f-4ce4-a6ad-08764b325b15" providerId="ADAL" clId="{9D86C80B-C324-4F68-8A36-C2EB371AB475}" dt="2020-10-16T05:13:30.135" v="5754" actId="1076"/>
          <ac:spMkLst>
            <pc:docMk/>
            <pc:sldMk cId="2644841207" sldId="352"/>
            <ac:spMk id="3" creationId="{A652B638-04B2-425E-85C3-066456DCF2C0}"/>
          </ac:spMkLst>
        </pc:spChg>
        <pc:spChg chg="add del mod">
          <ac:chgData name="Jian" userId="dc9c5ffe-2e2f-4ce4-a6ad-08764b325b15" providerId="ADAL" clId="{9D86C80B-C324-4F68-8A36-C2EB371AB475}" dt="2020-10-16T03:35:03.025" v="5403"/>
          <ac:spMkLst>
            <pc:docMk/>
            <pc:sldMk cId="2644841207" sldId="352"/>
            <ac:spMk id="5" creationId="{8D147737-BD54-4CD0-A0EE-CB0F3B3B03D7}"/>
          </ac:spMkLst>
        </pc:spChg>
        <pc:spChg chg="add del mod">
          <ac:chgData name="Jian" userId="dc9c5ffe-2e2f-4ce4-a6ad-08764b325b15" providerId="ADAL" clId="{9D86C80B-C324-4F68-8A36-C2EB371AB475}" dt="2020-10-16T03:35:03.025" v="5403"/>
          <ac:spMkLst>
            <pc:docMk/>
            <pc:sldMk cId="2644841207" sldId="352"/>
            <ac:spMk id="6" creationId="{A0789BB2-4914-4DC8-8D7D-DBC6A06E50A8}"/>
          </ac:spMkLst>
        </pc:spChg>
        <pc:spChg chg="add del mod">
          <ac:chgData name="Jian" userId="dc9c5ffe-2e2f-4ce4-a6ad-08764b325b15" providerId="ADAL" clId="{9D86C80B-C324-4F68-8A36-C2EB371AB475}" dt="2020-10-16T03:35:03.025" v="5403"/>
          <ac:spMkLst>
            <pc:docMk/>
            <pc:sldMk cId="2644841207" sldId="352"/>
            <ac:spMk id="7" creationId="{49497456-7244-456B-98ED-6571039C120E}"/>
          </ac:spMkLst>
        </pc:spChg>
        <pc:spChg chg="add del mod">
          <ac:chgData name="Jian" userId="dc9c5ffe-2e2f-4ce4-a6ad-08764b325b15" providerId="ADAL" clId="{9D86C80B-C324-4F68-8A36-C2EB371AB475}" dt="2020-10-16T04:33:37.056" v="5469" actId="478"/>
          <ac:spMkLst>
            <pc:docMk/>
            <pc:sldMk cId="2644841207" sldId="352"/>
            <ac:spMk id="9" creationId="{C9A26F07-628B-41E0-8E94-ECC7CC0A1EC7}"/>
          </ac:spMkLst>
        </pc:spChg>
        <pc:spChg chg="add del">
          <ac:chgData name="Jian" userId="dc9c5ffe-2e2f-4ce4-a6ad-08764b325b15" providerId="ADAL" clId="{9D86C80B-C324-4F68-8A36-C2EB371AB475}" dt="2020-10-16T04:34:02.166" v="5475" actId="478"/>
          <ac:spMkLst>
            <pc:docMk/>
            <pc:sldMk cId="2644841207" sldId="352"/>
            <ac:spMk id="11" creationId="{D3BE1006-8C3C-47CE-8FDE-2B3A82D1C929}"/>
          </ac:spMkLst>
        </pc:spChg>
        <pc:spChg chg="add mod">
          <ac:chgData name="Jian" userId="dc9c5ffe-2e2f-4ce4-a6ad-08764b325b15" providerId="ADAL" clId="{9D86C80B-C324-4F68-8A36-C2EB371AB475}" dt="2020-10-17T00:01:39.423" v="15111" actId="20577"/>
          <ac:spMkLst>
            <pc:docMk/>
            <pc:sldMk cId="2644841207" sldId="352"/>
            <ac:spMk id="12" creationId="{40CE26EC-8B70-448A-B4E8-4A9613A7D57D}"/>
          </ac:spMkLst>
        </pc:spChg>
        <pc:spChg chg="add mod">
          <ac:chgData name="Jian" userId="dc9c5ffe-2e2f-4ce4-a6ad-08764b325b15" providerId="ADAL" clId="{9D86C80B-C324-4F68-8A36-C2EB371AB475}" dt="2020-10-17T00:01:43.855" v="15115" actId="20577"/>
          <ac:spMkLst>
            <pc:docMk/>
            <pc:sldMk cId="2644841207" sldId="352"/>
            <ac:spMk id="13" creationId="{8274AF8D-19D3-4864-9340-559219FA62EA}"/>
          </ac:spMkLst>
        </pc:spChg>
        <pc:spChg chg="add mod">
          <ac:chgData name="Jian" userId="dc9c5ffe-2e2f-4ce4-a6ad-08764b325b15" providerId="ADAL" clId="{9D86C80B-C324-4F68-8A36-C2EB371AB475}" dt="2020-10-16T04:55:40.404" v="5613" actId="1076"/>
          <ac:spMkLst>
            <pc:docMk/>
            <pc:sldMk cId="2644841207" sldId="352"/>
            <ac:spMk id="15" creationId="{AA8B80CE-7AA6-4E56-B343-3B4E5E941CC2}"/>
          </ac:spMkLst>
        </pc:spChg>
        <pc:spChg chg="add mod">
          <ac:chgData name="Jian" userId="dc9c5ffe-2e2f-4ce4-a6ad-08764b325b15" providerId="ADAL" clId="{9D86C80B-C324-4F68-8A36-C2EB371AB475}" dt="2020-10-16T04:56:53.214" v="5616"/>
          <ac:spMkLst>
            <pc:docMk/>
            <pc:sldMk cId="2644841207" sldId="352"/>
            <ac:spMk id="16" creationId="{C532AE1F-E92E-4FDE-925A-24A14F2601E1}"/>
          </ac:spMkLst>
        </pc:spChg>
        <pc:spChg chg="add del mod">
          <ac:chgData name="Jian" userId="dc9c5ffe-2e2f-4ce4-a6ad-08764b325b15" providerId="ADAL" clId="{9D86C80B-C324-4F68-8A36-C2EB371AB475}" dt="2020-10-16T04:56:58.824" v="5618" actId="478"/>
          <ac:spMkLst>
            <pc:docMk/>
            <pc:sldMk cId="2644841207" sldId="352"/>
            <ac:spMk id="18" creationId="{44F1F76D-02A2-4D41-8D22-7B03E515F6A0}"/>
          </ac:spMkLst>
        </pc:spChg>
        <pc:spChg chg="add mod">
          <ac:chgData name="Jian" userId="dc9c5ffe-2e2f-4ce4-a6ad-08764b325b15" providerId="ADAL" clId="{9D86C80B-C324-4F68-8A36-C2EB371AB475}" dt="2020-10-16T05:42:00.234" v="6748" actId="20577"/>
          <ac:spMkLst>
            <pc:docMk/>
            <pc:sldMk cId="2644841207" sldId="352"/>
            <ac:spMk id="20" creationId="{881ED138-EFB9-4602-8327-7588C7DD1753}"/>
          </ac:spMkLst>
        </pc:spChg>
      </pc:sldChg>
      <pc:sldChg chg="new del">
        <pc:chgData name="Jian" userId="dc9c5ffe-2e2f-4ce4-a6ad-08764b325b15" providerId="ADAL" clId="{9D86C80B-C324-4F68-8A36-C2EB371AB475}" dt="2020-10-16T05:03:48.196" v="5623" actId="47"/>
        <pc:sldMkLst>
          <pc:docMk/>
          <pc:sldMk cId="1559047021" sldId="353"/>
        </pc:sldMkLst>
      </pc:sldChg>
      <pc:sldChg chg="modSp add mod ord">
        <pc:chgData name="Jian" userId="dc9c5ffe-2e2f-4ce4-a6ad-08764b325b15" providerId="ADAL" clId="{9D86C80B-C324-4F68-8A36-C2EB371AB475}" dt="2020-10-16T05:04:08.120" v="5634" actId="20577"/>
        <pc:sldMkLst>
          <pc:docMk/>
          <pc:sldMk cId="1704518790" sldId="354"/>
        </pc:sldMkLst>
        <pc:spChg chg="mod">
          <ac:chgData name="Jian" userId="dc9c5ffe-2e2f-4ce4-a6ad-08764b325b15" providerId="ADAL" clId="{9D86C80B-C324-4F68-8A36-C2EB371AB475}" dt="2020-10-16T05:04:08.120" v="5634" actId="20577"/>
          <ac:spMkLst>
            <pc:docMk/>
            <pc:sldMk cId="1704518790" sldId="354"/>
            <ac:spMk id="64" creationId="{8C065143-56B1-493A-B00E-19A827FE478C}"/>
          </ac:spMkLst>
        </pc:spChg>
      </pc:sldChg>
      <pc:sldChg chg="addSp delSp modSp new mod ord modAnim addCm">
        <pc:chgData name="Jian" userId="dc9c5ffe-2e2f-4ce4-a6ad-08764b325b15" providerId="ADAL" clId="{9D86C80B-C324-4F68-8A36-C2EB371AB475}" dt="2020-10-17T03:50:31.579" v="17694" actId="14100"/>
        <pc:sldMkLst>
          <pc:docMk/>
          <pc:sldMk cId="1921626037" sldId="355"/>
        </pc:sldMkLst>
        <pc:spChg chg="mod">
          <ac:chgData name="Jian" userId="dc9c5ffe-2e2f-4ce4-a6ad-08764b325b15" providerId="ADAL" clId="{9D86C80B-C324-4F68-8A36-C2EB371AB475}" dt="2020-10-16T05:05:49.231" v="5691" actId="20577"/>
          <ac:spMkLst>
            <pc:docMk/>
            <pc:sldMk cId="1921626037" sldId="355"/>
            <ac:spMk id="2" creationId="{9A11CC4D-80FB-430A-B220-FCF5BB5C2A81}"/>
          </ac:spMkLst>
        </pc:spChg>
        <pc:spChg chg="del">
          <ac:chgData name="Jian" userId="dc9c5ffe-2e2f-4ce4-a6ad-08764b325b15" providerId="ADAL" clId="{9D86C80B-C324-4F68-8A36-C2EB371AB475}" dt="2020-10-16T05:06:04.930" v="5692" actId="478"/>
          <ac:spMkLst>
            <pc:docMk/>
            <pc:sldMk cId="1921626037" sldId="355"/>
            <ac:spMk id="3" creationId="{18C46DD1-F8EF-4A71-AF9B-D6DEDE376315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0" creationId="{849A73E9-709B-4A90-A381-C3FA3E0EB0E6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1" creationId="{11FE82FA-9391-42DC-84EB-D9B1D0C1C55E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2" creationId="{C8909C46-4DD5-46F1-A709-CADB3E0C3EB4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3" creationId="{3E83E21B-8DCB-4C92-9D79-2F510758EE57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4" creationId="{C01D9480-47D6-48C5-A8B0-FADEFF3C51DC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5" creationId="{2C84A06E-F1FC-43CA-8592-8059240183A1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6" creationId="{BD1F1ED2-BDCB-4A64-94C5-6459C695FCF0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25" creationId="{2DB80A85-CF2D-4388-9CC0-A8EA9B15C087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26" creationId="{1BE49E86-1B5E-4DAA-88BB-F0F5C3BB8807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27" creationId="{EF0D5AF3-13AC-4313-8463-7297536EAD19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35" creationId="{9DAC7D16-81E5-4DA9-BD00-D1718016DED9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36" creationId="{803AF1A8-DF17-46F7-AA24-05575E46B58A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37" creationId="{1ED21E07-69FF-48C6-9BFD-F075215C052E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45" creationId="{479EA7A5-DC77-477D-BD58-96CC28A94CE0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46" creationId="{F06A3969-4B1D-4229-AB70-D84F8E005287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47" creationId="{6C904990-1815-4ACD-A71C-88BB615DC6EB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55" creationId="{1687971C-A5E3-48F9-A370-9494F1173069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56" creationId="{C2DD321A-50CE-4D8E-85A6-FC81C8E5362B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63" creationId="{5A64CCE0-9766-4503-AE59-7BAD5E70C399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64" creationId="{4A24C6B9-6284-4E6C-911E-E4A168BAAFCA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71" creationId="{DFD67769-C51F-4C40-B2DE-60A59E9EE26E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72" creationId="{0D101197-0AB9-43C7-A4B1-563A43C9CCEA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73" creationId="{79F83485-04A8-43BA-A9E3-E39D2F9216EA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81" creationId="{FF52E352-6889-4B2E-81BE-2B9BF9B383A1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82" creationId="{728CACDA-A6BB-4FBD-B1A3-AC008D685605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89" creationId="{AA78AAD1-D676-4618-812E-45C7754ADAE6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90" creationId="{3BF9D905-C16A-40AF-863B-C38EDD0D2CB7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01" creationId="{D65B67F7-674C-4C4D-8B7A-0DDC70185048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04" creationId="{D1CC0C86-0A55-4051-AFE3-D8112CE1096E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05" creationId="{A7C2CCCD-C9A3-4DE1-870E-302B1C340828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06" creationId="{59C61259-8A69-4A0B-AF80-041295528EBA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14" creationId="{0494C79B-EF40-4FFE-9FBE-D8CF1FBEE0AD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15" creationId="{192CF909-4110-4007-BB98-E7DB262A1475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22" creationId="{AA9D31E7-446D-44C1-834F-BDE8ABB6C78F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23" creationId="{AE39AA59-6653-42FD-A681-1DF69A4FF6DB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31" creationId="{A8F4ED57-CFE8-4908-8663-D20947FCE674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32" creationId="{F9DFA503-6262-4B1F-9D4D-79ADAF7035D5}"/>
          </ac:spMkLst>
        </pc:spChg>
        <pc:spChg chg="mod">
          <ac:chgData name="Jian" userId="dc9c5ffe-2e2f-4ce4-a6ad-08764b325b15" providerId="ADAL" clId="{9D86C80B-C324-4F68-8A36-C2EB371AB475}" dt="2020-10-16T05:04:43.645" v="5636"/>
          <ac:spMkLst>
            <pc:docMk/>
            <pc:sldMk cId="1921626037" sldId="355"/>
            <ac:spMk id="140" creationId="{EC3827A1-FD18-4950-8CEA-AF26C2422EFB}"/>
          </ac:spMkLst>
        </pc:spChg>
        <pc:spChg chg="add mod">
          <ac:chgData name="Jian" userId="dc9c5ffe-2e2f-4ce4-a6ad-08764b325b15" providerId="ADAL" clId="{9D86C80B-C324-4F68-8A36-C2EB371AB475}" dt="2020-10-16T05:13:08.609" v="5749" actId="1036"/>
          <ac:spMkLst>
            <pc:docMk/>
            <pc:sldMk cId="1921626037" sldId="355"/>
            <ac:spMk id="143" creationId="{7C1926FF-1D86-450C-836E-AB32BD8CEB0B}"/>
          </ac:spMkLst>
        </pc:spChg>
        <pc:spChg chg="add mod">
          <ac:chgData name="Jian" userId="dc9c5ffe-2e2f-4ce4-a6ad-08764b325b15" providerId="ADAL" clId="{9D86C80B-C324-4F68-8A36-C2EB371AB475}" dt="2020-10-16T23:57:50.762" v="15039" actId="113"/>
          <ac:spMkLst>
            <pc:docMk/>
            <pc:sldMk cId="1921626037" sldId="355"/>
            <ac:spMk id="145" creationId="{2DADFCAA-F9F0-47D7-A338-CEABCD472AE1}"/>
          </ac:spMkLst>
        </pc:spChg>
        <pc:spChg chg="add mod">
          <ac:chgData name="Jian" userId="dc9c5ffe-2e2f-4ce4-a6ad-08764b325b15" providerId="ADAL" clId="{9D86C80B-C324-4F68-8A36-C2EB371AB475}" dt="2020-10-17T03:50:31.579" v="17694" actId="14100"/>
          <ac:spMkLst>
            <pc:docMk/>
            <pc:sldMk cId="1921626037" sldId="355"/>
            <ac:spMk id="146" creationId="{2F92324A-DCEC-43ED-AE26-5AAB0A873766}"/>
          </ac:spMkLst>
        </pc:spChg>
        <pc:spChg chg="add mod">
          <ac:chgData name="Jian" userId="dc9c5ffe-2e2f-4ce4-a6ad-08764b325b15" providerId="ADAL" clId="{9D86C80B-C324-4F68-8A36-C2EB371AB475}" dt="2020-10-17T00:00:35.752" v="15092" actId="113"/>
          <ac:spMkLst>
            <pc:docMk/>
            <pc:sldMk cId="1921626037" sldId="355"/>
            <ac:spMk id="148" creationId="{64007B53-27FA-495E-8C88-1A6F47B9164A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49" creationId="{F70FD007-4D01-4CF3-9B6A-1BB5262A498B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0" creationId="{EB78861D-EC45-421C-AE2A-2F50F962147E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1" creationId="{B47CFC39-C55C-417F-B54D-8EFE648E3814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2" creationId="{E7D9C272-DFF4-4680-B8E9-CA06E07823F3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3" creationId="{72DB8037-78CB-437A-A904-A00AF957E627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4" creationId="{CE352D29-6854-494B-82C2-E2C7245889B4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5" creationId="{E5FDCC7B-9670-4ADA-800D-CCAB28C7863E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6" creationId="{86710548-9011-488C-B831-C18B881709E9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7" creationId="{F397B021-C9A7-49D7-BAED-F5670CC2EB7F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8" creationId="{E9C179E3-6682-4144-BA63-D9D30675E27E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59" creationId="{7B47F13D-3B97-4F40-88DC-D0652261FFC5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60" creationId="{11A266CF-8672-4217-A4B6-22E2930376F2}"/>
          </ac:spMkLst>
        </pc:spChg>
        <pc:spChg chg="del mod">
          <ac:chgData name="Jian" userId="dc9c5ffe-2e2f-4ce4-a6ad-08764b325b15" providerId="ADAL" clId="{9D86C80B-C324-4F68-8A36-C2EB371AB475}" dt="2020-10-17T03:49:00.174" v="17687" actId="478"/>
          <ac:spMkLst>
            <pc:docMk/>
            <pc:sldMk cId="1921626037" sldId="355"/>
            <ac:spMk id="161" creationId="{D7F05851-BB24-4464-9E1B-8DEC4BC06F2D}"/>
          </ac:spMkLst>
        </pc:spChg>
        <pc:spChg chg="del mod">
          <ac:chgData name="Jian" userId="dc9c5ffe-2e2f-4ce4-a6ad-08764b325b15" providerId="ADAL" clId="{9D86C80B-C324-4F68-8A36-C2EB371AB475}" dt="2020-10-17T03:49:26.054" v="17691" actId="478"/>
          <ac:spMkLst>
            <pc:docMk/>
            <pc:sldMk cId="1921626037" sldId="355"/>
            <ac:spMk id="162" creationId="{6E0E0E69-5EFA-410B-8528-77FE85576B81}"/>
          </ac:spMkLst>
        </pc:spChg>
        <pc:spChg chg="del mod">
          <ac:chgData name="Jian" userId="dc9c5ffe-2e2f-4ce4-a6ad-08764b325b15" providerId="ADAL" clId="{9D86C80B-C324-4F68-8A36-C2EB371AB475}" dt="2020-10-17T03:49:05.577" v="17688" actId="478"/>
          <ac:spMkLst>
            <pc:docMk/>
            <pc:sldMk cId="1921626037" sldId="355"/>
            <ac:spMk id="163" creationId="{3583812B-067D-4235-AA40-F25A974F534A}"/>
          </ac:spMkLst>
        </pc:spChg>
        <pc:spChg chg="del mod">
          <ac:chgData name="Jian" userId="dc9c5ffe-2e2f-4ce4-a6ad-08764b325b15" providerId="ADAL" clId="{9D86C80B-C324-4F68-8A36-C2EB371AB475}" dt="2020-10-17T03:49:12.503" v="17689" actId="478"/>
          <ac:spMkLst>
            <pc:docMk/>
            <pc:sldMk cId="1921626037" sldId="355"/>
            <ac:spMk id="164" creationId="{E850A5DD-1325-40A6-B11F-8A6D1FCC3BC6}"/>
          </ac:spMkLst>
        </pc:spChg>
        <pc:spChg chg="del mod">
          <ac:chgData name="Jian" userId="dc9c5ffe-2e2f-4ce4-a6ad-08764b325b15" providerId="ADAL" clId="{9D86C80B-C324-4F68-8A36-C2EB371AB475}" dt="2020-10-17T03:49:14.531" v="17690" actId="478"/>
          <ac:spMkLst>
            <pc:docMk/>
            <pc:sldMk cId="1921626037" sldId="355"/>
            <ac:spMk id="165" creationId="{7074E0C2-E7F2-47DA-9F6C-F9718CCBE19D}"/>
          </ac:spMkLst>
        </pc:spChg>
        <pc:spChg chg="del mod">
          <ac:chgData name="Jian" userId="dc9c5ffe-2e2f-4ce4-a6ad-08764b325b15" providerId="ADAL" clId="{9D86C80B-C324-4F68-8A36-C2EB371AB475}" dt="2020-10-17T03:48:57.605" v="17686" actId="478"/>
          <ac:spMkLst>
            <pc:docMk/>
            <pc:sldMk cId="1921626037" sldId="355"/>
            <ac:spMk id="166" creationId="{BB8CC6F9-0357-4052-8CC0-F2A907F532FC}"/>
          </ac:spMkLst>
        </pc:spChg>
        <pc:spChg chg="del mod">
          <ac:chgData name="Jian" userId="dc9c5ffe-2e2f-4ce4-a6ad-08764b325b15" providerId="ADAL" clId="{9D86C80B-C324-4F68-8A36-C2EB371AB475}" dt="2020-10-17T03:48:53.800" v="17685" actId="478"/>
          <ac:spMkLst>
            <pc:docMk/>
            <pc:sldMk cId="1921626037" sldId="355"/>
            <ac:spMk id="167" creationId="{0C6CCCB1-D7C1-409D-9E76-012E1ED940BC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68" creationId="{1A6456AC-BBCA-4B0C-B070-03CF267BDE9D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69" creationId="{21D928B5-44BB-48B2-8C6E-2307E8E9EE5E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70" creationId="{EA1B2A01-7F2B-40F2-BCA7-AD2F78D151D0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71" creationId="{DFB315E5-EA7E-4DCF-8A3E-0C1D8BFF0F8B}"/>
          </ac:spMkLst>
        </pc:spChg>
        <pc:spChg chg="mod">
          <ac:chgData name="Jian" userId="dc9c5ffe-2e2f-4ce4-a6ad-08764b325b15" providerId="ADAL" clId="{9D86C80B-C324-4F68-8A36-C2EB371AB475}" dt="2020-10-17T03:48:38.458" v="17650"/>
          <ac:spMkLst>
            <pc:docMk/>
            <pc:sldMk cId="1921626037" sldId="355"/>
            <ac:spMk id="172" creationId="{40AC101B-6B77-4519-81C6-595573B57E4D}"/>
          </ac:spMkLst>
        </pc:spChg>
        <pc:grpChg chg="add mod">
          <ac:chgData name="Jian" userId="dc9c5ffe-2e2f-4ce4-a6ad-08764b325b15" providerId="ADAL" clId="{9D86C80B-C324-4F68-8A36-C2EB371AB475}" dt="2020-10-16T05:04:43.645" v="5636"/>
          <ac:grpSpMkLst>
            <pc:docMk/>
            <pc:sldMk cId="1921626037" sldId="355"/>
            <ac:grpSpMk id="5" creationId="{93F659FE-A1E9-4CBA-89F5-31B0DD1B75FF}"/>
          </ac:grpSpMkLst>
        </pc:grpChg>
        <pc:grpChg chg="add mod">
          <ac:chgData name="Jian" userId="dc9c5ffe-2e2f-4ce4-a6ad-08764b325b15" providerId="ADAL" clId="{9D86C80B-C324-4F68-8A36-C2EB371AB475}" dt="2020-10-17T03:48:49.536" v="17684" actId="1037"/>
          <ac:grpSpMkLst>
            <pc:docMk/>
            <pc:sldMk cId="1921626037" sldId="355"/>
            <ac:grpSpMk id="147" creationId="{D7B2A769-14D3-4F8E-AB19-D62CE0715917}"/>
          </ac:grpSpMkLst>
        </pc:grp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" creationId="{3C697126-AEEB-4C25-93C8-473040D7F68A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" creationId="{B4F639D5-00D0-4313-9464-B4A4E741C7AE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" creationId="{C7FC0231-982A-43DF-BD20-B09B8EB9885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" creationId="{FFBF91A4-4348-4E27-894B-17AE37C82A4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7" creationId="{5C12B525-DCA3-447B-8180-2A251FA78C35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8" creationId="{1AADB2E1-F818-4C94-8FCE-7CAB5FD5EA2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9" creationId="{A2C0F724-366B-47B0-8684-EDA59E5FFC10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0" creationId="{1CE51DB7-3DBE-4C43-87B4-514F730BF90F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1" creationId="{B15494B4-3D49-494B-9D3F-72E58701A765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2" creationId="{C8EA66B7-C1A8-48FE-97BD-96A9D9DA2A22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3" creationId="{4A21053B-2A6B-4DDA-B0C5-F1B1B7657B0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4" creationId="{00101090-E5D7-4ED1-B2B5-7BEDE2A07195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8" creationId="{3869E3DA-2CBC-42A3-8125-88502896B28E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29" creationId="{77BF4DF5-55D1-4587-A299-8A0926FDD565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0" creationId="{E4BDD346-BEF3-4889-AE6E-72564C62AD5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1" creationId="{53CF4E40-8A82-4BB4-A3C3-E3D47B773B4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2" creationId="{3975526B-C1C8-4373-BD10-6B96D9016D9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3" creationId="{D3DF578F-9117-432D-8A27-D9ED7B60D1B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4" creationId="{164698FD-7AC0-4D8C-865D-60FB4A4F777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8" creationId="{81D91206-A8C4-427C-8A71-2DEB52B11CE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39" creationId="{CC5E7FC8-3035-49CE-905B-9D5335530A2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0" creationId="{CCA78019-5E6C-4196-B5F4-AC4372CB7A1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1" creationId="{4EE64521-9045-4567-A538-E1CB63B7E2E5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2" creationId="{C942F4EC-3AE2-48A6-BBFA-F0EA586879DA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3" creationId="{BEE102F5-471D-4BF6-9708-DDA14BAAD35F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4" creationId="{BE87DC56-64F2-4856-B5F4-4FE87308A58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8" creationId="{07C55FC5-902E-4D36-B3B7-E1C770E19FA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49" creationId="{6AD57196-6B79-4E37-87AE-FF7236E1A29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0" creationId="{8771A056-AFCF-4E10-AC5B-40ACBA7D080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1" creationId="{4FCBB1BB-3D61-40D6-B967-26C3760EA9B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2" creationId="{E42137F8-4CD2-4ABB-8E9E-5D03FF4A727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3" creationId="{14506754-F167-4527-8028-2AC24AF073AE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4" creationId="{6C2A5A0A-6EDC-486B-9DF3-D046E6B556F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7" creationId="{EE1F424B-CC7D-4C98-B716-DF408B092D9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8" creationId="{5354F0EA-2085-4379-B159-D700441830E1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59" creationId="{870C2E66-039B-4B7B-8786-0B5E25065310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0" creationId="{D118D899-A8BF-4611-9918-7B86DC38A61D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1" creationId="{C6A68342-7D48-44C8-B481-1CEF3F0C5BA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2" creationId="{66943E68-78D7-420B-BC3D-73043EFA7E9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5" creationId="{E12F75A4-2F4C-4A9F-B3B2-5DE9D5C7616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6" creationId="{D373801A-74C4-42F3-8B41-C2D421CBA87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7" creationId="{901EA9EB-B384-4D7D-9263-713E5234C8A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8" creationId="{EAF2E8C7-D1A2-4434-A9EE-5B93048FDA8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69" creationId="{5DEBB1FF-7402-40F2-B137-280EFC93BF1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0" creationId="{F2CD79BD-38C6-4AF1-A7B7-60418AADC806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4" creationId="{139D1ACA-FD50-45F4-8D53-3892D370A40D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5" creationId="{C7A55216-2FF1-42A3-8EB5-142A0F1B789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6" creationId="{3EFA7CFA-772C-46C2-B06F-9ADA59A2AC4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7" creationId="{9CACF8B0-4426-40E6-B3EE-57DE21140E8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8" creationId="{B12C2954-98E2-4824-8ECD-5129C7D2FE0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79" creationId="{82B99713-F0D2-479C-A638-2D412DD81951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0" creationId="{32C20406-BDB3-4F8B-BBFC-2FA9BE6E432F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3" creationId="{5C2C9F4F-D640-4A67-A7F0-055688A50A6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4" creationId="{67C77F0F-9ABA-402D-88A8-29B997691DB6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5" creationId="{FD3BD728-8B99-436B-BB74-9202548C3F2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6" creationId="{D53657B5-BF3F-41DD-8D70-393AD46FE6DA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7" creationId="{D850CE35-2654-45B0-A6C1-E53331FE942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88" creationId="{46FC5914-CE12-4D85-B15D-14EC45DA8070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1" creationId="{062BBE75-66A7-4E3B-98F2-7AEF5B876FBF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2" creationId="{4614D69E-A1DB-4BCD-A1BD-D8FF5AA4BE4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3" creationId="{5C828F5B-A102-47AD-9869-05701EEEDDCA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4" creationId="{B1954045-E1C3-4469-A04D-441BCE952A3A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5" creationId="{2A8D5FD4-A3D1-4528-9006-715B86664607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6" creationId="{7FD81012-0264-49B8-A848-1F28CB54DEF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7" creationId="{9CC76ABC-87C8-4EC7-BC88-2024A92E54E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8" creationId="{914DDDB2-28E9-40B4-8C87-D1DFE248BCD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99" creationId="{D0763AF1-009B-4B4D-A713-CB970FD76C5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0" creationId="{02DA04ED-E136-4149-8683-01FF6814EC8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2" creationId="{DD13C675-CBBE-4C85-8F01-62FE00C78E3C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3" creationId="{F09CCC79-DCD1-4DF6-A89A-38CE85EA102E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7" creationId="{A697F098-5E84-45D0-849D-BC2B65F6EFE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8" creationId="{8E0B9542-D3B0-4E1C-9445-3BC67869241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09" creationId="{1EEF8E9D-0D26-4240-8BD9-76C4E5459911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0" creationId="{A5297F5E-DACA-4421-807A-DA6145116BE6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1" creationId="{0F20C4A7-DA7A-43D6-A710-CC5D83023A56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2" creationId="{1431BE10-FCF4-4C98-BF4A-59D48EF8D8E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3" creationId="{29A26A02-2E3C-44A6-AFB4-5DDB5963847D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6" creationId="{0E6EC8F2-A483-4581-A78F-A64893E95552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7" creationId="{1C313D02-3635-4C4D-994F-FC423F87142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8" creationId="{23AF1064-9834-481E-8838-42B987AEFA9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19" creationId="{ABF40494-4EFD-4C34-9F6F-27F24FAA7B6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0" creationId="{2FF65148-9283-4990-BEA9-038878E1B066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1" creationId="{642B7F26-213E-4B1F-84E3-3A0ABFE729D2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4" creationId="{152C26BD-8C98-4CB4-AD8B-41A26B89230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5" creationId="{7F367B67-F42A-404F-865A-2A6050DE1E3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6" creationId="{FD04A1BB-24A7-4804-A1AA-6000B4FE130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7" creationId="{0B033883-7C0A-4146-B2D7-C62734B36331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8" creationId="{69064721-F92F-42A0-B21F-4AE63029B08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29" creationId="{5CB7495A-44D8-44CC-A462-4556C1423EB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0" creationId="{08DC99DA-D0D9-4159-A681-B9E1E1603EB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3" creationId="{B0025F29-066B-483A-9EE2-1AEFBB6667B8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4" creationId="{2F35555C-3702-448B-BD50-63BFB59F400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5" creationId="{F73A94D6-DE61-4885-A88C-20BE0F4D088B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6" creationId="{D9D1A1E9-9689-4F77-84ED-A7FF1A68B5E4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7" creationId="{809BD477-7ED8-4967-9CE3-786038F5A839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8" creationId="{84A0821F-F0E7-454C-BE37-D6F02C73B12F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39" creationId="{175BBAE9-C876-48B4-8CD3-59F2B3395E73}"/>
          </ac:cxnSpMkLst>
        </pc:cxnChg>
        <pc:cxnChg chg="mod">
          <ac:chgData name="Jian" userId="dc9c5ffe-2e2f-4ce4-a6ad-08764b325b15" providerId="ADAL" clId="{9D86C80B-C324-4F68-8A36-C2EB371AB475}" dt="2020-10-16T05:04:43.645" v="5636"/>
          <ac:cxnSpMkLst>
            <pc:docMk/>
            <pc:sldMk cId="1921626037" sldId="355"/>
            <ac:cxnSpMk id="141" creationId="{EFFFF37F-75CB-46C9-BC1D-79563C955740}"/>
          </ac:cxnSpMkLst>
        </pc:cxnChg>
      </pc:sldChg>
      <pc:sldChg chg="addSp delSp modSp add mod modAnim">
        <pc:chgData name="Jian" userId="dc9c5ffe-2e2f-4ce4-a6ad-08764b325b15" providerId="ADAL" clId="{9D86C80B-C324-4F68-8A36-C2EB371AB475}" dt="2020-10-17T02:48:06.337" v="17370" actId="114"/>
        <pc:sldMkLst>
          <pc:docMk/>
          <pc:sldMk cId="2094234490" sldId="356"/>
        </pc:sldMkLst>
        <pc:spChg chg="mod">
          <ac:chgData name="Jian" userId="dc9c5ffe-2e2f-4ce4-a6ad-08764b325b15" providerId="ADAL" clId="{9D86C80B-C324-4F68-8A36-C2EB371AB475}" dt="2020-10-16T05:39:10.212" v="6497" actId="20577"/>
          <ac:spMkLst>
            <pc:docMk/>
            <pc:sldMk cId="2094234490" sldId="356"/>
            <ac:spMk id="2" creationId="{409170B3-109A-43F3-8C69-547D089B193D}"/>
          </ac:spMkLst>
        </pc:spChg>
        <pc:spChg chg="mod">
          <ac:chgData name="Jian" userId="dc9c5ffe-2e2f-4ce4-a6ad-08764b325b15" providerId="ADAL" clId="{9D86C80B-C324-4F68-8A36-C2EB371AB475}" dt="2020-10-17T02:47:51.624" v="17369" actId="14100"/>
          <ac:spMkLst>
            <pc:docMk/>
            <pc:sldMk cId="2094234490" sldId="356"/>
            <ac:spMk id="3" creationId="{6E3B049A-F326-4E6C-9367-94D0366DC876}"/>
          </ac:spMkLst>
        </pc:spChg>
        <pc:spChg chg="del">
          <ac:chgData name="Jian" userId="dc9c5ffe-2e2f-4ce4-a6ad-08764b325b15" providerId="ADAL" clId="{9D86C80B-C324-4F68-8A36-C2EB371AB475}" dt="2020-10-16T18:42:38.663" v="8236" actId="478"/>
          <ac:spMkLst>
            <pc:docMk/>
            <pc:sldMk cId="2094234490" sldId="356"/>
            <ac:spMk id="5" creationId="{52256497-6752-4305-87CD-90E41593B519}"/>
          </ac:spMkLst>
        </pc:spChg>
        <pc:spChg chg="add mod">
          <ac:chgData name="Jian" userId="dc9c5ffe-2e2f-4ce4-a6ad-08764b325b15" providerId="ADAL" clId="{9D86C80B-C324-4F68-8A36-C2EB371AB475}" dt="2020-10-17T02:48:06.337" v="17370" actId="114"/>
          <ac:spMkLst>
            <pc:docMk/>
            <pc:sldMk cId="2094234490" sldId="356"/>
            <ac:spMk id="7" creationId="{470C8983-3DCD-4222-9F10-82ECEC96A673}"/>
          </ac:spMkLst>
        </pc:spChg>
        <pc:spChg chg="add mod">
          <ac:chgData name="Jian" userId="dc9c5ffe-2e2f-4ce4-a6ad-08764b325b15" providerId="ADAL" clId="{9D86C80B-C324-4F68-8A36-C2EB371AB475}" dt="2020-10-17T00:02:25.507" v="15126" actId="1076"/>
          <ac:spMkLst>
            <pc:docMk/>
            <pc:sldMk cId="2094234490" sldId="356"/>
            <ac:spMk id="9" creationId="{F77F1A27-16BF-4822-91C9-3CC269E8E967}"/>
          </ac:spMkLst>
        </pc:spChg>
        <pc:spChg chg="del mod">
          <ac:chgData name="Jian" userId="dc9c5ffe-2e2f-4ce4-a6ad-08764b325b15" providerId="ADAL" clId="{9D86C80B-C324-4F68-8A36-C2EB371AB475}" dt="2020-10-16T18:42:36.043" v="8234" actId="478"/>
          <ac:spMkLst>
            <pc:docMk/>
            <pc:sldMk cId="2094234490" sldId="356"/>
            <ac:spMk id="19" creationId="{53935FB8-F0D1-41A3-B2AA-39A89EE89A19}"/>
          </ac:spMkLst>
        </pc:spChg>
        <pc:spChg chg="del mod">
          <ac:chgData name="Jian" userId="dc9c5ffe-2e2f-4ce4-a6ad-08764b325b15" providerId="ADAL" clId="{9D86C80B-C324-4F68-8A36-C2EB371AB475}" dt="2020-10-16T18:42:37.181" v="8235" actId="478"/>
          <ac:spMkLst>
            <pc:docMk/>
            <pc:sldMk cId="2094234490" sldId="356"/>
            <ac:spMk id="21" creationId="{6AC3FA6F-11A0-493F-9061-1E445A248A45}"/>
          </ac:spMkLst>
        </pc:spChg>
      </pc:sldChg>
      <pc:sldChg chg="addSp delSp modSp add mod modAnim">
        <pc:chgData name="Jian" userId="dc9c5ffe-2e2f-4ce4-a6ad-08764b325b15" providerId="ADAL" clId="{9D86C80B-C324-4F68-8A36-C2EB371AB475}" dt="2020-10-17T02:45:27.311" v="17368"/>
        <pc:sldMkLst>
          <pc:docMk/>
          <pc:sldMk cId="292240232" sldId="357"/>
        </pc:sldMkLst>
        <pc:spChg chg="mod">
          <ac:chgData name="Jian" userId="dc9c5ffe-2e2f-4ce4-a6ad-08764b325b15" providerId="ADAL" clId="{9D86C80B-C324-4F68-8A36-C2EB371AB475}" dt="2020-10-16T05:38:44.614" v="6480" actId="6549"/>
          <ac:spMkLst>
            <pc:docMk/>
            <pc:sldMk cId="292240232" sldId="357"/>
            <ac:spMk id="2" creationId="{409170B3-109A-43F3-8C69-547D089B193D}"/>
          </ac:spMkLst>
        </pc:spChg>
        <pc:spChg chg="add del mod">
          <ac:chgData name="Jian" userId="dc9c5ffe-2e2f-4ce4-a6ad-08764b325b15" providerId="ADAL" clId="{9D86C80B-C324-4F68-8A36-C2EB371AB475}" dt="2020-10-16T05:32:42.945" v="6250" actId="478"/>
          <ac:spMkLst>
            <pc:docMk/>
            <pc:sldMk cId="292240232" sldId="357"/>
            <ac:spMk id="3" creationId="{D171CBAB-78BD-4BF7-B713-640E50209980}"/>
          </ac:spMkLst>
        </pc:spChg>
        <pc:spChg chg="del mod">
          <ac:chgData name="Jian" userId="dc9c5ffe-2e2f-4ce4-a6ad-08764b325b15" providerId="ADAL" clId="{9D86C80B-C324-4F68-8A36-C2EB371AB475}" dt="2020-10-16T05:31:46.256" v="6225" actId="478"/>
          <ac:spMkLst>
            <pc:docMk/>
            <pc:sldMk cId="292240232" sldId="357"/>
            <ac:spMk id="5" creationId="{52256497-6752-4305-87CD-90E41593B519}"/>
          </ac:spMkLst>
        </pc:spChg>
        <pc:spChg chg="add mod">
          <ac:chgData name="Jian" userId="dc9c5ffe-2e2f-4ce4-a6ad-08764b325b15" providerId="ADAL" clId="{9D86C80B-C324-4F68-8A36-C2EB371AB475}" dt="2020-10-16T23:59:03.090" v="15050" actId="114"/>
          <ac:spMkLst>
            <pc:docMk/>
            <pc:sldMk cId="292240232" sldId="357"/>
            <ac:spMk id="6" creationId="{7CFC699A-C682-40A5-9DEF-C30E48FB575B}"/>
          </ac:spMkLst>
        </pc:spChg>
        <pc:spChg chg="add mod">
          <ac:chgData name="Jian" userId="dc9c5ffe-2e2f-4ce4-a6ad-08764b325b15" providerId="ADAL" clId="{9D86C80B-C324-4F68-8A36-C2EB371AB475}" dt="2020-10-17T00:02:39.164" v="15132" actId="20577"/>
          <ac:spMkLst>
            <pc:docMk/>
            <pc:sldMk cId="292240232" sldId="357"/>
            <ac:spMk id="7" creationId="{4B8894D7-FB44-4B86-AC7F-62D3A5CD192F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8" creationId="{BED16AA1-E1CE-44A8-9B0A-99D905E37B00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9" creationId="{81D1108E-F7A5-4895-95FC-419F241E706A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11" creationId="{6B7A90E1-6D79-46FA-9DCC-12473B0086DB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13" creationId="{4AAF37F5-AEE3-4539-986A-3117BB4645FA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15" creationId="{DC11C995-DFE9-46EA-9520-0A7E920B036C}"/>
          </ac:spMkLst>
        </pc:spChg>
        <pc:spChg chg="del">
          <ac:chgData name="Jian" userId="dc9c5ffe-2e2f-4ce4-a6ad-08764b325b15" providerId="ADAL" clId="{9D86C80B-C324-4F68-8A36-C2EB371AB475}" dt="2020-10-16T05:26:56.720" v="5974" actId="478"/>
          <ac:spMkLst>
            <pc:docMk/>
            <pc:sldMk cId="292240232" sldId="357"/>
            <ac:spMk id="17" creationId="{A97E122D-A29C-44B9-9911-1B9DA62FC0D7}"/>
          </ac:spMkLst>
        </pc:spChg>
        <pc:spChg chg="del mod">
          <ac:chgData name="Jian" userId="dc9c5ffe-2e2f-4ce4-a6ad-08764b325b15" providerId="ADAL" clId="{9D86C80B-C324-4F68-8A36-C2EB371AB475}" dt="2020-10-16T05:31:44.627" v="6224" actId="478"/>
          <ac:spMkLst>
            <pc:docMk/>
            <pc:sldMk cId="292240232" sldId="357"/>
            <ac:spMk id="19" creationId="{53935FB8-F0D1-41A3-B2AA-39A89EE89A19}"/>
          </ac:spMkLst>
        </pc:spChg>
        <pc:spChg chg="del mod">
          <ac:chgData name="Jian" userId="dc9c5ffe-2e2f-4ce4-a6ad-08764b325b15" providerId="ADAL" clId="{9D86C80B-C324-4F68-8A36-C2EB371AB475}" dt="2020-10-16T05:31:48.020" v="6226" actId="478"/>
          <ac:spMkLst>
            <pc:docMk/>
            <pc:sldMk cId="292240232" sldId="357"/>
            <ac:spMk id="21" creationId="{6AC3FA6F-11A0-493F-9061-1E445A248A45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3" creationId="{BCA757B2-ED85-4144-97B1-D20D40827DE2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4" creationId="{55C4986D-B9DC-4DE7-9FBB-B91DFB515B38}"/>
          </ac:spMkLst>
        </pc:spChg>
        <pc:spChg chg="del">
          <ac:chgData name="Jian" userId="dc9c5ffe-2e2f-4ce4-a6ad-08764b325b15" providerId="ADAL" clId="{9D86C80B-C324-4F68-8A36-C2EB371AB475}" dt="2020-10-16T05:26:59.121" v="5975" actId="478"/>
          <ac:spMkLst>
            <pc:docMk/>
            <pc:sldMk cId="292240232" sldId="357"/>
            <ac:spMk id="25" creationId="{60B6E442-8D54-477D-8715-7E5CA33289B0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6" creationId="{2CA562C7-C335-48D8-B01E-7991E066DE6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7" creationId="{9C96EE87-423B-4BE3-B41B-25815B869B2A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8" creationId="{EBF07B82-67DC-4247-81B5-AE9F8EA3145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29" creationId="{348979D4-0BD3-4A2F-841D-5DBF6EBA831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30" creationId="{60A4A3FA-6C82-4DC3-8813-8E79E6F9494D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39" creationId="{A42A4F17-B0FB-48A3-9D93-7B3012D45DBE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40" creationId="{260195A4-CD14-4D7D-95AA-5EB8B65C86C2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41" creationId="{764A5E86-BD36-43C9-B6EA-8A6BAB069D71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49" creationId="{CD92A4D0-93B3-41FA-BA18-7CCDAC798F6F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50" creationId="{2038C0CF-375F-44C8-986E-85193329EBED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51" creationId="{9403A50A-9AE1-4E88-9D16-2716AFF39132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59" creationId="{B9D1302F-73D0-4B0E-AF12-541E78F95C7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60" creationId="{09EDA743-A0EB-4F8F-8DBB-B387CCD2714F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61" creationId="{3A72607E-94C7-4672-908B-CB02FB74DE1C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69" creationId="{AF9424E2-7CB6-4915-A260-99F846F2B27F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70" creationId="{F05F979F-51D4-4FD8-8F98-AD795E66871E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77" creationId="{4910EEF2-134D-4138-B2D8-AACF2EF53D01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78" creationId="{AD2AEAFC-2E80-4AF9-828F-11C5389D752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85" creationId="{44316825-222A-4954-A733-0C700EBBDAC0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86" creationId="{C115E09A-136A-4C7E-9F90-6D3B80AC4612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87" creationId="{43841758-7456-4D49-8376-9DA7F5EB5B62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95" creationId="{1F9F9BD4-C577-41AB-843D-DB76421E4B2A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96" creationId="{B08F146F-A170-4758-8F22-16DE23621276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03" creationId="{B77F4CFB-1A2D-4BC7-A87E-AA04A811508E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04" creationId="{A5333981-F0C8-4450-90A8-6E9EB3D969A5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15" creationId="{AED7BB2D-0989-42A4-82F0-BBFE6533BA8A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18" creationId="{EE98E0F7-48D0-4028-9207-23EF971CE54D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19" creationId="{474D294C-E1EA-45FB-A453-49252AD70E5A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20" creationId="{2162F8D1-F86A-4CDC-972C-F0830E653FF4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28" creationId="{A49B2878-395C-4809-B3A0-72B0489838B7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29" creationId="{C78A7A8D-D8F2-48FA-BD2E-2EC85394DAEA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36" creationId="{EA5FD3CD-BC3A-4E64-978B-7826DD90301B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37" creationId="{57C8CA69-B3C5-42E1-B460-82D02A24493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45" creationId="{67347EB1-8B8D-4022-AF1F-71080A24DB89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46" creationId="{61BF79FC-630E-4C7F-A523-720F18FDC684}"/>
          </ac:spMkLst>
        </pc:spChg>
        <pc:spChg chg="mod">
          <ac:chgData name="Jian" userId="dc9c5ffe-2e2f-4ce4-a6ad-08764b325b15" providerId="ADAL" clId="{9D86C80B-C324-4F68-8A36-C2EB371AB475}" dt="2020-10-16T05:26:59.744" v="5976"/>
          <ac:spMkLst>
            <pc:docMk/>
            <pc:sldMk cId="292240232" sldId="357"/>
            <ac:spMk id="154" creationId="{A2E2EF18-85E0-49B3-9D63-4505AF9FF2B2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57" creationId="{1F2CA560-5077-4BA1-9883-8A52FE91E18F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58" creationId="{274F29A8-DDF2-459F-AD34-28174508BEF2}"/>
          </ac:spMkLst>
        </pc:spChg>
        <pc:spChg chg="mod">
          <ac:chgData name="Jian" userId="dc9c5ffe-2e2f-4ce4-a6ad-08764b325b15" providerId="ADAL" clId="{9D86C80B-C324-4F68-8A36-C2EB371AB475}" dt="2020-10-16T05:33:32.716" v="6253" actId="20577"/>
          <ac:spMkLst>
            <pc:docMk/>
            <pc:sldMk cId="292240232" sldId="357"/>
            <ac:spMk id="159" creationId="{4962A7E4-283F-415A-865F-B69900FDEC3A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0" creationId="{D7BA46ED-969B-4084-9BB7-D814DF79B7B0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1" creationId="{00C3AEC1-12D6-45B7-9079-B3DE26784DE4}"/>
          </ac:spMkLst>
        </pc:spChg>
        <pc:spChg chg="mod">
          <ac:chgData name="Jian" userId="dc9c5ffe-2e2f-4ce4-a6ad-08764b325b15" providerId="ADAL" clId="{9D86C80B-C324-4F68-8A36-C2EB371AB475}" dt="2020-10-16T05:33:41.860" v="6256" actId="14100"/>
          <ac:spMkLst>
            <pc:docMk/>
            <pc:sldMk cId="292240232" sldId="357"/>
            <ac:spMk id="162" creationId="{B782ACA3-6459-4DDD-A959-A099A55F5C23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3" creationId="{A7AD9124-6738-48E2-BFDC-35AE485D5EFD}"/>
          </ac:spMkLst>
        </pc:spChg>
        <pc:spChg chg="mod">
          <ac:chgData name="Jian" userId="dc9c5ffe-2e2f-4ce4-a6ad-08764b325b15" providerId="ADAL" clId="{9D86C80B-C324-4F68-8A36-C2EB371AB475}" dt="2020-10-16T05:34:45.322" v="6308" actId="1038"/>
          <ac:spMkLst>
            <pc:docMk/>
            <pc:sldMk cId="292240232" sldId="357"/>
            <ac:spMk id="164" creationId="{E11246B7-A57C-460C-A4AC-4775F875389D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5" creationId="{F18E22A5-1F95-44B0-BCA0-464C2F0FFEC9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6" creationId="{DDBE4C02-1096-46DE-908F-C4B1E0436746}"/>
          </ac:spMkLst>
        </pc:spChg>
        <pc:spChg chg="mod">
          <ac:chgData name="Jian" userId="dc9c5ffe-2e2f-4ce4-a6ad-08764b325b15" providerId="ADAL" clId="{9D86C80B-C324-4F68-8A36-C2EB371AB475}" dt="2020-10-16T05:34:58.858" v="6318" actId="1037"/>
          <ac:spMkLst>
            <pc:docMk/>
            <pc:sldMk cId="292240232" sldId="357"/>
            <ac:spMk id="167" creationId="{5EEF6339-8B4E-442D-9225-4BB1BFCCCE88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8" creationId="{96B3E605-3ED1-4524-B036-E913B0792DD3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69" creationId="{0F02C07C-CE83-4325-844C-E339875155A8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0" creationId="{083621BD-A789-4517-AE76-A1C23BC81760}"/>
          </ac:spMkLst>
        </pc:spChg>
        <pc:spChg chg="mod">
          <ac:chgData name="Jian" userId="dc9c5ffe-2e2f-4ce4-a6ad-08764b325b15" providerId="ADAL" clId="{9D86C80B-C324-4F68-8A36-C2EB371AB475}" dt="2020-10-16T05:33:46.796" v="6257" actId="20577"/>
          <ac:spMkLst>
            <pc:docMk/>
            <pc:sldMk cId="292240232" sldId="357"/>
            <ac:spMk id="171" creationId="{AA5AEC74-B39B-4FA1-99D5-6494390FA16B}"/>
          </ac:spMkLst>
        </pc:spChg>
        <pc:spChg chg="mod">
          <ac:chgData name="Jian" userId="dc9c5ffe-2e2f-4ce4-a6ad-08764b325b15" providerId="ADAL" clId="{9D86C80B-C324-4F68-8A36-C2EB371AB475}" dt="2020-10-16T05:33:48.835" v="6258" actId="20577"/>
          <ac:spMkLst>
            <pc:docMk/>
            <pc:sldMk cId="292240232" sldId="357"/>
            <ac:spMk id="172" creationId="{AA3EA452-E338-49DE-ACDD-30AA156038B2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3" creationId="{EEF6C207-DEF6-420E-BE20-4554986A260F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4" creationId="{B5BDF2F5-6001-4AE3-B462-665582A7C9AF}"/>
          </ac:spMkLst>
        </pc:spChg>
        <pc:spChg chg="mod">
          <ac:chgData name="Jian" userId="dc9c5ffe-2e2f-4ce4-a6ad-08764b325b15" providerId="ADAL" clId="{9D86C80B-C324-4F68-8A36-C2EB371AB475}" dt="2020-10-16T05:34:10.340" v="6274" actId="1035"/>
          <ac:spMkLst>
            <pc:docMk/>
            <pc:sldMk cId="292240232" sldId="357"/>
            <ac:spMk id="175" creationId="{9C98CB4B-AAEA-4A50-905C-EC1ECD96EE9A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6" creationId="{B466FE8B-6E47-420A-8E15-DBD92709253C}"/>
          </ac:spMkLst>
        </pc:spChg>
        <pc:spChg chg="mod">
          <ac:chgData name="Jian" userId="dc9c5ffe-2e2f-4ce4-a6ad-08764b325b15" providerId="ADAL" clId="{9D86C80B-C324-4F68-8A36-C2EB371AB475}" dt="2020-10-16T05:33:36.266" v="6254" actId="20577"/>
          <ac:spMkLst>
            <pc:docMk/>
            <pc:sldMk cId="292240232" sldId="357"/>
            <ac:spMk id="177" creationId="{5B6BA980-2A61-467D-9B21-B1A45A7D3BBA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8" creationId="{23007872-E5E1-44F6-A911-FB161630A3D7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79" creationId="{CEF48634-4EFA-4F8B-9176-CFD2E264B910}"/>
          </ac:spMkLst>
        </pc:spChg>
        <pc:spChg chg="mod">
          <ac:chgData name="Jian" userId="dc9c5ffe-2e2f-4ce4-a6ad-08764b325b15" providerId="ADAL" clId="{9D86C80B-C324-4F68-8A36-C2EB371AB475}" dt="2020-10-16T05:29:28.778" v="6068"/>
          <ac:spMkLst>
            <pc:docMk/>
            <pc:sldMk cId="292240232" sldId="357"/>
            <ac:spMk id="180" creationId="{DEF7FD17-69D9-4BA7-BABC-25C90B91E98A}"/>
          </ac:spMkLst>
        </pc:spChg>
        <pc:spChg chg="add mod">
          <ac:chgData name="Jian" userId="dc9c5ffe-2e2f-4ce4-a6ad-08764b325b15" providerId="ADAL" clId="{9D86C80B-C324-4F68-8A36-C2EB371AB475}" dt="2020-10-16T23:22:42.094" v="14946" actId="20577"/>
          <ac:spMkLst>
            <pc:docMk/>
            <pc:sldMk cId="292240232" sldId="357"/>
            <ac:spMk id="181" creationId="{99B2A8C8-038E-4A5D-B3B0-6F0249A7C9E3}"/>
          </ac:spMkLst>
        </pc:spChg>
        <pc:spChg chg="add mod">
          <ac:chgData name="Jian" userId="dc9c5ffe-2e2f-4ce4-a6ad-08764b325b15" providerId="ADAL" clId="{9D86C80B-C324-4F68-8A36-C2EB371AB475}" dt="2020-10-17T02:45:22.561" v="17367" actId="14100"/>
          <ac:spMkLst>
            <pc:docMk/>
            <pc:sldMk cId="292240232" sldId="357"/>
            <ac:spMk id="182" creationId="{DA1E57B1-EB76-42A2-AF8B-003CC3B338B3}"/>
          </ac:spMkLst>
        </pc:spChg>
        <pc:grpChg chg="add mod">
          <ac:chgData name="Jian" userId="dc9c5ffe-2e2f-4ce4-a6ad-08764b325b15" providerId="ADAL" clId="{9D86C80B-C324-4F68-8A36-C2EB371AB475}" dt="2020-10-16T05:32:21.961" v="6247" actId="1076"/>
          <ac:grpSpMkLst>
            <pc:docMk/>
            <pc:sldMk cId="292240232" sldId="357"/>
            <ac:grpSpMk id="14" creationId="{86F8BF66-BE22-4AE8-AA5F-7B21D8D7E696}"/>
          </ac:grpSpMkLst>
        </pc:grpChg>
        <pc:grpChg chg="add mod">
          <ac:chgData name="Jian" userId="dc9c5ffe-2e2f-4ce4-a6ad-08764b325b15" providerId="ADAL" clId="{9D86C80B-C324-4F68-8A36-C2EB371AB475}" dt="2020-10-16T05:32:21.961" v="6247" actId="1076"/>
          <ac:grpSpMkLst>
            <pc:docMk/>
            <pc:sldMk cId="292240232" sldId="357"/>
            <ac:grpSpMk id="156" creationId="{F9A7E591-3E60-469B-BB53-A256AFB0EA3E}"/>
          </ac:grpSpMkLst>
        </pc:grpChg>
        <pc:picChg chg="add mod">
          <ac:chgData name="Jian" userId="dc9c5ffe-2e2f-4ce4-a6ad-08764b325b15" providerId="ADAL" clId="{9D86C80B-C324-4F68-8A36-C2EB371AB475}" dt="2020-10-16T05:38:18.218" v="6475" actId="1076"/>
          <ac:picMkLst>
            <pc:docMk/>
            <pc:sldMk cId="292240232" sldId="357"/>
            <ac:picMk id="12" creationId="{6ED8FA2A-7504-431A-82B6-62BF6A992A5D}"/>
          </ac:picMkLst>
        </pc:pic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6" creationId="{0DED265A-0550-44BA-BA44-0BC3CEEC0A9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8" creationId="{C95AF159-59D6-48E1-81F5-02E47950D4B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20" creationId="{4504FA69-6AAC-468C-A8DD-1CBEFF311E0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22" creationId="{F37F9926-2DC0-4AFC-8794-AB995F7C365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1" creationId="{74FC1B12-9DAE-469B-B2C3-E1675FF263D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2" creationId="{A7B86432-01AC-4802-9213-C4E3974B656E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3" creationId="{ED8B0735-6250-4634-B234-E2E9E984560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4" creationId="{08EDED99-F0CC-457B-AF0C-F97F30BA2AF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5" creationId="{F0BA99F1-38B4-4851-8D0A-0CC7840F53FD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6" creationId="{F48D3FFD-4457-4D53-A513-4ED279B2779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7" creationId="{BB858927-69E6-467B-8ECF-1E94030894A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38" creationId="{3F7CCBE7-6F9C-4CEB-85DF-BCEEEA930D7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2" creationId="{DC214689-36C8-4F10-8D9A-A6B67835C92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3" creationId="{F5F410CB-DCF3-474D-85B1-1FA3EC7417E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4" creationId="{875EF859-DFB9-45A3-9736-78A017FB2998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5" creationId="{40FA791F-6154-46FF-950D-8EC9E0488C1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6" creationId="{007E28CC-7046-4BBB-A19A-C0D50C2A100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7" creationId="{DCF4EF19-B25F-420A-9B6C-2C819CE44CE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48" creationId="{8C8C8619-52D0-4847-A41A-98E50B10BDD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2" creationId="{85C4300F-FBE1-41DB-AC38-4BF38DEB19A1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3" creationId="{5C7C2223-EF07-4309-969C-907BF28418C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4" creationId="{D080029E-270E-4128-B7C0-16BB571BDEE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5" creationId="{4D7B531C-01B7-4935-8E7B-1C8826D4C89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6" creationId="{8CCE4031-A848-4392-BE37-196856117BD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7" creationId="{1539F759-284A-4698-A7C5-50B84B3B0D9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58" creationId="{D1D88E4D-7004-46CB-A1A6-B21CDEBEF71D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2" creationId="{8F5EE53E-068D-42D9-B22D-81B62CFE84B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3" creationId="{EFB13683-A7BE-47AA-AE8F-04EE6BE1E81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4" creationId="{519A6D25-9603-4806-97EC-ED3D9338A308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5" creationId="{C93A315D-433C-4A81-B70A-5C0620AC3F4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6" creationId="{F2DAC01F-BA3A-45C9-B20A-FEFDA3DC672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7" creationId="{6BA13B65-F91E-480B-BBEC-5C88B4487D8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68" creationId="{DB3B3105-DF90-4168-BBCD-D2FC935B914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1" creationId="{6E042B11-68F3-4565-AE2A-7AABEB25A4D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2" creationId="{D85078A6-E5AD-4FE9-B53D-E1E0A0C1AF4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3" creationId="{C8EDB1CA-47F2-4AE5-9522-190C037A3CC5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4" creationId="{5F79976C-3469-4E5D-AF0C-03615FB1414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5" creationId="{F5F3A60C-A486-4C4F-B164-FD3228A733A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6" creationId="{DC3ED108-7748-4154-8835-8BDEADE082F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79" creationId="{32CCE13B-7507-4609-99E4-20390097B4A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0" creationId="{53C19201-7FE9-4CE9-BAE3-39A19A8F854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1" creationId="{530DEE10-9DE2-4086-8EAA-079C652817D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2" creationId="{FEC0D199-AA16-4448-917E-31E469317FA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3" creationId="{EB94C05D-5B91-47B6-875D-B8E83DDFC44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4" creationId="{3D2D7DFB-6AB4-40D8-B9E3-D191779DD1F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8" creationId="{17B8C79B-1A72-4005-AA3C-A569B6BAB36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89" creationId="{B02481B2-DF3F-4703-911B-BD550201E77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0" creationId="{08E7166E-2414-4459-B850-32624A069EB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1" creationId="{7A8984F3-34F4-40FE-ADFE-5592C78BBF4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2" creationId="{3FC04498-0B15-413E-9CEA-D73FAA04917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3" creationId="{5017B524-98E7-4C30-A332-BFAAD06BB0EA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4" creationId="{20B2DFFF-A92B-4466-9C4C-32857DD69A1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7" creationId="{83F0950E-BE52-45A3-9EF1-B42426EC525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8" creationId="{4677A98E-AAF6-4EAB-B900-EC5151A7BB31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99" creationId="{F043070B-A85D-449F-ABAA-DDD244D286D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0" creationId="{97299932-111A-4F93-87F7-0ED9581CD891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1" creationId="{2ECA7D39-8AAB-464F-AA99-48A90E39A8D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2" creationId="{AE9D00D2-AF8E-4DB5-80CD-47500C28260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5" creationId="{2F04F274-EA1F-40A8-A3F6-972877F3CE9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6" creationId="{6677139B-220B-4925-8B4C-8AF28493EA6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7" creationId="{75B703C9-DDA5-4888-B45F-8324A273AF0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8" creationId="{3269547C-084B-43AC-8435-CED5B2C391C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09" creationId="{DE05180D-E0D3-4A77-8219-9336EB802093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0" creationId="{6B4E3C99-46D8-4828-8553-F1F3B7A65E6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1" creationId="{2698B21F-FE3A-4C7E-873D-8D3717DB454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2" creationId="{5EB66836-0187-4B84-BD1E-D760B427BD9E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3" creationId="{17FAD677-E31F-4A42-AF3F-0905EF23A6ED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4" creationId="{93B28A90-9B5B-4461-8570-D5E13306F2C5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6" creationId="{B72FFB2F-99B5-4F9F-B371-FBEC1B6140F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17" creationId="{41BAE7B1-6A51-4141-ADAA-B297A3B6552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1" creationId="{1E24A378-52AC-4BCF-A1CB-DA57EE4835E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2" creationId="{8DB1B10D-3C75-40AD-8D02-565371FFDB10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3" creationId="{D5512A6F-E0F8-4DCD-962D-2BA75E323738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4" creationId="{A7267DC1-1EEF-4339-8D2F-925CFE6925FA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5" creationId="{75C5EC05-3CDF-461C-8399-ABCC3AFE827B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6" creationId="{C0AD8C72-2F4C-4A50-B18C-4B323B3D758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27" creationId="{405BA1D6-1BA8-4BD2-AC2A-A56B1608F9CD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0" creationId="{B1E17EDB-066E-44ED-973E-429F4C364DE7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1" creationId="{2DD699B2-23A9-4237-A4DC-B106061755B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2" creationId="{0480A904-0B54-4FEE-AA9E-230FFA2A4C6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3" creationId="{E3ACBD5D-0505-475A-9F36-F5DAB79D009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4" creationId="{F2D4FFFB-DDDA-4857-814D-5B36369ADFE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5" creationId="{445DC43A-CC1F-4AAA-8035-B53E655019D9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8" creationId="{CF2178D8-C006-4E86-BEFA-D109F85BF558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39" creationId="{B9934C08-A173-4F26-914F-D5E23D0A9E26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0" creationId="{1D0F4835-4621-42FF-AE3A-2B9CC7447795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1" creationId="{20D816AB-4083-490E-A92D-96582E8939BC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2" creationId="{0F6B6392-8D96-46C4-A49A-F7E591663A6E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3" creationId="{38DABF68-E182-48E7-93DB-8F2204CE5503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4" creationId="{023685A7-A1F2-48CE-ADEE-79D1B08D66FA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7" creationId="{4AB0E474-ABB4-445F-829F-D5552752AEDE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8" creationId="{485B9266-D304-4D6D-A986-11729B2A6DCA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49" creationId="{3D0095A0-49B2-429B-B84B-43096A0E6D68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50" creationId="{B1566A58-72D6-41F3-83F7-2E6E4712DE22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51" creationId="{B367FD4F-8FB3-47BA-A55A-9D2CDE676111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52" creationId="{6ED02CFE-C632-4BCF-92FE-6E4995C1F6AF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53" creationId="{9E1EC498-2781-4C41-9D99-8D2BB32F1324}"/>
          </ac:cxnSpMkLst>
        </pc:cxnChg>
        <pc:cxnChg chg="mod">
          <ac:chgData name="Jian" userId="dc9c5ffe-2e2f-4ce4-a6ad-08764b325b15" providerId="ADAL" clId="{9D86C80B-C324-4F68-8A36-C2EB371AB475}" dt="2020-10-16T05:26:59.744" v="5976"/>
          <ac:cxnSpMkLst>
            <pc:docMk/>
            <pc:sldMk cId="292240232" sldId="357"/>
            <ac:cxnSpMk id="155" creationId="{47697B59-AECC-42AB-8B8C-81E562169D77}"/>
          </ac:cxnSpMkLst>
        </pc:cxnChg>
      </pc:sldChg>
      <pc:sldChg chg="modSp add mod ord">
        <pc:chgData name="Jian" userId="dc9c5ffe-2e2f-4ce4-a6ad-08764b325b15" providerId="ADAL" clId="{9D86C80B-C324-4F68-8A36-C2EB371AB475}" dt="2020-10-17T02:43:23.677" v="17363"/>
        <pc:sldMkLst>
          <pc:docMk/>
          <pc:sldMk cId="818239984" sldId="358"/>
        </pc:sldMkLst>
        <pc:spChg chg="mod">
          <ac:chgData name="Jian" userId="dc9c5ffe-2e2f-4ce4-a6ad-08764b325b15" providerId="ADAL" clId="{9D86C80B-C324-4F68-8A36-C2EB371AB475}" dt="2020-10-16T06:05:14.843" v="6997" actId="113"/>
          <ac:spMkLst>
            <pc:docMk/>
            <pc:sldMk cId="818239984" sldId="358"/>
            <ac:spMk id="64" creationId="{8C065143-56B1-493A-B00E-19A827FE478C}"/>
          </ac:spMkLst>
        </pc:spChg>
      </pc:sldChg>
      <pc:sldChg chg="modSp add mod">
        <pc:chgData name="Jian" userId="dc9c5ffe-2e2f-4ce4-a6ad-08764b325b15" providerId="ADAL" clId="{9D86C80B-C324-4F68-8A36-C2EB371AB475}" dt="2020-10-16T06:16:39.043" v="7187" actId="20577"/>
        <pc:sldMkLst>
          <pc:docMk/>
          <pc:sldMk cId="4098568207" sldId="359"/>
        </pc:sldMkLst>
        <pc:spChg chg="mod">
          <ac:chgData name="Jian" userId="dc9c5ffe-2e2f-4ce4-a6ad-08764b325b15" providerId="ADAL" clId="{9D86C80B-C324-4F68-8A36-C2EB371AB475}" dt="2020-10-16T06:16:39.043" v="7187" actId="20577"/>
          <ac:spMkLst>
            <pc:docMk/>
            <pc:sldMk cId="4098568207" sldId="359"/>
            <ac:spMk id="3" creationId="{0BFF37B8-EC80-43A6-9B7E-2BF4EC7B989D}"/>
          </ac:spMkLst>
        </pc:spChg>
      </pc:sldChg>
      <pc:sldChg chg="modSp add mod">
        <pc:chgData name="Jian" userId="dc9c5ffe-2e2f-4ce4-a6ad-08764b325b15" providerId="ADAL" clId="{9D86C80B-C324-4F68-8A36-C2EB371AB475}" dt="2020-10-16T06:31:31.692" v="8059" actId="313"/>
        <pc:sldMkLst>
          <pc:docMk/>
          <pc:sldMk cId="268510152" sldId="360"/>
        </pc:sldMkLst>
        <pc:spChg chg="mod">
          <ac:chgData name="Jian" userId="dc9c5ffe-2e2f-4ce4-a6ad-08764b325b15" providerId="ADAL" clId="{9D86C80B-C324-4F68-8A36-C2EB371AB475}" dt="2020-10-16T06:19:10.213" v="7367" actId="1035"/>
          <ac:spMkLst>
            <pc:docMk/>
            <pc:sldMk cId="268510152" sldId="360"/>
            <ac:spMk id="2" creationId="{09FE5346-1382-4E50-BC54-D3A831D2F54B}"/>
          </ac:spMkLst>
        </pc:spChg>
        <pc:spChg chg="mod">
          <ac:chgData name="Jian" userId="dc9c5ffe-2e2f-4ce4-a6ad-08764b325b15" providerId="ADAL" clId="{9D86C80B-C324-4F68-8A36-C2EB371AB475}" dt="2020-10-16T06:31:31.692" v="8059" actId="313"/>
          <ac:spMkLst>
            <pc:docMk/>
            <pc:sldMk cId="268510152" sldId="360"/>
            <ac:spMk id="3" creationId="{0BFF37B8-EC80-43A6-9B7E-2BF4EC7B989D}"/>
          </ac:spMkLst>
        </pc:spChg>
      </pc:sldChg>
      <pc:sldChg chg="new del">
        <pc:chgData name="Jian" userId="dc9c5ffe-2e2f-4ce4-a6ad-08764b325b15" providerId="ADAL" clId="{9D86C80B-C324-4F68-8A36-C2EB371AB475}" dt="2020-10-16T06:16:59.978" v="7198" actId="47"/>
        <pc:sldMkLst>
          <pc:docMk/>
          <pc:sldMk cId="1123784306" sldId="360"/>
        </pc:sldMkLst>
      </pc:sldChg>
      <pc:sldChg chg="addSp delSp modSp add mod modAnim">
        <pc:chgData name="Jian" userId="dc9c5ffe-2e2f-4ce4-a6ad-08764b325b15" providerId="ADAL" clId="{9D86C80B-C324-4F68-8A36-C2EB371AB475}" dt="2020-10-17T00:30:49.052" v="15150" actId="20577"/>
        <pc:sldMkLst>
          <pc:docMk/>
          <pc:sldMk cId="2788238175" sldId="361"/>
        </pc:sldMkLst>
        <pc:spChg chg="mod">
          <ac:chgData name="Jian" userId="dc9c5ffe-2e2f-4ce4-a6ad-08764b325b15" providerId="ADAL" clId="{9D86C80B-C324-4F68-8A36-C2EB371AB475}" dt="2020-10-16T06:21:13.365" v="7451" actId="20577"/>
          <ac:spMkLst>
            <pc:docMk/>
            <pc:sldMk cId="2788238175" sldId="361"/>
            <ac:spMk id="2" creationId="{F9C81F77-61B6-4DA4-B6F0-48FF73F17404}"/>
          </ac:spMkLst>
        </pc:spChg>
        <pc:spChg chg="mod">
          <ac:chgData name="Jian" userId="dc9c5ffe-2e2f-4ce4-a6ad-08764b325b15" providerId="ADAL" clId="{9D86C80B-C324-4F68-8A36-C2EB371AB475}" dt="2020-10-17T00:30:49.052" v="15150" actId="20577"/>
          <ac:spMkLst>
            <pc:docMk/>
            <pc:sldMk cId="2788238175" sldId="361"/>
            <ac:spMk id="3" creationId="{FA7AB5CC-6751-47D4-92BF-2F8CD9550148}"/>
          </ac:spMkLst>
        </pc:spChg>
        <pc:spChg chg="del">
          <ac:chgData name="Jian" userId="dc9c5ffe-2e2f-4ce4-a6ad-08764b325b15" providerId="ADAL" clId="{9D86C80B-C324-4F68-8A36-C2EB371AB475}" dt="2020-10-16T06:19:58.563" v="7401" actId="478"/>
          <ac:spMkLst>
            <pc:docMk/>
            <pc:sldMk cId="2788238175" sldId="361"/>
            <ac:spMk id="5" creationId="{23D19463-CEB5-4314-B2A5-FA985F84BEDE}"/>
          </ac:spMkLst>
        </pc:spChg>
        <pc:spChg chg="del">
          <ac:chgData name="Jian" userId="dc9c5ffe-2e2f-4ce4-a6ad-08764b325b15" providerId="ADAL" clId="{9D86C80B-C324-4F68-8A36-C2EB371AB475}" dt="2020-10-16T06:20:01.793" v="7404" actId="478"/>
          <ac:spMkLst>
            <pc:docMk/>
            <pc:sldMk cId="2788238175" sldId="361"/>
            <ac:spMk id="6" creationId="{5AD46FFE-1CC3-4F46-B40E-70766C145625}"/>
          </ac:spMkLst>
        </pc:spChg>
        <pc:spChg chg="del">
          <ac:chgData name="Jian" userId="dc9c5ffe-2e2f-4ce4-a6ad-08764b325b15" providerId="ADAL" clId="{9D86C80B-C324-4F68-8A36-C2EB371AB475}" dt="2020-10-16T06:19:59.782" v="7402" actId="478"/>
          <ac:spMkLst>
            <pc:docMk/>
            <pc:sldMk cId="2788238175" sldId="361"/>
            <ac:spMk id="7" creationId="{866ED985-A777-43FB-8B40-26BA8CB7865C}"/>
          </ac:spMkLst>
        </pc:spChg>
        <pc:spChg chg="del">
          <ac:chgData name="Jian" userId="dc9c5ffe-2e2f-4ce4-a6ad-08764b325b15" providerId="ADAL" clId="{9D86C80B-C324-4F68-8A36-C2EB371AB475}" dt="2020-10-16T06:20:00.456" v="7403" actId="478"/>
          <ac:spMkLst>
            <pc:docMk/>
            <pc:sldMk cId="2788238175" sldId="361"/>
            <ac:spMk id="8" creationId="{F63F86D8-4C62-422D-962B-5938DA1994B1}"/>
          </ac:spMkLst>
        </pc:spChg>
        <pc:spChg chg="add mod">
          <ac:chgData name="Jian" userId="dc9c5ffe-2e2f-4ce4-a6ad-08764b325b15" providerId="ADAL" clId="{9D86C80B-C324-4F68-8A36-C2EB371AB475}" dt="2020-10-16T06:22:46.907" v="7486" actId="27636"/>
          <ac:spMkLst>
            <pc:docMk/>
            <pc:sldMk cId="2788238175" sldId="361"/>
            <ac:spMk id="10" creationId="{F9526216-6FF8-432E-8C13-AF1B0EBE0F84}"/>
          </ac:spMkLst>
        </pc:spChg>
        <pc:spChg chg="add mod">
          <ac:chgData name="Jian" userId="dc9c5ffe-2e2f-4ce4-a6ad-08764b325b15" providerId="ADAL" clId="{9D86C80B-C324-4F68-8A36-C2EB371AB475}" dt="2020-10-16T06:23:40.943" v="7504" actId="20577"/>
          <ac:spMkLst>
            <pc:docMk/>
            <pc:sldMk cId="2788238175" sldId="361"/>
            <ac:spMk id="12" creationId="{584EE528-A78E-4BEB-9A4C-BE93B3F11EC7}"/>
          </ac:spMkLst>
        </pc:spChg>
        <pc:spChg chg="add mod">
          <ac:chgData name="Jian" userId="dc9c5ffe-2e2f-4ce4-a6ad-08764b325b15" providerId="ADAL" clId="{9D86C80B-C324-4F68-8A36-C2EB371AB475}" dt="2020-10-16T06:23:28.581" v="7502" actId="1035"/>
          <ac:spMkLst>
            <pc:docMk/>
            <pc:sldMk cId="2788238175" sldId="361"/>
            <ac:spMk id="13" creationId="{CAA5DBAE-BDE1-49D3-9F29-0641DCE5D9D2}"/>
          </ac:spMkLst>
        </pc:spChg>
      </pc:sldChg>
      <pc:sldChg chg="new del">
        <pc:chgData name="Jian" userId="dc9c5ffe-2e2f-4ce4-a6ad-08764b325b15" providerId="ADAL" clId="{9D86C80B-C324-4F68-8A36-C2EB371AB475}" dt="2020-10-16T06:21:23.184" v="7453" actId="47"/>
        <pc:sldMkLst>
          <pc:docMk/>
          <pc:sldMk cId="1802397559" sldId="362"/>
        </pc:sldMkLst>
      </pc:sldChg>
      <pc:sldChg chg="addSp delSp modSp add mod modAnim">
        <pc:chgData name="Jian" userId="dc9c5ffe-2e2f-4ce4-a6ad-08764b325b15" providerId="ADAL" clId="{9D86C80B-C324-4F68-8A36-C2EB371AB475}" dt="2020-10-16T19:53:37.650" v="9009"/>
        <pc:sldMkLst>
          <pc:docMk/>
          <pc:sldMk cId="2021033487" sldId="362"/>
        </pc:sldMkLst>
        <pc:spChg chg="mod">
          <ac:chgData name="Jian" userId="dc9c5ffe-2e2f-4ce4-a6ad-08764b325b15" providerId="ADAL" clId="{9D86C80B-C324-4F68-8A36-C2EB371AB475}" dt="2020-10-16T18:47:25.568" v="8342" actId="20577"/>
          <ac:spMkLst>
            <pc:docMk/>
            <pc:sldMk cId="2021033487" sldId="362"/>
            <ac:spMk id="2" creationId="{F9C81F77-61B6-4DA4-B6F0-48FF73F17404}"/>
          </ac:spMkLst>
        </pc:spChg>
        <pc:spChg chg="mod">
          <ac:chgData name="Jian" userId="dc9c5ffe-2e2f-4ce4-a6ad-08764b325b15" providerId="ADAL" clId="{9D86C80B-C324-4F68-8A36-C2EB371AB475}" dt="2020-10-16T06:25:54.376" v="7613" actId="14100"/>
          <ac:spMkLst>
            <pc:docMk/>
            <pc:sldMk cId="2021033487" sldId="362"/>
            <ac:spMk id="3" creationId="{FA7AB5CC-6751-47D4-92BF-2F8CD9550148}"/>
          </ac:spMkLst>
        </pc:spChg>
        <pc:spChg chg="add del mod">
          <ac:chgData name="Jian" userId="dc9c5ffe-2e2f-4ce4-a6ad-08764b325b15" providerId="ADAL" clId="{9D86C80B-C324-4F68-8A36-C2EB371AB475}" dt="2020-10-16T06:26:45.522" v="7617" actId="478"/>
          <ac:spMkLst>
            <pc:docMk/>
            <pc:sldMk cId="2021033487" sldId="362"/>
            <ac:spMk id="5" creationId="{4EA5AD40-278A-494A-9110-B75B3BCEC07E}"/>
          </ac:spMkLst>
        </pc:spChg>
        <pc:spChg chg="add mod">
          <ac:chgData name="Jian" userId="dc9c5ffe-2e2f-4ce4-a6ad-08764b325b15" providerId="ADAL" clId="{9D86C80B-C324-4F68-8A36-C2EB371AB475}" dt="2020-10-16T06:25:34.552" v="7610" actId="1076"/>
          <ac:spMkLst>
            <pc:docMk/>
            <pc:sldMk cId="2021033487" sldId="362"/>
            <ac:spMk id="6" creationId="{801C029C-3943-4E8C-92EA-53EF83CE72FF}"/>
          </ac:spMkLst>
        </pc:spChg>
        <pc:spChg chg="add mod">
          <ac:chgData name="Jian" userId="dc9c5ffe-2e2f-4ce4-a6ad-08764b325b15" providerId="ADAL" clId="{9D86C80B-C324-4F68-8A36-C2EB371AB475}" dt="2020-10-16T06:25:15.538" v="7605"/>
          <ac:spMkLst>
            <pc:docMk/>
            <pc:sldMk cId="2021033487" sldId="362"/>
            <ac:spMk id="7" creationId="{6F5DE559-8DEC-4040-A0A0-2977440C0554}"/>
          </ac:spMkLst>
        </pc:spChg>
        <pc:spChg chg="add mod">
          <ac:chgData name="Jian" userId="dc9c5ffe-2e2f-4ce4-a6ad-08764b325b15" providerId="ADAL" clId="{9D86C80B-C324-4F68-8A36-C2EB371AB475}" dt="2020-10-16T06:27:00.559" v="7717" actId="1038"/>
          <ac:spMkLst>
            <pc:docMk/>
            <pc:sldMk cId="2021033487" sldId="362"/>
            <ac:spMk id="9" creationId="{F559C844-AD3E-4785-9399-9B7AC714C34E}"/>
          </ac:spMkLst>
        </pc:spChg>
      </pc:sldChg>
      <pc:sldChg chg="addSp modSp add mod modAnim">
        <pc:chgData name="Jian" userId="dc9c5ffe-2e2f-4ce4-a6ad-08764b325b15" providerId="ADAL" clId="{9D86C80B-C324-4F68-8A36-C2EB371AB475}" dt="2020-10-17T00:33:31.094" v="15152" actId="207"/>
        <pc:sldMkLst>
          <pc:docMk/>
          <pc:sldMk cId="183047038" sldId="363"/>
        </pc:sldMkLst>
        <pc:spChg chg="mod">
          <ac:chgData name="Jian" userId="dc9c5ffe-2e2f-4ce4-a6ad-08764b325b15" providerId="ADAL" clId="{9D86C80B-C324-4F68-8A36-C2EB371AB475}" dt="2020-10-16T18:47:40.516" v="8368" actId="20577"/>
          <ac:spMkLst>
            <pc:docMk/>
            <pc:sldMk cId="183047038" sldId="363"/>
            <ac:spMk id="2" creationId="{F9C81F77-61B6-4DA4-B6F0-48FF73F17404}"/>
          </ac:spMkLst>
        </pc:spChg>
        <pc:spChg chg="mod">
          <ac:chgData name="Jian" userId="dc9c5ffe-2e2f-4ce4-a6ad-08764b325b15" providerId="ADAL" clId="{9D86C80B-C324-4F68-8A36-C2EB371AB475}" dt="2020-10-17T00:33:31.094" v="15152" actId="207"/>
          <ac:spMkLst>
            <pc:docMk/>
            <pc:sldMk cId="183047038" sldId="363"/>
            <ac:spMk id="3" creationId="{FA7AB5CC-6751-47D4-92BF-2F8CD9550148}"/>
          </ac:spMkLst>
        </pc:spChg>
        <pc:spChg chg="add mod">
          <ac:chgData name="Jian" userId="dc9c5ffe-2e2f-4ce4-a6ad-08764b325b15" providerId="ADAL" clId="{9D86C80B-C324-4F68-8A36-C2EB371AB475}" dt="2020-10-16T06:27:24.278" v="7788" actId="1038"/>
          <ac:spMkLst>
            <pc:docMk/>
            <pc:sldMk cId="183047038" sldId="363"/>
            <ac:spMk id="5" creationId="{71C4D66D-5350-4483-B8A8-55623FBE647B}"/>
          </ac:spMkLst>
        </pc:spChg>
        <pc:spChg chg="add mod">
          <ac:chgData name="Jian" userId="dc9c5ffe-2e2f-4ce4-a6ad-08764b325b15" providerId="ADAL" clId="{9D86C80B-C324-4F68-8A36-C2EB371AB475}" dt="2020-10-16T06:27:17.296" v="7718"/>
          <ac:spMkLst>
            <pc:docMk/>
            <pc:sldMk cId="183047038" sldId="363"/>
            <ac:spMk id="6" creationId="{B7C8DB22-280F-4A96-AE2A-72141EB4852F}"/>
          </ac:spMkLst>
        </pc:spChg>
        <pc:spChg chg="add mod">
          <ac:chgData name="Jian" userId="dc9c5ffe-2e2f-4ce4-a6ad-08764b325b15" providerId="ADAL" clId="{9D86C80B-C324-4F68-8A36-C2EB371AB475}" dt="2020-10-16T06:27:59.883" v="7834" actId="1037"/>
          <ac:spMkLst>
            <pc:docMk/>
            <pc:sldMk cId="183047038" sldId="363"/>
            <ac:spMk id="8" creationId="{0CA82240-9823-4D94-866E-0DAE9B56C44A}"/>
          </ac:spMkLst>
        </pc:spChg>
      </pc:sldChg>
      <pc:sldChg chg="modSp add mod">
        <pc:chgData name="Jian" userId="dc9c5ffe-2e2f-4ce4-a6ad-08764b325b15" providerId="ADAL" clId="{9D86C80B-C324-4F68-8A36-C2EB371AB475}" dt="2020-10-16T06:32:07.087" v="8161" actId="20577"/>
        <pc:sldMkLst>
          <pc:docMk/>
          <pc:sldMk cId="3444345463" sldId="364"/>
        </pc:sldMkLst>
        <pc:spChg chg="mod">
          <ac:chgData name="Jian" userId="dc9c5ffe-2e2f-4ce4-a6ad-08764b325b15" providerId="ADAL" clId="{9D86C80B-C324-4F68-8A36-C2EB371AB475}" dt="2020-10-16T06:32:07.087" v="8161" actId="20577"/>
          <ac:spMkLst>
            <pc:docMk/>
            <pc:sldMk cId="3444345463" sldId="364"/>
            <ac:spMk id="3" creationId="{0BFF37B8-EC80-43A6-9B7E-2BF4EC7B989D}"/>
          </ac:spMkLst>
        </pc:spChg>
      </pc:sldChg>
      <pc:sldChg chg="addSp modSp new mod modAnim">
        <pc:chgData name="Jian" userId="dc9c5ffe-2e2f-4ce4-a6ad-08764b325b15" providerId="ADAL" clId="{9D86C80B-C324-4F68-8A36-C2EB371AB475}" dt="2020-10-17T02:56:15.466" v="17484" actId="1037"/>
        <pc:sldMkLst>
          <pc:docMk/>
          <pc:sldMk cId="282906618" sldId="365"/>
        </pc:sldMkLst>
        <pc:spChg chg="mod">
          <ac:chgData name="Jian" userId="dc9c5ffe-2e2f-4ce4-a6ad-08764b325b15" providerId="ADAL" clId="{9D86C80B-C324-4F68-8A36-C2EB371AB475}" dt="2020-10-16T23:24:37.948" v="14948" actId="20577"/>
          <ac:spMkLst>
            <pc:docMk/>
            <pc:sldMk cId="282906618" sldId="365"/>
            <ac:spMk id="2" creationId="{DA69B493-6155-499F-98D9-8B9EF2E65ACA}"/>
          </ac:spMkLst>
        </pc:spChg>
        <pc:spChg chg="mod">
          <ac:chgData name="Jian" userId="dc9c5ffe-2e2f-4ce4-a6ad-08764b325b15" providerId="ADAL" clId="{9D86C80B-C324-4F68-8A36-C2EB371AB475}" dt="2020-10-16T20:50:28.724" v="9151" actId="255"/>
          <ac:spMkLst>
            <pc:docMk/>
            <pc:sldMk cId="282906618" sldId="365"/>
            <ac:spMk id="3" creationId="{E045C5DF-D02E-4606-ADB1-45697E4844C9}"/>
          </ac:spMkLst>
        </pc:spChg>
        <pc:spChg chg="add mod">
          <ac:chgData name="Jian" userId="dc9c5ffe-2e2f-4ce4-a6ad-08764b325b15" providerId="ADAL" clId="{9D86C80B-C324-4F68-8A36-C2EB371AB475}" dt="2020-10-17T02:56:04.110" v="17478" actId="14100"/>
          <ac:spMkLst>
            <pc:docMk/>
            <pc:sldMk cId="282906618" sldId="365"/>
            <ac:spMk id="5" creationId="{4FE7F097-F4DA-430F-B134-D9E2CED77E7A}"/>
          </ac:spMkLst>
        </pc:spChg>
        <pc:spChg chg="add mod">
          <ac:chgData name="Jian" userId="dc9c5ffe-2e2f-4ce4-a6ad-08764b325b15" providerId="ADAL" clId="{9D86C80B-C324-4F68-8A36-C2EB371AB475}" dt="2020-10-17T02:56:01.150" v="17477" actId="14100"/>
          <ac:spMkLst>
            <pc:docMk/>
            <pc:sldMk cId="282906618" sldId="365"/>
            <ac:spMk id="6" creationId="{08963230-4F13-4F59-9B2E-0E5428CC07FB}"/>
          </ac:spMkLst>
        </pc:spChg>
        <pc:spChg chg="add mod">
          <ac:chgData name="Jian" userId="dc9c5ffe-2e2f-4ce4-a6ad-08764b325b15" providerId="ADAL" clId="{9D86C80B-C324-4F68-8A36-C2EB371AB475}" dt="2020-10-17T02:56:15.466" v="17484" actId="1037"/>
          <ac:spMkLst>
            <pc:docMk/>
            <pc:sldMk cId="282906618" sldId="365"/>
            <ac:spMk id="7" creationId="{0B9E299D-6067-4108-B18A-341C266B444F}"/>
          </ac:spMkLst>
        </pc:spChg>
      </pc:sldChg>
      <pc:sldChg chg="addSp modSp add mod ord modAnim">
        <pc:chgData name="Jian" userId="dc9c5ffe-2e2f-4ce4-a6ad-08764b325b15" providerId="ADAL" clId="{9D86C80B-C324-4F68-8A36-C2EB371AB475}" dt="2020-10-17T01:51:42.848" v="17354"/>
        <pc:sldMkLst>
          <pc:docMk/>
          <pc:sldMk cId="522501828" sldId="366"/>
        </pc:sldMkLst>
        <pc:spChg chg="mod">
          <ac:chgData name="Jian" userId="dc9c5ffe-2e2f-4ce4-a6ad-08764b325b15" providerId="ADAL" clId="{9D86C80B-C324-4F68-8A36-C2EB371AB475}" dt="2020-10-16T23:58:15.529" v="15046" actId="113"/>
          <ac:spMkLst>
            <pc:docMk/>
            <pc:sldMk cId="522501828" sldId="366"/>
            <ac:spMk id="5" creationId="{A7FAAE3C-4ACE-4950-99F0-BFA3A96C6F63}"/>
          </ac:spMkLst>
        </pc:spChg>
        <pc:spChg chg="add mod">
          <ac:chgData name="Jian" userId="dc9c5ffe-2e2f-4ce4-a6ad-08764b325b15" providerId="ADAL" clId="{9D86C80B-C324-4F68-8A36-C2EB371AB475}" dt="2020-10-16T23:05:57.638" v="14852" actId="1076"/>
          <ac:spMkLst>
            <pc:docMk/>
            <pc:sldMk cId="522501828" sldId="366"/>
            <ac:spMk id="154" creationId="{D4A98F33-A5F4-49FD-B057-C57FE0F8868D}"/>
          </ac:spMkLst>
        </pc:spChg>
      </pc:sldChg>
      <pc:sldChg chg="addSp delSp modSp new del mod modAnim">
        <pc:chgData name="Jian" userId="dc9c5ffe-2e2f-4ce4-a6ad-08764b325b15" providerId="ADAL" clId="{9D86C80B-C324-4F68-8A36-C2EB371AB475}" dt="2020-10-16T21:28:29.853" v="10142" actId="2696"/>
        <pc:sldMkLst>
          <pc:docMk/>
          <pc:sldMk cId="3250861787" sldId="366"/>
        </pc:sldMkLst>
        <pc:spChg chg="mod">
          <ac:chgData name="Jian" userId="dc9c5ffe-2e2f-4ce4-a6ad-08764b325b15" providerId="ADAL" clId="{9D86C80B-C324-4F68-8A36-C2EB371AB475}" dt="2020-10-16T21:08:03.872" v="9466" actId="20577"/>
          <ac:spMkLst>
            <pc:docMk/>
            <pc:sldMk cId="3250861787" sldId="366"/>
            <ac:spMk id="2" creationId="{228413BC-C944-405A-80DE-8D07B9F35720}"/>
          </ac:spMkLst>
        </pc:spChg>
        <pc:spChg chg="del">
          <ac:chgData name="Jian" userId="dc9c5ffe-2e2f-4ce4-a6ad-08764b325b15" providerId="ADAL" clId="{9D86C80B-C324-4F68-8A36-C2EB371AB475}" dt="2020-10-16T21:05:43.043" v="9356" actId="478"/>
          <ac:spMkLst>
            <pc:docMk/>
            <pc:sldMk cId="3250861787" sldId="366"/>
            <ac:spMk id="3" creationId="{4E48733D-2727-414E-9404-9CE9934907DA}"/>
          </ac:spMkLst>
        </pc:spChg>
        <pc:spChg chg="add mod">
          <ac:chgData name="Jian" userId="dc9c5ffe-2e2f-4ce4-a6ad-08764b325b15" providerId="ADAL" clId="{9D86C80B-C324-4F68-8A36-C2EB371AB475}" dt="2020-10-16T21:07:44.608" v="9458" actId="1076"/>
          <ac:spMkLst>
            <pc:docMk/>
            <pc:sldMk cId="3250861787" sldId="366"/>
            <ac:spMk id="5" creationId="{A7FAAE3C-4ACE-4950-99F0-BFA3A96C6F63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1" creationId="{7BA833A4-DD3F-4F3F-836D-46A0FB7CCDB5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2" creationId="{199408CD-7EBE-4AD2-82B2-5529FB130618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3" creationId="{A9D6991A-2A32-4D02-A532-11E593DADE1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" creationId="{406E2BAA-ABF5-4CD5-9CB0-803CF7DD035C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5" creationId="{ECB74623-0CB4-4469-99F6-893DD7BD0B40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6" creationId="{D1C04FBA-782E-4EF7-A56C-92127E61635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7" creationId="{BC9BB351-8B01-4D3D-997F-27AFC3BD4F58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26" creationId="{6C752A37-7E69-4F15-B557-0A9DB4F4729E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27" creationId="{D17DA22F-2A83-46EB-A969-3E7A7D5F4F9E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28" creationId="{F8E9360B-CC5B-4CB0-BB71-843EEF52730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36" creationId="{72086C60-DC2C-4D11-A793-D88E0CBDF4A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37" creationId="{A8F24301-B929-463C-AC81-433083F8D6E8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38" creationId="{437BFBED-A378-472D-A8C6-5F304447F4CC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46" creationId="{0216CE7F-7722-4C48-955E-15461173811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47" creationId="{4D02B759-AAF4-461E-B63B-D3E3F7539482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48" creationId="{054A608C-AB5D-40A7-9B4A-933BF359E753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56" creationId="{65A3834E-E9E0-49F5-884A-BAAF770EED2D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57" creationId="{7119ED68-6B14-4A8E-A02E-DCDF9DA33D6A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64" creationId="{50FDA4ED-7BFA-41D8-88AD-39BC190058AB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65" creationId="{F3AF217F-935E-4AB9-9FFB-C180C940ABF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72" creationId="{F1ECB3B8-239E-474F-A5ED-175288F0EB8D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73" creationId="{D307156A-1F56-463F-B584-0215268C0F9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74" creationId="{D77E7941-6FE5-43FC-9C1A-15505B020412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82" creationId="{389A1A89-E5CC-4FFC-855A-5A2D573C81C8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83" creationId="{D239CE2F-B47D-41BB-A13A-292D386F39A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90" creationId="{C9C4CACD-F63B-4D6C-931D-064F2B113D4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91" creationId="{1BE3E521-CFD5-457E-B6B5-B5E41E03CBC3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02" creationId="{50D88EFE-7BFF-43C8-8BAD-E4DEE87B62A1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05" creationId="{61D539A7-9603-432E-80A4-484BA863919B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06" creationId="{C32507C1-C855-4298-A8A1-005DF3003EEA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07" creationId="{1886778D-AB62-4F7F-B732-BE1771762103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15" creationId="{ABDC7957-A5E6-470D-A3BD-35DBFF7B7BEE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16" creationId="{59959930-2887-4CE1-AA69-EB2789E6DF1D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23" creationId="{2793A0BF-05B0-4E8C-8978-EC593A4EC4C2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24" creationId="{C6414467-9C25-42D3-BC1E-1E5B7AD0CF16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32" creationId="{9DEEE4E1-2E40-4993-B003-93502013625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33" creationId="{7CCBD847-E11E-4C9E-8DE9-20FF9E176900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1" creationId="{875D3C30-BE9A-4058-8372-7DF8A2E4B82D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4" creationId="{5FBF8A7A-D356-4047-8DE9-7379484F3B97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5" creationId="{74128CC6-AFDA-4A24-AD06-4FF19D2C1239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6" creationId="{60D3084B-6DFB-4F5E-B327-6CCDFC932C0C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7" creationId="{E99B61A1-1335-4917-8B40-2AA1F1F5E6EB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8" creationId="{A75EF47F-76F7-4D73-9EC6-C6C15255B2B0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49" creationId="{5DB19987-0716-4639-A05D-C3DB12ADF9B2}"/>
          </ac:spMkLst>
        </pc:spChg>
        <pc:spChg chg="mod">
          <ac:chgData name="Jian" userId="dc9c5ffe-2e2f-4ce4-a6ad-08764b325b15" providerId="ADAL" clId="{9D86C80B-C324-4F68-8A36-C2EB371AB475}" dt="2020-10-16T21:06:05.452" v="9357"/>
          <ac:spMkLst>
            <pc:docMk/>
            <pc:sldMk cId="3250861787" sldId="366"/>
            <ac:spMk id="150" creationId="{F1CC05DF-A322-4F27-9DE7-37DC5441D21D}"/>
          </ac:spMkLst>
        </pc:spChg>
        <pc:grpChg chg="add mod">
          <ac:chgData name="Jian" userId="dc9c5ffe-2e2f-4ce4-a6ad-08764b325b15" providerId="ADAL" clId="{9D86C80B-C324-4F68-8A36-C2EB371AB475}" dt="2020-10-16T21:06:14.891" v="9380" actId="1076"/>
          <ac:grpSpMkLst>
            <pc:docMk/>
            <pc:sldMk cId="3250861787" sldId="366"/>
            <ac:grpSpMk id="6" creationId="{A0F1C6C2-4DB9-4921-A58D-C9BB24BB52A1}"/>
          </ac:grpSpMkLst>
        </pc:grpChg>
        <pc:grpChg chg="add mod">
          <ac:chgData name="Jian" userId="dc9c5ffe-2e2f-4ce4-a6ad-08764b325b15" providerId="ADAL" clId="{9D86C80B-C324-4F68-8A36-C2EB371AB475}" dt="2020-10-16T21:06:22.969" v="9423" actId="1035"/>
          <ac:grpSpMkLst>
            <pc:docMk/>
            <pc:sldMk cId="3250861787" sldId="366"/>
            <ac:grpSpMk id="143" creationId="{9C1CB233-D8DD-43B7-A153-A5846168B343}"/>
          </ac:grpSpMkLst>
        </pc:grpChg>
        <pc:graphicFrameChg chg="add mod modGraphic">
          <ac:chgData name="Jian" userId="dc9c5ffe-2e2f-4ce4-a6ad-08764b325b15" providerId="ADAL" clId="{9D86C80B-C324-4F68-8A36-C2EB371AB475}" dt="2020-10-16T21:07:22.202" v="9429" actId="207"/>
          <ac:graphicFrameMkLst>
            <pc:docMk/>
            <pc:sldMk cId="3250861787" sldId="366"/>
            <ac:graphicFrameMk id="151" creationId="{DAD73B0D-D5B8-42DD-A365-D86D249077C2}"/>
          </ac:graphicFrameMkLst>
        </pc:graphicFrameChg>
        <pc:graphicFrameChg chg="add mod">
          <ac:chgData name="Jian" userId="dc9c5ffe-2e2f-4ce4-a6ad-08764b325b15" providerId="ADAL" clId="{9D86C80B-C324-4F68-8A36-C2EB371AB475}" dt="2020-10-16T21:07:30.878" v="9441" actId="1038"/>
          <ac:graphicFrameMkLst>
            <pc:docMk/>
            <pc:sldMk cId="3250861787" sldId="366"/>
            <ac:graphicFrameMk id="152" creationId="{A6C4A7C2-A001-4D81-B90E-1E3BAA4AC309}"/>
          </ac:graphicFrameMkLst>
        </pc:graphicFrameChg>
        <pc:graphicFrameChg chg="add mod">
          <ac:chgData name="Jian" userId="dc9c5ffe-2e2f-4ce4-a6ad-08764b325b15" providerId="ADAL" clId="{9D86C80B-C324-4F68-8A36-C2EB371AB475}" dt="2020-10-16T21:06:54.216" v="9427" actId="1076"/>
          <ac:graphicFrameMkLst>
            <pc:docMk/>
            <pc:sldMk cId="3250861787" sldId="366"/>
            <ac:graphicFrameMk id="153" creationId="{DDA937E2-DF35-4730-A2AB-E14001CB0F87}"/>
          </ac:graphicFrameMkLst>
        </pc:graphicFrame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" creationId="{4F21BFF3-0923-4733-8D18-1DCB9DE3DF8B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" creationId="{4D47804B-FE20-4578-B065-A839071FF436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" creationId="{2368BEC6-A643-4A00-8661-389F3C99150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" creationId="{78F70E6C-0B09-4AE5-9A3A-C1466F63B39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8" creationId="{C927A9B4-4B42-48E3-88C2-9BC49AAF25A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9" creationId="{1C3C9A9B-063D-4969-AA5E-5D38618F88F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0" creationId="{5D6D6E68-7265-4E5A-9C9C-84D4A7B708A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1" creationId="{455DC941-C65D-40B4-A651-8A10B65A841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2" creationId="{DF78CAD6-B5C1-4262-9B2B-D0A6F22A2DC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3" creationId="{65CE079F-9872-4630-BEA1-F44DC775338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4" creationId="{32AC844B-DCA3-47CD-A1FF-42E6619B6E5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5" creationId="{5B8B60C2-7A3F-4C2D-B3D0-F240E92AC10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29" creationId="{A850F482-3F7A-4CCE-921B-F019169C77F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0" creationId="{F7EDD6A8-22DD-4493-828C-2787B7C9030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1" creationId="{03ECB7F1-CB18-468B-B691-83945FCFEB38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2" creationId="{2838CF79-B483-4DFF-9777-3265CAFFBEAA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3" creationId="{FEF1FF1A-FE72-4C49-8E2D-8DE56EDBC17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4" creationId="{3ECAF934-A445-4DCF-9FD9-70FC89ED1BF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5" creationId="{8CCD7369-72E8-4FC4-AD83-FEE3F03EB9E2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39" creationId="{FCE69CFF-4560-43D8-A047-0C361F2363FA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0" creationId="{136B14FD-BD0C-4DAF-80FE-CC8B352F1CFC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1" creationId="{EB6C8B55-1A7B-47B7-BD7D-A803E87DB54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2" creationId="{F555CF48-868A-472C-99C6-76C7A09C074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3" creationId="{3604F8F0-D299-406C-8616-51218879F52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4" creationId="{C314EC89-DDF5-42D0-8255-FBEE1FA00CE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5" creationId="{CD253B08-D14E-470E-A3BE-60379D7900EB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49" creationId="{4F67C612-CD06-4B2F-8F4B-5ECE9141EA4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0" creationId="{36983478-6540-447F-8B34-037B399FAAA5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1" creationId="{20E68B0F-FC06-4904-A44E-BC6722DB119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2" creationId="{AC3979D1-3254-4B09-B089-91DF6DA73538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3" creationId="{4DD7A208-CFF0-4D61-889B-09CAF225B3D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4" creationId="{4891DF15-2D22-4583-9BEA-930060B6C34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5" creationId="{B210F28D-3498-4CA4-8025-CFF57C1C36E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8" creationId="{E2B79315-31B3-4D10-B64D-98E8B4B5D24C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59" creationId="{8336954D-7905-479C-A622-DD3091779B65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0" creationId="{CF148A49-0678-467F-8CBE-8D36DE4F8D0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1" creationId="{FEC2C9CF-1897-4ADF-B02E-BD78A467A98F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2" creationId="{A0CDE523-0E26-44F1-A84C-033F92A39E6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3" creationId="{C9D5A4A6-ACE9-43AF-B57E-F682C146136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6" creationId="{266BC17D-1347-4F20-8A14-AB5AEFDBFE2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7" creationId="{D7ABA5F7-843E-4005-A7CC-955FDA832346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8" creationId="{78CF7702-96B8-4DE8-9153-4F2247D12F38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69" creationId="{471EF1ED-2910-4CB1-8ABB-09E8C0ACDCF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0" creationId="{DBFEAA9D-C0A1-40B8-9502-4C62A3C46E7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1" creationId="{C448C7CC-67EB-4349-B925-4FD6176FF4D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5" creationId="{43135974-6141-4A55-8D34-558B06B6BD1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6" creationId="{48E6F4D2-80AA-49ED-8E12-AAD05D92658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7" creationId="{CDA4D95E-C95F-4E02-A045-87CAB06C6E9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8" creationId="{B6D79694-22B8-469D-BFBD-CF21AA0F4B8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79" creationId="{FCF17070-216E-4E7C-86D1-15F98276C3A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0" creationId="{2A8FB74F-EE36-4BC5-B683-9134548355C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1" creationId="{6334FE1F-0385-42B8-8126-2BF8E8AAD605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4" creationId="{9651FBEB-0D03-4593-AA20-1D6FE910925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5" creationId="{85923674-7FE9-4889-B473-D2813396D4A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6" creationId="{B9FF4502-E5F3-447F-8425-CD594409F81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7" creationId="{0FD6E5CB-1439-416A-88D2-14D0F14B30F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8" creationId="{6CD23DE4-F2C0-4ACC-B2CD-3DC1B7058E8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89" creationId="{EF6ACB36-7651-40D6-89D1-AA919049918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2" creationId="{0D2042C8-AE7B-4FC5-ADAF-0EA455E7CB1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3" creationId="{A5F37CD7-9DF5-485A-8CC0-0A450D9CC4A6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4" creationId="{06A3B744-88A5-495F-BE31-A78C7C0E4F0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5" creationId="{0D921CAA-57C9-444F-8224-E5078948E79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6" creationId="{8779ABB3-3C31-4B05-9EE8-BFE1AE3253B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7" creationId="{569A74AE-0C09-42EF-861F-AFA5F6F7D0E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8" creationId="{E45E4A49-C08E-430E-976F-004D83D9D9E4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99" creationId="{4108799D-F711-43BE-89CC-96E682BDA67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0" creationId="{C66A2F25-85C1-4C50-B302-4CB874EA0B3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1" creationId="{FECC530D-F0B8-4530-AB7F-2EAF186A2B8A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3" creationId="{1DD75383-245E-42D7-9691-7F9BFFAA8DC5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4" creationId="{509F82FB-B289-4CC3-B80B-3B7C0237D97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8" creationId="{D51ED3EE-BF5D-41CB-86DB-8C373D1A138B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09" creationId="{D1855312-92DE-4706-B5FF-C979136122CE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0" creationId="{391D3BC5-319D-435F-AE31-14F8496F570F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1" creationId="{B69DB5E5-B41E-424E-B050-1FAB12E16B7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2" creationId="{B25C03AD-AE5E-4372-8D7C-00B2D727A4AC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3" creationId="{82475547-49B0-4CC1-8D17-3FD9E502AEB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4" creationId="{E226BC0F-059E-4CCB-B6F0-99EF0A5C039D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7" creationId="{4ECC3654-AE3E-4964-A6F7-7054DCB10767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8" creationId="{2C12CA32-300C-4FA4-B0D1-76FDC11338E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19" creationId="{5836BBBA-481F-49D8-B382-981C690CF652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0" creationId="{03281954-DF19-46B8-A0F0-18EC7D5EAD02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1" creationId="{70DA1A8B-6CFF-4875-9225-014D42F32FC2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2" creationId="{DF265CD0-E6C4-475D-8F7E-1E6C0554C3DA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5" creationId="{C0053EA2-57C7-47CE-8EEE-6214E06F380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6" creationId="{12087924-9F9C-4D00-B4BA-CFC3A375B7CB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7" creationId="{501C0B7D-B8DB-49E3-9439-935DDC56F20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8" creationId="{2D2C8CE8-3BE7-4565-AFFE-95828CC1CAA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29" creationId="{C5660A49-AAD4-48C7-AB1F-4D4DE2672676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0" creationId="{2C47CB40-8B17-4C9F-A5B4-5C7C24C46C8A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1" creationId="{29CB02C6-1382-466F-B6F5-FE75DBBDC5E0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4" creationId="{08509A01-3B17-4F5B-83C3-2631FF19A3CB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5" creationId="{3A221BE4-EBF1-42DD-9D57-C6B671020E3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6" creationId="{87B1CBB7-1B3F-436A-AD53-2CF406FBE122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7" creationId="{15232893-623D-4054-942B-EB9FE1A465D3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8" creationId="{F43346DA-D6C9-4527-BFD0-FC168DE49349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39" creationId="{CD603E78-E48A-49FC-B7E0-D38089DD1765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40" creationId="{EC47B0C6-715E-4F4C-9D95-AC7BE13C0041}"/>
          </ac:cxnSpMkLst>
        </pc:cxnChg>
        <pc:cxnChg chg="mod">
          <ac:chgData name="Jian" userId="dc9c5ffe-2e2f-4ce4-a6ad-08764b325b15" providerId="ADAL" clId="{9D86C80B-C324-4F68-8A36-C2EB371AB475}" dt="2020-10-16T21:06:05.452" v="9357"/>
          <ac:cxnSpMkLst>
            <pc:docMk/>
            <pc:sldMk cId="3250861787" sldId="366"/>
            <ac:cxnSpMk id="142" creationId="{116DC591-D680-4351-A3C3-053F3D42DFAB}"/>
          </ac:cxnSpMkLst>
        </pc:cxnChg>
      </pc:sldChg>
      <pc:sldChg chg="new del">
        <pc:chgData name="Jian" userId="dc9c5ffe-2e2f-4ce4-a6ad-08764b325b15" providerId="ADAL" clId="{9D86C80B-C324-4F68-8A36-C2EB371AB475}" dt="2020-10-16T18:56:28.891" v="8374" actId="680"/>
        <pc:sldMkLst>
          <pc:docMk/>
          <pc:sldMk cId="3799961880" sldId="366"/>
        </pc:sldMkLst>
      </pc:sldChg>
      <pc:sldChg chg="addSp modSp add mod ord modAnim">
        <pc:chgData name="Jian" userId="dc9c5ffe-2e2f-4ce4-a6ad-08764b325b15" providerId="ADAL" clId="{9D86C80B-C324-4F68-8A36-C2EB371AB475}" dt="2020-10-17T01:51:42.848" v="17354"/>
        <pc:sldMkLst>
          <pc:docMk/>
          <pc:sldMk cId="1229980319" sldId="367"/>
        </pc:sldMkLst>
        <pc:spChg chg="mod">
          <ac:chgData name="Jian" userId="dc9c5ffe-2e2f-4ce4-a6ad-08764b325b15" providerId="ADAL" clId="{9D86C80B-C324-4F68-8A36-C2EB371AB475}" dt="2020-10-17T01:49:51.841" v="17337" actId="20577"/>
          <ac:spMkLst>
            <pc:docMk/>
            <pc:sldMk cId="1229980319" sldId="367"/>
            <ac:spMk id="3" creationId="{197E7FD8-1C74-496F-8EC9-725B656CE709}"/>
          </ac:spMkLst>
        </pc:spChg>
        <pc:spChg chg="mod">
          <ac:chgData name="Jian" userId="dc9c5ffe-2e2f-4ce4-a6ad-08764b325b15" providerId="ADAL" clId="{9D86C80B-C324-4F68-8A36-C2EB371AB475}" dt="2020-10-17T01:49:59.229" v="17338" actId="14100"/>
          <ac:spMkLst>
            <pc:docMk/>
            <pc:sldMk cId="1229980319" sldId="367"/>
            <ac:spMk id="5" creationId="{FB3B7EEA-A891-4BB4-9E06-67AAEC179AF9}"/>
          </ac:spMkLst>
        </pc:spChg>
        <pc:spChg chg="add mod">
          <ac:chgData name="Jian" userId="dc9c5ffe-2e2f-4ce4-a6ad-08764b325b15" providerId="ADAL" clId="{9D86C80B-C324-4F68-8A36-C2EB371AB475}" dt="2020-10-17T01:50:01.868" v="17339" actId="1076"/>
          <ac:spMkLst>
            <pc:docMk/>
            <pc:sldMk cId="1229980319" sldId="367"/>
            <ac:spMk id="6" creationId="{47DF9A24-F981-424B-8C03-8B8C3060FCA8}"/>
          </ac:spMkLst>
        </pc:spChg>
        <pc:spChg chg="add mod">
          <ac:chgData name="Jian" userId="dc9c5ffe-2e2f-4ce4-a6ad-08764b325b15" providerId="ADAL" clId="{9D86C80B-C324-4F68-8A36-C2EB371AB475}" dt="2020-10-17T01:50:29.451" v="17343" actId="14100"/>
          <ac:spMkLst>
            <pc:docMk/>
            <pc:sldMk cId="1229980319" sldId="367"/>
            <ac:spMk id="7" creationId="{F041AF90-D9DA-469D-B1ED-534A929DEDFC}"/>
          </ac:spMkLst>
        </pc:spChg>
      </pc:sldChg>
      <pc:sldChg chg="addSp modSp new del mod modAnim">
        <pc:chgData name="Jian" userId="dc9c5ffe-2e2f-4ce4-a6ad-08764b325b15" providerId="ADAL" clId="{9D86C80B-C324-4F68-8A36-C2EB371AB475}" dt="2020-10-16T21:28:29.853" v="10142" actId="2696"/>
        <pc:sldMkLst>
          <pc:docMk/>
          <pc:sldMk cId="1967083484" sldId="367"/>
        </pc:sldMkLst>
        <pc:spChg chg="mod">
          <ac:chgData name="Jian" userId="dc9c5ffe-2e2f-4ce4-a6ad-08764b325b15" providerId="ADAL" clId="{9D86C80B-C324-4F68-8A36-C2EB371AB475}" dt="2020-10-16T21:10:36.487" v="9510" actId="1076"/>
          <ac:spMkLst>
            <pc:docMk/>
            <pc:sldMk cId="1967083484" sldId="367"/>
            <ac:spMk id="2" creationId="{70E457FC-5804-4A19-85DB-C05D217FDD40}"/>
          </ac:spMkLst>
        </pc:spChg>
        <pc:spChg chg="mod">
          <ac:chgData name="Jian" userId="dc9c5ffe-2e2f-4ce4-a6ad-08764b325b15" providerId="ADAL" clId="{9D86C80B-C324-4F68-8A36-C2EB371AB475}" dt="2020-10-16T21:10:42.406" v="9511" actId="1076"/>
          <ac:spMkLst>
            <pc:docMk/>
            <pc:sldMk cId="1967083484" sldId="367"/>
            <ac:spMk id="3" creationId="{197E7FD8-1C74-496F-8EC9-725B656CE709}"/>
          </ac:spMkLst>
        </pc:spChg>
        <pc:spChg chg="add mod">
          <ac:chgData name="Jian" userId="dc9c5ffe-2e2f-4ce4-a6ad-08764b325b15" providerId="ADAL" clId="{9D86C80B-C324-4F68-8A36-C2EB371AB475}" dt="2020-10-16T21:11:07.304" v="9514" actId="14100"/>
          <ac:spMkLst>
            <pc:docMk/>
            <pc:sldMk cId="1967083484" sldId="367"/>
            <ac:spMk id="5" creationId="{FB3B7EEA-A891-4BB4-9E06-67AAEC179AF9}"/>
          </ac:spMkLst>
        </pc:spChg>
      </pc:sldChg>
      <pc:sldChg chg="add del ord">
        <pc:chgData name="Jian" userId="dc9c5ffe-2e2f-4ce4-a6ad-08764b325b15" providerId="ADAL" clId="{9D86C80B-C324-4F68-8A36-C2EB371AB475}" dt="2020-10-16T23:07:36.039" v="14853" actId="47"/>
        <pc:sldMkLst>
          <pc:docMk/>
          <pc:sldMk cId="164045851" sldId="368"/>
        </pc:sldMkLst>
      </pc:sldChg>
      <pc:sldChg chg="addSp delSp modSp new mod addAnim delAnim modAnim">
        <pc:chgData name="Jian" userId="dc9c5ffe-2e2f-4ce4-a6ad-08764b325b15" providerId="ADAL" clId="{9D86C80B-C324-4F68-8A36-C2EB371AB475}" dt="2020-10-17T03:18:04.874" v="17617"/>
        <pc:sldMkLst>
          <pc:docMk/>
          <pc:sldMk cId="2287612984" sldId="368"/>
        </pc:sldMkLst>
        <pc:spChg chg="mod">
          <ac:chgData name="Jian" userId="dc9c5ffe-2e2f-4ce4-a6ad-08764b325b15" providerId="ADAL" clId="{9D86C80B-C324-4F68-8A36-C2EB371AB475}" dt="2020-10-17T00:40:37.851" v="15185" actId="14100"/>
          <ac:spMkLst>
            <pc:docMk/>
            <pc:sldMk cId="2287612984" sldId="368"/>
            <ac:spMk id="2" creationId="{2F1783FA-77F4-4979-AE82-AD6135889A46}"/>
          </ac:spMkLst>
        </pc:spChg>
        <pc:spChg chg="del">
          <ac:chgData name="Jian" userId="dc9c5ffe-2e2f-4ce4-a6ad-08764b325b15" providerId="ADAL" clId="{9D86C80B-C324-4F68-8A36-C2EB371AB475}" dt="2020-10-17T00:40:49.316" v="15186" actId="478"/>
          <ac:spMkLst>
            <pc:docMk/>
            <pc:sldMk cId="2287612984" sldId="368"/>
            <ac:spMk id="3" creationId="{138AF138-1B5D-4F8E-B8BD-047156B0DECF}"/>
          </ac:spMkLst>
        </pc:spChg>
        <pc:spChg chg="ord">
          <ac:chgData name="Jian" userId="dc9c5ffe-2e2f-4ce4-a6ad-08764b325b15" providerId="ADAL" clId="{9D86C80B-C324-4F68-8A36-C2EB371AB475}" dt="2020-10-17T00:47:38.573" v="15594" actId="166"/>
          <ac:spMkLst>
            <pc:docMk/>
            <pc:sldMk cId="2287612984" sldId="368"/>
            <ac:spMk id="4" creationId="{D3495AB2-87CA-4945-87B5-9FC23824C3AE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5" creationId="{4FA7FCCA-C1F1-4F3E-888E-7CEEE047EEF3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6" creationId="{5EE9119D-FA72-4A16-9C84-A09D2E8AF2EB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7" creationId="{697913B6-D7E7-4A16-84A0-97254FF7FE44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8" creationId="{CBE87A8D-0101-4397-AA7D-0ECCFF9D3CE0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9" creationId="{F36CC9A8-E124-4925-8690-B7E694F92D72}"/>
          </ac:spMkLst>
        </pc:spChg>
        <pc:spChg chg="add del mod">
          <ac:chgData name="Jian" userId="dc9c5ffe-2e2f-4ce4-a6ad-08764b325b15" providerId="ADAL" clId="{9D86C80B-C324-4F68-8A36-C2EB371AB475}" dt="2020-10-17T00:40:56.504" v="15190" actId="478"/>
          <ac:spMkLst>
            <pc:docMk/>
            <pc:sldMk cId="2287612984" sldId="368"/>
            <ac:spMk id="10" creationId="{7550AB9E-6865-4692-9DB4-C98DEB8B4DC6}"/>
          </ac:spMkLst>
        </pc:spChg>
        <pc:spChg chg="add del mod">
          <ac:chgData name="Jian" userId="dc9c5ffe-2e2f-4ce4-a6ad-08764b325b15" providerId="ADAL" clId="{9D86C80B-C324-4F68-8A36-C2EB371AB475}" dt="2020-10-17T00:48:49.411" v="15617" actId="1076"/>
          <ac:spMkLst>
            <pc:docMk/>
            <pc:sldMk cId="2287612984" sldId="368"/>
            <ac:spMk id="11" creationId="{5F5C9837-A893-4943-B937-CE6A31F1A67B}"/>
          </ac:spMkLst>
        </pc:spChg>
        <pc:spChg chg="add del mod">
          <ac:chgData name="Jian" userId="dc9c5ffe-2e2f-4ce4-a6ad-08764b325b15" providerId="ADAL" clId="{9D86C80B-C324-4F68-8A36-C2EB371AB475}" dt="2020-10-17T00:41:05.563" v="15192" actId="478"/>
          <ac:spMkLst>
            <pc:docMk/>
            <pc:sldMk cId="2287612984" sldId="368"/>
            <ac:spMk id="12" creationId="{10995C2D-F8E3-4DC1-BFA3-006F03F91ECA}"/>
          </ac:spMkLst>
        </pc:spChg>
        <pc:spChg chg="add del mod">
          <ac:chgData name="Jian" userId="dc9c5ffe-2e2f-4ce4-a6ad-08764b325b15" providerId="ADAL" clId="{9D86C80B-C324-4F68-8A36-C2EB371AB475}" dt="2020-10-17T00:41:05.563" v="15192" actId="478"/>
          <ac:spMkLst>
            <pc:docMk/>
            <pc:sldMk cId="2287612984" sldId="368"/>
            <ac:spMk id="13" creationId="{C4C00BB3-2496-4071-828D-BA8CF6D90ED9}"/>
          </ac:spMkLst>
        </pc:spChg>
        <pc:spChg chg="add del mod">
          <ac:chgData name="Jian" userId="dc9c5ffe-2e2f-4ce4-a6ad-08764b325b15" providerId="ADAL" clId="{9D86C80B-C324-4F68-8A36-C2EB371AB475}" dt="2020-10-17T00:41:05.563" v="15192" actId="478"/>
          <ac:spMkLst>
            <pc:docMk/>
            <pc:sldMk cId="2287612984" sldId="368"/>
            <ac:spMk id="14" creationId="{BB91E0B6-A77F-4CF9-9F96-4A9F18B87AC4}"/>
          </ac:spMkLst>
        </pc:spChg>
        <pc:spChg chg="add mod">
          <ac:chgData name="Jian" userId="dc9c5ffe-2e2f-4ce4-a6ad-08764b325b15" providerId="ADAL" clId="{9D86C80B-C324-4F68-8A36-C2EB371AB475}" dt="2020-10-17T00:58:29.758" v="15908" actId="1038"/>
          <ac:spMkLst>
            <pc:docMk/>
            <pc:sldMk cId="2287612984" sldId="368"/>
            <ac:spMk id="16" creationId="{6785FA45-49E2-4F1D-8376-13674006F1A2}"/>
          </ac:spMkLst>
        </pc:spChg>
        <pc:spChg chg="add mod">
          <ac:chgData name="Jian" userId="dc9c5ffe-2e2f-4ce4-a6ad-08764b325b15" providerId="ADAL" clId="{9D86C80B-C324-4F68-8A36-C2EB371AB475}" dt="2020-10-17T03:08:29.272" v="17542" actId="20577"/>
          <ac:spMkLst>
            <pc:docMk/>
            <pc:sldMk cId="2287612984" sldId="368"/>
            <ac:spMk id="18" creationId="{81A1E604-8415-4254-B98C-45073B7A5FCF}"/>
          </ac:spMkLst>
        </pc:spChg>
        <pc:spChg chg="add mod ord">
          <ac:chgData name="Jian" userId="dc9c5ffe-2e2f-4ce4-a6ad-08764b325b15" providerId="ADAL" clId="{9D86C80B-C324-4F68-8A36-C2EB371AB475}" dt="2020-10-17T03:11:14.218" v="17596" actId="14100"/>
          <ac:spMkLst>
            <pc:docMk/>
            <pc:sldMk cId="2287612984" sldId="368"/>
            <ac:spMk id="20" creationId="{E4A03A2E-9F3F-4926-AE39-4C04BDA308E9}"/>
          </ac:spMkLst>
        </pc:spChg>
        <pc:spChg chg="add mod ord">
          <ac:chgData name="Jian" userId="dc9c5ffe-2e2f-4ce4-a6ad-08764b325b15" providerId="ADAL" clId="{9D86C80B-C324-4F68-8A36-C2EB371AB475}" dt="2020-10-17T03:10:57.129" v="17594" actId="1035"/>
          <ac:spMkLst>
            <pc:docMk/>
            <pc:sldMk cId="2287612984" sldId="368"/>
            <ac:spMk id="22" creationId="{C5643106-F2CA-4E16-90A0-D38DC76D15B2}"/>
          </ac:spMkLst>
        </pc:spChg>
        <pc:spChg chg="add del">
          <ac:chgData name="Jian" userId="dc9c5ffe-2e2f-4ce4-a6ad-08764b325b15" providerId="ADAL" clId="{9D86C80B-C324-4F68-8A36-C2EB371AB475}" dt="2020-10-17T00:51:45.796" v="15744" actId="22"/>
          <ac:spMkLst>
            <pc:docMk/>
            <pc:sldMk cId="2287612984" sldId="368"/>
            <ac:spMk id="24" creationId="{A968B6D5-D6B7-4A09-A7FE-A56650250A85}"/>
          </ac:spMkLst>
        </pc:spChg>
        <pc:spChg chg="add mod ord">
          <ac:chgData name="Jian" userId="dc9c5ffe-2e2f-4ce4-a6ad-08764b325b15" providerId="ADAL" clId="{9D86C80B-C324-4F68-8A36-C2EB371AB475}" dt="2020-10-17T03:08:17.410" v="17506" actId="1036"/>
          <ac:spMkLst>
            <pc:docMk/>
            <pc:sldMk cId="2287612984" sldId="368"/>
            <ac:spMk id="26" creationId="{F45D6704-CC95-4E18-B49A-91BD535E63F3}"/>
          </ac:spMkLst>
        </pc:spChg>
        <pc:spChg chg="add mod ord">
          <ac:chgData name="Jian" userId="dc9c5ffe-2e2f-4ce4-a6ad-08764b325b15" providerId="ADAL" clId="{9D86C80B-C324-4F68-8A36-C2EB371AB475}" dt="2020-10-17T03:10:47.980" v="17584" actId="1036"/>
          <ac:spMkLst>
            <pc:docMk/>
            <pc:sldMk cId="2287612984" sldId="368"/>
            <ac:spMk id="28" creationId="{DEF16703-3264-4A16-88D6-BDE68575860F}"/>
          </ac:spMkLst>
        </pc:spChg>
        <pc:spChg chg="add mod">
          <ac:chgData name="Jian" userId="dc9c5ffe-2e2f-4ce4-a6ad-08764b325b15" providerId="ADAL" clId="{9D86C80B-C324-4F68-8A36-C2EB371AB475}" dt="2020-10-17T03:08:17.410" v="17506" actId="1036"/>
          <ac:spMkLst>
            <pc:docMk/>
            <pc:sldMk cId="2287612984" sldId="368"/>
            <ac:spMk id="29" creationId="{C1D2A68A-C15B-498E-8296-4AF86479D9EC}"/>
          </ac:spMkLst>
        </pc:spChg>
        <pc:spChg chg="add mod">
          <ac:chgData name="Jian" userId="dc9c5ffe-2e2f-4ce4-a6ad-08764b325b15" providerId="ADAL" clId="{9D86C80B-C324-4F68-8A36-C2EB371AB475}" dt="2020-10-17T00:55:01.273" v="15873" actId="14100"/>
          <ac:spMkLst>
            <pc:docMk/>
            <pc:sldMk cId="2287612984" sldId="368"/>
            <ac:spMk id="30" creationId="{85A537F4-339D-4B1A-9A22-281D66130480}"/>
          </ac:spMkLst>
        </pc:spChg>
        <pc:spChg chg="add mod">
          <ac:chgData name="Jian" userId="dc9c5ffe-2e2f-4ce4-a6ad-08764b325b15" providerId="ADAL" clId="{9D86C80B-C324-4F68-8A36-C2EB371AB475}" dt="2020-10-17T00:54:57.751" v="15872" actId="14100"/>
          <ac:spMkLst>
            <pc:docMk/>
            <pc:sldMk cId="2287612984" sldId="368"/>
            <ac:spMk id="31" creationId="{BF01658E-87F0-40B8-951E-7842310B75FE}"/>
          </ac:spMkLst>
        </pc:spChg>
        <pc:spChg chg="add del mod ord">
          <ac:chgData name="Jian" userId="dc9c5ffe-2e2f-4ce4-a6ad-08764b325b15" providerId="ADAL" clId="{9D86C80B-C324-4F68-8A36-C2EB371AB475}" dt="2020-10-17T03:11:04.058" v="17595" actId="14100"/>
          <ac:spMkLst>
            <pc:docMk/>
            <pc:sldMk cId="2287612984" sldId="368"/>
            <ac:spMk id="37" creationId="{A06EF062-9DF4-4D00-81DB-E0A76361297A}"/>
          </ac:spMkLst>
        </pc:spChg>
        <pc:cxnChg chg="add mod">
          <ac:chgData name="Jian" userId="dc9c5ffe-2e2f-4ce4-a6ad-08764b325b15" providerId="ADAL" clId="{9D86C80B-C324-4F68-8A36-C2EB371AB475}" dt="2020-10-17T00:56:20.075" v="15881" actId="692"/>
          <ac:cxnSpMkLst>
            <pc:docMk/>
            <pc:sldMk cId="2287612984" sldId="368"/>
            <ac:cxnSpMk id="33" creationId="{664D4207-1BCB-473A-8668-9D6456EDD30B}"/>
          </ac:cxnSpMkLst>
        </pc:cxnChg>
        <pc:cxnChg chg="add mod">
          <ac:chgData name="Jian" userId="dc9c5ffe-2e2f-4ce4-a6ad-08764b325b15" providerId="ADAL" clId="{9D86C80B-C324-4F68-8A36-C2EB371AB475}" dt="2020-10-17T00:56:33.631" v="15884" actId="14100"/>
          <ac:cxnSpMkLst>
            <pc:docMk/>
            <pc:sldMk cId="2287612984" sldId="368"/>
            <ac:cxnSpMk id="34" creationId="{A8102259-7B81-4706-BCA5-5450C71E5F1F}"/>
          </ac:cxnSpMkLst>
        </pc:cxnChg>
        <pc:cxnChg chg="add del mod">
          <ac:chgData name="Jian" userId="dc9c5ffe-2e2f-4ce4-a6ad-08764b325b15" providerId="ADAL" clId="{9D86C80B-C324-4F68-8A36-C2EB371AB475}" dt="2020-10-17T03:08:46.664" v="17546" actId="478"/>
          <ac:cxnSpMkLst>
            <pc:docMk/>
            <pc:sldMk cId="2287612984" sldId="368"/>
            <ac:cxnSpMk id="38" creationId="{F6A92457-02E9-45E9-85A5-5057D31C0B5F}"/>
          </ac:cxnSpMkLst>
        </pc:cxnChg>
      </pc:sldChg>
      <pc:sldChg chg="new del">
        <pc:chgData name="Jian" userId="dc9c5ffe-2e2f-4ce4-a6ad-08764b325b15" providerId="ADAL" clId="{9D86C80B-C324-4F68-8A36-C2EB371AB475}" dt="2020-10-16T23:03:29.786" v="14846" actId="680"/>
        <pc:sldMkLst>
          <pc:docMk/>
          <pc:sldMk cId="853657341" sldId="369"/>
        </pc:sldMkLst>
      </pc:sldChg>
      <pc:sldChg chg="modSp add mod modAnim">
        <pc:chgData name="Jian" userId="dc9c5ffe-2e2f-4ce4-a6ad-08764b325b15" providerId="ADAL" clId="{9D86C80B-C324-4F68-8A36-C2EB371AB475}" dt="2020-10-17T04:25:54.962" v="17807" actId="1037"/>
        <pc:sldMkLst>
          <pc:docMk/>
          <pc:sldMk cId="2171124545" sldId="369"/>
        </pc:sldMkLst>
        <pc:spChg chg="mod">
          <ac:chgData name="Jian" userId="dc9c5ffe-2e2f-4ce4-a6ad-08764b325b15" providerId="ADAL" clId="{9D86C80B-C324-4F68-8A36-C2EB371AB475}" dt="2020-10-17T01:21:25.885" v="16393" actId="20577"/>
          <ac:spMkLst>
            <pc:docMk/>
            <pc:sldMk cId="2171124545" sldId="369"/>
            <ac:spMk id="2" creationId="{F68FD812-5AB6-4C83-B6ED-3B372954F7D4}"/>
          </ac:spMkLst>
        </pc:spChg>
        <pc:spChg chg="mod">
          <ac:chgData name="Jian" userId="dc9c5ffe-2e2f-4ce4-a6ad-08764b325b15" providerId="ADAL" clId="{9D86C80B-C324-4F68-8A36-C2EB371AB475}" dt="2020-10-17T04:25:54.962" v="17807" actId="1037"/>
          <ac:spMkLst>
            <pc:docMk/>
            <pc:sldMk cId="2171124545" sldId="369"/>
            <ac:spMk id="6" creationId="{14C13331-CA3F-485D-85D3-6F962D0DCE37}"/>
          </ac:spMkLst>
        </pc:spChg>
        <pc:spChg chg="mod">
          <ac:chgData name="Jian" userId="dc9c5ffe-2e2f-4ce4-a6ad-08764b325b15" providerId="ADAL" clId="{9D86C80B-C324-4F68-8A36-C2EB371AB475}" dt="2020-10-17T04:25:54.962" v="17807" actId="1037"/>
          <ac:spMkLst>
            <pc:docMk/>
            <pc:sldMk cId="2171124545" sldId="369"/>
            <ac:spMk id="8" creationId="{413923A3-23A1-45B6-B956-066A3C93F4B4}"/>
          </ac:spMkLst>
        </pc:spChg>
        <pc:spChg chg="mod">
          <ac:chgData name="Jian" userId="dc9c5ffe-2e2f-4ce4-a6ad-08764b325b15" providerId="ADAL" clId="{9D86C80B-C324-4F68-8A36-C2EB371AB475}" dt="2020-10-17T04:25:54.962" v="17807" actId="1037"/>
          <ac:spMkLst>
            <pc:docMk/>
            <pc:sldMk cId="2171124545" sldId="369"/>
            <ac:spMk id="26" creationId="{79FA94A2-2AB7-402C-8CA7-01E8C5E77D7D}"/>
          </ac:spMkLst>
        </pc:spChg>
        <pc:spChg chg="mod">
          <ac:chgData name="Jian" userId="dc9c5ffe-2e2f-4ce4-a6ad-08764b325b15" providerId="ADAL" clId="{9D86C80B-C324-4F68-8A36-C2EB371AB475}" dt="2020-10-17T01:17:06.516" v="16185" actId="20577"/>
          <ac:spMkLst>
            <pc:docMk/>
            <pc:sldMk cId="2171124545" sldId="369"/>
            <ac:spMk id="27" creationId="{42C1D22B-6F42-400B-AE41-C664FB2E6762}"/>
          </ac:spMkLst>
        </pc:spChg>
        <pc:spChg chg="mod">
          <ac:chgData name="Jian" userId="dc9c5ffe-2e2f-4ce4-a6ad-08764b325b15" providerId="ADAL" clId="{9D86C80B-C324-4F68-8A36-C2EB371AB475}" dt="2020-10-17T04:25:54.962" v="17807" actId="1037"/>
          <ac:spMkLst>
            <pc:docMk/>
            <pc:sldMk cId="2171124545" sldId="369"/>
            <ac:spMk id="29" creationId="{3FB68103-BB02-491A-B31B-40A118034F24}"/>
          </ac:spMkLst>
        </pc:spChg>
      </pc:sldChg>
      <pc:sldChg chg="new del">
        <pc:chgData name="Jian" userId="dc9c5ffe-2e2f-4ce4-a6ad-08764b325b15" providerId="ADAL" clId="{9D86C80B-C324-4F68-8A36-C2EB371AB475}" dt="2020-10-16T23:03:29.266" v="14845" actId="680"/>
        <pc:sldMkLst>
          <pc:docMk/>
          <pc:sldMk cId="776349430" sldId="370"/>
        </pc:sldMkLst>
      </pc:sldChg>
      <pc:sldChg chg="delSp modSp add mod modAnim">
        <pc:chgData name="Jian" userId="dc9c5ffe-2e2f-4ce4-a6ad-08764b325b15" providerId="ADAL" clId="{9D86C80B-C324-4F68-8A36-C2EB371AB475}" dt="2020-10-17T03:20:54.209" v="17618"/>
        <pc:sldMkLst>
          <pc:docMk/>
          <pc:sldMk cId="1324433081" sldId="370"/>
        </pc:sldMkLst>
        <pc:spChg chg="mod">
          <ac:chgData name="Jian" userId="dc9c5ffe-2e2f-4ce4-a6ad-08764b325b15" providerId="ADAL" clId="{9D86C80B-C324-4F68-8A36-C2EB371AB475}" dt="2020-10-17T01:21:29.633" v="16400" actId="20577"/>
          <ac:spMkLst>
            <pc:docMk/>
            <pc:sldMk cId="1324433081" sldId="370"/>
            <ac:spMk id="2" creationId="{F68FD812-5AB6-4C83-B6ED-3B372954F7D4}"/>
          </ac:spMkLst>
        </pc:spChg>
        <pc:spChg chg="mod">
          <ac:chgData name="Jian" userId="dc9c5ffe-2e2f-4ce4-a6ad-08764b325b15" providerId="ADAL" clId="{9D86C80B-C324-4F68-8A36-C2EB371AB475}" dt="2020-10-17T01:18:50.761" v="16300" actId="1035"/>
          <ac:spMkLst>
            <pc:docMk/>
            <pc:sldMk cId="1324433081" sldId="370"/>
            <ac:spMk id="6" creationId="{14C13331-CA3F-485D-85D3-6F962D0DCE37}"/>
          </ac:spMkLst>
        </pc:spChg>
        <pc:spChg chg="mod">
          <ac:chgData name="Jian" userId="dc9c5ffe-2e2f-4ce4-a6ad-08764b325b15" providerId="ADAL" clId="{9D86C80B-C324-4F68-8A36-C2EB371AB475}" dt="2020-10-17T01:18:50.761" v="16300" actId="1035"/>
          <ac:spMkLst>
            <pc:docMk/>
            <pc:sldMk cId="1324433081" sldId="370"/>
            <ac:spMk id="8" creationId="{413923A3-23A1-45B6-B956-066A3C93F4B4}"/>
          </ac:spMkLst>
        </pc:spChg>
        <pc:spChg chg="mod">
          <ac:chgData name="Jian" userId="dc9c5ffe-2e2f-4ce4-a6ad-08764b325b15" providerId="ADAL" clId="{9D86C80B-C324-4F68-8A36-C2EB371AB475}" dt="2020-10-17T01:19:02.077" v="16301" actId="113"/>
          <ac:spMkLst>
            <pc:docMk/>
            <pc:sldMk cId="1324433081" sldId="370"/>
            <ac:spMk id="26" creationId="{79FA94A2-2AB7-402C-8CA7-01E8C5E77D7D}"/>
          </ac:spMkLst>
        </pc:spChg>
        <pc:spChg chg="del">
          <ac:chgData name="Jian" userId="dc9c5ffe-2e2f-4ce4-a6ad-08764b325b15" providerId="ADAL" clId="{9D86C80B-C324-4F68-8A36-C2EB371AB475}" dt="2020-10-17T01:17:17.477" v="16186" actId="478"/>
          <ac:spMkLst>
            <pc:docMk/>
            <pc:sldMk cId="1324433081" sldId="370"/>
            <ac:spMk id="27" creationId="{42C1D22B-6F42-400B-AE41-C664FB2E6762}"/>
          </ac:spMkLst>
        </pc:spChg>
        <pc:spChg chg="mod">
          <ac:chgData name="Jian" userId="dc9c5ffe-2e2f-4ce4-a6ad-08764b325b15" providerId="ADAL" clId="{9D86C80B-C324-4F68-8A36-C2EB371AB475}" dt="2020-10-17T01:18:50.761" v="16300" actId="1035"/>
          <ac:spMkLst>
            <pc:docMk/>
            <pc:sldMk cId="1324433081" sldId="370"/>
            <ac:spMk id="29" creationId="{3FB68103-BB02-491A-B31B-40A118034F24}"/>
          </ac:spMkLst>
        </pc:spChg>
      </pc:sldChg>
      <pc:sldChg chg="new del">
        <pc:chgData name="Jian" userId="dc9c5ffe-2e2f-4ce4-a6ad-08764b325b15" providerId="ADAL" clId="{9D86C80B-C324-4F68-8A36-C2EB371AB475}" dt="2020-10-17T01:19:17.562" v="16304" actId="47"/>
        <pc:sldMkLst>
          <pc:docMk/>
          <pc:sldMk cId="3422992614" sldId="371"/>
        </pc:sldMkLst>
      </pc:sldChg>
      <pc:sldChg chg="new del">
        <pc:chgData name="Jian" userId="dc9c5ffe-2e2f-4ce4-a6ad-08764b325b15" providerId="ADAL" clId="{9D86C80B-C324-4F68-8A36-C2EB371AB475}" dt="2020-10-16T23:03:29.008" v="14844" actId="680"/>
        <pc:sldMkLst>
          <pc:docMk/>
          <pc:sldMk cId="3631881915" sldId="371"/>
        </pc:sldMkLst>
      </pc:sldChg>
      <pc:sldChg chg="new del">
        <pc:chgData name="Jian" userId="dc9c5ffe-2e2f-4ce4-a6ad-08764b325b15" providerId="ADAL" clId="{9D86C80B-C324-4F68-8A36-C2EB371AB475}" dt="2020-10-16T23:03:28.736" v="14843" actId="680"/>
        <pc:sldMkLst>
          <pc:docMk/>
          <pc:sldMk cId="210735915" sldId="372"/>
        </pc:sldMkLst>
      </pc:sldChg>
      <pc:sldChg chg="delSp modSp add mod delAnim">
        <pc:chgData name="Jian" userId="dc9c5ffe-2e2f-4ce4-a6ad-08764b325b15" providerId="ADAL" clId="{9D86C80B-C324-4F68-8A36-C2EB371AB475}" dt="2020-10-17T01:21:32.954" v="16407" actId="20577"/>
        <pc:sldMkLst>
          <pc:docMk/>
          <pc:sldMk cId="3072497876" sldId="372"/>
        </pc:sldMkLst>
        <pc:spChg chg="mod">
          <ac:chgData name="Jian" userId="dc9c5ffe-2e2f-4ce4-a6ad-08764b325b15" providerId="ADAL" clId="{9D86C80B-C324-4F68-8A36-C2EB371AB475}" dt="2020-10-17T01:21:32.954" v="16407" actId="20577"/>
          <ac:spMkLst>
            <pc:docMk/>
            <pc:sldMk cId="3072497876" sldId="372"/>
            <ac:spMk id="2" creationId="{F68FD812-5AB6-4C83-B6ED-3B372954F7D4}"/>
          </ac:spMkLst>
        </pc:spChg>
        <pc:spChg chg="del">
          <ac:chgData name="Jian" userId="dc9c5ffe-2e2f-4ce4-a6ad-08764b325b15" providerId="ADAL" clId="{9D86C80B-C324-4F68-8A36-C2EB371AB475}" dt="2020-10-17T01:19:25.037" v="16306" actId="478"/>
          <ac:spMkLst>
            <pc:docMk/>
            <pc:sldMk cId="3072497876" sldId="372"/>
            <ac:spMk id="8" creationId="{413923A3-23A1-45B6-B956-066A3C93F4B4}"/>
          </ac:spMkLst>
        </pc:spChg>
        <pc:spChg chg="mod">
          <ac:chgData name="Jian" userId="dc9c5ffe-2e2f-4ce4-a6ad-08764b325b15" providerId="ADAL" clId="{9D86C80B-C324-4F68-8A36-C2EB371AB475}" dt="2020-10-17T01:20:01.448" v="16371" actId="20577"/>
          <ac:spMkLst>
            <pc:docMk/>
            <pc:sldMk cId="3072497876" sldId="372"/>
            <ac:spMk id="26" creationId="{79FA94A2-2AB7-402C-8CA7-01E8C5E77D7D}"/>
          </ac:spMkLst>
        </pc:spChg>
      </pc:sldChg>
      <pc:sldChg chg="new del">
        <pc:chgData name="Jian" userId="dc9c5ffe-2e2f-4ce4-a6ad-08764b325b15" providerId="ADAL" clId="{9D86C80B-C324-4F68-8A36-C2EB371AB475}" dt="2020-10-16T23:03:28.458" v="14842" actId="680"/>
        <pc:sldMkLst>
          <pc:docMk/>
          <pc:sldMk cId="2978961037" sldId="373"/>
        </pc:sldMkLst>
      </pc:sldChg>
      <pc:sldChg chg="modSp new mod">
        <pc:chgData name="Jian" userId="dc9c5ffe-2e2f-4ce4-a6ad-08764b325b15" providerId="ADAL" clId="{9D86C80B-C324-4F68-8A36-C2EB371AB475}" dt="2020-10-17T01:24:22.148" v="16493" actId="14100"/>
        <pc:sldMkLst>
          <pc:docMk/>
          <pc:sldMk cId="4016466581" sldId="373"/>
        </pc:sldMkLst>
        <pc:spChg chg="mod">
          <ac:chgData name="Jian" userId="dc9c5ffe-2e2f-4ce4-a6ad-08764b325b15" providerId="ADAL" clId="{9D86C80B-C324-4F68-8A36-C2EB371AB475}" dt="2020-10-17T01:23:39.523" v="16487" actId="1076"/>
          <ac:spMkLst>
            <pc:docMk/>
            <pc:sldMk cId="4016466581" sldId="373"/>
            <ac:spMk id="2" creationId="{29A40225-6BBB-46F9-A7B4-61E76610FC00}"/>
          </ac:spMkLst>
        </pc:spChg>
        <pc:spChg chg="mod">
          <ac:chgData name="Jian" userId="dc9c5ffe-2e2f-4ce4-a6ad-08764b325b15" providerId="ADAL" clId="{9D86C80B-C324-4F68-8A36-C2EB371AB475}" dt="2020-10-17T01:24:22.148" v="16493" actId="14100"/>
          <ac:spMkLst>
            <pc:docMk/>
            <pc:sldMk cId="4016466581" sldId="373"/>
            <ac:spMk id="3" creationId="{2EA54181-65B0-4A4C-9083-D418ACB576E7}"/>
          </ac:spMkLst>
        </pc:spChg>
        <pc:spChg chg="ord">
          <ac:chgData name="Jian" userId="dc9c5ffe-2e2f-4ce4-a6ad-08764b325b15" providerId="ADAL" clId="{9D86C80B-C324-4F68-8A36-C2EB371AB475}" dt="2020-10-17T01:23:59.385" v="16491" actId="166"/>
          <ac:spMkLst>
            <pc:docMk/>
            <pc:sldMk cId="4016466581" sldId="373"/>
            <ac:spMk id="4" creationId="{E60FC192-DA2A-4762-9345-ADF365A3CC6E}"/>
          </ac:spMkLst>
        </pc:spChg>
      </pc:sldChg>
      <pc:sldChg chg="new del">
        <pc:chgData name="Jian" userId="dc9c5ffe-2e2f-4ce4-a6ad-08764b325b15" providerId="ADAL" clId="{9D86C80B-C324-4F68-8A36-C2EB371AB475}" dt="2020-10-17T01:24:32.037" v="16496" actId="47"/>
        <pc:sldMkLst>
          <pc:docMk/>
          <pc:sldMk cId="4247315326" sldId="374"/>
        </pc:sldMkLst>
      </pc:sldChg>
      <pc:sldChg chg="modSp add mod">
        <pc:chgData name="Jian" userId="dc9c5ffe-2e2f-4ce4-a6ad-08764b325b15" providerId="ADAL" clId="{9D86C80B-C324-4F68-8A36-C2EB371AB475}" dt="2020-10-17T01:31:23.846" v="17179" actId="948"/>
        <pc:sldMkLst>
          <pc:docMk/>
          <pc:sldMk cId="2888897058" sldId="375"/>
        </pc:sldMkLst>
        <pc:spChg chg="mod">
          <ac:chgData name="Jian" userId="dc9c5ffe-2e2f-4ce4-a6ad-08764b325b15" providerId="ADAL" clId="{9D86C80B-C324-4F68-8A36-C2EB371AB475}" dt="2020-10-17T01:24:36.412" v="16509" actId="20577"/>
          <ac:spMkLst>
            <pc:docMk/>
            <pc:sldMk cId="2888897058" sldId="375"/>
            <ac:spMk id="2" creationId="{29A40225-6BBB-46F9-A7B4-61E76610FC00}"/>
          </ac:spMkLst>
        </pc:spChg>
        <pc:spChg chg="mod">
          <ac:chgData name="Jian" userId="dc9c5ffe-2e2f-4ce4-a6ad-08764b325b15" providerId="ADAL" clId="{9D86C80B-C324-4F68-8A36-C2EB371AB475}" dt="2020-10-17T01:31:23.846" v="17179" actId="948"/>
          <ac:spMkLst>
            <pc:docMk/>
            <pc:sldMk cId="2888897058" sldId="375"/>
            <ac:spMk id="3" creationId="{2EA54181-65B0-4A4C-9083-D418ACB576E7}"/>
          </ac:spMkLst>
        </pc:spChg>
      </pc:sldChg>
      <pc:sldChg chg="modSp new mod ord">
        <pc:chgData name="Jian" userId="dc9c5ffe-2e2f-4ce4-a6ad-08764b325b15" providerId="ADAL" clId="{9D86C80B-C324-4F68-8A36-C2EB371AB475}" dt="2020-10-17T03:23:17.367" v="17633" actId="113"/>
        <pc:sldMkLst>
          <pc:docMk/>
          <pc:sldMk cId="1400116221" sldId="376"/>
        </pc:sldMkLst>
        <pc:spChg chg="mod">
          <ac:chgData name="Jian" userId="dc9c5ffe-2e2f-4ce4-a6ad-08764b325b15" providerId="ADAL" clId="{9D86C80B-C324-4F68-8A36-C2EB371AB475}" dt="2020-10-17T01:27:36.819" v="16898" actId="1076"/>
          <ac:spMkLst>
            <pc:docMk/>
            <pc:sldMk cId="1400116221" sldId="376"/>
            <ac:spMk id="2" creationId="{F09D7CEE-BAF4-4F16-85FA-C325E4FCE176}"/>
          </ac:spMkLst>
        </pc:spChg>
        <pc:spChg chg="mod">
          <ac:chgData name="Jian" userId="dc9c5ffe-2e2f-4ce4-a6ad-08764b325b15" providerId="ADAL" clId="{9D86C80B-C324-4F68-8A36-C2EB371AB475}" dt="2020-10-17T03:23:17.367" v="17633" actId="113"/>
          <ac:spMkLst>
            <pc:docMk/>
            <pc:sldMk cId="1400116221" sldId="376"/>
            <ac:spMk id="3" creationId="{2F3C219D-8961-4374-A956-702D8C7DC70E}"/>
          </ac:spMkLst>
        </pc:spChg>
      </pc:sldChg>
    </pc:docChg>
  </pc:docChgLst>
  <pc:docChgLst>
    <pc:chgData name="Guest User" userId="S::urn:spo:anon#6e08da6f19cc72fbca63e356e5a1ab1b062b933dd9a4f9580422aaecd3315e6c::" providerId="AD" clId="Web-{61C86F38-3002-B9AE-CA9C-BAF9FF089D5C}"/>
    <pc:docChg chg="">
      <pc:chgData name="Guest User" userId="S::urn:spo:anon#6e08da6f19cc72fbca63e356e5a1ab1b062b933dd9a4f9580422aaecd3315e6c::" providerId="AD" clId="Web-{61C86F38-3002-B9AE-CA9C-BAF9FF089D5C}" dt="2020-10-16T23:57:44.585" v="16"/>
      <pc:docMkLst>
        <pc:docMk/>
      </pc:docMkLst>
      <pc:sldChg chg="addCm">
        <pc:chgData name="Guest User" userId="S::urn:spo:anon#6e08da6f19cc72fbca63e356e5a1ab1b062b933dd9a4f9580422aaecd3315e6c::" providerId="AD" clId="Web-{61C86F38-3002-B9AE-CA9C-BAF9FF089D5C}" dt="2020-10-16T23:35:17.038" v="6"/>
        <pc:sldMkLst>
          <pc:docMk/>
          <pc:sldMk cId="596718575" sldId="303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57:44.585" v="16"/>
        <pc:sldMkLst>
          <pc:docMk/>
          <pc:sldMk cId="319389941" sldId="310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14:44.338" v="0"/>
        <pc:sldMkLst>
          <pc:docMk/>
          <pc:sldMk cId="356598462" sldId="325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32:11.112" v="4"/>
        <pc:sldMkLst>
          <pc:docMk/>
          <pc:sldMk cId="527178555" sldId="327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41:06.889" v="9"/>
        <pc:sldMkLst>
          <pc:docMk/>
          <pc:sldMk cId="2969043386" sldId="330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27:27.027" v="2"/>
        <pc:sldMkLst>
          <pc:docMk/>
          <pc:sldMk cId="2589283457" sldId="347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52:07.325" v="15"/>
        <pc:sldMkLst>
          <pc:docMk/>
          <pc:sldMk cId="2644841207" sldId="352"/>
        </pc:sldMkLst>
      </pc:sldChg>
      <pc:sldChg chg="addCm">
        <pc:chgData name="Guest User" userId="S::urn:spo:anon#6e08da6f19cc72fbca63e356e5a1ab1b062b933dd9a4f9580422aaecd3315e6c::" providerId="AD" clId="Web-{61C86F38-3002-B9AE-CA9C-BAF9FF089D5C}" dt="2020-10-16T23:38:58.011" v="8"/>
        <pc:sldMkLst>
          <pc:docMk/>
          <pc:sldMk cId="1921626037" sldId="355"/>
        </pc:sldMkLst>
      </pc:sldChg>
      <pc:sldChg chg="delCm">
        <pc:chgData name="Guest User" userId="S::urn:spo:anon#6e08da6f19cc72fbca63e356e5a1ab1b062b933dd9a4f9580422aaecd3315e6c::" providerId="AD" clId="Web-{61C86F38-3002-B9AE-CA9C-BAF9FF089D5C}" dt="2020-10-16T23:33:55.348" v="5"/>
        <pc:sldMkLst>
          <pc:docMk/>
          <pc:sldMk cId="4098568207" sldId="359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7T23:55:48.602" idx="1">
    <p:pos x="5181" y="727"/>
    <p:text>I want to simply use DSAGEN slides here, and we just omit the automation part maybe?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10-09T22:00:59.940" idx="5">
    <p:pos x="7209" y="3358"/>
    <p:text>Do I want to talk about the rationale of the design decision of making ISAs uncommitted and use auto-generator for this?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10-09T22:00:59.940" idx="5">
    <p:pos x="7209" y="3358"/>
    <p:text>Do I want to talk about the rationale of the design decision of making ISAs uncommitted and use auto-generator for this?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CD2F5-7BF4-48CC-9C39-28586C313190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653C9-4E0F-4DCE-97C6-5E8ECB7B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6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653C9-4E0F-4DCE-97C6-5E8ECB7B6E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3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653C9-4E0F-4DCE-97C6-5E8ECB7B6E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90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653C9-4E0F-4DCE-97C6-5E8ECB7B6E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2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C40D1-D399-4091-9FDA-67C0D3CC1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FFAA1-C379-4C6A-9E64-889648E86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6E185-CA97-4047-A10E-D5ACB0C8D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2929-4F2A-4B5E-902A-028735827FE9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E002B-ED8A-4CE0-AD9F-429F04C6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D1902-0AFD-48F1-87D3-43F676E8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5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BB9C2-19D8-436D-BC4F-24E9F51E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2E868-69EA-457F-8838-503E0854F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F53E3-A673-4733-912C-143E99E0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7F81-736C-4B55-96A6-DECA0D51BE84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253AA-75AE-4FBF-A1FD-59C7BBFE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E3AE3-0431-462A-BF47-F92D2B69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67C096-90B0-4FB1-A743-3C2CE0BFB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7787B-1064-4B8C-93E2-FB44426E0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CD0A5-8799-4CC5-90D7-E86DB9CF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2EE1-8226-4FCE-91C0-06B772103691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1D54A-D5D4-4743-BA04-CEA13889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7DC3F-AC24-4478-85C7-85B54CDF6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0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680E-165F-43D5-8052-3AF9C1A7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6A137-549A-456A-BCD3-DABF13E79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1D69-159B-4937-BB3D-89C4D4A11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6D4C-3EAF-433E-A8F5-ACEFF66AD68C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56EEC-D5FB-467C-9DA1-85443B14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0DC5-E9DC-4302-9100-67BCE8BF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4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623D-2CE9-463E-8257-DC9BF52C2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D991D-CECA-4EBE-BB26-3A15A382B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EF92B-49BF-449B-82DA-9CAF87C9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F5BD-2B45-4DBC-856E-D0AC46F84153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AEF7-163C-4B59-A02E-76B3E172B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A2F0C-8FBC-4FB4-BF57-00CF7858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2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C0B3-0CE3-469E-A0AC-FA22A6C3E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378B6-A999-4E3A-93C9-D9378C07E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52B03-B01A-4948-8F25-C3BE8B14C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CD10A-0FC0-4224-AD12-382D1D2B9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57FD-4912-45EE-A7A6-366F65A1E839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1CD77-FFB2-4252-9EF8-327746F00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874F3-EDF0-4BCF-8F6F-2307B0BA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2074-E321-48FB-A2AC-53ED17DC6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26D14-BC8A-4693-A086-A96A90C0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3E99D-89A6-4F04-8C02-D455A598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21A013-69CE-4A0A-B1BE-855295227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E61D7-DABA-4023-932C-2AE55B5AA6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A29A6-5C09-41DB-BE96-54EC3A04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551B-89A9-4114-98A1-35344EC3A854}" type="datetime1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4778D1-E80B-45E8-AC16-368610B7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599917-CD08-40CB-AE55-09DBCF0BB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7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D000-D77C-48C2-9200-047BF111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9179F-E8D6-4D5E-BB43-D65F2F746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67A9-B4F2-47D1-9F7F-624416337A8F}" type="datetime1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A86DF-36A9-44F4-84A5-93D02CF6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92A86-0FBD-40CB-A027-BC55A7F9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4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35703D-F29A-420C-9DF6-74529C5B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7AE4-A55B-4407-953D-12DE02712EB4}" type="datetime1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78D057-20F0-4DA8-821C-AC0921A5E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D2357-0A47-45E4-A7A7-804D5018A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CA85-3210-4377-AD19-28A81CDC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6CD4E-97ED-4FEA-A35A-DD63B9D3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2E694-554F-4422-B2ED-FFFE2AB87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31085-90F6-47C6-95EE-596FD9F2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09C6-04E6-4BF2-B4B3-DCAE434D6A97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3E675-32CD-40D5-BD82-10314B85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89F42-3F44-48AF-9935-8FB397B8B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5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5C9A-EAD5-4BB5-9206-93763424A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F68951-A152-49A1-9B28-2AF7BE50A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08809-C78F-4045-BD8E-E2078E7D6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7AC56-A7CE-438C-958A-0D90D23D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7B16-2350-42FF-8CE8-D9E15D504CCE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0A4E9-F9D1-4A9A-92E1-66A39F18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11E8A-54DC-4BDB-968D-BB8BC4477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0A6FC6-F41D-4679-93C1-148374B0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74BD6-8CD6-4567-BD9C-827330937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D96AB-6A35-4063-A022-76F049C38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1A519-3806-407B-BA0A-792F2A8AEB3D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EEF32-DE08-4D3A-92D4-351AE6B80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BDF8F-EEBD-4CB2-A2DE-01C9A4A52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450E-FDF9-4F41-A28F-AA4259C2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4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s.ucla.edu/~jianw/dsagen/tutorial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PolyArch/dsa-examples" TargetMode="External"/><Relationship Id="rId4" Type="http://schemas.openxmlformats.org/officeDocument/2006/relationships/hyperlink" Target="https://github.com/PolyArch/dsa-framewor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5346-1382-4E50-BC54-D3A831D2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9" y="-287383"/>
            <a:ext cx="10515600" cy="1325563"/>
          </a:xfrm>
        </p:spPr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F37B8-EC80-43A6-9B7E-2BF4EC7B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705394"/>
            <a:ext cx="11573691" cy="6244045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>
                    <a:lumMod val="65000"/>
                  </a:schemeClr>
                </a:solidFill>
              </a:rPr>
              <a:t>Background: Decoupled Spatial Architectures</a:t>
            </a:r>
            <a:endParaRPr lang="en-US" sz="36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4000" b="1"/>
              <a:t>Hands-on Exercises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Decoupled-Spatial Architecture Programming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Advanced DSA Programming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Composing a Spatial Architecture</a:t>
            </a:r>
          </a:p>
          <a:p>
            <a:pPr lvl="1"/>
            <a:r>
              <a:rPr lang="en-US" sz="3600" b="1"/>
              <a:t>DSAGEN for your Research</a:t>
            </a:r>
            <a:endParaRPr lang="en-US" sz="3200" b="1"/>
          </a:p>
          <a:p>
            <a:pPr lvl="2"/>
            <a:r>
              <a:rPr lang="en-US" sz="3200" b="1"/>
              <a:t>Adding a New Instruction Capability to Processing Elements</a:t>
            </a:r>
          </a:p>
          <a:p>
            <a:pPr lvl="3"/>
            <a:r>
              <a:rPr lang="en-US" sz="3000" b="1"/>
              <a:t>Overview: The Organization of Spatial Schedule</a:t>
            </a:r>
          </a:p>
          <a:p>
            <a:pPr lvl="3"/>
            <a:r>
              <a:rPr lang="en-US" sz="3000" b="1"/>
              <a:t>Integrate the Instruction</a:t>
            </a:r>
          </a:p>
          <a:p>
            <a:pPr lvl="2"/>
            <a:r>
              <a:rPr lang="en-US" sz="3200" b="1">
                <a:solidFill>
                  <a:schemeClr val="bg1">
                    <a:lumMod val="65000"/>
                  </a:schemeClr>
                </a:solidFill>
              </a:rPr>
              <a:t>Adding a New Host Control Command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A9701-23DB-4B67-A2DB-753CE5241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74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8B83121-B4F9-43B6-9295-AF3E966F7B6F}"/>
              </a:ext>
            </a:extLst>
          </p:cNvPr>
          <p:cNvSpPr/>
          <p:nvPr/>
        </p:nvSpPr>
        <p:spPr>
          <a:xfrm>
            <a:off x="6323479" y="776109"/>
            <a:ext cx="5830421" cy="4924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F7728B-1F7F-4D59-882D-B1B37FB94B5E}"/>
              </a:ext>
            </a:extLst>
          </p:cNvPr>
          <p:cNvSpPr/>
          <p:nvPr/>
        </p:nvSpPr>
        <p:spPr>
          <a:xfrm>
            <a:off x="86583" y="5673904"/>
            <a:ext cx="3092445" cy="5720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9713CB-E040-4B60-813C-8E9CE857BDC2}"/>
              </a:ext>
            </a:extLst>
          </p:cNvPr>
          <p:cNvSpPr/>
          <p:nvPr/>
        </p:nvSpPr>
        <p:spPr>
          <a:xfrm>
            <a:off x="3166534" y="3181155"/>
            <a:ext cx="2983797" cy="3064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10416-DE87-4C60-BF03-DCA9E78C72C5}"/>
              </a:ext>
            </a:extLst>
          </p:cNvPr>
          <p:cNvSpPr/>
          <p:nvPr/>
        </p:nvSpPr>
        <p:spPr>
          <a:xfrm>
            <a:off x="86294" y="3075148"/>
            <a:ext cx="2983797" cy="24999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BABB5C-ADCF-4178-8830-34D1869E13F2}"/>
              </a:ext>
            </a:extLst>
          </p:cNvPr>
          <p:cNvSpPr/>
          <p:nvPr/>
        </p:nvSpPr>
        <p:spPr>
          <a:xfrm>
            <a:off x="85096" y="769697"/>
            <a:ext cx="6110862" cy="23264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75D3B-E45C-42B0-9CA1-9AA092CD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87" y="30328"/>
            <a:ext cx="12616488" cy="720290"/>
          </a:xfrm>
        </p:spPr>
        <p:txBody>
          <a:bodyPr/>
          <a:lstStyle/>
          <a:p>
            <a:r>
              <a:rPr lang="en-US"/>
              <a:t>A Brief Codebase Walk Through (</a:t>
            </a:r>
            <a:r>
              <a:rPr lang="en-US" err="1"/>
              <a:t>Hw</a:t>
            </a:r>
            <a:r>
              <a:rPr lang="en-US"/>
              <a:t>/</a:t>
            </a:r>
            <a:r>
              <a:rPr lang="en-US" err="1"/>
              <a:t>Sw</a:t>
            </a:r>
            <a:r>
              <a:rPr lang="en-US"/>
              <a:t> </a:t>
            </a:r>
            <a:r>
              <a:rPr lang="en-US" err="1"/>
              <a:t>Interf</a:t>
            </a:r>
            <a:r>
              <a:rPr lang="en-US"/>
              <a:t>. &amp; Sim.)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47F7C-E908-48CD-88DF-71988BEC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86B9C6-9D46-4CF1-A173-871C52B0E4E9}"/>
              </a:ext>
            </a:extLst>
          </p:cNvPr>
          <p:cNvSpPr/>
          <p:nvPr/>
        </p:nvSpPr>
        <p:spPr>
          <a:xfrm>
            <a:off x="351307" y="1014422"/>
            <a:ext cx="1876758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dsa-riscv-ext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C00998-058E-4115-93E2-D3C747C77746}"/>
              </a:ext>
            </a:extLst>
          </p:cNvPr>
          <p:cNvSpPr/>
          <p:nvPr/>
        </p:nvSpPr>
        <p:spPr>
          <a:xfrm>
            <a:off x="3488353" y="4830097"/>
            <a:ext cx="2600175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riscv</a:t>
            </a:r>
            <a:r>
              <a:rPr lang="en-US" sz="2400">
                <a:solidFill>
                  <a:schemeClr val="tx1"/>
                </a:solidFill>
              </a:rPr>
              <a:t>-gnu-toolchain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F9E31F-A43A-46FC-A4C1-A2607C41C90C}"/>
              </a:ext>
            </a:extLst>
          </p:cNvPr>
          <p:cNvSpPr/>
          <p:nvPr/>
        </p:nvSpPr>
        <p:spPr>
          <a:xfrm>
            <a:off x="6438106" y="941318"/>
            <a:ext cx="1523730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dsa-gem5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9F3714-BF19-4B2A-A74D-1AF79B0F62AE}"/>
              </a:ext>
            </a:extLst>
          </p:cNvPr>
          <p:cNvSpPr/>
          <p:nvPr/>
        </p:nvSpPr>
        <p:spPr>
          <a:xfrm>
            <a:off x="9704715" y="3377326"/>
            <a:ext cx="2357745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spatial-scheduler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0229F08-7678-4A73-BFCD-46331E5C7D0F}"/>
              </a:ext>
            </a:extLst>
          </p:cNvPr>
          <p:cNvSpPr/>
          <p:nvPr/>
        </p:nvSpPr>
        <p:spPr>
          <a:xfrm>
            <a:off x="4042623" y="5631553"/>
            <a:ext cx="1491631" cy="4545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</a:t>
            </a:r>
            <a:r>
              <a:rPr lang="en-US" sz="2400">
                <a:solidFill>
                  <a:schemeClr val="tx1"/>
                </a:solidFill>
              </a:rPr>
              <a:t>-binary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6C65E8-3ED0-4333-8810-909D200BBF9C}"/>
              </a:ext>
            </a:extLst>
          </p:cNvPr>
          <p:cNvSpPr/>
          <p:nvPr/>
        </p:nvSpPr>
        <p:spPr>
          <a:xfrm>
            <a:off x="3418037" y="3278610"/>
            <a:ext cx="2600175" cy="403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programs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487D52F-1F89-41ED-A73C-223881257F88}"/>
              </a:ext>
            </a:extLst>
          </p:cNvPr>
          <p:cNvCxnSpPr>
            <a:cxnSpLocks/>
          </p:cNvCxnSpPr>
          <p:nvPr/>
        </p:nvCxnSpPr>
        <p:spPr>
          <a:xfrm>
            <a:off x="3672924" y="3681591"/>
            <a:ext cx="0" cy="11180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3BE8EE0-A7A6-451F-8A2F-F5109A47D15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flipH="1">
            <a:off x="4788439" y="5284664"/>
            <a:ext cx="2" cy="3468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AD2439E7-0328-4752-B29D-A30C7D7F0DDF}"/>
              </a:ext>
            </a:extLst>
          </p:cNvPr>
          <p:cNvSpPr/>
          <p:nvPr/>
        </p:nvSpPr>
        <p:spPr>
          <a:xfrm>
            <a:off x="3783018" y="4070194"/>
            <a:ext cx="2235200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</a:t>
            </a:r>
            <a:r>
              <a:rPr lang="en-US" sz="2400">
                <a:solidFill>
                  <a:schemeClr val="tx1"/>
                </a:solidFill>
              </a:rPr>
              <a:t>-</a:t>
            </a:r>
            <a:r>
              <a:rPr lang="en-US" sz="2400" err="1">
                <a:solidFill>
                  <a:schemeClr val="tx1"/>
                </a:solidFill>
              </a:rPr>
              <a:t>llvm</a:t>
            </a:r>
            <a:r>
              <a:rPr lang="en-US" sz="2400">
                <a:solidFill>
                  <a:schemeClr val="tx1"/>
                </a:solidFill>
              </a:rPr>
              <a:t>-project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40E1E31-9D3E-4DC0-A250-E3D09C331EE8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4900618" y="4524761"/>
            <a:ext cx="0" cy="3053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D937E6E-86BC-42CF-B063-44A930698EC5}"/>
              </a:ext>
            </a:extLst>
          </p:cNvPr>
          <p:cNvCxnSpPr>
            <a:cxnSpLocks/>
          </p:cNvCxnSpPr>
          <p:nvPr/>
        </p:nvCxnSpPr>
        <p:spPr>
          <a:xfrm>
            <a:off x="5323357" y="3688657"/>
            <a:ext cx="0" cy="3815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D1BCC50-2445-47A1-9DA3-CB3C9217FBC7}"/>
              </a:ext>
            </a:extLst>
          </p:cNvPr>
          <p:cNvSpPr/>
          <p:nvPr/>
        </p:nvSpPr>
        <p:spPr>
          <a:xfrm>
            <a:off x="7604876" y="1868041"/>
            <a:ext cx="3990048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chemeClr val="tx1"/>
                </a:solidFill>
              </a:rPr>
              <a:t>arch/arch/</a:t>
            </a:r>
            <a:r>
              <a:rPr lang="en-US" sz="2400" err="1">
                <a:solidFill>
                  <a:schemeClr val="tx1"/>
                </a:solidFill>
              </a:rPr>
              <a:t>riscv</a:t>
            </a:r>
            <a:r>
              <a:rPr lang="en-US" sz="2400">
                <a:solidFill>
                  <a:schemeClr val="tx1"/>
                </a:solidFill>
              </a:rPr>
              <a:t>/</a:t>
            </a:r>
            <a:r>
              <a:rPr lang="en-US" sz="2400" err="1">
                <a:solidFill>
                  <a:schemeClr val="tx1"/>
                </a:solidFill>
              </a:rPr>
              <a:t>decode.isa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24596DC-D135-4083-B43B-0DF1FD177BDF}"/>
              </a:ext>
            </a:extLst>
          </p:cNvPr>
          <p:cNvSpPr/>
          <p:nvPr/>
        </p:nvSpPr>
        <p:spPr>
          <a:xfrm>
            <a:off x="7604875" y="2323813"/>
            <a:ext cx="3990049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</a:t>
            </a:r>
            <a:r>
              <a:rPr lang="en-US" sz="2400" err="1">
                <a:solidFill>
                  <a:schemeClr val="tx1"/>
                </a:solidFill>
              </a:rPr>
              <a:t>cpu</a:t>
            </a:r>
            <a:r>
              <a:rPr lang="en-US" sz="2400">
                <a:solidFill>
                  <a:schemeClr val="tx1"/>
                </a:solidFill>
              </a:rPr>
              <a:t>/minor/</a:t>
            </a:r>
            <a:r>
              <a:rPr lang="en-US" sz="2400" err="1">
                <a:solidFill>
                  <a:schemeClr val="tx1"/>
                </a:solidFill>
              </a:rPr>
              <a:t>exec_context.h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ED717CB-680A-4C7A-B49A-9F0930749743}"/>
              </a:ext>
            </a:extLst>
          </p:cNvPr>
          <p:cNvSpPr/>
          <p:nvPr/>
        </p:nvSpPr>
        <p:spPr>
          <a:xfrm>
            <a:off x="7604874" y="2777027"/>
            <a:ext cx="3990048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</a:t>
            </a:r>
            <a:r>
              <a:rPr lang="en-US" sz="2400" err="1">
                <a:solidFill>
                  <a:schemeClr val="tx1"/>
                </a:solidFill>
              </a:rPr>
              <a:t>cpu</a:t>
            </a:r>
            <a:r>
              <a:rPr lang="en-US" sz="2400">
                <a:solidFill>
                  <a:schemeClr val="tx1"/>
                </a:solidFill>
              </a:rPr>
              <a:t>/minor/</a:t>
            </a:r>
            <a:r>
              <a:rPr lang="en-US" sz="2400" err="1">
                <a:solidFill>
                  <a:schemeClr val="tx1"/>
                </a:solidFill>
              </a:rPr>
              <a:t>ssim</a:t>
            </a:r>
            <a:r>
              <a:rPr lang="en-US" sz="2400">
                <a:solidFill>
                  <a:schemeClr val="tx1"/>
                </a:solidFill>
              </a:rPr>
              <a:t>/*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0CDD6F4-69B4-407C-9CCE-3E1930A2BA48}"/>
              </a:ext>
            </a:extLst>
          </p:cNvPr>
          <p:cNvSpPr/>
          <p:nvPr/>
        </p:nvSpPr>
        <p:spPr>
          <a:xfrm>
            <a:off x="396510" y="1609580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>
                <a:solidFill>
                  <a:schemeClr val="tx1"/>
                </a:solidFill>
              </a:rPr>
              <a:t>opcodes-</a:t>
            </a:r>
            <a:r>
              <a:rPr lang="en-US" altLang="zh-CN" sz="2400" err="1">
                <a:solidFill>
                  <a:schemeClr val="tx1"/>
                </a:solidFill>
              </a:rPr>
              <a:t>dsa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AF7044A-F3D8-4E00-8EF8-958E3D331F38}"/>
              </a:ext>
            </a:extLst>
          </p:cNvPr>
          <p:cNvSpPr/>
          <p:nvPr/>
        </p:nvSpPr>
        <p:spPr>
          <a:xfrm>
            <a:off x="396510" y="2064147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err="1">
                <a:solidFill>
                  <a:schemeClr val="tx1"/>
                </a:solidFill>
              </a:rPr>
              <a:t>riscv-dsa.c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97" name="Connector: Elbow 96">
            <a:extLst>
              <a:ext uri="{FF2B5EF4-FFF2-40B4-BE49-F238E27FC236}">
                <a16:creationId xmlns:a16="http://schemas.microsoft.com/office/drawing/2014/main" id="{FB217E2A-B034-4849-AE70-C309B4BC82A0}"/>
              </a:ext>
            </a:extLst>
          </p:cNvPr>
          <p:cNvCxnSpPr>
            <a:cxnSpLocks/>
            <a:stCxn id="5" idx="1"/>
            <a:endCxn id="93" idx="1"/>
          </p:cNvCxnSpPr>
          <p:nvPr/>
        </p:nvCxnSpPr>
        <p:spPr>
          <a:xfrm rot="10800000" flipH="1" flipV="1">
            <a:off x="351306" y="1241706"/>
            <a:ext cx="45203" cy="595158"/>
          </a:xfrm>
          <a:prstGeom prst="bentConnector3">
            <a:avLst>
              <a:gd name="adj1" fmla="val -5057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F8AEE5AC-F0A1-4BC9-A39F-699113A2D2DD}"/>
              </a:ext>
            </a:extLst>
          </p:cNvPr>
          <p:cNvCxnSpPr>
            <a:cxnSpLocks/>
            <a:stCxn id="5" idx="1"/>
            <a:endCxn id="95" idx="1"/>
          </p:cNvCxnSpPr>
          <p:nvPr/>
        </p:nvCxnSpPr>
        <p:spPr>
          <a:xfrm rot="10800000" flipH="1" flipV="1">
            <a:off x="351306" y="1241705"/>
            <a:ext cx="45203" cy="1049725"/>
          </a:xfrm>
          <a:prstGeom prst="bentConnector3">
            <a:avLst>
              <a:gd name="adj1" fmla="val -5057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78CC044-5809-4AE3-B5C4-65F4404DE3B5}"/>
              </a:ext>
            </a:extLst>
          </p:cNvPr>
          <p:cNvSpPr/>
          <p:nvPr/>
        </p:nvSpPr>
        <p:spPr>
          <a:xfrm>
            <a:off x="396509" y="3625499"/>
            <a:ext cx="1817806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tx1"/>
                </a:solidFill>
              </a:rPr>
              <a:t>autopatch.py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77BECC4A-9C02-48D7-91FE-D50397B9622F}"/>
              </a:ext>
            </a:extLst>
          </p:cNvPr>
          <p:cNvCxnSpPr>
            <a:cxnSpLocks/>
            <a:stCxn id="105" idx="3"/>
            <a:endCxn id="7" idx="1"/>
          </p:cNvCxnSpPr>
          <p:nvPr/>
        </p:nvCxnSpPr>
        <p:spPr>
          <a:xfrm>
            <a:off x="2214315" y="3852783"/>
            <a:ext cx="1274038" cy="1204598"/>
          </a:xfrm>
          <a:prstGeom prst="bentConnector3">
            <a:avLst>
              <a:gd name="adj1" fmla="val 7056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04CEDEDD-40DA-42A4-B47D-EF9D95192B61}"/>
              </a:ext>
            </a:extLst>
          </p:cNvPr>
          <p:cNvCxnSpPr>
            <a:cxnSpLocks/>
            <a:stCxn id="20" idx="3"/>
            <a:endCxn id="9" idx="1"/>
          </p:cNvCxnSpPr>
          <p:nvPr/>
        </p:nvCxnSpPr>
        <p:spPr>
          <a:xfrm flipV="1">
            <a:off x="5534254" y="1168602"/>
            <a:ext cx="903852" cy="4690235"/>
          </a:xfrm>
          <a:prstGeom prst="bentConnector3">
            <a:avLst>
              <a:gd name="adj1" fmla="val 7765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B1F03B8E-FDA4-4DE2-8CDF-D1FE225BB7D7}"/>
              </a:ext>
            </a:extLst>
          </p:cNvPr>
          <p:cNvCxnSpPr>
            <a:cxnSpLocks/>
            <a:stCxn id="9" idx="2"/>
            <a:endCxn id="59" idx="1"/>
          </p:cNvCxnSpPr>
          <p:nvPr/>
        </p:nvCxnSpPr>
        <p:spPr>
          <a:xfrm rot="16200000" flipH="1">
            <a:off x="7052703" y="1543152"/>
            <a:ext cx="699440" cy="40490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: Elbow 129">
            <a:extLst>
              <a:ext uri="{FF2B5EF4-FFF2-40B4-BE49-F238E27FC236}">
                <a16:creationId xmlns:a16="http://schemas.microsoft.com/office/drawing/2014/main" id="{E522A4CC-62B1-4071-9E30-6C6078CB97F4}"/>
              </a:ext>
            </a:extLst>
          </p:cNvPr>
          <p:cNvCxnSpPr>
            <a:cxnSpLocks/>
            <a:stCxn id="9" idx="2"/>
            <a:endCxn id="61" idx="1"/>
          </p:cNvCxnSpPr>
          <p:nvPr/>
        </p:nvCxnSpPr>
        <p:spPr>
          <a:xfrm rot="16200000" flipH="1">
            <a:off x="6824817" y="1771039"/>
            <a:ext cx="1155212" cy="40490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1AA76BC5-B21C-4DEB-9E16-FCB91047BDDB}"/>
              </a:ext>
            </a:extLst>
          </p:cNvPr>
          <p:cNvCxnSpPr>
            <a:cxnSpLocks/>
            <a:stCxn id="9" idx="2"/>
            <a:endCxn id="72" idx="1"/>
          </p:cNvCxnSpPr>
          <p:nvPr/>
        </p:nvCxnSpPr>
        <p:spPr>
          <a:xfrm rot="16200000" flipH="1">
            <a:off x="6598209" y="1997646"/>
            <a:ext cx="1608426" cy="40490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A596E2B3-A485-42C9-8121-D448EA4B0A28}"/>
              </a:ext>
            </a:extLst>
          </p:cNvPr>
          <p:cNvCxnSpPr>
            <a:cxnSpLocks/>
            <a:stCxn id="72" idx="2"/>
            <a:endCxn id="11" idx="1"/>
          </p:cNvCxnSpPr>
          <p:nvPr/>
        </p:nvCxnSpPr>
        <p:spPr>
          <a:xfrm rot="16200000" flipH="1">
            <a:off x="9465798" y="3365693"/>
            <a:ext cx="373016" cy="10481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FF2B136-F0FD-44D8-96BB-65BD43EFF417}"/>
              </a:ext>
            </a:extLst>
          </p:cNvPr>
          <p:cNvSpPr/>
          <p:nvPr/>
        </p:nvSpPr>
        <p:spPr>
          <a:xfrm>
            <a:off x="396508" y="2518713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err="1">
                <a:solidFill>
                  <a:schemeClr val="tx1"/>
                </a:solidFill>
              </a:rPr>
              <a:t>dsaintrin.h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DC2EBB6B-D3DF-43D0-BB76-087F1A062670}"/>
              </a:ext>
            </a:extLst>
          </p:cNvPr>
          <p:cNvCxnSpPr>
            <a:cxnSpLocks/>
            <a:stCxn id="5" idx="1"/>
            <a:endCxn id="148" idx="1"/>
          </p:cNvCxnSpPr>
          <p:nvPr/>
        </p:nvCxnSpPr>
        <p:spPr>
          <a:xfrm rot="10800000" flipH="1" flipV="1">
            <a:off x="351306" y="1241705"/>
            <a:ext cx="45201" cy="1504291"/>
          </a:xfrm>
          <a:prstGeom prst="bentConnector3">
            <a:avLst>
              <a:gd name="adj1" fmla="val -50574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37088C63-B84F-4B40-B716-F7B77568349B}"/>
              </a:ext>
            </a:extLst>
          </p:cNvPr>
          <p:cNvCxnSpPr>
            <a:cxnSpLocks/>
            <a:stCxn id="148" idx="2"/>
            <a:endCxn id="105" idx="0"/>
          </p:cNvCxnSpPr>
          <p:nvPr/>
        </p:nvCxnSpPr>
        <p:spPr>
          <a:xfrm flipH="1">
            <a:off x="1305412" y="2973280"/>
            <a:ext cx="6874" cy="6522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81F496C1-2BFA-4FCB-9D8C-7556B2AA8E40}"/>
              </a:ext>
            </a:extLst>
          </p:cNvPr>
          <p:cNvSpPr txBox="1"/>
          <p:nvPr/>
        </p:nvSpPr>
        <p:spPr>
          <a:xfrm>
            <a:off x="2211676" y="1620481"/>
            <a:ext cx="416292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binary format of the extended ISA</a:t>
            </a:r>
            <a:endParaRPr lang="en-US" sz="220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CF2B161-F1C3-47CD-B2F3-DABEA1A3EF0F}"/>
              </a:ext>
            </a:extLst>
          </p:cNvPr>
          <p:cNvSpPr txBox="1"/>
          <p:nvPr/>
        </p:nvSpPr>
        <p:spPr>
          <a:xfrm>
            <a:off x="2224692" y="2070986"/>
            <a:ext cx="39060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mnemonic of the extended ISA</a:t>
            </a:r>
            <a:endParaRPr lang="en-US" sz="2200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4B47A412-DA7C-43BE-8D82-5628FE8D6B97}"/>
              </a:ext>
            </a:extLst>
          </p:cNvPr>
          <p:cNvSpPr txBox="1"/>
          <p:nvPr/>
        </p:nvSpPr>
        <p:spPr>
          <a:xfrm>
            <a:off x="2223633" y="2524156"/>
            <a:ext cx="29280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macro intrinsic wrapper</a:t>
            </a:r>
            <a:endParaRPr lang="en-US" sz="2200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C02278E7-2EEE-4BB5-AC54-8DF0E20F7E6C}"/>
              </a:ext>
            </a:extLst>
          </p:cNvPr>
          <p:cNvSpPr txBox="1"/>
          <p:nvPr/>
        </p:nvSpPr>
        <p:spPr>
          <a:xfrm>
            <a:off x="22063" y="4387329"/>
            <a:ext cx="31325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</a:rPr>
              <a:t>Patch the binary assembler and of GNU toolchain.</a:t>
            </a:r>
            <a:endParaRPr lang="en-US" sz="240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1B03F8F6-BB1E-40B1-893B-12FDC1906E24}"/>
              </a:ext>
            </a:extLst>
          </p:cNvPr>
          <p:cNvSpPr txBox="1"/>
          <p:nvPr/>
        </p:nvSpPr>
        <p:spPr>
          <a:xfrm>
            <a:off x="6551051" y="4106193"/>
            <a:ext cx="58117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400">
                <a:solidFill>
                  <a:schemeClr val="tx1"/>
                </a:solidFill>
              </a:rPr>
              <a:t>Decode the instruction</a:t>
            </a:r>
          </a:p>
          <a:p>
            <a:pPr marL="457200" indent="-457200">
              <a:buAutoNum type="arabicPeriod"/>
            </a:pPr>
            <a:r>
              <a:rPr lang="en-US" altLang="zh-CN" sz="2400"/>
              <a:t>E</a:t>
            </a:r>
            <a:r>
              <a:rPr lang="en-US" altLang="zh-CN" sz="2400">
                <a:solidFill>
                  <a:schemeClr val="tx1"/>
                </a:solidFill>
              </a:rPr>
              <a:t>xecute the instruction</a:t>
            </a:r>
          </a:p>
          <a:p>
            <a:pPr marL="457200" indent="-457200">
              <a:buAutoNum type="arabicPeriod"/>
            </a:pPr>
            <a:r>
              <a:rPr lang="en-US" altLang="zh-CN" sz="2400"/>
              <a:t>Change the data structure of the spatial accelerator</a:t>
            </a:r>
            <a:endParaRPr lang="en-US" altLang="zh-CN" sz="240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89C8C-9671-4095-8C4C-58AE74F11948}"/>
              </a:ext>
            </a:extLst>
          </p:cNvPr>
          <p:cNvSpPr txBox="1"/>
          <p:nvPr/>
        </p:nvSpPr>
        <p:spPr>
          <a:xfrm>
            <a:off x="2448057" y="741754"/>
            <a:ext cx="236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Infra Build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159C40-7772-42F5-9EFE-5B9E695C4B32}"/>
              </a:ext>
            </a:extLst>
          </p:cNvPr>
          <p:cNvSpPr txBox="1"/>
          <p:nvPr/>
        </p:nvSpPr>
        <p:spPr>
          <a:xfrm>
            <a:off x="74545" y="5672664"/>
            <a:ext cx="3991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Workload Compilation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C34ACA-A603-4E0F-A154-37605BE9B525}"/>
              </a:ext>
            </a:extLst>
          </p:cNvPr>
          <p:cNvSpPr txBox="1"/>
          <p:nvPr/>
        </p:nvSpPr>
        <p:spPr>
          <a:xfrm>
            <a:off x="8085020" y="667374"/>
            <a:ext cx="2329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Runtime Simulation</a:t>
            </a:r>
          </a:p>
        </p:txBody>
      </p:sp>
    </p:spTree>
    <p:extLst>
      <p:ext uri="{BB962C8B-B14F-4D97-AF65-F5344CB8AC3E}">
        <p14:creationId xmlns:p14="http://schemas.microsoft.com/office/powerpoint/2010/main" val="127549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DB26F-14B1-40FF-A123-3F9E85EDF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2050"/>
            <a:ext cx="12192000" cy="936625"/>
          </a:xfrm>
        </p:spPr>
        <p:txBody>
          <a:bodyPr/>
          <a:lstStyle/>
          <a:p>
            <a:r>
              <a:rPr lang="en-US" altLang="zh-CN"/>
              <a:t>Dive into the Extended ISA: Custom Slots of RISCV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C2B7-E839-4B43-8DB6-299E63343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801" y="2335650"/>
            <a:ext cx="12344401" cy="1224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>
                <a:latin typeface="Consolas" panose="020B0609020204030204" pitchFamily="49" charset="0"/>
              </a:rPr>
              <a:t>#define SS_DMA_READ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100" dirty="0" err="1">
                <a:solidFill>
                  <a:srgbClr val="FF0000"/>
                </a:solidFill>
                <a:latin typeface="Consolas" panose="020B0609020204030204" pitchFamily="49" charset="0"/>
              </a:rPr>
              <a:t>addr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21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stride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size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21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n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2100" dirty="0">
                <a:solidFill>
                  <a:srgbClr val="7030A0"/>
                </a:solidFill>
                <a:latin typeface="Consolas" panose="020B0609020204030204" pitchFamily="49" charset="0"/>
              </a:rPr>
              <a:t>port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)                           \</a:t>
            </a:r>
          </a:p>
          <a:p>
            <a:pPr marL="0" indent="0">
              <a:buNone/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__</a:t>
            </a:r>
            <a:r>
              <a:rPr 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asm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__ __volatile__(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100" dirty="0" err="1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ss_dma</a:t>
            </a:r>
            <a:r>
              <a:rPr lang="en-US" sz="2100" dirty="0" err="1">
                <a:solidFill>
                  <a:srgbClr val="C50F1F"/>
                </a:solidFill>
                <a:latin typeface="Consolas" panose="020B0609020204030204" pitchFamily="49" charset="0"/>
              </a:rPr>
              <a:t>_rd</a:t>
            </a:r>
            <a:r>
              <a:rPr lang="en-US" sz="2100" dirty="0">
                <a:solidFill>
                  <a:srgbClr val="C50F1F"/>
                </a:solidFill>
                <a:latin typeface="Consolas" panose="020B0609020204030204" pitchFamily="49" charset="0"/>
              </a:rPr>
              <a:t> %1, %2, %3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100" dirty="0">
                <a:effectLst/>
                <a:latin typeface="Consolas" panose="020B0609020204030204" pitchFamily="49" charset="0"/>
              </a:rPr>
              <a:t>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"r"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stride</a:t>
            </a:r>
            <a:r>
              <a:rPr lang="en-US" sz="2100" dirty="0">
                <a:effectLst/>
                <a:latin typeface="Consolas" panose="020B0609020204030204" pitchFamily="49" charset="0"/>
              </a:rPr>
              <a:t>),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"r"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chemeClr val="accent4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sz="2100" dirty="0">
                <a:effectLst/>
                <a:latin typeface="Consolas" panose="020B0609020204030204" pitchFamily="49" charset="0"/>
              </a:rPr>
              <a:t>),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"i"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100" dirty="0">
                <a:effectLst/>
                <a:latin typeface="Consolas" panose="020B0609020204030204" pitchFamily="49" charset="0"/>
              </a:rPr>
              <a:t>)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) \</a:t>
            </a:r>
          </a:p>
          <a:p>
            <a:pPr marL="0" indent="0">
              <a:buNone/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__</a:t>
            </a:r>
            <a:r>
              <a:rPr 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asm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__ __volatile__(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US" sz="2100" dirty="0" err="1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ss_dma</a:t>
            </a:r>
            <a:r>
              <a:rPr lang="en-US" sz="2100" dirty="0" err="1">
                <a:solidFill>
                  <a:srgbClr val="C50F1F"/>
                </a:solidFill>
                <a:latin typeface="Consolas" panose="020B0609020204030204" pitchFamily="49" charset="0"/>
              </a:rPr>
              <a:t>_rd</a:t>
            </a:r>
            <a:r>
              <a:rPr lang="en-US" sz="2100" dirty="0">
                <a:solidFill>
                  <a:srgbClr val="C50F1F"/>
                </a:solidFill>
                <a:latin typeface="Consolas" panose="020B0609020204030204" pitchFamily="49" charset="0"/>
              </a:rPr>
              <a:t> %1, %2, %3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”</a:t>
            </a:r>
            <a:r>
              <a:rPr lang="en-US" sz="2100" dirty="0">
                <a:effectLst/>
                <a:latin typeface="Consolas" panose="020B0609020204030204" pitchFamily="49" charset="0"/>
              </a:rPr>
              <a:t>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“r”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addr</a:t>
            </a:r>
            <a:r>
              <a:rPr lang="en-US" sz="2100" dirty="0">
                <a:effectLst/>
                <a:latin typeface="Consolas" panose="020B0609020204030204" pitchFamily="49" charset="0"/>
              </a:rPr>
              <a:t>),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“r”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US" sz="2100" dirty="0">
                <a:effectLst/>
                <a:latin typeface="Consolas" panose="020B0609020204030204" pitchFamily="49" charset="0"/>
              </a:rPr>
              <a:t>),</a:t>
            </a:r>
            <a:r>
              <a:rPr lang="en-US" sz="21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"i"</a:t>
            </a:r>
            <a:r>
              <a:rPr lang="en-US" sz="2100" dirty="0">
                <a:latin typeface="Consolas" panose="020B0609020204030204" pitchFamily="49" charset="0"/>
              </a:rPr>
              <a:t>(</a:t>
            </a:r>
            <a:r>
              <a:rPr lang="en-US" sz="2100" dirty="0">
                <a:effectLst/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port</a:t>
            </a:r>
            <a:r>
              <a:rPr lang="en-US" sz="2100" dirty="0">
                <a:effectLst/>
                <a:latin typeface="Consolas" panose="020B0609020204030204" pitchFamily="49" charset="0"/>
              </a:rPr>
              <a:t>)&lt;&lt;1</a:t>
            </a:r>
            <a:r>
              <a:rPr lang="en-US" sz="2100" dirty="0">
                <a:latin typeface="Consolas" panose="020B0609020204030204" pitchFamily="49" charset="0"/>
              </a:rPr>
              <a:t>)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1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ED851-7DEB-497F-8A48-F1B74EBC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4B56D4-0994-48E8-A3F5-C44701BAC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02993"/>
              </p:ext>
            </p:extLst>
          </p:nvPr>
        </p:nvGraphicFramePr>
        <p:xfrm>
          <a:off x="406400" y="3560315"/>
          <a:ext cx="11359564" cy="2283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653">
                  <a:extLst>
                    <a:ext uri="{9D8B030D-6E8A-4147-A177-3AD203B41FA5}">
                      <a16:colId xmlns:a16="http://schemas.microsoft.com/office/drawing/2014/main" val="3858314787"/>
                    </a:ext>
                  </a:extLst>
                </a:gridCol>
                <a:gridCol w="1068543">
                  <a:extLst>
                    <a:ext uri="{9D8B030D-6E8A-4147-A177-3AD203B41FA5}">
                      <a16:colId xmlns:a16="http://schemas.microsoft.com/office/drawing/2014/main" val="385405168"/>
                    </a:ext>
                  </a:extLst>
                </a:gridCol>
                <a:gridCol w="1126303">
                  <a:extLst>
                    <a:ext uri="{9D8B030D-6E8A-4147-A177-3AD203B41FA5}">
                      <a16:colId xmlns:a16="http://schemas.microsoft.com/office/drawing/2014/main" val="3530846368"/>
                    </a:ext>
                  </a:extLst>
                </a:gridCol>
                <a:gridCol w="1039661">
                  <a:extLst>
                    <a:ext uri="{9D8B030D-6E8A-4147-A177-3AD203B41FA5}">
                      <a16:colId xmlns:a16="http://schemas.microsoft.com/office/drawing/2014/main" val="1023868725"/>
                    </a:ext>
                  </a:extLst>
                </a:gridCol>
                <a:gridCol w="1126303">
                  <a:extLst>
                    <a:ext uri="{9D8B030D-6E8A-4147-A177-3AD203B41FA5}">
                      <a16:colId xmlns:a16="http://schemas.microsoft.com/office/drawing/2014/main" val="1276412721"/>
                    </a:ext>
                  </a:extLst>
                </a:gridCol>
                <a:gridCol w="1289952">
                  <a:extLst>
                    <a:ext uri="{9D8B030D-6E8A-4147-A177-3AD203B41FA5}">
                      <a16:colId xmlns:a16="http://schemas.microsoft.com/office/drawing/2014/main" val="3460041249"/>
                    </a:ext>
                  </a:extLst>
                </a:gridCol>
                <a:gridCol w="1068544">
                  <a:extLst>
                    <a:ext uri="{9D8B030D-6E8A-4147-A177-3AD203B41FA5}">
                      <a16:colId xmlns:a16="http://schemas.microsoft.com/office/drawing/2014/main" val="3850339637"/>
                    </a:ext>
                  </a:extLst>
                </a:gridCol>
                <a:gridCol w="827879">
                  <a:extLst>
                    <a:ext uri="{9D8B030D-6E8A-4147-A177-3AD203B41FA5}">
                      <a16:colId xmlns:a16="http://schemas.microsoft.com/office/drawing/2014/main" val="1958048079"/>
                    </a:ext>
                  </a:extLst>
                </a:gridCol>
                <a:gridCol w="1203313">
                  <a:extLst>
                    <a:ext uri="{9D8B030D-6E8A-4147-A177-3AD203B41FA5}">
                      <a16:colId xmlns:a16="http://schemas.microsoft.com/office/drawing/2014/main" val="4281763103"/>
                    </a:ext>
                  </a:extLst>
                </a:gridCol>
                <a:gridCol w="1579413">
                  <a:extLst>
                    <a:ext uri="{9D8B030D-6E8A-4147-A177-3AD203B41FA5}">
                      <a16:colId xmlns:a16="http://schemas.microsoft.com/office/drawing/2014/main" val="1025750139"/>
                    </a:ext>
                  </a:extLst>
                </a:gridCol>
              </a:tblGrid>
              <a:tr h="455016">
                <a:tc rowSpan="2">
                  <a:txBody>
                    <a:bodyPr/>
                    <a:lstStyle/>
                    <a:p>
                      <a:r>
                        <a:rPr lang="en-US"/>
                        <a:t>opcode</a:t>
                      </a:r>
                    </a:p>
                    <a:p>
                      <a:r>
                        <a:rPr lang="en-US"/>
                        <a:t>Inst[4:2]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/>
                        <a:t>opcode</a:t>
                      </a:r>
                    </a:p>
                    <a:p>
                      <a:r>
                        <a:rPr lang="en-US"/>
                        <a:t>Inst[6:5]</a:t>
                      </a: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r>
                        <a:rPr lang="en-US"/>
                        <a:t>funct3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659917"/>
                  </a:ext>
                </a:extLst>
              </a:tr>
              <a:tr h="302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339968"/>
                  </a:ext>
                </a:extLst>
              </a:tr>
              <a:tr h="259445">
                <a:tc>
                  <a:txBody>
                    <a:bodyPr/>
                    <a:lstStyle/>
                    <a:p>
                      <a:r>
                        <a:rPr lang="en-US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err="1"/>
                        <a:t>cfg_port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err="1"/>
                        <a:t>ctx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err="1"/>
                        <a:t>cfg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fill_mode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764765"/>
                  </a:ext>
                </a:extLst>
              </a:tr>
              <a:tr h="253903">
                <a:tc>
                  <a:txBody>
                    <a:bodyPr/>
                    <a:lstStyle/>
                    <a:p>
                      <a:r>
                        <a:rPr lang="en-US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add_port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scr_rd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err="1">
                          <a:solidFill>
                            <a:srgbClr val="FF0000"/>
                          </a:solidFill>
                        </a:rPr>
                        <a:t>seg_reg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err="1"/>
                        <a:t>dma_rd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recv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atom_op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cfg_mmap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66339"/>
                  </a:ext>
                </a:extLst>
              </a:tr>
              <a:tr h="183707">
                <a:tc>
                  <a:txBody>
                    <a:bodyPr/>
                    <a:lstStyle/>
                    <a:p>
                      <a:r>
                        <a:rPr lang="en-US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wr_scr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rem_port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err="1"/>
                        <a:t>wr_dma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grab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wr_rd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const_scr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cfg_atopm_op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74690"/>
                  </a:ext>
                </a:extLst>
              </a:tr>
              <a:tr h="168928">
                <a:tc>
                  <a:txBody>
                    <a:bodyPr/>
                    <a:lstStyle/>
                    <a:p>
                      <a:r>
                        <a:rPr lang="en-US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stride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set_iter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wait_df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ind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ind_wr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cfg_ind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81346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2ED59EB-23A6-453C-9687-28409F899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96" y="518606"/>
            <a:ext cx="11355469" cy="178231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2252323-B811-460C-93E3-1D47E5659885}"/>
              </a:ext>
            </a:extLst>
          </p:cNvPr>
          <p:cNvSpPr/>
          <p:nvPr/>
        </p:nvSpPr>
        <p:spPr>
          <a:xfrm>
            <a:off x="5810028" y="4762540"/>
            <a:ext cx="1076446" cy="35881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EEDB31-0E5C-43DF-B709-627A3C844A60}"/>
              </a:ext>
            </a:extLst>
          </p:cNvPr>
          <p:cNvSpPr txBox="1"/>
          <p:nvPr/>
        </p:nvSpPr>
        <p:spPr>
          <a:xfrm>
            <a:off x="121919" y="5824452"/>
            <a:ext cx="123444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#define SS_SET_REG(</a:t>
            </a:r>
            <a:r>
              <a:rPr 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id</a:t>
            </a:r>
            <a:r>
              <a:rPr lang="en-US" sz="2200" dirty="0">
                <a:latin typeface="Consolas" panose="020B0609020204030204" pitchFamily="49" charset="0"/>
              </a:rPr>
              <a:t>, </a:t>
            </a:r>
            <a:r>
              <a:rPr lang="en-US" sz="2200" dirty="0">
                <a:solidFill>
                  <a:schemeClr val="accent1"/>
                </a:solidFill>
                <a:latin typeface="Consolas" panose="020B0609020204030204" pitchFamily="49" charset="0"/>
              </a:rPr>
              <a:t>reg</a:t>
            </a:r>
            <a:r>
              <a:rPr lang="en-US" sz="2200" dirty="0">
                <a:latin typeface="Consolas" panose="020B0609020204030204" pitchFamily="49" charset="0"/>
              </a:rPr>
              <a:t>,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value</a:t>
            </a:r>
            <a:r>
              <a:rPr lang="en-US" sz="2200" dirty="0">
                <a:latin typeface="Consolas" panose="020B0609020204030204" pitchFamily="49" charset="0"/>
              </a:rPr>
              <a:t>) \</a:t>
            </a:r>
          </a:p>
          <a:p>
            <a:r>
              <a:rPr lang="en-US" sz="2200" dirty="0">
                <a:latin typeface="Consolas" panose="020B0609020204030204" pitchFamily="49" charset="0"/>
              </a:rPr>
              <a:t> __</a:t>
            </a:r>
            <a:r>
              <a:rPr lang="en-US" sz="2200" dirty="0" err="1">
                <a:latin typeface="Consolas" panose="020B0609020204030204" pitchFamily="49" charset="0"/>
              </a:rPr>
              <a:t>asm</a:t>
            </a:r>
            <a:r>
              <a:rPr lang="en-US" sz="2200" dirty="0">
                <a:latin typeface="Consolas" panose="020B0609020204030204" pitchFamily="49" charset="0"/>
              </a:rPr>
              <a:t>__ __volatile__(</a:t>
            </a:r>
            <a:r>
              <a:rPr lang="en-US" sz="22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200" dirty="0" err="1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ss_</a:t>
            </a:r>
            <a:r>
              <a:rPr lang="en-US" sz="2200" dirty="0" err="1">
                <a:solidFill>
                  <a:srgbClr val="C50F1F"/>
                </a:solidFill>
                <a:latin typeface="Consolas" panose="020B0609020204030204" pitchFamily="49" charset="0"/>
              </a:rPr>
              <a:t>set_reg</a:t>
            </a:r>
            <a:r>
              <a:rPr lang="en-US" sz="2200" dirty="0">
                <a:solidFill>
                  <a:srgbClr val="C50F1F"/>
                </a:solidFill>
                <a:latin typeface="Consolas" panose="020B0609020204030204" pitchFamily="49" charset="0"/>
              </a:rPr>
              <a:t> %1, %2, %3</a:t>
            </a:r>
            <a:r>
              <a:rPr lang="en-US" sz="22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200" dirty="0">
                <a:effectLst/>
                <a:latin typeface="Consolas" panose="020B0609020204030204" pitchFamily="49" charset="0"/>
              </a:rPr>
              <a:t>,</a:t>
            </a:r>
            <a:r>
              <a:rPr lang="en-US" sz="22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"r"</a:t>
            </a:r>
            <a:r>
              <a:rPr lang="en-US" sz="2200" dirty="0">
                <a:effectLst/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2200" dirty="0">
                <a:effectLst/>
                <a:latin typeface="Consolas" panose="020B0609020204030204" pitchFamily="49" charset="0"/>
              </a:rPr>
              <a:t>),</a:t>
            </a:r>
            <a:r>
              <a:rPr lang="en-US" sz="22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"r"</a:t>
            </a:r>
            <a:r>
              <a:rPr lang="en-US" sz="2200" dirty="0">
                <a:effectLst/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value</a:t>
            </a:r>
            <a:r>
              <a:rPr lang="en-US" sz="2200" dirty="0">
                <a:effectLst/>
                <a:latin typeface="Consolas" panose="020B0609020204030204" pitchFamily="49" charset="0"/>
              </a:rPr>
              <a:t>),</a:t>
            </a:r>
            <a:r>
              <a:rPr lang="en-US" sz="2200" dirty="0">
                <a:solidFill>
                  <a:srgbClr val="C50F1F"/>
                </a:solidFill>
                <a:effectLst/>
                <a:latin typeface="Consolas" panose="020B0609020204030204" pitchFamily="49" charset="0"/>
              </a:rPr>
              <a:t> "i"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Consolas" panose="020B0609020204030204" pitchFamily="49" charset="0"/>
              </a:rPr>
              <a:t>reg</a:t>
            </a:r>
            <a:r>
              <a:rPr lang="en-US" sz="2200" dirty="0">
                <a:latin typeface="Consolas" panose="020B06090202040302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784512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9713CB-E040-4B60-813C-8E9CE857BDC2}"/>
              </a:ext>
            </a:extLst>
          </p:cNvPr>
          <p:cNvSpPr/>
          <p:nvPr/>
        </p:nvSpPr>
        <p:spPr>
          <a:xfrm>
            <a:off x="6538738" y="750178"/>
            <a:ext cx="5192442" cy="3057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BABB5C-ADCF-4178-8830-34D1869E13F2}"/>
              </a:ext>
            </a:extLst>
          </p:cNvPr>
          <p:cNvSpPr/>
          <p:nvPr/>
        </p:nvSpPr>
        <p:spPr>
          <a:xfrm>
            <a:off x="85096" y="781271"/>
            <a:ext cx="6261266" cy="30268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75D3B-E45C-42B0-9CA1-9AA092CD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87" y="-4397"/>
            <a:ext cx="12616488" cy="720290"/>
          </a:xfrm>
        </p:spPr>
        <p:txBody>
          <a:bodyPr/>
          <a:lstStyle/>
          <a:p>
            <a:r>
              <a:rPr lang="en-US"/>
              <a:t>A Brief Codebase Walk Through (</a:t>
            </a:r>
            <a:r>
              <a:rPr lang="en-US" err="1"/>
              <a:t>Hw</a:t>
            </a:r>
            <a:r>
              <a:rPr lang="en-US"/>
              <a:t>/</a:t>
            </a:r>
            <a:r>
              <a:rPr lang="en-US" err="1"/>
              <a:t>Sw</a:t>
            </a:r>
            <a:r>
              <a:rPr lang="en-US"/>
              <a:t> </a:t>
            </a:r>
            <a:r>
              <a:rPr lang="en-US" err="1"/>
              <a:t>Interf</a:t>
            </a:r>
            <a:r>
              <a:rPr lang="en-US"/>
              <a:t>. &amp; Sim.)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47F7C-E908-48CD-88DF-71988BEC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86B9C6-9D46-4CF1-A173-871C52B0E4E9}"/>
              </a:ext>
            </a:extLst>
          </p:cNvPr>
          <p:cNvSpPr/>
          <p:nvPr/>
        </p:nvSpPr>
        <p:spPr>
          <a:xfrm>
            <a:off x="401870" y="1023329"/>
            <a:ext cx="1876758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dsa-riscv-ext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C00998-058E-4115-93E2-D3C747C77746}"/>
              </a:ext>
            </a:extLst>
          </p:cNvPr>
          <p:cNvSpPr/>
          <p:nvPr/>
        </p:nvSpPr>
        <p:spPr>
          <a:xfrm>
            <a:off x="6746557" y="2399119"/>
            <a:ext cx="2600175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riscv</a:t>
            </a:r>
            <a:r>
              <a:rPr lang="en-US" sz="2400">
                <a:solidFill>
                  <a:schemeClr val="tx1"/>
                </a:solidFill>
              </a:rPr>
              <a:t>-gnu-toolchain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0229F08-7678-4A73-BFCD-46331E5C7D0F}"/>
              </a:ext>
            </a:extLst>
          </p:cNvPr>
          <p:cNvSpPr/>
          <p:nvPr/>
        </p:nvSpPr>
        <p:spPr>
          <a:xfrm>
            <a:off x="7300827" y="3200575"/>
            <a:ext cx="1491631" cy="4545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</a:t>
            </a:r>
            <a:r>
              <a:rPr lang="en-US" sz="2400">
                <a:solidFill>
                  <a:schemeClr val="tx1"/>
                </a:solidFill>
              </a:rPr>
              <a:t>-binary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6C65E8-3ED0-4333-8810-909D200BBF9C}"/>
              </a:ext>
            </a:extLst>
          </p:cNvPr>
          <p:cNvSpPr/>
          <p:nvPr/>
        </p:nvSpPr>
        <p:spPr>
          <a:xfrm>
            <a:off x="6676241" y="847632"/>
            <a:ext cx="2600175" cy="403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programs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487D52F-1F89-41ED-A73C-223881257F88}"/>
              </a:ext>
            </a:extLst>
          </p:cNvPr>
          <p:cNvCxnSpPr>
            <a:cxnSpLocks/>
          </p:cNvCxnSpPr>
          <p:nvPr/>
        </p:nvCxnSpPr>
        <p:spPr>
          <a:xfrm>
            <a:off x="6931128" y="1250613"/>
            <a:ext cx="0" cy="11180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3BE8EE0-A7A6-451F-8A2F-F5109A47D15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flipH="1">
            <a:off x="8046643" y="2853686"/>
            <a:ext cx="2" cy="3468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AD2439E7-0328-4752-B29D-A30C7D7F0DDF}"/>
              </a:ext>
            </a:extLst>
          </p:cNvPr>
          <p:cNvSpPr/>
          <p:nvPr/>
        </p:nvSpPr>
        <p:spPr>
          <a:xfrm>
            <a:off x="7041222" y="1639216"/>
            <a:ext cx="2235200" cy="4545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dsa</a:t>
            </a:r>
            <a:r>
              <a:rPr lang="en-US" sz="2400">
                <a:solidFill>
                  <a:schemeClr val="tx1"/>
                </a:solidFill>
              </a:rPr>
              <a:t>-</a:t>
            </a:r>
            <a:r>
              <a:rPr lang="en-US" sz="2400" err="1">
                <a:solidFill>
                  <a:schemeClr val="tx1"/>
                </a:solidFill>
              </a:rPr>
              <a:t>llvm</a:t>
            </a:r>
            <a:r>
              <a:rPr lang="en-US" sz="2400">
                <a:solidFill>
                  <a:schemeClr val="tx1"/>
                </a:solidFill>
              </a:rPr>
              <a:t>-project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40E1E31-9D3E-4DC0-A250-E3D09C331EE8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8158822" y="2093783"/>
            <a:ext cx="0" cy="3053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D937E6E-86BC-42CF-B063-44A930698EC5}"/>
              </a:ext>
            </a:extLst>
          </p:cNvPr>
          <p:cNvCxnSpPr>
            <a:cxnSpLocks/>
          </p:cNvCxnSpPr>
          <p:nvPr/>
        </p:nvCxnSpPr>
        <p:spPr>
          <a:xfrm>
            <a:off x="8581561" y="1257679"/>
            <a:ext cx="0" cy="3815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A0CDD6F4-69B4-407C-9CCE-3E1930A2BA48}"/>
              </a:ext>
            </a:extLst>
          </p:cNvPr>
          <p:cNvSpPr/>
          <p:nvPr/>
        </p:nvSpPr>
        <p:spPr>
          <a:xfrm>
            <a:off x="447073" y="1618487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>
                <a:solidFill>
                  <a:schemeClr val="tx1"/>
                </a:solidFill>
              </a:rPr>
              <a:t>opcodes-</a:t>
            </a:r>
            <a:r>
              <a:rPr lang="en-US" altLang="zh-CN" sz="2400" err="1">
                <a:solidFill>
                  <a:schemeClr val="tx1"/>
                </a:solidFill>
              </a:rPr>
              <a:t>dsa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AF7044A-F3D8-4E00-8EF8-958E3D331F38}"/>
              </a:ext>
            </a:extLst>
          </p:cNvPr>
          <p:cNvSpPr/>
          <p:nvPr/>
        </p:nvSpPr>
        <p:spPr>
          <a:xfrm>
            <a:off x="447073" y="2073054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err="1">
                <a:solidFill>
                  <a:schemeClr val="tx1"/>
                </a:solidFill>
              </a:rPr>
              <a:t>riscv-dsa.c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97" name="Connector: Elbow 96">
            <a:extLst>
              <a:ext uri="{FF2B5EF4-FFF2-40B4-BE49-F238E27FC236}">
                <a16:creationId xmlns:a16="http://schemas.microsoft.com/office/drawing/2014/main" id="{FB217E2A-B034-4849-AE70-C309B4BC82A0}"/>
              </a:ext>
            </a:extLst>
          </p:cNvPr>
          <p:cNvCxnSpPr>
            <a:cxnSpLocks/>
            <a:stCxn id="5" idx="1"/>
            <a:endCxn id="93" idx="1"/>
          </p:cNvCxnSpPr>
          <p:nvPr/>
        </p:nvCxnSpPr>
        <p:spPr>
          <a:xfrm rot="10800000" flipH="1" flipV="1">
            <a:off x="401869" y="1250613"/>
            <a:ext cx="45203" cy="595158"/>
          </a:xfrm>
          <a:prstGeom prst="bentConnector3">
            <a:avLst>
              <a:gd name="adj1" fmla="val -5057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F8AEE5AC-F0A1-4BC9-A39F-699113A2D2DD}"/>
              </a:ext>
            </a:extLst>
          </p:cNvPr>
          <p:cNvCxnSpPr>
            <a:cxnSpLocks/>
            <a:stCxn id="5" idx="1"/>
            <a:endCxn id="95" idx="1"/>
          </p:cNvCxnSpPr>
          <p:nvPr/>
        </p:nvCxnSpPr>
        <p:spPr>
          <a:xfrm rot="10800000" flipH="1" flipV="1">
            <a:off x="401869" y="1250612"/>
            <a:ext cx="45203" cy="1049725"/>
          </a:xfrm>
          <a:prstGeom prst="bentConnector3">
            <a:avLst>
              <a:gd name="adj1" fmla="val -5057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78CC044-5809-4AE3-B5C4-65F4404DE3B5}"/>
              </a:ext>
            </a:extLst>
          </p:cNvPr>
          <p:cNvSpPr/>
          <p:nvPr/>
        </p:nvSpPr>
        <p:spPr>
          <a:xfrm>
            <a:off x="460820" y="3264079"/>
            <a:ext cx="1817806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tx1"/>
                </a:solidFill>
              </a:rPr>
              <a:t>autopatch.py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77BECC4A-9C02-48D7-91FE-D50397B9622F}"/>
              </a:ext>
            </a:extLst>
          </p:cNvPr>
          <p:cNvCxnSpPr>
            <a:cxnSpLocks/>
            <a:stCxn id="105" idx="3"/>
            <a:endCxn id="7" idx="1"/>
          </p:cNvCxnSpPr>
          <p:nvPr/>
        </p:nvCxnSpPr>
        <p:spPr>
          <a:xfrm flipV="1">
            <a:off x="2278626" y="2626403"/>
            <a:ext cx="4467931" cy="864960"/>
          </a:xfrm>
          <a:prstGeom prst="bentConnector3">
            <a:avLst>
              <a:gd name="adj1" fmla="val 932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FF2B136-F0FD-44D8-96BB-65BD43EFF417}"/>
              </a:ext>
            </a:extLst>
          </p:cNvPr>
          <p:cNvSpPr/>
          <p:nvPr/>
        </p:nvSpPr>
        <p:spPr>
          <a:xfrm>
            <a:off x="447071" y="2527620"/>
            <a:ext cx="1831555" cy="454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err="1">
                <a:solidFill>
                  <a:schemeClr val="tx1"/>
                </a:solidFill>
              </a:rPr>
              <a:t>dsaintrin.h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DC2EBB6B-D3DF-43D0-BB76-087F1A062670}"/>
              </a:ext>
            </a:extLst>
          </p:cNvPr>
          <p:cNvCxnSpPr>
            <a:cxnSpLocks/>
            <a:stCxn id="5" idx="1"/>
            <a:endCxn id="148" idx="1"/>
          </p:cNvCxnSpPr>
          <p:nvPr/>
        </p:nvCxnSpPr>
        <p:spPr>
          <a:xfrm rot="10800000" flipH="1" flipV="1">
            <a:off x="401869" y="1250612"/>
            <a:ext cx="45201" cy="1504291"/>
          </a:xfrm>
          <a:prstGeom prst="bentConnector3">
            <a:avLst>
              <a:gd name="adj1" fmla="val -50574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37088C63-B84F-4B40-B716-F7B77568349B}"/>
              </a:ext>
            </a:extLst>
          </p:cNvPr>
          <p:cNvCxnSpPr>
            <a:cxnSpLocks/>
            <a:stCxn id="148" idx="2"/>
            <a:endCxn id="105" idx="0"/>
          </p:cNvCxnSpPr>
          <p:nvPr/>
        </p:nvCxnSpPr>
        <p:spPr>
          <a:xfrm>
            <a:off x="1362849" y="2982187"/>
            <a:ext cx="6874" cy="2818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81F496C1-2BFA-4FCB-9D8C-7556B2AA8E40}"/>
              </a:ext>
            </a:extLst>
          </p:cNvPr>
          <p:cNvSpPr txBox="1"/>
          <p:nvPr/>
        </p:nvSpPr>
        <p:spPr>
          <a:xfrm>
            <a:off x="2248370" y="1658718"/>
            <a:ext cx="416292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binary format of the extended ISA</a:t>
            </a:r>
            <a:endParaRPr lang="en-US" sz="220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CF2B161-F1C3-47CD-B2F3-DABEA1A3EF0F}"/>
              </a:ext>
            </a:extLst>
          </p:cNvPr>
          <p:cNvSpPr txBox="1"/>
          <p:nvPr/>
        </p:nvSpPr>
        <p:spPr>
          <a:xfrm>
            <a:off x="2248370" y="2074295"/>
            <a:ext cx="39060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mnemonic of the extended ISA</a:t>
            </a:r>
            <a:endParaRPr lang="en-US" sz="2200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4B47A412-DA7C-43BE-8D82-5628FE8D6B97}"/>
              </a:ext>
            </a:extLst>
          </p:cNvPr>
          <p:cNvSpPr txBox="1"/>
          <p:nvPr/>
        </p:nvSpPr>
        <p:spPr>
          <a:xfrm>
            <a:off x="2248370" y="2469084"/>
            <a:ext cx="29280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>
                <a:solidFill>
                  <a:schemeClr val="tx1"/>
                </a:solidFill>
              </a:rPr>
              <a:t>macro intrinsic wrapper</a:t>
            </a:r>
            <a:endParaRPr lang="en-US" sz="2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89C8C-9671-4095-8C4C-58AE74F11948}"/>
              </a:ext>
            </a:extLst>
          </p:cNvPr>
          <p:cNvSpPr txBox="1"/>
          <p:nvPr/>
        </p:nvSpPr>
        <p:spPr>
          <a:xfrm>
            <a:off x="4005378" y="846977"/>
            <a:ext cx="236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Infra Build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9A1987-60A5-4150-A734-CF4396FA1DB4}"/>
              </a:ext>
            </a:extLst>
          </p:cNvPr>
          <p:cNvSpPr txBox="1"/>
          <p:nvPr/>
        </p:nvSpPr>
        <p:spPr>
          <a:xfrm>
            <a:off x="249755" y="4351056"/>
            <a:ext cx="11768975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scadia Mono" panose="020B0609020000020004" pitchFamily="49" charset="0"/>
              </a:rPr>
              <a:t>#mnemonic   operands                  functc3  i[6:5] i[4:2] i[1:0]</a:t>
            </a:r>
            <a:br>
              <a:rPr lang="en-US" sz="1800" dirty="0">
                <a:effectLst/>
                <a:latin typeface="Cascadia Mono" panose="020B0609020000020004" pitchFamily="49" charset="0"/>
              </a:rPr>
            </a:br>
            <a:r>
              <a:rPr lang="en-US" sz="1800" dirty="0" err="1">
                <a:effectLst/>
                <a:latin typeface="Cascadia Mono" panose="020B0609020000020004" pitchFamily="49" charset="0"/>
              </a:rPr>
              <a:t>ss_dma_rd</a:t>
            </a:r>
            <a:r>
              <a:rPr lang="en-US" sz="1800" dirty="0">
                <a:effectLst/>
                <a:latin typeface="Cascadia Mono" panose="020B0609020000020004" pitchFamily="49" charset="0"/>
              </a:rPr>
              <a:t>   rs1 rs2 bimm12hi bimm12lo 14..12=3 6..5=1 4..2=2 1..0=3 # S-type</a:t>
            </a:r>
          </a:p>
          <a:p>
            <a:r>
              <a:rPr lang="en-US" sz="1800" dirty="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ss_set_reg</a:t>
            </a:r>
            <a:r>
              <a:rPr lang="en-US" sz="1800" dirty="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  rs1 rs2 bimm12hi bimm12lo 14..12=2 6..5=1 4..2=2 1..0=3 # S-type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A7E765-FAF7-4456-9A69-0DDD73F379C3}"/>
              </a:ext>
            </a:extLst>
          </p:cNvPr>
          <p:cNvSpPr txBox="1"/>
          <p:nvPr/>
        </p:nvSpPr>
        <p:spPr>
          <a:xfrm>
            <a:off x="15240" y="5660211"/>
            <a:ext cx="1219200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scadia Mono" panose="020B0609020000020004" pitchFamily="49" charset="0"/>
              </a:rPr>
              <a:t>{"</a:t>
            </a:r>
            <a:r>
              <a:rPr lang="en-US" sz="1800" dirty="0" err="1">
                <a:effectLst/>
                <a:latin typeface="Cascadia Mono" panose="020B0609020000020004" pitchFamily="49" charset="0"/>
              </a:rPr>
              <a:t>ss_</a:t>
            </a:r>
            <a:r>
              <a:rPr lang="en-US" altLang="zh-CN" dirty="0" err="1">
                <a:latin typeface="Cascadia Mono" panose="020B0609020000020004" pitchFamily="49" charset="0"/>
              </a:rPr>
              <a:t>dma</a:t>
            </a:r>
            <a:r>
              <a:rPr lang="en-US" sz="1800" dirty="0" err="1">
                <a:effectLst/>
                <a:latin typeface="Cascadia Mono" panose="020B0609020000020004" pitchFamily="49" charset="0"/>
              </a:rPr>
              <a:t>_rd</a:t>
            </a:r>
            <a:r>
              <a:rPr lang="en-US" sz="1800" dirty="0">
                <a:effectLst/>
                <a:latin typeface="Cascadia Mono" panose="020B0609020000020004" pitchFamily="49" charset="0"/>
              </a:rPr>
              <a:t>", 0, INSN_CLASS_I, "</a:t>
            </a:r>
            <a:r>
              <a:rPr lang="en-US" sz="1800" dirty="0" err="1">
                <a:effectLst/>
                <a:latin typeface="Cascadia Mono" panose="020B0609020000020004" pitchFamily="49" charset="0"/>
              </a:rPr>
              <a:t>s,t,q</a:t>
            </a:r>
            <a:r>
              <a:rPr lang="en-US" sz="1800" dirty="0">
                <a:effectLst/>
                <a:latin typeface="Cascadia Mono" panose="020B0609020000020004" pitchFamily="49" charset="0"/>
              </a:rPr>
              <a:t>", MATCH_SS_DMA_RD, MASK_SS_</a:t>
            </a:r>
            <a:r>
              <a:rPr lang="en-US" dirty="0">
                <a:latin typeface="Cascadia Mono" panose="020B0609020000020004" pitchFamily="49" charset="0"/>
              </a:rPr>
              <a:t>DMA</a:t>
            </a:r>
            <a:r>
              <a:rPr lang="en-US" sz="1800" dirty="0">
                <a:effectLst/>
                <a:latin typeface="Cascadia Mono" panose="020B0609020000020004" pitchFamily="49" charset="0"/>
              </a:rPr>
              <a:t>_RD, </a:t>
            </a:r>
            <a:r>
              <a:rPr lang="en-US" sz="1800" dirty="0" err="1">
                <a:effectLst/>
                <a:latin typeface="Cascadia Mono" panose="020B0609020000020004" pitchFamily="49" charset="0"/>
              </a:rPr>
              <a:t>match_opcode</a:t>
            </a:r>
            <a:r>
              <a:rPr lang="en-US" sz="1800" dirty="0">
                <a:effectLst/>
                <a:latin typeface="Cascadia Mono" panose="020B0609020000020004" pitchFamily="49" charset="0"/>
              </a:rPr>
              <a:t>, 0},</a:t>
            </a:r>
          </a:p>
          <a:p>
            <a:r>
              <a:rPr lang="en-US" sz="1800" dirty="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{"ss_seg_reg",0, INSN_CLASS_I, "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s,t,q</a:t>
            </a:r>
            <a:r>
              <a:rPr lang="en-US" sz="1800" dirty="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", MATCH_SS_DMA_RD, MASK_SS_</a:t>
            </a:r>
            <a:r>
              <a:rPr lang="en-US" dirty="0">
                <a:solidFill>
                  <a:srgbClr val="FF0000"/>
                </a:solidFill>
                <a:latin typeface="Cascadia Mono" panose="020B0609020000020004" pitchFamily="49" charset="0"/>
              </a:rPr>
              <a:t>DMA</a:t>
            </a:r>
            <a:r>
              <a:rPr lang="en-US" sz="1800" dirty="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_RD, 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match_opcode</a:t>
            </a:r>
            <a:r>
              <a:rPr lang="en-US" sz="1800" dirty="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, 0},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5F987C2-8D08-4B62-BEB1-ADD0EEA8954F}"/>
              </a:ext>
            </a:extLst>
          </p:cNvPr>
          <p:cNvSpPr txBox="1"/>
          <p:nvPr/>
        </p:nvSpPr>
        <p:spPr>
          <a:xfrm>
            <a:off x="121920" y="3823756"/>
            <a:ext cx="4380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err="1"/>
              <a:t>dsa-riscv-ext</a:t>
            </a:r>
            <a:r>
              <a:rPr lang="en-US" sz="2800"/>
              <a:t>/opcodes-</a:t>
            </a:r>
            <a:r>
              <a:rPr lang="en-US" sz="2800" err="1"/>
              <a:t>dsa</a:t>
            </a:r>
            <a:endParaRPr lang="en-US" sz="28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7C5C29-EB64-4605-86C4-311F54C19E39}"/>
              </a:ext>
            </a:extLst>
          </p:cNvPr>
          <p:cNvSpPr txBox="1"/>
          <p:nvPr/>
        </p:nvSpPr>
        <p:spPr>
          <a:xfrm>
            <a:off x="9246557" y="687549"/>
            <a:ext cx="2543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Binary Compilation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FAEC18-5024-47F5-979F-121BE2CFBCA3}"/>
              </a:ext>
            </a:extLst>
          </p:cNvPr>
          <p:cNvSpPr txBox="1"/>
          <p:nvPr/>
        </p:nvSpPr>
        <p:spPr>
          <a:xfrm>
            <a:off x="9399138" y="2386309"/>
            <a:ext cx="23457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</a:rPr>
              <a:t>Patched bin-utils</a:t>
            </a:r>
            <a:endParaRPr lang="en-US" sz="24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81632D-2320-4344-8802-3AE3EFE7262B}"/>
              </a:ext>
            </a:extLst>
          </p:cNvPr>
          <p:cNvSpPr txBox="1"/>
          <p:nvPr/>
        </p:nvSpPr>
        <p:spPr>
          <a:xfrm>
            <a:off x="121920" y="5188530"/>
            <a:ext cx="6429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err="1"/>
              <a:t>dsa-riscv-ext</a:t>
            </a:r>
            <a:r>
              <a:rPr lang="en-US" sz="2800"/>
              <a:t>/</a:t>
            </a:r>
            <a:r>
              <a:rPr lang="en-US" sz="2800" err="1"/>
              <a:t>riscv-dsa.c</a:t>
            </a:r>
            <a:endParaRPr lang="en-US" sz="28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D0BC52-8D5D-4911-A228-833EAD673DD9}"/>
              </a:ext>
            </a:extLst>
          </p:cNvPr>
          <p:cNvSpPr txBox="1"/>
          <p:nvPr/>
        </p:nvSpPr>
        <p:spPr>
          <a:xfrm>
            <a:off x="121920" y="6275869"/>
            <a:ext cx="6429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latin typeface="Consolas" panose="020B0609020204030204" pitchFamily="49" charset="0"/>
              </a:rPr>
              <a:t>$ make </a:t>
            </a:r>
            <a:r>
              <a:rPr lang="en-US" sz="2800" err="1">
                <a:latin typeface="Consolas" panose="020B0609020204030204" pitchFamily="49" charset="0"/>
              </a:rPr>
              <a:t>dsa-riscv-ext</a:t>
            </a:r>
            <a:endParaRPr lang="en-US" sz="280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03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195">
            <a:extLst>
              <a:ext uri="{FF2B5EF4-FFF2-40B4-BE49-F238E27FC236}">
                <a16:creationId xmlns:a16="http://schemas.microsoft.com/office/drawing/2014/main" id="{F9E2F27C-F2F1-49F7-B2F9-830D5EFF435A}"/>
              </a:ext>
            </a:extLst>
          </p:cNvPr>
          <p:cNvSpPr/>
          <p:nvPr/>
        </p:nvSpPr>
        <p:spPr>
          <a:xfrm>
            <a:off x="51534" y="2136368"/>
            <a:ext cx="4977568" cy="539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E764B49D-5267-48FD-AAAE-653852B20C02}"/>
              </a:ext>
            </a:extLst>
          </p:cNvPr>
          <p:cNvGrpSpPr/>
          <p:nvPr/>
        </p:nvGrpSpPr>
        <p:grpSpPr>
          <a:xfrm>
            <a:off x="145018" y="3101987"/>
            <a:ext cx="8731577" cy="3064795"/>
            <a:chOff x="3010921" y="1813811"/>
            <a:chExt cx="8731577" cy="3064795"/>
          </a:xfrm>
        </p:grpSpPr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83FE282D-61A2-4C6B-A399-F6EA9D8CE6D1}"/>
                </a:ext>
              </a:extLst>
            </p:cNvPr>
            <p:cNvSpPr/>
            <p:nvPr/>
          </p:nvSpPr>
          <p:spPr>
            <a:xfrm>
              <a:off x="11161697" y="1826277"/>
              <a:ext cx="580801" cy="30523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58ED5CBB-1D96-4CBC-BE86-5A1932DF0C83}"/>
                </a:ext>
              </a:extLst>
            </p:cNvPr>
            <p:cNvSpPr/>
            <p:nvPr/>
          </p:nvSpPr>
          <p:spPr>
            <a:xfrm>
              <a:off x="7926204" y="4532416"/>
              <a:ext cx="3235494" cy="346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993D71E2-19D5-4795-8B45-FC7F3926DE5C}"/>
                </a:ext>
              </a:extLst>
            </p:cNvPr>
            <p:cNvSpPr/>
            <p:nvPr/>
          </p:nvSpPr>
          <p:spPr>
            <a:xfrm flipH="1">
              <a:off x="3010921" y="1826277"/>
              <a:ext cx="8150772" cy="44254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AEC029DD-BAC6-4934-BEED-9207542E7BF1}"/>
                </a:ext>
              </a:extLst>
            </p:cNvPr>
            <p:cNvSpPr txBox="1"/>
            <p:nvPr/>
          </p:nvSpPr>
          <p:spPr>
            <a:xfrm>
              <a:off x="3010921" y="1813811"/>
              <a:ext cx="5053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dsa-gem5/src/cpu/minor/ssim/accel.cc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117A2591-3339-4B66-9E9A-98B1D06D8F5E}"/>
                </a:ext>
              </a:extLst>
            </p:cNvPr>
            <p:cNvSpPr/>
            <p:nvPr/>
          </p:nvSpPr>
          <p:spPr>
            <a:xfrm>
              <a:off x="11113008" y="4547234"/>
              <a:ext cx="129671" cy="31639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213B1A2A-C0F9-4BA3-A29C-4597F789F932}"/>
                </a:ext>
              </a:extLst>
            </p:cNvPr>
            <p:cNvSpPr/>
            <p:nvPr/>
          </p:nvSpPr>
          <p:spPr>
            <a:xfrm>
              <a:off x="11126634" y="1841344"/>
              <a:ext cx="88392" cy="4078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B14E94DC-9C32-48A3-9F71-57DED05B4203}"/>
              </a:ext>
            </a:extLst>
          </p:cNvPr>
          <p:cNvSpPr/>
          <p:nvPr/>
        </p:nvSpPr>
        <p:spPr>
          <a:xfrm>
            <a:off x="465406" y="5293437"/>
            <a:ext cx="458967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B9BE529-887D-413F-A8D3-82F8D36D031B}"/>
              </a:ext>
            </a:extLst>
          </p:cNvPr>
          <p:cNvSpPr/>
          <p:nvPr/>
        </p:nvSpPr>
        <p:spPr>
          <a:xfrm>
            <a:off x="5055079" y="2135817"/>
            <a:ext cx="3471581" cy="8954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F8311515-769C-4D3F-84FA-49A17359ECB0}"/>
              </a:ext>
            </a:extLst>
          </p:cNvPr>
          <p:cNvSpPr/>
          <p:nvPr/>
        </p:nvSpPr>
        <p:spPr>
          <a:xfrm>
            <a:off x="5060301" y="3623082"/>
            <a:ext cx="3118174" cy="21320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D38C1-E82E-4C6E-B19C-8FDCA6F0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33337"/>
            <a:ext cx="12090400" cy="936625"/>
          </a:xfrm>
        </p:spPr>
        <p:txBody>
          <a:bodyPr>
            <a:normAutofit/>
          </a:bodyPr>
          <a:lstStyle/>
          <a:p>
            <a:r>
              <a:rPr lang="en-US"/>
              <a:t>A Brief Codebase Walk Through (Simulation)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86344-CE1F-43E5-B7B8-B317475A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13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56646BC-E1B1-4623-9EF9-95EA9BEE6C3B}"/>
              </a:ext>
            </a:extLst>
          </p:cNvPr>
          <p:cNvCxnSpPr>
            <a:cxnSpLocks/>
          </p:cNvCxnSpPr>
          <p:nvPr/>
        </p:nvCxnSpPr>
        <p:spPr>
          <a:xfrm>
            <a:off x="7856382" y="3481545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D5003A7-DE56-466E-90A3-6148DED405B7}"/>
              </a:ext>
            </a:extLst>
          </p:cNvPr>
          <p:cNvCxnSpPr>
            <a:cxnSpLocks/>
          </p:cNvCxnSpPr>
          <p:nvPr/>
        </p:nvCxnSpPr>
        <p:spPr>
          <a:xfrm>
            <a:off x="7209403" y="3469892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DABE79-62E3-4E6E-B47B-5211B543762E}"/>
              </a:ext>
            </a:extLst>
          </p:cNvPr>
          <p:cNvCxnSpPr>
            <a:cxnSpLocks/>
          </p:cNvCxnSpPr>
          <p:nvPr/>
        </p:nvCxnSpPr>
        <p:spPr>
          <a:xfrm>
            <a:off x="6551413" y="3474310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D6BE906-E4E3-4257-9A1A-E3BB7D2D2F65}"/>
              </a:ext>
            </a:extLst>
          </p:cNvPr>
          <p:cNvCxnSpPr>
            <a:cxnSpLocks/>
          </p:cNvCxnSpPr>
          <p:nvPr/>
        </p:nvCxnSpPr>
        <p:spPr>
          <a:xfrm>
            <a:off x="5901377" y="3470960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F12779C-EBBB-4323-8F76-151882D17E86}"/>
              </a:ext>
            </a:extLst>
          </p:cNvPr>
          <p:cNvSpPr/>
          <p:nvPr/>
        </p:nvSpPr>
        <p:spPr>
          <a:xfrm>
            <a:off x="7061742" y="942467"/>
            <a:ext cx="1244377" cy="817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tx1"/>
                </a:solidFill>
              </a:rPr>
              <a:t>RISCV CPU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3E510-C2B1-4B7A-B656-9411B18BD8BB}"/>
              </a:ext>
            </a:extLst>
          </p:cNvPr>
          <p:cNvSpPr/>
          <p:nvPr/>
        </p:nvSpPr>
        <p:spPr>
          <a:xfrm>
            <a:off x="5142004" y="2225770"/>
            <a:ext cx="3259874" cy="7250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>
                <a:solidFill>
                  <a:schemeClr val="tx1"/>
                </a:solidFill>
              </a:rPr>
              <a:t>Memory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84C3A5-AB06-4A02-9338-ACAE9E296AEC}"/>
              </a:ext>
            </a:extLst>
          </p:cNvPr>
          <p:cNvSpPr/>
          <p:nvPr/>
        </p:nvSpPr>
        <p:spPr>
          <a:xfrm>
            <a:off x="6027909" y="3821157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DFF016-4A3C-4B6C-A77E-06690C91ED74}"/>
              </a:ext>
            </a:extLst>
          </p:cNvPr>
          <p:cNvSpPr/>
          <p:nvPr/>
        </p:nvSpPr>
        <p:spPr>
          <a:xfrm>
            <a:off x="5830589" y="3652269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9C8B2BC-C759-4B22-A3D1-6A0A81E5B6B3}"/>
              </a:ext>
            </a:extLst>
          </p:cNvPr>
          <p:cNvSpPr/>
          <p:nvPr/>
        </p:nvSpPr>
        <p:spPr>
          <a:xfrm>
            <a:off x="5830589" y="427785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13B1355-BF72-48D5-9D73-7FDBAAB88CC4}"/>
              </a:ext>
            </a:extLst>
          </p:cNvPr>
          <p:cNvSpPr/>
          <p:nvPr/>
        </p:nvSpPr>
        <p:spPr>
          <a:xfrm>
            <a:off x="6483859" y="3656796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CC05E2-8574-484C-84B5-A5CAE087D0DB}"/>
              </a:ext>
            </a:extLst>
          </p:cNvPr>
          <p:cNvSpPr/>
          <p:nvPr/>
        </p:nvSpPr>
        <p:spPr>
          <a:xfrm>
            <a:off x="6487007" y="427785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91CD069-31C5-42CB-865D-4532F02EEBA7}"/>
              </a:ext>
            </a:extLst>
          </p:cNvPr>
          <p:cNvCxnSpPr>
            <a:cxnSpLocks/>
            <a:stCxn id="12" idx="5"/>
            <a:endCxn id="11" idx="1"/>
          </p:cNvCxnSpPr>
          <p:nvPr/>
        </p:nvCxnSpPr>
        <p:spPr>
          <a:xfrm>
            <a:off x="5953969" y="3775649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9973315-D599-424A-91E3-798669CC4831}"/>
              </a:ext>
            </a:extLst>
          </p:cNvPr>
          <p:cNvCxnSpPr>
            <a:cxnSpLocks/>
            <a:stCxn id="14" idx="3"/>
            <a:endCxn id="11" idx="7"/>
          </p:cNvCxnSpPr>
          <p:nvPr/>
        </p:nvCxnSpPr>
        <p:spPr>
          <a:xfrm flipH="1">
            <a:off x="6362045" y="3780176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09C38EB-3675-4B45-B0CB-86B9B292E275}"/>
              </a:ext>
            </a:extLst>
          </p:cNvPr>
          <p:cNvCxnSpPr>
            <a:cxnSpLocks/>
            <a:stCxn id="13" idx="7"/>
            <a:endCxn id="11" idx="3"/>
          </p:cNvCxnSpPr>
          <p:nvPr/>
        </p:nvCxnSpPr>
        <p:spPr>
          <a:xfrm flipV="1">
            <a:off x="5953969" y="4155291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A635C0-3617-4A7C-856B-E546971928D8}"/>
              </a:ext>
            </a:extLst>
          </p:cNvPr>
          <p:cNvCxnSpPr>
            <a:cxnSpLocks/>
            <a:stCxn id="11" idx="5"/>
            <a:endCxn id="15" idx="1"/>
          </p:cNvCxnSpPr>
          <p:nvPr/>
        </p:nvCxnSpPr>
        <p:spPr>
          <a:xfrm>
            <a:off x="6362045" y="4155291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6C382C2-5140-4ABC-AA77-472502EA3F53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5975139" y="4350134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03C250E-2DAE-4C6D-88F2-F22B08C911A2}"/>
              </a:ext>
            </a:extLst>
          </p:cNvPr>
          <p:cNvCxnSpPr>
            <a:cxnSpLocks/>
            <a:stCxn id="12" idx="4"/>
            <a:endCxn id="13" idx="0"/>
          </p:cNvCxnSpPr>
          <p:nvPr/>
        </p:nvCxnSpPr>
        <p:spPr>
          <a:xfrm>
            <a:off x="5902864" y="3796819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70A91F1-E71C-4CF2-9C94-28A212BAB53E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>
            <a:off x="5975139" y="3724545"/>
            <a:ext cx="508720" cy="45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F2252A2-B8CC-46DB-A77A-F8ADD05AD2DF}"/>
              </a:ext>
            </a:extLst>
          </p:cNvPr>
          <p:cNvCxnSpPr>
            <a:cxnSpLocks/>
            <a:stCxn id="15" idx="0"/>
            <a:endCxn id="14" idx="4"/>
          </p:cNvCxnSpPr>
          <p:nvPr/>
        </p:nvCxnSpPr>
        <p:spPr>
          <a:xfrm flipH="1" flipV="1">
            <a:off x="6556134" y="3801346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98A90CA2-ED22-450B-8C8D-9136FF252BA8}"/>
              </a:ext>
            </a:extLst>
          </p:cNvPr>
          <p:cNvSpPr/>
          <p:nvPr/>
        </p:nvSpPr>
        <p:spPr>
          <a:xfrm>
            <a:off x="6681181" y="3827324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FEFAB-CD89-4ACF-96EC-AC17A5FCCFB7}"/>
              </a:ext>
            </a:extLst>
          </p:cNvPr>
          <p:cNvSpPr/>
          <p:nvPr/>
        </p:nvSpPr>
        <p:spPr>
          <a:xfrm>
            <a:off x="7137131" y="3662962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4140086-A349-45D1-A389-CBD7E9F3FF04}"/>
              </a:ext>
            </a:extLst>
          </p:cNvPr>
          <p:cNvSpPr/>
          <p:nvPr/>
        </p:nvSpPr>
        <p:spPr>
          <a:xfrm>
            <a:off x="7140277" y="4284026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E5C643-90EA-47A9-A0B7-FABFD88D00A4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6607240" y="3781817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6D2EA97-FBD8-4F5C-84A4-6D358B740A7F}"/>
              </a:ext>
            </a:extLst>
          </p:cNvPr>
          <p:cNvCxnSpPr>
            <a:cxnSpLocks/>
            <a:stCxn id="25" idx="3"/>
            <a:endCxn id="24" idx="7"/>
          </p:cNvCxnSpPr>
          <p:nvPr/>
        </p:nvCxnSpPr>
        <p:spPr>
          <a:xfrm flipH="1">
            <a:off x="7015315" y="3786342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4F2C90A-B8CB-4CB6-B58D-99A4395F0D82}"/>
              </a:ext>
            </a:extLst>
          </p:cNvPr>
          <p:cNvCxnSpPr>
            <a:cxnSpLocks/>
            <a:endCxn id="24" idx="3"/>
          </p:cNvCxnSpPr>
          <p:nvPr/>
        </p:nvCxnSpPr>
        <p:spPr>
          <a:xfrm flipV="1">
            <a:off x="6607240" y="4161458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F2D316D-8754-4E14-A23B-D772D9740D85}"/>
              </a:ext>
            </a:extLst>
          </p:cNvPr>
          <p:cNvCxnSpPr>
            <a:cxnSpLocks/>
            <a:stCxn id="24" idx="5"/>
            <a:endCxn id="26" idx="1"/>
          </p:cNvCxnSpPr>
          <p:nvPr/>
        </p:nvCxnSpPr>
        <p:spPr>
          <a:xfrm>
            <a:off x="7015315" y="4161458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A0B8DF8-4C1F-4A4C-8FDA-A76EDD03CE3F}"/>
              </a:ext>
            </a:extLst>
          </p:cNvPr>
          <p:cNvCxnSpPr>
            <a:cxnSpLocks/>
            <a:endCxn id="26" idx="2"/>
          </p:cNvCxnSpPr>
          <p:nvPr/>
        </p:nvCxnSpPr>
        <p:spPr>
          <a:xfrm>
            <a:off x="6628410" y="4356300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AB0AED4-838C-4D0F-A40A-068B4EE0BD4C}"/>
              </a:ext>
            </a:extLst>
          </p:cNvPr>
          <p:cNvCxnSpPr>
            <a:cxnSpLocks/>
            <a:endCxn id="25" idx="2"/>
          </p:cNvCxnSpPr>
          <p:nvPr/>
        </p:nvCxnSpPr>
        <p:spPr>
          <a:xfrm>
            <a:off x="6628410" y="3730712"/>
            <a:ext cx="508720" cy="45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B3BDECA-5C35-49E6-827B-78D181539229}"/>
              </a:ext>
            </a:extLst>
          </p:cNvPr>
          <p:cNvCxnSpPr>
            <a:cxnSpLocks/>
            <a:stCxn id="26" idx="0"/>
            <a:endCxn id="25" idx="4"/>
          </p:cNvCxnSpPr>
          <p:nvPr/>
        </p:nvCxnSpPr>
        <p:spPr>
          <a:xfrm flipH="1" flipV="1">
            <a:off x="7209404" y="3807512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45061AA4-7BAD-4B7F-8184-382238BF10EE}"/>
              </a:ext>
            </a:extLst>
          </p:cNvPr>
          <p:cNvSpPr/>
          <p:nvPr/>
        </p:nvSpPr>
        <p:spPr>
          <a:xfrm>
            <a:off x="7334451" y="3828393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72DE8C0-16D7-466B-BD17-D09B913D28A2}"/>
              </a:ext>
            </a:extLst>
          </p:cNvPr>
          <p:cNvSpPr/>
          <p:nvPr/>
        </p:nvSpPr>
        <p:spPr>
          <a:xfrm>
            <a:off x="7790401" y="3664031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DEFDB11-3F2F-4FA3-8EC3-59DA12B2CCCC}"/>
              </a:ext>
            </a:extLst>
          </p:cNvPr>
          <p:cNvSpPr/>
          <p:nvPr/>
        </p:nvSpPr>
        <p:spPr>
          <a:xfrm>
            <a:off x="7793549" y="4285095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C0DD19-0B43-4046-B2E9-FA9BBA0A107B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7260510" y="3782885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6B38C2-1FB9-4B3A-B72B-D9DA77907BA9}"/>
              </a:ext>
            </a:extLst>
          </p:cNvPr>
          <p:cNvCxnSpPr>
            <a:cxnSpLocks/>
            <a:stCxn id="35" idx="3"/>
            <a:endCxn id="34" idx="7"/>
          </p:cNvCxnSpPr>
          <p:nvPr/>
        </p:nvCxnSpPr>
        <p:spPr>
          <a:xfrm flipH="1">
            <a:off x="7668585" y="3787410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15767FB-DD1B-46A1-81A6-AD006BAB84B3}"/>
              </a:ext>
            </a:extLst>
          </p:cNvPr>
          <p:cNvCxnSpPr>
            <a:cxnSpLocks/>
            <a:endCxn id="34" idx="3"/>
          </p:cNvCxnSpPr>
          <p:nvPr/>
        </p:nvCxnSpPr>
        <p:spPr>
          <a:xfrm flipV="1">
            <a:off x="7260510" y="4162528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CD7AB81-F162-43AA-BF97-178ADB6F7870}"/>
              </a:ext>
            </a:extLst>
          </p:cNvPr>
          <p:cNvCxnSpPr>
            <a:cxnSpLocks/>
            <a:stCxn id="34" idx="5"/>
            <a:endCxn id="36" idx="1"/>
          </p:cNvCxnSpPr>
          <p:nvPr/>
        </p:nvCxnSpPr>
        <p:spPr>
          <a:xfrm>
            <a:off x="7668585" y="4162528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78360A3-7AAE-47DA-A0AE-3C8575A387E3}"/>
              </a:ext>
            </a:extLst>
          </p:cNvPr>
          <p:cNvCxnSpPr>
            <a:cxnSpLocks/>
            <a:endCxn id="36" idx="2"/>
          </p:cNvCxnSpPr>
          <p:nvPr/>
        </p:nvCxnSpPr>
        <p:spPr>
          <a:xfrm>
            <a:off x="7281680" y="4357370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163F19C-54F5-44BF-87C8-26FBD8343A3A}"/>
              </a:ext>
            </a:extLst>
          </p:cNvPr>
          <p:cNvCxnSpPr>
            <a:cxnSpLocks/>
            <a:endCxn id="35" idx="2"/>
          </p:cNvCxnSpPr>
          <p:nvPr/>
        </p:nvCxnSpPr>
        <p:spPr>
          <a:xfrm>
            <a:off x="7281680" y="3731781"/>
            <a:ext cx="508720" cy="45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1404EE7-DD36-4F16-B183-36F8AE1FE2C6}"/>
              </a:ext>
            </a:extLst>
          </p:cNvPr>
          <p:cNvCxnSpPr>
            <a:cxnSpLocks/>
            <a:stCxn id="36" idx="0"/>
            <a:endCxn id="35" idx="4"/>
          </p:cNvCxnSpPr>
          <p:nvPr/>
        </p:nvCxnSpPr>
        <p:spPr>
          <a:xfrm flipH="1" flipV="1">
            <a:off x="7862676" y="3808580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C50FBC69-CD54-4CB2-AF3A-28846A00D558}"/>
              </a:ext>
            </a:extLst>
          </p:cNvPr>
          <p:cNvSpPr/>
          <p:nvPr/>
        </p:nvSpPr>
        <p:spPr>
          <a:xfrm>
            <a:off x="6024763" y="4448724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F57996F-1832-4F2D-9FE8-E0BDCDC34560}"/>
              </a:ext>
            </a:extLst>
          </p:cNvPr>
          <p:cNvSpPr/>
          <p:nvPr/>
        </p:nvSpPr>
        <p:spPr>
          <a:xfrm>
            <a:off x="5827443" y="490542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DEF1E0A-1D8D-46AA-B5D6-099FBA47D5C4}"/>
              </a:ext>
            </a:extLst>
          </p:cNvPr>
          <p:cNvSpPr/>
          <p:nvPr/>
        </p:nvSpPr>
        <p:spPr>
          <a:xfrm>
            <a:off x="6483859" y="490542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1551CF4-C1C9-480C-BB87-A1991DAE142A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5950822" y="4403219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775C18-C90D-4941-BA8B-07986B956350}"/>
              </a:ext>
            </a:extLst>
          </p:cNvPr>
          <p:cNvCxnSpPr>
            <a:cxnSpLocks/>
            <a:endCxn id="44" idx="7"/>
          </p:cNvCxnSpPr>
          <p:nvPr/>
        </p:nvCxnSpPr>
        <p:spPr>
          <a:xfrm flipH="1">
            <a:off x="6358897" y="4407744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63141E1-12DE-4643-BD35-32A14B9E599B}"/>
              </a:ext>
            </a:extLst>
          </p:cNvPr>
          <p:cNvCxnSpPr>
            <a:cxnSpLocks/>
            <a:stCxn id="45" idx="7"/>
            <a:endCxn id="44" idx="3"/>
          </p:cNvCxnSpPr>
          <p:nvPr/>
        </p:nvCxnSpPr>
        <p:spPr>
          <a:xfrm flipV="1">
            <a:off x="5950822" y="4782858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094CC5E-21B3-4A5D-8CCB-DBE7B3C56EF7}"/>
              </a:ext>
            </a:extLst>
          </p:cNvPr>
          <p:cNvCxnSpPr>
            <a:cxnSpLocks/>
            <a:stCxn id="44" idx="5"/>
            <a:endCxn id="46" idx="1"/>
          </p:cNvCxnSpPr>
          <p:nvPr/>
        </p:nvCxnSpPr>
        <p:spPr>
          <a:xfrm>
            <a:off x="6358897" y="4782858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B736152-0C82-4468-9A37-C22A659B8207}"/>
              </a:ext>
            </a:extLst>
          </p:cNvPr>
          <p:cNvCxnSpPr>
            <a:cxnSpLocks/>
            <a:stCxn id="45" idx="6"/>
            <a:endCxn id="46" idx="2"/>
          </p:cNvCxnSpPr>
          <p:nvPr/>
        </p:nvCxnSpPr>
        <p:spPr>
          <a:xfrm>
            <a:off x="5971992" y="4977701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66501FE-590D-4A81-8454-64A4D68AD19D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5899717" y="4424388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20C1E0F-AD2D-4AE4-9AFC-0427D5A574A7}"/>
              </a:ext>
            </a:extLst>
          </p:cNvPr>
          <p:cNvCxnSpPr>
            <a:cxnSpLocks/>
            <a:stCxn id="46" idx="0"/>
          </p:cNvCxnSpPr>
          <p:nvPr/>
        </p:nvCxnSpPr>
        <p:spPr>
          <a:xfrm flipH="1" flipV="1">
            <a:off x="6552988" y="4428913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8AB444DF-9750-4B58-8C67-ED35D7495B16}"/>
              </a:ext>
            </a:extLst>
          </p:cNvPr>
          <p:cNvSpPr/>
          <p:nvPr/>
        </p:nvSpPr>
        <p:spPr>
          <a:xfrm>
            <a:off x="6678033" y="4454891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88F6CC8-57B5-4F41-9E62-E1F3FC3A3896}"/>
              </a:ext>
            </a:extLst>
          </p:cNvPr>
          <p:cNvSpPr/>
          <p:nvPr/>
        </p:nvSpPr>
        <p:spPr>
          <a:xfrm>
            <a:off x="7137131" y="4911594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792B5D3-8F03-4DFC-8BFF-ED208CAA680B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6604092" y="4409385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7C9E58D-BE72-44C6-9A05-E4CD33A1B8B0}"/>
              </a:ext>
            </a:extLst>
          </p:cNvPr>
          <p:cNvCxnSpPr>
            <a:cxnSpLocks/>
            <a:endCxn id="54" idx="7"/>
          </p:cNvCxnSpPr>
          <p:nvPr/>
        </p:nvCxnSpPr>
        <p:spPr>
          <a:xfrm flipH="1">
            <a:off x="7012169" y="4413910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501F34E-7B9F-4FD4-BAEC-24B16D23C462}"/>
              </a:ext>
            </a:extLst>
          </p:cNvPr>
          <p:cNvCxnSpPr>
            <a:cxnSpLocks/>
            <a:endCxn id="54" idx="3"/>
          </p:cNvCxnSpPr>
          <p:nvPr/>
        </p:nvCxnSpPr>
        <p:spPr>
          <a:xfrm flipV="1">
            <a:off x="6604092" y="4789027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806C008-E463-42CC-A1F6-4FDBDAE9ED8D}"/>
              </a:ext>
            </a:extLst>
          </p:cNvPr>
          <p:cNvCxnSpPr>
            <a:cxnSpLocks/>
            <a:stCxn id="54" idx="5"/>
            <a:endCxn id="55" idx="1"/>
          </p:cNvCxnSpPr>
          <p:nvPr/>
        </p:nvCxnSpPr>
        <p:spPr>
          <a:xfrm>
            <a:off x="7012169" y="4789027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C75EBB-4BF9-49D7-986C-4F1155CF8EB3}"/>
              </a:ext>
            </a:extLst>
          </p:cNvPr>
          <p:cNvCxnSpPr>
            <a:cxnSpLocks/>
            <a:endCxn id="55" idx="2"/>
          </p:cNvCxnSpPr>
          <p:nvPr/>
        </p:nvCxnSpPr>
        <p:spPr>
          <a:xfrm>
            <a:off x="6625262" y="4983867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852160C-25C0-4D78-A2FB-D40AE9EBE97A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7206258" y="4435079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E7D7AF61-315A-4A6D-9798-EDD8701076B4}"/>
              </a:ext>
            </a:extLst>
          </p:cNvPr>
          <p:cNvSpPr/>
          <p:nvPr/>
        </p:nvSpPr>
        <p:spPr>
          <a:xfrm>
            <a:off x="7331305" y="4455961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8F2172A-A865-4E62-9983-7327F6E27904}"/>
              </a:ext>
            </a:extLst>
          </p:cNvPr>
          <p:cNvSpPr/>
          <p:nvPr/>
        </p:nvSpPr>
        <p:spPr>
          <a:xfrm>
            <a:off x="7790401" y="4912662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C601F0B-10C0-4A6A-980F-D2DDDD2D46CA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7257364" y="4410453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7FD1713-CF9B-44FA-840D-5E2046E1EDE4}"/>
              </a:ext>
            </a:extLst>
          </p:cNvPr>
          <p:cNvCxnSpPr>
            <a:cxnSpLocks/>
            <a:endCxn id="62" idx="7"/>
          </p:cNvCxnSpPr>
          <p:nvPr/>
        </p:nvCxnSpPr>
        <p:spPr>
          <a:xfrm flipH="1">
            <a:off x="7665439" y="4414979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EDEDBBE-B5C6-4BC7-9246-712586F4FB8E}"/>
              </a:ext>
            </a:extLst>
          </p:cNvPr>
          <p:cNvCxnSpPr>
            <a:cxnSpLocks/>
            <a:endCxn id="62" idx="3"/>
          </p:cNvCxnSpPr>
          <p:nvPr/>
        </p:nvCxnSpPr>
        <p:spPr>
          <a:xfrm flipV="1">
            <a:off x="7257364" y="4790095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7587C92-C37E-4BB4-A43D-F39D7233F703}"/>
              </a:ext>
            </a:extLst>
          </p:cNvPr>
          <p:cNvCxnSpPr>
            <a:cxnSpLocks/>
            <a:stCxn id="62" idx="5"/>
            <a:endCxn id="63" idx="1"/>
          </p:cNvCxnSpPr>
          <p:nvPr/>
        </p:nvCxnSpPr>
        <p:spPr>
          <a:xfrm>
            <a:off x="7665439" y="4790095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DB467FA-6E4E-4482-90BC-CB6481A1ACAB}"/>
              </a:ext>
            </a:extLst>
          </p:cNvPr>
          <p:cNvCxnSpPr>
            <a:cxnSpLocks/>
            <a:endCxn id="63" idx="2"/>
          </p:cNvCxnSpPr>
          <p:nvPr/>
        </p:nvCxnSpPr>
        <p:spPr>
          <a:xfrm>
            <a:off x="7278534" y="4984938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532200E-D4C1-4D9A-A5CF-1C5AA3D0247C}"/>
              </a:ext>
            </a:extLst>
          </p:cNvPr>
          <p:cNvCxnSpPr>
            <a:cxnSpLocks/>
            <a:stCxn id="63" idx="0"/>
          </p:cNvCxnSpPr>
          <p:nvPr/>
        </p:nvCxnSpPr>
        <p:spPr>
          <a:xfrm flipH="1" flipV="1">
            <a:off x="7859528" y="4436149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1AA8777B-5777-4BCB-8719-C0572BC98038}"/>
              </a:ext>
            </a:extLst>
          </p:cNvPr>
          <p:cNvSpPr/>
          <p:nvPr/>
        </p:nvSpPr>
        <p:spPr>
          <a:xfrm>
            <a:off x="6021615" y="5078599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FACD6E6F-07F2-4B0B-A3CE-D69683AEA89B}"/>
              </a:ext>
            </a:extLst>
          </p:cNvPr>
          <p:cNvSpPr/>
          <p:nvPr/>
        </p:nvSpPr>
        <p:spPr>
          <a:xfrm>
            <a:off x="5824295" y="5535300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3EA2E0F-D18B-48AA-BC0E-6D4DE2A737AA}"/>
              </a:ext>
            </a:extLst>
          </p:cNvPr>
          <p:cNvSpPr/>
          <p:nvPr/>
        </p:nvSpPr>
        <p:spPr>
          <a:xfrm>
            <a:off x="6480713" y="5535300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7AC230F-78C6-4793-92AA-0761C29CDECB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5947676" y="5033090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692252E-4CCF-491F-9190-2C6B0D8C5381}"/>
              </a:ext>
            </a:extLst>
          </p:cNvPr>
          <p:cNvCxnSpPr>
            <a:cxnSpLocks/>
            <a:endCxn id="70" idx="7"/>
          </p:cNvCxnSpPr>
          <p:nvPr/>
        </p:nvCxnSpPr>
        <p:spPr>
          <a:xfrm flipH="1">
            <a:off x="6355751" y="5037617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82CF7C7-BFB0-4B8E-98F8-87C2529F6245}"/>
              </a:ext>
            </a:extLst>
          </p:cNvPr>
          <p:cNvCxnSpPr>
            <a:cxnSpLocks/>
            <a:stCxn id="71" idx="7"/>
            <a:endCxn id="70" idx="3"/>
          </p:cNvCxnSpPr>
          <p:nvPr/>
        </p:nvCxnSpPr>
        <p:spPr>
          <a:xfrm flipV="1">
            <a:off x="5947676" y="5412733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233FACE-A6CA-4A71-86C9-5831A74D44FB}"/>
              </a:ext>
            </a:extLst>
          </p:cNvPr>
          <p:cNvCxnSpPr>
            <a:cxnSpLocks/>
            <a:stCxn id="70" idx="5"/>
            <a:endCxn id="72" idx="1"/>
          </p:cNvCxnSpPr>
          <p:nvPr/>
        </p:nvCxnSpPr>
        <p:spPr>
          <a:xfrm>
            <a:off x="6355751" y="5412733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C247D54-C09A-48DD-A156-3EA6CC7C9A35}"/>
              </a:ext>
            </a:extLst>
          </p:cNvPr>
          <p:cNvCxnSpPr>
            <a:cxnSpLocks/>
            <a:stCxn id="71" idx="6"/>
            <a:endCxn id="72" idx="2"/>
          </p:cNvCxnSpPr>
          <p:nvPr/>
        </p:nvCxnSpPr>
        <p:spPr>
          <a:xfrm>
            <a:off x="5968846" y="5607576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0F45670-93AA-4F36-A5B3-A01D767B6FAE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5896571" y="5054260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858355D-E36F-4AC2-87F3-FCC5ECF4E1AD}"/>
              </a:ext>
            </a:extLst>
          </p:cNvPr>
          <p:cNvCxnSpPr>
            <a:cxnSpLocks/>
            <a:stCxn id="72" idx="0"/>
          </p:cNvCxnSpPr>
          <p:nvPr/>
        </p:nvCxnSpPr>
        <p:spPr>
          <a:xfrm flipH="1" flipV="1">
            <a:off x="6549841" y="5058787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>
            <a:extLst>
              <a:ext uri="{FF2B5EF4-FFF2-40B4-BE49-F238E27FC236}">
                <a16:creationId xmlns:a16="http://schemas.microsoft.com/office/drawing/2014/main" id="{1B752DB4-779C-4DB1-B635-4F436A41623A}"/>
              </a:ext>
            </a:extLst>
          </p:cNvPr>
          <p:cNvSpPr/>
          <p:nvPr/>
        </p:nvSpPr>
        <p:spPr>
          <a:xfrm>
            <a:off x="6674887" y="5084764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F4A870A-804E-45DF-8092-418DF85EA570}"/>
              </a:ext>
            </a:extLst>
          </p:cNvPr>
          <p:cNvSpPr/>
          <p:nvPr/>
        </p:nvSpPr>
        <p:spPr>
          <a:xfrm>
            <a:off x="7133983" y="5541466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9ED0855-AB90-4DF8-A78C-03320E952779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6600946" y="5039258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DD6DE92-3D1D-489F-8D0E-9BF7EAA633B2}"/>
              </a:ext>
            </a:extLst>
          </p:cNvPr>
          <p:cNvCxnSpPr>
            <a:cxnSpLocks/>
            <a:endCxn id="80" idx="7"/>
          </p:cNvCxnSpPr>
          <p:nvPr/>
        </p:nvCxnSpPr>
        <p:spPr>
          <a:xfrm flipH="1">
            <a:off x="7009021" y="5043783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DE5869B-96B6-41FD-A61C-BBBE7BF80BBA}"/>
              </a:ext>
            </a:extLst>
          </p:cNvPr>
          <p:cNvCxnSpPr>
            <a:cxnSpLocks/>
            <a:endCxn id="80" idx="3"/>
          </p:cNvCxnSpPr>
          <p:nvPr/>
        </p:nvCxnSpPr>
        <p:spPr>
          <a:xfrm flipV="1">
            <a:off x="6600946" y="5418899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D95E372-581C-43B2-876E-9F7CD79AB2E6}"/>
              </a:ext>
            </a:extLst>
          </p:cNvPr>
          <p:cNvCxnSpPr>
            <a:cxnSpLocks/>
            <a:stCxn id="80" idx="5"/>
            <a:endCxn id="81" idx="1"/>
          </p:cNvCxnSpPr>
          <p:nvPr/>
        </p:nvCxnSpPr>
        <p:spPr>
          <a:xfrm>
            <a:off x="7009021" y="5418899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010CCBF-DD84-4E46-9803-3A05E9536B31}"/>
              </a:ext>
            </a:extLst>
          </p:cNvPr>
          <p:cNvCxnSpPr>
            <a:cxnSpLocks/>
            <a:endCxn id="81" idx="2"/>
          </p:cNvCxnSpPr>
          <p:nvPr/>
        </p:nvCxnSpPr>
        <p:spPr>
          <a:xfrm>
            <a:off x="6622116" y="5613741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CF733905-C5BC-4278-9683-C9DE93051EE4}"/>
              </a:ext>
            </a:extLst>
          </p:cNvPr>
          <p:cNvCxnSpPr>
            <a:cxnSpLocks/>
            <a:stCxn id="81" idx="0"/>
          </p:cNvCxnSpPr>
          <p:nvPr/>
        </p:nvCxnSpPr>
        <p:spPr>
          <a:xfrm flipH="1" flipV="1">
            <a:off x="7203112" y="5064953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A8CC2589-0AC8-4059-AE1A-53512461BAEA}"/>
              </a:ext>
            </a:extLst>
          </p:cNvPr>
          <p:cNvSpPr/>
          <p:nvPr/>
        </p:nvSpPr>
        <p:spPr>
          <a:xfrm>
            <a:off x="7328157" y="5085833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5588F624-0A64-4AEE-A47E-C32C8614ACBC}"/>
              </a:ext>
            </a:extLst>
          </p:cNvPr>
          <p:cNvSpPr/>
          <p:nvPr/>
        </p:nvSpPr>
        <p:spPr>
          <a:xfrm>
            <a:off x="7787254" y="5542536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5993125-32CF-4B66-9B9C-663A5BAC15C5}"/>
              </a:ext>
            </a:extLst>
          </p:cNvPr>
          <p:cNvCxnSpPr>
            <a:cxnSpLocks/>
            <a:endCxn id="88" idx="1"/>
          </p:cNvCxnSpPr>
          <p:nvPr/>
        </p:nvCxnSpPr>
        <p:spPr>
          <a:xfrm>
            <a:off x="7254216" y="5040327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8838894-9E89-43FA-A223-D65C2F7F27CB}"/>
              </a:ext>
            </a:extLst>
          </p:cNvPr>
          <p:cNvCxnSpPr>
            <a:cxnSpLocks/>
            <a:endCxn id="88" idx="7"/>
          </p:cNvCxnSpPr>
          <p:nvPr/>
        </p:nvCxnSpPr>
        <p:spPr>
          <a:xfrm flipH="1">
            <a:off x="7662293" y="5044852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05CF8D7-B7A5-484C-A167-162574FBC273}"/>
              </a:ext>
            </a:extLst>
          </p:cNvPr>
          <p:cNvCxnSpPr>
            <a:cxnSpLocks/>
            <a:endCxn id="88" idx="3"/>
          </p:cNvCxnSpPr>
          <p:nvPr/>
        </p:nvCxnSpPr>
        <p:spPr>
          <a:xfrm flipV="1">
            <a:off x="7254216" y="5419968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F3C22E45-2CC5-47E1-BA0C-6F068BFAB543}"/>
              </a:ext>
            </a:extLst>
          </p:cNvPr>
          <p:cNvCxnSpPr>
            <a:cxnSpLocks/>
            <a:stCxn id="88" idx="5"/>
            <a:endCxn id="89" idx="1"/>
          </p:cNvCxnSpPr>
          <p:nvPr/>
        </p:nvCxnSpPr>
        <p:spPr>
          <a:xfrm>
            <a:off x="7662293" y="5419968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8A8E73B8-B657-4FFE-8DEA-A08A0BE453FE}"/>
              </a:ext>
            </a:extLst>
          </p:cNvPr>
          <p:cNvCxnSpPr>
            <a:cxnSpLocks/>
            <a:endCxn id="89" idx="2"/>
          </p:cNvCxnSpPr>
          <p:nvPr/>
        </p:nvCxnSpPr>
        <p:spPr>
          <a:xfrm>
            <a:off x="7275386" y="5614809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AAEBD3C-CA93-4642-8594-C5B43BCFE39A}"/>
              </a:ext>
            </a:extLst>
          </p:cNvPr>
          <p:cNvCxnSpPr>
            <a:cxnSpLocks/>
            <a:stCxn id="89" idx="0"/>
          </p:cNvCxnSpPr>
          <p:nvPr/>
        </p:nvCxnSpPr>
        <p:spPr>
          <a:xfrm flipH="1" flipV="1">
            <a:off x="7856382" y="5066022"/>
            <a:ext cx="3146" cy="4765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CA597B2-0C54-4B54-906F-0AA5CA2F03F8}"/>
              </a:ext>
            </a:extLst>
          </p:cNvPr>
          <p:cNvCxnSpPr>
            <a:cxnSpLocks/>
          </p:cNvCxnSpPr>
          <p:nvPr/>
        </p:nvCxnSpPr>
        <p:spPr>
          <a:xfrm>
            <a:off x="7856382" y="5692255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CC47C02-E037-4DDF-925D-66F98A76ADE1}"/>
              </a:ext>
            </a:extLst>
          </p:cNvPr>
          <p:cNvCxnSpPr>
            <a:cxnSpLocks/>
          </p:cNvCxnSpPr>
          <p:nvPr/>
        </p:nvCxnSpPr>
        <p:spPr>
          <a:xfrm>
            <a:off x="7209403" y="5680602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3119784-AB10-44FC-BE4C-D9A0CFEDFA3B}"/>
              </a:ext>
            </a:extLst>
          </p:cNvPr>
          <p:cNvCxnSpPr>
            <a:cxnSpLocks/>
          </p:cNvCxnSpPr>
          <p:nvPr/>
        </p:nvCxnSpPr>
        <p:spPr>
          <a:xfrm>
            <a:off x="6551413" y="5685018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E22A007-BC9D-4288-9050-9BC2A4FE4940}"/>
              </a:ext>
            </a:extLst>
          </p:cNvPr>
          <p:cNvCxnSpPr>
            <a:cxnSpLocks/>
          </p:cNvCxnSpPr>
          <p:nvPr/>
        </p:nvCxnSpPr>
        <p:spPr>
          <a:xfrm>
            <a:off x="5901377" y="5681671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6DD2F51F-ABA2-45F2-A3CC-E378120F341F}"/>
              </a:ext>
            </a:extLst>
          </p:cNvPr>
          <p:cNvSpPr/>
          <p:nvPr/>
        </p:nvSpPr>
        <p:spPr>
          <a:xfrm>
            <a:off x="5142007" y="5877306"/>
            <a:ext cx="2766332" cy="2132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1513767-577A-4D7E-B8D4-C06612A1B95E}"/>
              </a:ext>
            </a:extLst>
          </p:cNvPr>
          <p:cNvCxnSpPr>
            <a:cxnSpLocks/>
          </p:cNvCxnSpPr>
          <p:nvPr/>
        </p:nvCxnSpPr>
        <p:spPr>
          <a:xfrm>
            <a:off x="5235751" y="3470960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0ABE99F4-D913-4B09-AD9A-32B260DD1027}"/>
              </a:ext>
            </a:extLst>
          </p:cNvPr>
          <p:cNvSpPr/>
          <p:nvPr/>
        </p:nvSpPr>
        <p:spPr>
          <a:xfrm>
            <a:off x="5362283" y="3821157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5300E12B-5C91-4B7F-8AF9-E2FDB3865BE8}"/>
              </a:ext>
            </a:extLst>
          </p:cNvPr>
          <p:cNvSpPr/>
          <p:nvPr/>
        </p:nvSpPr>
        <p:spPr>
          <a:xfrm>
            <a:off x="5164963" y="3652269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A8417627-B2D3-44C2-9CAE-03427305F48A}"/>
              </a:ext>
            </a:extLst>
          </p:cNvPr>
          <p:cNvSpPr/>
          <p:nvPr/>
        </p:nvSpPr>
        <p:spPr>
          <a:xfrm>
            <a:off x="5164963" y="427785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AE7D7C91-F7FF-4184-A1C0-6AAD0D10BDBD}"/>
              </a:ext>
            </a:extLst>
          </p:cNvPr>
          <p:cNvCxnSpPr>
            <a:cxnSpLocks/>
            <a:stCxn id="104" idx="5"/>
            <a:endCxn id="103" idx="1"/>
          </p:cNvCxnSpPr>
          <p:nvPr/>
        </p:nvCxnSpPr>
        <p:spPr>
          <a:xfrm>
            <a:off x="5288343" y="3775649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63AB31A-05F4-4322-8E40-1AB796F392CE}"/>
              </a:ext>
            </a:extLst>
          </p:cNvPr>
          <p:cNvCxnSpPr>
            <a:cxnSpLocks/>
            <a:endCxn id="103" idx="7"/>
          </p:cNvCxnSpPr>
          <p:nvPr/>
        </p:nvCxnSpPr>
        <p:spPr>
          <a:xfrm flipH="1">
            <a:off x="5696419" y="3780176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7E751E7-DB3B-482A-9C01-0F5E3CFC63A7}"/>
              </a:ext>
            </a:extLst>
          </p:cNvPr>
          <p:cNvCxnSpPr>
            <a:cxnSpLocks/>
            <a:stCxn id="105" idx="7"/>
            <a:endCxn id="103" idx="3"/>
          </p:cNvCxnSpPr>
          <p:nvPr/>
        </p:nvCxnSpPr>
        <p:spPr>
          <a:xfrm flipV="1">
            <a:off x="5288343" y="4155291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6F01CC6-52F5-400D-85DE-1EF852599CC8}"/>
              </a:ext>
            </a:extLst>
          </p:cNvPr>
          <p:cNvCxnSpPr>
            <a:cxnSpLocks/>
            <a:stCxn id="103" idx="5"/>
          </p:cNvCxnSpPr>
          <p:nvPr/>
        </p:nvCxnSpPr>
        <p:spPr>
          <a:xfrm>
            <a:off x="5696419" y="4155291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3B32108D-D1AC-4E14-AD52-8030EE7FD447}"/>
              </a:ext>
            </a:extLst>
          </p:cNvPr>
          <p:cNvCxnSpPr>
            <a:cxnSpLocks/>
            <a:stCxn id="105" idx="6"/>
          </p:cNvCxnSpPr>
          <p:nvPr/>
        </p:nvCxnSpPr>
        <p:spPr>
          <a:xfrm>
            <a:off x="5309512" y="4350134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FCDF673-D1B1-4BC5-B32E-2A19344431A7}"/>
              </a:ext>
            </a:extLst>
          </p:cNvPr>
          <p:cNvCxnSpPr>
            <a:cxnSpLocks/>
            <a:stCxn id="104" idx="4"/>
            <a:endCxn id="105" idx="0"/>
          </p:cNvCxnSpPr>
          <p:nvPr/>
        </p:nvCxnSpPr>
        <p:spPr>
          <a:xfrm>
            <a:off x="5237239" y="3796819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C031597-6D28-48A7-9A0E-4A4A63BA8299}"/>
              </a:ext>
            </a:extLst>
          </p:cNvPr>
          <p:cNvCxnSpPr>
            <a:cxnSpLocks/>
            <a:stCxn id="104" idx="6"/>
          </p:cNvCxnSpPr>
          <p:nvPr/>
        </p:nvCxnSpPr>
        <p:spPr>
          <a:xfrm>
            <a:off x="5309512" y="3724545"/>
            <a:ext cx="508720" cy="45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>
            <a:extLst>
              <a:ext uri="{FF2B5EF4-FFF2-40B4-BE49-F238E27FC236}">
                <a16:creationId xmlns:a16="http://schemas.microsoft.com/office/drawing/2014/main" id="{FCA46FCA-C6FB-4B6B-BF49-E7773E88BFCE}"/>
              </a:ext>
            </a:extLst>
          </p:cNvPr>
          <p:cNvSpPr/>
          <p:nvPr/>
        </p:nvSpPr>
        <p:spPr>
          <a:xfrm>
            <a:off x="5373866" y="4448171"/>
            <a:ext cx="391464" cy="3914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2DAA58DF-7B98-4CB0-9A45-CC5AD4EE15BD}"/>
              </a:ext>
            </a:extLst>
          </p:cNvPr>
          <p:cNvSpPr/>
          <p:nvPr/>
        </p:nvSpPr>
        <p:spPr>
          <a:xfrm>
            <a:off x="5161817" y="4905428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B84304A-60C7-4BC8-B7D6-DAB9CBA3EDB5}"/>
              </a:ext>
            </a:extLst>
          </p:cNvPr>
          <p:cNvCxnSpPr>
            <a:cxnSpLocks/>
            <a:endCxn id="113" idx="1"/>
          </p:cNvCxnSpPr>
          <p:nvPr/>
        </p:nvCxnSpPr>
        <p:spPr>
          <a:xfrm>
            <a:off x="5299927" y="4402666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4152DA3-52C7-4DAC-A2B6-075928D6D9ED}"/>
              </a:ext>
            </a:extLst>
          </p:cNvPr>
          <p:cNvCxnSpPr>
            <a:cxnSpLocks/>
            <a:endCxn id="113" idx="7"/>
          </p:cNvCxnSpPr>
          <p:nvPr/>
        </p:nvCxnSpPr>
        <p:spPr>
          <a:xfrm flipH="1">
            <a:off x="5708002" y="4407191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804DE8C9-6C26-4A5C-815F-6FC5D271C30C}"/>
              </a:ext>
            </a:extLst>
          </p:cNvPr>
          <p:cNvCxnSpPr>
            <a:cxnSpLocks/>
            <a:stCxn id="114" idx="7"/>
            <a:endCxn id="113" idx="3"/>
          </p:cNvCxnSpPr>
          <p:nvPr/>
        </p:nvCxnSpPr>
        <p:spPr>
          <a:xfrm flipV="1">
            <a:off x="5285198" y="4782306"/>
            <a:ext cx="145997" cy="14429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DFA1040-5CBE-4398-8698-C9A5FF9AAFCF}"/>
              </a:ext>
            </a:extLst>
          </p:cNvPr>
          <p:cNvCxnSpPr>
            <a:cxnSpLocks/>
            <a:stCxn id="113" idx="5"/>
          </p:cNvCxnSpPr>
          <p:nvPr/>
        </p:nvCxnSpPr>
        <p:spPr>
          <a:xfrm>
            <a:off x="5708002" y="4782305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B78EAE5-1A36-4989-B352-F5D2B674090C}"/>
              </a:ext>
            </a:extLst>
          </p:cNvPr>
          <p:cNvCxnSpPr>
            <a:cxnSpLocks/>
            <a:stCxn id="114" idx="6"/>
          </p:cNvCxnSpPr>
          <p:nvPr/>
        </p:nvCxnSpPr>
        <p:spPr>
          <a:xfrm>
            <a:off x="5306366" y="4977701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ED20B93A-95AF-418A-9424-7B78D9B3B636}"/>
              </a:ext>
            </a:extLst>
          </p:cNvPr>
          <p:cNvCxnSpPr>
            <a:cxnSpLocks/>
            <a:endCxn id="114" idx="0"/>
          </p:cNvCxnSpPr>
          <p:nvPr/>
        </p:nvCxnSpPr>
        <p:spPr>
          <a:xfrm>
            <a:off x="5234090" y="4424388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6288AE30-5380-4A32-82F7-8574791E4CDB}"/>
              </a:ext>
            </a:extLst>
          </p:cNvPr>
          <p:cNvSpPr/>
          <p:nvPr/>
        </p:nvSpPr>
        <p:spPr>
          <a:xfrm>
            <a:off x="5355989" y="5078599"/>
            <a:ext cx="391464" cy="391464"/>
          </a:xfrm>
          <a:prstGeom prst="ellipse">
            <a:avLst/>
          </a:prstGeom>
          <a:solidFill>
            <a:srgbClr val="BC8F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6DA673D-710F-4A43-BC8C-FBD2B52CED9F}"/>
              </a:ext>
            </a:extLst>
          </p:cNvPr>
          <p:cNvSpPr/>
          <p:nvPr/>
        </p:nvSpPr>
        <p:spPr>
          <a:xfrm>
            <a:off x="5158669" y="5535300"/>
            <a:ext cx="144550" cy="1445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D45943C0-1C43-4982-9FB9-802ACADA7F2F}"/>
              </a:ext>
            </a:extLst>
          </p:cNvPr>
          <p:cNvCxnSpPr>
            <a:cxnSpLocks/>
            <a:endCxn id="121" idx="1"/>
          </p:cNvCxnSpPr>
          <p:nvPr/>
        </p:nvCxnSpPr>
        <p:spPr>
          <a:xfrm>
            <a:off x="5282049" y="5033090"/>
            <a:ext cx="131269" cy="10283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DA504874-F62F-4B91-A2CD-4E9BE8000DC1}"/>
              </a:ext>
            </a:extLst>
          </p:cNvPr>
          <p:cNvCxnSpPr>
            <a:cxnSpLocks/>
            <a:endCxn id="121" idx="7"/>
          </p:cNvCxnSpPr>
          <p:nvPr/>
        </p:nvCxnSpPr>
        <p:spPr>
          <a:xfrm flipH="1">
            <a:off x="5690125" y="5037617"/>
            <a:ext cx="142985" cy="9830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92F4559-CCF9-47C4-A308-F2A213CDB52B}"/>
              </a:ext>
            </a:extLst>
          </p:cNvPr>
          <p:cNvCxnSpPr>
            <a:cxnSpLocks/>
            <a:stCxn id="122" idx="7"/>
            <a:endCxn id="121" idx="3"/>
          </p:cNvCxnSpPr>
          <p:nvPr/>
        </p:nvCxnSpPr>
        <p:spPr>
          <a:xfrm flipV="1">
            <a:off x="5282049" y="5412733"/>
            <a:ext cx="131269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46A562A4-1E63-41C9-B3BB-1A7D754A5C90}"/>
              </a:ext>
            </a:extLst>
          </p:cNvPr>
          <p:cNvCxnSpPr>
            <a:cxnSpLocks/>
            <a:stCxn id="121" idx="5"/>
          </p:cNvCxnSpPr>
          <p:nvPr/>
        </p:nvCxnSpPr>
        <p:spPr>
          <a:xfrm>
            <a:off x="5690125" y="5412733"/>
            <a:ext cx="146131" cy="14373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AAFCEDA7-9805-4743-B7CF-1905AF5F5674}"/>
              </a:ext>
            </a:extLst>
          </p:cNvPr>
          <p:cNvCxnSpPr>
            <a:cxnSpLocks/>
            <a:stCxn id="122" idx="6"/>
          </p:cNvCxnSpPr>
          <p:nvPr/>
        </p:nvCxnSpPr>
        <p:spPr>
          <a:xfrm>
            <a:off x="5303218" y="5607576"/>
            <a:ext cx="51186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46F8AD10-499C-4E79-AFD6-1F390B8C9BB4}"/>
              </a:ext>
            </a:extLst>
          </p:cNvPr>
          <p:cNvCxnSpPr>
            <a:cxnSpLocks/>
            <a:endCxn id="122" idx="0"/>
          </p:cNvCxnSpPr>
          <p:nvPr/>
        </p:nvCxnSpPr>
        <p:spPr>
          <a:xfrm>
            <a:off x="5230944" y="5054260"/>
            <a:ext cx="0" cy="481039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BE74037A-3187-4847-9F3C-0EC72C0F64CB}"/>
              </a:ext>
            </a:extLst>
          </p:cNvPr>
          <p:cNvCxnSpPr>
            <a:cxnSpLocks/>
          </p:cNvCxnSpPr>
          <p:nvPr/>
        </p:nvCxnSpPr>
        <p:spPr>
          <a:xfrm>
            <a:off x="5235751" y="5681671"/>
            <a:ext cx="2" cy="19307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8731DF9-9E4F-4EFF-91D3-2A68830E5022}"/>
              </a:ext>
            </a:extLst>
          </p:cNvPr>
          <p:cNvSpPr/>
          <p:nvPr/>
        </p:nvSpPr>
        <p:spPr>
          <a:xfrm>
            <a:off x="5142005" y="3280207"/>
            <a:ext cx="2766332" cy="2132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2F566A3-79EC-4564-A662-433C1CBA8F15}"/>
              </a:ext>
            </a:extLst>
          </p:cNvPr>
          <p:cNvSpPr/>
          <p:nvPr/>
        </p:nvSpPr>
        <p:spPr>
          <a:xfrm>
            <a:off x="7056662" y="2300404"/>
            <a:ext cx="1269448" cy="572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tx1"/>
                </a:solidFill>
              </a:rPr>
              <a:t>Mem. Controller</a:t>
            </a:r>
            <a:endParaRPr lang="en-US" sz="2000">
              <a:solidFill>
                <a:schemeClr val="tx1"/>
              </a:solidFill>
            </a:endParaRP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846E6CF9-369C-44F8-8DCA-7B07D5E270B6}"/>
              </a:ext>
            </a:extLst>
          </p:cNvPr>
          <p:cNvCxnSpPr>
            <a:cxnSpLocks/>
          </p:cNvCxnSpPr>
          <p:nvPr/>
        </p:nvCxnSpPr>
        <p:spPr>
          <a:xfrm>
            <a:off x="5616323" y="2950774"/>
            <a:ext cx="0" cy="32943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DB4568F3-20C5-4979-ACC8-12C3A4586A7F}"/>
              </a:ext>
            </a:extLst>
          </p:cNvPr>
          <p:cNvCxnSpPr>
            <a:cxnSpLocks/>
          </p:cNvCxnSpPr>
          <p:nvPr/>
        </p:nvCxnSpPr>
        <p:spPr>
          <a:xfrm>
            <a:off x="6123881" y="2950774"/>
            <a:ext cx="0" cy="32943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06329333-E397-44DE-9B32-F5AFCCDE1ABD}"/>
              </a:ext>
            </a:extLst>
          </p:cNvPr>
          <p:cNvCxnSpPr>
            <a:cxnSpLocks/>
          </p:cNvCxnSpPr>
          <p:nvPr/>
        </p:nvCxnSpPr>
        <p:spPr>
          <a:xfrm>
            <a:off x="6655855" y="2950774"/>
            <a:ext cx="0" cy="32943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FEBE94D-E4F4-4C62-8A5B-5E0CB893B0A6}"/>
              </a:ext>
            </a:extLst>
          </p:cNvPr>
          <p:cNvCxnSpPr>
            <a:cxnSpLocks/>
          </p:cNvCxnSpPr>
          <p:nvPr/>
        </p:nvCxnSpPr>
        <p:spPr>
          <a:xfrm>
            <a:off x="7116032" y="2950774"/>
            <a:ext cx="0" cy="32943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504322C4-1D88-497A-B99D-A60460BA88E8}"/>
              </a:ext>
            </a:extLst>
          </p:cNvPr>
          <p:cNvCxnSpPr>
            <a:cxnSpLocks/>
          </p:cNvCxnSpPr>
          <p:nvPr/>
        </p:nvCxnSpPr>
        <p:spPr>
          <a:xfrm>
            <a:off x="7564231" y="2950774"/>
            <a:ext cx="0" cy="32943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C05E42B8-B4EB-4113-ACF1-223E6963E013}"/>
              </a:ext>
            </a:extLst>
          </p:cNvPr>
          <p:cNvCxnSpPr>
            <a:cxnSpLocks/>
            <a:stCxn id="9" idx="2"/>
            <a:endCxn id="131" idx="0"/>
          </p:cNvCxnSpPr>
          <p:nvPr/>
        </p:nvCxnSpPr>
        <p:spPr>
          <a:xfrm>
            <a:off x="7683931" y="1760429"/>
            <a:ext cx="7455" cy="53997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7A09F3CA-1169-41D3-8790-B0FCB067210C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8306119" y="1351448"/>
            <a:ext cx="342570" cy="2809048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C962247-8846-46F0-910A-8008D0D0722F}"/>
              </a:ext>
            </a:extLst>
          </p:cNvPr>
          <p:cNvSpPr txBox="1"/>
          <p:nvPr/>
        </p:nvSpPr>
        <p:spPr>
          <a:xfrm>
            <a:off x="1524005" y="875459"/>
            <a:ext cx="5770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dss-gem5/</a:t>
            </a:r>
            <a:r>
              <a:rPr lang="en-US" sz="2400" err="1"/>
              <a:t>src</a:t>
            </a:r>
            <a:r>
              <a:rPr lang="en-US" sz="2400"/>
              <a:t>/arch/</a:t>
            </a:r>
            <a:r>
              <a:rPr lang="en-US" sz="2400" err="1"/>
              <a:t>riscv</a:t>
            </a:r>
            <a:r>
              <a:rPr lang="en-US" sz="2400"/>
              <a:t>/</a:t>
            </a:r>
            <a:r>
              <a:rPr lang="en-US" sz="2400" err="1"/>
              <a:t>isa</a:t>
            </a:r>
            <a:r>
              <a:rPr lang="en-US" sz="2400"/>
              <a:t>/</a:t>
            </a:r>
            <a:r>
              <a:rPr lang="en-US" sz="2400" err="1"/>
              <a:t>decoder.isa</a:t>
            </a:r>
          </a:p>
          <a:p>
            <a:r>
              <a:rPr lang="en-US" sz="2400"/>
              <a:t>dsa-gem5/</a:t>
            </a:r>
            <a:r>
              <a:rPr lang="en-US" sz="2400" err="1"/>
              <a:t>src</a:t>
            </a:r>
            <a:r>
              <a:rPr lang="en-US" sz="2400"/>
              <a:t>/</a:t>
            </a:r>
            <a:r>
              <a:rPr lang="en-US" sz="2400" err="1"/>
              <a:t>cpu</a:t>
            </a:r>
            <a:r>
              <a:rPr lang="en-US" sz="2400"/>
              <a:t>/minor/</a:t>
            </a:r>
            <a:r>
              <a:rPr lang="en-US" sz="2400" err="1"/>
              <a:t>exec_context.hh</a:t>
            </a:r>
            <a:endParaRPr lang="en-US" sz="2400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12CCDE7-2A50-4143-8963-39CE514A9CE7}"/>
              </a:ext>
            </a:extLst>
          </p:cNvPr>
          <p:cNvSpPr txBox="1"/>
          <p:nvPr/>
        </p:nvSpPr>
        <p:spPr>
          <a:xfrm>
            <a:off x="65636" y="2162271"/>
            <a:ext cx="5053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dsa-gem5/src/cpu/minor/ssim/ssim.cc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7A2FC7F-C026-404D-A0F7-F43471B67B1A}"/>
              </a:ext>
            </a:extLst>
          </p:cNvPr>
          <p:cNvSpPr txBox="1"/>
          <p:nvPr/>
        </p:nvSpPr>
        <p:spPr>
          <a:xfrm>
            <a:off x="465406" y="5278761"/>
            <a:ext cx="4581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spatial-scheduler/</a:t>
            </a:r>
            <a:r>
              <a:rPr lang="en-US" sz="2400" err="1"/>
              <a:t>src</a:t>
            </a:r>
            <a:r>
              <a:rPr lang="en-US" sz="2400"/>
              <a:t>/</a:t>
            </a:r>
            <a:r>
              <a:rPr lang="en-US" sz="2400" err="1"/>
              <a:t>dfg</a:t>
            </a:r>
            <a:r>
              <a:rPr lang="en-US" sz="2400"/>
              <a:t>/ssdfg.cpp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9EC0D10C-6D68-4738-92D4-0C906CFE0D4F}"/>
              </a:ext>
            </a:extLst>
          </p:cNvPr>
          <p:cNvSpPr/>
          <p:nvPr/>
        </p:nvSpPr>
        <p:spPr>
          <a:xfrm>
            <a:off x="6927951" y="866124"/>
            <a:ext cx="1547227" cy="96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F753CBC9-9931-4FB7-9EB3-379CE7C367BD}"/>
              </a:ext>
            </a:extLst>
          </p:cNvPr>
          <p:cNvCxnSpPr>
            <a:cxnSpLocks/>
            <a:stCxn id="100" idx="3"/>
            <a:endCxn id="10" idx="3"/>
          </p:cNvCxnSpPr>
          <p:nvPr/>
        </p:nvCxnSpPr>
        <p:spPr>
          <a:xfrm flipV="1">
            <a:off x="7908338" y="2588272"/>
            <a:ext cx="493540" cy="3395678"/>
          </a:xfrm>
          <a:prstGeom prst="bentConnector3">
            <a:avLst>
              <a:gd name="adj1" fmla="val 132938"/>
            </a:avLst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or: Elbow 162">
            <a:extLst>
              <a:ext uri="{FF2B5EF4-FFF2-40B4-BE49-F238E27FC236}">
                <a16:creationId xmlns:a16="http://schemas.microsoft.com/office/drawing/2014/main" id="{2A7A0009-D45F-40A0-A5B3-EAB67635AE8F}"/>
              </a:ext>
            </a:extLst>
          </p:cNvPr>
          <p:cNvCxnSpPr>
            <a:cxnSpLocks/>
            <a:endCxn id="130" idx="3"/>
          </p:cNvCxnSpPr>
          <p:nvPr/>
        </p:nvCxnSpPr>
        <p:spPr>
          <a:xfrm rot="16200000" flipV="1">
            <a:off x="7814625" y="3480564"/>
            <a:ext cx="773644" cy="586219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4C26F774-0982-4832-BF5E-6DF7BBDA339A}"/>
              </a:ext>
            </a:extLst>
          </p:cNvPr>
          <p:cNvSpPr/>
          <p:nvPr/>
        </p:nvSpPr>
        <p:spPr>
          <a:xfrm rot="16200000">
            <a:off x="8087103" y="4522451"/>
            <a:ext cx="1003007" cy="2821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>
                <a:solidFill>
                  <a:schemeClr val="tx1"/>
                </a:solidFill>
              </a:rPr>
              <a:t>Rec Bus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AFF055D-4C71-43F1-8D4D-027E50CDC812}"/>
              </a:ext>
            </a:extLst>
          </p:cNvPr>
          <p:cNvSpPr/>
          <p:nvPr/>
        </p:nvSpPr>
        <p:spPr>
          <a:xfrm>
            <a:off x="5016671" y="5297245"/>
            <a:ext cx="133024" cy="437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F1FABA2-A0A7-4444-8785-E87E41E09417}"/>
              </a:ext>
            </a:extLst>
          </p:cNvPr>
          <p:cNvSpPr/>
          <p:nvPr/>
        </p:nvSpPr>
        <p:spPr>
          <a:xfrm>
            <a:off x="4987292" y="2155871"/>
            <a:ext cx="138578" cy="5009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B137104A-9B2C-455F-8FB3-0EEE02D8E931}"/>
              </a:ext>
            </a:extLst>
          </p:cNvPr>
          <p:cNvSpPr/>
          <p:nvPr/>
        </p:nvSpPr>
        <p:spPr>
          <a:xfrm>
            <a:off x="1524005" y="863238"/>
            <a:ext cx="5403947" cy="788447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4016C3A2-4E83-416D-9D8B-D9DA6CAB15AD}"/>
              </a:ext>
            </a:extLst>
          </p:cNvPr>
          <p:cNvSpPr/>
          <p:nvPr/>
        </p:nvSpPr>
        <p:spPr>
          <a:xfrm>
            <a:off x="6847531" y="882825"/>
            <a:ext cx="127133" cy="757380"/>
          </a:xfrm>
          <a:prstGeom prst="rect">
            <a:avLst/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20638FCA-B2A5-49D1-B0DC-451334CE9D1C}"/>
              </a:ext>
            </a:extLst>
          </p:cNvPr>
          <p:cNvSpPr txBox="1"/>
          <p:nvPr/>
        </p:nvSpPr>
        <p:spPr>
          <a:xfrm>
            <a:off x="45954" y="3541600"/>
            <a:ext cx="49662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/>
              <a:t>Execute the streams and coordinate the interface FIFO buffer.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65BCADD-5DA9-4DDE-B580-C325C7578942}"/>
              </a:ext>
            </a:extLst>
          </p:cNvPr>
          <p:cNvSpPr txBox="1"/>
          <p:nvPr/>
        </p:nvSpPr>
        <p:spPr>
          <a:xfrm>
            <a:off x="267295" y="5777137"/>
            <a:ext cx="4732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/>
              <a:t>Execute the dataflow graph with the delay and latency information.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AFADF63-B1C8-42C2-8938-D54623EF6C2D}"/>
              </a:ext>
            </a:extLst>
          </p:cNvPr>
          <p:cNvSpPr txBox="1"/>
          <p:nvPr/>
        </p:nvSpPr>
        <p:spPr>
          <a:xfrm>
            <a:off x="210223" y="1877909"/>
            <a:ext cx="6624320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effectLst/>
                <a:latin typeface="Cascadia Mono" panose="020B0609020000020004" pitchFamily="49" charset="0"/>
                <a:cs typeface="Cascadia Mono" panose="020B0609020000020004" pitchFamily="49" charset="0"/>
              </a:rPr>
              <a:t>// 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dsa-gem5/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src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/arch/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riscv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isa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decode.isa</a:t>
            </a:r>
            <a:endParaRPr lang="en-US" sz="1800">
              <a:solidFill>
                <a:schemeClr val="accent6">
                  <a:lumMod val="75000"/>
                </a:schemeClr>
              </a:solidFill>
              <a:effectLst/>
              <a:latin typeface="Cascadia Mono" panose="020B0609020000020004" pitchFamily="49" charset="0"/>
              <a:cs typeface="Cascadia Mono" panose="020B0609020000020004" pitchFamily="49" charset="0"/>
            </a:endParaRPr>
          </a:p>
          <a:p>
            <a:r>
              <a:rPr lang="en-US" sz="1800">
                <a:effectLst/>
                <a:latin typeface="Cascadia Mono" panose="020B0609020000020004" pitchFamily="49" charset="0"/>
              </a:rPr>
              <a:t>0xa: decode FUNCT3 { 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effectLst/>
                <a:latin typeface="Cascadia Mono" panose="020B0609020000020004" pitchFamily="49" charset="0"/>
              </a:rPr>
              <a:t>// 0xa = 10 = 2^4+2</a:t>
            </a:r>
          </a:p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effectLst/>
                <a:latin typeface="Cascadia Mono" panose="020B0609020000020004" pitchFamily="49" charset="0"/>
              </a:rPr>
              <a:t>  // ...</a:t>
            </a:r>
          </a:p>
          <a:p>
            <a:r>
              <a:rPr lang="en-US" sz="1800">
                <a:effectLst/>
                <a:latin typeface="Cascadia Mono" panose="020B0609020000020004" pitchFamily="49" charset="0"/>
              </a:rPr>
              <a:t>  0x2: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SSOp</a:t>
            </a:r>
            <a:r>
              <a:rPr lang="en-US" sz="1800">
                <a:effectLst/>
                <a:latin typeface="Cascadia Mono" panose="020B0609020000020004" pitchFamily="49" charset="0"/>
              </a:rPr>
              <a:t>::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ss_</a:t>
            </a:r>
            <a:r>
              <a:rPr lang="en-US" err="1">
                <a:latin typeface="Cascadia Mono" panose="020B0609020000020004" pitchFamily="49" charset="0"/>
              </a:rPr>
              <a:t>dma_rd</a:t>
            </a:r>
            <a:r>
              <a:rPr lang="en-US" sz="1800">
                <a:effectLst/>
                <a:latin typeface="Cascadia Mono" panose="020B0609020000020004" pitchFamily="49" charset="0"/>
              </a:rPr>
              <a:t>({{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  xc-&gt;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pushStreamDimension</a:t>
            </a:r>
            <a:r>
              <a:rPr lang="en-US" sz="1800">
                <a:effectLst/>
                <a:latin typeface="Cascadia Mono" panose="020B0609020000020004" pitchFamily="49" charset="0"/>
              </a:rPr>
              <a:t>(Rs1, Rs2,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imm</a:t>
            </a:r>
            <a:r>
              <a:rPr lang="en-US" sz="1800">
                <a:effectLst/>
                <a:latin typeface="Cascadia Mono" panose="020B0609020000020004" pitchFamily="49" charset="0"/>
              </a:rPr>
              <a:t> &gt;&gt; 1);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  if (~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imm</a:t>
            </a:r>
            <a:r>
              <a:rPr lang="en-US" sz="1800">
                <a:effectLst/>
                <a:latin typeface="Cascadia Mono" panose="020B0609020000020004" pitchFamily="49" charset="0"/>
              </a:rPr>
              <a:t> &amp; 1) {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    xc-&gt;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callSSFunc</a:t>
            </a:r>
            <a:r>
              <a:rPr lang="en-US" sz="1800">
                <a:effectLst/>
                <a:latin typeface="Cascadia Mono" panose="020B0609020000020004" pitchFamily="49" charset="0"/>
              </a:rPr>
              <a:t>(SS_MEM_PRT);</a:t>
            </a:r>
          </a:p>
          <a:p>
            <a:r>
              <a:rPr lang="en-US">
                <a:latin typeface="Cascadia Mono" panose="020B0609020000020004" pitchFamily="49" charset="0"/>
              </a:rPr>
              <a:t>    }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}},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IsSSStream</a:t>
            </a:r>
            <a:r>
              <a:rPr lang="en-US" sz="1800">
                <a:effectLst/>
                <a:latin typeface="Cascadia Mono" panose="020B0609020000020004" pitchFamily="49" charset="0"/>
              </a:rPr>
              <a:t>,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IsNonSpeculative</a:t>
            </a:r>
            <a:r>
              <a:rPr lang="en-US" sz="1800">
                <a:effectLst/>
                <a:latin typeface="Cascadia Mono" panose="020B0609020000020004" pitchFamily="49" charset="0"/>
              </a:rPr>
              <a:t>,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No_OpClass</a:t>
            </a:r>
            <a:r>
              <a:rPr lang="en-US" sz="1800">
                <a:effectLst/>
                <a:latin typeface="Cascadia Mono" panose="020B0609020000020004" pitchFamily="49" charset="0"/>
              </a:rPr>
              <a:t>);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CD718A7A-7D08-4A81-B1C1-0836C5DD083D}"/>
              </a:ext>
            </a:extLst>
          </p:cNvPr>
          <p:cNvSpPr txBox="1"/>
          <p:nvPr/>
        </p:nvSpPr>
        <p:spPr>
          <a:xfrm>
            <a:off x="210249" y="4458037"/>
            <a:ext cx="6624294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  0x3: 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SSOp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::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ss_</a:t>
            </a:r>
            <a:r>
              <a:rPr lang="en-US" err="1">
                <a:solidFill>
                  <a:srgbClr val="FF0000"/>
                </a:solidFill>
                <a:latin typeface="Cascadia Mono" panose="020B0609020000020004" pitchFamily="49" charset="0"/>
              </a:rPr>
              <a:t>set_reg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({{</a:t>
            </a:r>
            <a:endParaRPr lang="en-US">
              <a:solidFill>
                <a:srgbClr val="FF0000"/>
              </a:solidFill>
              <a:latin typeface="Cascadia Mono" panose="020B0609020000020004" pitchFamily="49" charset="0"/>
            </a:endParaRPr>
          </a:p>
          <a:p>
            <a:r>
              <a:rPr lang="en-US" sz="1800">
                <a:effectLst/>
                <a:latin typeface="Cascadia Mono" panose="020B0609020000020004" pitchFamily="49" charset="0"/>
              </a:rPr>
              <a:t>   </a:t>
            </a:r>
            <a:r>
              <a:rPr lang="en-US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 // Pass Rs1, Rs2, Rs3 to xc state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    xc-&gt;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callSSFunc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(SS_</a:t>
            </a:r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SET_REG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);</a:t>
            </a:r>
          </a:p>
          <a:p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}}, 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IsSSStream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, 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IsNonSpeculative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, </a:t>
            </a:r>
            <a:r>
              <a:rPr lang="en-US" sz="1800" err="1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No_OpClass</a:t>
            </a:r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);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B4ACB1-DC5F-4F79-A293-8393A63763A9}"/>
              </a:ext>
            </a:extLst>
          </p:cNvPr>
          <p:cNvSpPr txBox="1"/>
          <p:nvPr/>
        </p:nvSpPr>
        <p:spPr>
          <a:xfrm>
            <a:off x="5753729" y="1943999"/>
            <a:ext cx="6334639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effectLst/>
                <a:latin typeface="Cascadia Mono" panose="020B0609020000020004" pitchFamily="49" charset="0"/>
                <a:cs typeface="Cascadia Mono" panose="020B0609020000020004" pitchFamily="49" charset="0"/>
              </a:rPr>
              <a:t>// 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dsa-gem5/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src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cpu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/minor/ 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isa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/</a:t>
            </a:r>
            <a:r>
              <a:rPr lang="en-US" sz="1800" err="1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  <a:cs typeface="Cascadia Mono" panose="020B0609020000020004" pitchFamily="49" charset="0"/>
              </a:rPr>
              <a:t>exec_context.hh</a:t>
            </a:r>
            <a:endParaRPr lang="en-US" sz="1800">
              <a:solidFill>
                <a:schemeClr val="accent6">
                  <a:lumMod val="75000"/>
                </a:schemeClr>
              </a:solidFill>
              <a:latin typeface="Cascadia Mono" panose="020B0609020000020004" pitchFamily="49" charset="0"/>
              <a:cs typeface="Cascadia Mono" panose="020B0609020000020004" pitchFamily="49" charset="0"/>
            </a:endParaRPr>
          </a:p>
          <a:p>
            <a:r>
              <a:rPr lang="en-US">
                <a:latin typeface="Cascadia Mono" panose="020B0609020000020004" pitchFamily="49" charset="0"/>
              </a:rPr>
              <a:t>switch(</a:t>
            </a:r>
            <a:r>
              <a:rPr lang="en-US" err="1">
                <a:latin typeface="Cascadia Mono" panose="020B0609020000020004" pitchFamily="49" charset="0"/>
              </a:rPr>
              <a:t>ss_func_code</a:t>
            </a:r>
            <a:r>
              <a:rPr lang="en-US">
                <a:latin typeface="Cascadia Mono" panose="020B0609020000020004" pitchFamily="49" charset="0"/>
              </a:rPr>
              <a:t>) {</a:t>
            </a:r>
          </a:p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effectLst/>
                <a:latin typeface="Cascadia Mono" panose="020B0609020000020004" pitchFamily="49" charset="0"/>
              </a:rPr>
              <a:t>  // ...</a:t>
            </a:r>
            <a:endParaRPr lang="en-US" sz="1800">
              <a:effectLst/>
              <a:latin typeface="Cascadia Mono" panose="020B0609020000020004" pitchFamily="49" charset="0"/>
            </a:endParaRPr>
          </a:p>
          <a:p>
            <a:r>
              <a:rPr lang="en-US" sz="1800">
                <a:effectLst/>
                <a:latin typeface="Cascadia Mono" panose="020B0609020000020004" pitchFamily="49" charset="0"/>
              </a:rPr>
              <a:t>  case SS_PRT_MEM: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  </a:t>
            </a:r>
            <a:r>
              <a:rPr lang="en-US" sz="1800" err="1">
                <a:effectLst/>
                <a:latin typeface="Cascadia Mono" panose="020B0609020000020004" pitchFamily="49" charset="0"/>
              </a:rPr>
              <a:t>ssim.write_dma</a:t>
            </a:r>
            <a:r>
              <a:rPr lang="en-US" sz="1800">
                <a:effectLst/>
                <a:latin typeface="Cascadia Mono" panose="020B0609020000020004" pitchFamily="49" charset="0"/>
              </a:rPr>
              <a:t>();</a:t>
            </a:r>
            <a:br>
              <a:rPr lang="en-US" sz="1800">
                <a:effectLst/>
                <a:latin typeface="Cascadia Mono" panose="020B0609020000020004" pitchFamily="49" charset="0"/>
              </a:rPr>
            </a:br>
            <a:r>
              <a:rPr lang="en-US" sz="1800">
                <a:effectLst/>
                <a:latin typeface="Cascadia Mono" panose="020B0609020000020004" pitchFamily="49" charset="0"/>
              </a:rPr>
              <a:t>    break;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1B1DA9-EC2C-4CF7-B783-949A73245D64}"/>
              </a:ext>
            </a:extLst>
          </p:cNvPr>
          <p:cNvSpPr txBox="1"/>
          <p:nvPr/>
        </p:nvSpPr>
        <p:spPr>
          <a:xfrm>
            <a:off x="5747453" y="3648339"/>
            <a:ext cx="6340915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  case SS_SET_REG:</a:t>
            </a:r>
          </a:p>
          <a:p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    </a:t>
            </a:r>
            <a:r>
              <a:rPr lang="en-US" err="1">
                <a:solidFill>
                  <a:srgbClr val="FF0000"/>
                </a:solidFill>
                <a:latin typeface="Cascadia Mono" panose="020B0609020000020004" pitchFamily="49" charset="0"/>
              </a:rPr>
              <a:t>ssim.accel</a:t>
            </a:r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-&gt;sched-&gt;</a:t>
            </a:r>
            <a:r>
              <a:rPr lang="en-US" err="1">
                <a:solidFill>
                  <a:srgbClr val="FF0000"/>
                </a:solidFill>
                <a:latin typeface="Cascadia Mono" panose="020B0609020000020004" pitchFamily="49" charset="0"/>
              </a:rPr>
              <a:t>dfg</a:t>
            </a:r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-&gt;nodes[id]</a:t>
            </a:r>
          </a:p>
          <a:p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              -&gt;_reg[</a:t>
            </a:r>
            <a:r>
              <a:rPr lang="en-US" err="1">
                <a:solidFill>
                  <a:srgbClr val="FF0000"/>
                </a:solidFill>
                <a:latin typeface="Cascadia Mono" panose="020B0609020000020004" pitchFamily="49" charset="0"/>
              </a:rPr>
              <a:t>idx</a:t>
            </a:r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] = </a:t>
            </a:r>
            <a:r>
              <a:rPr lang="en-US" err="1">
                <a:solidFill>
                  <a:srgbClr val="FF0000"/>
                </a:solidFill>
                <a:latin typeface="Cascadia Mono" panose="020B0609020000020004" pitchFamily="49" charset="0"/>
              </a:rPr>
              <a:t>val</a:t>
            </a:r>
            <a:r>
              <a:rPr lang="en-US">
                <a:solidFill>
                  <a:srgbClr val="FF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>
                <a:solidFill>
                  <a:srgbClr val="FF0000"/>
                </a:solidFill>
                <a:effectLst/>
                <a:latin typeface="Cascadia Mono" panose="020B0609020000020004" pitchFamily="49" charset="0"/>
              </a:rPr>
              <a:t>    break;</a:t>
            </a:r>
          </a:p>
        </p:txBody>
      </p:sp>
    </p:spTree>
    <p:extLst>
      <p:ext uri="{BB962C8B-B14F-4D97-AF65-F5344CB8AC3E}">
        <p14:creationId xmlns:p14="http://schemas.microsoft.com/office/powerpoint/2010/main" val="135075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8" grpId="1" animBg="1"/>
      <p:bldP spid="174" grpId="0" animBg="1"/>
      <p:bldP spid="174" grpId="1" animBg="1"/>
      <p:bldP spid="141" grpId="0" animBg="1"/>
      <p:bldP spid="1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5EF08-BCEE-4A5C-AC4E-A63FB7BC4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48" y="-131613"/>
            <a:ext cx="10515600" cy="997049"/>
          </a:xfrm>
        </p:spPr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C54AD-B68E-4E67-ADA3-E3773D1F5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48" y="655886"/>
            <a:ext cx="11926104" cy="6230690"/>
          </a:xfrm>
        </p:spPr>
        <p:txBody>
          <a:bodyPr>
            <a:normAutofit lnSpcReduction="10000"/>
          </a:bodyPr>
          <a:lstStyle/>
          <a:p>
            <a:r>
              <a:rPr lang="en-US" sz="3200"/>
              <a:t>Tutorial Website</a:t>
            </a:r>
          </a:p>
          <a:p>
            <a:pPr lvl="1"/>
            <a:r>
              <a:rPr lang="en-US" sz="2800">
                <a:hlinkClick r:id="rId3"/>
              </a:rPr>
              <a:t>http://www.seas.ucla.edu/~jianw/dsagen/tutorial.html</a:t>
            </a:r>
            <a:endParaRPr lang="en-US" sz="3600"/>
          </a:p>
          <a:p>
            <a:r>
              <a:rPr lang="en-US" sz="3200"/>
              <a:t>Released </a:t>
            </a:r>
            <a:r>
              <a:rPr lang="en-US" altLang="zh-CN" sz="3200"/>
              <a:t>Source</a:t>
            </a:r>
            <a:endParaRPr lang="en-US" sz="3200"/>
          </a:p>
          <a:p>
            <a:pPr lvl="1"/>
            <a:r>
              <a:rPr lang="en-US" sz="2800">
                <a:hlinkClick r:id="rId4"/>
              </a:rPr>
              <a:t>https://github.com/PolyArch/dsa-framework</a:t>
            </a:r>
            <a:endParaRPr lang="en-US" sz="2800"/>
          </a:p>
          <a:p>
            <a:r>
              <a:rPr lang="en-US" sz="3200"/>
              <a:t>Binary and Docker</a:t>
            </a:r>
          </a:p>
          <a:p>
            <a:pPr lvl="1"/>
            <a:r>
              <a:rPr lang="en-US" sz="2800"/>
              <a:t>On Tutorial Website</a:t>
            </a:r>
          </a:p>
          <a:p>
            <a:r>
              <a:rPr lang="en-US" sz="3200"/>
              <a:t>Hands-on Exercises</a:t>
            </a:r>
          </a:p>
          <a:p>
            <a:pPr lvl="1"/>
            <a:r>
              <a:rPr lang="en-US" sz="2800">
                <a:hlinkClick r:id="rId5"/>
              </a:rPr>
              <a:t>https://github.com/PolyArch/</a:t>
            </a:r>
            <a:r>
              <a:rPr lang="en-US" altLang="zh-CN" sz="2800">
                <a:hlinkClick r:id="rId5"/>
              </a:rPr>
              <a:t>dsa-examples</a:t>
            </a:r>
            <a:endParaRPr lang="en-US" sz="2800"/>
          </a:p>
          <a:p>
            <a:r>
              <a:rPr lang="en-US" sz="3200"/>
              <a:t>Related Papers</a:t>
            </a:r>
          </a:p>
          <a:p>
            <a:pPr lvl="1"/>
            <a:r>
              <a:rPr lang="en-US"/>
              <a:t>Jian Weng=, </a:t>
            </a:r>
            <a:r>
              <a:rPr lang="en-US" err="1"/>
              <a:t>Sihao</a:t>
            </a:r>
            <a:r>
              <a:rPr lang="en-US"/>
              <a:t> Liu=, </a:t>
            </a:r>
            <a:r>
              <a:rPr lang="en-US" err="1"/>
              <a:t>Vidushi</a:t>
            </a:r>
            <a:r>
              <a:rPr lang="en-US"/>
              <a:t> </a:t>
            </a:r>
            <a:r>
              <a:rPr lang="en-US" err="1"/>
              <a:t>Dadu</a:t>
            </a:r>
            <a:r>
              <a:rPr lang="en-US"/>
              <a:t>, </a:t>
            </a:r>
            <a:r>
              <a:rPr lang="en-US" err="1"/>
              <a:t>Zhengrong</a:t>
            </a:r>
            <a:r>
              <a:rPr lang="en-US"/>
              <a:t> Wang, Tony </a:t>
            </a:r>
            <a:r>
              <a:rPr lang="en-US" err="1"/>
              <a:t>Nowatzki</a:t>
            </a:r>
            <a:r>
              <a:rPr lang="en-US"/>
              <a:t>, </a:t>
            </a:r>
            <a:r>
              <a:rPr lang="en-US" i="1"/>
              <a:t>“DSAGEN: Synthesizing Programmable Spatial Architectures”</a:t>
            </a:r>
            <a:r>
              <a:rPr lang="en-US"/>
              <a:t>, ISCA 2020</a:t>
            </a:r>
          </a:p>
          <a:p>
            <a:pPr lvl="1"/>
            <a:r>
              <a:rPr lang="en-US"/>
              <a:t>Jian Weng, </a:t>
            </a:r>
            <a:r>
              <a:rPr lang="en-US" err="1"/>
              <a:t>Sihao</a:t>
            </a:r>
            <a:r>
              <a:rPr lang="en-US"/>
              <a:t> Liu, </a:t>
            </a:r>
            <a:r>
              <a:rPr lang="en-US" err="1"/>
              <a:t>Zhengrong</a:t>
            </a:r>
            <a:r>
              <a:rPr lang="en-US"/>
              <a:t> Wang, </a:t>
            </a:r>
            <a:r>
              <a:rPr lang="en-US" err="1"/>
              <a:t>Vudushi</a:t>
            </a:r>
            <a:r>
              <a:rPr lang="en-US"/>
              <a:t> </a:t>
            </a:r>
            <a:r>
              <a:rPr lang="en-US" err="1"/>
              <a:t>Dadu</a:t>
            </a:r>
            <a:r>
              <a:rPr lang="en-US"/>
              <a:t>, Tony </a:t>
            </a:r>
            <a:r>
              <a:rPr lang="en-US" err="1"/>
              <a:t>Nowatzki</a:t>
            </a:r>
            <a:r>
              <a:rPr lang="en-US"/>
              <a:t>, </a:t>
            </a:r>
            <a:r>
              <a:rPr lang="en-US" i="1"/>
              <a:t>“A Hybrid Systolic-Dataflow Architecture for Inductive Matrix Algorithms”</a:t>
            </a:r>
            <a:r>
              <a:rPr lang="en-US"/>
              <a:t>, HPCA 2020</a:t>
            </a:r>
          </a:p>
          <a:p>
            <a:pPr lvl="1"/>
            <a:r>
              <a:rPr lang="en-US" err="1"/>
              <a:t>Vidushi</a:t>
            </a:r>
            <a:r>
              <a:rPr lang="en-US"/>
              <a:t> </a:t>
            </a:r>
            <a:r>
              <a:rPr lang="en-US" err="1"/>
              <a:t>Dadu</a:t>
            </a:r>
            <a:r>
              <a:rPr lang="en-US"/>
              <a:t>, Jian Weng, </a:t>
            </a:r>
            <a:r>
              <a:rPr lang="en-US" err="1"/>
              <a:t>Sihao</a:t>
            </a:r>
            <a:r>
              <a:rPr lang="en-US"/>
              <a:t> Liu, Tony </a:t>
            </a:r>
            <a:r>
              <a:rPr lang="en-US" err="1"/>
              <a:t>Nowatzki</a:t>
            </a:r>
            <a:r>
              <a:rPr lang="en-US"/>
              <a:t>, </a:t>
            </a:r>
            <a:r>
              <a:rPr lang="en-US" i="1"/>
              <a:t>“Toward General Purpose Acceleration by Exploiting Common Data-Dependence Forms”</a:t>
            </a:r>
            <a:r>
              <a:rPr lang="en-US"/>
              <a:t>,</a:t>
            </a:r>
            <a:r>
              <a:rPr lang="zh-CN" altLang="en-US"/>
              <a:t> </a:t>
            </a:r>
            <a:r>
              <a:rPr lang="en-US" altLang="zh-CN"/>
              <a:t>MICRO</a:t>
            </a:r>
            <a:r>
              <a:rPr lang="zh-CN" altLang="en-US"/>
              <a:t> </a:t>
            </a:r>
            <a:r>
              <a:rPr lang="en-US" altLang="zh-CN"/>
              <a:t>2019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4D7F-1EAD-49A3-9FD3-E43ACB6A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8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F9DF-F209-46E9-B741-DBA9FBF8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729" y="440181"/>
            <a:ext cx="10515600" cy="1325563"/>
          </a:xfrm>
        </p:spPr>
        <p:txBody>
          <a:bodyPr/>
          <a:lstStyle/>
          <a:p>
            <a:r>
              <a:rPr lang="en-US"/>
              <a:t>Our Goal: Adding an Instruction Capability to </a:t>
            </a:r>
            <a:r>
              <a:rPr lang="en-US" altLang="zh-CN"/>
              <a:t>Spatial Processing Elements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6B090-17B9-485D-A3CD-036E6049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61" y="2511019"/>
            <a:ext cx="5990863" cy="2662179"/>
          </a:xfrm>
        </p:spPr>
        <p:txBody>
          <a:bodyPr>
            <a:normAutofit/>
          </a:bodyPr>
          <a:lstStyle/>
          <a:p>
            <a:r>
              <a:rPr lang="en-US" sz="3200"/>
              <a:t>Mixed precision instruction is a newly emerging idiom in many general-purpose processors</a:t>
            </a:r>
          </a:p>
          <a:p>
            <a:r>
              <a:rPr lang="en-US" sz="3200"/>
              <a:t>Give our spatial PEs the capability of this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031A4-DD56-4ADD-985B-682F47DC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9705A2F-6065-453F-8CDF-A496DFFC52C4}"/>
              </a:ext>
            </a:extLst>
          </p:cNvPr>
          <p:cNvSpPr txBox="1">
            <a:spLocks/>
          </p:cNvSpPr>
          <p:nvPr/>
        </p:nvSpPr>
        <p:spPr>
          <a:xfrm>
            <a:off x="6435524" y="2003104"/>
            <a:ext cx="5068747" cy="31700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ARM SDOT.i8.v64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int32_t c[2];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int8_t a[8], b[8];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(i=0; i&lt;2; ++i)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(j=0; j&lt;4; ++j)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int32_t A = (int32_t)a[i*4+j];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int32_t B = (int32_t)b[i*4+j];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c[i] += A * B;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7285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9121-E1F4-464A-9A10-4FC75743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6" y="-70535"/>
            <a:ext cx="12088918" cy="1325563"/>
          </a:xfrm>
        </p:spPr>
        <p:txBody>
          <a:bodyPr/>
          <a:lstStyle/>
          <a:p>
            <a:r>
              <a:rPr lang="en-US"/>
              <a:t>A Brief Codebase Walk Through (Spatial Scheduler)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0C9F3-5F15-427C-AEFC-300307BB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CEA982-673D-4A05-A155-F28F8A23682D}"/>
              </a:ext>
            </a:extLst>
          </p:cNvPr>
          <p:cNvSpPr/>
          <p:nvPr/>
        </p:nvSpPr>
        <p:spPr>
          <a:xfrm>
            <a:off x="366455" y="3282613"/>
            <a:ext cx="6724996" cy="5165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/arch/*: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Data structures for hardware description.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2593B0-1BA6-4145-9634-BC4F341E08E0}"/>
              </a:ext>
            </a:extLst>
          </p:cNvPr>
          <p:cNvSpPr/>
          <p:nvPr/>
        </p:nvSpPr>
        <p:spPr>
          <a:xfrm>
            <a:off x="341621" y="2242553"/>
            <a:ext cx="6628228" cy="83702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</a:t>
            </a:r>
            <a:r>
              <a:rPr lang="en-US" sz="2400" err="1">
                <a:solidFill>
                  <a:schemeClr val="tx1"/>
                </a:solidFill>
              </a:rPr>
              <a:t>dfg</a:t>
            </a:r>
            <a:r>
              <a:rPr lang="en-US" sz="2400">
                <a:solidFill>
                  <a:schemeClr val="tx1"/>
                </a:solidFill>
              </a:rPr>
              <a:t>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Data structures for parsed dataflow graph.</a:t>
            </a:r>
          </a:p>
          <a:p>
            <a:r>
              <a:rPr lang="en-US" altLang="zh-CN" sz="2400">
                <a:solidFill>
                  <a:schemeClr val="tx1"/>
                </a:solidFill>
              </a:rPr>
              <a:t>                   Dataflow graph simulation.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FF1400-4BD9-4A55-BE98-F374910E27E1}"/>
              </a:ext>
            </a:extLst>
          </p:cNvPr>
          <p:cNvSpPr/>
          <p:nvPr/>
        </p:nvSpPr>
        <p:spPr>
          <a:xfrm>
            <a:off x="500117" y="5082981"/>
            <a:ext cx="7441030" cy="5165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/mapper/*: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Strategies for adjusting the spatial mapping.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B715D-A240-438E-ABEF-31D1EE8B5392}"/>
              </a:ext>
            </a:extLst>
          </p:cNvPr>
          <p:cNvSpPr/>
          <p:nvPr/>
        </p:nvSpPr>
        <p:spPr>
          <a:xfrm>
            <a:off x="306452" y="4203172"/>
            <a:ext cx="7816947" cy="5165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/schedule/*: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Data structures that records spatial mapping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C6DA5E-1BFB-484B-AD98-3DCC34C95208}"/>
              </a:ext>
            </a:extLst>
          </p:cNvPr>
          <p:cNvSpPr/>
          <p:nvPr/>
        </p:nvSpPr>
        <p:spPr>
          <a:xfrm>
            <a:off x="313723" y="1120840"/>
            <a:ext cx="7131038" cy="83702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err="1">
                <a:solidFill>
                  <a:schemeClr val="tx1"/>
                </a:solidFill>
              </a:rPr>
              <a:t>src</a:t>
            </a:r>
            <a:r>
              <a:rPr lang="en-US" sz="2400">
                <a:solidFill>
                  <a:schemeClr val="tx1"/>
                </a:solidFill>
              </a:rPr>
              <a:t>/</a:t>
            </a:r>
            <a:r>
              <a:rPr lang="en-US" sz="2400" err="1">
                <a:solidFill>
                  <a:schemeClr val="tx1"/>
                </a:solidFill>
              </a:rPr>
              <a:t>insts</a:t>
            </a:r>
            <a:r>
              <a:rPr lang="en-US" sz="2400">
                <a:solidFill>
                  <a:schemeClr val="tx1"/>
                </a:solidFill>
              </a:rPr>
              <a:t>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Instruction </a:t>
            </a:r>
            <a:r>
              <a:rPr lang="en-US" altLang="zh-CN" sz="2400" err="1">
                <a:solidFill>
                  <a:schemeClr val="tx1"/>
                </a:solidFill>
              </a:rPr>
              <a:t>enum</a:t>
            </a:r>
            <a:r>
              <a:rPr lang="en-US" altLang="zh-CN" sz="2400">
                <a:solidFill>
                  <a:schemeClr val="tx1"/>
                </a:solidFill>
              </a:rPr>
              <a:t>, information (II, </a:t>
            </a:r>
            <a:r>
              <a:rPr lang="en-US" altLang="zh-CN" sz="2400" err="1">
                <a:solidFill>
                  <a:schemeClr val="tx1"/>
                </a:solidFill>
              </a:rPr>
              <a:t>lat</a:t>
            </a:r>
            <a:r>
              <a:rPr lang="en-US" altLang="zh-CN" sz="2400">
                <a:solidFill>
                  <a:schemeClr val="tx1"/>
                </a:solidFill>
              </a:rPr>
              <a:t>, power, area, and etc.), and behavior simulation.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308B71-F633-46D0-B76E-73EDC574018D}"/>
              </a:ext>
            </a:extLst>
          </p:cNvPr>
          <p:cNvSpPr/>
          <p:nvPr/>
        </p:nvSpPr>
        <p:spPr>
          <a:xfrm>
            <a:off x="312159" y="5937371"/>
            <a:ext cx="7816947" cy="5165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drivers/*:</a:t>
            </a: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lang="en-US" altLang="zh-CN" sz="2400">
                <a:solidFill>
                  <a:schemeClr val="tx1"/>
                </a:solidFill>
              </a:rPr>
              <a:t>The drivers of scheduler and design space explorer.</a:t>
            </a:r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76BFCFE-F607-43D6-9F9C-37138A1047DD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4220632" y="5599507"/>
            <a:ext cx="1" cy="3378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BA6ECA46-A876-4F88-ACAB-865BFCE48952}"/>
              </a:ext>
            </a:extLst>
          </p:cNvPr>
          <p:cNvCxnSpPr>
            <a:cxnSpLocks/>
            <a:stCxn id="10" idx="3"/>
            <a:endCxn id="7" idx="3"/>
          </p:cNvCxnSpPr>
          <p:nvPr/>
        </p:nvCxnSpPr>
        <p:spPr>
          <a:xfrm flipH="1">
            <a:off x="6969849" y="1539354"/>
            <a:ext cx="474912" cy="1121713"/>
          </a:xfrm>
          <a:prstGeom prst="curvedConnector3">
            <a:avLst>
              <a:gd name="adj1" fmla="val -36903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C603026B-BCB9-424E-B238-975E621D91B8}"/>
              </a:ext>
            </a:extLst>
          </p:cNvPr>
          <p:cNvCxnSpPr>
            <a:cxnSpLocks/>
            <a:stCxn id="10" idx="3"/>
            <a:endCxn id="6" idx="3"/>
          </p:cNvCxnSpPr>
          <p:nvPr/>
        </p:nvCxnSpPr>
        <p:spPr>
          <a:xfrm flipH="1">
            <a:off x="7091451" y="1539354"/>
            <a:ext cx="353310" cy="2001522"/>
          </a:xfrm>
          <a:prstGeom prst="curvedConnector3">
            <a:avLst>
              <a:gd name="adj1" fmla="val -64702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CBAA24D-0E4B-4604-97AD-CBAF825FC945}"/>
              </a:ext>
            </a:extLst>
          </p:cNvPr>
          <p:cNvCxnSpPr>
            <a:cxnSpLocks/>
            <a:stCxn id="6" idx="2"/>
            <a:endCxn id="9" idx="1"/>
          </p:cNvCxnSpPr>
          <p:nvPr/>
        </p:nvCxnSpPr>
        <p:spPr>
          <a:xfrm rot="5400000">
            <a:off x="1686555" y="2419037"/>
            <a:ext cx="662296" cy="3422501"/>
          </a:xfrm>
          <a:prstGeom prst="curvedConnector4">
            <a:avLst>
              <a:gd name="adj1" fmla="val 15929"/>
              <a:gd name="adj2" fmla="val 103265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258F118F-5AD2-4C5F-871E-2BE15954E3CF}"/>
              </a:ext>
            </a:extLst>
          </p:cNvPr>
          <p:cNvCxnSpPr>
            <a:cxnSpLocks/>
            <a:stCxn id="7" idx="1"/>
            <a:endCxn id="9" idx="1"/>
          </p:cNvCxnSpPr>
          <p:nvPr/>
        </p:nvCxnSpPr>
        <p:spPr>
          <a:xfrm rot="10800000" flipV="1">
            <a:off x="306453" y="2661067"/>
            <a:ext cx="35169" cy="1800368"/>
          </a:xfrm>
          <a:prstGeom prst="curvedConnector3">
            <a:avLst>
              <a:gd name="adj1" fmla="val 684182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7449051-836D-458F-8D8B-86BA257A0E25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>
          <a:xfrm>
            <a:off x="4214926" y="4719698"/>
            <a:ext cx="5706" cy="3632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9A16496-24BE-4275-BAD2-D4D52C5E30D0}"/>
              </a:ext>
            </a:extLst>
          </p:cNvPr>
          <p:cNvSpPr txBox="1"/>
          <p:nvPr/>
        </p:nvSpPr>
        <p:spPr>
          <a:xfrm>
            <a:off x="7434036" y="1044640"/>
            <a:ext cx="47559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Automatically generate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The registered  instruction </a:t>
            </a:r>
            <a:r>
              <a:rPr lang="en-US" sz="2800" err="1"/>
              <a:t>enum</a:t>
            </a:r>
            <a:endParaRPr lang="en-US" sz="2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Integrate the instruction behavior for simulation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Helper functions getting the information</a:t>
            </a:r>
          </a:p>
        </p:txBody>
      </p:sp>
    </p:spTree>
    <p:extLst>
      <p:ext uri="{BB962C8B-B14F-4D97-AF65-F5344CB8AC3E}">
        <p14:creationId xmlns:p14="http://schemas.microsoft.com/office/powerpoint/2010/main" val="298756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6DF66-EF56-4BEE-8CEC-C71D339C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39" y="136525"/>
            <a:ext cx="10515600" cy="1325563"/>
          </a:xfrm>
        </p:spPr>
        <p:txBody>
          <a:bodyPr/>
          <a:lstStyle/>
          <a:p>
            <a:r>
              <a:rPr lang="en-US"/>
              <a:t>Add a New PE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F9008-96C7-42A5-9F19-51BB1F8A6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434380"/>
            <a:ext cx="12045461" cy="4894262"/>
          </a:xfrm>
        </p:spPr>
        <p:txBody>
          <a:bodyPr>
            <a:normAutofit/>
          </a:bodyPr>
          <a:lstStyle/>
          <a:p>
            <a:r>
              <a:rPr lang="en-US" b="1" err="1"/>
              <a:t>src</a:t>
            </a:r>
            <a:r>
              <a:rPr lang="en-US" b="1"/>
              <a:t>/</a:t>
            </a:r>
            <a:r>
              <a:rPr lang="en-US" b="1" err="1"/>
              <a:t>insts</a:t>
            </a:r>
            <a:r>
              <a:rPr lang="en-US" b="1"/>
              <a:t>/inst_model.cpp:</a:t>
            </a:r>
            <a:r>
              <a:rPr lang="zh-CN" altLang="en-US" b="1"/>
              <a:t> </a:t>
            </a:r>
            <a:r>
              <a:rPr lang="en-US" altLang="zh-CN"/>
              <a:t>the implementation of an instruction integration generator, which generates:</a:t>
            </a:r>
          </a:p>
          <a:p>
            <a:pPr lvl="1"/>
            <a:r>
              <a:rPr lang="en-US" sz="2800"/>
              <a:t>The </a:t>
            </a:r>
            <a:r>
              <a:rPr lang="en-US" sz="2800" err="1"/>
              <a:t>enum</a:t>
            </a:r>
            <a:r>
              <a:rPr lang="en-US" sz="2800"/>
              <a:t> of each instruction.</a:t>
            </a:r>
          </a:p>
          <a:p>
            <a:pPr lvl="1"/>
            <a:r>
              <a:rPr lang="en-US" sz="2800"/>
              <a:t>A function that dispatches </a:t>
            </a:r>
            <a:r>
              <a:rPr lang="en-US" sz="2800" err="1"/>
              <a:t>enum</a:t>
            </a:r>
            <a:r>
              <a:rPr lang="en-US" sz="2800"/>
              <a:t> to simulation behaviors.</a:t>
            </a:r>
          </a:p>
          <a:p>
            <a:pPr lvl="1"/>
            <a:r>
              <a:rPr lang="en-US" sz="2800"/>
              <a:t>Helper functions that returns the information of each instruction:</a:t>
            </a:r>
          </a:p>
          <a:p>
            <a:pPr lvl="2"/>
            <a:r>
              <a:rPr lang="en-US" sz="2800"/>
              <a:t>II, name, latency, and num of operands/outputs</a:t>
            </a:r>
          </a:p>
          <a:p>
            <a:r>
              <a:rPr lang="en-US" b="1"/>
              <a:t>./</a:t>
            </a:r>
            <a:r>
              <a:rPr lang="en-US" b="1" err="1"/>
              <a:t>inst_model</a:t>
            </a:r>
            <a:r>
              <a:rPr lang="en-US" b="1"/>
              <a:t> [index of instructions] [power/area] [output header] [output cxx]</a:t>
            </a:r>
          </a:p>
          <a:p>
            <a:pPr lvl="1"/>
            <a:r>
              <a:rPr lang="en-US" sz="2800"/>
              <a:t>Index of Instructions: </a:t>
            </a:r>
            <a:r>
              <a:rPr lang="en-US" sz="2800" err="1"/>
              <a:t>ssinst.full</a:t>
            </a:r>
            <a:endParaRPr lang="en-US" sz="2800"/>
          </a:p>
          <a:p>
            <a:pPr lvl="1"/>
            <a:r>
              <a:rPr lang="en-US" sz="2800"/>
              <a:t>Power/area information gathered from synthesis</a:t>
            </a:r>
          </a:p>
          <a:p>
            <a:pPr lvl="1"/>
            <a:r>
              <a:rPr lang="en-US" sz="2800"/>
              <a:t>Output Header/CXX: The name of the output files.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2A8C4-843A-4003-AFDF-967BAD7F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1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3C26-D5AC-4A83-A350-E87172944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98" y="9288"/>
            <a:ext cx="12192000" cy="830998"/>
          </a:xfrm>
        </p:spPr>
        <p:txBody>
          <a:bodyPr>
            <a:noAutofit/>
          </a:bodyPr>
          <a:lstStyle/>
          <a:p>
            <a:r>
              <a:rPr lang="en-US" sz="4000"/>
              <a:t>What instructions are available on the spatial accelerator?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4B5B6-AA5D-47B3-9F01-3ACB26E4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73" y="811711"/>
            <a:ext cx="11764649" cy="551397"/>
          </a:xfrm>
        </p:spPr>
        <p:txBody>
          <a:bodyPr/>
          <a:lstStyle/>
          <a:p>
            <a:r>
              <a:rPr lang="en-US" b="1" err="1">
                <a:cs typeface="Courier New" panose="02070309020205020404" pitchFamily="49" charset="0"/>
              </a:rPr>
              <a:t>src</a:t>
            </a:r>
            <a:r>
              <a:rPr lang="en-US" b="1">
                <a:cs typeface="Courier New" panose="02070309020205020404" pitchFamily="49" charset="0"/>
              </a:rPr>
              <a:t>/</a:t>
            </a:r>
            <a:r>
              <a:rPr lang="en-US" b="1" err="1">
                <a:cs typeface="Courier New" panose="02070309020205020404" pitchFamily="49" charset="0"/>
              </a:rPr>
              <a:t>insts</a:t>
            </a:r>
            <a:r>
              <a:rPr lang="en-US" b="1">
                <a:cs typeface="Courier New" panose="02070309020205020404" pitchFamily="49" charset="0"/>
              </a:rPr>
              <a:t>/</a:t>
            </a:r>
            <a:r>
              <a:rPr lang="en-US" b="1" err="1">
                <a:cs typeface="Courier New" panose="02070309020205020404" pitchFamily="49" charset="0"/>
              </a:rPr>
              <a:t>full.ssinst</a:t>
            </a:r>
            <a:r>
              <a:rPr lang="en-US" b="1">
                <a:cs typeface="Courier New" panose="02070309020205020404" pitchFamily="49" charset="0"/>
              </a:rPr>
              <a:t>:</a:t>
            </a:r>
            <a:r>
              <a:rPr lang="zh-CN" altLang="en-US" b="1">
                <a:cs typeface="Courier New" panose="02070309020205020404" pitchFamily="49" charset="0"/>
              </a:rPr>
              <a:t> </a:t>
            </a:r>
            <a:r>
              <a:rPr lang="en-US" altLang="zh-CN">
                <a:cs typeface="Courier New" panose="02070309020205020404" pitchFamily="49" charset="0"/>
              </a:rPr>
              <a:t>The metadata of each instruction.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826A9-C61A-4348-97A4-49E4FF17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FA3541-6930-4BBF-85EE-C170543018D2}"/>
              </a:ext>
            </a:extLst>
          </p:cNvPr>
          <p:cNvSpPr txBox="1">
            <a:spLocks/>
          </p:cNvSpPr>
          <p:nvPr/>
        </p:nvSpPr>
        <p:spPr>
          <a:xfrm>
            <a:off x="83598" y="2222680"/>
            <a:ext cx="9871970" cy="778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How do I extend my instructions?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24EA28-2910-416B-A221-8754DBEF6D01}"/>
              </a:ext>
            </a:extLst>
          </p:cNvPr>
          <p:cNvSpPr txBox="1"/>
          <p:nvPr/>
        </p:nvSpPr>
        <p:spPr>
          <a:xfrm>
            <a:off x="254977" y="1391683"/>
            <a:ext cx="1168204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#Instruction  </a:t>
            </a:r>
            <a:r>
              <a:rPr lang="en-US" sz="2400" err="1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Bitwidth</a:t>
            </a:r>
            <a:r>
              <a:rPr lang="en-US" sz="2400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  </a:t>
            </a:r>
            <a:r>
              <a:rPr lang="en-US" sz="2400" err="1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NumOperands</a:t>
            </a:r>
            <a:r>
              <a:rPr lang="en-US" sz="2400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  </a:t>
            </a:r>
            <a:r>
              <a:rPr lang="en-US" sz="2400" err="1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OutputValues</a:t>
            </a:r>
            <a:r>
              <a:rPr lang="en-US" sz="2400">
                <a:solidFill>
                  <a:srgbClr val="0037DA"/>
                </a:solidFill>
                <a:effectLst/>
                <a:latin typeface="Cascadia Mono" panose="020B0609020000020004" pitchFamily="49" charset="0"/>
              </a:rPr>
              <a:t>  Latency  II</a:t>
            </a:r>
          </a:p>
          <a:p>
            <a:r>
              <a:rPr lang="en-US" sz="2400">
                <a:effectLst/>
                <a:latin typeface="Cascadia Mono" panose="020B0609020000020004" pitchFamily="49" charset="0"/>
              </a:rPr>
              <a:t>Add64         64        2            1             2        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71F971-8D60-49B1-9443-701BD98A93F1}"/>
              </a:ext>
            </a:extLst>
          </p:cNvPr>
          <p:cNvSpPr txBox="1">
            <a:spLocks/>
          </p:cNvSpPr>
          <p:nvPr/>
        </p:nvSpPr>
        <p:spPr>
          <a:xfrm>
            <a:off x="254977" y="2877604"/>
            <a:ext cx="12020621" cy="1869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>
                <a:cs typeface="Courier New" panose="02070309020205020404" pitchFamily="49" charset="0"/>
              </a:rPr>
              <a:t>src</a:t>
            </a:r>
            <a:r>
              <a:rPr lang="en-US" b="1">
                <a:cs typeface="Courier New" panose="02070309020205020404" pitchFamily="49" charset="0"/>
              </a:rPr>
              <a:t>/</a:t>
            </a:r>
            <a:r>
              <a:rPr lang="en-US" b="1" err="1">
                <a:cs typeface="Courier New" panose="02070309020205020404" pitchFamily="49" charset="0"/>
              </a:rPr>
              <a:t>insts</a:t>
            </a:r>
            <a:r>
              <a:rPr lang="en-US" b="1">
                <a:cs typeface="Courier New" panose="02070309020205020404" pitchFamily="49" charset="0"/>
              </a:rPr>
              <a:t>/inst_model.cpp: </a:t>
            </a:r>
            <a:r>
              <a:rPr lang="en-US">
                <a:cs typeface="Courier New" panose="02070309020205020404" pitchFamily="49" charset="0"/>
              </a:rPr>
              <a:t>The instruction metadata generator.</a:t>
            </a:r>
          </a:p>
          <a:p>
            <a:r>
              <a:rPr lang="en-US" sz="2600" b="1"/>
              <a:t>./</a:t>
            </a:r>
            <a:r>
              <a:rPr lang="en-US" sz="2600" b="1" err="1"/>
              <a:t>inst_model</a:t>
            </a:r>
            <a:r>
              <a:rPr lang="en-US" sz="2600" b="1"/>
              <a:t> [index of instructions] [power/area] [output header] [output cxx]</a:t>
            </a:r>
          </a:p>
          <a:p>
            <a:pPr lvl="1"/>
            <a:r>
              <a:rPr lang="en-US" sz="2600"/>
              <a:t>Use </a:t>
            </a:r>
            <a:r>
              <a:rPr lang="en-US" sz="2600" b="1" err="1"/>
              <a:t>src</a:t>
            </a:r>
            <a:r>
              <a:rPr lang="en-US" sz="2600" b="1"/>
              <a:t>/</a:t>
            </a:r>
            <a:r>
              <a:rPr lang="en-US" sz="2600" b="1" err="1"/>
              <a:t>insts</a:t>
            </a:r>
            <a:r>
              <a:rPr lang="en-US" sz="2600" b="1"/>
              <a:t>/</a:t>
            </a:r>
            <a:r>
              <a:rPr lang="en-US" sz="2600" b="1" err="1"/>
              <a:t>full.ssinst</a:t>
            </a:r>
            <a:r>
              <a:rPr lang="en-US" sz="2600"/>
              <a:t> as index to gather affiliated metadata of each instruction, including power, area, and simulation behavior.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DCD56-6B32-4A33-BFC4-DB9689BE39D0}"/>
              </a:ext>
            </a:extLst>
          </p:cNvPr>
          <p:cNvSpPr txBox="1"/>
          <p:nvPr/>
        </p:nvSpPr>
        <p:spPr>
          <a:xfrm>
            <a:off x="131591" y="2934588"/>
            <a:ext cx="11910136" cy="3477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Return the first output</a:t>
            </a:r>
          </a:p>
          <a:p>
            <a:r>
              <a:rPr lang="en-US" sz="2200">
                <a:latin typeface="Cascadia Mono" panose="020B0609020000020004" pitchFamily="49" charset="0"/>
              </a:rPr>
              <a:t>uint64_t execute(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std::vector&lt;uint64_t&gt; &amp;ops,      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Operands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std::vector&lt;uint64_t&gt; &amp;outs,     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Other outputs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std::vector&lt;uint64_t&gt; &amp;regs,     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Register File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std::vector&lt;uint64_t&gt; &amp;discard,  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Data Predicate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std::vector&lt;uint64_t&gt; &amp;</a:t>
            </a:r>
            <a:r>
              <a:rPr lang="en-US" sz="2200" err="1">
                <a:latin typeface="Cascadia Mono" panose="020B0609020000020004" pitchFamily="49" charset="0"/>
              </a:rPr>
              <a:t>back_array</a:t>
            </a:r>
            <a:r>
              <a:rPr lang="en-US" sz="2200">
                <a:latin typeface="Cascadia Mono" panose="020B0609020000020004" pitchFamily="49" charset="0"/>
              </a:rPr>
              <a:t>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ascadia Mono" panose="020B0609020000020004" pitchFamily="49" charset="0"/>
              </a:rPr>
              <a:t>// Backpressure</a:t>
            </a:r>
          </a:p>
          <a:p>
            <a:r>
              <a:rPr lang="en-US" sz="2200">
                <a:latin typeface="Cascadia Mono" panose="020B0609020000020004" pitchFamily="49" charset="0"/>
              </a:rPr>
              <a:t>             ) {</a:t>
            </a:r>
          </a:p>
          <a:p>
            <a:r>
              <a:rPr lang="en-US" sz="2200">
                <a:latin typeface="Cascadia Mono" panose="020B0609020000020004" pitchFamily="49" charset="0"/>
              </a:rPr>
              <a:t>  return (int64_t) ops[0] + (int64_t) ops[1];</a:t>
            </a:r>
          </a:p>
          <a:p>
            <a:r>
              <a:rPr lang="en-US" sz="2200">
                <a:effectLst/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265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F68BF-90B3-4D8C-A5FC-98A2EE3F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97" y="217485"/>
            <a:ext cx="10515600" cy="768350"/>
          </a:xfrm>
        </p:spPr>
        <p:txBody>
          <a:bodyPr/>
          <a:lstStyle/>
          <a:p>
            <a:r>
              <a:rPr lang="en-US"/>
              <a:t>Add a New PE Instruction (Cleanup)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8634-3AB9-4FDD-9206-A4D77F4DA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520" y="985835"/>
            <a:ext cx="10515600" cy="1648224"/>
          </a:xfrm>
        </p:spPr>
        <p:txBody>
          <a:bodyPr>
            <a:normAutofit/>
          </a:bodyPr>
          <a:lstStyle/>
          <a:p>
            <a:r>
              <a:rPr lang="en-US" sz="3200"/>
              <a:t>Be careful about the data type casting!</a:t>
            </a:r>
          </a:p>
          <a:p>
            <a:r>
              <a:rPr lang="en-US" sz="3200"/>
              <a:t>It is something like “soft-float” ABI </a:t>
            </a:r>
            <a:r>
              <a:rPr lang="en-US" altLang="zh-CN" sz="3200"/>
              <a:t>—</a:t>
            </a:r>
            <a:r>
              <a:rPr lang="en-US" sz="3200"/>
              <a:t> uint64_t is actually storing the binary format of a floating-point number.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521B4-0BDA-4DA6-BCD7-21F7BC2F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C63EC8-2E95-40E4-9541-9B15B452F4E9}"/>
              </a:ext>
            </a:extLst>
          </p:cNvPr>
          <p:cNvSpPr txBox="1"/>
          <p:nvPr/>
        </p:nvSpPr>
        <p:spPr>
          <a:xfrm>
            <a:off x="658504" y="2634059"/>
            <a:ext cx="985077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double a = (double) ops[0];</a:t>
            </a:r>
          </a:p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double b = (double) ops[1];</a:t>
            </a:r>
          </a:p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return (uint64_t) a * b;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886D18-7D8A-471B-A594-83DF090AD997}"/>
              </a:ext>
            </a:extLst>
          </p:cNvPr>
          <p:cNvSpPr txBox="1"/>
          <p:nvPr/>
        </p:nvSpPr>
        <p:spPr>
          <a:xfrm>
            <a:off x="658504" y="4398362"/>
            <a:ext cx="10280378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double a = *</a:t>
            </a:r>
            <a:r>
              <a:rPr lang="en-US" sz="280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&lt;double*&gt;(&amp;ops[0]);</a:t>
            </a:r>
          </a:p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double b = *</a:t>
            </a:r>
            <a:r>
              <a:rPr lang="en-US" sz="280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&lt;double*&gt;(&amp;ops[1]);</a:t>
            </a:r>
          </a:p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double c = a * b;</a:t>
            </a:r>
          </a:p>
          <a:p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return *</a:t>
            </a:r>
            <a:r>
              <a:rPr lang="en-US" sz="280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&lt;double*&gt;(&amp;c);</a:t>
            </a:r>
          </a:p>
        </p:txBody>
      </p:sp>
      <p:pic>
        <p:nvPicPr>
          <p:cNvPr id="9" name="Graphic 8" descr="Close">
            <a:extLst>
              <a:ext uri="{FF2B5EF4-FFF2-40B4-BE49-F238E27FC236}">
                <a16:creationId xmlns:a16="http://schemas.microsoft.com/office/drawing/2014/main" id="{7A8DEDAD-75AE-4B84-BA5A-D80D02441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5000" y="3208743"/>
            <a:ext cx="914400" cy="914400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5CDB8AC7-AF35-41F7-9C9D-448C29BE5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5000" y="54477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5346-1382-4E50-BC54-D3A831D2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9" y="-287383"/>
            <a:ext cx="10515600" cy="1325563"/>
          </a:xfrm>
        </p:spPr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F37B8-EC80-43A6-9B7E-2BF4EC7B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705394"/>
            <a:ext cx="11573691" cy="6244045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>
                    <a:lumMod val="65000"/>
                  </a:schemeClr>
                </a:solidFill>
              </a:rPr>
              <a:t>Background: Decoupled Spatial Architectures</a:t>
            </a:r>
            <a:endParaRPr lang="en-US" sz="36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4000" b="1"/>
              <a:t>Hands-on Exercises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Decoupled-Spatial Architecture Programming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Advanced DSA Programming</a:t>
            </a:r>
          </a:p>
          <a:p>
            <a:pPr lvl="1"/>
            <a:r>
              <a:rPr lang="en-US" sz="3600" b="1">
                <a:solidFill>
                  <a:schemeClr val="bg1">
                    <a:lumMod val="65000"/>
                  </a:schemeClr>
                </a:solidFill>
              </a:rPr>
              <a:t>Composing a Spatial Architecture</a:t>
            </a:r>
          </a:p>
          <a:p>
            <a:pPr lvl="1"/>
            <a:r>
              <a:rPr lang="en-US" sz="3600" b="1"/>
              <a:t>DSAGEN for your Research</a:t>
            </a:r>
            <a:endParaRPr lang="en-US" sz="3200" b="1"/>
          </a:p>
          <a:p>
            <a:pPr lvl="2"/>
            <a:r>
              <a:rPr lang="en-US" sz="3200" b="1">
                <a:solidFill>
                  <a:schemeClr val="bg1">
                    <a:lumMod val="65000"/>
                  </a:schemeClr>
                </a:solidFill>
              </a:rPr>
              <a:t>Adding a New Instruction Capability to Processing Elements</a:t>
            </a:r>
            <a:endParaRPr lang="en-US" sz="3000" b="1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sz="3200" b="1"/>
              <a:t>Adding a New Host Control Command</a:t>
            </a:r>
          </a:p>
          <a:p>
            <a:pPr lvl="3"/>
            <a:r>
              <a:rPr lang="en-US" sz="3000" b="1"/>
              <a:t>Overview: The </a:t>
            </a:r>
            <a:r>
              <a:rPr lang="en-US" sz="3000" b="1" err="1"/>
              <a:t>sw</a:t>
            </a:r>
            <a:r>
              <a:rPr lang="en-US" sz="3000" b="1"/>
              <a:t>/</a:t>
            </a:r>
            <a:r>
              <a:rPr lang="en-US" sz="3000" b="1" err="1"/>
              <a:t>hw</a:t>
            </a:r>
            <a:r>
              <a:rPr lang="en-US" sz="3000" b="1"/>
              <a:t> Interface and Hardware Simulator</a:t>
            </a:r>
          </a:p>
          <a:p>
            <a:pPr lvl="3"/>
            <a:r>
              <a:rPr lang="en-US" sz="3000" b="1"/>
              <a:t>Adding the Instruction along with the Code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A9701-23DB-4B67-A2DB-753CE5241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26199-A65D-422F-9000-99CEF9F8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866" y="71479"/>
            <a:ext cx="7051828" cy="1354238"/>
          </a:xfrm>
        </p:spPr>
        <p:txBody>
          <a:bodyPr>
            <a:normAutofit/>
          </a:bodyPr>
          <a:lstStyle/>
          <a:p>
            <a:r>
              <a:rPr lang="en-US"/>
              <a:t>What if we do not want to accumulate from zero?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A9E19-432F-432F-A9F6-DB0EB830D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042" y="1427234"/>
            <a:ext cx="7026290" cy="4929115"/>
          </a:xfrm>
        </p:spPr>
        <p:txBody>
          <a:bodyPr>
            <a:normAutofit/>
          </a:bodyPr>
          <a:lstStyle/>
          <a:p>
            <a:r>
              <a:rPr lang="en-US" sz="3200"/>
              <a:t>Proposed Solution: Add a control command to modify the register file of PEs.</a:t>
            </a:r>
          </a:p>
          <a:p>
            <a:r>
              <a:rPr lang="en-US" sz="3200"/>
              <a:t>Software Interface:</a:t>
            </a:r>
          </a:p>
          <a:p>
            <a:pPr lvl="1"/>
            <a:r>
              <a:rPr lang="en-US" sz="2800">
                <a:latin typeface="Consolas" panose="020B0609020204030204" pitchFamily="49" charset="0"/>
              </a:rPr>
              <a:t>SS_SET_REG(</a:t>
            </a:r>
            <a:r>
              <a:rPr lang="en-US" sz="2800" err="1">
                <a:solidFill>
                  <a:srgbClr val="FF0000"/>
                </a:solidFill>
                <a:latin typeface="Consolas" panose="020B0609020204030204" pitchFamily="49" charset="0"/>
              </a:rPr>
              <a:t>inst</a:t>
            </a:r>
            <a:r>
              <a:rPr lang="en-US" sz="2800">
                <a:latin typeface="Consolas" panose="020B0609020204030204" pitchFamily="49" charset="0"/>
              </a:rPr>
              <a:t>, </a:t>
            </a:r>
            <a:r>
              <a:rPr lang="en-US" sz="2800" err="1">
                <a:solidFill>
                  <a:schemeClr val="accent1"/>
                </a:solidFill>
                <a:latin typeface="Consolas" panose="020B0609020204030204" pitchFamily="49" charset="0"/>
              </a:rPr>
              <a:t>reg_id</a:t>
            </a:r>
            <a:r>
              <a:rPr lang="en-US" sz="2800">
                <a:latin typeface="Consolas" panose="020B0609020204030204" pitchFamily="49" charset="0"/>
              </a:rPr>
              <a:t>,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value</a:t>
            </a:r>
            <a:r>
              <a:rPr lang="en-US" sz="280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sz="2800"/>
              <a:t>Set the </a:t>
            </a:r>
            <a:r>
              <a:rPr lang="en-US" sz="2800" err="1">
                <a:solidFill>
                  <a:schemeClr val="accent1"/>
                </a:solidFill>
              </a:rPr>
              <a:t>reg_id</a:t>
            </a:r>
            <a:r>
              <a:rPr lang="en-US" sz="2800" baseline="30000" err="1"/>
              <a:t>th</a:t>
            </a:r>
            <a:r>
              <a:rPr lang="en-US" sz="2800"/>
              <a:t> register of PE to which the </a:t>
            </a:r>
            <a:r>
              <a:rPr lang="en-US" sz="2800">
                <a:solidFill>
                  <a:srgbClr val="FF0000"/>
                </a:solidFill>
              </a:rPr>
              <a:t>instr</a:t>
            </a:r>
            <a:r>
              <a:rPr lang="en-US" sz="2800"/>
              <a:t>uction is mapped to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</a:rPr>
              <a:t>value</a:t>
            </a:r>
            <a:r>
              <a:rPr lang="en-US" sz="2800"/>
              <a:t>.</a:t>
            </a:r>
          </a:p>
          <a:p>
            <a:r>
              <a:rPr lang="en-US" altLang="zh-CN" sz="3200"/>
              <a:t>Implement the interface:</a:t>
            </a:r>
            <a:endParaRPr lang="en-US" altLang="zh-CN"/>
          </a:p>
          <a:p>
            <a:pPr lvl="1"/>
            <a:r>
              <a:rPr lang="en-US" altLang="zh-CN" sz="2800"/>
              <a:t>Binary Assembler</a:t>
            </a:r>
          </a:p>
          <a:p>
            <a:pPr lvl="1"/>
            <a:r>
              <a:rPr lang="en-US" altLang="zh-CN" sz="2800"/>
              <a:t>Hardware Simulator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B3C85-19EA-453C-8BB3-8BFCBFED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C3A31B8-7D7D-475A-82F5-F125BE8F0E67}"/>
              </a:ext>
            </a:extLst>
          </p:cNvPr>
          <p:cNvSpPr txBox="1">
            <a:spLocks/>
          </p:cNvSpPr>
          <p:nvPr/>
        </p:nvSpPr>
        <p:spPr>
          <a:xfrm>
            <a:off x="706056" y="107073"/>
            <a:ext cx="4466986" cy="66438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manual/</a:t>
            </a:r>
            <a:r>
              <a:rPr lang="en-US" sz="22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compute.dfg</a:t>
            </a:r>
            <a:endParaRPr lang="en-US" sz="22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Input: A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Input: </a:t>
            </a:r>
            <a:r>
              <a:rPr lang="en-US" altLang="zh-CN" sz="2200">
                <a:latin typeface="Consolas" panose="020B0609020204030204" pitchFamily="49" charset="0"/>
              </a:rPr>
              <a:t>S</a:t>
            </a:r>
            <a:endParaRPr lang="en-US" sz="2200"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B = FMul64(A, A)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O = FAccumulate64(B,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               ctrl=S{1:d})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Output: O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sz="2200">
                <a:latin typeface="Consolas" panose="020B0609020204030204" pitchFamily="49" charset="0"/>
              </a:rPr>
              <a:t>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#pragma group temporal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Input: NORM2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NORM = Sqrt(NORM2)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INV = </a:t>
            </a:r>
            <a:r>
              <a:rPr lang="en-US" sz="2200" err="1">
                <a:latin typeface="Consolas" panose="020B0609020204030204" pitchFamily="49" charset="0"/>
              </a:rPr>
              <a:t>FDiv</a:t>
            </a:r>
            <a:r>
              <a:rPr lang="en-US" sz="2200">
                <a:latin typeface="Consolas" panose="020B0609020204030204" pitchFamily="49" charset="0"/>
              </a:rPr>
              <a:t>(1.0, NORM2)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Output: INV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----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Input: 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Input: C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B = FMul64(V, C)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200">
                <a:latin typeface="Consolas" panose="020B0609020204030204" pitchFamily="49" charset="0"/>
              </a:rPr>
              <a:t>Output: B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DCB027-C897-49AF-95D5-3F89B25B8590}"/>
              </a:ext>
            </a:extLst>
          </p:cNvPr>
          <p:cNvSpPr txBox="1">
            <a:spLocks/>
          </p:cNvSpPr>
          <p:nvPr/>
        </p:nvSpPr>
        <p:spPr>
          <a:xfrm>
            <a:off x="133351" y="107073"/>
            <a:ext cx="572706" cy="66438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ID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00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01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02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03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zh-CN" sz="2200"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04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zh-CN" sz="2200"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zh-CN" sz="2200"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05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06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07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08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zh-CN" sz="2200">
              <a:latin typeface="Consolas" panose="020B0609020204030204" pitchFamily="49" charset="0"/>
            </a:endParaRP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09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10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11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zh-CN" sz="2200">
                <a:latin typeface="Consolas" panose="020B0609020204030204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94828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AB451-ECD2-4A24-A442-1E8A5BC8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57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/>
              <a:t>Our Goal: Adding a Control Command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C2B9-67C7-4190-B791-DE476739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8572"/>
            <a:ext cx="7986531" cy="5646325"/>
          </a:xfrm>
        </p:spPr>
        <p:txBody>
          <a:bodyPr>
            <a:normAutofit lnSpcReduction="10000"/>
          </a:bodyPr>
          <a:lstStyle/>
          <a:p>
            <a:r>
              <a:rPr lang="en-US" sz="3200"/>
              <a:t>Change the register file in a specific PE</a:t>
            </a:r>
          </a:p>
          <a:p>
            <a:pPr lvl="1"/>
            <a:r>
              <a:rPr lang="en-US" sz="2800"/>
              <a:t>It is useful when accumulating from a non-zero initial value.</a:t>
            </a:r>
          </a:p>
          <a:p>
            <a:r>
              <a:rPr lang="en-US" sz="3200"/>
              <a:t>Software/hardware interface:</a:t>
            </a:r>
          </a:p>
          <a:p>
            <a:pPr lvl="1"/>
            <a:r>
              <a:rPr lang="en-US" sz="2200">
                <a:latin typeface="Consolas" panose="020B0609020204030204" pitchFamily="49" charset="0"/>
              </a:rPr>
              <a:t>#define SS_REG_WRITE(</a:t>
            </a:r>
            <a:r>
              <a:rPr lang="en-US" sz="2200" err="1">
                <a:solidFill>
                  <a:srgbClr val="FF0000"/>
                </a:solidFill>
                <a:latin typeface="Consolas" panose="020B0609020204030204" pitchFamily="49" charset="0"/>
              </a:rPr>
              <a:t>inst_id</a:t>
            </a:r>
            <a:r>
              <a:rPr lang="en-US" sz="2200">
                <a:latin typeface="Consolas" panose="020B0609020204030204" pitchFamily="49" charset="0"/>
              </a:rPr>
              <a:t>, </a:t>
            </a:r>
            <a:r>
              <a:rPr lang="en-US" sz="2200" err="1">
                <a:solidFill>
                  <a:schemeClr val="accent1"/>
                </a:solidFill>
                <a:latin typeface="Consolas" panose="020B0609020204030204" pitchFamily="49" charset="0"/>
              </a:rPr>
              <a:t>reg_id</a:t>
            </a:r>
            <a:r>
              <a:rPr lang="en-US" sz="2200">
                <a:latin typeface="Consolas" panose="020B0609020204030204" pitchFamily="49" charset="0"/>
              </a:rPr>
              <a:t>, </a:t>
            </a:r>
            <a:r>
              <a:rPr lang="en-US" sz="22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value</a:t>
            </a:r>
            <a:r>
              <a:rPr lang="en-US" sz="2200">
                <a:latin typeface="Consolas" panose="020B0609020204030204" pitchFamily="49" charset="0"/>
              </a:rPr>
              <a:t>) \</a:t>
            </a:r>
          </a:p>
          <a:p>
            <a:pPr marL="457200" lvl="1" indent="0">
              <a:buNone/>
            </a:pPr>
            <a:r>
              <a:rPr lang="en-US" sz="2200">
                <a:latin typeface="Consolas" panose="020B0609020204030204" pitchFamily="49" charset="0"/>
              </a:rPr>
              <a:t>    </a:t>
            </a:r>
            <a:r>
              <a:rPr lang="en-US" sz="2200" err="1">
                <a:latin typeface="Consolas" panose="020B0609020204030204" pitchFamily="49" charset="0"/>
              </a:rPr>
              <a:t>ss_reg_set</a:t>
            </a:r>
            <a:r>
              <a:rPr lang="en-US" sz="2200">
                <a:latin typeface="Consolas" panose="020B0609020204030204" pitchFamily="49" charset="0"/>
              </a:rPr>
              <a:t> $rs1, $rs2, </a:t>
            </a:r>
            <a:r>
              <a:rPr lang="en-US" sz="2200" err="1">
                <a:latin typeface="Consolas" panose="020B0609020204030204" pitchFamily="49" charset="0"/>
              </a:rPr>
              <a:t>imm</a:t>
            </a:r>
            <a:endParaRPr lang="en-US" sz="2200">
              <a:latin typeface="Consolas" panose="020B0609020204030204" pitchFamily="49" charset="0"/>
            </a:endParaRPr>
          </a:p>
          <a:p>
            <a:pPr lvl="1"/>
            <a:r>
              <a:rPr lang="en-US" sz="2800"/>
              <a:t>Change the value of the register whose subscript is </a:t>
            </a:r>
            <a:r>
              <a:rPr lang="en-US" sz="2800" err="1">
                <a:solidFill>
                  <a:schemeClr val="accent1"/>
                </a:solidFill>
              </a:rPr>
              <a:t>reg_id</a:t>
            </a:r>
            <a:r>
              <a:rPr lang="en-US" sz="2800"/>
              <a:t> in PE to which instruction whose ID is </a:t>
            </a:r>
            <a:r>
              <a:rPr lang="en-US" sz="2800" err="1">
                <a:solidFill>
                  <a:srgbClr val="FF0000"/>
                </a:solidFill>
              </a:rPr>
              <a:t>inst_id</a:t>
            </a:r>
            <a:r>
              <a:rPr lang="en-US" sz="2800"/>
              <a:t> is mapped to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</a:rPr>
              <a:t>value</a:t>
            </a:r>
            <a:r>
              <a:rPr lang="en-US" sz="2800"/>
              <a:t>.</a:t>
            </a:r>
          </a:p>
          <a:p>
            <a:r>
              <a:rPr lang="en-US" sz="3200"/>
              <a:t>Compiler</a:t>
            </a:r>
          </a:p>
          <a:p>
            <a:pPr lvl="1"/>
            <a:r>
              <a:rPr lang="en-US" altLang="zh-CN" sz="2800"/>
              <a:t>Binary format, and m</a:t>
            </a:r>
            <a:r>
              <a:rPr lang="en-US" altLang="zh-CN" sz="2800">
                <a:solidFill>
                  <a:schemeClr val="tx1"/>
                </a:solidFill>
              </a:rPr>
              <a:t>nemonic</a:t>
            </a:r>
            <a:endParaRPr lang="en-US" sz="2800"/>
          </a:p>
          <a:p>
            <a:r>
              <a:rPr lang="en-US" sz="3200"/>
              <a:t>Hardware Simulator</a:t>
            </a:r>
          </a:p>
          <a:p>
            <a:pPr lvl="1"/>
            <a:r>
              <a:rPr lang="en-US" sz="2800"/>
              <a:t>Decode and dispatch to the accelerator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70165-4CBA-40B0-8A32-A211B84A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450E-FDF9-4F41-A28F-AA4259C26FE6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9CF376-A8AE-4711-9BE5-ABB78838BC68}"/>
              </a:ext>
            </a:extLst>
          </p:cNvPr>
          <p:cNvSpPr txBox="1">
            <a:spLocks/>
          </p:cNvSpPr>
          <p:nvPr/>
        </p:nvSpPr>
        <p:spPr>
          <a:xfrm>
            <a:off x="8610600" y="136525"/>
            <a:ext cx="3493413" cy="65295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manual/</a:t>
            </a:r>
            <a:r>
              <a:rPr lang="en-US" sz="200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compute.dfg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Input: A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Input: S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B = FMul64(A, A)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O = FAcc64(B, S)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Output: O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----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#pragma group temporal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Input: NORM2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NORM = Sqrt(NORM2)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INV = </a:t>
            </a:r>
            <a:r>
              <a:rPr lang="en-US" sz="2000" err="1">
                <a:latin typeface="Consolas" panose="020B0609020204030204" pitchFamily="49" charset="0"/>
              </a:rPr>
              <a:t>FDiv</a:t>
            </a:r>
            <a:r>
              <a:rPr lang="en-US" sz="2000">
                <a:latin typeface="Consolas" panose="020B0609020204030204" pitchFamily="49" charset="0"/>
              </a:rPr>
              <a:t>(1.0, NORM2)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Output: INV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----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Input: V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Input: C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B = FMul64(V, C)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000">
                <a:latin typeface="Consolas" panose="020B0609020204030204" pitchFamily="49" charset="0"/>
              </a:rPr>
              <a:t>Output: B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6FF9D40-14BA-4134-BA1B-3CF60002D1E7}"/>
              </a:ext>
            </a:extLst>
          </p:cNvPr>
          <p:cNvSpPr txBox="1">
            <a:spLocks/>
          </p:cNvSpPr>
          <p:nvPr/>
        </p:nvSpPr>
        <p:spPr>
          <a:xfrm>
            <a:off x="8133550" y="135372"/>
            <a:ext cx="473385" cy="65295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id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00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01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02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03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04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endParaRPr lang="en-US" sz="2000">
              <a:latin typeface="Consolas" panose="020B0609020204030204" pitchFamily="49" charset="0"/>
            </a:endParaRP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endParaRPr lang="en-US" sz="2000">
              <a:latin typeface="Consolas" panose="020B0609020204030204" pitchFamily="49" charset="0"/>
            </a:endParaRP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05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06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07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08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endParaRPr lang="en-US" sz="2000">
              <a:latin typeface="Consolas" panose="020B0609020204030204" pitchFamily="49" charset="0"/>
            </a:endParaRP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09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10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11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sz="2000">
                <a:latin typeface="Consolas" panose="020B0609020204030204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05114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84DEFBE8DE74884EBF9FF2F3C54FB" ma:contentTypeVersion="7" ma:contentTypeDescription="Create a new document." ma:contentTypeScope="" ma:versionID="517c36d38f52ab9061094e70bedeb751">
  <xsd:schema xmlns:xsd="http://www.w3.org/2001/XMLSchema" xmlns:xs="http://www.w3.org/2001/XMLSchema" xmlns:p="http://schemas.microsoft.com/office/2006/metadata/properties" xmlns:ns3="231566c6-0de3-446d-bfd2-ae15f8461639" xmlns:ns4="82ddc857-56bb-4393-af02-44b106de51d6" targetNamespace="http://schemas.microsoft.com/office/2006/metadata/properties" ma:root="true" ma:fieldsID="b301d5110783f7a527fbf5c83795d7e9" ns3:_="" ns4:_="">
    <xsd:import namespace="231566c6-0de3-446d-bfd2-ae15f8461639"/>
    <xsd:import namespace="82ddc857-56bb-4393-af02-44b106de51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566c6-0de3-446d-bfd2-ae15f84616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dc857-56bb-4393-af02-44b106de51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907101-C190-4801-B66D-791B850FD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7A0089-04B2-4D99-AEED-05167B229C70}">
  <ds:schemaRefs>
    <ds:schemaRef ds:uri="231566c6-0de3-446d-bfd2-ae15f8461639"/>
    <ds:schemaRef ds:uri="82ddc857-56bb-4393-af02-44b106de51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579ED1-BDB8-403D-AA85-07E4EFE3DC45}">
  <ds:schemaRefs>
    <ds:schemaRef ds:uri="231566c6-0de3-446d-bfd2-ae15f8461639"/>
    <ds:schemaRef ds:uri="82ddc857-56bb-4393-af02-44b106de51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2154</Words>
  <Application>Microsoft Office PowerPoint</Application>
  <PresentationFormat>Widescreen</PresentationFormat>
  <Paragraphs>333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Cascadia Mono</vt:lpstr>
      <vt:lpstr>Consolas</vt:lpstr>
      <vt:lpstr>Courier New</vt:lpstr>
      <vt:lpstr>Office Theme</vt:lpstr>
      <vt:lpstr>Roadmap</vt:lpstr>
      <vt:lpstr>Our Goal: Adding an Instruction Capability to Spatial Processing Elements</vt:lpstr>
      <vt:lpstr>A Brief Codebase Walk Through (Spatial Scheduler)</vt:lpstr>
      <vt:lpstr>Add a New PE Instruction</vt:lpstr>
      <vt:lpstr>What instructions are available on the spatial accelerator?</vt:lpstr>
      <vt:lpstr>Add a New PE Instruction (Cleanup)</vt:lpstr>
      <vt:lpstr>Roadmap</vt:lpstr>
      <vt:lpstr>What if we do not want to accumulate from zero?</vt:lpstr>
      <vt:lpstr>Our Goal: Adding a Control Command</vt:lpstr>
      <vt:lpstr>A Brief Codebase Walk Through (Hw/Sw Interf. &amp; Sim.)</vt:lpstr>
      <vt:lpstr>Dive into the Extended ISA: Custom Slots of RISCV</vt:lpstr>
      <vt:lpstr>A Brief Codebase Walk Through (Hw/Sw Interf. &amp; Sim.)</vt:lpstr>
      <vt:lpstr>A Brief Codebase Walk Through (Simulation)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DSAGEN: Democratizing the Research on Spatial Accelerators</dc:title>
  <dc:creator>翁 健</dc:creator>
  <cp:lastModifiedBy>翁 健</cp:lastModifiedBy>
  <cp:revision>7</cp:revision>
  <dcterms:created xsi:type="dcterms:W3CDTF">2020-09-21T08:12:00Z</dcterms:created>
  <dcterms:modified xsi:type="dcterms:W3CDTF">2020-10-18T07:31:54Z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0x010100D0684DEFBE8DE74884EBF9FF2F3C54FB</vt:lpwstr>
  </property>
</Properties>
</file>