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notesSlides/notesSlide12.xml" ContentType="application/vnd.openxmlformats-officedocument.presentationml.notesSlide+xml"/>
  <Override PartName="/ppt/comments/comment1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333" r:id="rId6"/>
    <p:sldId id="343" r:id="rId7"/>
    <p:sldId id="344" r:id="rId8"/>
    <p:sldId id="324" r:id="rId9"/>
    <p:sldId id="350" r:id="rId10"/>
    <p:sldId id="325" r:id="rId11"/>
    <p:sldId id="346" r:id="rId12"/>
    <p:sldId id="308" r:id="rId13"/>
    <p:sldId id="347" r:id="rId14"/>
    <p:sldId id="260" r:id="rId15"/>
    <p:sldId id="327" r:id="rId16"/>
    <p:sldId id="326" r:id="rId17"/>
    <p:sldId id="351" r:id="rId18"/>
    <p:sldId id="366" r:id="rId19"/>
    <p:sldId id="367" r:id="rId20"/>
    <p:sldId id="359" r:id="rId21"/>
    <p:sldId id="303" r:id="rId22"/>
    <p:sldId id="331" r:id="rId23"/>
    <p:sldId id="352" r:id="rId24"/>
    <p:sldId id="354" r:id="rId25"/>
    <p:sldId id="355" r:id="rId26"/>
    <p:sldId id="330" r:id="rId27"/>
    <p:sldId id="357" r:id="rId28"/>
    <p:sldId id="358" r:id="rId29"/>
    <p:sldId id="356" r:id="rId30"/>
    <p:sldId id="310" r:id="rId31"/>
    <p:sldId id="365" r:id="rId32"/>
    <p:sldId id="30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 initials="J" lastIdx="8" clrIdx="0">
    <p:extLst>
      <p:ext uri="{19B8F6BF-5375-455C-9EA6-DF929625EA0E}">
        <p15:presenceInfo xmlns:p15="http://schemas.microsoft.com/office/powerpoint/2012/main" userId="Jian" providerId="None"/>
      </p:ext>
    </p:extLst>
  </p:cmAuthor>
  <p:cmAuthor id="2" name="翁 健" initials="翁" lastIdx="6" clrIdx="1">
    <p:extLst>
      <p:ext uri="{19B8F6BF-5375-455C-9EA6-DF929625EA0E}">
        <p15:presenceInfo xmlns:p15="http://schemas.microsoft.com/office/powerpoint/2012/main" userId="bedff36119963aae" providerId="Windows Live"/>
      </p:ext>
    </p:extLst>
  </p:cmAuthor>
  <p:cmAuthor id="3" name="Jian Weng" initials="JW" lastIdx="8" clrIdx="2">
    <p:extLst>
      <p:ext uri="{19B8F6BF-5375-455C-9EA6-DF929625EA0E}">
        <p15:presenceInfo xmlns:p15="http://schemas.microsoft.com/office/powerpoint/2012/main" userId="Jian Weng" providerId="None"/>
      </p:ext>
    </p:extLst>
  </p:cmAuthor>
  <p:cmAuthor id="4" name="Guest User" initials="GU" lastIdx="16" clrIdx="3">
    <p:extLst>
      <p:ext uri="{19B8F6BF-5375-455C-9EA6-DF929625EA0E}">
        <p15:presenceInfo xmlns:p15="http://schemas.microsoft.com/office/powerpoint/2012/main" userId="S::urn:spo:anon#6e08da6f19cc72fbca63e356e5a1ab1b062b933dd9a4f9580422aaecd3315e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86F38-3002-B9AE-CA9C-BAF9FF089D5C}" v="17" dt="2020-10-16T23:57:44.585"/>
    <p1510:client id="{9D86C80B-C324-4F68-8A36-C2EB371AB475}" v="5488" dt="2020-10-17T04:25:21.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12" autoAdjust="0"/>
  </p:normalViewPr>
  <p:slideViewPr>
    <p:cSldViewPr snapToGrid="0">
      <p:cViewPr varScale="1">
        <p:scale>
          <a:sx n="87" d="100"/>
          <a:sy n="87" d="100"/>
        </p:scale>
        <p:origin x="91" y="3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n" userId="dc9c5ffe-2e2f-4ce4-a6ad-08764b325b15" providerId="ADAL" clId="{9D86C80B-C324-4F68-8A36-C2EB371AB475}"/>
    <pc:docChg chg="undo custSel addSld delSld modSld sldOrd">
      <pc:chgData name="Jian" userId="dc9c5ffe-2e2f-4ce4-a6ad-08764b325b15" providerId="ADAL" clId="{9D86C80B-C324-4F68-8A36-C2EB371AB475}" dt="2020-10-17T04:25:54.962" v="17807" actId="1037"/>
      <pc:docMkLst>
        <pc:docMk/>
      </pc:docMkLst>
      <pc:sldChg chg="addSp delSp modSp mod ord modNotesTx">
        <pc:chgData name="Jian" userId="dc9c5ffe-2e2f-4ce4-a6ad-08764b325b15" providerId="ADAL" clId="{9D86C80B-C324-4F68-8A36-C2EB371AB475}" dt="2020-10-17T03:36:39.277" v="17649" actId="20577"/>
        <pc:sldMkLst>
          <pc:docMk/>
          <pc:sldMk cId="3985901566" sldId="260"/>
        </pc:sldMkLst>
        <pc:spChg chg="del mod">
          <ac:chgData name="Jian" userId="dc9c5ffe-2e2f-4ce4-a6ad-08764b325b15" providerId="ADAL" clId="{9D86C80B-C324-4F68-8A36-C2EB371AB475}" dt="2020-10-15T20:32:19.407" v="3293" actId="21"/>
          <ac:spMkLst>
            <pc:docMk/>
            <pc:sldMk cId="3985901566" sldId="260"/>
            <ac:spMk id="7" creationId="{52F5BA9F-435A-4203-AE8A-EAD83D453A0E}"/>
          </ac:spMkLst>
        </pc:spChg>
        <pc:spChg chg="add">
          <ac:chgData name="Jian" userId="dc9c5ffe-2e2f-4ce4-a6ad-08764b325b15" providerId="ADAL" clId="{9D86C80B-C324-4F68-8A36-C2EB371AB475}" dt="2020-10-15T20:33:50.875" v="3343" actId="22"/>
          <ac:spMkLst>
            <pc:docMk/>
            <pc:sldMk cId="3985901566" sldId="260"/>
            <ac:spMk id="11" creationId="{8722F0E8-B6C3-43D8-BB16-858AF716E875}"/>
          </ac:spMkLst>
        </pc:spChg>
        <pc:spChg chg="add mod">
          <ac:chgData name="Jian" userId="dc9c5ffe-2e2f-4ce4-a6ad-08764b325b15" providerId="ADAL" clId="{9D86C80B-C324-4F68-8A36-C2EB371AB475}" dt="2020-10-16T22:40:11.391" v="14751" actId="20577"/>
          <ac:spMkLst>
            <pc:docMk/>
            <pc:sldMk cId="3985901566" sldId="260"/>
            <ac:spMk id="12" creationId="{D15F2A12-A4A7-49A2-B451-8F4CD0D75787}"/>
          </ac:spMkLst>
        </pc:spChg>
        <pc:spChg chg="mod">
          <ac:chgData name="Jian" userId="dc9c5ffe-2e2f-4ce4-a6ad-08764b325b15" providerId="ADAL" clId="{9D86C80B-C324-4F68-8A36-C2EB371AB475}" dt="2020-10-15T19:43:18.918" v="2802" actId="1038"/>
          <ac:spMkLst>
            <pc:docMk/>
            <pc:sldMk cId="3985901566" sldId="260"/>
            <ac:spMk id="22" creationId="{927C4354-D5A8-421B-BF4B-981D3B81B632}"/>
          </ac:spMkLst>
        </pc:spChg>
        <pc:spChg chg="mod">
          <ac:chgData name="Jian" userId="dc9c5ffe-2e2f-4ce4-a6ad-08764b325b15" providerId="ADAL" clId="{9D86C80B-C324-4F68-8A36-C2EB371AB475}" dt="2020-10-15T19:19:58.470" v="2570" actId="1076"/>
          <ac:spMkLst>
            <pc:docMk/>
            <pc:sldMk cId="3985901566" sldId="260"/>
            <ac:spMk id="92" creationId="{DE77DC57-1115-4EA5-96A4-00CD3F039085}"/>
          </ac:spMkLst>
        </pc:spChg>
        <pc:spChg chg="mod">
          <ac:chgData name="Jian" userId="dc9c5ffe-2e2f-4ce4-a6ad-08764b325b15" providerId="ADAL" clId="{9D86C80B-C324-4F68-8A36-C2EB371AB475}" dt="2020-10-16T00:15:15.118" v="5200" actId="1076"/>
          <ac:spMkLst>
            <pc:docMk/>
            <pc:sldMk cId="3985901566" sldId="260"/>
            <ac:spMk id="169" creationId="{FBA6EE92-A7EB-4ED6-B4E1-9EECDC0FAB8C}"/>
          </ac:spMkLst>
        </pc:spChg>
        <pc:spChg chg="del mod">
          <ac:chgData name="Jian" userId="dc9c5ffe-2e2f-4ce4-a6ad-08764b325b15" providerId="ADAL" clId="{9D86C80B-C324-4F68-8A36-C2EB371AB475}" dt="2020-10-15T19:25:03.597" v="2635" actId="21"/>
          <ac:spMkLst>
            <pc:docMk/>
            <pc:sldMk cId="3985901566" sldId="260"/>
            <ac:spMk id="170" creationId="{7EA695B4-A6AF-4CB3-BC4C-4A6068335891}"/>
          </ac:spMkLst>
        </pc:spChg>
        <pc:spChg chg="mod">
          <ac:chgData name="Jian" userId="dc9c5ffe-2e2f-4ce4-a6ad-08764b325b15" providerId="ADAL" clId="{9D86C80B-C324-4F68-8A36-C2EB371AB475}" dt="2020-10-15T20:34:02.020" v="3352" actId="20577"/>
          <ac:spMkLst>
            <pc:docMk/>
            <pc:sldMk cId="3985901566" sldId="260"/>
            <ac:spMk id="174" creationId="{410AC21A-182F-403B-8F7A-3F7583A0A148}"/>
          </ac:spMkLst>
        </pc:spChg>
        <pc:spChg chg="mod">
          <ac:chgData name="Jian" userId="dc9c5ffe-2e2f-4ce4-a6ad-08764b325b15" providerId="ADAL" clId="{9D86C80B-C324-4F68-8A36-C2EB371AB475}" dt="2020-10-17T03:36:39.277" v="17649" actId="20577"/>
          <ac:spMkLst>
            <pc:docMk/>
            <pc:sldMk cId="3985901566" sldId="260"/>
            <ac:spMk id="175" creationId="{66360B73-B9E2-4B87-B941-35AAB9776B04}"/>
          </ac:spMkLst>
        </pc:spChg>
        <pc:spChg chg="mod">
          <ac:chgData name="Jian" userId="dc9c5ffe-2e2f-4ce4-a6ad-08764b325b15" providerId="ADAL" clId="{9D86C80B-C324-4F68-8A36-C2EB371AB475}" dt="2020-10-15T22:13:28.337" v="3801" actId="207"/>
          <ac:spMkLst>
            <pc:docMk/>
            <pc:sldMk cId="3985901566" sldId="260"/>
            <ac:spMk id="272" creationId="{1A419822-F94E-45D1-B82D-402B2D32ABA1}"/>
          </ac:spMkLst>
        </pc:spChg>
        <pc:cxnChg chg="mod">
          <ac:chgData name="Jian" userId="dc9c5ffe-2e2f-4ce4-a6ad-08764b325b15" providerId="ADAL" clId="{9D86C80B-C324-4F68-8A36-C2EB371AB475}" dt="2020-10-15T19:20:22.270" v="2574" actId="14100"/>
          <ac:cxnSpMkLst>
            <pc:docMk/>
            <pc:sldMk cId="3985901566" sldId="260"/>
            <ac:cxnSpMk id="291" creationId="{3DC7FE47-17C0-4240-9004-9DC0DBAC0A4E}"/>
          </ac:cxnSpMkLst>
        </pc:cxnChg>
      </pc:sldChg>
      <pc:sldChg chg="modSp add modAnim">
        <pc:chgData name="Jian" userId="dc9c5ffe-2e2f-4ce4-a6ad-08764b325b15" providerId="ADAL" clId="{9D86C80B-C324-4F68-8A36-C2EB371AB475}" dt="2020-10-16T06:20:41.432" v="7415" actId="20577"/>
        <pc:sldMkLst>
          <pc:docMk/>
          <pc:sldMk cId="2240078883" sldId="292"/>
        </pc:sldMkLst>
        <pc:spChg chg="mod">
          <ac:chgData name="Jian" userId="dc9c5ffe-2e2f-4ce4-a6ad-08764b325b15" providerId="ADAL" clId="{9D86C80B-C324-4F68-8A36-C2EB371AB475}" dt="2020-10-16T06:20:41.432" v="7415" actId="20577"/>
          <ac:spMkLst>
            <pc:docMk/>
            <pc:sldMk cId="2240078883" sldId="292"/>
            <ac:spMk id="3" creationId="{F4BF3978-1E04-4A9F-B889-95A44C20241A}"/>
          </ac:spMkLst>
        </pc:spChg>
      </pc:sldChg>
      <pc:sldChg chg="modSp mod ord modShow">
        <pc:chgData name="Jian" userId="dc9c5ffe-2e2f-4ce4-a6ad-08764b325b15" providerId="ADAL" clId="{9D86C80B-C324-4F68-8A36-C2EB371AB475}" dt="2020-10-14T21:55:17.374" v="300"/>
        <pc:sldMkLst>
          <pc:docMk/>
          <pc:sldMk cId="4268386474" sldId="293"/>
        </pc:sldMkLst>
        <pc:spChg chg="mod">
          <ac:chgData name="Jian" userId="dc9c5ffe-2e2f-4ce4-a6ad-08764b325b15" providerId="ADAL" clId="{9D86C80B-C324-4F68-8A36-C2EB371AB475}" dt="2020-10-14T18:07:30.537" v="85" actId="1038"/>
          <ac:spMkLst>
            <pc:docMk/>
            <pc:sldMk cId="4268386474" sldId="293"/>
            <ac:spMk id="2" creationId="{99A5EF08-BCEE-4A5C-AC4E-A63FB7BC4217}"/>
          </ac:spMkLst>
        </pc:spChg>
        <pc:spChg chg="mod">
          <ac:chgData name="Jian" userId="dc9c5ffe-2e2f-4ce4-a6ad-08764b325b15" providerId="ADAL" clId="{9D86C80B-C324-4F68-8A36-C2EB371AB475}" dt="2020-10-14T18:19:23.553" v="93" actId="1035"/>
          <ac:spMkLst>
            <pc:docMk/>
            <pc:sldMk cId="4268386474" sldId="293"/>
            <ac:spMk id="3" creationId="{A74C54AD-B68E-4E67-ADA3-E3773D1F502C}"/>
          </ac:spMkLst>
        </pc:spChg>
      </pc:sldChg>
      <pc:sldChg chg="mod ord modShow">
        <pc:chgData name="Jian" userId="dc9c5ffe-2e2f-4ce4-a6ad-08764b325b15" providerId="ADAL" clId="{9D86C80B-C324-4F68-8A36-C2EB371AB475}" dt="2020-10-14T21:55:17.374" v="300"/>
        <pc:sldMkLst>
          <pc:docMk/>
          <pc:sldMk cId="838465868" sldId="294"/>
        </pc:sldMkLst>
      </pc:sldChg>
      <pc:sldChg chg="delSp modSp mod ord delAnim modShow">
        <pc:chgData name="Jian" userId="dc9c5ffe-2e2f-4ce4-a6ad-08764b325b15" providerId="ADAL" clId="{9D86C80B-C324-4F68-8A36-C2EB371AB475}" dt="2020-10-16T23:56:17.415" v="15020" actId="1076"/>
        <pc:sldMkLst>
          <pc:docMk/>
          <pc:sldMk cId="596718575" sldId="303"/>
        </pc:sldMkLst>
        <pc:spChg chg="mod">
          <ac:chgData name="Jian" userId="dc9c5ffe-2e2f-4ce4-a6ad-08764b325b15" providerId="ADAL" clId="{9D86C80B-C324-4F68-8A36-C2EB371AB475}" dt="2020-10-16T23:56:17.415" v="15020" actId="1076"/>
          <ac:spMkLst>
            <pc:docMk/>
            <pc:sldMk cId="596718575" sldId="303"/>
            <ac:spMk id="2" creationId="{04B1FC42-C078-4B33-A617-8DE6C8A9D413}"/>
          </ac:spMkLst>
        </pc:spChg>
        <pc:spChg chg="mod">
          <ac:chgData name="Jian" userId="dc9c5ffe-2e2f-4ce4-a6ad-08764b325b15" providerId="ADAL" clId="{9D86C80B-C324-4F68-8A36-C2EB371AB475}" dt="2020-10-15T21:57:25.417" v="3730" actId="20577"/>
          <ac:spMkLst>
            <pc:docMk/>
            <pc:sldMk cId="596718575" sldId="303"/>
            <ac:spMk id="6" creationId="{AF9CAC18-C004-48AE-AC87-75B52FCFCF54}"/>
          </ac:spMkLst>
        </pc:spChg>
        <pc:spChg chg="mod">
          <ac:chgData name="Jian" userId="dc9c5ffe-2e2f-4ce4-a6ad-08764b325b15" providerId="ADAL" clId="{9D86C80B-C324-4F68-8A36-C2EB371AB475}" dt="2020-10-15T21:56:13.324" v="3705" actId="1076"/>
          <ac:spMkLst>
            <pc:docMk/>
            <pc:sldMk cId="596718575" sldId="303"/>
            <ac:spMk id="38" creationId="{F9909E81-9A4F-4607-BA30-89C07AD4B305}"/>
          </ac:spMkLst>
        </pc:spChg>
        <pc:spChg chg="mod">
          <ac:chgData name="Jian" userId="dc9c5ffe-2e2f-4ce4-a6ad-08764b325b15" providerId="ADAL" clId="{9D86C80B-C324-4F68-8A36-C2EB371AB475}" dt="2020-10-15T21:56:13.324" v="3705" actId="1076"/>
          <ac:spMkLst>
            <pc:docMk/>
            <pc:sldMk cId="596718575" sldId="303"/>
            <ac:spMk id="46" creationId="{5BF99D4E-574E-470D-9225-424CCEFD7A53}"/>
          </ac:spMkLst>
        </pc:spChg>
        <pc:spChg chg="mod">
          <ac:chgData name="Jian" userId="dc9c5ffe-2e2f-4ce4-a6ad-08764b325b15" providerId="ADAL" clId="{9D86C80B-C324-4F68-8A36-C2EB371AB475}" dt="2020-10-15T21:56:13.324" v="3705" actId="1076"/>
          <ac:spMkLst>
            <pc:docMk/>
            <pc:sldMk cId="596718575" sldId="303"/>
            <ac:spMk id="48" creationId="{F31C9D52-BF92-4A8F-89B3-8CB142C876CA}"/>
          </ac:spMkLst>
        </pc:spChg>
        <pc:spChg chg="mod">
          <ac:chgData name="Jian" userId="dc9c5ffe-2e2f-4ce4-a6ad-08764b325b15" providerId="ADAL" clId="{9D86C80B-C324-4F68-8A36-C2EB371AB475}" dt="2020-10-15T21:56:13.324" v="3705" actId="1076"/>
          <ac:spMkLst>
            <pc:docMk/>
            <pc:sldMk cId="596718575" sldId="303"/>
            <ac:spMk id="50" creationId="{A40C064B-3645-4275-A81A-160F2DDCF420}"/>
          </ac:spMkLst>
        </pc:spChg>
        <pc:spChg chg="mod">
          <ac:chgData name="Jian" userId="dc9c5ffe-2e2f-4ce4-a6ad-08764b325b15" providerId="ADAL" clId="{9D86C80B-C324-4F68-8A36-C2EB371AB475}" dt="2020-10-15T21:56:13.324" v="3705" actId="1076"/>
          <ac:spMkLst>
            <pc:docMk/>
            <pc:sldMk cId="596718575" sldId="303"/>
            <ac:spMk id="60" creationId="{E7DBE2E0-3A57-4F6B-9F4D-A116BA73E33A}"/>
          </ac:spMkLst>
        </pc:spChg>
        <pc:spChg chg="mod">
          <ac:chgData name="Jian" userId="dc9c5ffe-2e2f-4ce4-a6ad-08764b325b15" providerId="ADAL" clId="{9D86C80B-C324-4F68-8A36-C2EB371AB475}" dt="2020-10-15T21:56:13.324" v="3705" actId="1076"/>
          <ac:spMkLst>
            <pc:docMk/>
            <pc:sldMk cId="596718575" sldId="303"/>
            <ac:spMk id="61" creationId="{C2CF7324-88C1-4DC7-BE92-17379F653932}"/>
          </ac:spMkLst>
        </pc:spChg>
        <pc:spChg chg="mod">
          <ac:chgData name="Jian" userId="dc9c5ffe-2e2f-4ce4-a6ad-08764b325b15" providerId="ADAL" clId="{9D86C80B-C324-4F68-8A36-C2EB371AB475}" dt="2020-10-15T21:56:13.324" v="3705" actId="1076"/>
          <ac:spMkLst>
            <pc:docMk/>
            <pc:sldMk cId="596718575" sldId="303"/>
            <ac:spMk id="63" creationId="{AB53C903-3A5A-4F9E-933E-3BC523708075}"/>
          </ac:spMkLst>
        </pc:spChg>
        <pc:spChg chg="mod">
          <ac:chgData name="Jian" userId="dc9c5ffe-2e2f-4ce4-a6ad-08764b325b15" providerId="ADAL" clId="{9D86C80B-C324-4F68-8A36-C2EB371AB475}" dt="2020-10-16T05:03:58.841" v="5632" actId="6549"/>
          <ac:spMkLst>
            <pc:docMk/>
            <pc:sldMk cId="596718575" sldId="303"/>
            <ac:spMk id="64" creationId="{8C065143-56B1-493A-B00E-19A827FE478C}"/>
          </ac:spMkLst>
        </pc:spChg>
        <pc:spChg chg="mod">
          <ac:chgData name="Jian" userId="dc9c5ffe-2e2f-4ce4-a6ad-08764b325b15" providerId="ADAL" clId="{9D86C80B-C324-4F68-8A36-C2EB371AB475}" dt="2020-10-15T21:56:13.324" v="3705" actId="1076"/>
          <ac:spMkLst>
            <pc:docMk/>
            <pc:sldMk cId="596718575" sldId="303"/>
            <ac:spMk id="66" creationId="{F2473D42-6EE2-496A-9238-931129DCBF5B}"/>
          </ac:spMkLst>
        </pc:spChg>
        <pc:spChg chg="mod">
          <ac:chgData name="Jian" userId="dc9c5ffe-2e2f-4ce4-a6ad-08764b325b15" providerId="ADAL" clId="{9D86C80B-C324-4F68-8A36-C2EB371AB475}" dt="2020-10-15T21:56:04.805" v="3703" actId="1076"/>
          <ac:spMkLst>
            <pc:docMk/>
            <pc:sldMk cId="596718575" sldId="303"/>
            <ac:spMk id="67" creationId="{BAA87CBE-8092-4837-823F-C0D41E32DCF8}"/>
          </ac:spMkLst>
        </pc:spChg>
        <pc:spChg chg="mod">
          <ac:chgData name="Jian" userId="dc9c5ffe-2e2f-4ce4-a6ad-08764b325b15" providerId="ADAL" clId="{9D86C80B-C324-4F68-8A36-C2EB371AB475}" dt="2020-10-15T21:56:04.805" v="3703" actId="1076"/>
          <ac:spMkLst>
            <pc:docMk/>
            <pc:sldMk cId="596718575" sldId="303"/>
            <ac:spMk id="68" creationId="{6F8D76F8-BAA2-443A-A960-3FF269BA660C}"/>
          </ac:spMkLst>
        </pc:spChg>
        <pc:spChg chg="mod">
          <ac:chgData name="Jian" userId="dc9c5ffe-2e2f-4ce4-a6ad-08764b325b15" providerId="ADAL" clId="{9D86C80B-C324-4F68-8A36-C2EB371AB475}" dt="2020-10-15T21:56:04.805" v="3703" actId="1076"/>
          <ac:spMkLst>
            <pc:docMk/>
            <pc:sldMk cId="596718575" sldId="303"/>
            <ac:spMk id="71" creationId="{A0A919D1-10C7-452F-BBB5-225956CE50C3}"/>
          </ac:spMkLst>
        </pc:spChg>
        <pc:spChg chg="mod">
          <ac:chgData name="Jian" userId="dc9c5ffe-2e2f-4ce4-a6ad-08764b325b15" providerId="ADAL" clId="{9D86C80B-C324-4F68-8A36-C2EB371AB475}" dt="2020-10-15T21:56:04.805" v="3703" actId="1076"/>
          <ac:spMkLst>
            <pc:docMk/>
            <pc:sldMk cId="596718575" sldId="303"/>
            <ac:spMk id="73" creationId="{D1984226-EA79-4D38-9039-4CC0E80BAFE4}"/>
          </ac:spMkLst>
        </pc:spChg>
        <pc:spChg chg="mod">
          <ac:chgData name="Jian" userId="dc9c5ffe-2e2f-4ce4-a6ad-08764b325b15" providerId="ADAL" clId="{9D86C80B-C324-4F68-8A36-C2EB371AB475}" dt="2020-10-15T21:56:04.805" v="3703" actId="1076"/>
          <ac:spMkLst>
            <pc:docMk/>
            <pc:sldMk cId="596718575" sldId="303"/>
            <ac:spMk id="85" creationId="{531769A1-E196-4649-BBC3-86E8B9DA9ABD}"/>
          </ac:spMkLst>
        </pc:spChg>
        <pc:spChg chg="mod">
          <ac:chgData name="Jian" userId="dc9c5ffe-2e2f-4ce4-a6ad-08764b325b15" providerId="ADAL" clId="{9D86C80B-C324-4F68-8A36-C2EB371AB475}" dt="2020-10-15T21:56:04.805" v="3703" actId="1076"/>
          <ac:spMkLst>
            <pc:docMk/>
            <pc:sldMk cId="596718575" sldId="303"/>
            <ac:spMk id="104" creationId="{E1560759-C32F-4A6D-9796-10243209069C}"/>
          </ac:spMkLst>
        </pc:spChg>
        <pc:spChg chg="mod">
          <ac:chgData name="Jian" userId="dc9c5ffe-2e2f-4ce4-a6ad-08764b325b15" providerId="ADAL" clId="{9D86C80B-C324-4F68-8A36-C2EB371AB475}" dt="2020-10-15T21:56:04.805" v="3703" actId="1076"/>
          <ac:spMkLst>
            <pc:docMk/>
            <pc:sldMk cId="596718575" sldId="303"/>
            <ac:spMk id="110" creationId="{ACDE99C5-00B1-4E9D-B437-A082D450EF37}"/>
          </ac:spMkLst>
        </pc:spChg>
        <pc:spChg chg="mod">
          <ac:chgData name="Jian" userId="dc9c5ffe-2e2f-4ce4-a6ad-08764b325b15" providerId="ADAL" clId="{9D86C80B-C324-4F68-8A36-C2EB371AB475}" dt="2020-10-15T22:16:06.992" v="3826" actId="1038"/>
          <ac:spMkLst>
            <pc:docMk/>
            <pc:sldMk cId="596718575" sldId="303"/>
            <ac:spMk id="118" creationId="{7C3BAF8B-DE89-4CCD-8354-5360A64AAAFE}"/>
          </ac:spMkLst>
        </pc:spChg>
        <pc:spChg chg="mod">
          <ac:chgData name="Jian" userId="dc9c5ffe-2e2f-4ce4-a6ad-08764b325b15" providerId="ADAL" clId="{9D86C80B-C324-4F68-8A36-C2EB371AB475}" dt="2020-10-15T22:16:06.992" v="3826" actId="1038"/>
          <ac:spMkLst>
            <pc:docMk/>
            <pc:sldMk cId="596718575" sldId="303"/>
            <ac:spMk id="119" creationId="{125FC674-1750-4DB1-86C2-6F5E45868854}"/>
          </ac:spMkLst>
        </pc:spChg>
        <pc:spChg chg="mod">
          <ac:chgData name="Jian" userId="dc9c5ffe-2e2f-4ce4-a6ad-08764b325b15" providerId="ADAL" clId="{9D86C80B-C324-4F68-8A36-C2EB371AB475}" dt="2020-10-15T22:16:06.992" v="3826" actId="1038"/>
          <ac:spMkLst>
            <pc:docMk/>
            <pc:sldMk cId="596718575" sldId="303"/>
            <ac:spMk id="127" creationId="{32232DBC-9208-4109-8EA6-86093841B8BE}"/>
          </ac:spMkLst>
        </pc:spChg>
        <pc:spChg chg="mod">
          <ac:chgData name="Jian" userId="dc9c5ffe-2e2f-4ce4-a6ad-08764b325b15" providerId="ADAL" clId="{9D86C80B-C324-4F68-8A36-C2EB371AB475}" dt="2020-10-15T22:16:06.992" v="3826" actId="1038"/>
          <ac:spMkLst>
            <pc:docMk/>
            <pc:sldMk cId="596718575" sldId="303"/>
            <ac:spMk id="138" creationId="{1B64B049-4C31-4CDF-A014-80BF259503D6}"/>
          </ac:spMkLst>
        </pc:spChg>
        <pc:spChg chg="mod">
          <ac:chgData name="Jian" userId="dc9c5ffe-2e2f-4ce4-a6ad-08764b325b15" providerId="ADAL" clId="{9D86C80B-C324-4F68-8A36-C2EB371AB475}" dt="2020-10-15T22:16:11.743" v="3827" actId="14100"/>
          <ac:spMkLst>
            <pc:docMk/>
            <pc:sldMk cId="596718575" sldId="303"/>
            <ac:spMk id="143" creationId="{30A8408E-DA22-484A-8627-A29CB5FEAD36}"/>
          </ac:spMkLst>
        </pc:spChg>
        <pc:spChg chg="del">
          <ac:chgData name="Jian" userId="dc9c5ffe-2e2f-4ce4-a6ad-08764b325b15" providerId="ADAL" clId="{9D86C80B-C324-4F68-8A36-C2EB371AB475}" dt="2020-10-15T21:55:48.231" v="3700" actId="478"/>
          <ac:spMkLst>
            <pc:docMk/>
            <pc:sldMk cId="596718575" sldId="303"/>
            <ac:spMk id="145" creationId="{EEEEA637-FD19-4310-A6A7-9811CF58C15F}"/>
          </ac:spMkLst>
        </pc:spChg>
        <pc:spChg chg="del">
          <ac:chgData name="Jian" userId="dc9c5ffe-2e2f-4ce4-a6ad-08764b325b15" providerId="ADAL" clId="{9D86C80B-C324-4F68-8A36-C2EB371AB475}" dt="2020-10-15T21:55:48.231" v="3700" actId="478"/>
          <ac:spMkLst>
            <pc:docMk/>
            <pc:sldMk cId="596718575" sldId="303"/>
            <ac:spMk id="150" creationId="{B27149EE-8F36-4126-B44D-C2AEA2B14EC6}"/>
          </ac:spMkLst>
        </pc:spChg>
        <pc:spChg chg="del">
          <ac:chgData name="Jian" userId="dc9c5ffe-2e2f-4ce4-a6ad-08764b325b15" providerId="ADAL" clId="{9D86C80B-C324-4F68-8A36-C2EB371AB475}" dt="2020-10-15T21:55:48.231" v="3700" actId="478"/>
          <ac:spMkLst>
            <pc:docMk/>
            <pc:sldMk cId="596718575" sldId="303"/>
            <ac:spMk id="151" creationId="{83D6858A-E381-4C8F-A587-225897E7D4EB}"/>
          </ac:spMkLst>
        </pc:spChg>
        <pc:spChg chg="del">
          <ac:chgData name="Jian" userId="dc9c5ffe-2e2f-4ce4-a6ad-08764b325b15" providerId="ADAL" clId="{9D86C80B-C324-4F68-8A36-C2EB371AB475}" dt="2020-10-15T21:55:48.231" v="3700" actId="478"/>
          <ac:spMkLst>
            <pc:docMk/>
            <pc:sldMk cId="596718575" sldId="303"/>
            <ac:spMk id="152" creationId="{1678E02C-E7BB-4D8B-B466-0B17A672807C}"/>
          </ac:spMkLst>
        </pc:spChg>
        <pc:spChg chg="del">
          <ac:chgData name="Jian" userId="dc9c5ffe-2e2f-4ce4-a6ad-08764b325b15" providerId="ADAL" clId="{9D86C80B-C324-4F68-8A36-C2EB371AB475}" dt="2020-10-15T21:55:48.231" v="3700" actId="478"/>
          <ac:spMkLst>
            <pc:docMk/>
            <pc:sldMk cId="596718575" sldId="303"/>
            <ac:spMk id="153" creationId="{02133A6D-8317-40B2-B6B2-E4C9DA0AC4B8}"/>
          </ac:spMkLst>
        </pc:spChg>
        <pc:spChg chg="del">
          <ac:chgData name="Jian" userId="dc9c5ffe-2e2f-4ce4-a6ad-08764b325b15" providerId="ADAL" clId="{9D86C80B-C324-4F68-8A36-C2EB371AB475}" dt="2020-10-15T21:55:48.231" v="3700" actId="478"/>
          <ac:spMkLst>
            <pc:docMk/>
            <pc:sldMk cId="596718575" sldId="303"/>
            <ac:spMk id="154" creationId="{734C7A65-E38E-42CD-B816-31C3C65E187F}"/>
          </ac:spMkLst>
        </pc:spChg>
        <pc:spChg chg="del">
          <ac:chgData name="Jian" userId="dc9c5ffe-2e2f-4ce4-a6ad-08764b325b15" providerId="ADAL" clId="{9D86C80B-C324-4F68-8A36-C2EB371AB475}" dt="2020-10-15T21:55:48.231" v="3700" actId="478"/>
          <ac:spMkLst>
            <pc:docMk/>
            <pc:sldMk cId="596718575" sldId="303"/>
            <ac:spMk id="155" creationId="{BD6F94C0-6E37-473C-A64E-32F5037324FA}"/>
          </ac:spMkLst>
        </pc:spChg>
        <pc:spChg chg="del">
          <ac:chgData name="Jian" userId="dc9c5ffe-2e2f-4ce4-a6ad-08764b325b15" providerId="ADAL" clId="{9D86C80B-C324-4F68-8A36-C2EB371AB475}" dt="2020-10-15T21:55:48.231" v="3700" actId="478"/>
          <ac:spMkLst>
            <pc:docMk/>
            <pc:sldMk cId="596718575" sldId="303"/>
            <ac:spMk id="156" creationId="{6AFDCD7B-967E-4B2D-8949-4ECAF9471F09}"/>
          </ac:spMkLst>
        </pc:spChg>
        <pc:spChg chg="del">
          <ac:chgData name="Jian" userId="dc9c5ffe-2e2f-4ce4-a6ad-08764b325b15" providerId="ADAL" clId="{9D86C80B-C324-4F68-8A36-C2EB371AB475}" dt="2020-10-15T21:55:48.231" v="3700" actId="478"/>
          <ac:spMkLst>
            <pc:docMk/>
            <pc:sldMk cId="596718575" sldId="303"/>
            <ac:spMk id="165" creationId="{E6A62CAB-F938-4042-A000-74E78187D718}"/>
          </ac:spMkLst>
        </pc:spChg>
        <pc:spChg chg="del">
          <ac:chgData name="Jian" userId="dc9c5ffe-2e2f-4ce4-a6ad-08764b325b15" providerId="ADAL" clId="{9D86C80B-C324-4F68-8A36-C2EB371AB475}" dt="2020-10-15T21:55:48.231" v="3700" actId="478"/>
          <ac:spMkLst>
            <pc:docMk/>
            <pc:sldMk cId="596718575" sldId="303"/>
            <ac:spMk id="166" creationId="{07B4435F-EFBE-4E23-8761-8D5B3A46DF40}"/>
          </ac:spMkLst>
        </pc:spChg>
        <pc:spChg chg="del">
          <ac:chgData name="Jian" userId="dc9c5ffe-2e2f-4ce4-a6ad-08764b325b15" providerId="ADAL" clId="{9D86C80B-C324-4F68-8A36-C2EB371AB475}" dt="2020-10-15T21:55:48.231" v="3700" actId="478"/>
          <ac:spMkLst>
            <pc:docMk/>
            <pc:sldMk cId="596718575" sldId="303"/>
            <ac:spMk id="167" creationId="{7BFB6C2B-0B65-4460-AAE7-79C6D8698499}"/>
          </ac:spMkLst>
        </pc:spChg>
        <pc:spChg chg="del">
          <ac:chgData name="Jian" userId="dc9c5ffe-2e2f-4ce4-a6ad-08764b325b15" providerId="ADAL" clId="{9D86C80B-C324-4F68-8A36-C2EB371AB475}" dt="2020-10-15T21:55:48.231" v="3700" actId="478"/>
          <ac:spMkLst>
            <pc:docMk/>
            <pc:sldMk cId="596718575" sldId="303"/>
            <ac:spMk id="175" creationId="{421361E5-3D68-4272-9B75-D4970138719F}"/>
          </ac:spMkLst>
        </pc:spChg>
        <pc:spChg chg="del">
          <ac:chgData name="Jian" userId="dc9c5ffe-2e2f-4ce4-a6ad-08764b325b15" providerId="ADAL" clId="{9D86C80B-C324-4F68-8A36-C2EB371AB475}" dt="2020-10-15T21:55:48.231" v="3700" actId="478"/>
          <ac:spMkLst>
            <pc:docMk/>
            <pc:sldMk cId="596718575" sldId="303"/>
            <ac:spMk id="176" creationId="{B53F9B76-B745-4A39-830B-5B1951C67439}"/>
          </ac:spMkLst>
        </pc:spChg>
        <pc:spChg chg="del">
          <ac:chgData name="Jian" userId="dc9c5ffe-2e2f-4ce4-a6ad-08764b325b15" providerId="ADAL" clId="{9D86C80B-C324-4F68-8A36-C2EB371AB475}" dt="2020-10-15T21:55:48.231" v="3700" actId="478"/>
          <ac:spMkLst>
            <pc:docMk/>
            <pc:sldMk cId="596718575" sldId="303"/>
            <ac:spMk id="177" creationId="{A606A4BE-50EC-4B1C-9F6A-17B6F21DBD51}"/>
          </ac:spMkLst>
        </pc:spChg>
        <pc:spChg chg="del">
          <ac:chgData name="Jian" userId="dc9c5ffe-2e2f-4ce4-a6ad-08764b325b15" providerId="ADAL" clId="{9D86C80B-C324-4F68-8A36-C2EB371AB475}" dt="2020-10-15T21:55:48.231" v="3700" actId="478"/>
          <ac:spMkLst>
            <pc:docMk/>
            <pc:sldMk cId="596718575" sldId="303"/>
            <ac:spMk id="185" creationId="{3682AF31-BB03-4569-B2C9-7581A9521392}"/>
          </ac:spMkLst>
        </pc:spChg>
        <pc:spChg chg="del">
          <ac:chgData name="Jian" userId="dc9c5ffe-2e2f-4ce4-a6ad-08764b325b15" providerId="ADAL" clId="{9D86C80B-C324-4F68-8A36-C2EB371AB475}" dt="2020-10-15T21:55:48.231" v="3700" actId="478"/>
          <ac:spMkLst>
            <pc:docMk/>
            <pc:sldMk cId="596718575" sldId="303"/>
            <ac:spMk id="186" creationId="{9853B132-5D54-4A11-9D22-26A7B35F4D0D}"/>
          </ac:spMkLst>
        </pc:spChg>
        <pc:spChg chg="del">
          <ac:chgData name="Jian" userId="dc9c5ffe-2e2f-4ce4-a6ad-08764b325b15" providerId="ADAL" clId="{9D86C80B-C324-4F68-8A36-C2EB371AB475}" dt="2020-10-15T21:55:48.231" v="3700" actId="478"/>
          <ac:spMkLst>
            <pc:docMk/>
            <pc:sldMk cId="596718575" sldId="303"/>
            <ac:spMk id="187" creationId="{0D1A41BC-6E3F-401A-9DC1-2EE6784F0CC4}"/>
          </ac:spMkLst>
        </pc:spChg>
        <pc:spChg chg="del">
          <ac:chgData name="Jian" userId="dc9c5ffe-2e2f-4ce4-a6ad-08764b325b15" providerId="ADAL" clId="{9D86C80B-C324-4F68-8A36-C2EB371AB475}" dt="2020-10-15T21:55:48.231" v="3700" actId="478"/>
          <ac:spMkLst>
            <pc:docMk/>
            <pc:sldMk cId="596718575" sldId="303"/>
            <ac:spMk id="195" creationId="{3A8C3D38-A9E0-4794-A851-E9E7025F31A3}"/>
          </ac:spMkLst>
        </pc:spChg>
        <pc:spChg chg="del">
          <ac:chgData name="Jian" userId="dc9c5ffe-2e2f-4ce4-a6ad-08764b325b15" providerId="ADAL" clId="{9D86C80B-C324-4F68-8A36-C2EB371AB475}" dt="2020-10-15T21:55:48.231" v="3700" actId="478"/>
          <ac:spMkLst>
            <pc:docMk/>
            <pc:sldMk cId="596718575" sldId="303"/>
            <ac:spMk id="196" creationId="{17BD8628-2EEC-46EF-AFA4-4B276FB9407C}"/>
          </ac:spMkLst>
        </pc:spChg>
        <pc:spChg chg="del">
          <ac:chgData name="Jian" userId="dc9c5ffe-2e2f-4ce4-a6ad-08764b325b15" providerId="ADAL" clId="{9D86C80B-C324-4F68-8A36-C2EB371AB475}" dt="2020-10-15T21:55:48.231" v="3700" actId="478"/>
          <ac:spMkLst>
            <pc:docMk/>
            <pc:sldMk cId="596718575" sldId="303"/>
            <ac:spMk id="203" creationId="{1F6D11C6-507F-49E9-850F-873020E1E47D}"/>
          </ac:spMkLst>
        </pc:spChg>
        <pc:spChg chg="del">
          <ac:chgData name="Jian" userId="dc9c5ffe-2e2f-4ce4-a6ad-08764b325b15" providerId="ADAL" clId="{9D86C80B-C324-4F68-8A36-C2EB371AB475}" dt="2020-10-15T21:55:48.231" v="3700" actId="478"/>
          <ac:spMkLst>
            <pc:docMk/>
            <pc:sldMk cId="596718575" sldId="303"/>
            <ac:spMk id="204" creationId="{44F6DF7E-AFE1-49DD-83FB-44C6137A7510}"/>
          </ac:spMkLst>
        </pc:spChg>
        <pc:spChg chg="del">
          <ac:chgData name="Jian" userId="dc9c5ffe-2e2f-4ce4-a6ad-08764b325b15" providerId="ADAL" clId="{9D86C80B-C324-4F68-8A36-C2EB371AB475}" dt="2020-10-15T21:55:48.231" v="3700" actId="478"/>
          <ac:spMkLst>
            <pc:docMk/>
            <pc:sldMk cId="596718575" sldId="303"/>
            <ac:spMk id="211" creationId="{DE8B5F96-AFFB-4CD0-92E7-8B3D6E97AAC5}"/>
          </ac:spMkLst>
        </pc:spChg>
        <pc:spChg chg="del">
          <ac:chgData name="Jian" userId="dc9c5ffe-2e2f-4ce4-a6ad-08764b325b15" providerId="ADAL" clId="{9D86C80B-C324-4F68-8A36-C2EB371AB475}" dt="2020-10-15T21:55:48.231" v="3700" actId="478"/>
          <ac:spMkLst>
            <pc:docMk/>
            <pc:sldMk cId="596718575" sldId="303"/>
            <ac:spMk id="212" creationId="{668F0111-3B61-4F93-934E-98EA7F863E0F}"/>
          </ac:spMkLst>
        </pc:spChg>
        <pc:spChg chg="del">
          <ac:chgData name="Jian" userId="dc9c5ffe-2e2f-4ce4-a6ad-08764b325b15" providerId="ADAL" clId="{9D86C80B-C324-4F68-8A36-C2EB371AB475}" dt="2020-10-15T21:55:48.231" v="3700" actId="478"/>
          <ac:spMkLst>
            <pc:docMk/>
            <pc:sldMk cId="596718575" sldId="303"/>
            <ac:spMk id="213" creationId="{DA98E8DB-BD43-418A-8F36-30D5E00689E9}"/>
          </ac:spMkLst>
        </pc:spChg>
        <pc:spChg chg="del">
          <ac:chgData name="Jian" userId="dc9c5ffe-2e2f-4ce4-a6ad-08764b325b15" providerId="ADAL" clId="{9D86C80B-C324-4F68-8A36-C2EB371AB475}" dt="2020-10-15T21:55:48.231" v="3700" actId="478"/>
          <ac:spMkLst>
            <pc:docMk/>
            <pc:sldMk cId="596718575" sldId="303"/>
            <ac:spMk id="221" creationId="{6857DDBB-48BA-4AB6-AA86-A7F460006CCF}"/>
          </ac:spMkLst>
        </pc:spChg>
        <pc:spChg chg="del">
          <ac:chgData name="Jian" userId="dc9c5ffe-2e2f-4ce4-a6ad-08764b325b15" providerId="ADAL" clId="{9D86C80B-C324-4F68-8A36-C2EB371AB475}" dt="2020-10-15T21:55:48.231" v="3700" actId="478"/>
          <ac:spMkLst>
            <pc:docMk/>
            <pc:sldMk cId="596718575" sldId="303"/>
            <ac:spMk id="222" creationId="{B7808881-75FE-4962-B1F2-31D6016AE1F3}"/>
          </ac:spMkLst>
        </pc:spChg>
        <pc:spChg chg="del">
          <ac:chgData name="Jian" userId="dc9c5ffe-2e2f-4ce4-a6ad-08764b325b15" providerId="ADAL" clId="{9D86C80B-C324-4F68-8A36-C2EB371AB475}" dt="2020-10-15T21:55:48.231" v="3700" actId="478"/>
          <ac:spMkLst>
            <pc:docMk/>
            <pc:sldMk cId="596718575" sldId="303"/>
            <ac:spMk id="229" creationId="{0902D516-19A5-4A44-8454-D53651B5A9B9}"/>
          </ac:spMkLst>
        </pc:spChg>
        <pc:spChg chg="del">
          <ac:chgData name="Jian" userId="dc9c5ffe-2e2f-4ce4-a6ad-08764b325b15" providerId="ADAL" clId="{9D86C80B-C324-4F68-8A36-C2EB371AB475}" dt="2020-10-15T21:55:48.231" v="3700" actId="478"/>
          <ac:spMkLst>
            <pc:docMk/>
            <pc:sldMk cId="596718575" sldId="303"/>
            <ac:spMk id="230" creationId="{4652BEA8-5E1C-4EC7-8EC5-614DB5B7195C}"/>
          </ac:spMkLst>
        </pc:spChg>
        <pc:spChg chg="del">
          <ac:chgData name="Jian" userId="dc9c5ffe-2e2f-4ce4-a6ad-08764b325b15" providerId="ADAL" clId="{9D86C80B-C324-4F68-8A36-C2EB371AB475}" dt="2020-10-15T21:55:48.231" v="3700" actId="478"/>
          <ac:spMkLst>
            <pc:docMk/>
            <pc:sldMk cId="596718575" sldId="303"/>
            <ac:spMk id="241" creationId="{01F1AA73-09C8-4510-8D5F-AD6539AA3D57}"/>
          </ac:spMkLst>
        </pc:spChg>
        <pc:spChg chg="del">
          <ac:chgData name="Jian" userId="dc9c5ffe-2e2f-4ce4-a6ad-08764b325b15" providerId="ADAL" clId="{9D86C80B-C324-4F68-8A36-C2EB371AB475}" dt="2020-10-15T21:55:48.231" v="3700" actId="478"/>
          <ac:spMkLst>
            <pc:docMk/>
            <pc:sldMk cId="596718575" sldId="303"/>
            <ac:spMk id="244" creationId="{53F93345-71E8-42F7-B956-0E9D9EBE91E8}"/>
          </ac:spMkLst>
        </pc:spChg>
        <pc:spChg chg="del">
          <ac:chgData name="Jian" userId="dc9c5ffe-2e2f-4ce4-a6ad-08764b325b15" providerId="ADAL" clId="{9D86C80B-C324-4F68-8A36-C2EB371AB475}" dt="2020-10-15T21:55:48.231" v="3700" actId="478"/>
          <ac:spMkLst>
            <pc:docMk/>
            <pc:sldMk cId="596718575" sldId="303"/>
            <ac:spMk id="245" creationId="{6B6E219C-D85C-4D2A-B483-435EA9CBA3DD}"/>
          </ac:spMkLst>
        </pc:spChg>
        <pc:spChg chg="del">
          <ac:chgData name="Jian" userId="dc9c5ffe-2e2f-4ce4-a6ad-08764b325b15" providerId="ADAL" clId="{9D86C80B-C324-4F68-8A36-C2EB371AB475}" dt="2020-10-15T21:55:48.231" v="3700" actId="478"/>
          <ac:spMkLst>
            <pc:docMk/>
            <pc:sldMk cId="596718575" sldId="303"/>
            <ac:spMk id="246" creationId="{71A90A10-5B6E-4969-A089-59FA6D6AB347}"/>
          </ac:spMkLst>
        </pc:spChg>
        <pc:spChg chg="del">
          <ac:chgData name="Jian" userId="dc9c5ffe-2e2f-4ce4-a6ad-08764b325b15" providerId="ADAL" clId="{9D86C80B-C324-4F68-8A36-C2EB371AB475}" dt="2020-10-15T21:55:48.231" v="3700" actId="478"/>
          <ac:spMkLst>
            <pc:docMk/>
            <pc:sldMk cId="596718575" sldId="303"/>
            <ac:spMk id="254" creationId="{9ADE5141-9FC0-4F1F-BDCB-337E36187232}"/>
          </ac:spMkLst>
        </pc:spChg>
        <pc:spChg chg="del">
          <ac:chgData name="Jian" userId="dc9c5ffe-2e2f-4ce4-a6ad-08764b325b15" providerId="ADAL" clId="{9D86C80B-C324-4F68-8A36-C2EB371AB475}" dt="2020-10-15T21:55:48.231" v="3700" actId="478"/>
          <ac:spMkLst>
            <pc:docMk/>
            <pc:sldMk cId="596718575" sldId="303"/>
            <ac:spMk id="255" creationId="{E13EE29C-422B-4837-9112-BE5F9D6C0FE1}"/>
          </ac:spMkLst>
        </pc:spChg>
        <pc:spChg chg="del">
          <ac:chgData name="Jian" userId="dc9c5ffe-2e2f-4ce4-a6ad-08764b325b15" providerId="ADAL" clId="{9D86C80B-C324-4F68-8A36-C2EB371AB475}" dt="2020-10-15T21:55:48.231" v="3700" actId="478"/>
          <ac:spMkLst>
            <pc:docMk/>
            <pc:sldMk cId="596718575" sldId="303"/>
            <ac:spMk id="262" creationId="{53DB10E2-F06C-4DD3-BA88-E3081B13F68A}"/>
          </ac:spMkLst>
        </pc:spChg>
        <pc:spChg chg="del">
          <ac:chgData name="Jian" userId="dc9c5ffe-2e2f-4ce4-a6ad-08764b325b15" providerId="ADAL" clId="{9D86C80B-C324-4F68-8A36-C2EB371AB475}" dt="2020-10-15T21:55:48.231" v="3700" actId="478"/>
          <ac:spMkLst>
            <pc:docMk/>
            <pc:sldMk cId="596718575" sldId="303"/>
            <ac:spMk id="263" creationId="{EFF4D5FC-B1CF-4A06-AB65-44C7A301694B}"/>
          </ac:spMkLst>
        </pc:spChg>
        <pc:spChg chg="del">
          <ac:chgData name="Jian" userId="dc9c5ffe-2e2f-4ce4-a6ad-08764b325b15" providerId="ADAL" clId="{9D86C80B-C324-4F68-8A36-C2EB371AB475}" dt="2020-10-15T21:55:48.231" v="3700" actId="478"/>
          <ac:spMkLst>
            <pc:docMk/>
            <pc:sldMk cId="596718575" sldId="303"/>
            <ac:spMk id="271" creationId="{D13A5CFE-46C5-42CE-9543-770E147FA8F1}"/>
          </ac:spMkLst>
        </pc:spChg>
        <pc:spChg chg="del">
          <ac:chgData name="Jian" userId="dc9c5ffe-2e2f-4ce4-a6ad-08764b325b15" providerId="ADAL" clId="{9D86C80B-C324-4F68-8A36-C2EB371AB475}" dt="2020-10-15T21:55:48.231" v="3700" actId="478"/>
          <ac:spMkLst>
            <pc:docMk/>
            <pc:sldMk cId="596718575" sldId="303"/>
            <ac:spMk id="272" creationId="{3260407E-3E93-412F-B7C7-B199FDE9617A}"/>
          </ac:spMkLst>
        </pc:spChg>
        <pc:spChg chg="del">
          <ac:chgData name="Jian" userId="dc9c5ffe-2e2f-4ce4-a6ad-08764b325b15" providerId="ADAL" clId="{9D86C80B-C324-4F68-8A36-C2EB371AB475}" dt="2020-10-15T21:55:48.231" v="3700" actId="478"/>
          <ac:spMkLst>
            <pc:docMk/>
            <pc:sldMk cId="596718575" sldId="303"/>
            <ac:spMk id="297" creationId="{D71F06FD-0C98-4C81-BA4E-01DD50A4BA32}"/>
          </ac:spMkLst>
        </pc:spChg>
        <pc:spChg chg="del">
          <ac:chgData name="Jian" userId="dc9c5ffe-2e2f-4ce4-a6ad-08764b325b15" providerId="ADAL" clId="{9D86C80B-C324-4F68-8A36-C2EB371AB475}" dt="2020-10-15T21:55:48.231" v="3700" actId="478"/>
          <ac:spMkLst>
            <pc:docMk/>
            <pc:sldMk cId="596718575" sldId="303"/>
            <ac:spMk id="298" creationId="{D92079B4-0E0B-4F60-9B0C-48A528AA06A1}"/>
          </ac:spMkLst>
        </pc:spChg>
        <pc:spChg chg="del mod">
          <ac:chgData name="Jian" userId="dc9c5ffe-2e2f-4ce4-a6ad-08764b325b15" providerId="ADAL" clId="{9D86C80B-C324-4F68-8A36-C2EB371AB475}" dt="2020-10-15T21:55:48.231" v="3700" actId="478"/>
          <ac:spMkLst>
            <pc:docMk/>
            <pc:sldMk cId="596718575" sldId="303"/>
            <ac:spMk id="299" creationId="{45080E94-9608-44D4-9D9E-E588DDAD891E}"/>
          </ac:spMkLst>
        </pc:spChg>
        <pc:spChg chg="del">
          <ac:chgData name="Jian" userId="dc9c5ffe-2e2f-4ce4-a6ad-08764b325b15" providerId="ADAL" clId="{9D86C80B-C324-4F68-8A36-C2EB371AB475}" dt="2020-10-15T21:55:48.231" v="3700" actId="478"/>
          <ac:spMkLst>
            <pc:docMk/>
            <pc:sldMk cId="596718575" sldId="303"/>
            <ac:spMk id="321" creationId="{5179687D-D5B3-4699-B002-971105133F84}"/>
          </ac:spMkLst>
        </pc:spChg>
        <pc:spChg chg="del">
          <ac:chgData name="Jian" userId="dc9c5ffe-2e2f-4ce4-a6ad-08764b325b15" providerId="ADAL" clId="{9D86C80B-C324-4F68-8A36-C2EB371AB475}" dt="2020-10-15T21:55:48.231" v="3700" actId="478"/>
          <ac:spMkLst>
            <pc:docMk/>
            <pc:sldMk cId="596718575" sldId="303"/>
            <ac:spMk id="324" creationId="{CDA8AD85-F2F2-479C-A3CB-1958121321A0}"/>
          </ac:spMkLst>
        </pc:spChg>
        <pc:spChg chg="del mod">
          <ac:chgData name="Jian" userId="dc9c5ffe-2e2f-4ce4-a6ad-08764b325b15" providerId="ADAL" clId="{9D86C80B-C324-4F68-8A36-C2EB371AB475}" dt="2020-10-15T21:55:48.231" v="3700" actId="478"/>
          <ac:spMkLst>
            <pc:docMk/>
            <pc:sldMk cId="596718575" sldId="303"/>
            <ac:spMk id="325" creationId="{A7B29670-0A3D-4705-B1FB-1BF4F6FEC380}"/>
          </ac:spMkLst>
        </pc:spChg>
        <pc:spChg chg="del">
          <ac:chgData name="Jian" userId="dc9c5ffe-2e2f-4ce4-a6ad-08764b325b15" providerId="ADAL" clId="{9D86C80B-C324-4F68-8A36-C2EB371AB475}" dt="2020-10-15T21:55:48.231" v="3700" actId="478"/>
          <ac:spMkLst>
            <pc:docMk/>
            <pc:sldMk cId="596718575" sldId="303"/>
            <ac:spMk id="336" creationId="{0B6FCC07-C86D-44F9-993F-5FD825E380A6}"/>
          </ac:spMkLst>
        </pc:spChg>
        <pc:spChg chg="del mod">
          <ac:chgData name="Jian" userId="dc9c5ffe-2e2f-4ce4-a6ad-08764b325b15" providerId="ADAL" clId="{9D86C80B-C324-4F68-8A36-C2EB371AB475}" dt="2020-10-15T21:55:48.231" v="3700" actId="478"/>
          <ac:spMkLst>
            <pc:docMk/>
            <pc:sldMk cId="596718575" sldId="303"/>
            <ac:spMk id="338" creationId="{25727634-28B7-4E1F-8A4E-1950A2E0B600}"/>
          </ac:spMkLst>
        </pc:spChg>
        <pc:spChg chg="del">
          <ac:chgData name="Jian" userId="dc9c5ffe-2e2f-4ce4-a6ad-08764b325b15" providerId="ADAL" clId="{9D86C80B-C324-4F68-8A36-C2EB371AB475}" dt="2020-10-15T21:55:48.231" v="3700" actId="478"/>
          <ac:spMkLst>
            <pc:docMk/>
            <pc:sldMk cId="596718575" sldId="303"/>
            <ac:spMk id="342" creationId="{4D963CDE-BAE3-46CC-A252-43BDD562CCD7}"/>
          </ac:spMkLst>
        </pc:spChg>
        <pc:spChg chg="del">
          <ac:chgData name="Jian" userId="dc9c5ffe-2e2f-4ce4-a6ad-08764b325b15" providerId="ADAL" clId="{9D86C80B-C324-4F68-8A36-C2EB371AB475}" dt="2020-10-15T21:55:48.231" v="3700" actId="478"/>
          <ac:spMkLst>
            <pc:docMk/>
            <pc:sldMk cId="596718575" sldId="303"/>
            <ac:spMk id="343" creationId="{BF7CEBC7-484C-40C1-83D9-AD6FABF893A9}"/>
          </ac:spMkLst>
        </pc:spChg>
        <pc:spChg chg="del mod">
          <ac:chgData name="Jian" userId="dc9c5ffe-2e2f-4ce4-a6ad-08764b325b15" providerId="ADAL" clId="{9D86C80B-C324-4F68-8A36-C2EB371AB475}" dt="2020-10-15T21:55:48.231" v="3700" actId="478"/>
          <ac:spMkLst>
            <pc:docMk/>
            <pc:sldMk cId="596718575" sldId="303"/>
            <ac:spMk id="346" creationId="{B27584BA-9ADD-4D4D-BA6A-1A21A309A1AC}"/>
          </ac:spMkLst>
        </pc:spChg>
        <pc:spChg chg="del">
          <ac:chgData name="Jian" userId="dc9c5ffe-2e2f-4ce4-a6ad-08764b325b15" providerId="ADAL" clId="{9D86C80B-C324-4F68-8A36-C2EB371AB475}" dt="2020-10-15T21:55:48.231" v="3700" actId="478"/>
          <ac:spMkLst>
            <pc:docMk/>
            <pc:sldMk cId="596718575" sldId="303"/>
            <ac:spMk id="349" creationId="{7F047914-0441-4ED0-BF0A-ECBC3859BCD9}"/>
          </ac:spMkLst>
        </pc:spChg>
        <pc:spChg chg="del">
          <ac:chgData name="Jian" userId="dc9c5ffe-2e2f-4ce4-a6ad-08764b325b15" providerId="ADAL" clId="{9D86C80B-C324-4F68-8A36-C2EB371AB475}" dt="2020-10-15T21:55:48.231" v="3700" actId="478"/>
          <ac:spMkLst>
            <pc:docMk/>
            <pc:sldMk cId="596718575" sldId="303"/>
            <ac:spMk id="351" creationId="{EFBB5AD0-F752-417E-A0D3-2E715B6392DF}"/>
          </ac:spMkLst>
        </pc:spChg>
        <pc:spChg chg="del">
          <ac:chgData name="Jian" userId="dc9c5ffe-2e2f-4ce4-a6ad-08764b325b15" providerId="ADAL" clId="{9D86C80B-C324-4F68-8A36-C2EB371AB475}" dt="2020-10-15T21:55:48.231" v="3700" actId="478"/>
          <ac:spMkLst>
            <pc:docMk/>
            <pc:sldMk cId="596718575" sldId="303"/>
            <ac:spMk id="356" creationId="{44688F15-9120-4BAC-95CB-07265BE57F0A}"/>
          </ac:spMkLst>
        </pc:spChg>
        <pc:spChg chg="del mod">
          <ac:chgData name="Jian" userId="dc9c5ffe-2e2f-4ce4-a6ad-08764b325b15" providerId="ADAL" clId="{9D86C80B-C324-4F68-8A36-C2EB371AB475}" dt="2020-10-15T21:55:48.231" v="3700" actId="478"/>
          <ac:spMkLst>
            <pc:docMk/>
            <pc:sldMk cId="596718575" sldId="303"/>
            <ac:spMk id="357" creationId="{76992BE7-37AF-405F-83BD-E1E70CFAFD5B}"/>
          </ac:spMkLst>
        </pc:spChg>
        <pc:spChg chg="del mod">
          <ac:chgData name="Jian" userId="dc9c5ffe-2e2f-4ce4-a6ad-08764b325b15" providerId="ADAL" clId="{9D86C80B-C324-4F68-8A36-C2EB371AB475}" dt="2020-10-15T21:55:48.231" v="3700" actId="478"/>
          <ac:spMkLst>
            <pc:docMk/>
            <pc:sldMk cId="596718575" sldId="303"/>
            <ac:spMk id="360" creationId="{3AA31930-6C2F-4DE1-BF61-D0E886B3D85F}"/>
          </ac:spMkLst>
        </pc:spChg>
        <pc:spChg chg="del">
          <ac:chgData name="Jian" userId="dc9c5ffe-2e2f-4ce4-a6ad-08764b325b15" providerId="ADAL" clId="{9D86C80B-C324-4F68-8A36-C2EB371AB475}" dt="2020-10-15T21:55:48.231" v="3700" actId="478"/>
          <ac:spMkLst>
            <pc:docMk/>
            <pc:sldMk cId="596718575" sldId="303"/>
            <ac:spMk id="362" creationId="{61A19388-ABE3-402E-B12E-A5A7A7E41EBD}"/>
          </ac:spMkLst>
        </pc:spChg>
        <pc:spChg chg="del">
          <ac:chgData name="Jian" userId="dc9c5ffe-2e2f-4ce4-a6ad-08764b325b15" providerId="ADAL" clId="{9D86C80B-C324-4F68-8A36-C2EB371AB475}" dt="2020-10-15T21:55:48.231" v="3700" actId="478"/>
          <ac:spMkLst>
            <pc:docMk/>
            <pc:sldMk cId="596718575" sldId="303"/>
            <ac:spMk id="364" creationId="{4DE0AB71-C1F2-484D-BA0D-A144CE20C30F}"/>
          </ac:spMkLst>
        </pc:spChg>
        <pc:spChg chg="del mod">
          <ac:chgData name="Jian" userId="dc9c5ffe-2e2f-4ce4-a6ad-08764b325b15" providerId="ADAL" clId="{9D86C80B-C324-4F68-8A36-C2EB371AB475}" dt="2020-10-15T21:55:48.231" v="3700" actId="478"/>
          <ac:spMkLst>
            <pc:docMk/>
            <pc:sldMk cId="596718575" sldId="303"/>
            <ac:spMk id="366" creationId="{F40F98F6-1234-491F-BECD-0256041F3B96}"/>
          </ac:spMkLst>
        </pc:spChg>
        <pc:spChg chg="del">
          <ac:chgData name="Jian" userId="dc9c5ffe-2e2f-4ce4-a6ad-08764b325b15" providerId="ADAL" clId="{9D86C80B-C324-4F68-8A36-C2EB371AB475}" dt="2020-10-15T21:55:48.231" v="3700" actId="478"/>
          <ac:spMkLst>
            <pc:docMk/>
            <pc:sldMk cId="596718575" sldId="303"/>
            <ac:spMk id="368" creationId="{25A42A6D-A2AA-463A-AD5F-C933C92B56FF}"/>
          </ac:spMkLst>
        </pc:spChg>
        <pc:spChg chg="del mod">
          <ac:chgData name="Jian" userId="dc9c5ffe-2e2f-4ce4-a6ad-08764b325b15" providerId="ADAL" clId="{9D86C80B-C324-4F68-8A36-C2EB371AB475}" dt="2020-10-15T21:55:48.231" v="3700" actId="478"/>
          <ac:spMkLst>
            <pc:docMk/>
            <pc:sldMk cId="596718575" sldId="303"/>
            <ac:spMk id="369" creationId="{A10FEF16-6ED6-4C7E-B041-116BC2AA0B7E}"/>
          </ac:spMkLst>
        </pc:spChg>
        <pc:spChg chg="del">
          <ac:chgData name="Jian" userId="dc9c5ffe-2e2f-4ce4-a6ad-08764b325b15" providerId="ADAL" clId="{9D86C80B-C324-4F68-8A36-C2EB371AB475}" dt="2020-10-15T21:55:48.231" v="3700" actId="478"/>
          <ac:spMkLst>
            <pc:docMk/>
            <pc:sldMk cId="596718575" sldId="303"/>
            <ac:spMk id="371" creationId="{5806CEC9-589A-4E38-9F0E-7A9E7C72B51D}"/>
          </ac:spMkLst>
        </pc:spChg>
        <pc:spChg chg="mod">
          <ac:chgData name="Jian" userId="dc9c5ffe-2e2f-4ce4-a6ad-08764b325b15" providerId="ADAL" clId="{9D86C80B-C324-4F68-8A36-C2EB371AB475}" dt="2020-10-15T21:56:04.805" v="3703" actId="1076"/>
          <ac:spMkLst>
            <pc:docMk/>
            <pc:sldMk cId="596718575" sldId="303"/>
            <ac:spMk id="405" creationId="{97BC58A2-E08A-4B26-A04D-4B3A984B9229}"/>
          </ac:spMkLst>
        </pc:spChg>
        <pc:spChg chg="del">
          <ac:chgData name="Jian" userId="dc9c5ffe-2e2f-4ce4-a6ad-08764b325b15" providerId="ADAL" clId="{9D86C80B-C324-4F68-8A36-C2EB371AB475}" dt="2020-10-15T21:55:48.231" v="3700" actId="478"/>
          <ac:spMkLst>
            <pc:docMk/>
            <pc:sldMk cId="596718575" sldId="303"/>
            <ac:spMk id="413" creationId="{ED39D473-689E-45CA-B8A5-47C6F8749562}"/>
          </ac:spMkLst>
        </pc:spChg>
        <pc:spChg chg="del">
          <ac:chgData name="Jian" userId="dc9c5ffe-2e2f-4ce4-a6ad-08764b325b15" providerId="ADAL" clId="{9D86C80B-C324-4F68-8A36-C2EB371AB475}" dt="2020-10-15T21:55:48.231" v="3700" actId="478"/>
          <ac:spMkLst>
            <pc:docMk/>
            <pc:sldMk cId="596718575" sldId="303"/>
            <ac:spMk id="416" creationId="{80FE2A1D-7E88-488A-AA1D-7279615E4FCB}"/>
          </ac:spMkLst>
        </pc:spChg>
        <pc:cxnChg chg="mod">
          <ac:chgData name="Jian" userId="dc9c5ffe-2e2f-4ce4-a6ad-08764b325b15" providerId="ADAL" clId="{9D86C80B-C324-4F68-8A36-C2EB371AB475}" dt="2020-10-15T21:56:04.805" v="3703" actId="1076"/>
          <ac:cxnSpMkLst>
            <pc:docMk/>
            <pc:sldMk cId="596718575" sldId="303"/>
            <ac:cxnSpMk id="69" creationId="{9BDEB696-5114-4F70-B94B-FB0ECA4BE507}"/>
          </ac:cxnSpMkLst>
        </pc:cxnChg>
        <pc:cxnChg chg="mod">
          <ac:chgData name="Jian" userId="dc9c5ffe-2e2f-4ce4-a6ad-08764b325b15" providerId="ADAL" clId="{9D86C80B-C324-4F68-8A36-C2EB371AB475}" dt="2020-10-15T21:56:04.805" v="3703" actId="1076"/>
          <ac:cxnSpMkLst>
            <pc:docMk/>
            <pc:sldMk cId="596718575" sldId="303"/>
            <ac:cxnSpMk id="70" creationId="{3165A337-BACD-4FEB-B066-09B19AAD762D}"/>
          </ac:cxnSpMkLst>
        </pc:cxnChg>
        <pc:cxnChg chg="mod">
          <ac:chgData name="Jian" userId="dc9c5ffe-2e2f-4ce4-a6ad-08764b325b15" providerId="ADAL" clId="{9D86C80B-C324-4F68-8A36-C2EB371AB475}" dt="2020-10-15T21:56:04.805" v="3703" actId="1076"/>
          <ac:cxnSpMkLst>
            <pc:docMk/>
            <pc:sldMk cId="596718575" sldId="303"/>
            <ac:cxnSpMk id="72" creationId="{E439C828-0542-4795-93C4-0DD0724FC107}"/>
          </ac:cxnSpMkLst>
        </pc:cxnChg>
        <pc:cxnChg chg="mod">
          <ac:chgData name="Jian" userId="dc9c5ffe-2e2f-4ce4-a6ad-08764b325b15" providerId="ADAL" clId="{9D86C80B-C324-4F68-8A36-C2EB371AB475}" dt="2020-10-15T21:56:04.805" v="3703" actId="1076"/>
          <ac:cxnSpMkLst>
            <pc:docMk/>
            <pc:sldMk cId="596718575" sldId="303"/>
            <ac:cxnSpMk id="76" creationId="{A211A3F2-34C1-46A3-834D-08591DA6252D}"/>
          </ac:cxnSpMkLst>
        </pc:cxnChg>
        <pc:cxnChg chg="mod">
          <ac:chgData name="Jian" userId="dc9c5ffe-2e2f-4ce4-a6ad-08764b325b15" providerId="ADAL" clId="{9D86C80B-C324-4F68-8A36-C2EB371AB475}" dt="2020-10-15T21:56:04.805" v="3703" actId="1076"/>
          <ac:cxnSpMkLst>
            <pc:docMk/>
            <pc:sldMk cId="596718575" sldId="303"/>
            <ac:cxnSpMk id="82" creationId="{6E9EA23E-1C75-4FDC-B5B8-C18F45A7B3D5}"/>
          </ac:cxnSpMkLst>
        </pc:cxnChg>
        <pc:cxnChg chg="mod">
          <ac:chgData name="Jian" userId="dc9c5ffe-2e2f-4ce4-a6ad-08764b325b15" providerId="ADAL" clId="{9D86C80B-C324-4F68-8A36-C2EB371AB475}" dt="2020-10-15T21:56:04.805" v="3703" actId="1076"/>
          <ac:cxnSpMkLst>
            <pc:docMk/>
            <pc:sldMk cId="596718575" sldId="303"/>
            <ac:cxnSpMk id="92" creationId="{AD9A18B1-CE54-450C-8A85-07BC764DA0F4}"/>
          </ac:cxnSpMkLst>
        </pc:cxnChg>
        <pc:cxnChg chg="mod">
          <ac:chgData name="Jian" userId="dc9c5ffe-2e2f-4ce4-a6ad-08764b325b15" providerId="ADAL" clId="{9D86C80B-C324-4F68-8A36-C2EB371AB475}" dt="2020-10-15T21:56:04.805" v="3703" actId="1076"/>
          <ac:cxnSpMkLst>
            <pc:docMk/>
            <pc:sldMk cId="596718575" sldId="303"/>
            <ac:cxnSpMk id="97" creationId="{37B00FB3-4FD8-4BC6-AFAF-D3ADFBD55E32}"/>
          </ac:cxnSpMkLst>
        </pc:cxnChg>
        <pc:cxnChg chg="mod">
          <ac:chgData name="Jian" userId="dc9c5ffe-2e2f-4ce4-a6ad-08764b325b15" providerId="ADAL" clId="{9D86C80B-C324-4F68-8A36-C2EB371AB475}" dt="2020-10-15T21:56:04.805" v="3703" actId="1076"/>
          <ac:cxnSpMkLst>
            <pc:docMk/>
            <pc:sldMk cId="596718575" sldId="303"/>
            <ac:cxnSpMk id="107" creationId="{D4D7D73E-0B30-4D11-BA1D-B1829E20E819}"/>
          </ac:cxnSpMkLst>
        </pc:cxnChg>
        <pc:cxnChg chg="mod">
          <ac:chgData name="Jian" userId="dc9c5ffe-2e2f-4ce4-a6ad-08764b325b15" providerId="ADAL" clId="{9D86C80B-C324-4F68-8A36-C2EB371AB475}" dt="2020-10-15T22:16:06.992" v="3826" actId="1038"/>
          <ac:cxnSpMkLst>
            <pc:docMk/>
            <pc:sldMk cId="596718575" sldId="303"/>
            <ac:cxnSpMk id="117" creationId="{BEAD71FE-E119-4FC7-91F3-0F678E5ABD5E}"/>
          </ac:cxnSpMkLst>
        </pc:cxnChg>
        <pc:cxnChg chg="mod">
          <ac:chgData name="Jian" userId="dc9c5ffe-2e2f-4ce4-a6ad-08764b325b15" providerId="ADAL" clId="{9D86C80B-C324-4F68-8A36-C2EB371AB475}" dt="2020-10-15T22:16:06.992" v="3826" actId="1038"/>
          <ac:cxnSpMkLst>
            <pc:docMk/>
            <pc:sldMk cId="596718575" sldId="303"/>
            <ac:cxnSpMk id="129" creationId="{A0B9646B-CC2E-437F-A368-E866F16D0AC1}"/>
          </ac:cxnSpMkLst>
        </pc:cxnChg>
        <pc:cxnChg chg="mod">
          <ac:chgData name="Jian" userId="dc9c5ffe-2e2f-4ce4-a6ad-08764b325b15" providerId="ADAL" clId="{9D86C80B-C324-4F68-8A36-C2EB371AB475}" dt="2020-10-15T22:16:06.992" v="3826" actId="1038"/>
          <ac:cxnSpMkLst>
            <pc:docMk/>
            <pc:sldMk cId="596718575" sldId="303"/>
            <ac:cxnSpMk id="132" creationId="{42DFE7D6-D3C8-4F0A-8AE3-12BC3069D113}"/>
          </ac:cxnSpMkLst>
        </pc:cxnChg>
        <pc:cxnChg chg="mod">
          <ac:chgData name="Jian" userId="dc9c5ffe-2e2f-4ce4-a6ad-08764b325b15" providerId="ADAL" clId="{9D86C80B-C324-4F68-8A36-C2EB371AB475}" dt="2020-10-15T22:16:06.992" v="3826" actId="1038"/>
          <ac:cxnSpMkLst>
            <pc:docMk/>
            <pc:sldMk cId="596718575" sldId="303"/>
            <ac:cxnSpMk id="137" creationId="{215B6D08-8E7B-42C0-B07E-8A9EE4D2A32E}"/>
          </ac:cxnSpMkLst>
        </pc:cxnChg>
        <pc:cxnChg chg="del">
          <ac:chgData name="Jian" userId="dc9c5ffe-2e2f-4ce4-a6ad-08764b325b15" providerId="ADAL" clId="{9D86C80B-C324-4F68-8A36-C2EB371AB475}" dt="2020-10-15T21:55:48.231" v="3700" actId="478"/>
          <ac:cxnSpMkLst>
            <pc:docMk/>
            <pc:sldMk cId="596718575" sldId="303"/>
            <ac:cxnSpMk id="146" creationId="{743E9E2D-8396-40D7-9FD6-26606C064B95}"/>
          </ac:cxnSpMkLst>
        </pc:cxnChg>
        <pc:cxnChg chg="del">
          <ac:chgData name="Jian" userId="dc9c5ffe-2e2f-4ce4-a6ad-08764b325b15" providerId="ADAL" clId="{9D86C80B-C324-4F68-8A36-C2EB371AB475}" dt="2020-10-15T21:55:48.231" v="3700" actId="478"/>
          <ac:cxnSpMkLst>
            <pc:docMk/>
            <pc:sldMk cId="596718575" sldId="303"/>
            <ac:cxnSpMk id="147" creationId="{6FE6D6F1-A25C-4751-9456-8ACB17BA7385}"/>
          </ac:cxnSpMkLst>
        </pc:cxnChg>
        <pc:cxnChg chg="del">
          <ac:chgData name="Jian" userId="dc9c5ffe-2e2f-4ce4-a6ad-08764b325b15" providerId="ADAL" clId="{9D86C80B-C324-4F68-8A36-C2EB371AB475}" dt="2020-10-15T21:55:48.231" v="3700" actId="478"/>
          <ac:cxnSpMkLst>
            <pc:docMk/>
            <pc:sldMk cId="596718575" sldId="303"/>
            <ac:cxnSpMk id="148" creationId="{750D122D-988C-41D3-9FD1-DC67FFAD0B5D}"/>
          </ac:cxnSpMkLst>
        </pc:cxnChg>
        <pc:cxnChg chg="del">
          <ac:chgData name="Jian" userId="dc9c5ffe-2e2f-4ce4-a6ad-08764b325b15" providerId="ADAL" clId="{9D86C80B-C324-4F68-8A36-C2EB371AB475}" dt="2020-10-15T21:55:48.231" v="3700" actId="478"/>
          <ac:cxnSpMkLst>
            <pc:docMk/>
            <pc:sldMk cId="596718575" sldId="303"/>
            <ac:cxnSpMk id="149" creationId="{62AF06E1-EDCF-4604-933A-77F50C560D9F}"/>
          </ac:cxnSpMkLst>
        </pc:cxnChg>
        <pc:cxnChg chg="del mod">
          <ac:chgData name="Jian" userId="dc9c5ffe-2e2f-4ce4-a6ad-08764b325b15" providerId="ADAL" clId="{9D86C80B-C324-4F68-8A36-C2EB371AB475}" dt="2020-10-15T21:55:48.231" v="3700" actId="478"/>
          <ac:cxnSpMkLst>
            <pc:docMk/>
            <pc:sldMk cId="596718575" sldId="303"/>
            <ac:cxnSpMk id="157" creationId="{B0EA3E51-901E-425F-8590-6104A6694E63}"/>
          </ac:cxnSpMkLst>
        </pc:cxnChg>
        <pc:cxnChg chg="del mod">
          <ac:chgData name="Jian" userId="dc9c5ffe-2e2f-4ce4-a6ad-08764b325b15" providerId="ADAL" clId="{9D86C80B-C324-4F68-8A36-C2EB371AB475}" dt="2020-10-15T21:55:48.231" v="3700" actId="478"/>
          <ac:cxnSpMkLst>
            <pc:docMk/>
            <pc:sldMk cId="596718575" sldId="303"/>
            <ac:cxnSpMk id="158" creationId="{CB73D64F-7671-4DA3-9E37-F696380CC57F}"/>
          </ac:cxnSpMkLst>
        </pc:cxnChg>
        <pc:cxnChg chg="del mod">
          <ac:chgData name="Jian" userId="dc9c5ffe-2e2f-4ce4-a6ad-08764b325b15" providerId="ADAL" clId="{9D86C80B-C324-4F68-8A36-C2EB371AB475}" dt="2020-10-15T21:55:48.231" v="3700" actId="478"/>
          <ac:cxnSpMkLst>
            <pc:docMk/>
            <pc:sldMk cId="596718575" sldId="303"/>
            <ac:cxnSpMk id="159" creationId="{D6AD8D67-6EAA-4B0C-935A-FEE7498797BF}"/>
          </ac:cxnSpMkLst>
        </pc:cxnChg>
        <pc:cxnChg chg="del mod">
          <ac:chgData name="Jian" userId="dc9c5ffe-2e2f-4ce4-a6ad-08764b325b15" providerId="ADAL" clId="{9D86C80B-C324-4F68-8A36-C2EB371AB475}" dt="2020-10-15T21:55:48.231" v="3700" actId="478"/>
          <ac:cxnSpMkLst>
            <pc:docMk/>
            <pc:sldMk cId="596718575" sldId="303"/>
            <ac:cxnSpMk id="160" creationId="{1965AE28-6751-4C0A-B30D-DE2F3EDE771D}"/>
          </ac:cxnSpMkLst>
        </pc:cxnChg>
        <pc:cxnChg chg="del mod">
          <ac:chgData name="Jian" userId="dc9c5ffe-2e2f-4ce4-a6ad-08764b325b15" providerId="ADAL" clId="{9D86C80B-C324-4F68-8A36-C2EB371AB475}" dt="2020-10-15T21:55:48.231" v="3700" actId="478"/>
          <ac:cxnSpMkLst>
            <pc:docMk/>
            <pc:sldMk cId="596718575" sldId="303"/>
            <ac:cxnSpMk id="161" creationId="{85E003F0-F733-46CD-A147-970FF47B6682}"/>
          </ac:cxnSpMkLst>
        </pc:cxnChg>
        <pc:cxnChg chg="del mod">
          <ac:chgData name="Jian" userId="dc9c5ffe-2e2f-4ce4-a6ad-08764b325b15" providerId="ADAL" clId="{9D86C80B-C324-4F68-8A36-C2EB371AB475}" dt="2020-10-15T21:55:48.231" v="3700" actId="478"/>
          <ac:cxnSpMkLst>
            <pc:docMk/>
            <pc:sldMk cId="596718575" sldId="303"/>
            <ac:cxnSpMk id="162" creationId="{CAA73624-6634-45AA-8D99-35DFA694816A}"/>
          </ac:cxnSpMkLst>
        </pc:cxnChg>
        <pc:cxnChg chg="del mod">
          <ac:chgData name="Jian" userId="dc9c5ffe-2e2f-4ce4-a6ad-08764b325b15" providerId="ADAL" clId="{9D86C80B-C324-4F68-8A36-C2EB371AB475}" dt="2020-10-15T21:55:48.231" v="3700" actId="478"/>
          <ac:cxnSpMkLst>
            <pc:docMk/>
            <pc:sldMk cId="596718575" sldId="303"/>
            <ac:cxnSpMk id="163" creationId="{4D31241A-DEA1-479D-B521-1F07876DFFAA}"/>
          </ac:cxnSpMkLst>
        </pc:cxnChg>
        <pc:cxnChg chg="del mod">
          <ac:chgData name="Jian" userId="dc9c5ffe-2e2f-4ce4-a6ad-08764b325b15" providerId="ADAL" clId="{9D86C80B-C324-4F68-8A36-C2EB371AB475}" dt="2020-10-15T21:55:48.231" v="3700" actId="478"/>
          <ac:cxnSpMkLst>
            <pc:docMk/>
            <pc:sldMk cId="596718575" sldId="303"/>
            <ac:cxnSpMk id="164" creationId="{08437BFF-B3F6-4D4D-B309-D0833FAA08B3}"/>
          </ac:cxnSpMkLst>
        </pc:cxnChg>
        <pc:cxnChg chg="del mod">
          <ac:chgData name="Jian" userId="dc9c5ffe-2e2f-4ce4-a6ad-08764b325b15" providerId="ADAL" clId="{9D86C80B-C324-4F68-8A36-C2EB371AB475}" dt="2020-10-15T21:55:48.231" v="3700" actId="478"/>
          <ac:cxnSpMkLst>
            <pc:docMk/>
            <pc:sldMk cId="596718575" sldId="303"/>
            <ac:cxnSpMk id="168" creationId="{F211D9D5-A451-4AC1-848A-9002800BB347}"/>
          </ac:cxnSpMkLst>
        </pc:cxnChg>
        <pc:cxnChg chg="del mod">
          <ac:chgData name="Jian" userId="dc9c5ffe-2e2f-4ce4-a6ad-08764b325b15" providerId="ADAL" clId="{9D86C80B-C324-4F68-8A36-C2EB371AB475}" dt="2020-10-15T21:55:48.231" v="3700" actId="478"/>
          <ac:cxnSpMkLst>
            <pc:docMk/>
            <pc:sldMk cId="596718575" sldId="303"/>
            <ac:cxnSpMk id="169" creationId="{08D4468B-E838-49D5-9147-B0DBA3621A28}"/>
          </ac:cxnSpMkLst>
        </pc:cxnChg>
        <pc:cxnChg chg="del mod">
          <ac:chgData name="Jian" userId="dc9c5ffe-2e2f-4ce4-a6ad-08764b325b15" providerId="ADAL" clId="{9D86C80B-C324-4F68-8A36-C2EB371AB475}" dt="2020-10-15T21:55:48.231" v="3700" actId="478"/>
          <ac:cxnSpMkLst>
            <pc:docMk/>
            <pc:sldMk cId="596718575" sldId="303"/>
            <ac:cxnSpMk id="170" creationId="{7E55CEFB-7FD4-46F3-9C3B-2684285627C1}"/>
          </ac:cxnSpMkLst>
        </pc:cxnChg>
        <pc:cxnChg chg="del mod">
          <ac:chgData name="Jian" userId="dc9c5ffe-2e2f-4ce4-a6ad-08764b325b15" providerId="ADAL" clId="{9D86C80B-C324-4F68-8A36-C2EB371AB475}" dt="2020-10-15T21:55:48.231" v="3700" actId="478"/>
          <ac:cxnSpMkLst>
            <pc:docMk/>
            <pc:sldMk cId="596718575" sldId="303"/>
            <ac:cxnSpMk id="171" creationId="{523AD0D6-2627-41F6-8C9D-AB0B0F084874}"/>
          </ac:cxnSpMkLst>
        </pc:cxnChg>
        <pc:cxnChg chg="del mod">
          <ac:chgData name="Jian" userId="dc9c5ffe-2e2f-4ce4-a6ad-08764b325b15" providerId="ADAL" clId="{9D86C80B-C324-4F68-8A36-C2EB371AB475}" dt="2020-10-15T21:55:48.231" v="3700" actId="478"/>
          <ac:cxnSpMkLst>
            <pc:docMk/>
            <pc:sldMk cId="596718575" sldId="303"/>
            <ac:cxnSpMk id="172" creationId="{EC7F6E1B-F403-48DF-9C20-136A9282C0BC}"/>
          </ac:cxnSpMkLst>
        </pc:cxnChg>
        <pc:cxnChg chg="del mod">
          <ac:chgData name="Jian" userId="dc9c5ffe-2e2f-4ce4-a6ad-08764b325b15" providerId="ADAL" clId="{9D86C80B-C324-4F68-8A36-C2EB371AB475}" dt="2020-10-15T21:55:48.231" v="3700" actId="478"/>
          <ac:cxnSpMkLst>
            <pc:docMk/>
            <pc:sldMk cId="596718575" sldId="303"/>
            <ac:cxnSpMk id="173" creationId="{C63A63FB-2147-4A03-9854-3EFBB01ED072}"/>
          </ac:cxnSpMkLst>
        </pc:cxnChg>
        <pc:cxnChg chg="del mod">
          <ac:chgData name="Jian" userId="dc9c5ffe-2e2f-4ce4-a6ad-08764b325b15" providerId="ADAL" clId="{9D86C80B-C324-4F68-8A36-C2EB371AB475}" dt="2020-10-15T21:55:48.231" v="3700" actId="478"/>
          <ac:cxnSpMkLst>
            <pc:docMk/>
            <pc:sldMk cId="596718575" sldId="303"/>
            <ac:cxnSpMk id="174" creationId="{D6300A29-519C-4180-9BB2-E7E709FF9BA5}"/>
          </ac:cxnSpMkLst>
        </pc:cxnChg>
        <pc:cxnChg chg="del mod">
          <ac:chgData name="Jian" userId="dc9c5ffe-2e2f-4ce4-a6ad-08764b325b15" providerId="ADAL" clId="{9D86C80B-C324-4F68-8A36-C2EB371AB475}" dt="2020-10-15T21:55:48.231" v="3700" actId="478"/>
          <ac:cxnSpMkLst>
            <pc:docMk/>
            <pc:sldMk cId="596718575" sldId="303"/>
            <ac:cxnSpMk id="178" creationId="{76C54C3F-97E2-43E3-9AF8-CED8F00D4E1A}"/>
          </ac:cxnSpMkLst>
        </pc:cxnChg>
        <pc:cxnChg chg="del mod">
          <ac:chgData name="Jian" userId="dc9c5ffe-2e2f-4ce4-a6ad-08764b325b15" providerId="ADAL" clId="{9D86C80B-C324-4F68-8A36-C2EB371AB475}" dt="2020-10-15T21:55:48.231" v="3700" actId="478"/>
          <ac:cxnSpMkLst>
            <pc:docMk/>
            <pc:sldMk cId="596718575" sldId="303"/>
            <ac:cxnSpMk id="179" creationId="{70D42612-97B3-4038-9AED-74B0FD610F4F}"/>
          </ac:cxnSpMkLst>
        </pc:cxnChg>
        <pc:cxnChg chg="del mod">
          <ac:chgData name="Jian" userId="dc9c5ffe-2e2f-4ce4-a6ad-08764b325b15" providerId="ADAL" clId="{9D86C80B-C324-4F68-8A36-C2EB371AB475}" dt="2020-10-15T21:55:48.231" v="3700" actId="478"/>
          <ac:cxnSpMkLst>
            <pc:docMk/>
            <pc:sldMk cId="596718575" sldId="303"/>
            <ac:cxnSpMk id="180" creationId="{010B561F-3F9C-4E90-ABC4-12C4AE333F94}"/>
          </ac:cxnSpMkLst>
        </pc:cxnChg>
        <pc:cxnChg chg="del mod">
          <ac:chgData name="Jian" userId="dc9c5ffe-2e2f-4ce4-a6ad-08764b325b15" providerId="ADAL" clId="{9D86C80B-C324-4F68-8A36-C2EB371AB475}" dt="2020-10-15T21:55:48.231" v="3700" actId="478"/>
          <ac:cxnSpMkLst>
            <pc:docMk/>
            <pc:sldMk cId="596718575" sldId="303"/>
            <ac:cxnSpMk id="181" creationId="{3AA6F0FF-E6EB-4564-B490-D5BE5DC3483D}"/>
          </ac:cxnSpMkLst>
        </pc:cxnChg>
        <pc:cxnChg chg="del mod">
          <ac:chgData name="Jian" userId="dc9c5ffe-2e2f-4ce4-a6ad-08764b325b15" providerId="ADAL" clId="{9D86C80B-C324-4F68-8A36-C2EB371AB475}" dt="2020-10-15T21:55:48.231" v="3700" actId="478"/>
          <ac:cxnSpMkLst>
            <pc:docMk/>
            <pc:sldMk cId="596718575" sldId="303"/>
            <ac:cxnSpMk id="182" creationId="{32A1B0AF-49A0-4810-8A41-E5620FF0BDD7}"/>
          </ac:cxnSpMkLst>
        </pc:cxnChg>
        <pc:cxnChg chg="del mod">
          <ac:chgData name="Jian" userId="dc9c5ffe-2e2f-4ce4-a6ad-08764b325b15" providerId="ADAL" clId="{9D86C80B-C324-4F68-8A36-C2EB371AB475}" dt="2020-10-15T21:55:48.231" v="3700" actId="478"/>
          <ac:cxnSpMkLst>
            <pc:docMk/>
            <pc:sldMk cId="596718575" sldId="303"/>
            <ac:cxnSpMk id="183" creationId="{2C5F763A-AA5C-4905-83DF-47B2C8A2920F}"/>
          </ac:cxnSpMkLst>
        </pc:cxnChg>
        <pc:cxnChg chg="del mod">
          <ac:chgData name="Jian" userId="dc9c5ffe-2e2f-4ce4-a6ad-08764b325b15" providerId="ADAL" clId="{9D86C80B-C324-4F68-8A36-C2EB371AB475}" dt="2020-10-15T21:55:48.231" v="3700" actId="478"/>
          <ac:cxnSpMkLst>
            <pc:docMk/>
            <pc:sldMk cId="596718575" sldId="303"/>
            <ac:cxnSpMk id="184" creationId="{9777C020-35F5-4B62-B8B3-26B521DF86C5}"/>
          </ac:cxnSpMkLst>
        </pc:cxnChg>
        <pc:cxnChg chg="del mod">
          <ac:chgData name="Jian" userId="dc9c5ffe-2e2f-4ce4-a6ad-08764b325b15" providerId="ADAL" clId="{9D86C80B-C324-4F68-8A36-C2EB371AB475}" dt="2020-10-15T21:55:48.231" v="3700" actId="478"/>
          <ac:cxnSpMkLst>
            <pc:docMk/>
            <pc:sldMk cId="596718575" sldId="303"/>
            <ac:cxnSpMk id="188" creationId="{83C7BD67-B7D7-4A98-870A-5BD43674A6B3}"/>
          </ac:cxnSpMkLst>
        </pc:cxnChg>
        <pc:cxnChg chg="del mod">
          <ac:chgData name="Jian" userId="dc9c5ffe-2e2f-4ce4-a6ad-08764b325b15" providerId="ADAL" clId="{9D86C80B-C324-4F68-8A36-C2EB371AB475}" dt="2020-10-15T21:55:48.231" v="3700" actId="478"/>
          <ac:cxnSpMkLst>
            <pc:docMk/>
            <pc:sldMk cId="596718575" sldId="303"/>
            <ac:cxnSpMk id="189" creationId="{77D6AA19-9488-4855-ACC1-E09BE7C496AD}"/>
          </ac:cxnSpMkLst>
        </pc:cxnChg>
        <pc:cxnChg chg="del mod">
          <ac:chgData name="Jian" userId="dc9c5ffe-2e2f-4ce4-a6ad-08764b325b15" providerId="ADAL" clId="{9D86C80B-C324-4F68-8A36-C2EB371AB475}" dt="2020-10-15T21:55:48.231" v="3700" actId="478"/>
          <ac:cxnSpMkLst>
            <pc:docMk/>
            <pc:sldMk cId="596718575" sldId="303"/>
            <ac:cxnSpMk id="190" creationId="{9FE45873-729D-4474-B33F-8ACEFDC1DC9D}"/>
          </ac:cxnSpMkLst>
        </pc:cxnChg>
        <pc:cxnChg chg="del mod">
          <ac:chgData name="Jian" userId="dc9c5ffe-2e2f-4ce4-a6ad-08764b325b15" providerId="ADAL" clId="{9D86C80B-C324-4F68-8A36-C2EB371AB475}" dt="2020-10-15T21:55:48.231" v="3700" actId="478"/>
          <ac:cxnSpMkLst>
            <pc:docMk/>
            <pc:sldMk cId="596718575" sldId="303"/>
            <ac:cxnSpMk id="191" creationId="{745A6619-95DB-4A6B-9835-0A8C56AAAEF4}"/>
          </ac:cxnSpMkLst>
        </pc:cxnChg>
        <pc:cxnChg chg="del mod">
          <ac:chgData name="Jian" userId="dc9c5ffe-2e2f-4ce4-a6ad-08764b325b15" providerId="ADAL" clId="{9D86C80B-C324-4F68-8A36-C2EB371AB475}" dt="2020-10-15T21:55:48.231" v="3700" actId="478"/>
          <ac:cxnSpMkLst>
            <pc:docMk/>
            <pc:sldMk cId="596718575" sldId="303"/>
            <ac:cxnSpMk id="192" creationId="{285FAC1C-2B0B-460E-8639-79E9587DFBF9}"/>
          </ac:cxnSpMkLst>
        </pc:cxnChg>
        <pc:cxnChg chg="del mod">
          <ac:chgData name="Jian" userId="dc9c5ffe-2e2f-4ce4-a6ad-08764b325b15" providerId="ADAL" clId="{9D86C80B-C324-4F68-8A36-C2EB371AB475}" dt="2020-10-15T21:55:48.231" v="3700" actId="478"/>
          <ac:cxnSpMkLst>
            <pc:docMk/>
            <pc:sldMk cId="596718575" sldId="303"/>
            <ac:cxnSpMk id="193" creationId="{4A6E3C28-9A4E-4E3D-829B-4AA3B9EC76C7}"/>
          </ac:cxnSpMkLst>
        </pc:cxnChg>
        <pc:cxnChg chg="del mod">
          <ac:chgData name="Jian" userId="dc9c5ffe-2e2f-4ce4-a6ad-08764b325b15" providerId="ADAL" clId="{9D86C80B-C324-4F68-8A36-C2EB371AB475}" dt="2020-10-15T21:55:48.231" v="3700" actId="478"/>
          <ac:cxnSpMkLst>
            <pc:docMk/>
            <pc:sldMk cId="596718575" sldId="303"/>
            <ac:cxnSpMk id="194" creationId="{BD333176-458B-41A3-BB27-7BBF0B66EF83}"/>
          </ac:cxnSpMkLst>
        </pc:cxnChg>
        <pc:cxnChg chg="del mod">
          <ac:chgData name="Jian" userId="dc9c5ffe-2e2f-4ce4-a6ad-08764b325b15" providerId="ADAL" clId="{9D86C80B-C324-4F68-8A36-C2EB371AB475}" dt="2020-10-15T21:55:48.231" v="3700" actId="478"/>
          <ac:cxnSpMkLst>
            <pc:docMk/>
            <pc:sldMk cId="596718575" sldId="303"/>
            <ac:cxnSpMk id="197" creationId="{9919C710-25E7-4CC3-9231-F981CCB2EA28}"/>
          </ac:cxnSpMkLst>
        </pc:cxnChg>
        <pc:cxnChg chg="del mod">
          <ac:chgData name="Jian" userId="dc9c5ffe-2e2f-4ce4-a6ad-08764b325b15" providerId="ADAL" clId="{9D86C80B-C324-4F68-8A36-C2EB371AB475}" dt="2020-10-15T21:55:48.231" v="3700" actId="478"/>
          <ac:cxnSpMkLst>
            <pc:docMk/>
            <pc:sldMk cId="596718575" sldId="303"/>
            <ac:cxnSpMk id="198" creationId="{3A0AFA8C-65EB-4DFB-8423-3AB998177507}"/>
          </ac:cxnSpMkLst>
        </pc:cxnChg>
        <pc:cxnChg chg="del mod">
          <ac:chgData name="Jian" userId="dc9c5ffe-2e2f-4ce4-a6ad-08764b325b15" providerId="ADAL" clId="{9D86C80B-C324-4F68-8A36-C2EB371AB475}" dt="2020-10-15T21:55:48.231" v="3700" actId="478"/>
          <ac:cxnSpMkLst>
            <pc:docMk/>
            <pc:sldMk cId="596718575" sldId="303"/>
            <ac:cxnSpMk id="199" creationId="{C0EDA741-E07B-42E8-8D97-06EDB770A063}"/>
          </ac:cxnSpMkLst>
        </pc:cxnChg>
        <pc:cxnChg chg="del mod">
          <ac:chgData name="Jian" userId="dc9c5ffe-2e2f-4ce4-a6ad-08764b325b15" providerId="ADAL" clId="{9D86C80B-C324-4F68-8A36-C2EB371AB475}" dt="2020-10-15T21:55:48.231" v="3700" actId="478"/>
          <ac:cxnSpMkLst>
            <pc:docMk/>
            <pc:sldMk cId="596718575" sldId="303"/>
            <ac:cxnSpMk id="200" creationId="{F03D304A-0840-4448-A347-F66D3B534043}"/>
          </ac:cxnSpMkLst>
        </pc:cxnChg>
        <pc:cxnChg chg="del mod">
          <ac:chgData name="Jian" userId="dc9c5ffe-2e2f-4ce4-a6ad-08764b325b15" providerId="ADAL" clId="{9D86C80B-C324-4F68-8A36-C2EB371AB475}" dt="2020-10-15T21:55:48.231" v="3700" actId="478"/>
          <ac:cxnSpMkLst>
            <pc:docMk/>
            <pc:sldMk cId="596718575" sldId="303"/>
            <ac:cxnSpMk id="201" creationId="{9BF5FFE8-A502-429E-9152-CA11F81FAD87}"/>
          </ac:cxnSpMkLst>
        </pc:cxnChg>
        <pc:cxnChg chg="del mod">
          <ac:chgData name="Jian" userId="dc9c5ffe-2e2f-4ce4-a6ad-08764b325b15" providerId="ADAL" clId="{9D86C80B-C324-4F68-8A36-C2EB371AB475}" dt="2020-10-15T21:55:48.231" v="3700" actId="478"/>
          <ac:cxnSpMkLst>
            <pc:docMk/>
            <pc:sldMk cId="596718575" sldId="303"/>
            <ac:cxnSpMk id="202" creationId="{CE01890B-3CC6-4737-8702-B4D1AA23E286}"/>
          </ac:cxnSpMkLst>
        </pc:cxnChg>
        <pc:cxnChg chg="del mod">
          <ac:chgData name="Jian" userId="dc9c5ffe-2e2f-4ce4-a6ad-08764b325b15" providerId="ADAL" clId="{9D86C80B-C324-4F68-8A36-C2EB371AB475}" dt="2020-10-15T21:55:48.231" v="3700" actId="478"/>
          <ac:cxnSpMkLst>
            <pc:docMk/>
            <pc:sldMk cId="596718575" sldId="303"/>
            <ac:cxnSpMk id="205" creationId="{D90AC3B5-ABDB-4AD5-B20E-B6B1F7897D4C}"/>
          </ac:cxnSpMkLst>
        </pc:cxnChg>
        <pc:cxnChg chg="del mod">
          <ac:chgData name="Jian" userId="dc9c5ffe-2e2f-4ce4-a6ad-08764b325b15" providerId="ADAL" clId="{9D86C80B-C324-4F68-8A36-C2EB371AB475}" dt="2020-10-15T21:55:48.231" v="3700" actId="478"/>
          <ac:cxnSpMkLst>
            <pc:docMk/>
            <pc:sldMk cId="596718575" sldId="303"/>
            <ac:cxnSpMk id="206" creationId="{29460E1A-2530-4674-B27C-80D4C8A854B5}"/>
          </ac:cxnSpMkLst>
        </pc:cxnChg>
        <pc:cxnChg chg="del mod">
          <ac:chgData name="Jian" userId="dc9c5ffe-2e2f-4ce4-a6ad-08764b325b15" providerId="ADAL" clId="{9D86C80B-C324-4F68-8A36-C2EB371AB475}" dt="2020-10-15T21:55:48.231" v="3700" actId="478"/>
          <ac:cxnSpMkLst>
            <pc:docMk/>
            <pc:sldMk cId="596718575" sldId="303"/>
            <ac:cxnSpMk id="207" creationId="{E9DE28C9-92D2-4147-B7DD-24A3994F8D25}"/>
          </ac:cxnSpMkLst>
        </pc:cxnChg>
        <pc:cxnChg chg="del mod">
          <ac:chgData name="Jian" userId="dc9c5ffe-2e2f-4ce4-a6ad-08764b325b15" providerId="ADAL" clId="{9D86C80B-C324-4F68-8A36-C2EB371AB475}" dt="2020-10-15T21:55:48.231" v="3700" actId="478"/>
          <ac:cxnSpMkLst>
            <pc:docMk/>
            <pc:sldMk cId="596718575" sldId="303"/>
            <ac:cxnSpMk id="208" creationId="{7A70129E-DA35-4B3B-A9E3-3F8EC54693AE}"/>
          </ac:cxnSpMkLst>
        </pc:cxnChg>
        <pc:cxnChg chg="del mod">
          <ac:chgData name="Jian" userId="dc9c5ffe-2e2f-4ce4-a6ad-08764b325b15" providerId="ADAL" clId="{9D86C80B-C324-4F68-8A36-C2EB371AB475}" dt="2020-10-15T21:55:48.231" v="3700" actId="478"/>
          <ac:cxnSpMkLst>
            <pc:docMk/>
            <pc:sldMk cId="596718575" sldId="303"/>
            <ac:cxnSpMk id="209" creationId="{9713DBF3-3578-46F8-A653-5C81C393DFE1}"/>
          </ac:cxnSpMkLst>
        </pc:cxnChg>
        <pc:cxnChg chg="del mod">
          <ac:chgData name="Jian" userId="dc9c5ffe-2e2f-4ce4-a6ad-08764b325b15" providerId="ADAL" clId="{9D86C80B-C324-4F68-8A36-C2EB371AB475}" dt="2020-10-15T21:55:48.231" v="3700" actId="478"/>
          <ac:cxnSpMkLst>
            <pc:docMk/>
            <pc:sldMk cId="596718575" sldId="303"/>
            <ac:cxnSpMk id="210" creationId="{79C39107-A29B-4285-B245-04B76188D4BC}"/>
          </ac:cxnSpMkLst>
        </pc:cxnChg>
        <pc:cxnChg chg="del mod">
          <ac:chgData name="Jian" userId="dc9c5ffe-2e2f-4ce4-a6ad-08764b325b15" providerId="ADAL" clId="{9D86C80B-C324-4F68-8A36-C2EB371AB475}" dt="2020-10-15T21:55:48.231" v="3700" actId="478"/>
          <ac:cxnSpMkLst>
            <pc:docMk/>
            <pc:sldMk cId="596718575" sldId="303"/>
            <ac:cxnSpMk id="214" creationId="{3BFC4ECB-18A7-4F4F-8462-7DB6A8C776EA}"/>
          </ac:cxnSpMkLst>
        </pc:cxnChg>
        <pc:cxnChg chg="del mod">
          <ac:chgData name="Jian" userId="dc9c5ffe-2e2f-4ce4-a6ad-08764b325b15" providerId="ADAL" clId="{9D86C80B-C324-4F68-8A36-C2EB371AB475}" dt="2020-10-15T21:55:48.231" v="3700" actId="478"/>
          <ac:cxnSpMkLst>
            <pc:docMk/>
            <pc:sldMk cId="596718575" sldId="303"/>
            <ac:cxnSpMk id="215" creationId="{0B21B07B-E3F6-463A-BAEA-ABC1D5BA88A3}"/>
          </ac:cxnSpMkLst>
        </pc:cxnChg>
        <pc:cxnChg chg="del mod">
          <ac:chgData name="Jian" userId="dc9c5ffe-2e2f-4ce4-a6ad-08764b325b15" providerId="ADAL" clId="{9D86C80B-C324-4F68-8A36-C2EB371AB475}" dt="2020-10-15T21:55:48.231" v="3700" actId="478"/>
          <ac:cxnSpMkLst>
            <pc:docMk/>
            <pc:sldMk cId="596718575" sldId="303"/>
            <ac:cxnSpMk id="216" creationId="{0557DC5F-7412-4A8D-89B7-5698F47C95F7}"/>
          </ac:cxnSpMkLst>
        </pc:cxnChg>
        <pc:cxnChg chg="del mod">
          <ac:chgData name="Jian" userId="dc9c5ffe-2e2f-4ce4-a6ad-08764b325b15" providerId="ADAL" clId="{9D86C80B-C324-4F68-8A36-C2EB371AB475}" dt="2020-10-15T21:55:48.231" v="3700" actId="478"/>
          <ac:cxnSpMkLst>
            <pc:docMk/>
            <pc:sldMk cId="596718575" sldId="303"/>
            <ac:cxnSpMk id="217" creationId="{AFB4E55F-08B5-4CF9-AC01-D1D9CCDA138F}"/>
          </ac:cxnSpMkLst>
        </pc:cxnChg>
        <pc:cxnChg chg="del mod">
          <ac:chgData name="Jian" userId="dc9c5ffe-2e2f-4ce4-a6ad-08764b325b15" providerId="ADAL" clId="{9D86C80B-C324-4F68-8A36-C2EB371AB475}" dt="2020-10-15T21:55:48.231" v="3700" actId="478"/>
          <ac:cxnSpMkLst>
            <pc:docMk/>
            <pc:sldMk cId="596718575" sldId="303"/>
            <ac:cxnSpMk id="218" creationId="{5F8E378A-2F83-4095-9A05-3D80EB352B14}"/>
          </ac:cxnSpMkLst>
        </pc:cxnChg>
        <pc:cxnChg chg="del mod">
          <ac:chgData name="Jian" userId="dc9c5ffe-2e2f-4ce4-a6ad-08764b325b15" providerId="ADAL" clId="{9D86C80B-C324-4F68-8A36-C2EB371AB475}" dt="2020-10-15T21:55:48.231" v="3700" actId="478"/>
          <ac:cxnSpMkLst>
            <pc:docMk/>
            <pc:sldMk cId="596718575" sldId="303"/>
            <ac:cxnSpMk id="219" creationId="{41656826-5623-4153-BCBC-9DF187AC6611}"/>
          </ac:cxnSpMkLst>
        </pc:cxnChg>
        <pc:cxnChg chg="del mod">
          <ac:chgData name="Jian" userId="dc9c5ffe-2e2f-4ce4-a6ad-08764b325b15" providerId="ADAL" clId="{9D86C80B-C324-4F68-8A36-C2EB371AB475}" dt="2020-10-15T21:55:48.231" v="3700" actId="478"/>
          <ac:cxnSpMkLst>
            <pc:docMk/>
            <pc:sldMk cId="596718575" sldId="303"/>
            <ac:cxnSpMk id="220" creationId="{19217F97-D8C6-4CA3-B320-8DF6C2C8C222}"/>
          </ac:cxnSpMkLst>
        </pc:cxnChg>
        <pc:cxnChg chg="del mod">
          <ac:chgData name="Jian" userId="dc9c5ffe-2e2f-4ce4-a6ad-08764b325b15" providerId="ADAL" clId="{9D86C80B-C324-4F68-8A36-C2EB371AB475}" dt="2020-10-15T21:55:48.231" v="3700" actId="478"/>
          <ac:cxnSpMkLst>
            <pc:docMk/>
            <pc:sldMk cId="596718575" sldId="303"/>
            <ac:cxnSpMk id="223" creationId="{D030C1F3-6C3A-47D5-AD11-D0FADC1E94E4}"/>
          </ac:cxnSpMkLst>
        </pc:cxnChg>
        <pc:cxnChg chg="del mod">
          <ac:chgData name="Jian" userId="dc9c5ffe-2e2f-4ce4-a6ad-08764b325b15" providerId="ADAL" clId="{9D86C80B-C324-4F68-8A36-C2EB371AB475}" dt="2020-10-15T21:55:48.231" v="3700" actId="478"/>
          <ac:cxnSpMkLst>
            <pc:docMk/>
            <pc:sldMk cId="596718575" sldId="303"/>
            <ac:cxnSpMk id="224" creationId="{2BBC41AA-6D30-4AD0-8D20-B720819200E4}"/>
          </ac:cxnSpMkLst>
        </pc:cxnChg>
        <pc:cxnChg chg="del mod">
          <ac:chgData name="Jian" userId="dc9c5ffe-2e2f-4ce4-a6ad-08764b325b15" providerId="ADAL" clId="{9D86C80B-C324-4F68-8A36-C2EB371AB475}" dt="2020-10-15T21:55:48.231" v="3700" actId="478"/>
          <ac:cxnSpMkLst>
            <pc:docMk/>
            <pc:sldMk cId="596718575" sldId="303"/>
            <ac:cxnSpMk id="225" creationId="{9E1D8AA0-EBA9-40BE-9471-9CF716E8362E}"/>
          </ac:cxnSpMkLst>
        </pc:cxnChg>
        <pc:cxnChg chg="del mod">
          <ac:chgData name="Jian" userId="dc9c5ffe-2e2f-4ce4-a6ad-08764b325b15" providerId="ADAL" clId="{9D86C80B-C324-4F68-8A36-C2EB371AB475}" dt="2020-10-15T21:55:48.231" v="3700" actId="478"/>
          <ac:cxnSpMkLst>
            <pc:docMk/>
            <pc:sldMk cId="596718575" sldId="303"/>
            <ac:cxnSpMk id="226" creationId="{19E6CA0F-6FC9-4437-A154-61CA65002ED2}"/>
          </ac:cxnSpMkLst>
        </pc:cxnChg>
        <pc:cxnChg chg="del mod">
          <ac:chgData name="Jian" userId="dc9c5ffe-2e2f-4ce4-a6ad-08764b325b15" providerId="ADAL" clId="{9D86C80B-C324-4F68-8A36-C2EB371AB475}" dt="2020-10-15T21:55:48.231" v="3700" actId="478"/>
          <ac:cxnSpMkLst>
            <pc:docMk/>
            <pc:sldMk cId="596718575" sldId="303"/>
            <ac:cxnSpMk id="227" creationId="{CE26F399-C560-4701-9D3F-FDE82DA79EA4}"/>
          </ac:cxnSpMkLst>
        </pc:cxnChg>
        <pc:cxnChg chg="del mod">
          <ac:chgData name="Jian" userId="dc9c5ffe-2e2f-4ce4-a6ad-08764b325b15" providerId="ADAL" clId="{9D86C80B-C324-4F68-8A36-C2EB371AB475}" dt="2020-10-15T21:55:48.231" v="3700" actId="478"/>
          <ac:cxnSpMkLst>
            <pc:docMk/>
            <pc:sldMk cId="596718575" sldId="303"/>
            <ac:cxnSpMk id="228" creationId="{762688CA-FA6D-43FB-B5C7-60D9CDA71825}"/>
          </ac:cxnSpMkLst>
        </pc:cxnChg>
        <pc:cxnChg chg="del mod">
          <ac:chgData name="Jian" userId="dc9c5ffe-2e2f-4ce4-a6ad-08764b325b15" providerId="ADAL" clId="{9D86C80B-C324-4F68-8A36-C2EB371AB475}" dt="2020-10-15T21:55:48.231" v="3700" actId="478"/>
          <ac:cxnSpMkLst>
            <pc:docMk/>
            <pc:sldMk cId="596718575" sldId="303"/>
            <ac:cxnSpMk id="231" creationId="{493245BD-F357-46EC-96A0-659989247730}"/>
          </ac:cxnSpMkLst>
        </pc:cxnChg>
        <pc:cxnChg chg="del mod">
          <ac:chgData name="Jian" userId="dc9c5ffe-2e2f-4ce4-a6ad-08764b325b15" providerId="ADAL" clId="{9D86C80B-C324-4F68-8A36-C2EB371AB475}" dt="2020-10-15T21:55:48.231" v="3700" actId="478"/>
          <ac:cxnSpMkLst>
            <pc:docMk/>
            <pc:sldMk cId="596718575" sldId="303"/>
            <ac:cxnSpMk id="232" creationId="{268E6FD5-9724-4870-923F-F8777F66B96B}"/>
          </ac:cxnSpMkLst>
        </pc:cxnChg>
        <pc:cxnChg chg="del mod">
          <ac:chgData name="Jian" userId="dc9c5ffe-2e2f-4ce4-a6ad-08764b325b15" providerId="ADAL" clId="{9D86C80B-C324-4F68-8A36-C2EB371AB475}" dt="2020-10-15T21:55:48.231" v="3700" actId="478"/>
          <ac:cxnSpMkLst>
            <pc:docMk/>
            <pc:sldMk cId="596718575" sldId="303"/>
            <ac:cxnSpMk id="233" creationId="{E7D39106-FBB5-4D5F-B348-37812C74F6C7}"/>
          </ac:cxnSpMkLst>
        </pc:cxnChg>
        <pc:cxnChg chg="del mod">
          <ac:chgData name="Jian" userId="dc9c5ffe-2e2f-4ce4-a6ad-08764b325b15" providerId="ADAL" clId="{9D86C80B-C324-4F68-8A36-C2EB371AB475}" dt="2020-10-15T21:55:48.231" v="3700" actId="478"/>
          <ac:cxnSpMkLst>
            <pc:docMk/>
            <pc:sldMk cId="596718575" sldId="303"/>
            <ac:cxnSpMk id="234" creationId="{0263F023-9C89-4419-A999-D2497D1C8F3A}"/>
          </ac:cxnSpMkLst>
        </pc:cxnChg>
        <pc:cxnChg chg="del mod">
          <ac:chgData name="Jian" userId="dc9c5ffe-2e2f-4ce4-a6ad-08764b325b15" providerId="ADAL" clId="{9D86C80B-C324-4F68-8A36-C2EB371AB475}" dt="2020-10-15T21:55:48.231" v="3700" actId="478"/>
          <ac:cxnSpMkLst>
            <pc:docMk/>
            <pc:sldMk cId="596718575" sldId="303"/>
            <ac:cxnSpMk id="235" creationId="{E7315499-F300-4B08-8250-80796291B5C6}"/>
          </ac:cxnSpMkLst>
        </pc:cxnChg>
        <pc:cxnChg chg="del mod">
          <ac:chgData name="Jian" userId="dc9c5ffe-2e2f-4ce4-a6ad-08764b325b15" providerId="ADAL" clId="{9D86C80B-C324-4F68-8A36-C2EB371AB475}" dt="2020-10-15T21:55:48.231" v="3700" actId="478"/>
          <ac:cxnSpMkLst>
            <pc:docMk/>
            <pc:sldMk cId="596718575" sldId="303"/>
            <ac:cxnSpMk id="236" creationId="{0BA7878F-35EF-45C1-8965-FFF0CBFD8838}"/>
          </ac:cxnSpMkLst>
        </pc:cxnChg>
        <pc:cxnChg chg="del">
          <ac:chgData name="Jian" userId="dc9c5ffe-2e2f-4ce4-a6ad-08764b325b15" providerId="ADAL" clId="{9D86C80B-C324-4F68-8A36-C2EB371AB475}" dt="2020-10-15T21:55:48.231" v="3700" actId="478"/>
          <ac:cxnSpMkLst>
            <pc:docMk/>
            <pc:sldMk cId="596718575" sldId="303"/>
            <ac:cxnSpMk id="237" creationId="{212696CF-5650-42CF-BC7E-817C99087903}"/>
          </ac:cxnSpMkLst>
        </pc:cxnChg>
        <pc:cxnChg chg="del">
          <ac:chgData name="Jian" userId="dc9c5ffe-2e2f-4ce4-a6ad-08764b325b15" providerId="ADAL" clId="{9D86C80B-C324-4F68-8A36-C2EB371AB475}" dt="2020-10-15T21:55:48.231" v="3700" actId="478"/>
          <ac:cxnSpMkLst>
            <pc:docMk/>
            <pc:sldMk cId="596718575" sldId="303"/>
            <ac:cxnSpMk id="238" creationId="{E33B80C6-D0CE-43C9-8F92-14AE89403CA4}"/>
          </ac:cxnSpMkLst>
        </pc:cxnChg>
        <pc:cxnChg chg="del">
          <ac:chgData name="Jian" userId="dc9c5ffe-2e2f-4ce4-a6ad-08764b325b15" providerId="ADAL" clId="{9D86C80B-C324-4F68-8A36-C2EB371AB475}" dt="2020-10-15T21:55:48.231" v="3700" actId="478"/>
          <ac:cxnSpMkLst>
            <pc:docMk/>
            <pc:sldMk cId="596718575" sldId="303"/>
            <ac:cxnSpMk id="239" creationId="{6DE32351-5159-44FE-9723-1BA3AAE1C894}"/>
          </ac:cxnSpMkLst>
        </pc:cxnChg>
        <pc:cxnChg chg="del">
          <ac:chgData name="Jian" userId="dc9c5ffe-2e2f-4ce4-a6ad-08764b325b15" providerId="ADAL" clId="{9D86C80B-C324-4F68-8A36-C2EB371AB475}" dt="2020-10-15T21:55:48.231" v="3700" actId="478"/>
          <ac:cxnSpMkLst>
            <pc:docMk/>
            <pc:sldMk cId="596718575" sldId="303"/>
            <ac:cxnSpMk id="240" creationId="{59543F18-3AC7-40BA-B2FF-E932D8036F8E}"/>
          </ac:cxnSpMkLst>
        </pc:cxnChg>
        <pc:cxnChg chg="del mod">
          <ac:chgData name="Jian" userId="dc9c5ffe-2e2f-4ce4-a6ad-08764b325b15" providerId="ADAL" clId="{9D86C80B-C324-4F68-8A36-C2EB371AB475}" dt="2020-10-15T21:55:48.231" v="3700" actId="478"/>
          <ac:cxnSpMkLst>
            <pc:docMk/>
            <pc:sldMk cId="596718575" sldId="303"/>
            <ac:cxnSpMk id="242" creationId="{05FD5B1B-86E5-4EA5-B8DA-784CD77737A4}"/>
          </ac:cxnSpMkLst>
        </pc:cxnChg>
        <pc:cxnChg chg="del">
          <ac:chgData name="Jian" userId="dc9c5ffe-2e2f-4ce4-a6ad-08764b325b15" providerId="ADAL" clId="{9D86C80B-C324-4F68-8A36-C2EB371AB475}" dt="2020-10-15T21:55:48.231" v="3700" actId="478"/>
          <ac:cxnSpMkLst>
            <pc:docMk/>
            <pc:sldMk cId="596718575" sldId="303"/>
            <ac:cxnSpMk id="243" creationId="{AD832441-2FA1-4681-BD82-29628521E404}"/>
          </ac:cxnSpMkLst>
        </pc:cxnChg>
        <pc:cxnChg chg="del mod">
          <ac:chgData name="Jian" userId="dc9c5ffe-2e2f-4ce4-a6ad-08764b325b15" providerId="ADAL" clId="{9D86C80B-C324-4F68-8A36-C2EB371AB475}" dt="2020-10-15T21:55:48.231" v="3700" actId="478"/>
          <ac:cxnSpMkLst>
            <pc:docMk/>
            <pc:sldMk cId="596718575" sldId="303"/>
            <ac:cxnSpMk id="247" creationId="{80F8F2A5-EF9E-4350-A2F0-253DE23795D0}"/>
          </ac:cxnSpMkLst>
        </pc:cxnChg>
        <pc:cxnChg chg="del mod">
          <ac:chgData name="Jian" userId="dc9c5ffe-2e2f-4ce4-a6ad-08764b325b15" providerId="ADAL" clId="{9D86C80B-C324-4F68-8A36-C2EB371AB475}" dt="2020-10-15T21:55:48.231" v="3700" actId="478"/>
          <ac:cxnSpMkLst>
            <pc:docMk/>
            <pc:sldMk cId="596718575" sldId="303"/>
            <ac:cxnSpMk id="248" creationId="{7DE63AD1-5A1D-4227-ABBD-8D39419837E1}"/>
          </ac:cxnSpMkLst>
        </pc:cxnChg>
        <pc:cxnChg chg="del mod">
          <ac:chgData name="Jian" userId="dc9c5ffe-2e2f-4ce4-a6ad-08764b325b15" providerId="ADAL" clId="{9D86C80B-C324-4F68-8A36-C2EB371AB475}" dt="2020-10-15T21:55:48.231" v="3700" actId="478"/>
          <ac:cxnSpMkLst>
            <pc:docMk/>
            <pc:sldMk cId="596718575" sldId="303"/>
            <ac:cxnSpMk id="249" creationId="{C8A8F674-1B84-4E8F-AABB-4D702BF2403E}"/>
          </ac:cxnSpMkLst>
        </pc:cxnChg>
        <pc:cxnChg chg="del mod">
          <ac:chgData name="Jian" userId="dc9c5ffe-2e2f-4ce4-a6ad-08764b325b15" providerId="ADAL" clId="{9D86C80B-C324-4F68-8A36-C2EB371AB475}" dt="2020-10-15T21:55:48.231" v="3700" actId="478"/>
          <ac:cxnSpMkLst>
            <pc:docMk/>
            <pc:sldMk cId="596718575" sldId="303"/>
            <ac:cxnSpMk id="250" creationId="{823BFFA0-41DE-4716-B339-DF8DF9FD0D52}"/>
          </ac:cxnSpMkLst>
        </pc:cxnChg>
        <pc:cxnChg chg="del mod">
          <ac:chgData name="Jian" userId="dc9c5ffe-2e2f-4ce4-a6ad-08764b325b15" providerId="ADAL" clId="{9D86C80B-C324-4F68-8A36-C2EB371AB475}" dt="2020-10-15T21:55:48.231" v="3700" actId="478"/>
          <ac:cxnSpMkLst>
            <pc:docMk/>
            <pc:sldMk cId="596718575" sldId="303"/>
            <ac:cxnSpMk id="251" creationId="{B690B656-0C4E-4640-B685-2D2C5F5DC9CF}"/>
          </ac:cxnSpMkLst>
        </pc:cxnChg>
        <pc:cxnChg chg="del mod">
          <ac:chgData name="Jian" userId="dc9c5ffe-2e2f-4ce4-a6ad-08764b325b15" providerId="ADAL" clId="{9D86C80B-C324-4F68-8A36-C2EB371AB475}" dt="2020-10-15T21:55:48.231" v="3700" actId="478"/>
          <ac:cxnSpMkLst>
            <pc:docMk/>
            <pc:sldMk cId="596718575" sldId="303"/>
            <ac:cxnSpMk id="252" creationId="{9D0F6CF1-DDA4-453B-8F0A-90AC86A3168E}"/>
          </ac:cxnSpMkLst>
        </pc:cxnChg>
        <pc:cxnChg chg="del mod">
          <ac:chgData name="Jian" userId="dc9c5ffe-2e2f-4ce4-a6ad-08764b325b15" providerId="ADAL" clId="{9D86C80B-C324-4F68-8A36-C2EB371AB475}" dt="2020-10-15T21:55:48.231" v="3700" actId="478"/>
          <ac:cxnSpMkLst>
            <pc:docMk/>
            <pc:sldMk cId="596718575" sldId="303"/>
            <ac:cxnSpMk id="253" creationId="{04BFD940-80FF-450C-B1E4-A0F91EB57882}"/>
          </ac:cxnSpMkLst>
        </pc:cxnChg>
        <pc:cxnChg chg="del mod">
          <ac:chgData name="Jian" userId="dc9c5ffe-2e2f-4ce4-a6ad-08764b325b15" providerId="ADAL" clId="{9D86C80B-C324-4F68-8A36-C2EB371AB475}" dt="2020-10-15T21:55:48.231" v="3700" actId="478"/>
          <ac:cxnSpMkLst>
            <pc:docMk/>
            <pc:sldMk cId="596718575" sldId="303"/>
            <ac:cxnSpMk id="256" creationId="{E7351B91-F2B4-4782-8B3D-2DBFE016A448}"/>
          </ac:cxnSpMkLst>
        </pc:cxnChg>
        <pc:cxnChg chg="del mod">
          <ac:chgData name="Jian" userId="dc9c5ffe-2e2f-4ce4-a6ad-08764b325b15" providerId="ADAL" clId="{9D86C80B-C324-4F68-8A36-C2EB371AB475}" dt="2020-10-15T21:55:48.231" v="3700" actId="478"/>
          <ac:cxnSpMkLst>
            <pc:docMk/>
            <pc:sldMk cId="596718575" sldId="303"/>
            <ac:cxnSpMk id="257" creationId="{37142C88-D627-47D8-ACCF-38130F841D77}"/>
          </ac:cxnSpMkLst>
        </pc:cxnChg>
        <pc:cxnChg chg="del mod">
          <ac:chgData name="Jian" userId="dc9c5ffe-2e2f-4ce4-a6ad-08764b325b15" providerId="ADAL" clId="{9D86C80B-C324-4F68-8A36-C2EB371AB475}" dt="2020-10-15T21:55:48.231" v="3700" actId="478"/>
          <ac:cxnSpMkLst>
            <pc:docMk/>
            <pc:sldMk cId="596718575" sldId="303"/>
            <ac:cxnSpMk id="258" creationId="{81BF950C-0610-40DA-890B-6F196B111205}"/>
          </ac:cxnSpMkLst>
        </pc:cxnChg>
        <pc:cxnChg chg="del mod">
          <ac:chgData name="Jian" userId="dc9c5ffe-2e2f-4ce4-a6ad-08764b325b15" providerId="ADAL" clId="{9D86C80B-C324-4F68-8A36-C2EB371AB475}" dt="2020-10-15T21:55:48.231" v="3700" actId="478"/>
          <ac:cxnSpMkLst>
            <pc:docMk/>
            <pc:sldMk cId="596718575" sldId="303"/>
            <ac:cxnSpMk id="259" creationId="{BAF8DF91-E58C-4B3B-85CE-2E4813FFE326}"/>
          </ac:cxnSpMkLst>
        </pc:cxnChg>
        <pc:cxnChg chg="del mod">
          <ac:chgData name="Jian" userId="dc9c5ffe-2e2f-4ce4-a6ad-08764b325b15" providerId="ADAL" clId="{9D86C80B-C324-4F68-8A36-C2EB371AB475}" dt="2020-10-15T21:55:48.231" v="3700" actId="478"/>
          <ac:cxnSpMkLst>
            <pc:docMk/>
            <pc:sldMk cId="596718575" sldId="303"/>
            <ac:cxnSpMk id="260" creationId="{E06FC9BC-9CA6-422B-9D1D-4BB059622465}"/>
          </ac:cxnSpMkLst>
        </pc:cxnChg>
        <pc:cxnChg chg="del mod">
          <ac:chgData name="Jian" userId="dc9c5ffe-2e2f-4ce4-a6ad-08764b325b15" providerId="ADAL" clId="{9D86C80B-C324-4F68-8A36-C2EB371AB475}" dt="2020-10-15T21:55:48.231" v="3700" actId="478"/>
          <ac:cxnSpMkLst>
            <pc:docMk/>
            <pc:sldMk cId="596718575" sldId="303"/>
            <ac:cxnSpMk id="261" creationId="{9D8B9659-E203-49F5-8F1E-E0BD2B6C7081}"/>
          </ac:cxnSpMkLst>
        </pc:cxnChg>
        <pc:cxnChg chg="del mod">
          <ac:chgData name="Jian" userId="dc9c5ffe-2e2f-4ce4-a6ad-08764b325b15" providerId="ADAL" clId="{9D86C80B-C324-4F68-8A36-C2EB371AB475}" dt="2020-10-15T21:55:48.231" v="3700" actId="478"/>
          <ac:cxnSpMkLst>
            <pc:docMk/>
            <pc:sldMk cId="596718575" sldId="303"/>
            <ac:cxnSpMk id="264" creationId="{F16AE7BE-BBC2-4709-89AC-A445C0794F44}"/>
          </ac:cxnSpMkLst>
        </pc:cxnChg>
        <pc:cxnChg chg="del mod">
          <ac:chgData name="Jian" userId="dc9c5ffe-2e2f-4ce4-a6ad-08764b325b15" providerId="ADAL" clId="{9D86C80B-C324-4F68-8A36-C2EB371AB475}" dt="2020-10-15T21:55:48.231" v="3700" actId="478"/>
          <ac:cxnSpMkLst>
            <pc:docMk/>
            <pc:sldMk cId="596718575" sldId="303"/>
            <ac:cxnSpMk id="265" creationId="{2BCC6D13-D783-4997-A3DB-49988539B150}"/>
          </ac:cxnSpMkLst>
        </pc:cxnChg>
        <pc:cxnChg chg="del mod">
          <ac:chgData name="Jian" userId="dc9c5ffe-2e2f-4ce4-a6ad-08764b325b15" providerId="ADAL" clId="{9D86C80B-C324-4F68-8A36-C2EB371AB475}" dt="2020-10-15T21:55:48.231" v="3700" actId="478"/>
          <ac:cxnSpMkLst>
            <pc:docMk/>
            <pc:sldMk cId="596718575" sldId="303"/>
            <ac:cxnSpMk id="266" creationId="{C21D5C19-5FC6-4DCA-8006-CD0FBFC565E2}"/>
          </ac:cxnSpMkLst>
        </pc:cxnChg>
        <pc:cxnChg chg="del mod">
          <ac:chgData name="Jian" userId="dc9c5ffe-2e2f-4ce4-a6ad-08764b325b15" providerId="ADAL" clId="{9D86C80B-C324-4F68-8A36-C2EB371AB475}" dt="2020-10-15T21:55:48.231" v="3700" actId="478"/>
          <ac:cxnSpMkLst>
            <pc:docMk/>
            <pc:sldMk cId="596718575" sldId="303"/>
            <ac:cxnSpMk id="267" creationId="{B5609E44-ECE3-4085-A2E0-645E005F55D1}"/>
          </ac:cxnSpMkLst>
        </pc:cxnChg>
        <pc:cxnChg chg="del mod">
          <ac:chgData name="Jian" userId="dc9c5ffe-2e2f-4ce4-a6ad-08764b325b15" providerId="ADAL" clId="{9D86C80B-C324-4F68-8A36-C2EB371AB475}" dt="2020-10-15T21:55:48.231" v="3700" actId="478"/>
          <ac:cxnSpMkLst>
            <pc:docMk/>
            <pc:sldMk cId="596718575" sldId="303"/>
            <ac:cxnSpMk id="268" creationId="{7E53BAED-5A38-4F5F-BD45-5DE93B966CCB}"/>
          </ac:cxnSpMkLst>
        </pc:cxnChg>
        <pc:cxnChg chg="del mod">
          <ac:chgData name="Jian" userId="dc9c5ffe-2e2f-4ce4-a6ad-08764b325b15" providerId="ADAL" clId="{9D86C80B-C324-4F68-8A36-C2EB371AB475}" dt="2020-10-15T21:55:48.231" v="3700" actId="478"/>
          <ac:cxnSpMkLst>
            <pc:docMk/>
            <pc:sldMk cId="596718575" sldId="303"/>
            <ac:cxnSpMk id="269" creationId="{EC8BCC20-F224-4C2B-93C6-6E04F6DBC905}"/>
          </ac:cxnSpMkLst>
        </pc:cxnChg>
        <pc:cxnChg chg="del">
          <ac:chgData name="Jian" userId="dc9c5ffe-2e2f-4ce4-a6ad-08764b325b15" providerId="ADAL" clId="{9D86C80B-C324-4F68-8A36-C2EB371AB475}" dt="2020-10-15T21:55:48.231" v="3700" actId="478"/>
          <ac:cxnSpMkLst>
            <pc:docMk/>
            <pc:sldMk cId="596718575" sldId="303"/>
            <ac:cxnSpMk id="270" creationId="{61A429B4-056A-4285-A86A-4B3A7114A20E}"/>
          </ac:cxnSpMkLst>
        </pc:cxnChg>
        <pc:cxnChg chg="del">
          <ac:chgData name="Jian" userId="dc9c5ffe-2e2f-4ce4-a6ad-08764b325b15" providerId="ADAL" clId="{9D86C80B-C324-4F68-8A36-C2EB371AB475}" dt="2020-10-15T21:55:48.231" v="3700" actId="478"/>
          <ac:cxnSpMkLst>
            <pc:docMk/>
            <pc:sldMk cId="596718575" sldId="303"/>
            <ac:cxnSpMk id="273" creationId="{81A842A9-3A21-41A9-8DC8-87DC43489738}"/>
          </ac:cxnSpMkLst>
        </pc:cxnChg>
        <pc:cxnChg chg="del">
          <ac:chgData name="Jian" userId="dc9c5ffe-2e2f-4ce4-a6ad-08764b325b15" providerId="ADAL" clId="{9D86C80B-C324-4F68-8A36-C2EB371AB475}" dt="2020-10-15T21:55:48.231" v="3700" actId="478"/>
          <ac:cxnSpMkLst>
            <pc:docMk/>
            <pc:sldMk cId="596718575" sldId="303"/>
            <ac:cxnSpMk id="274" creationId="{0C5EFA51-E106-4653-A442-8C1C6DBB0EC8}"/>
          </ac:cxnSpMkLst>
        </pc:cxnChg>
        <pc:cxnChg chg="del">
          <ac:chgData name="Jian" userId="dc9c5ffe-2e2f-4ce4-a6ad-08764b325b15" providerId="ADAL" clId="{9D86C80B-C324-4F68-8A36-C2EB371AB475}" dt="2020-10-15T21:55:48.231" v="3700" actId="478"/>
          <ac:cxnSpMkLst>
            <pc:docMk/>
            <pc:sldMk cId="596718575" sldId="303"/>
            <ac:cxnSpMk id="275" creationId="{400DB748-9B5F-4EB2-BF08-F12F00430D01}"/>
          </ac:cxnSpMkLst>
        </pc:cxnChg>
        <pc:cxnChg chg="del">
          <ac:chgData name="Jian" userId="dc9c5ffe-2e2f-4ce4-a6ad-08764b325b15" providerId="ADAL" clId="{9D86C80B-C324-4F68-8A36-C2EB371AB475}" dt="2020-10-15T21:55:48.231" v="3700" actId="478"/>
          <ac:cxnSpMkLst>
            <pc:docMk/>
            <pc:sldMk cId="596718575" sldId="303"/>
            <ac:cxnSpMk id="276" creationId="{D890C7C9-9CC4-459A-B55F-02272A99AC6D}"/>
          </ac:cxnSpMkLst>
        </pc:cxnChg>
        <pc:cxnChg chg="del">
          <ac:chgData name="Jian" userId="dc9c5ffe-2e2f-4ce4-a6ad-08764b325b15" providerId="ADAL" clId="{9D86C80B-C324-4F68-8A36-C2EB371AB475}" dt="2020-10-15T21:55:48.231" v="3700" actId="478"/>
          <ac:cxnSpMkLst>
            <pc:docMk/>
            <pc:sldMk cId="596718575" sldId="303"/>
            <ac:cxnSpMk id="277" creationId="{29C9EB21-797D-43FE-B43A-29B0EAAAE883}"/>
          </ac:cxnSpMkLst>
        </pc:cxnChg>
        <pc:cxnChg chg="del mod">
          <ac:chgData name="Jian" userId="dc9c5ffe-2e2f-4ce4-a6ad-08764b325b15" providerId="ADAL" clId="{9D86C80B-C324-4F68-8A36-C2EB371AB475}" dt="2020-10-15T21:55:48.231" v="3700" actId="478"/>
          <ac:cxnSpMkLst>
            <pc:docMk/>
            <pc:sldMk cId="596718575" sldId="303"/>
            <ac:cxnSpMk id="278" creationId="{F417866C-C1C5-4257-84CD-A17704FB675A}"/>
          </ac:cxnSpMkLst>
        </pc:cxnChg>
        <pc:cxnChg chg="del">
          <ac:chgData name="Jian" userId="dc9c5ffe-2e2f-4ce4-a6ad-08764b325b15" providerId="ADAL" clId="{9D86C80B-C324-4F68-8A36-C2EB371AB475}" dt="2020-10-15T21:55:48.231" v="3700" actId="478"/>
          <ac:cxnSpMkLst>
            <pc:docMk/>
            <pc:sldMk cId="596718575" sldId="303"/>
            <ac:cxnSpMk id="279" creationId="{AAA9AFE4-4062-46E3-B84C-719FC9E8F273}"/>
          </ac:cxnSpMkLst>
        </pc:cxnChg>
        <pc:cxnChg chg="del mod">
          <ac:chgData name="Jian" userId="dc9c5ffe-2e2f-4ce4-a6ad-08764b325b15" providerId="ADAL" clId="{9D86C80B-C324-4F68-8A36-C2EB371AB475}" dt="2020-10-15T21:55:48.231" v="3700" actId="478"/>
          <ac:cxnSpMkLst>
            <pc:docMk/>
            <pc:sldMk cId="596718575" sldId="303"/>
            <ac:cxnSpMk id="289" creationId="{11319F55-DA68-48D8-9943-FCDE08D52339}"/>
          </ac:cxnSpMkLst>
        </pc:cxnChg>
        <pc:cxnChg chg="del mod">
          <ac:chgData name="Jian" userId="dc9c5ffe-2e2f-4ce4-a6ad-08764b325b15" providerId="ADAL" clId="{9D86C80B-C324-4F68-8A36-C2EB371AB475}" dt="2020-10-15T21:55:48.231" v="3700" actId="478"/>
          <ac:cxnSpMkLst>
            <pc:docMk/>
            <pc:sldMk cId="596718575" sldId="303"/>
            <ac:cxnSpMk id="388" creationId="{FC1A9225-5DC3-47C6-8DFD-A28B60074394}"/>
          </ac:cxnSpMkLst>
        </pc:cxnChg>
        <pc:cxnChg chg="mod">
          <ac:chgData name="Jian" userId="dc9c5ffe-2e2f-4ce4-a6ad-08764b325b15" providerId="ADAL" clId="{9D86C80B-C324-4F68-8A36-C2EB371AB475}" dt="2020-10-15T21:56:04.805" v="3703" actId="1076"/>
          <ac:cxnSpMkLst>
            <pc:docMk/>
            <pc:sldMk cId="596718575" sldId="303"/>
            <ac:cxnSpMk id="409" creationId="{4DB2F49E-CB22-46CB-930E-3F7DA6598DB6}"/>
          </ac:cxnSpMkLst>
        </pc:cxnChg>
      </pc:sldChg>
      <pc:sldChg chg="addSp delSp modSp mod delAnim modAnim modNotesTx">
        <pc:chgData name="Jian" userId="dc9c5ffe-2e2f-4ce4-a6ad-08764b325b15" providerId="ADAL" clId="{9D86C80B-C324-4F68-8A36-C2EB371AB475}" dt="2020-10-17T00:13:49.437" v="15149" actId="20577"/>
        <pc:sldMkLst>
          <pc:docMk/>
          <pc:sldMk cId="259869543" sldId="308"/>
        </pc:sldMkLst>
        <pc:spChg chg="mod">
          <ac:chgData name="Jian" userId="dc9c5ffe-2e2f-4ce4-a6ad-08764b325b15" providerId="ADAL" clId="{9D86C80B-C324-4F68-8A36-C2EB371AB475}" dt="2020-10-15T19:24:37.249" v="2634" actId="20577"/>
          <ac:spMkLst>
            <pc:docMk/>
            <pc:sldMk cId="259869543" sldId="308"/>
            <ac:spMk id="2" creationId="{B81D7929-7908-45FB-898E-C0D7B99E2FA8}"/>
          </ac:spMkLst>
        </pc:spChg>
        <pc:spChg chg="del">
          <ac:chgData name="Jian" userId="dc9c5ffe-2e2f-4ce4-a6ad-08764b325b15" providerId="ADAL" clId="{9D86C80B-C324-4F68-8A36-C2EB371AB475}" dt="2020-10-15T19:09:01.109" v="2239" actId="478"/>
          <ac:spMkLst>
            <pc:docMk/>
            <pc:sldMk cId="259869543" sldId="308"/>
            <ac:spMk id="3" creationId="{5AD5241A-B91D-488D-B8FB-6962C1D3A5B8}"/>
          </ac:spMkLst>
        </pc:spChg>
        <pc:spChg chg="del mod">
          <ac:chgData name="Jian" userId="dc9c5ffe-2e2f-4ce4-a6ad-08764b325b15" providerId="ADAL" clId="{9D86C80B-C324-4F68-8A36-C2EB371AB475}" dt="2020-10-16T00:00:03.442" v="4569" actId="478"/>
          <ac:spMkLst>
            <pc:docMk/>
            <pc:sldMk cId="259869543" sldId="308"/>
            <ac:spMk id="5" creationId="{1D5DD991-FFB7-4BCE-AAF9-CE8E582F67BE}"/>
          </ac:spMkLst>
        </pc:spChg>
        <pc:spChg chg="del">
          <ac:chgData name="Jian" userId="dc9c5ffe-2e2f-4ce4-a6ad-08764b325b15" providerId="ADAL" clId="{9D86C80B-C324-4F68-8A36-C2EB371AB475}" dt="2020-10-15T19:08:59.980" v="2238" actId="478"/>
          <ac:spMkLst>
            <pc:docMk/>
            <pc:sldMk cId="259869543" sldId="308"/>
            <ac:spMk id="6" creationId="{A9C084DF-D08B-4D96-BC09-221029BF8BCB}"/>
          </ac:spMkLst>
        </pc:spChg>
        <pc:spChg chg="add del">
          <ac:chgData name="Jian" userId="dc9c5ffe-2e2f-4ce4-a6ad-08764b325b15" providerId="ADAL" clId="{9D86C80B-C324-4F68-8A36-C2EB371AB475}" dt="2020-10-15T19:14:12.376" v="2532" actId="478"/>
          <ac:spMkLst>
            <pc:docMk/>
            <pc:sldMk cId="259869543" sldId="308"/>
            <ac:spMk id="7" creationId="{7B531CE4-AA59-4BDF-BF91-5435F35D9F8C}"/>
          </ac:spMkLst>
        </pc:spChg>
        <pc:spChg chg="del mod">
          <ac:chgData name="Jian" userId="dc9c5ffe-2e2f-4ce4-a6ad-08764b325b15" providerId="ADAL" clId="{9D86C80B-C324-4F68-8A36-C2EB371AB475}" dt="2020-10-16T00:00:01.333" v="4568" actId="478"/>
          <ac:spMkLst>
            <pc:docMk/>
            <pc:sldMk cId="259869543" sldId="308"/>
            <ac:spMk id="8" creationId="{2B0EC74C-BDD9-4C1B-A8A2-291B197A74A4}"/>
          </ac:spMkLst>
        </pc:spChg>
        <pc:spChg chg="add mod">
          <ac:chgData name="Jian" userId="dc9c5ffe-2e2f-4ce4-a6ad-08764b325b15" providerId="ADAL" clId="{9D86C80B-C324-4F68-8A36-C2EB371AB475}" dt="2020-10-16T23:58:37.763" v="15048" actId="113"/>
          <ac:spMkLst>
            <pc:docMk/>
            <pc:sldMk cId="259869543" sldId="308"/>
            <ac:spMk id="9" creationId="{4ABFD9E7-FB9E-4D73-9B6C-06D0094B1974}"/>
          </ac:spMkLst>
        </pc:spChg>
        <pc:spChg chg="add del mod">
          <ac:chgData name="Jian" userId="dc9c5ffe-2e2f-4ce4-a6ad-08764b325b15" providerId="ADAL" clId="{9D86C80B-C324-4F68-8A36-C2EB371AB475}" dt="2020-10-16T00:01:05.310" v="4666" actId="478"/>
          <ac:spMkLst>
            <pc:docMk/>
            <pc:sldMk cId="259869543" sldId="308"/>
            <ac:spMk id="10" creationId="{45BC00E2-0BFC-43F8-97E0-7442F6EEF66F}"/>
          </ac:spMkLst>
        </pc:spChg>
        <pc:spChg chg="add del mod">
          <ac:chgData name="Jian" userId="dc9c5ffe-2e2f-4ce4-a6ad-08764b325b15" providerId="ADAL" clId="{9D86C80B-C324-4F68-8A36-C2EB371AB475}" dt="2020-10-16T00:01:08.729" v="4668" actId="478"/>
          <ac:spMkLst>
            <pc:docMk/>
            <pc:sldMk cId="259869543" sldId="308"/>
            <ac:spMk id="11" creationId="{981D4DF7-9976-4565-B8A0-7A8889892489}"/>
          </ac:spMkLst>
        </pc:spChg>
        <pc:spChg chg="mod">
          <ac:chgData name="Jian" userId="dc9c5ffe-2e2f-4ce4-a6ad-08764b325b15" providerId="ADAL" clId="{9D86C80B-C324-4F68-8A36-C2EB371AB475}" dt="2020-10-16T19:34:22.296" v="8669" actId="1036"/>
          <ac:spMkLst>
            <pc:docMk/>
            <pc:sldMk cId="259869543" sldId="308"/>
            <ac:spMk id="12" creationId="{BEBCC459-E12D-4336-AB42-CD06030D236D}"/>
          </ac:spMkLst>
        </pc:spChg>
        <pc:spChg chg="add mod">
          <ac:chgData name="Jian" userId="dc9c5ffe-2e2f-4ce4-a6ad-08764b325b15" providerId="ADAL" clId="{9D86C80B-C324-4F68-8A36-C2EB371AB475}" dt="2020-10-17T00:13:49.437" v="15149" actId="20577"/>
          <ac:spMkLst>
            <pc:docMk/>
            <pc:sldMk cId="259869543" sldId="308"/>
            <ac:spMk id="14" creationId="{A5CD468C-2655-4202-AD31-F02FB034E783}"/>
          </ac:spMkLst>
        </pc:spChg>
        <pc:spChg chg="add mod">
          <ac:chgData name="Jian" userId="dc9c5ffe-2e2f-4ce4-a6ad-08764b325b15" providerId="ADAL" clId="{9D86C80B-C324-4F68-8A36-C2EB371AB475}" dt="2020-10-16T19:35:41.890" v="8752" actId="14100"/>
          <ac:spMkLst>
            <pc:docMk/>
            <pc:sldMk cId="259869543" sldId="308"/>
            <ac:spMk id="15" creationId="{9109B4D4-32E7-4FA8-9DDB-7470BB44CD53}"/>
          </ac:spMkLst>
        </pc:spChg>
        <pc:spChg chg="add mod">
          <ac:chgData name="Jian" userId="dc9c5ffe-2e2f-4ce4-a6ad-08764b325b15" providerId="ADAL" clId="{9D86C80B-C324-4F68-8A36-C2EB371AB475}" dt="2020-10-16T19:34:45.948" v="8724" actId="1036"/>
          <ac:spMkLst>
            <pc:docMk/>
            <pc:sldMk cId="259869543" sldId="308"/>
            <ac:spMk id="16" creationId="{94BC47EA-BF89-4746-A313-A25B29FFFFA9}"/>
          </ac:spMkLst>
        </pc:spChg>
      </pc:sldChg>
      <pc:sldChg chg="addSp delSp modSp mod modAnim">
        <pc:chgData name="Jian" userId="dc9c5ffe-2e2f-4ce4-a6ad-08764b325b15" providerId="ADAL" clId="{9D86C80B-C324-4F68-8A36-C2EB371AB475}" dt="2020-10-17T03:14:05.226" v="17603" actId="14100"/>
        <pc:sldMkLst>
          <pc:docMk/>
          <pc:sldMk cId="4118352787" sldId="309"/>
        </pc:sldMkLst>
        <pc:spChg chg="mod">
          <ac:chgData name="Jian" userId="dc9c5ffe-2e2f-4ce4-a6ad-08764b325b15" providerId="ADAL" clId="{9D86C80B-C324-4F68-8A36-C2EB371AB475}" dt="2020-10-16T06:28:53.990" v="7873" actId="1036"/>
          <ac:spMkLst>
            <pc:docMk/>
            <pc:sldMk cId="4118352787" sldId="309"/>
            <ac:spMk id="2" creationId="{49FF1474-9B6C-4FA7-878C-9D25A2AEE9E7}"/>
          </ac:spMkLst>
        </pc:spChg>
        <pc:spChg chg="mod">
          <ac:chgData name="Jian" userId="dc9c5ffe-2e2f-4ce4-a6ad-08764b325b15" providerId="ADAL" clId="{9D86C80B-C324-4F68-8A36-C2EB371AB475}" dt="2020-10-16T06:28:56.735" v="7874" actId="14100"/>
          <ac:spMkLst>
            <pc:docMk/>
            <pc:sldMk cId="4118352787" sldId="309"/>
            <ac:spMk id="3" creationId="{43361953-8C02-454A-B7E7-47CEF6A3B1D1}"/>
          </ac:spMkLst>
        </pc:spChg>
        <pc:spChg chg="del">
          <ac:chgData name="Jian" userId="dc9c5ffe-2e2f-4ce4-a6ad-08764b325b15" providerId="ADAL" clId="{9D86C80B-C324-4F68-8A36-C2EB371AB475}" dt="2020-10-16T06:28:30.200" v="7842" actId="478"/>
          <ac:spMkLst>
            <pc:docMk/>
            <pc:sldMk cId="4118352787" sldId="309"/>
            <ac:spMk id="5" creationId="{E2A2F959-8AA8-4553-AAE8-4CB7F20DBAA0}"/>
          </ac:spMkLst>
        </pc:spChg>
        <pc:spChg chg="del">
          <ac:chgData name="Jian" userId="dc9c5ffe-2e2f-4ce4-a6ad-08764b325b15" providerId="ADAL" clId="{9D86C80B-C324-4F68-8A36-C2EB371AB475}" dt="2020-10-16T06:28:31.930" v="7843" actId="478"/>
          <ac:spMkLst>
            <pc:docMk/>
            <pc:sldMk cId="4118352787" sldId="309"/>
            <ac:spMk id="6" creationId="{48C62260-9339-488A-AD00-CEC4D40A93D5}"/>
          </ac:spMkLst>
        </pc:spChg>
        <pc:spChg chg="del">
          <ac:chgData name="Jian" userId="dc9c5ffe-2e2f-4ce4-a6ad-08764b325b15" providerId="ADAL" clId="{9D86C80B-C324-4F68-8A36-C2EB371AB475}" dt="2020-10-16T06:28:33.319" v="7844" actId="478"/>
          <ac:spMkLst>
            <pc:docMk/>
            <pc:sldMk cId="4118352787" sldId="309"/>
            <ac:spMk id="7" creationId="{99D39CAF-21F1-42C4-A735-69863C5BDE7A}"/>
          </ac:spMkLst>
        </pc:spChg>
        <pc:spChg chg="mod">
          <ac:chgData name="Jian" userId="dc9c5ffe-2e2f-4ce4-a6ad-08764b325b15" providerId="ADAL" clId="{9D86C80B-C324-4F68-8A36-C2EB371AB475}" dt="2020-10-17T03:13:47.561" v="17598" actId="14100"/>
          <ac:spMkLst>
            <pc:docMk/>
            <pc:sldMk cId="4118352787" sldId="309"/>
            <ac:spMk id="11" creationId="{0DB5AF3C-2096-494A-BE3C-107B55585408}"/>
          </ac:spMkLst>
        </pc:spChg>
        <pc:spChg chg="mod">
          <ac:chgData name="Jian" userId="dc9c5ffe-2e2f-4ce4-a6ad-08764b325b15" providerId="ADAL" clId="{9D86C80B-C324-4F68-8A36-C2EB371AB475}" dt="2020-10-16T18:48:03.138" v="8370" actId="20577"/>
          <ac:spMkLst>
            <pc:docMk/>
            <pc:sldMk cId="4118352787" sldId="309"/>
            <ac:spMk id="15" creationId="{242DD005-797D-4D10-AB3F-4F49867A74B5}"/>
          </ac:spMkLst>
        </pc:spChg>
        <pc:spChg chg="del">
          <ac:chgData name="Jian" userId="dc9c5ffe-2e2f-4ce4-a6ad-08764b325b15" providerId="ADAL" clId="{9D86C80B-C324-4F68-8A36-C2EB371AB475}" dt="2020-10-16T06:29:50.618" v="8009" actId="478"/>
          <ac:spMkLst>
            <pc:docMk/>
            <pc:sldMk cId="4118352787" sldId="309"/>
            <ac:spMk id="18" creationId="{78AFD7B7-C581-4D7F-9AD4-486A200732C0}"/>
          </ac:spMkLst>
        </pc:spChg>
        <pc:spChg chg="mod">
          <ac:chgData name="Jian" userId="dc9c5ffe-2e2f-4ce4-a6ad-08764b325b15" providerId="ADAL" clId="{9D86C80B-C324-4F68-8A36-C2EB371AB475}" dt="2020-10-16T06:29:29.280" v="7914" actId="1035"/>
          <ac:spMkLst>
            <pc:docMk/>
            <pc:sldMk cId="4118352787" sldId="309"/>
            <ac:spMk id="21" creationId="{444183FF-9F8D-4158-96D7-426D31745CA7}"/>
          </ac:spMkLst>
        </pc:spChg>
        <pc:spChg chg="mod">
          <ac:chgData name="Jian" userId="dc9c5ffe-2e2f-4ce4-a6ad-08764b325b15" providerId="ADAL" clId="{9D86C80B-C324-4F68-8A36-C2EB371AB475}" dt="2020-10-16T06:30:03.808" v="8029" actId="1036"/>
          <ac:spMkLst>
            <pc:docMk/>
            <pc:sldMk cId="4118352787" sldId="309"/>
            <ac:spMk id="24" creationId="{0091A015-4575-40C6-927B-5BE77E733A76}"/>
          </ac:spMkLst>
        </pc:spChg>
        <pc:spChg chg="mod">
          <ac:chgData name="Jian" userId="dc9c5ffe-2e2f-4ce4-a6ad-08764b325b15" providerId="ADAL" clId="{9D86C80B-C324-4F68-8A36-C2EB371AB475}" dt="2020-10-16T21:03:11.036" v="9292" actId="1038"/>
          <ac:spMkLst>
            <pc:docMk/>
            <pc:sldMk cId="4118352787" sldId="309"/>
            <ac:spMk id="25" creationId="{68543978-B34E-4E18-B58F-1B488708892A}"/>
          </ac:spMkLst>
        </pc:spChg>
        <pc:spChg chg="add mod">
          <ac:chgData name="Jian" userId="dc9c5ffe-2e2f-4ce4-a6ad-08764b325b15" providerId="ADAL" clId="{9D86C80B-C324-4F68-8A36-C2EB371AB475}" dt="2020-10-16T06:29:44.351" v="8006" actId="1035"/>
          <ac:spMkLst>
            <pc:docMk/>
            <pc:sldMk cId="4118352787" sldId="309"/>
            <ac:spMk id="27" creationId="{8EC1CCC6-D69E-4AB7-B456-DFB07D918C6F}"/>
          </ac:spMkLst>
        </pc:spChg>
        <pc:spChg chg="add mod">
          <ac:chgData name="Jian" userId="dc9c5ffe-2e2f-4ce4-a6ad-08764b325b15" providerId="ADAL" clId="{9D86C80B-C324-4F68-8A36-C2EB371AB475}" dt="2020-10-16T21:02:02.594" v="9271" actId="14100"/>
          <ac:spMkLst>
            <pc:docMk/>
            <pc:sldMk cId="4118352787" sldId="309"/>
            <ac:spMk id="28" creationId="{6BF9CF2E-CB22-40BA-8458-0393E642D247}"/>
          </ac:spMkLst>
        </pc:spChg>
        <pc:spChg chg="mod">
          <ac:chgData name="Jian" userId="dc9c5ffe-2e2f-4ce4-a6ad-08764b325b15" providerId="ADAL" clId="{9D86C80B-C324-4F68-8A36-C2EB371AB475}" dt="2020-10-17T03:14:05.226" v="17603" actId="14100"/>
          <ac:spMkLst>
            <pc:docMk/>
            <pc:sldMk cId="4118352787" sldId="309"/>
            <ac:spMk id="283" creationId="{588A564D-B960-48C2-8C60-EA52A6191E0B}"/>
          </ac:spMkLst>
        </pc:spChg>
        <pc:spChg chg="mod">
          <ac:chgData name="Jian" userId="dc9c5ffe-2e2f-4ce4-a6ad-08764b325b15" providerId="ADAL" clId="{9D86C80B-C324-4F68-8A36-C2EB371AB475}" dt="2020-10-16T06:29:56.390" v="8022" actId="1035"/>
          <ac:spMkLst>
            <pc:docMk/>
            <pc:sldMk cId="4118352787" sldId="309"/>
            <ac:spMk id="295" creationId="{4C6FE4C2-7F0C-420B-9C0D-75E198834E1D}"/>
          </ac:spMkLst>
        </pc:spChg>
        <pc:spChg chg="mod">
          <ac:chgData name="Jian" userId="dc9c5ffe-2e2f-4ce4-a6ad-08764b325b15" providerId="ADAL" clId="{9D86C80B-C324-4F68-8A36-C2EB371AB475}" dt="2020-10-16T06:30:07.527" v="8030" actId="1076"/>
          <ac:spMkLst>
            <pc:docMk/>
            <pc:sldMk cId="4118352787" sldId="309"/>
            <ac:spMk id="298" creationId="{CE7BF3EE-F8FD-46CC-91A8-32FBADFDF77C}"/>
          </ac:spMkLst>
        </pc:spChg>
        <pc:cxnChg chg="add mod">
          <ac:chgData name="Jian" userId="dc9c5ffe-2e2f-4ce4-a6ad-08764b325b15" providerId="ADAL" clId="{9D86C80B-C324-4F68-8A36-C2EB371AB475}" dt="2020-10-16T21:02:56.336" v="9281" actId="14100"/>
          <ac:cxnSpMkLst>
            <pc:docMk/>
            <pc:sldMk cId="4118352787" sldId="309"/>
            <ac:cxnSpMk id="16" creationId="{C1323662-AF70-453C-A6B0-60B666722979}"/>
          </ac:cxnSpMkLst>
        </pc:cxnChg>
      </pc:sldChg>
      <pc:sldChg chg="addSp delSp modSp mod modAnim modNotesTx">
        <pc:chgData name="Jian" userId="dc9c5ffe-2e2f-4ce4-a6ad-08764b325b15" providerId="ADAL" clId="{9D86C80B-C324-4F68-8A36-C2EB371AB475}" dt="2020-10-17T02:54:20.690" v="17460" actId="1036"/>
        <pc:sldMkLst>
          <pc:docMk/>
          <pc:sldMk cId="319389941" sldId="310"/>
        </pc:sldMkLst>
        <pc:spChg chg="add mod ord">
          <ac:chgData name="Jian" userId="dc9c5ffe-2e2f-4ce4-a6ad-08764b325b15" providerId="ADAL" clId="{9D86C80B-C324-4F68-8A36-C2EB371AB475}" dt="2020-10-17T02:51:35.830" v="17423" actId="1036"/>
          <ac:spMkLst>
            <pc:docMk/>
            <pc:sldMk cId="319389941" sldId="310"/>
            <ac:spMk id="2" creationId="{78545828-1862-48D4-9ACF-E77C3AE129FB}"/>
          </ac:spMkLst>
        </pc:spChg>
        <pc:spChg chg="del mod">
          <ac:chgData name="Jian" userId="dc9c5ffe-2e2f-4ce4-a6ad-08764b325b15" providerId="ADAL" clId="{9D86C80B-C324-4F68-8A36-C2EB371AB475}" dt="2020-10-16T05:43:13.573" v="6755" actId="478"/>
          <ac:spMkLst>
            <pc:docMk/>
            <pc:sldMk cId="319389941" sldId="310"/>
            <ac:spMk id="2" creationId="{E8E8C439-2B1B-4252-A684-6E9F729282C5}"/>
          </ac:spMkLst>
        </pc:spChg>
        <pc:spChg chg="add mod">
          <ac:chgData name="Jian" userId="dc9c5ffe-2e2f-4ce4-a6ad-08764b325b15" providerId="ADAL" clId="{9D86C80B-C324-4F68-8A36-C2EB371AB475}" dt="2020-10-16T05:44:37.281" v="6856" actId="14100"/>
          <ac:spMkLst>
            <pc:docMk/>
            <pc:sldMk cId="319389941" sldId="310"/>
            <ac:spMk id="3" creationId="{C1B0E551-4C72-45D3-A7A9-673D4E74E46B}"/>
          </ac:spMkLst>
        </pc:spChg>
        <pc:spChg chg="mod">
          <ac:chgData name="Jian" userId="dc9c5ffe-2e2f-4ce4-a6ad-08764b325b15" providerId="ADAL" clId="{9D86C80B-C324-4F68-8A36-C2EB371AB475}" dt="2020-10-16T05:43:22.381" v="6793" actId="1036"/>
          <ac:spMkLst>
            <pc:docMk/>
            <pc:sldMk cId="319389941" sldId="310"/>
            <ac:spMk id="5" creationId="{C9FF5AAC-C262-46CA-B519-278968ABF7D0}"/>
          </ac:spMkLst>
        </pc:spChg>
        <pc:spChg chg="add mod ord">
          <ac:chgData name="Jian" userId="dc9c5ffe-2e2f-4ce4-a6ad-08764b325b15" providerId="ADAL" clId="{9D86C80B-C324-4F68-8A36-C2EB371AB475}" dt="2020-10-17T02:51:22.254" v="17419" actId="167"/>
          <ac:spMkLst>
            <pc:docMk/>
            <pc:sldMk cId="319389941" sldId="310"/>
            <ac:spMk id="6" creationId="{ABEEDD3A-F5A0-4C31-BB3D-A2CD147972EB}"/>
          </ac:spMkLst>
        </pc:spChg>
        <pc:spChg chg="mod">
          <ac:chgData name="Jian" userId="dc9c5ffe-2e2f-4ce4-a6ad-08764b325b15" providerId="ADAL" clId="{9D86C80B-C324-4F68-8A36-C2EB371AB475}" dt="2020-10-17T02:49:15.966" v="17378" actId="20577"/>
          <ac:spMkLst>
            <pc:docMk/>
            <pc:sldMk cId="319389941" sldId="310"/>
            <ac:spMk id="7" creationId="{72B91B82-AB90-4B36-BEDF-1BF3E6F87F34}"/>
          </ac:spMkLst>
        </pc:spChg>
        <pc:spChg chg="add del mod">
          <ac:chgData name="Jian" userId="dc9c5ffe-2e2f-4ce4-a6ad-08764b325b15" providerId="ADAL" clId="{9D86C80B-C324-4F68-8A36-C2EB371AB475}" dt="2020-10-17T02:48:35.482" v="17373"/>
          <ac:spMkLst>
            <pc:docMk/>
            <pc:sldMk cId="319389941" sldId="310"/>
            <ac:spMk id="8" creationId="{DDBAFFE3-65C9-4BE8-8BF7-0CB0FD372F31}"/>
          </ac:spMkLst>
        </pc:spChg>
        <pc:spChg chg="mod">
          <ac:chgData name="Jian" userId="dc9c5ffe-2e2f-4ce4-a6ad-08764b325b15" providerId="ADAL" clId="{9D86C80B-C324-4F68-8A36-C2EB371AB475}" dt="2020-10-17T02:50:08.821" v="17384" actId="113"/>
          <ac:spMkLst>
            <pc:docMk/>
            <pc:sldMk cId="319389941" sldId="310"/>
            <ac:spMk id="9" creationId="{C0CC77C6-EC4C-4332-8975-D4EBF0ECE4C1}"/>
          </ac:spMkLst>
        </pc:spChg>
        <pc:spChg chg="add mod ord">
          <ac:chgData name="Jian" userId="dc9c5ffe-2e2f-4ce4-a6ad-08764b325b15" providerId="ADAL" clId="{9D86C80B-C324-4F68-8A36-C2EB371AB475}" dt="2020-10-17T02:51:22.254" v="17419" actId="167"/>
          <ac:spMkLst>
            <pc:docMk/>
            <pc:sldMk cId="319389941" sldId="310"/>
            <ac:spMk id="12" creationId="{39DF9765-0360-4513-BEDB-9235B9018F34}"/>
          </ac:spMkLst>
        </pc:spChg>
        <pc:spChg chg="add mod ord">
          <ac:chgData name="Jian" userId="dc9c5ffe-2e2f-4ce4-a6ad-08764b325b15" providerId="ADAL" clId="{9D86C80B-C324-4F68-8A36-C2EB371AB475}" dt="2020-10-17T02:51:22.254" v="17419" actId="167"/>
          <ac:spMkLst>
            <pc:docMk/>
            <pc:sldMk cId="319389941" sldId="310"/>
            <ac:spMk id="14" creationId="{08437E80-DA55-46FC-B637-D808F983666C}"/>
          </ac:spMkLst>
        </pc:spChg>
        <pc:spChg chg="add mod ord">
          <ac:chgData name="Jian" userId="dc9c5ffe-2e2f-4ce4-a6ad-08764b325b15" providerId="ADAL" clId="{9D86C80B-C324-4F68-8A36-C2EB371AB475}" dt="2020-10-17T02:52:54.769" v="17432" actId="1037"/>
          <ac:spMkLst>
            <pc:docMk/>
            <pc:sldMk cId="319389941" sldId="310"/>
            <ac:spMk id="15" creationId="{D3D97110-2C67-477D-9D1B-2433ACE79D9D}"/>
          </ac:spMkLst>
        </pc:spChg>
        <pc:spChg chg="add mod ord">
          <ac:chgData name="Jian" userId="dc9c5ffe-2e2f-4ce4-a6ad-08764b325b15" providerId="ADAL" clId="{9D86C80B-C324-4F68-8A36-C2EB371AB475}" dt="2020-10-17T02:53:15.854" v="17444" actId="14100"/>
          <ac:spMkLst>
            <pc:docMk/>
            <pc:sldMk cId="319389941" sldId="310"/>
            <ac:spMk id="17" creationId="{6A4F2BCA-EA3E-4C8E-86C2-04B80B1AE716}"/>
          </ac:spMkLst>
        </pc:spChg>
        <pc:spChg chg="add mod ord">
          <ac:chgData name="Jian" userId="dc9c5ffe-2e2f-4ce4-a6ad-08764b325b15" providerId="ADAL" clId="{9D86C80B-C324-4F68-8A36-C2EB371AB475}" dt="2020-10-17T02:54:20.690" v="17460" actId="1036"/>
          <ac:spMkLst>
            <pc:docMk/>
            <pc:sldMk cId="319389941" sldId="310"/>
            <ac:spMk id="19" creationId="{5CC00C01-0878-403B-89F4-8E746F5FC2B1}"/>
          </ac:spMkLst>
        </pc:spChg>
        <pc:spChg chg="add mod ord">
          <ac:chgData name="Jian" userId="dc9c5ffe-2e2f-4ce4-a6ad-08764b325b15" providerId="ADAL" clId="{9D86C80B-C324-4F68-8A36-C2EB371AB475}" dt="2020-10-17T02:54:20.690" v="17460" actId="1036"/>
          <ac:spMkLst>
            <pc:docMk/>
            <pc:sldMk cId="319389941" sldId="310"/>
            <ac:spMk id="21" creationId="{B9F34E72-D807-4011-8A5F-98E00AEAC660}"/>
          </ac:spMkLst>
        </pc:spChg>
      </pc:sldChg>
      <pc:sldChg chg="modSp mod ord modShow">
        <pc:chgData name="Jian" userId="dc9c5ffe-2e2f-4ce4-a6ad-08764b325b15" providerId="ADAL" clId="{9D86C80B-C324-4F68-8A36-C2EB371AB475}" dt="2020-10-15T21:39:23.775" v="3637"/>
        <pc:sldMkLst>
          <pc:docMk/>
          <pc:sldMk cId="9272682" sldId="314"/>
        </pc:sldMkLst>
        <pc:spChg chg="mod">
          <ac:chgData name="Jian" userId="dc9c5ffe-2e2f-4ce4-a6ad-08764b325b15" providerId="ADAL" clId="{9D86C80B-C324-4F68-8A36-C2EB371AB475}" dt="2020-10-14T23:10:51.963" v="446" actId="20577"/>
          <ac:spMkLst>
            <pc:docMk/>
            <pc:sldMk cId="9272682" sldId="314"/>
            <ac:spMk id="5" creationId="{F8C63EC8-2E95-40E4-9541-9B15B452F4E9}"/>
          </ac:spMkLst>
        </pc:spChg>
        <pc:spChg chg="mod">
          <ac:chgData name="Jian" userId="dc9c5ffe-2e2f-4ce4-a6ad-08764b325b15" providerId="ADAL" clId="{9D86C80B-C324-4F68-8A36-C2EB371AB475}" dt="2020-10-14T23:11:02.715" v="480" actId="20577"/>
          <ac:spMkLst>
            <pc:docMk/>
            <pc:sldMk cId="9272682" sldId="314"/>
            <ac:spMk id="7" creationId="{99886D18-7D8A-471B-A594-83DF090AD997}"/>
          </ac:spMkLst>
        </pc:spChg>
      </pc:sldChg>
      <pc:sldChg chg="mod ord modShow">
        <pc:chgData name="Jian" userId="dc9c5ffe-2e2f-4ce4-a6ad-08764b325b15" providerId="ADAL" clId="{9D86C80B-C324-4F68-8A36-C2EB371AB475}" dt="2020-10-16T05:47:06.791" v="6869"/>
        <pc:sldMkLst>
          <pc:docMk/>
          <pc:sldMk cId="3080703750" sldId="316"/>
        </pc:sldMkLst>
      </pc:sldChg>
      <pc:sldChg chg="mod ord modShow">
        <pc:chgData name="Jian" userId="dc9c5ffe-2e2f-4ce4-a6ad-08764b325b15" providerId="ADAL" clId="{9D86C80B-C324-4F68-8A36-C2EB371AB475}" dt="2020-10-16T05:47:06.791" v="6869"/>
        <pc:sldMkLst>
          <pc:docMk/>
          <pc:sldMk cId="1350755082" sldId="321"/>
        </pc:sldMkLst>
      </pc:sldChg>
      <pc:sldChg chg="mod modShow">
        <pc:chgData name="Jian" userId="dc9c5ffe-2e2f-4ce4-a6ad-08764b325b15" providerId="ADAL" clId="{9D86C80B-C324-4F68-8A36-C2EB371AB475}" dt="2020-10-17T01:09:05.824" v="15909" actId="729"/>
        <pc:sldMkLst>
          <pc:docMk/>
          <pc:sldMk cId="2439491470" sldId="322"/>
        </pc:sldMkLst>
      </pc:sldChg>
      <pc:sldChg chg="mod ord modAnim modShow">
        <pc:chgData name="Jian" userId="dc9c5ffe-2e2f-4ce4-a6ad-08764b325b15" providerId="ADAL" clId="{9D86C80B-C324-4F68-8A36-C2EB371AB475}" dt="2020-10-15T06:47:47.586" v="514" actId="729"/>
        <pc:sldMkLst>
          <pc:docMk/>
          <pc:sldMk cId="2103510125" sldId="323"/>
        </pc:sldMkLst>
      </pc:sldChg>
      <pc:sldChg chg="addSp delSp modSp mod delAnim modAnim modNotesTx">
        <pc:chgData name="Jian" userId="dc9c5ffe-2e2f-4ce4-a6ad-08764b325b15" providerId="ADAL" clId="{9D86C80B-C324-4F68-8A36-C2EB371AB475}" dt="2020-10-17T03:31:12.497" v="17639" actId="20577"/>
        <pc:sldMkLst>
          <pc:docMk/>
          <pc:sldMk cId="561076372" sldId="324"/>
        </pc:sldMkLst>
        <pc:spChg chg="mod">
          <ac:chgData name="Jian" userId="dc9c5ffe-2e2f-4ce4-a6ad-08764b325b15" providerId="ADAL" clId="{9D86C80B-C324-4F68-8A36-C2EB371AB475}" dt="2020-10-16T20:46:28.899" v="9087" actId="1076"/>
          <ac:spMkLst>
            <pc:docMk/>
            <pc:sldMk cId="561076372" sldId="324"/>
            <ac:spMk id="2" creationId="{CE23944F-E534-4585-BA4C-6EEF9EAE1C27}"/>
          </ac:spMkLst>
        </pc:spChg>
        <pc:spChg chg="mod">
          <ac:chgData name="Jian" userId="dc9c5ffe-2e2f-4ce4-a6ad-08764b325b15" providerId="ADAL" clId="{9D86C80B-C324-4F68-8A36-C2EB371AB475}" dt="2020-10-15T18:33:37.174" v="1560" actId="20577"/>
          <ac:spMkLst>
            <pc:docMk/>
            <pc:sldMk cId="561076372" sldId="324"/>
            <ac:spMk id="5" creationId="{53231F82-3876-4E93-9A89-E966AD6E32C9}"/>
          </ac:spMkLst>
        </pc:spChg>
        <pc:spChg chg="del">
          <ac:chgData name="Jian" userId="dc9c5ffe-2e2f-4ce4-a6ad-08764b325b15" providerId="ADAL" clId="{9D86C80B-C324-4F68-8A36-C2EB371AB475}" dt="2020-10-15T18:31:27.155" v="1497" actId="478"/>
          <ac:spMkLst>
            <pc:docMk/>
            <pc:sldMk cId="561076372" sldId="324"/>
            <ac:spMk id="7" creationId="{A1C5C086-B985-4135-A2DF-59C93DCA9AD5}"/>
          </ac:spMkLst>
        </pc:spChg>
        <pc:spChg chg="del">
          <ac:chgData name="Jian" userId="dc9c5ffe-2e2f-4ce4-a6ad-08764b325b15" providerId="ADAL" clId="{9D86C80B-C324-4F68-8A36-C2EB371AB475}" dt="2020-10-15T18:31:27.155" v="1497" actId="478"/>
          <ac:spMkLst>
            <pc:docMk/>
            <pc:sldMk cId="561076372" sldId="324"/>
            <ac:spMk id="9" creationId="{F012BEDD-F846-4490-96FF-849EC1914DA5}"/>
          </ac:spMkLst>
        </pc:spChg>
        <pc:spChg chg="del">
          <ac:chgData name="Jian" userId="dc9c5ffe-2e2f-4ce4-a6ad-08764b325b15" providerId="ADAL" clId="{9D86C80B-C324-4F68-8A36-C2EB371AB475}" dt="2020-10-15T18:31:27.155" v="1497" actId="478"/>
          <ac:spMkLst>
            <pc:docMk/>
            <pc:sldMk cId="561076372" sldId="324"/>
            <ac:spMk id="15" creationId="{F97B8AA1-4CD4-4971-A424-375B66843A83}"/>
          </ac:spMkLst>
        </pc:spChg>
        <pc:spChg chg="del">
          <ac:chgData name="Jian" userId="dc9c5ffe-2e2f-4ce4-a6ad-08764b325b15" providerId="ADAL" clId="{9D86C80B-C324-4F68-8A36-C2EB371AB475}" dt="2020-10-15T18:31:27.155" v="1497" actId="478"/>
          <ac:spMkLst>
            <pc:docMk/>
            <pc:sldMk cId="561076372" sldId="324"/>
            <ac:spMk id="22" creationId="{13B026BE-5D1A-4F0E-8C1A-315DF3E39333}"/>
          </ac:spMkLst>
        </pc:spChg>
        <pc:spChg chg="add mod">
          <ac:chgData name="Jian" userId="dc9c5ffe-2e2f-4ce4-a6ad-08764b325b15" providerId="ADAL" clId="{9D86C80B-C324-4F68-8A36-C2EB371AB475}" dt="2020-10-16T22:10:40.729" v="13118" actId="403"/>
          <ac:spMkLst>
            <pc:docMk/>
            <pc:sldMk cId="561076372" sldId="324"/>
            <ac:spMk id="23" creationId="{E410F20C-2875-4AE5-9E91-146FEE664115}"/>
          </ac:spMkLst>
        </pc:spChg>
        <pc:spChg chg="del">
          <ac:chgData name="Jian" userId="dc9c5ffe-2e2f-4ce4-a6ad-08764b325b15" providerId="ADAL" clId="{9D86C80B-C324-4F68-8A36-C2EB371AB475}" dt="2020-10-15T18:31:27.155" v="1497" actId="478"/>
          <ac:spMkLst>
            <pc:docMk/>
            <pc:sldMk cId="561076372" sldId="324"/>
            <ac:spMk id="24" creationId="{2376F960-F1F4-4403-8B0F-9E1E55BCF56F}"/>
          </ac:spMkLst>
        </pc:spChg>
        <pc:spChg chg="del">
          <ac:chgData name="Jian" userId="dc9c5ffe-2e2f-4ce4-a6ad-08764b325b15" providerId="ADAL" clId="{9D86C80B-C324-4F68-8A36-C2EB371AB475}" dt="2020-10-15T18:31:27.155" v="1497" actId="478"/>
          <ac:spMkLst>
            <pc:docMk/>
            <pc:sldMk cId="561076372" sldId="324"/>
            <ac:spMk id="29" creationId="{91091DEF-2290-427E-8011-FAE9F77AF97E}"/>
          </ac:spMkLst>
        </pc:spChg>
        <pc:spChg chg="mod">
          <ac:chgData name="Jian" userId="dc9c5ffe-2e2f-4ce4-a6ad-08764b325b15" providerId="ADAL" clId="{9D86C80B-C324-4F68-8A36-C2EB371AB475}" dt="2020-10-16T22:10:19.153" v="13093" actId="1076"/>
          <ac:spMkLst>
            <pc:docMk/>
            <pc:sldMk cId="561076372" sldId="324"/>
            <ac:spMk id="186" creationId="{9679DE20-A737-487D-B4F2-D23BCC28DC6A}"/>
          </ac:spMkLst>
        </pc:spChg>
        <pc:spChg chg="mod">
          <ac:chgData name="Jian" userId="dc9c5ffe-2e2f-4ce4-a6ad-08764b325b15" providerId="ADAL" clId="{9D86C80B-C324-4F68-8A36-C2EB371AB475}" dt="2020-10-16T22:10:07.170" v="13089" actId="1076"/>
          <ac:spMkLst>
            <pc:docMk/>
            <pc:sldMk cId="561076372" sldId="324"/>
            <ac:spMk id="188" creationId="{71F90111-3893-47EA-9EFE-36B2C71452AD}"/>
          </ac:spMkLst>
        </pc:spChg>
        <pc:spChg chg="mod">
          <ac:chgData name="Jian" userId="dc9c5ffe-2e2f-4ce4-a6ad-08764b325b15" providerId="ADAL" clId="{9D86C80B-C324-4F68-8A36-C2EB371AB475}" dt="2020-10-15T18:30:57.290" v="1493"/>
          <ac:spMkLst>
            <pc:docMk/>
            <pc:sldMk cId="561076372" sldId="324"/>
            <ac:spMk id="189" creationId="{3781B825-328D-4FAD-98CF-70670D449F01}"/>
          </ac:spMkLst>
        </pc:spChg>
        <pc:spChg chg="del mod">
          <ac:chgData name="Jian" userId="dc9c5ffe-2e2f-4ce4-a6ad-08764b325b15" providerId="ADAL" clId="{9D86C80B-C324-4F68-8A36-C2EB371AB475}" dt="2020-10-15T22:45:04.448" v="3833" actId="21"/>
          <ac:spMkLst>
            <pc:docMk/>
            <pc:sldMk cId="561076372" sldId="324"/>
            <ac:spMk id="190" creationId="{D04D5FC9-87BA-4B3A-985A-D73CE128186A}"/>
          </ac:spMkLst>
        </pc:spChg>
        <pc:spChg chg="mod">
          <ac:chgData name="Jian" userId="dc9c5ffe-2e2f-4ce4-a6ad-08764b325b15" providerId="ADAL" clId="{9D86C80B-C324-4F68-8A36-C2EB371AB475}" dt="2020-10-15T18:30:57.290" v="1493"/>
          <ac:spMkLst>
            <pc:docMk/>
            <pc:sldMk cId="561076372" sldId="324"/>
            <ac:spMk id="191" creationId="{8FE10ECE-B4F8-4490-85B2-17F9FF298B28}"/>
          </ac:spMkLst>
        </pc:spChg>
        <pc:spChg chg="del mod">
          <ac:chgData name="Jian" userId="dc9c5ffe-2e2f-4ce4-a6ad-08764b325b15" providerId="ADAL" clId="{9D86C80B-C324-4F68-8A36-C2EB371AB475}" dt="2020-10-15T23:30:52.540" v="3964" actId="478"/>
          <ac:spMkLst>
            <pc:docMk/>
            <pc:sldMk cId="561076372" sldId="324"/>
            <ac:spMk id="192" creationId="{B1D34E11-A4C5-4AF7-93A8-7888C82E9760}"/>
          </ac:spMkLst>
        </pc:spChg>
        <pc:spChg chg="mod">
          <ac:chgData name="Jian" userId="dc9c5ffe-2e2f-4ce4-a6ad-08764b325b15" providerId="ADAL" clId="{9D86C80B-C324-4F68-8A36-C2EB371AB475}" dt="2020-10-15T18:30:57.290" v="1493"/>
          <ac:spMkLst>
            <pc:docMk/>
            <pc:sldMk cId="561076372" sldId="324"/>
            <ac:spMk id="193" creationId="{7E58C726-2A4F-4F82-B368-EE43176B13DB}"/>
          </ac:spMkLst>
        </pc:spChg>
        <pc:spChg chg="del">
          <ac:chgData name="Jian" userId="dc9c5ffe-2e2f-4ce4-a6ad-08764b325b15" providerId="ADAL" clId="{9D86C80B-C324-4F68-8A36-C2EB371AB475}" dt="2020-10-15T22:45:04.448" v="3833" actId="21"/>
          <ac:spMkLst>
            <pc:docMk/>
            <pc:sldMk cId="561076372" sldId="324"/>
            <ac:spMk id="194" creationId="{BE73BD72-2527-4460-A18A-7BDCCB0D7C3E}"/>
          </ac:spMkLst>
        </pc:spChg>
        <pc:spChg chg="mod">
          <ac:chgData name="Jian" userId="dc9c5ffe-2e2f-4ce4-a6ad-08764b325b15" providerId="ADAL" clId="{9D86C80B-C324-4F68-8A36-C2EB371AB475}" dt="2020-10-15T18:30:57.290" v="1493"/>
          <ac:spMkLst>
            <pc:docMk/>
            <pc:sldMk cId="561076372" sldId="324"/>
            <ac:spMk id="195" creationId="{296069D5-CA91-48B9-AF20-8FD194BEFF62}"/>
          </ac:spMkLst>
        </pc:spChg>
        <pc:spChg chg="mod">
          <ac:chgData name="Jian" userId="dc9c5ffe-2e2f-4ce4-a6ad-08764b325b15" providerId="ADAL" clId="{9D86C80B-C324-4F68-8A36-C2EB371AB475}" dt="2020-10-15T18:30:57.290" v="1493"/>
          <ac:spMkLst>
            <pc:docMk/>
            <pc:sldMk cId="561076372" sldId="324"/>
            <ac:spMk id="198" creationId="{7176DB8F-BBBE-4F22-A27B-4AA6673D0842}"/>
          </ac:spMkLst>
        </pc:spChg>
        <pc:spChg chg="mod">
          <ac:chgData name="Jian" userId="dc9c5ffe-2e2f-4ce4-a6ad-08764b325b15" providerId="ADAL" clId="{9D86C80B-C324-4F68-8A36-C2EB371AB475}" dt="2020-10-15T18:30:57.290" v="1493"/>
          <ac:spMkLst>
            <pc:docMk/>
            <pc:sldMk cId="561076372" sldId="324"/>
            <ac:spMk id="199" creationId="{119C292C-175C-46CD-B032-CB02034D1326}"/>
          </ac:spMkLst>
        </pc:spChg>
        <pc:spChg chg="mod">
          <ac:chgData name="Jian" userId="dc9c5ffe-2e2f-4ce4-a6ad-08764b325b15" providerId="ADAL" clId="{9D86C80B-C324-4F68-8A36-C2EB371AB475}" dt="2020-10-15T18:30:57.290" v="1493"/>
          <ac:spMkLst>
            <pc:docMk/>
            <pc:sldMk cId="561076372" sldId="324"/>
            <ac:spMk id="200" creationId="{78CBD485-517E-4EBD-9FAC-105075D40CE2}"/>
          </ac:spMkLst>
        </pc:spChg>
        <pc:spChg chg="add mod">
          <ac:chgData name="Jian" userId="dc9c5ffe-2e2f-4ce4-a6ad-08764b325b15" providerId="ADAL" clId="{9D86C80B-C324-4F68-8A36-C2EB371AB475}" dt="2020-10-15T23:30:47.989" v="3963" actId="1035"/>
          <ac:spMkLst>
            <pc:docMk/>
            <pc:sldMk cId="561076372" sldId="324"/>
            <ac:spMk id="201" creationId="{EE1E5412-C0AB-49E5-B3A6-4F636BF0290D}"/>
          </ac:spMkLst>
        </pc:spChg>
        <pc:spChg chg="del">
          <ac:chgData name="Jian" userId="dc9c5ffe-2e2f-4ce4-a6ad-08764b325b15" providerId="ADAL" clId="{9D86C80B-C324-4F68-8A36-C2EB371AB475}" dt="2020-10-15T22:45:04.448" v="3833" actId="21"/>
          <ac:spMkLst>
            <pc:docMk/>
            <pc:sldMk cId="561076372" sldId="324"/>
            <ac:spMk id="202" creationId="{6E27795F-49E9-44B5-A95F-DEC1270A78A4}"/>
          </ac:spMkLst>
        </pc:spChg>
        <pc:spChg chg="add mod">
          <ac:chgData name="Jian" userId="dc9c5ffe-2e2f-4ce4-a6ad-08764b325b15" providerId="ADAL" clId="{9D86C80B-C324-4F68-8A36-C2EB371AB475}" dt="2020-10-15T23:30:47.989" v="3963" actId="1035"/>
          <ac:spMkLst>
            <pc:docMk/>
            <pc:sldMk cId="561076372" sldId="324"/>
            <ac:spMk id="203" creationId="{A04B0693-5A21-4DF2-AC84-F3A5C4813F51}"/>
          </ac:spMkLst>
        </pc:spChg>
        <pc:spChg chg="add mod">
          <ac:chgData name="Jian" userId="dc9c5ffe-2e2f-4ce4-a6ad-08764b325b15" providerId="ADAL" clId="{9D86C80B-C324-4F68-8A36-C2EB371AB475}" dt="2020-10-15T23:30:47.989" v="3963" actId="1035"/>
          <ac:spMkLst>
            <pc:docMk/>
            <pc:sldMk cId="561076372" sldId="324"/>
            <ac:spMk id="204" creationId="{2C6FF599-FED3-44CE-A637-02BE1C4410EB}"/>
          </ac:spMkLst>
        </pc:spChg>
        <pc:spChg chg="del">
          <ac:chgData name="Jian" userId="dc9c5ffe-2e2f-4ce4-a6ad-08764b325b15" providerId="ADAL" clId="{9D86C80B-C324-4F68-8A36-C2EB371AB475}" dt="2020-10-15T22:45:04.448" v="3833" actId="21"/>
          <ac:spMkLst>
            <pc:docMk/>
            <pc:sldMk cId="561076372" sldId="324"/>
            <ac:spMk id="206" creationId="{928151F0-CBD9-4303-8DE9-BF4A0A1F933F}"/>
          </ac:spMkLst>
        </pc:spChg>
        <pc:spChg chg="add mod">
          <ac:chgData name="Jian" userId="dc9c5ffe-2e2f-4ce4-a6ad-08764b325b15" providerId="ADAL" clId="{9D86C80B-C324-4F68-8A36-C2EB371AB475}" dt="2020-10-17T03:31:12.497" v="17639" actId="20577"/>
          <ac:spMkLst>
            <pc:docMk/>
            <pc:sldMk cId="561076372" sldId="324"/>
            <ac:spMk id="208" creationId="{B3B68627-A7DF-4B69-A421-7BD1CE0D9E66}"/>
          </ac:spMkLst>
        </pc:spChg>
        <pc:spChg chg="del">
          <ac:chgData name="Jian" userId="dc9c5ffe-2e2f-4ce4-a6ad-08764b325b15" providerId="ADAL" clId="{9D86C80B-C324-4F68-8A36-C2EB371AB475}" dt="2020-10-15T22:45:04.448" v="3833" actId="21"/>
          <ac:spMkLst>
            <pc:docMk/>
            <pc:sldMk cId="561076372" sldId="324"/>
            <ac:spMk id="210" creationId="{4C889250-330F-4E67-B44F-390FCA892381}"/>
          </ac:spMkLst>
        </pc:spChg>
        <pc:spChg chg="del">
          <ac:chgData name="Jian" userId="dc9c5ffe-2e2f-4ce4-a6ad-08764b325b15" providerId="ADAL" clId="{9D86C80B-C324-4F68-8A36-C2EB371AB475}" dt="2020-10-15T22:45:04.448" v="3833" actId="21"/>
          <ac:spMkLst>
            <pc:docMk/>
            <pc:sldMk cId="561076372" sldId="324"/>
            <ac:spMk id="212" creationId="{9C5D3F56-B490-423F-9C81-4FA1D4CA49F2}"/>
          </ac:spMkLst>
        </pc:spChg>
        <pc:spChg chg="mod">
          <ac:chgData name="Jian" userId="dc9c5ffe-2e2f-4ce4-a6ad-08764b325b15" providerId="ADAL" clId="{9D86C80B-C324-4F68-8A36-C2EB371AB475}" dt="2020-10-15T18:30:42.283" v="1491" actId="20577"/>
          <ac:spMkLst>
            <pc:docMk/>
            <pc:sldMk cId="561076372" sldId="324"/>
            <ac:spMk id="214" creationId="{D40D23A5-39DC-48FD-87AC-F9CBF6C84498}"/>
          </ac:spMkLst>
        </pc:spChg>
        <pc:grpChg chg="add mod">
          <ac:chgData name="Jian" userId="dc9c5ffe-2e2f-4ce4-a6ad-08764b325b15" providerId="ADAL" clId="{9D86C80B-C324-4F68-8A36-C2EB371AB475}" dt="2020-10-15T23:31:04.887" v="3998" actId="1036"/>
          <ac:grpSpMkLst>
            <pc:docMk/>
            <pc:sldMk cId="561076372" sldId="324"/>
            <ac:grpSpMk id="187" creationId="{ACBB2BDE-03DC-42AB-A596-CB637CA2FC9C}"/>
          </ac:grpSpMkLst>
        </pc:grpChg>
        <pc:grpChg chg="mod">
          <ac:chgData name="Jian" userId="dc9c5ffe-2e2f-4ce4-a6ad-08764b325b15" providerId="ADAL" clId="{9D86C80B-C324-4F68-8A36-C2EB371AB475}" dt="2020-10-16T22:10:28.883" v="13114" actId="1036"/>
          <ac:grpSpMkLst>
            <pc:docMk/>
            <pc:sldMk cId="561076372" sldId="324"/>
            <ac:grpSpMk id="219" creationId="{2EC0D7F0-9A4E-4477-A1B8-F9F93A13F9B9}"/>
          </ac:grpSpMkLst>
        </pc:grpChg>
        <pc:grpChg chg="del">
          <ac:chgData name="Jian" userId="dc9c5ffe-2e2f-4ce4-a6ad-08764b325b15" providerId="ADAL" clId="{9D86C80B-C324-4F68-8A36-C2EB371AB475}" dt="2020-10-15T18:30:55.735" v="1492" actId="478"/>
          <ac:grpSpMkLst>
            <pc:docMk/>
            <pc:sldMk cId="561076372" sldId="324"/>
            <ac:grpSpMk id="224" creationId="{DFEA653C-1176-40AE-8354-03C0B1C79301}"/>
          </ac:grpSpMkLst>
        </pc:grpChg>
        <pc:grpChg chg="mod">
          <ac:chgData name="Jian" userId="dc9c5ffe-2e2f-4ce4-a6ad-08764b325b15" providerId="ADAL" clId="{9D86C80B-C324-4F68-8A36-C2EB371AB475}" dt="2020-10-16T19:16:31.630" v="8411" actId="1076"/>
          <ac:grpSpMkLst>
            <pc:docMk/>
            <pc:sldMk cId="561076372" sldId="324"/>
            <ac:grpSpMk id="225" creationId="{93BADD27-4924-41E9-AFC3-F2F7C20F244B}"/>
          </ac:grpSpMkLst>
        </pc:grpChg>
        <pc:graphicFrameChg chg="add del mod modGraphic">
          <ac:chgData name="Jian" userId="dc9c5ffe-2e2f-4ce4-a6ad-08764b325b15" providerId="ADAL" clId="{9D86C80B-C324-4F68-8A36-C2EB371AB475}" dt="2020-10-16T19:17:51.521" v="8425" actId="21"/>
          <ac:graphicFrameMkLst>
            <pc:docMk/>
            <pc:sldMk cId="561076372" sldId="324"/>
            <ac:graphicFrameMk id="27" creationId="{E7156922-4A07-4BF9-B9AF-B587DBAAE133}"/>
          </ac:graphicFrameMkLst>
        </pc:graphicFrameChg>
        <pc:graphicFrameChg chg="add del mod">
          <ac:chgData name="Jian" userId="dc9c5ffe-2e2f-4ce4-a6ad-08764b325b15" providerId="ADAL" clId="{9D86C80B-C324-4F68-8A36-C2EB371AB475}" dt="2020-10-16T19:17:51.521" v="8425" actId="21"/>
          <ac:graphicFrameMkLst>
            <pc:docMk/>
            <pc:sldMk cId="561076372" sldId="324"/>
            <ac:graphicFrameMk id="28" creationId="{3CF30197-1262-4866-A8B6-26C9CFFD8C10}"/>
          </ac:graphicFrameMkLst>
        </pc:graphicFrameChg>
        <pc:graphicFrameChg chg="add del mod">
          <ac:chgData name="Jian" userId="dc9c5ffe-2e2f-4ce4-a6ad-08764b325b15" providerId="ADAL" clId="{9D86C80B-C324-4F68-8A36-C2EB371AB475}" dt="2020-10-16T19:17:46.749" v="8423" actId="22"/>
          <ac:graphicFrameMkLst>
            <pc:docMk/>
            <pc:sldMk cId="561076372" sldId="324"/>
            <ac:graphicFrameMk id="30" creationId="{1A43C031-5ED2-434E-A528-EFD5512C5B6E}"/>
          </ac:graphicFrameMkLst>
        </pc:graphicFrameChg>
        <pc:graphicFrameChg chg="add del mod">
          <ac:chgData name="Jian" userId="dc9c5ffe-2e2f-4ce4-a6ad-08764b325b15" providerId="ADAL" clId="{9D86C80B-C324-4F68-8A36-C2EB371AB475}" dt="2020-10-16T19:18:41.062" v="8486" actId="21"/>
          <ac:graphicFrameMkLst>
            <pc:docMk/>
            <pc:sldMk cId="561076372" sldId="324"/>
            <ac:graphicFrameMk id="31" creationId="{65F49CF0-895F-4747-ABC4-C53E5B585078}"/>
          </ac:graphicFrameMkLst>
        </pc:graphicFrameChg>
        <pc:graphicFrameChg chg="add del mod">
          <ac:chgData name="Jian" userId="dc9c5ffe-2e2f-4ce4-a6ad-08764b325b15" providerId="ADAL" clId="{9D86C80B-C324-4F68-8A36-C2EB371AB475}" dt="2020-10-16T19:18:41.062" v="8486" actId="21"/>
          <ac:graphicFrameMkLst>
            <pc:docMk/>
            <pc:sldMk cId="561076372" sldId="324"/>
            <ac:graphicFrameMk id="32" creationId="{54432DF5-8D97-43CA-8CB3-FEE40464C656}"/>
          </ac:graphicFrameMkLst>
        </pc:graphicFrameChg>
        <pc:cxnChg chg="del mod">
          <ac:chgData name="Jian" userId="dc9c5ffe-2e2f-4ce4-a6ad-08764b325b15" providerId="ADAL" clId="{9D86C80B-C324-4F68-8A36-C2EB371AB475}" dt="2020-10-15T18:31:27.155" v="1497" actId="478"/>
          <ac:cxnSpMkLst>
            <pc:docMk/>
            <pc:sldMk cId="561076372" sldId="324"/>
            <ac:cxnSpMk id="11" creationId="{1F9439CE-07D9-446E-9469-17FF91DF118D}"/>
          </ac:cxnSpMkLst>
        </pc:cxnChg>
        <pc:cxnChg chg="del mod">
          <ac:chgData name="Jian" userId="dc9c5ffe-2e2f-4ce4-a6ad-08764b325b15" providerId="ADAL" clId="{9D86C80B-C324-4F68-8A36-C2EB371AB475}" dt="2020-10-15T18:31:27.155" v="1497" actId="478"/>
          <ac:cxnSpMkLst>
            <pc:docMk/>
            <pc:sldMk cId="561076372" sldId="324"/>
            <ac:cxnSpMk id="12" creationId="{E95A3E49-EB6B-4891-9D45-304505466AD7}"/>
          </ac:cxnSpMkLst>
        </pc:cxnChg>
        <pc:cxnChg chg="del mod">
          <ac:chgData name="Jian" userId="dc9c5ffe-2e2f-4ce4-a6ad-08764b325b15" providerId="ADAL" clId="{9D86C80B-C324-4F68-8A36-C2EB371AB475}" dt="2020-10-15T18:31:27.155" v="1497" actId="478"/>
          <ac:cxnSpMkLst>
            <pc:docMk/>
            <pc:sldMk cId="561076372" sldId="324"/>
            <ac:cxnSpMk id="16" creationId="{2AC7D5A2-E23E-4677-B2F9-DE3233B98286}"/>
          </ac:cxnSpMkLst>
        </pc:cxnChg>
        <pc:cxnChg chg="del mod">
          <ac:chgData name="Jian" userId="dc9c5ffe-2e2f-4ce4-a6ad-08764b325b15" providerId="ADAL" clId="{9D86C80B-C324-4F68-8A36-C2EB371AB475}" dt="2020-10-15T18:31:27.155" v="1497" actId="478"/>
          <ac:cxnSpMkLst>
            <pc:docMk/>
            <pc:sldMk cId="561076372" sldId="324"/>
            <ac:cxnSpMk id="19" creationId="{A819E1A7-E4D5-422D-B35C-0E71C45D7E26}"/>
          </ac:cxnSpMkLst>
        </pc:cxnChg>
        <pc:cxnChg chg="del mod">
          <ac:chgData name="Jian" userId="dc9c5ffe-2e2f-4ce4-a6ad-08764b325b15" providerId="ADAL" clId="{9D86C80B-C324-4F68-8A36-C2EB371AB475}" dt="2020-10-15T18:31:27.155" v="1497" actId="478"/>
          <ac:cxnSpMkLst>
            <pc:docMk/>
            <pc:sldMk cId="561076372" sldId="324"/>
            <ac:cxnSpMk id="26" creationId="{56D7F74E-1F27-4963-8102-CC33DA56D33A}"/>
          </ac:cxnSpMkLst>
        </pc:cxnChg>
        <pc:cxnChg chg="del mod">
          <ac:chgData name="Jian" userId="dc9c5ffe-2e2f-4ce4-a6ad-08764b325b15" providerId="ADAL" clId="{9D86C80B-C324-4F68-8A36-C2EB371AB475}" dt="2020-10-15T22:45:15.145" v="3838" actId="21"/>
          <ac:cxnSpMkLst>
            <pc:docMk/>
            <pc:sldMk cId="561076372" sldId="324"/>
            <ac:cxnSpMk id="196" creationId="{8F3EA4A4-250C-4571-AF9F-75DC1E164AEE}"/>
          </ac:cxnSpMkLst>
        </pc:cxnChg>
        <pc:cxnChg chg="del mod">
          <ac:chgData name="Jian" userId="dc9c5ffe-2e2f-4ce4-a6ad-08764b325b15" providerId="ADAL" clId="{9D86C80B-C324-4F68-8A36-C2EB371AB475}" dt="2020-10-15T22:45:04.448" v="3833" actId="21"/>
          <ac:cxnSpMkLst>
            <pc:docMk/>
            <pc:sldMk cId="561076372" sldId="324"/>
            <ac:cxnSpMk id="197" creationId="{BCAAB379-6FA2-4E63-A6FD-F8DE8E2078FF}"/>
          </ac:cxnSpMkLst>
        </pc:cxnChg>
        <pc:cxnChg chg="add mod">
          <ac:chgData name="Jian" userId="dc9c5ffe-2e2f-4ce4-a6ad-08764b325b15" providerId="ADAL" clId="{9D86C80B-C324-4F68-8A36-C2EB371AB475}" dt="2020-10-15T23:30:47.989" v="3963" actId="1035"/>
          <ac:cxnSpMkLst>
            <pc:docMk/>
            <pc:sldMk cId="561076372" sldId="324"/>
            <ac:cxnSpMk id="205" creationId="{0CC5B17A-96A5-4CAF-8550-14730579E203}"/>
          </ac:cxnSpMkLst>
        </pc:cxnChg>
        <pc:cxnChg chg="add mod">
          <ac:chgData name="Jian" userId="dc9c5ffe-2e2f-4ce4-a6ad-08764b325b15" providerId="ADAL" clId="{9D86C80B-C324-4F68-8A36-C2EB371AB475}" dt="2020-10-15T23:30:47.989" v="3963" actId="1035"/>
          <ac:cxnSpMkLst>
            <pc:docMk/>
            <pc:sldMk cId="561076372" sldId="324"/>
            <ac:cxnSpMk id="207" creationId="{5BC27FAA-E45D-4A06-8863-3FC4D6DECADF}"/>
          </ac:cxnSpMkLst>
        </pc:cxnChg>
        <pc:cxnChg chg="add mod">
          <ac:chgData name="Jian" userId="dc9c5ffe-2e2f-4ce4-a6ad-08764b325b15" providerId="ADAL" clId="{9D86C80B-C324-4F68-8A36-C2EB371AB475}" dt="2020-10-15T23:30:47.989" v="3963" actId="1035"/>
          <ac:cxnSpMkLst>
            <pc:docMk/>
            <pc:sldMk cId="561076372" sldId="324"/>
            <ac:cxnSpMk id="209" creationId="{68542DF6-D5D0-4203-B6CF-E0269FCBF324}"/>
          </ac:cxnSpMkLst>
        </pc:cxnChg>
      </pc:sldChg>
      <pc:sldChg chg="addSp modSp mod modAnim modNotesTx">
        <pc:chgData name="Jian" userId="dc9c5ffe-2e2f-4ce4-a6ad-08764b325b15" providerId="ADAL" clId="{9D86C80B-C324-4F68-8A36-C2EB371AB475}" dt="2020-10-17T01:44:52.811" v="17335" actId="20577"/>
        <pc:sldMkLst>
          <pc:docMk/>
          <pc:sldMk cId="356598462" sldId="325"/>
        </pc:sldMkLst>
        <pc:spChg chg="mod">
          <ac:chgData name="Jian" userId="dc9c5ffe-2e2f-4ce4-a6ad-08764b325b15" providerId="ADAL" clId="{9D86C80B-C324-4F68-8A36-C2EB371AB475}" dt="2020-10-16T22:27:12.278" v="14433" actId="20577"/>
          <ac:spMkLst>
            <pc:docMk/>
            <pc:sldMk cId="356598462" sldId="325"/>
            <ac:spMk id="2" creationId="{0020E650-61A2-4D29-9FFC-7CF5A8D28C9A}"/>
          </ac:spMkLst>
        </pc:spChg>
        <pc:spChg chg="add mod">
          <ac:chgData name="Jian" userId="dc9c5ffe-2e2f-4ce4-a6ad-08764b325b15" providerId="ADAL" clId="{9D86C80B-C324-4F68-8A36-C2EB371AB475}" dt="2020-10-15T20:32:48.918" v="3298" actId="1076"/>
          <ac:spMkLst>
            <pc:docMk/>
            <pc:sldMk cId="356598462" sldId="325"/>
            <ac:spMk id="5" creationId="{DE52DEAC-259E-4EB1-B6B5-5A066E3D1D74}"/>
          </ac:spMkLst>
        </pc:spChg>
        <pc:spChg chg="mod">
          <ac:chgData name="Jian" userId="dc9c5ffe-2e2f-4ce4-a6ad-08764b325b15" providerId="ADAL" clId="{9D86C80B-C324-4F68-8A36-C2EB371AB475}" dt="2020-10-15T22:46:13.517" v="3841" actId="113"/>
          <ac:spMkLst>
            <pc:docMk/>
            <pc:sldMk cId="356598462" sldId="325"/>
            <ac:spMk id="6" creationId="{FDB9DFCC-A075-4088-AA4A-419BB6EEB832}"/>
          </ac:spMkLst>
        </pc:spChg>
        <pc:spChg chg="mod">
          <ac:chgData name="Jian" userId="dc9c5ffe-2e2f-4ce4-a6ad-08764b325b15" providerId="ADAL" clId="{9D86C80B-C324-4F68-8A36-C2EB371AB475}" dt="2020-10-15T18:37:01.654" v="1579" actId="1035"/>
          <ac:spMkLst>
            <pc:docMk/>
            <pc:sldMk cId="356598462" sldId="325"/>
            <ac:spMk id="8" creationId="{9E18FE2A-3BDF-47FF-8690-FF5A363AC65D}"/>
          </ac:spMkLst>
        </pc:spChg>
        <pc:spChg chg="add mod">
          <ac:chgData name="Jian" userId="dc9c5ffe-2e2f-4ce4-a6ad-08764b325b15" providerId="ADAL" clId="{9D86C80B-C324-4F68-8A36-C2EB371AB475}" dt="2020-10-17T01:44:52.811" v="17335" actId="20577"/>
          <ac:spMkLst>
            <pc:docMk/>
            <pc:sldMk cId="356598462" sldId="325"/>
            <ac:spMk id="9" creationId="{D1AB5C5A-6BB1-4635-8E0D-86BDEE9B2D78}"/>
          </ac:spMkLst>
        </pc:spChg>
        <pc:spChg chg="mod">
          <ac:chgData name="Jian" userId="dc9c5ffe-2e2f-4ce4-a6ad-08764b325b15" providerId="ADAL" clId="{9D86C80B-C324-4F68-8A36-C2EB371AB475}" dt="2020-10-15T18:37:01.654" v="1579" actId="1035"/>
          <ac:spMkLst>
            <pc:docMk/>
            <pc:sldMk cId="356598462" sldId="325"/>
            <ac:spMk id="10" creationId="{1BB6F86F-DAAB-4913-9F04-45AA05C687A8}"/>
          </ac:spMkLst>
        </pc:spChg>
      </pc:sldChg>
      <pc:sldChg chg="addSp delSp modSp mod addAnim delAnim modAnim">
        <pc:chgData name="Jian" userId="dc9c5ffe-2e2f-4ce4-a6ad-08764b325b15" providerId="ADAL" clId="{9D86C80B-C324-4F68-8A36-C2EB371AB475}" dt="2020-10-16T22:47:36.805" v="14836"/>
        <pc:sldMkLst>
          <pc:docMk/>
          <pc:sldMk cId="1537542946" sldId="326"/>
        </pc:sldMkLst>
        <pc:spChg chg="mod">
          <ac:chgData name="Jian" userId="dc9c5ffe-2e2f-4ce4-a6ad-08764b325b15" providerId="ADAL" clId="{9D86C80B-C324-4F68-8A36-C2EB371AB475}" dt="2020-10-16T00:58:04.732" v="5342" actId="1076"/>
          <ac:spMkLst>
            <pc:docMk/>
            <pc:sldMk cId="1537542946" sldId="326"/>
            <ac:spMk id="2" creationId="{53FE6A6A-D372-491E-AA7D-88C8DD0BF19B}"/>
          </ac:spMkLst>
        </pc:spChg>
        <pc:spChg chg="add del mod">
          <ac:chgData name="Jian" userId="dc9c5ffe-2e2f-4ce4-a6ad-08764b325b15" providerId="ADAL" clId="{9D86C80B-C324-4F68-8A36-C2EB371AB475}" dt="2020-10-16T00:36:29.007" v="5263" actId="21"/>
          <ac:spMkLst>
            <pc:docMk/>
            <pc:sldMk cId="1537542946" sldId="326"/>
            <ac:spMk id="3" creationId="{462FAB9A-3C04-4D16-BBD9-8F7C48F1BCE4}"/>
          </ac:spMkLst>
        </pc:spChg>
        <pc:spChg chg="mod">
          <ac:chgData name="Jian" userId="dc9c5ffe-2e2f-4ce4-a6ad-08764b325b15" providerId="ADAL" clId="{9D86C80B-C324-4F68-8A36-C2EB371AB475}" dt="2020-10-16T00:54:04.405" v="5292" actId="164"/>
          <ac:spMkLst>
            <pc:docMk/>
            <pc:sldMk cId="1537542946" sldId="326"/>
            <ac:spMk id="5" creationId="{6687B5C2-6EEE-4A8F-90F1-AD9564C6E0EC}"/>
          </ac:spMkLst>
        </pc:spChg>
        <pc:spChg chg="mod">
          <ac:chgData name="Jian" userId="dc9c5ffe-2e2f-4ce4-a6ad-08764b325b15" providerId="ADAL" clId="{9D86C80B-C324-4F68-8A36-C2EB371AB475}" dt="2020-10-16T00:54:04.405" v="5292" actId="164"/>
          <ac:spMkLst>
            <pc:docMk/>
            <pc:sldMk cId="1537542946" sldId="326"/>
            <ac:spMk id="6" creationId="{350D7638-B0D3-4C08-86C4-D54B0064E301}"/>
          </ac:spMkLst>
        </pc:spChg>
        <pc:spChg chg="mod">
          <ac:chgData name="Jian" userId="dc9c5ffe-2e2f-4ce4-a6ad-08764b325b15" providerId="ADAL" clId="{9D86C80B-C324-4F68-8A36-C2EB371AB475}" dt="2020-10-16T00:54:04.405" v="5292" actId="164"/>
          <ac:spMkLst>
            <pc:docMk/>
            <pc:sldMk cId="1537542946" sldId="326"/>
            <ac:spMk id="7" creationId="{2BDD2B8F-E5F2-4932-86DD-D7F4D3099455}"/>
          </ac:spMkLst>
        </pc:spChg>
        <pc:spChg chg="mod">
          <ac:chgData name="Jian" userId="dc9c5ffe-2e2f-4ce4-a6ad-08764b325b15" providerId="ADAL" clId="{9D86C80B-C324-4F68-8A36-C2EB371AB475}" dt="2020-10-16T00:54:04.405" v="5292" actId="164"/>
          <ac:spMkLst>
            <pc:docMk/>
            <pc:sldMk cId="1537542946" sldId="326"/>
            <ac:spMk id="10" creationId="{874F9E9B-5E46-48B5-B245-955466B7802A}"/>
          </ac:spMkLst>
        </pc:spChg>
        <pc:spChg chg="mod">
          <ac:chgData name="Jian" userId="dc9c5ffe-2e2f-4ce4-a6ad-08764b325b15" providerId="ADAL" clId="{9D86C80B-C324-4F68-8A36-C2EB371AB475}" dt="2020-10-16T00:57:12.858" v="5338" actId="1037"/>
          <ac:spMkLst>
            <pc:docMk/>
            <pc:sldMk cId="1537542946" sldId="326"/>
            <ac:spMk id="13" creationId="{DCFC97BE-FEC4-4AA6-B277-7C9DEFBD4D7B}"/>
          </ac:spMkLst>
        </pc:spChg>
        <pc:spChg chg="mod">
          <ac:chgData name="Jian" userId="dc9c5ffe-2e2f-4ce4-a6ad-08764b325b15" providerId="ADAL" clId="{9D86C80B-C324-4F68-8A36-C2EB371AB475}" dt="2020-10-16T00:54:49.294" v="5328" actId="1076"/>
          <ac:spMkLst>
            <pc:docMk/>
            <pc:sldMk cId="1537542946" sldId="326"/>
            <ac:spMk id="14" creationId="{E649E346-27C8-4EDC-A351-CF39BD7940A2}"/>
          </ac:spMkLst>
        </pc:spChg>
        <pc:spChg chg="mod">
          <ac:chgData name="Jian" userId="dc9c5ffe-2e2f-4ce4-a6ad-08764b325b15" providerId="ADAL" clId="{9D86C80B-C324-4F68-8A36-C2EB371AB475}" dt="2020-10-16T00:58:02.159" v="5341" actId="1076"/>
          <ac:spMkLst>
            <pc:docMk/>
            <pc:sldMk cId="1537542946" sldId="326"/>
            <ac:spMk id="15" creationId="{EC236AFA-44C7-4FBD-A1F8-E99DA1EDF2E0}"/>
          </ac:spMkLst>
        </pc:spChg>
        <pc:spChg chg="add del mod">
          <ac:chgData name="Jian" userId="dc9c5ffe-2e2f-4ce4-a6ad-08764b325b15" providerId="ADAL" clId="{9D86C80B-C324-4F68-8A36-C2EB371AB475}" dt="2020-10-14T21:38:42.879" v="132" actId="478"/>
          <ac:spMkLst>
            <pc:docMk/>
            <pc:sldMk cId="1537542946" sldId="326"/>
            <ac:spMk id="16" creationId="{3F6A6F26-66FC-4502-AB5C-67E3703EC0C5}"/>
          </ac:spMkLst>
        </pc:spChg>
        <pc:spChg chg="add del mod">
          <ac:chgData name="Jian" userId="dc9c5ffe-2e2f-4ce4-a6ad-08764b325b15" providerId="ADAL" clId="{9D86C80B-C324-4F68-8A36-C2EB371AB475}" dt="2020-10-16T00:53:58.444" v="5291" actId="478"/>
          <ac:spMkLst>
            <pc:docMk/>
            <pc:sldMk cId="1537542946" sldId="326"/>
            <ac:spMk id="18" creationId="{3B8E53AC-7CFE-45AE-B138-EEC88C6B1007}"/>
          </ac:spMkLst>
        </pc:spChg>
        <pc:spChg chg="mod">
          <ac:chgData name="Jian" userId="dc9c5ffe-2e2f-4ce4-a6ad-08764b325b15" providerId="ADAL" clId="{9D86C80B-C324-4F68-8A36-C2EB371AB475}" dt="2020-10-16T00:54:04.405" v="5292" actId="164"/>
          <ac:spMkLst>
            <pc:docMk/>
            <pc:sldMk cId="1537542946" sldId="326"/>
            <ac:spMk id="26" creationId="{F0191CFC-8C36-4F24-BD6D-57CA50D407ED}"/>
          </ac:spMkLst>
        </pc:spChg>
        <pc:spChg chg="mod">
          <ac:chgData name="Jian" userId="dc9c5ffe-2e2f-4ce4-a6ad-08764b325b15" providerId="ADAL" clId="{9D86C80B-C324-4F68-8A36-C2EB371AB475}" dt="2020-10-16T00:54:04.405" v="5292" actId="164"/>
          <ac:spMkLst>
            <pc:docMk/>
            <pc:sldMk cId="1537542946" sldId="326"/>
            <ac:spMk id="27" creationId="{1B6D155B-5B92-4F14-A9B0-B7247A58F1F6}"/>
          </ac:spMkLst>
        </pc:spChg>
        <pc:spChg chg="mod">
          <ac:chgData name="Jian" userId="dc9c5ffe-2e2f-4ce4-a6ad-08764b325b15" providerId="ADAL" clId="{9D86C80B-C324-4F68-8A36-C2EB371AB475}" dt="2020-10-16T00:54:04.405" v="5292" actId="164"/>
          <ac:spMkLst>
            <pc:docMk/>
            <pc:sldMk cId="1537542946" sldId="326"/>
            <ac:spMk id="28" creationId="{6F826574-2F7A-4B1F-8ED3-8530A3F919EA}"/>
          </ac:spMkLst>
        </pc:spChg>
        <pc:spChg chg="add del mod">
          <ac:chgData name="Jian" userId="dc9c5ffe-2e2f-4ce4-a6ad-08764b325b15" providerId="ADAL" clId="{9D86C80B-C324-4F68-8A36-C2EB371AB475}" dt="2020-10-16T22:46:33.941" v="14823" actId="478"/>
          <ac:spMkLst>
            <pc:docMk/>
            <pc:sldMk cId="1537542946" sldId="326"/>
            <ac:spMk id="34" creationId="{54105C4D-FEE1-4926-A282-E5408F96683F}"/>
          </ac:spMkLst>
        </pc:spChg>
        <pc:spChg chg="add mod">
          <ac:chgData name="Jian" userId="dc9c5ffe-2e2f-4ce4-a6ad-08764b325b15" providerId="ADAL" clId="{9D86C80B-C324-4F68-8A36-C2EB371AB475}" dt="2020-10-16T22:46:48.311" v="14825" actId="164"/>
          <ac:spMkLst>
            <pc:docMk/>
            <pc:sldMk cId="1537542946" sldId="326"/>
            <ac:spMk id="35" creationId="{EA80D1C5-5FD0-410D-A9D6-88CAF1FFD107}"/>
          </ac:spMkLst>
        </pc:spChg>
        <pc:spChg chg="add mod">
          <ac:chgData name="Jian" userId="dc9c5ffe-2e2f-4ce4-a6ad-08764b325b15" providerId="ADAL" clId="{9D86C80B-C324-4F68-8A36-C2EB371AB475}" dt="2020-10-16T22:46:48.311" v="14825" actId="164"/>
          <ac:spMkLst>
            <pc:docMk/>
            <pc:sldMk cId="1537542946" sldId="326"/>
            <ac:spMk id="36" creationId="{F24F7743-736B-4BA0-8678-034179A87C6A}"/>
          </ac:spMkLst>
        </pc:spChg>
        <pc:spChg chg="add mod">
          <ac:chgData name="Jian" userId="dc9c5ffe-2e2f-4ce4-a6ad-08764b325b15" providerId="ADAL" clId="{9D86C80B-C324-4F68-8A36-C2EB371AB475}" dt="2020-10-16T22:46:48.311" v="14825" actId="164"/>
          <ac:spMkLst>
            <pc:docMk/>
            <pc:sldMk cId="1537542946" sldId="326"/>
            <ac:spMk id="37" creationId="{12F7CF77-EA8E-41BA-8A0A-36251DF3000D}"/>
          </ac:spMkLst>
        </pc:spChg>
        <pc:spChg chg="add mod">
          <ac:chgData name="Jian" userId="dc9c5ffe-2e2f-4ce4-a6ad-08764b325b15" providerId="ADAL" clId="{9D86C80B-C324-4F68-8A36-C2EB371AB475}" dt="2020-10-16T22:46:48.311" v="14825" actId="164"/>
          <ac:spMkLst>
            <pc:docMk/>
            <pc:sldMk cId="1537542946" sldId="326"/>
            <ac:spMk id="41" creationId="{C1CCDE3D-C45E-4585-8312-4F9E5DED5A90}"/>
          </ac:spMkLst>
        </pc:spChg>
        <pc:spChg chg="add mod">
          <ac:chgData name="Jian" userId="dc9c5ffe-2e2f-4ce4-a6ad-08764b325b15" providerId="ADAL" clId="{9D86C80B-C324-4F68-8A36-C2EB371AB475}" dt="2020-10-16T22:47:14.970" v="14830" actId="1076"/>
          <ac:spMkLst>
            <pc:docMk/>
            <pc:sldMk cId="1537542946" sldId="326"/>
            <ac:spMk id="44" creationId="{B8DA00B8-67A5-4AC2-B4C7-A101A7D7D068}"/>
          </ac:spMkLst>
        </pc:spChg>
        <pc:spChg chg="mod">
          <ac:chgData name="Jian" userId="dc9c5ffe-2e2f-4ce4-a6ad-08764b325b15" providerId="ADAL" clId="{9D86C80B-C324-4F68-8A36-C2EB371AB475}" dt="2020-10-16T00:54:46.916" v="5327" actId="1037"/>
          <ac:spMkLst>
            <pc:docMk/>
            <pc:sldMk cId="1537542946" sldId="326"/>
            <ac:spMk id="151" creationId="{DFF96B72-06E9-4EF3-BCB9-396FC91FDF0B}"/>
          </ac:spMkLst>
        </pc:spChg>
        <pc:spChg chg="mod">
          <ac:chgData name="Jian" userId="dc9c5ffe-2e2f-4ce4-a6ad-08764b325b15" providerId="ADAL" clId="{9D86C80B-C324-4F68-8A36-C2EB371AB475}" dt="2020-10-16T00:57:12.858" v="5338" actId="1037"/>
          <ac:spMkLst>
            <pc:docMk/>
            <pc:sldMk cId="1537542946" sldId="326"/>
            <ac:spMk id="153" creationId="{A864D52E-0CB0-4624-8DEF-C9F2124DC1D6}"/>
          </ac:spMkLst>
        </pc:spChg>
        <pc:grpChg chg="add mod">
          <ac:chgData name="Jian" userId="dc9c5ffe-2e2f-4ce4-a6ad-08764b325b15" providerId="ADAL" clId="{9D86C80B-C324-4F68-8A36-C2EB371AB475}" dt="2020-10-16T22:46:57.635" v="14827" actId="1076"/>
          <ac:grpSpMkLst>
            <pc:docMk/>
            <pc:sldMk cId="1537542946" sldId="326"/>
            <ac:grpSpMk id="19" creationId="{F099404C-BE62-4CD4-B560-82599F98C238}"/>
          </ac:grpSpMkLst>
        </pc:grpChg>
        <pc:grpChg chg="add mod">
          <ac:chgData name="Jian" userId="dc9c5ffe-2e2f-4ce4-a6ad-08764b325b15" providerId="ADAL" clId="{9D86C80B-C324-4F68-8A36-C2EB371AB475}" dt="2020-10-16T22:47:03.556" v="14828" actId="1076"/>
          <ac:grpSpMkLst>
            <pc:docMk/>
            <pc:sldMk cId="1537542946" sldId="326"/>
            <ac:grpSpMk id="20" creationId="{371D3BAC-90E6-4B16-B5E2-0C4CB955DE70}"/>
          </ac:grpSpMkLst>
        </pc:grpChg>
        <pc:cxnChg chg="mod">
          <ac:chgData name="Jian" userId="dc9c5ffe-2e2f-4ce4-a6ad-08764b325b15" providerId="ADAL" clId="{9D86C80B-C324-4F68-8A36-C2EB371AB475}" dt="2020-10-16T00:54:04.405" v="5292" actId="164"/>
          <ac:cxnSpMkLst>
            <pc:docMk/>
            <pc:sldMk cId="1537542946" sldId="326"/>
            <ac:cxnSpMk id="8" creationId="{1E4C1B7B-8086-4F50-83D5-FD4A69D790C8}"/>
          </ac:cxnSpMkLst>
        </pc:cxnChg>
        <pc:cxnChg chg="mod">
          <ac:chgData name="Jian" userId="dc9c5ffe-2e2f-4ce4-a6ad-08764b325b15" providerId="ADAL" clId="{9D86C80B-C324-4F68-8A36-C2EB371AB475}" dt="2020-10-16T00:54:04.405" v="5292" actId="164"/>
          <ac:cxnSpMkLst>
            <pc:docMk/>
            <pc:sldMk cId="1537542946" sldId="326"/>
            <ac:cxnSpMk id="9" creationId="{7E5100BE-2553-4B09-B2AC-33B0739416DC}"/>
          </ac:cxnSpMkLst>
        </pc:cxnChg>
        <pc:cxnChg chg="mod">
          <ac:chgData name="Jian" userId="dc9c5ffe-2e2f-4ce4-a6ad-08764b325b15" providerId="ADAL" clId="{9D86C80B-C324-4F68-8A36-C2EB371AB475}" dt="2020-10-16T00:54:04.405" v="5292" actId="164"/>
          <ac:cxnSpMkLst>
            <pc:docMk/>
            <pc:sldMk cId="1537542946" sldId="326"/>
            <ac:cxnSpMk id="11" creationId="{27F7B5F9-A231-4ACA-898B-20B3399C2710}"/>
          </ac:cxnSpMkLst>
        </pc:cxnChg>
        <pc:cxnChg chg="mod">
          <ac:chgData name="Jian" userId="dc9c5ffe-2e2f-4ce4-a6ad-08764b325b15" providerId="ADAL" clId="{9D86C80B-C324-4F68-8A36-C2EB371AB475}" dt="2020-10-16T00:54:04.405" v="5292" actId="164"/>
          <ac:cxnSpMkLst>
            <pc:docMk/>
            <pc:sldMk cId="1537542946" sldId="326"/>
            <ac:cxnSpMk id="33" creationId="{0DD5FC25-08E4-4A5E-BED9-0AE27AC94480}"/>
          </ac:cxnSpMkLst>
        </pc:cxnChg>
        <pc:cxnChg chg="add mod">
          <ac:chgData name="Jian" userId="dc9c5ffe-2e2f-4ce4-a6ad-08764b325b15" providerId="ADAL" clId="{9D86C80B-C324-4F68-8A36-C2EB371AB475}" dt="2020-10-16T22:46:48.311" v="14825" actId="164"/>
          <ac:cxnSpMkLst>
            <pc:docMk/>
            <pc:sldMk cId="1537542946" sldId="326"/>
            <ac:cxnSpMk id="38" creationId="{B99AAB05-FC28-4058-8D7A-7016787CC6DE}"/>
          </ac:cxnSpMkLst>
        </pc:cxnChg>
        <pc:cxnChg chg="mod">
          <ac:chgData name="Jian" userId="dc9c5ffe-2e2f-4ce4-a6ad-08764b325b15" providerId="ADAL" clId="{9D86C80B-C324-4F68-8A36-C2EB371AB475}" dt="2020-10-16T00:54:04.405" v="5292" actId="164"/>
          <ac:cxnSpMkLst>
            <pc:docMk/>
            <pc:sldMk cId="1537542946" sldId="326"/>
            <ac:cxnSpMk id="39" creationId="{65EDB2BE-D2C8-4C07-8889-2C10F4F134A0}"/>
          </ac:cxnSpMkLst>
        </pc:cxnChg>
        <pc:cxnChg chg="add mod">
          <ac:chgData name="Jian" userId="dc9c5ffe-2e2f-4ce4-a6ad-08764b325b15" providerId="ADAL" clId="{9D86C80B-C324-4F68-8A36-C2EB371AB475}" dt="2020-10-16T22:46:48.311" v="14825" actId="164"/>
          <ac:cxnSpMkLst>
            <pc:docMk/>
            <pc:sldMk cId="1537542946" sldId="326"/>
            <ac:cxnSpMk id="40" creationId="{A57765B4-6B9D-4587-83CF-4CE1EAC126B8}"/>
          </ac:cxnSpMkLst>
        </pc:cxnChg>
        <pc:cxnChg chg="mod">
          <ac:chgData name="Jian" userId="dc9c5ffe-2e2f-4ce4-a6ad-08764b325b15" providerId="ADAL" clId="{9D86C80B-C324-4F68-8A36-C2EB371AB475}" dt="2020-10-16T00:54:04.405" v="5292" actId="164"/>
          <ac:cxnSpMkLst>
            <pc:docMk/>
            <pc:sldMk cId="1537542946" sldId="326"/>
            <ac:cxnSpMk id="42" creationId="{17C484D1-FEDA-4D5A-A232-8D8FE8EBB08A}"/>
          </ac:cxnSpMkLst>
        </pc:cxnChg>
        <pc:cxnChg chg="add mod">
          <ac:chgData name="Jian" userId="dc9c5ffe-2e2f-4ce4-a6ad-08764b325b15" providerId="ADAL" clId="{9D86C80B-C324-4F68-8A36-C2EB371AB475}" dt="2020-10-16T22:46:48.311" v="14825" actId="164"/>
          <ac:cxnSpMkLst>
            <pc:docMk/>
            <pc:sldMk cId="1537542946" sldId="326"/>
            <ac:cxnSpMk id="43" creationId="{50221BEE-8B85-4ADE-B833-ABF18B83D22D}"/>
          </ac:cxnSpMkLst>
        </pc:cxnChg>
        <pc:cxnChg chg="mod">
          <ac:chgData name="Jian" userId="dc9c5ffe-2e2f-4ce4-a6ad-08764b325b15" providerId="ADAL" clId="{9D86C80B-C324-4F68-8A36-C2EB371AB475}" dt="2020-10-16T00:54:04.405" v="5292" actId="164"/>
          <ac:cxnSpMkLst>
            <pc:docMk/>
            <pc:sldMk cId="1537542946" sldId="326"/>
            <ac:cxnSpMk id="45" creationId="{E2428217-86FA-496C-A80D-5BF1ED130F41}"/>
          </ac:cxnSpMkLst>
        </pc:cxnChg>
        <pc:cxnChg chg="mod">
          <ac:chgData name="Jian" userId="dc9c5ffe-2e2f-4ce4-a6ad-08764b325b15" providerId="ADAL" clId="{9D86C80B-C324-4F68-8A36-C2EB371AB475}" dt="2020-10-16T00:54:04.405" v="5292" actId="164"/>
          <ac:cxnSpMkLst>
            <pc:docMk/>
            <pc:sldMk cId="1537542946" sldId="326"/>
            <ac:cxnSpMk id="51" creationId="{CE957E8E-B3ED-43D3-B3B8-C3E696B5F133}"/>
          </ac:cxnSpMkLst>
        </pc:cxnChg>
        <pc:cxnChg chg="mod">
          <ac:chgData name="Jian" userId="dc9c5ffe-2e2f-4ce4-a6ad-08764b325b15" providerId="ADAL" clId="{9D86C80B-C324-4F68-8A36-C2EB371AB475}" dt="2020-10-16T00:54:04.405" v="5292" actId="164"/>
          <ac:cxnSpMkLst>
            <pc:docMk/>
            <pc:sldMk cId="1537542946" sldId="326"/>
            <ac:cxnSpMk id="55" creationId="{ECFD4887-0FC8-4C1D-9720-9EEB8B9106B7}"/>
          </ac:cxnSpMkLst>
        </pc:cxnChg>
        <pc:cxnChg chg="mod">
          <ac:chgData name="Jian" userId="dc9c5ffe-2e2f-4ce4-a6ad-08764b325b15" providerId="ADAL" clId="{9D86C80B-C324-4F68-8A36-C2EB371AB475}" dt="2020-10-16T00:54:04.405" v="5292" actId="164"/>
          <ac:cxnSpMkLst>
            <pc:docMk/>
            <pc:sldMk cId="1537542946" sldId="326"/>
            <ac:cxnSpMk id="66" creationId="{234C69B8-1AD2-45F1-AD42-093E10F60F9F}"/>
          </ac:cxnSpMkLst>
        </pc:cxnChg>
        <pc:cxnChg chg="mod">
          <ac:chgData name="Jian" userId="dc9c5ffe-2e2f-4ce4-a6ad-08764b325b15" providerId="ADAL" clId="{9D86C80B-C324-4F68-8A36-C2EB371AB475}" dt="2020-10-16T00:54:04.405" v="5292" actId="164"/>
          <ac:cxnSpMkLst>
            <pc:docMk/>
            <pc:sldMk cId="1537542946" sldId="326"/>
            <ac:cxnSpMk id="67" creationId="{7EC10627-CA76-4DCB-862D-1C5032EEF080}"/>
          </ac:cxnSpMkLst>
        </pc:cxnChg>
        <pc:cxnChg chg="mod">
          <ac:chgData name="Jian" userId="dc9c5ffe-2e2f-4ce4-a6ad-08764b325b15" providerId="ADAL" clId="{9D86C80B-C324-4F68-8A36-C2EB371AB475}" dt="2020-10-16T00:54:04.405" v="5292" actId="164"/>
          <ac:cxnSpMkLst>
            <pc:docMk/>
            <pc:sldMk cId="1537542946" sldId="326"/>
            <ac:cxnSpMk id="68" creationId="{7BA7DA2F-A788-4F36-81F6-8F20A6EC2503}"/>
          </ac:cxnSpMkLst>
        </pc:cxnChg>
      </pc:sldChg>
      <pc:sldChg chg="addSp modSp mod ord modAnim">
        <pc:chgData name="Jian" userId="dc9c5ffe-2e2f-4ce4-a6ad-08764b325b15" providerId="ADAL" clId="{9D86C80B-C324-4F68-8A36-C2EB371AB475}" dt="2020-10-17T01:51:36.744" v="17350"/>
        <pc:sldMkLst>
          <pc:docMk/>
          <pc:sldMk cId="527178555" sldId="327"/>
        </pc:sldMkLst>
        <pc:spChg chg="add mod">
          <ac:chgData name="Jian" userId="dc9c5ffe-2e2f-4ce4-a6ad-08764b325b15" providerId="ADAL" clId="{9D86C80B-C324-4F68-8A36-C2EB371AB475}" dt="2020-10-16T23:55:44.823" v="14991" actId="20577"/>
          <ac:spMkLst>
            <pc:docMk/>
            <pc:sldMk cId="527178555" sldId="327"/>
            <ac:spMk id="5" creationId="{55216567-805F-4DD5-A188-35077E831F45}"/>
          </ac:spMkLst>
        </pc:spChg>
        <pc:spChg chg="add mod">
          <ac:chgData name="Jian" userId="dc9c5ffe-2e2f-4ce4-a6ad-08764b325b15" providerId="ADAL" clId="{9D86C80B-C324-4F68-8A36-C2EB371AB475}" dt="2020-10-16T19:42:46.648" v="8900" actId="14100"/>
          <ac:spMkLst>
            <pc:docMk/>
            <pc:sldMk cId="527178555" sldId="327"/>
            <ac:spMk id="7" creationId="{D7779D20-5435-4A02-844B-2B1A2F1986B4}"/>
          </ac:spMkLst>
        </pc:spChg>
        <pc:spChg chg="add mod">
          <ac:chgData name="Jian" userId="dc9c5ffe-2e2f-4ce4-a6ad-08764b325b15" providerId="ADAL" clId="{9D86C80B-C324-4F68-8A36-C2EB371AB475}" dt="2020-10-16T19:43:28.960" v="8905" actId="14100"/>
          <ac:spMkLst>
            <pc:docMk/>
            <pc:sldMk cId="527178555" sldId="327"/>
            <ac:spMk id="8" creationId="{4FA84B01-168D-4D58-8D40-6B7E23FBF77A}"/>
          </ac:spMkLst>
        </pc:spChg>
        <pc:spChg chg="add mod">
          <ac:chgData name="Jian" userId="dc9c5ffe-2e2f-4ce4-a6ad-08764b325b15" providerId="ADAL" clId="{9D86C80B-C324-4F68-8A36-C2EB371AB475}" dt="2020-10-16T19:43:36.771" v="8908" actId="14100"/>
          <ac:spMkLst>
            <pc:docMk/>
            <pc:sldMk cId="527178555" sldId="327"/>
            <ac:spMk id="9" creationId="{409E79F1-08D9-4398-9D4C-8B4F8A407015}"/>
          </ac:spMkLst>
        </pc:spChg>
        <pc:spChg chg="add mod">
          <ac:chgData name="Jian" userId="dc9c5ffe-2e2f-4ce4-a6ad-08764b325b15" providerId="ADAL" clId="{9D86C80B-C324-4F68-8A36-C2EB371AB475}" dt="2020-10-16T19:43:51.679" v="8916" actId="14100"/>
          <ac:spMkLst>
            <pc:docMk/>
            <pc:sldMk cId="527178555" sldId="327"/>
            <ac:spMk id="10" creationId="{D0F508BB-BACB-4D85-95B1-8876F60E6BC6}"/>
          </ac:spMkLst>
        </pc:spChg>
      </pc:sldChg>
      <pc:sldChg chg="modSp del mod">
        <pc:chgData name="Jian" userId="dc9c5ffe-2e2f-4ce4-a6ad-08764b325b15" providerId="ADAL" clId="{9D86C80B-C324-4F68-8A36-C2EB371AB475}" dt="2020-10-16T06:28:02.513" v="7835" actId="47"/>
        <pc:sldMkLst>
          <pc:docMk/>
          <pc:sldMk cId="375541856" sldId="328"/>
        </pc:sldMkLst>
        <pc:spChg chg="mod">
          <ac:chgData name="Jian" userId="dc9c5ffe-2e2f-4ce4-a6ad-08764b325b15" providerId="ADAL" clId="{9D86C80B-C324-4F68-8A36-C2EB371AB475}" dt="2020-10-14T21:55:41.302" v="309" actId="1037"/>
          <ac:spMkLst>
            <pc:docMk/>
            <pc:sldMk cId="375541856" sldId="328"/>
            <ac:spMk id="2" creationId="{F9C81F77-61B6-4DA4-B6F0-48FF73F17404}"/>
          </ac:spMkLst>
        </pc:spChg>
        <pc:spChg chg="mod">
          <ac:chgData name="Jian" userId="dc9c5ffe-2e2f-4ce4-a6ad-08764b325b15" providerId="ADAL" clId="{9D86C80B-C324-4F68-8A36-C2EB371AB475}" dt="2020-10-16T06:16:01.002" v="7137" actId="27636"/>
          <ac:spMkLst>
            <pc:docMk/>
            <pc:sldMk cId="375541856" sldId="328"/>
            <ac:spMk id="3" creationId="{FA7AB5CC-6751-47D4-92BF-2F8CD9550148}"/>
          </ac:spMkLst>
        </pc:spChg>
        <pc:spChg chg="mod">
          <ac:chgData name="Jian" userId="dc9c5ffe-2e2f-4ce4-a6ad-08764b325b15" providerId="ADAL" clId="{9D86C80B-C324-4F68-8A36-C2EB371AB475}" dt="2020-10-14T21:56:04.611" v="314" actId="14100"/>
          <ac:spMkLst>
            <pc:docMk/>
            <pc:sldMk cId="375541856" sldId="328"/>
            <ac:spMk id="7" creationId="{866ED985-A777-43FB-8B40-26BA8CB7865C}"/>
          </ac:spMkLst>
        </pc:spChg>
      </pc:sldChg>
      <pc:sldChg chg="addSp delSp modSp mod ord modAnim modShow">
        <pc:chgData name="Jian" userId="dc9c5ffe-2e2f-4ce4-a6ad-08764b325b15" providerId="ADAL" clId="{9D86C80B-C324-4F68-8A36-C2EB371AB475}" dt="2020-10-15T22:16:38.102" v="3830" actId="729"/>
        <pc:sldMkLst>
          <pc:docMk/>
          <pc:sldMk cId="3294276103" sldId="329"/>
        </pc:sldMkLst>
        <pc:spChg chg="add del mod">
          <ac:chgData name="Jian" userId="dc9c5ffe-2e2f-4ce4-a6ad-08764b325b15" providerId="ADAL" clId="{9D86C80B-C324-4F68-8A36-C2EB371AB475}" dt="2020-10-15T21:42:50.224" v="3665" actId="478"/>
          <ac:spMkLst>
            <pc:docMk/>
            <pc:sldMk cId="3294276103" sldId="329"/>
            <ac:spMk id="3" creationId="{52440CD6-D712-4EEF-80C7-26AFA09C1D7F}"/>
          </ac:spMkLst>
        </pc:spChg>
        <pc:spChg chg="mod">
          <ac:chgData name="Jian" userId="dc9c5ffe-2e2f-4ce4-a6ad-08764b325b15" providerId="ADAL" clId="{9D86C80B-C324-4F68-8A36-C2EB371AB475}" dt="2020-10-15T21:42:28.220" v="3645" actId="20577"/>
          <ac:spMkLst>
            <pc:docMk/>
            <pc:sldMk cId="3294276103" sldId="329"/>
            <ac:spMk id="8" creationId="{DC410DB0-4F2B-42AB-A62D-BB7A1F42E449}"/>
          </ac:spMkLst>
        </pc:spChg>
        <pc:spChg chg="mod">
          <ac:chgData name="Jian" userId="dc9c5ffe-2e2f-4ce4-a6ad-08764b325b15" providerId="ADAL" clId="{9D86C80B-C324-4F68-8A36-C2EB371AB475}" dt="2020-10-15T21:42:53.315" v="3666" actId="1076"/>
          <ac:spMkLst>
            <pc:docMk/>
            <pc:sldMk cId="3294276103" sldId="329"/>
            <ac:spMk id="14" creationId="{4AE68BDA-D3DB-4CE4-8736-F119076236B2}"/>
          </ac:spMkLst>
        </pc:spChg>
        <pc:spChg chg="del">
          <ac:chgData name="Jian" userId="dc9c5ffe-2e2f-4ce4-a6ad-08764b325b15" providerId="ADAL" clId="{9D86C80B-C324-4F68-8A36-C2EB371AB475}" dt="2020-10-15T21:42:21.067" v="3638" actId="478"/>
          <ac:spMkLst>
            <pc:docMk/>
            <pc:sldMk cId="3294276103" sldId="329"/>
            <ac:spMk id="18" creationId="{2B375014-FDAC-45BF-A5EE-E110F9EBE781}"/>
          </ac:spMkLst>
        </pc:spChg>
        <pc:spChg chg="del">
          <ac:chgData name="Jian" userId="dc9c5ffe-2e2f-4ce4-a6ad-08764b325b15" providerId="ADAL" clId="{9D86C80B-C324-4F68-8A36-C2EB371AB475}" dt="2020-10-15T21:42:21.067" v="3638" actId="478"/>
          <ac:spMkLst>
            <pc:docMk/>
            <pc:sldMk cId="3294276103" sldId="329"/>
            <ac:spMk id="20" creationId="{311DAD8A-6CFC-494D-9E2D-19C324E7E067}"/>
          </ac:spMkLst>
        </pc:spChg>
        <pc:spChg chg="del">
          <ac:chgData name="Jian" userId="dc9c5ffe-2e2f-4ce4-a6ad-08764b325b15" providerId="ADAL" clId="{9D86C80B-C324-4F68-8A36-C2EB371AB475}" dt="2020-10-15T21:42:21.067" v="3638" actId="478"/>
          <ac:spMkLst>
            <pc:docMk/>
            <pc:sldMk cId="3294276103" sldId="329"/>
            <ac:spMk id="22" creationId="{488A1BE6-931F-4CD8-BC44-F0A786D11CCF}"/>
          </ac:spMkLst>
        </pc:spChg>
      </pc:sldChg>
      <pc:sldChg chg="addSp delSp modSp mod modAnim">
        <pc:chgData name="Jian" userId="dc9c5ffe-2e2f-4ce4-a6ad-08764b325b15" providerId="ADAL" clId="{9D86C80B-C324-4F68-8A36-C2EB371AB475}" dt="2020-10-17T00:01:02.370" v="15102" actId="947"/>
        <pc:sldMkLst>
          <pc:docMk/>
          <pc:sldMk cId="2969043386" sldId="330"/>
        </pc:sldMkLst>
        <pc:spChg chg="mod">
          <ac:chgData name="Jian" userId="dc9c5ffe-2e2f-4ce4-a6ad-08764b325b15" providerId="ADAL" clId="{9D86C80B-C324-4F68-8A36-C2EB371AB475}" dt="2020-10-16T05:38:41.623" v="6479" actId="6549"/>
          <ac:spMkLst>
            <pc:docMk/>
            <pc:sldMk cId="2969043386" sldId="330"/>
            <ac:spMk id="2" creationId="{409170B3-109A-43F3-8C69-547D089B193D}"/>
          </ac:spMkLst>
        </pc:spChg>
        <pc:spChg chg="add mod">
          <ac:chgData name="Jian" userId="dc9c5ffe-2e2f-4ce4-a6ad-08764b325b15" providerId="ADAL" clId="{9D86C80B-C324-4F68-8A36-C2EB371AB475}" dt="2020-10-17T00:01:02.370" v="15102" actId="947"/>
          <ac:spMkLst>
            <pc:docMk/>
            <pc:sldMk cId="2969043386" sldId="330"/>
            <ac:spMk id="3" creationId="{1AB5EC0F-57AB-47D5-B052-B79D30E833B0}"/>
          </ac:spMkLst>
        </pc:spChg>
        <pc:spChg chg="del mod">
          <ac:chgData name="Jian" userId="dc9c5ffe-2e2f-4ce4-a6ad-08764b325b15" providerId="ADAL" clId="{9D86C80B-C324-4F68-8A36-C2EB371AB475}" dt="2020-10-16T05:20:55.016" v="5821" actId="478"/>
          <ac:spMkLst>
            <pc:docMk/>
            <pc:sldMk cId="2969043386" sldId="330"/>
            <ac:spMk id="3" creationId="{6E3B049A-F326-4E6C-9367-94D0366DC876}"/>
          </ac:spMkLst>
        </pc:spChg>
        <pc:spChg chg="mod">
          <ac:chgData name="Jian" userId="dc9c5ffe-2e2f-4ce4-a6ad-08764b325b15" providerId="ADAL" clId="{9D86C80B-C324-4F68-8A36-C2EB371AB475}" dt="2020-10-16T05:21:48.270" v="5827" actId="14100"/>
          <ac:spMkLst>
            <pc:docMk/>
            <pc:sldMk cId="2969043386" sldId="330"/>
            <ac:spMk id="5" creationId="{52256497-6752-4305-87CD-90E41593B519}"/>
          </ac:spMkLst>
        </pc:spChg>
        <pc:spChg chg="add del mod">
          <ac:chgData name="Jian" userId="dc9c5ffe-2e2f-4ce4-a6ad-08764b325b15" providerId="ADAL" clId="{9D86C80B-C324-4F68-8A36-C2EB371AB475}" dt="2020-10-16T05:20:57.947" v="5822" actId="478"/>
          <ac:spMkLst>
            <pc:docMk/>
            <pc:sldMk cId="2969043386" sldId="330"/>
            <ac:spMk id="7" creationId="{B8DC3B90-56DB-4F9A-A5FA-FE87CD0B4004}"/>
          </ac:spMkLst>
        </pc:spChg>
        <pc:spChg chg="add mod">
          <ac:chgData name="Jian" userId="dc9c5ffe-2e2f-4ce4-a6ad-08764b325b15" providerId="ADAL" clId="{9D86C80B-C324-4F68-8A36-C2EB371AB475}" dt="2020-10-16T05:22:45.423" v="5890" actId="1035"/>
          <ac:spMkLst>
            <pc:docMk/>
            <pc:sldMk cId="2969043386" sldId="330"/>
            <ac:spMk id="8" creationId="{BED16AA1-E1CE-44A8-9B0A-99D905E37B00}"/>
          </ac:spMkLst>
        </pc:spChg>
        <pc:spChg chg="add mod">
          <ac:chgData name="Jian" userId="dc9c5ffe-2e2f-4ce4-a6ad-08764b325b15" providerId="ADAL" clId="{9D86C80B-C324-4F68-8A36-C2EB371AB475}" dt="2020-10-16T05:22:45.423" v="5890" actId="1035"/>
          <ac:spMkLst>
            <pc:docMk/>
            <pc:sldMk cId="2969043386" sldId="330"/>
            <ac:spMk id="9" creationId="{81D1108E-F7A5-4895-95FC-419F241E706A}"/>
          </ac:spMkLst>
        </pc:spChg>
        <pc:spChg chg="add mod">
          <ac:chgData name="Jian" userId="dc9c5ffe-2e2f-4ce4-a6ad-08764b325b15" providerId="ADAL" clId="{9D86C80B-C324-4F68-8A36-C2EB371AB475}" dt="2020-10-16T05:22:45.423" v="5890" actId="1035"/>
          <ac:spMkLst>
            <pc:docMk/>
            <pc:sldMk cId="2969043386" sldId="330"/>
            <ac:spMk id="11" creationId="{6B7A90E1-6D79-46FA-9DCC-12473B0086DB}"/>
          </ac:spMkLst>
        </pc:spChg>
        <pc:spChg chg="add mod">
          <ac:chgData name="Jian" userId="dc9c5ffe-2e2f-4ce4-a6ad-08764b325b15" providerId="ADAL" clId="{9D86C80B-C324-4F68-8A36-C2EB371AB475}" dt="2020-10-16T05:22:45.423" v="5890" actId="1035"/>
          <ac:spMkLst>
            <pc:docMk/>
            <pc:sldMk cId="2969043386" sldId="330"/>
            <ac:spMk id="13" creationId="{4AAF37F5-AEE3-4539-986A-3117BB4645FA}"/>
          </ac:spMkLst>
        </pc:spChg>
        <pc:spChg chg="add mod">
          <ac:chgData name="Jian" userId="dc9c5ffe-2e2f-4ce4-a6ad-08764b325b15" providerId="ADAL" clId="{9D86C80B-C324-4F68-8A36-C2EB371AB475}" dt="2020-10-16T05:22:45.423" v="5890" actId="1035"/>
          <ac:spMkLst>
            <pc:docMk/>
            <pc:sldMk cId="2969043386" sldId="330"/>
            <ac:spMk id="15" creationId="{DC11C995-DFE9-46EA-9520-0A7E920B036C}"/>
          </ac:spMkLst>
        </pc:spChg>
        <pc:spChg chg="add mod">
          <ac:chgData name="Jian" userId="dc9c5ffe-2e2f-4ce4-a6ad-08764b325b15" providerId="ADAL" clId="{9D86C80B-C324-4F68-8A36-C2EB371AB475}" dt="2020-10-16T05:22:45.423" v="5890" actId="1035"/>
          <ac:spMkLst>
            <pc:docMk/>
            <pc:sldMk cId="2969043386" sldId="330"/>
            <ac:spMk id="17" creationId="{A97E122D-A29C-44B9-9911-1B9DA62FC0D7}"/>
          </ac:spMkLst>
        </pc:spChg>
        <pc:spChg chg="mod">
          <ac:chgData name="Jian" userId="dc9c5ffe-2e2f-4ce4-a6ad-08764b325b15" providerId="ADAL" clId="{9D86C80B-C324-4F68-8A36-C2EB371AB475}" dt="2020-10-17T00:00:15.392" v="15090" actId="20577"/>
          <ac:spMkLst>
            <pc:docMk/>
            <pc:sldMk cId="2969043386" sldId="330"/>
            <ac:spMk id="19" creationId="{53935FB8-F0D1-41A3-B2AA-39A89EE89A19}"/>
          </ac:spMkLst>
        </pc:spChg>
        <pc:spChg chg="mod">
          <ac:chgData name="Jian" userId="dc9c5ffe-2e2f-4ce4-a6ad-08764b325b15" providerId="ADAL" clId="{9D86C80B-C324-4F68-8A36-C2EB371AB475}" dt="2020-10-16T05:21:50.757" v="5828" actId="14100"/>
          <ac:spMkLst>
            <pc:docMk/>
            <pc:sldMk cId="2969043386" sldId="330"/>
            <ac:spMk id="21" creationId="{6AC3FA6F-11A0-493F-9061-1E445A248A45}"/>
          </ac:spMkLst>
        </pc:spChg>
        <pc:spChg chg="add del">
          <ac:chgData name="Jian" userId="dc9c5ffe-2e2f-4ce4-a6ad-08764b325b15" providerId="ADAL" clId="{9D86C80B-C324-4F68-8A36-C2EB371AB475}" dt="2020-10-16T05:21:03.164" v="5824" actId="478"/>
          <ac:spMkLst>
            <pc:docMk/>
            <pc:sldMk cId="2969043386" sldId="330"/>
            <ac:spMk id="23" creationId="{B18ED785-4DBA-40ED-94CF-EE33DA0013B2}"/>
          </ac:spMkLst>
        </pc:spChg>
        <pc:spChg chg="add mod">
          <ac:chgData name="Jian" userId="dc9c5ffe-2e2f-4ce4-a6ad-08764b325b15" providerId="ADAL" clId="{9D86C80B-C324-4F68-8A36-C2EB371AB475}" dt="2020-10-16T05:24:03.247" v="5972" actId="1076"/>
          <ac:spMkLst>
            <pc:docMk/>
            <pc:sldMk cId="2969043386" sldId="330"/>
            <ac:spMk id="25" creationId="{60B6E442-8D54-477D-8715-7E5CA33289B0}"/>
          </ac:spMkLst>
        </pc:spChg>
      </pc:sldChg>
      <pc:sldChg chg="addSp delSp modSp mod ord addAnim delAnim modAnim">
        <pc:chgData name="Jian" userId="dc9c5ffe-2e2f-4ce4-a6ad-08764b325b15" providerId="ADAL" clId="{9D86C80B-C324-4F68-8A36-C2EB371AB475}" dt="2020-10-17T00:01:59.185" v="15124" actId="6549"/>
        <pc:sldMkLst>
          <pc:docMk/>
          <pc:sldMk cId="2496033651" sldId="331"/>
        </pc:sldMkLst>
        <pc:spChg chg="mod">
          <ac:chgData name="Jian" userId="dc9c5ffe-2e2f-4ce4-a6ad-08764b325b15" providerId="ADAL" clId="{9D86C80B-C324-4F68-8A36-C2EB371AB475}" dt="2020-10-16T04:56:50.179" v="5615" actId="1076"/>
          <ac:spMkLst>
            <pc:docMk/>
            <pc:sldMk cId="2496033651" sldId="331"/>
            <ac:spMk id="2" creationId="{2406F4EA-7261-4695-8379-426160F286D8}"/>
          </ac:spMkLst>
        </pc:spChg>
        <pc:spChg chg="add del mod">
          <ac:chgData name="Jian" userId="dc9c5ffe-2e2f-4ce4-a6ad-08764b325b15" providerId="ADAL" clId="{9D86C80B-C324-4F68-8A36-C2EB371AB475}" dt="2020-10-15T22:12:43.722" v="3777" actId="478"/>
          <ac:spMkLst>
            <pc:docMk/>
            <pc:sldMk cId="2496033651" sldId="331"/>
            <ac:spMk id="3" creationId="{7714AF73-F6D1-4B11-9444-E7009D1B07A8}"/>
          </ac:spMkLst>
        </pc:spChg>
        <pc:spChg chg="add del mod">
          <ac:chgData name="Jian" userId="dc9c5ffe-2e2f-4ce4-a6ad-08764b325b15" providerId="ADAL" clId="{9D86C80B-C324-4F68-8A36-C2EB371AB475}" dt="2020-10-15T22:12:43.722" v="3777" actId="478"/>
          <ac:spMkLst>
            <pc:docMk/>
            <pc:sldMk cId="2496033651" sldId="331"/>
            <ac:spMk id="5" creationId="{E90696BA-49D1-4FE1-B55C-3046D4B4F816}"/>
          </ac:spMkLst>
        </pc:spChg>
        <pc:spChg chg="mod">
          <ac:chgData name="Jian" userId="dc9c5ffe-2e2f-4ce4-a6ad-08764b325b15" providerId="ADAL" clId="{9D86C80B-C324-4F68-8A36-C2EB371AB475}" dt="2020-10-16T05:13:52.225" v="5768" actId="1035"/>
          <ac:spMkLst>
            <pc:docMk/>
            <pc:sldMk cId="2496033651" sldId="331"/>
            <ac:spMk id="6" creationId="{C1AA8E6D-5F79-4A2D-8C89-A7B52D5B59CA}"/>
          </ac:spMkLst>
        </pc:spChg>
        <pc:spChg chg="add del mod">
          <ac:chgData name="Jian" userId="dc9c5ffe-2e2f-4ce4-a6ad-08764b325b15" providerId="ADAL" clId="{9D86C80B-C324-4F68-8A36-C2EB371AB475}" dt="2020-10-16T03:34:35.180" v="5401" actId="21"/>
          <ac:spMkLst>
            <pc:docMk/>
            <pc:sldMk cId="2496033651" sldId="331"/>
            <ac:spMk id="7" creationId="{E2F16FB6-B088-49E0-BEE6-A5ED2D356807}"/>
          </ac:spMkLst>
        </pc:spChg>
        <pc:spChg chg="add del mod">
          <ac:chgData name="Jian" userId="dc9c5ffe-2e2f-4ce4-a6ad-08764b325b15" providerId="ADAL" clId="{9D86C80B-C324-4F68-8A36-C2EB371AB475}" dt="2020-10-16T04:33:15.703" v="5423" actId="1076"/>
          <ac:spMkLst>
            <pc:docMk/>
            <pc:sldMk cId="2496033651" sldId="331"/>
            <ac:spMk id="8" creationId="{941BFEBA-70FA-4C52-8473-177D43DD3710}"/>
          </ac:spMkLst>
        </pc:spChg>
        <pc:spChg chg="del mod">
          <ac:chgData name="Jian" userId="dc9c5ffe-2e2f-4ce4-a6ad-08764b325b15" providerId="ADAL" clId="{9D86C80B-C324-4F68-8A36-C2EB371AB475}" dt="2020-10-16T03:34:35.180" v="5401" actId="21"/>
          <ac:spMkLst>
            <pc:docMk/>
            <pc:sldMk cId="2496033651" sldId="331"/>
            <ac:spMk id="9" creationId="{82982953-A031-4E1D-A06E-73EC9E410086}"/>
          </ac:spMkLst>
        </pc:spChg>
        <pc:spChg chg="add del mod">
          <ac:chgData name="Jian" userId="dc9c5ffe-2e2f-4ce4-a6ad-08764b325b15" providerId="ADAL" clId="{9D86C80B-C324-4F68-8A36-C2EB371AB475}" dt="2020-10-16T03:34:35.180" v="5401" actId="21"/>
          <ac:spMkLst>
            <pc:docMk/>
            <pc:sldMk cId="2496033651" sldId="331"/>
            <ac:spMk id="11" creationId="{3A2A36B6-64AE-4567-8BEE-10CA68B7A9F7}"/>
          </ac:spMkLst>
        </pc:spChg>
        <pc:spChg chg="mod">
          <ac:chgData name="Jian" userId="dc9c5ffe-2e2f-4ce4-a6ad-08764b325b15" providerId="ADAL" clId="{9D86C80B-C324-4F68-8A36-C2EB371AB475}" dt="2020-10-15T21:36:08.790" v="3634" actId="1037"/>
          <ac:spMkLst>
            <pc:docMk/>
            <pc:sldMk cId="2496033651" sldId="331"/>
            <ac:spMk id="13" creationId="{41087334-3AD8-49A3-A853-106425402B64}"/>
          </ac:spMkLst>
        </pc:spChg>
        <pc:spChg chg="add del mod">
          <ac:chgData name="Jian" userId="dc9c5ffe-2e2f-4ce4-a6ad-08764b325b15" providerId="ADAL" clId="{9D86C80B-C324-4F68-8A36-C2EB371AB475}" dt="2020-10-16T04:33:15.703" v="5423" actId="1076"/>
          <ac:spMkLst>
            <pc:docMk/>
            <pc:sldMk cId="2496033651" sldId="331"/>
            <ac:spMk id="16" creationId="{AAED632A-FF04-47B0-A7FE-13A631DD865B}"/>
          </ac:spMkLst>
        </pc:spChg>
        <pc:spChg chg="add del mod">
          <ac:chgData name="Jian" userId="dc9c5ffe-2e2f-4ce4-a6ad-08764b325b15" providerId="ADAL" clId="{9D86C80B-C324-4F68-8A36-C2EB371AB475}" dt="2020-10-15T22:12:26.798" v="3774" actId="478"/>
          <ac:spMkLst>
            <pc:docMk/>
            <pc:sldMk cId="2496033651" sldId="331"/>
            <ac:spMk id="18" creationId="{FA1E7E86-0457-44B5-B2A4-303EDAB8B7D7}"/>
          </ac:spMkLst>
        </pc:spChg>
        <pc:spChg chg="add del mod">
          <ac:chgData name="Jian" userId="dc9c5ffe-2e2f-4ce4-a6ad-08764b325b15" providerId="ADAL" clId="{9D86C80B-C324-4F68-8A36-C2EB371AB475}" dt="2020-10-15T22:12:26.798" v="3774" actId="478"/>
          <ac:spMkLst>
            <pc:docMk/>
            <pc:sldMk cId="2496033651" sldId="331"/>
            <ac:spMk id="20" creationId="{FED45281-1AB8-407F-B633-8E76F4A245D6}"/>
          </ac:spMkLst>
        </pc:spChg>
        <pc:spChg chg="add del mod">
          <ac:chgData name="Jian" userId="dc9c5ffe-2e2f-4ce4-a6ad-08764b325b15" providerId="ADAL" clId="{9D86C80B-C324-4F68-8A36-C2EB371AB475}" dt="2020-10-15T22:12:26.798" v="3774" actId="478"/>
          <ac:spMkLst>
            <pc:docMk/>
            <pc:sldMk cId="2496033651" sldId="331"/>
            <ac:spMk id="22" creationId="{C6628652-4DAF-43E6-9319-28604C7A4B7F}"/>
          </ac:spMkLst>
        </pc:spChg>
        <pc:spChg chg="add del mod">
          <ac:chgData name="Jian" userId="dc9c5ffe-2e2f-4ce4-a6ad-08764b325b15" providerId="ADAL" clId="{9D86C80B-C324-4F68-8A36-C2EB371AB475}" dt="2020-10-15T22:12:31.681" v="3775" actId="478"/>
          <ac:spMkLst>
            <pc:docMk/>
            <pc:sldMk cId="2496033651" sldId="331"/>
            <ac:spMk id="24" creationId="{CC6FBB4F-302D-4FE8-A333-35E78DDA1BD3}"/>
          </ac:spMkLst>
        </pc:spChg>
        <pc:spChg chg="add del mod">
          <ac:chgData name="Jian" userId="dc9c5ffe-2e2f-4ce4-a6ad-08764b325b15" providerId="ADAL" clId="{9D86C80B-C324-4F68-8A36-C2EB371AB475}" dt="2020-10-15T22:12:26.798" v="3774" actId="478"/>
          <ac:spMkLst>
            <pc:docMk/>
            <pc:sldMk cId="2496033651" sldId="331"/>
            <ac:spMk id="26" creationId="{BF932F55-E3A2-4A0B-BCAC-78A3B527CCAA}"/>
          </ac:spMkLst>
        </pc:spChg>
        <pc:spChg chg="add mod">
          <ac:chgData name="Jian" userId="dc9c5ffe-2e2f-4ce4-a6ad-08764b325b15" providerId="ADAL" clId="{9D86C80B-C324-4F68-8A36-C2EB371AB475}" dt="2020-10-17T00:01:59.185" v="15124" actId="6549"/>
          <ac:spMkLst>
            <pc:docMk/>
            <pc:sldMk cId="2496033651" sldId="331"/>
            <ac:spMk id="27" creationId="{A1EF3AD7-8D9B-4251-B009-C1D8BEFC8A48}"/>
          </ac:spMkLst>
        </pc:spChg>
        <pc:spChg chg="add mod">
          <ac:chgData name="Jian" userId="dc9c5ffe-2e2f-4ce4-a6ad-08764b325b15" providerId="ADAL" clId="{9D86C80B-C324-4F68-8A36-C2EB371AB475}" dt="2020-10-16T03:35:05.165" v="5404"/>
          <ac:spMkLst>
            <pc:docMk/>
            <pc:sldMk cId="2496033651" sldId="331"/>
            <ac:spMk id="28" creationId="{E25A8E44-2937-472F-B04F-F98EAEE086CA}"/>
          </ac:spMkLst>
        </pc:spChg>
        <pc:spChg chg="add mod">
          <ac:chgData name="Jian" userId="dc9c5ffe-2e2f-4ce4-a6ad-08764b325b15" providerId="ADAL" clId="{9D86C80B-C324-4F68-8A36-C2EB371AB475}" dt="2020-10-16T18:33:41.432" v="8218" actId="14100"/>
          <ac:spMkLst>
            <pc:docMk/>
            <pc:sldMk cId="2496033651" sldId="331"/>
            <ac:spMk id="29" creationId="{46D2B711-8369-4D58-A836-D8C7283C7E2D}"/>
          </ac:spMkLst>
        </pc:spChg>
      </pc:sldChg>
      <pc:sldChg chg="addSp delSp modSp mod modAnim">
        <pc:chgData name="Jian" userId="dc9c5ffe-2e2f-4ce4-a6ad-08764b325b15" providerId="ADAL" clId="{9D86C80B-C324-4F68-8A36-C2EB371AB475}" dt="2020-10-17T01:15:37.290" v="16115" actId="1076"/>
        <pc:sldMkLst>
          <pc:docMk/>
          <pc:sldMk cId="674057754" sldId="332"/>
        </pc:sldMkLst>
        <pc:spChg chg="mod">
          <ac:chgData name="Jian" userId="dc9c5ffe-2e2f-4ce4-a6ad-08764b325b15" providerId="ADAL" clId="{9D86C80B-C324-4F68-8A36-C2EB371AB475}" dt="2020-10-17T01:15:36.012" v="16114" actId="14100"/>
          <ac:spMkLst>
            <pc:docMk/>
            <pc:sldMk cId="674057754" sldId="332"/>
            <ac:spMk id="6" creationId="{14C13331-CA3F-485D-85D3-6F962D0DCE37}"/>
          </ac:spMkLst>
        </pc:spChg>
        <pc:spChg chg="add mod ord">
          <ac:chgData name="Jian" userId="dc9c5ffe-2e2f-4ce4-a6ad-08764b325b15" providerId="ADAL" clId="{9D86C80B-C324-4F68-8A36-C2EB371AB475}" dt="2020-10-17T01:14:11.869" v="16056" actId="1076"/>
          <ac:spMkLst>
            <pc:docMk/>
            <pc:sldMk cId="674057754" sldId="332"/>
            <ac:spMk id="8" creationId="{413923A3-23A1-45B6-B956-066A3C93F4B4}"/>
          </ac:spMkLst>
        </pc:spChg>
        <pc:spChg chg="mod">
          <ac:chgData name="Jian" userId="dc9c5ffe-2e2f-4ce4-a6ad-08764b325b15" providerId="ADAL" clId="{9D86C80B-C324-4F68-8A36-C2EB371AB475}" dt="2020-10-17T01:15:31.022" v="16112" actId="20577"/>
          <ac:spMkLst>
            <pc:docMk/>
            <pc:sldMk cId="674057754" sldId="332"/>
            <ac:spMk id="26" creationId="{79FA94A2-2AB7-402C-8CA7-01E8C5E77D7D}"/>
          </ac:spMkLst>
        </pc:spChg>
        <pc:spChg chg="del mod">
          <ac:chgData name="Jian" userId="dc9c5ffe-2e2f-4ce4-a6ad-08764b325b15" providerId="ADAL" clId="{9D86C80B-C324-4F68-8A36-C2EB371AB475}" dt="2020-10-17T01:14:02.493" v="16053" actId="21"/>
          <ac:spMkLst>
            <pc:docMk/>
            <pc:sldMk cId="674057754" sldId="332"/>
            <ac:spMk id="27" creationId="{42C1D22B-6F42-400B-AE41-C664FB2E6762}"/>
          </ac:spMkLst>
        </pc:spChg>
        <pc:spChg chg="mod">
          <ac:chgData name="Jian" userId="dc9c5ffe-2e2f-4ce4-a6ad-08764b325b15" providerId="ADAL" clId="{9D86C80B-C324-4F68-8A36-C2EB371AB475}" dt="2020-10-17T01:15:37.290" v="16115" actId="1076"/>
          <ac:spMkLst>
            <pc:docMk/>
            <pc:sldMk cId="674057754" sldId="332"/>
            <ac:spMk id="29" creationId="{3FB68103-BB02-491A-B31B-40A118034F24}"/>
          </ac:spMkLst>
        </pc:spChg>
      </pc:sldChg>
      <pc:sldChg chg="modSp mod modNotesTx">
        <pc:chgData name="Jian" userId="dc9c5ffe-2e2f-4ce4-a6ad-08764b325b15" providerId="ADAL" clId="{9D86C80B-C324-4F68-8A36-C2EB371AB475}" dt="2020-10-17T01:37:15.279" v="17312" actId="20577"/>
        <pc:sldMkLst>
          <pc:docMk/>
          <pc:sldMk cId="3831273724" sldId="333"/>
        </pc:sldMkLst>
        <pc:spChg chg="mod">
          <ac:chgData name="Jian" userId="dc9c5ffe-2e2f-4ce4-a6ad-08764b325b15" providerId="ADAL" clId="{9D86C80B-C324-4F68-8A36-C2EB371AB475}" dt="2020-10-16T21:30:45.655" v="10280" actId="20577"/>
          <ac:spMkLst>
            <pc:docMk/>
            <pc:sldMk cId="3831273724" sldId="333"/>
            <ac:spMk id="3" creationId="{0BFF37B8-EC80-43A6-9B7E-2BF4EC7B989D}"/>
          </ac:spMkLst>
        </pc:spChg>
      </pc:sldChg>
      <pc:sldChg chg="add del mod ord modShow">
        <pc:chgData name="Jian" userId="dc9c5ffe-2e2f-4ce4-a6ad-08764b325b15" providerId="ADAL" clId="{9D86C80B-C324-4F68-8A36-C2EB371AB475}" dt="2020-10-16T06:00:36.242" v="6874" actId="729"/>
        <pc:sldMkLst>
          <pc:docMk/>
          <pc:sldMk cId="2043844286" sldId="334"/>
        </pc:sldMkLst>
      </pc:sldChg>
      <pc:sldChg chg="mod ord modShow">
        <pc:chgData name="Jian" userId="dc9c5ffe-2e2f-4ce4-a6ad-08764b325b15" providerId="ADAL" clId="{9D86C80B-C324-4F68-8A36-C2EB371AB475}" dt="2020-10-16T06:00:36.242" v="6874" actId="729"/>
        <pc:sldMkLst>
          <pc:docMk/>
          <pc:sldMk cId="329748717" sldId="335"/>
        </pc:sldMkLst>
      </pc:sldChg>
      <pc:sldChg chg="mod ord modShow">
        <pc:chgData name="Jian" userId="dc9c5ffe-2e2f-4ce4-a6ad-08764b325b15" providerId="ADAL" clId="{9D86C80B-C324-4F68-8A36-C2EB371AB475}" dt="2020-10-16T06:09:57.734" v="7043" actId="729"/>
        <pc:sldMkLst>
          <pc:docMk/>
          <pc:sldMk cId="1520574760" sldId="336"/>
        </pc:sldMkLst>
      </pc:sldChg>
      <pc:sldChg chg="mod ord modShow">
        <pc:chgData name="Jian" userId="dc9c5ffe-2e2f-4ce4-a6ad-08764b325b15" providerId="ADAL" clId="{9D86C80B-C324-4F68-8A36-C2EB371AB475}" dt="2020-10-16T06:09:57.734" v="7043" actId="729"/>
        <pc:sldMkLst>
          <pc:docMk/>
          <pc:sldMk cId="585941355" sldId="337"/>
        </pc:sldMkLst>
      </pc:sldChg>
      <pc:sldChg chg="modSp mod ord modAnim modShow">
        <pc:chgData name="Jian" userId="dc9c5ffe-2e2f-4ce4-a6ad-08764b325b15" providerId="ADAL" clId="{9D86C80B-C324-4F68-8A36-C2EB371AB475}" dt="2020-10-16T06:03:05.669" v="6937" actId="729"/>
        <pc:sldMkLst>
          <pc:docMk/>
          <pc:sldMk cId="1462651076" sldId="338"/>
        </pc:sldMkLst>
        <pc:spChg chg="mod">
          <ac:chgData name="Jian" userId="dc9c5ffe-2e2f-4ce4-a6ad-08764b325b15" providerId="ADAL" clId="{9D86C80B-C324-4F68-8A36-C2EB371AB475}" dt="2020-10-14T19:32:28.918" v="103" actId="20578"/>
          <ac:spMkLst>
            <pc:docMk/>
            <pc:sldMk cId="1462651076" sldId="338"/>
            <ac:spMk id="14" creationId="{879DCD56-6B32-4A33-BFC4-DB9689BE39D0}"/>
          </ac:spMkLst>
        </pc:spChg>
      </pc:sldChg>
      <pc:sldChg chg="modSp mod ord modShow">
        <pc:chgData name="Jian" userId="dc9c5ffe-2e2f-4ce4-a6ad-08764b325b15" providerId="ADAL" clId="{9D86C80B-C324-4F68-8A36-C2EB371AB475}" dt="2020-10-16T05:47:06.791" v="6869"/>
        <pc:sldMkLst>
          <pc:docMk/>
          <pc:sldMk cId="1784512867" sldId="339"/>
        </pc:sldMkLst>
        <pc:spChg chg="mod">
          <ac:chgData name="Jian" userId="dc9c5ffe-2e2f-4ce4-a6ad-08764b325b15" providerId="ADAL" clId="{9D86C80B-C324-4F68-8A36-C2EB371AB475}" dt="2020-10-14T23:27:51.431" v="508" actId="14100"/>
          <ac:spMkLst>
            <pc:docMk/>
            <pc:sldMk cId="1784512867" sldId="339"/>
            <ac:spMk id="11" creationId="{39EEDB31-0E5C-43DF-B709-627A3C844A60}"/>
          </ac:spMkLst>
        </pc:spChg>
      </pc:sldChg>
      <pc:sldChg chg="mod ord modShow">
        <pc:chgData name="Jian" userId="dc9c5ffe-2e2f-4ce4-a6ad-08764b325b15" providerId="ADAL" clId="{9D86C80B-C324-4F68-8A36-C2EB371AB475}" dt="2020-10-16T05:47:06.791" v="6869"/>
        <pc:sldMkLst>
          <pc:docMk/>
          <pc:sldMk cId="2948289408" sldId="341"/>
        </pc:sldMkLst>
      </pc:sldChg>
      <pc:sldChg chg="addSp modSp mod modAnim">
        <pc:chgData name="Jian" userId="dc9c5ffe-2e2f-4ce4-a6ad-08764b325b15" providerId="ADAL" clId="{9D86C80B-C324-4F68-8A36-C2EB371AB475}" dt="2020-10-17T03:15:46.034" v="17612"/>
        <pc:sldMkLst>
          <pc:docMk/>
          <pc:sldMk cId="2608279969" sldId="342"/>
        </pc:sldMkLst>
        <pc:spChg chg="mod">
          <ac:chgData name="Jian" userId="dc9c5ffe-2e2f-4ce4-a6ad-08764b325b15" providerId="ADAL" clId="{9D86C80B-C324-4F68-8A36-C2EB371AB475}" dt="2020-10-16T18:46:57.661" v="8312" actId="14100"/>
          <ac:spMkLst>
            <pc:docMk/>
            <pc:sldMk cId="2608279969" sldId="342"/>
            <ac:spMk id="2" creationId="{7006C579-5327-4FB7-A489-4ECE072CB81A}"/>
          </ac:spMkLst>
        </pc:spChg>
        <pc:spChg chg="mod">
          <ac:chgData name="Jian" userId="dc9c5ffe-2e2f-4ce4-a6ad-08764b325b15" providerId="ADAL" clId="{9D86C80B-C324-4F68-8A36-C2EB371AB475}" dt="2020-10-17T03:15:22.433" v="17607" actId="1076"/>
          <ac:spMkLst>
            <pc:docMk/>
            <pc:sldMk cId="2608279969" sldId="342"/>
            <ac:spMk id="16" creationId="{035BCC1E-C38C-4A0E-B011-7BDD529C0C31}"/>
          </ac:spMkLst>
        </pc:spChg>
        <pc:spChg chg="add mod ord">
          <ac:chgData name="Jian" userId="dc9c5ffe-2e2f-4ce4-a6ad-08764b325b15" providerId="ADAL" clId="{9D86C80B-C324-4F68-8A36-C2EB371AB475}" dt="2020-10-17T00:37:34.887" v="15158" actId="167"/>
          <ac:spMkLst>
            <pc:docMk/>
            <pc:sldMk cId="2608279969" sldId="342"/>
            <ac:spMk id="20" creationId="{1F62CF8E-B7BF-4F71-A2DF-A3A1907B7C3A}"/>
          </ac:spMkLst>
        </pc:spChg>
        <pc:spChg chg="add mod ord">
          <ac:chgData name="Jian" userId="dc9c5ffe-2e2f-4ce4-a6ad-08764b325b15" providerId="ADAL" clId="{9D86C80B-C324-4F68-8A36-C2EB371AB475}" dt="2020-10-17T00:38:18.871" v="15164" actId="167"/>
          <ac:spMkLst>
            <pc:docMk/>
            <pc:sldMk cId="2608279969" sldId="342"/>
            <ac:spMk id="23" creationId="{FD5C3E2E-A48F-4520-999A-4B8D2A3E3AD8}"/>
          </ac:spMkLst>
        </pc:spChg>
        <pc:spChg chg="add mod ord">
          <ac:chgData name="Jian" userId="dc9c5ffe-2e2f-4ce4-a6ad-08764b325b15" providerId="ADAL" clId="{9D86C80B-C324-4F68-8A36-C2EB371AB475}" dt="2020-10-17T00:38:59.160" v="15170" actId="167"/>
          <ac:spMkLst>
            <pc:docMk/>
            <pc:sldMk cId="2608279969" sldId="342"/>
            <ac:spMk id="24" creationId="{31325D85-4512-4B79-A2D4-02E1C22B9993}"/>
          </ac:spMkLst>
        </pc:spChg>
        <pc:spChg chg="add mod ord">
          <ac:chgData name="Jian" userId="dc9c5ffe-2e2f-4ce4-a6ad-08764b325b15" providerId="ADAL" clId="{9D86C80B-C324-4F68-8A36-C2EB371AB475}" dt="2020-10-17T00:39:44.611" v="15181" actId="167"/>
          <ac:spMkLst>
            <pc:docMk/>
            <pc:sldMk cId="2608279969" sldId="342"/>
            <ac:spMk id="26" creationId="{C6188444-741D-4A1F-AFA7-FB06D06DD7ED}"/>
          </ac:spMkLst>
        </pc:spChg>
        <pc:spChg chg="add mod ord">
          <ac:chgData name="Jian" userId="dc9c5ffe-2e2f-4ce4-a6ad-08764b325b15" providerId="ADAL" clId="{9D86C80B-C324-4F68-8A36-C2EB371AB475}" dt="2020-10-17T00:39:44.611" v="15181" actId="167"/>
          <ac:spMkLst>
            <pc:docMk/>
            <pc:sldMk cId="2608279969" sldId="342"/>
            <ac:spMk id="28" creationId="{FE42B74C-3B5D-46FB-A915-B7EC35622377}"/>
          </ac:spMkLst>
        </pc:spChg>
        <pc:spChg chg="add mod ord">
          <ac:chgData name="Jian" userId="dc9c5ffe-2e2f-4ce4-a6ad-08764b325b15" providerId="ADAL" clId="{9D86C80B-C324-4F68-8A36-C2EB371AB475}" dt="2020-10-17T03:15:38.637" v="17611" actId="167"/>
          <ac:spMkLst>
            <pc:docMk/>
            <pc:sldMk cId="2608279969" sldId="342"/>
            <ac:spMk id="30" creationId="{25209D71-3730-4F70-8501-5E744B7C8159}"/>
          </ac:spMkLst>
        </pc:spChg>
        <pc:spChg chg="mod">
          <ac:chgData name="Jian" userId="dc9c5ffe-2e2f-4ce4-a6ad-08764b325b15" providerId="ADAL" clId="{9D86C80B-C324-4F68-8A36-C2EB371AB475}" dt="2020-10-17T03:15:22.047" v="17606" actId="20577"/>
          <ac:spMkLst>
            <pc:docMk/>
            <pc:sldMk cId="2608279969" sldId="342"/>
            <ac:spMk id="31" creationId="{675ED42B-818C-4FB9-A0C0-C44D4B58BD00}"/>
          </ac:spMkLst>
        </pc:spChg>
        <pc:spChg chg="mod">
          <ac:chgData name="Jian" userId="dc9c5ffe-2e2f-4ce4-a6ad-08764b325b15" providerId="ADAL" clId="{9D86C80B-C324-4F68-8A36-C2EB371AB475}" dt="2020-10-16T20:35:40.366" v="9016" actId="1076"/>
          <ac:spMkLst>
            <pc:docMk/>
            <pc:sldMk cId="2608279969" sldId="342"/>
            <ac:spMk id="32" creationId="{FA5A73B5-122C-475D-B01E-55CF567C2700}"/>
          </ac:spMkLst>
        </pc:spChg>
      </pc:sldChg>
      <pc:sldChg chg="addSp delSp modSp add mod delAnim modAnim modNotesTx">
        <pc:chgData name="Jian" userId="dc9c5ffe-2e2f-4ce4-a6ad-08764b325b15" providerId="ADAL" clId="{9D86C80B-C324-4F68-8A36-C2EB371AB475}" dt="2020-10-16T21:48:35.167" v="11728" actId="20577"/>
        <pc:sldMkLst>
          <pc:docMk/>
          <pc:sldMk cId="298277117" sldId="343"/>
        </pc:sldMkLst>
        <pc:spChg chg="mod">
          <ac:chgData name="Jian" userId="dc9c5ffe-2e2f-4ce4-a6ad-08764b325b15" providerId="ADAL" clId="{9D86C80B-C324-4F68-8A36-C2EB371AB475}" dt="2020-10-15T19:27:02.106" v="2695" actId="20577"/>
          <ac:spMkLst>
            <pc:docMk/>
            <pc:sldMk cId="298277117" sldId="343"/>
            <ac:spMk id="2" creationId="{49FF1474-9B6C-4FA7-878C-9D25A2AEE9E7}"/>
          </ac:spMkLst>
        </pc:spChg>
        <pc:spChg chg="mod">
          <ac:chgData name="Jian" userId="dc9c5ffe-2e2f-4ce4-a6ad-08764b325b15" providerId="ADAL" clId="{9D86C80B-C324-4F68-8A36-C2EB371AB475}" dt="2020-10-15T16:20:47.402" v="517" actId="20577"/>
          <ac:spMkLst>
            <pc:docMk/>
            <pc:sldMk cId="298277117" sldId="343"/>
            <ac:spMk id="3" creationId="{43361953-8C02-454A-B7E7-47CEF6A3B1D1}"/>
          </ac:spMkLst>
        </pc:spChg>
        <pc:spChg chg="del mod">
          <ac:chgData name="Jian" userId="dc9c5ffe-2e2f-4ce4-a6ad-08764b325b15" providerId="ADAL" clId="{9D86C80B-C324-4F68-8A36-C2EB371AB475}" dt="2020-10-15T16:21:17.986" v="525" actId="478"/>
          <ac:spMkLst>
            <pc:docMk/>
            <pc:sldMk cId="298277117" sldId="343"/>
            <ac:spMk id="81" creationId="{6D5D138E-21F7-4C7E-8C3A-CDE3C7E8BAB1}"/>
          </ac:spMkLst>
        </pc:spChg>
        <pc:spChg chg="mod">
          <ac:chgData name="Jian" userId="dc9c5ffe-2e2f-4ce4-a6ad-08764b325b15" providerId="ADAL" clId="{9D86C80B-C324-4F68-8A36-C2EB371AB475}" dt="2020-10-15T16:21:42.403" v="529" actId="1076"/>
          <ac:spMkLst>
            <pc:docMk/>
            <pc:sldMk cId="298277117" sldId="343"/>
            <ac:spMk id="84" creationId="{CF2C9BC6-000C-401D-AF20-96122CC9E516}"/>
          </ac:spMkLst>
        </pc:spChg>
        <pc:spChg chg="mod">
          <ac:chgData name="Jian" userId="dc9c5ffe-2e2f-4ce4-a6ad-08764b325b15" providerId="ADAL" clId="{9D86C80B-C324-4F68-8A36-C2EB371AB475}" dt="2020-10-15T16:33:39.660" v="585" actId="1036"/>
          <ac:spMkLst>
            <pc:docMk/>
            <pc:sldMk cId="298277117" sldId="343"/>
            <ac:spMk id="90" creationId="{6007E763-54B6-491E-A766-0DA1ACA6DF48}"/>
          </ac:spMkLst>
        </pc:spChg>
        <pc:spChg chg="del">
          <ac:chgData name="Jian" userId="dc9c5ffe-2e2f-4ce4-a6ad-08764b325b15" providerId="ADAL" clId="{9D86C80B-C324-4F68-8A36-C2EB371AB475}" dt="2020-10-15T16:20:57.560" v="518" actId="478"/>
          <ac:spMkLst>
            <pc:docMk/>
            <pc:sldMk cId="298277117" sldId="343"/>
            <ac:spMk id="97" creationId="{E0F48506-7F88-44F5-AE60-A54D72533C4E}"/>
          </ac:spMkLst>
        </pc:spChg>
        <pc:spChg chg="mod">
          <ac:chgData name="Jian" userId="dc9c5ffe-2e2f-4ce4-a6ad-08764b325b15" providerId="ADAL" clId="{9D86C80B-C324-4F68-8A36-C2EB371AB475}" dt="2020-10-15T16:21:33.741" v="528" actId="1076"/>
          <ac:spMkLst>
            <pc:docMk/>
            <pc:sldMk cId="298277117" sldId="343"/>
            <ac:spMk id="101" creationId="{765EDA30-F3E0-4578-B216-8524768363DA}"/>
          </ac:spMkLst>
        </pc:spChg>
        <pc:spChg chg="mod">
          <ac:chgData name="Jian" userId="dc9c5ffe-2e2f-4ce4-a6ad-08764b325b15" providerId="ADAL" clId="{9D86C80B-C324-4F68-8A36-C2EB371AB475}" dt="2020-10-15T16:25:14.466" v="534"/>
          <ac:spMkLst>
            <pc:docMk/>
            <pc:sldMk cId="298277117" sldId="343"/>
            <ac:spMk id="185" creationId="{A0A5B9F8-18E9-4A86-A307-CDA9A22DDCD3}"/>
          </ac:spMkLst>
        </pc:spChg>
        <pc:spChg chg="mod">
          <ac:chgData name="Jian" userId="dc9c5ffe-2e2f-4ce4-a6ad-08764b325b15" providerId="ADAL" clId="{9D86C80B-C324-4F68-8A36-C2EB371AB475}" dt="2020-10-15T16:22:35.251" v="532" actId="207"/>
          <ac:spMkLst>
            <pc:docMk/>
            <pc:sldMk cId="298277117" sldId="343"/>
            <ac:spMk id="272" creationId="{1A419822-F94E-45D1-B82D-402B2D32ABA1}"/>
          </ac:spMkLst>
        </pc:spChg>
        <pc:spChg chg="mod">
          <ac:chgData name="Jian" userId="dc9c5ffe-2e2f-4ce4-a6ad-08764b325b15" providerId="ADAL" clId="{9D86C80B-C324-4F68-8A36-C2EB371AB475}" dt="2020-10-15T16:25:14.466" v="534"/>
          <ac:spMkLst>
            <pc:docMk/>
            <pc:sldMk cId="298277117" sldId="343"/>
            <ac:spMk id="283" creationId="{D07767F2-F5CB-4679-AEBF-08817FD5D35D}"/>
          </ac:spMkLst>
        </pc:spChg>
        <pc:spChg chg="mod">
          <ac:chgData name="Jian" userId="dc9c5ffe-2e2f-4ce4-a6ad-08764b325b15" providerId="ADAL" clId="{9D86C80B-C324-4F68-8A36-C2EB371AB475}" dt="2020-10-15T16:25:14.466" v="534"/>
          <ac:spMkLst>
            <pc:docMk/>
            <pc:sldMk cId="298277117" sldId="343"/>
            <ac:spMk id="289" creationId="{376110F4-1ED2-4881-8EF2-4BD6DFA9A468}"/>
          </ac:spMkLst>
        </pc:spChg>
        <pc:spChg chg="mod">
          <ac:chgData name="Jian" userId="dc9c5ffe-2e2f-4ce4-a6ad-08764b325b15" providerId="ADAL" clId="{9D86C80B-C324-4F68-8A36-C2EB371AB475}" dt="2020-10-15T16:33:27.454" v="584" actId="1036"/>
          <ac:spMkLst>
            <pc:docMk/>
            <pc:sldMk cId="298277117" sldId="343"/>
            <ac:spMk id="290" creationId="{30FAC973-351A-410B-877E-AAF27D2CC7E4}"/>
          </ac:spMkLst>
        </pc:spChg>
        <pc:spChg chg="mod">
          <ac:chgData name="Jian" userId="dc9c5ffe-2e2f-4ce4-a6ad-08764b325b15" providerId="ADAL" clId="{9D86C80B-C324-4F68-8A36-C2EB371AB475}" dt="2020-10-15T16:31:01.960" v="572" actId="1076"/>
          <ac:spMkLst>
            <pc:docMk/>
            <pc:sldMk cId="298277117" sldId="343"/>
            <ac:spMk id="294" creationId="{6ACBB777-82C4-4BFE-9DC9-5376C7CBAFCB}"/>
          </ac:spMkLst>
        </pc:spChg>
        <pc:spChg chg="mod">
          <ac:chgData name="Jian" userId="dc9c5ffe-2e2f-4ce4-a6ad-08764b325b15" providerId="ADAL" clId="{9D86C80B-C324-4F68-8A36-C2EB371AB475}" dt="2020-10-16T21:40:01.528" v="11449" actId="20577"/>
          <ac:spMkLst>
            <pc:docMk/>
            <pc:sldMk cId="298277117" sldId="343"/>
            <ac:spMk id="295" creationId="{3F284421-0418-4D32-857B-6DE3914B4605}"/>
          </ac:spMkLst>
        </pc:spChg>
        <pc:spChg chg="mod">
          <ac:chgData name="Jian" userId="dc9c5ffe-2e2f-4ce4-a6ad-08764b325b15" providerId="ADAL" clId="{9D86C80B-C324-4F68-8A36-C2EB371AB475}" dt="2020-10-16T00:15:49.356" v="5222" actId="1037"/>
          <ac:spMkLst>
            <pc:docMk/>
            <pc:sldMk cId="298277117" sldId="343"/>
            <ac:spMk id="298" creationId="{2AF53533-F910-4E5E-8FE3-88010A83B025}"/>
          </ac:spMkLst>
        </pc:spChg>
        <pc:spChg chg="mod">
          <ac:chgData name="Jian" userId="dc9c5ffe-2e2f-4ce4-a6ad-08764b325b15" providerId="ADAL" clId="{9D86C80B-C324-4F68-8A36-C2EB371AB475}" dt="2020-10-16T00:16:40.660" v="5255" actId="1036"/>
          <ac:spMkLst>
            <pc:docMk/>
            <pc:sldMk cId="298277117" sldId="343"/>
            <ac:spMk id="307" creationId="{1BD9E3EB-9E61-4C58-B48B-AE9E5A4F0753}"/>
          </ac:spMkLst>
        </pc:spChg>
        <pc:spChg chg="mod">
          <ac:chgData name="Jian" userId="dc9c5ffe-2e2f-4ce4-a6ad-08764b325b15" providerId="ADAL" clId="{9D86C80B-C324-4F68-8A36-C2EB371AB475}" dt="2020-10-15T16:25:14.466" v="534"/>
          <ac:spMkLst>
            <pc:docMk/>
            <pc:sldMk cId="298277117" sldId="343"/>
            <ac:spMk id="308" creationId="{E3C49D94-7656-4E69-B26A-8F81F70F11F3}"/>
          </ac:spMkLst>
        </pc:spChg>
        <pc:grpChg chg="del">
          <ac:chgData name="Jian" userId="dc9c5ffe-2e2f-4ce4-a6ad-08764b325b15" providerId="ADAL" clId="{9D86C80B-C324-4F68-8A36-C2EB371AB475}" dt="2020-10-15T16:25:13.225" v="533" actId="478"/>
          <ac:grpSpMkLst>
            <pc:docMk/>
            <pc:sldMk cId="298277117" sldId="343"/>
            <ac:grpSpMk id="18" creationId="{540C1BE0-79B7-4A5A-97FC-674E1805E840}"/>
          </ac:grpSpMkLst>
        </pc:grpChg>
        <pc:grpChg chg="add mod">
          <ac:chgData name="Jian" userId="dc9c5ffe-2e2f-4ce4-a6ad-08764b325b15" providerId="ADAL" clId="{9D86C80B-C324-4F68-8A36-C2EB371AB475}" dt="2020-10-16T00:15:43.377" v="5202" actId="1035"/>
          <ac:grpSpMkLst>
            <pc:docMk/>
            <pc:sldMk cId="298277117" sldId="343"/>
            <ac:grpSpMk id="184" creationId="{A5540C69-3BD6-4241-9933-D0AB9FC56E87}"/>
          </ac:grpSpMkLst>
        </pc:grpChg>
        <pc:graphicFrameChg chg="add del mod">
          <ac:chgData name="Jian" userId="dc9c5ffe-2e2f-4ce4-a6ad-08764b325b15" providerId="ADAL" clId="{9D86C80B-C324-4F68-8A36-C2EB371AB475}" dt="2020-10-16T19:18:32.116" v="8444" actId="478"/>
          <ac:graphicFrameMkLst>
            <pc:docMk/>
            <pc:sldMk cId="298277117" sldId="343"/>
            <ac:graphicFrameMk id="24" creationId="{4539915A-7F80-4313-9C89-BD7781C4A139}"/>
          </ac:graphicFrameMkLst>
        </pc:graphicFrameChg>
        <pc:graphicFrameChg chg="add del mod">
          <ac:chgData name="Jian" userId="dc9c5ffe-2e2f-4ce4-a6ad-08764b325b15" providerId="ADAL" clId="{9D86C80B-C324-4F68-8A36-C2EB371AB475}" dt="2020-10-16T19:18:32.116" v="8444" actId="478"/>
          <ac:graphicFrameMkLst>
            <pc:docMk/>
            <pc:sldMk cId="298277117" sldId="343"/>
            <ac:graphicFrameMk id="25" creationId="{23C7A0E7-9449-4684-89E9-DF2301C1CE13}"/>
          </ac:graphicFrameMkLst>
        </pc:graphicFrameChg>
        <pc:graphicFrameChg chg="add mod modGraphic">
          <ac:chgData name="Jian" userId="dc9c5ffe-2e2f-4ce4-a6ad-08764b325b15" providerId="ADAL" clId="{9D86C80B-C324-4F68-8A36-C2EB371AB475}" dt="2020-10-16T19:19:01.765" v="8491" actId="1076"/>
          <ac:graphicFrameMkLst>
            <pc:docMk/>
            <pc:sldMk cId="298277117" sldId="343"/>
            <ac:graphicFrameMk id="26" creationId="{483D2801-10A8-47D2-A258-A18536F30D11}"/>
          </ac:graphicFrameMkLst>
        </pc:graphicFrameChg>
        <pc:graphicFrameChg chg="add mod">
          <ac:chgData name="Jian" userId="dc9c5ffe-2e2f-4ce4-a6ad-08764b325b15" providerId="ADAL" clId="{9D86C80B-C324-4F68-8A36-C2EB371AB475}" dt="2020-10-16T19:18:54.210" v="8488" actId="1076"/>
          <ac:graphicFrameMkLst>
            <pc:docMk/>
            <pc:sldMk cId="298277117" sldId="343"/>
            <ac:graphicFrameMk id="27" creationId="{13F96B31-9D9E-4D07-AC92-97CDA9E6BB40}"/>
          </ac:graphicFrameMkLst>
        </pc:graphicFrameChg>
        <pc:graphicFrameChg chg="add mod modGraphic">
          <ac:chgData name="Jian" userId="dc9c5ffe-2e2f-4ce4-a6ad-08764b325b15" providerId="ADAL" clId="{9D86C80B-C324-4F68-8A36-C2EB371AB475}" dt="2020-10-16T19:20:20.437" v="8502" actId="207"/>
          <ac:graphicFrameMkLst>
            <pc:docMk/>
            <pc:sldMk cId="298277117" sldId="343"/>
            <ac:graphicFrameMk id="28" creationId="{1C84C69F-840C-4ADF-9215-DDDAC2F888DF}"/>
          </ac:graphicFrameMkLst>
        </pc:graphicFrameChg>
        <pc:graphicFrameChg chg="add mod">
          <ac:chgData name="Jian" userId="dc9c5ffe-2e2f-4ce4-a6ad-08764b325b15" providerId="ADAL" clId="{9D86C80B-C324-4F68-8A36-C2EB371AB475}" dt="2020-10-16T19:20:36.712" v="8538" actId="1035"/>
          <ac:graphicFrameMkLst>
            <pc:docMk/>
            <pc:sldMk cId="298277117" sldId="343"/>
            <ac:graphicFrameMk id="29" creationId="{64403BE1-B66B-4F3D-AB93-8371A72E0466}"/>
          </ac:graphicFrameMkLst>
        </pc:graphicFrameChg>
        <pc:graphicFrameChg chg="add mod">
          <ac:chgData name="Jian" userId="dc9c5ffe-2e2f-4ce4-a6ad-08764b325b15" providerId="ADAL" clId="{9D86C80B-C324-4F68-8A36-C2EB371AB475}" dt="2020-10-16T19:21:56.732" v="8607" actId="1076"/>
          <ac:graphicFrameMkLst>
            <pc:docMk/>
            <pc:sldMk cId="298277117" sldId="343"/>
            <ac:graphicFrameMk id="315" creationId="{5DFD079D-C377-4784-A1E5-28521863797A}"/>
          </ac:graphicFrameMkLst>
        </pc:graphicFrameChg>
        <pc:graphicFrameChg chg="add mod">
          <ac:chgData name="Jian" userId="dc9c5ffe-2e2f-4ce4-a6ad-08764b325b15" providerId="ADAL" clId="{9D86C80B-C324-4F68-8A36-C2EB371AB475}" dt="2020-10-16T19:23:30.256" v="8613" actId="1076"/>
          <ac:graphicFrameMkLst>
            <pc:docMk/>
            <pc:sldMk cId="298277117" sldId="343"/>
            <ac:graphicFrameMk id="316" creationId="{39C2FBB5-AAED-43CB-8C64-26B52CBE83E6}"/>
          </ac:graphicFrameMkLst>
        </pc:graphicFrameChg>
        <pc:cxnChg chg="del mod">
          <ac:chgData name="Jian" userId="dc9c5ffe-2e2f-4ce4-a6ad-08764b325b15" providerId="ADAL" clId="{9D86C80B-C324-4F68-8A36-C2EB371AB475}" dt="2020-10-15T16:21:19.053" v="526" actId="478"/>
          <ac:cxnSpMkLst>
            <pc:docMk/>
            <pc:sldMk cId="298277117" sldId="343"/>
            <ac:cxnSpMk id="85" creationId="{E7FA7162-2A0D-4273-BC24-BEF16235C095}"/>
          </ac:cxnSpMkLst>
        </pc:cxnChg>
        <pc:cxnChg chg="mod">
          <ac:chgData name="Jian" userId="dc9c5ffe-2e2f-4ce4-a6ad-08764b325b15" providerId="ADAL" clId="{9D86C80B-C324-4F68-8A36-C2EB371AB475}" dt="2020-10-15T16:21:42.403" v="529" actId="1076"/>
          <ac:cxnSpMkLst>
            <pc:docMk/>
            <pc:sldMk cId="298277117" sldId="343"/>
            <ac:cxnSpMk id="91" creationId="{661742F0-AA6D-4096-81C5-623DBCD0AE02}"/>
          </ac:cxnSpMkLst>
        </pc:cxnChg>
        <pc:cxnChg chg="mod">
          <ac:chgData name="Jian" userId="dc9c5ffe-2e2f-4ce4-a6ad-08764b325b15" providerId="ADAL" clId="{9D86C80B-C324-4F68-8A36-C2EB371AB475}" dt="2020-10-15T16:33:39.660" v="585" actId="1036"/>
          <ac:cxnSpMkLst>
            <pc:docMk/>
            <pc:sldMk cId="298277117" sldId="343"/>
            <ac:cxnSpMk id="94" creationId="{3D51EA52-2BD3-4315-92C7-6946CE97F2E5}"/>
          </ac:cxnSpMkLst>
        </pc:cxnChg>
        <pc:cxnChg chg="del mod">
          <ac:chgData name="Jian" userId="dc9c5ffe-2e2f-4ce4-a6ad-08764b325b15" providerId="ADAL" clId="{9D86C80B-C324-4F68-8A36-C2EB371AB475}" dt="2020-10-15T16:20:58.724" v="519" actId="478"/>
          <ac:cxnSpMkLst>
            <pc:docMk/>
            <pc:sldMk cId="298277117" sldId="343"/>
            <ac:cxnSpMk id="98" creationId="{54ED685C-07A9-418A-8B16-314B1FF6BCBA}"/>
          </ac:cxnSpMkLst>
        </pc:cxnChg>
        <pc:cxnChg chg="mod">
          <ac:chgData name="Jian" userId="dc9c5ffe-2e2f-4ce4-a6ad-08764b325b15" providerId="ADAL" clId="{9D86C80B-C324-4F68-8A36-C2EB371AB475}" dt="2020-10-15T16:21:42.403" v="529" actId="1076"/>
          <ac:cxnSpMkLst>
            <pc:docMk/>
            <pc:sldMk cId="298277117" sldId="343"/>
            <ac:cxnSpMk id="102" creationId="{BE4EC80B-01C4-41D9-9285-33A23A9470F2}"/>
          </ac:cxnSpMkLst>
        </pc:cxnChg>
        <pc:cxnChg chg="mod">
          <ac:chgData name="Jian" userId="dc9c5ffe-2e2f-4ce4-a6ad-08764b325b15" providerId="ADAL" clId="{9D86C80B-C324-4F68-8A36-C2EB371AB475}" dt="2020-10-15T16:25:13.225" v="533" actId="478"/>
          <ac:cxnSpMkLst>
            <pc:docMk/>
            <pc:sldMk cId="298277117" sldId="343"/>
            <ac:cxnSpMk id="177" creationId="{F5B133CB-963D-4DB3-8103-37A82437C60F}"/>
          </ac:cxnSpMkLst>
        </pc:cxnChg>
        <pc:cxnChg chg="mod">
          <ac:chgData name="Jian" userId="dc9c5ffe-2e2f-4ce4-a6ad-08764b325b15" providerId="ADAL" clId="{9D86C80B-C324-4F68-8A36-C2EB371AB475}" dt="2020-10-16T00:22:24.058" v="5261" actId="14100"/>
          <ac:cxnSpMkLst>
            <pc:docMk/>
            <pc:sldMk cId="298277117" sldId="343"/>
            <ac:cxnSpMk id="301" creationId="{03DCD7EB-4C89-40FE-9AAC-3D649B0CF2EB}"/>
          </ac:cxnSpMkLst>
        </pc:cxnChg>
        <pc:cxnChg chg="mod">
          <ac:chgData name="Jian" userId="dc9c5ffe-2e2f-4ce4-a6ad-08764b325b15" providerId="ADAL" clId="{9D86C80B-C324-4F68-8A36-C2EB371AB475}" dt="2020-10-16T21:39:59.619" v="11443" actId="20577"/>
          <ac:cxnSpMkLst>
            <pc:docMk/>
            <pc:sldMk cId="298277117" sldId="343"/>
            <ac:cxnSpMk id="305" creationId="{CCA29F66-9912-424D-820F-BE7E03DC9EC5}"/>
          </ac:cxnSpMkLst>
        </pc:cxnChg>
        <pc:cxnChg chg="mod">
          <ac:chgData name="Jian" userId="dc9c5ffe-2e2f-4ce4-a6ad-08764b325b15" providerId="ADAL" clId="{9D86C80B-C324-4F68-8A36-C2EB371AB475}" dt="2020-10-15T16:31:04.585" v="573" actId="14100"/>
          <ac:cxnSpMkLst>
            <pc:docMk/>
            <pc:sldMk cId="298277117" sldId="343"/>
            <ac:cxnSpMk id="306" creationId="{4C4BA4B9-4F22-4C00-BF61-266E8259C261}"/>
          </ac:cxnSpMkLst>
        </pc:cxnChg>
      </pc:sldChg>
      <pc:sldChg chg="add del">
        <pc:chgData name="Jian" userId="dc9c5ffe-2e2f-4ce4-a6ad-08764b325b15" providerId="ADAL" clId="{9D86C80B-C324-4F68-8A36-C2EB371AB475}" dt="2020-10-14T21:55:05.964" v="297" actId="2890"/>
        <pc:sldMkLst>
          <pc:docMk/>
          <pc:sldMk cId="1797671905" sldId="343"/>
        </pc:sldMkLst>
      </pc:sldChg>
      <pc:sldChg chg="new del">
        <pc:chgData name="Jian" userId="dc9c5ffe-2e2f-4ce4-a6ad-08764b325b15" providerId="ADAL" clId="{9D86C80B-C324-4F68-8A36-C2EB371AB475}" dt="2020-10-15T05:36:49.101" v="510" actId="47"/>
        <pc:sldMkLst>
          <pc:docMk/>
          <pc:sldMk cId="3039037079" sldId="343"/>
        </pc:sldMkLst>
      </pc:sldChg>
      <pc:sldChg chg="add del replId">
        <pc:chgData name="Jian" userId="dc9c5ffe-2e2f-4ce4-a6ad-08764b325b15" providerId="ADAL" clId="{9D86C80B-C324-4F68-8A36-C2EB371AB475}" dt="2020-10-14T21:55:05.964" v="297" actId="2890"/>
        <pc:sldMkLst>
          <pc:docMk/>
          <pc:sldMk cId="489167601" sldId="344"/>
        </pc:sldMkLst>
      </pc:sldChg>
      <pc:sldChg chg="addSp delSp modSp new mod delAnim modAnim modNotesTx">
        <pc:chgData name="Jian" userId="dc9c5ffe-2e2f-4ce4-a6ad-08764b325b15" providerId="ADAL" clId="{9D86C80B-C324-4F68-8A36-C2EB371AB475}" dt="2020-10-17T02:41:31.993" v="17361" actId="1076"/>
        <pc:sldMkLst>
          <pc:docMk/>
          <pc:sldMk cId="1960734382" sldId="344"/>
        </pc:sldMkLst>
        <pc:spChg chg="mod">
          <ac:chgData name="Jian" userId="dc9c5ffe-2e2f-4ce4-a6ad-08764b325b15" providerId="ADAL" clId="{9D86C80B-C324-4F68-8A36-C2EB371AB475}" dt="2020-10-16T20:45:42.003" v="9060" actId="20577"/>
          <ac:spMkLst>
            <pc:docMk/>
            <pc:sldMk cId="1960734382" sldId="344"/>
            <ac:spMk id="2" creationId="{949E2289-F836-46AF-A8E9-384A508BE9C7}"/>
          </ac:spMkLst>
        </pc:spChg>
        <pc:spChg chg="del">
          <ac:chgData name="Jian" userId="dc9c5ffe-2e2f-4ce4-a6ad-08764b325b15" providerId="ADAL" clId="{9D86C80B-C324-4F68-8A36-C2EB371AB475}" dt="2020-10-15T16:34:50.017" v="653" actId="478"/>
          <ac:spMkLst>
            <pc:docMk/>
            <pc:sldMk cId="1960734382" sldId="344"/>
            <ac:spMk id="3" creationId="{C1C42908-E069-40F1-8884-60EF9580FC10}"/>
          </ac:spMkLst>
        </pc:spChg>
        <pc:spChg chg="add mod">
          <ac:chgData name="Jian" userId="dc9c5ffe-2e2f-4ce4-a6ad-08764b325b15" providerId="ADAL" clId="{9D86C80B-C324-4F68-8A36-C2EB371AB475}" dt="2020-10-15T17:15:08.218" v="980" actId="1037"/>
          <ac:spMkLst>
            <pc:docMk/>
            <pc:sldMk cId="1960734382" sldId="344"/>
            <ac:spMk id="9" creationId="{29683B9D-383A-4E6A-9F61-544492E1542B}"/>
          </ac:spMkLst>
        </pc:spChg>
        <pc:spChg chg="add mod">
          <ac:chgData name="Jian" userId="dc9c5ffe-2e2f-4ce4-a6ad-08764b325b15" providerId="ADAL" clId="{9D86C80B-C324-4F68-8A36-C2EB371AB475}" dt="2020-10-15T17:15:08.218" v="980" actId="1037"/>
          <ac:spMkLst>
            <pc:docMk/>
            <pc:sldMk cId="1960734382" sldId="344"/>
            <ac:spMk id="10" creationId="{734884A8-198F-47CD-BDDA-8F17C043E965}"/>
          </ac:spMkLst>
        </pc:spChg>
        <pc:spChg chg="add mod">
          <ac:chgData name="Jian" userId="dc9c5ffe-2e2f-4ce4-a6ad-08764b325b15" providerId="ADAL" clId="{9D86C80B-C324-4F68-8A36-C2EB371AB475}" dt="2020-10-15T17:15:08.218" v="980" actId="1037"/>
          <ac:spMkLst>
            <pc:docMk/>
            <pc:sldMk cId="1960734382" sldId="344"/>
            <ac:spMk id="11" creationId="{9AFB5529-12B0-445F-AA4E-02249A92204D}"/>
          </ac:spMkLst>
        </pc:spChg>
        <pc:spChg chg="add mod">
          <ac:chgData name="Jian" userId="dc9c5ffe-2e2f-4ce4-a6ad-08764b325b15" providerId="ADAL" clId="{9D86C80B-C324-4F68-8A36-C2EB371AB475}" dt="2020-10-15T17:15:08.218" v="980" actId="1037"/>
          <ac:spMkLst>
            <pc:docMk/>
            <pc:sldMk cId="1960734382" sldId="344"/>
            <ac:spMk id="12" creationId="{DC5ECB7B-C575-4AA8-BFD1-80662501A74F}"/>
          </ac:spMkLst>
        </pc:spChg>
        <pc:spChg chg="add mod">
          <ac:chgData name="Jian" userId="dc9c5ffe-2e2f-4ce4-a6ad-08764b325b15" providerId="ADAL" clId="{9D86C80B-C324-4F68-8A36-C2EB371AB475}" dt="2020-10-15T17:15:08.218" v="980" actId="1037"/>
          <ac:spMkLst>
            <pc:docMk/>
            <pc:sldMk cId="1960734382" sldId="344"/>
            <ac:spMk id="13" creationId="{0F070F1B-9669-43E9-9F34-644EF7CF7815}"/>
          </ac:spMkLst>
        </pc:spChg>
        <pc:spChg chg="add mod">
          <ac:chgData name="Jian" userId="dc9c5ffe-2e2f-4ce4-a6ad-08764b325b15" providerId="ADAL" clId="{9D86C80B-C324-4F68-8A36-C2EB371AB475}" dt="2020-10-15T17:15:08.218" v="980" actId="1037"/>
          <ac:spMkLst>
            <pc:docMk/>
            <pc:sldMk cId="1960734382" sldId="344"/>
            <ac:spMk id="14" creationId="{A843D475-2E6B-4918-BCB9-2901775296FF}"/>
          </ac:spMkLst>
        </pc:spChg>
        <pc:spChg chg="add mod">
          <ac:chgData name="Jian" userId="dc9c5ffe-2e2f-4ce4-a6ad-08764b325b15" providerId="ADAL" clId="{9D86C80B-C324-4F68-8A36-C2EB371AB475}" dt="2020-10-15T17:15:08.218" v="980" actId="1037"/>
          <ac:spMkLst>
            <pc:docMk/>
            <pc:sldMk cId="1960734382" sldId="344"/>
            <ac:spMk id="15" creationId="{B8105C95-1DBC-4CD3-9EF1-AAF4F79EEEBC}"/>
          </ac:spMkLst>
        </pc:spChg>
        <pc:spChg chg="add mod">
          <ac:chgData name="Jian" userId="dc9c5ffe-2e2f-4ce4-a6ad-08764b325b15" providerId="ADAL" clId="{9D86C80B-C324-4F68-8A36-C2EB371AB475}" dt="2020-10-15T17:15:08.218" v="980" actId="1037"/>
          <ac:spMkLst>
            <pc:docMk/>
            <pc:sldMk cId="1960734382" sldId="344"/>
            <ac:spMk id="24" creationId="{7F8A6025-2F0C-4383-B879-FA8D4B384426}"/>
          </ac:spMkLst>
        </pc:spChg>
        <pc:spChg chg="add mod">
          <ac:chgData name="Jian" userId="dc9c5ffe-2e2f-4ce4-a6ad-08764b325b15" providerId="ADAL" clId="{9D86C80B-C324-4F68-8A36-C2EB371AB475}" dt="2020-10-15T17:15:08.218" v="980" actId="1037"/>
          <ac:spMkLst>
            <pc:docMk/>
            <pc:sldMk cId="1960734382" sldId="344"/>
            <ac:spMk id="25" creationId="{E4331C7C-3D94-4F44-A135-B1EF1BE46199}"/>
          </ac:spMkLst>
        </pc:spChg>
        <pc:spChg chg="add mod">
          <ac:chgData name="Jian" userId="dc9c5ffe-2e2f-4ce4-a6ad-08764b325b15" providerId="ADAL" clId="{9D86C80B-C324-4F68-8A36-C2EB371AB475}" dt="2020-10-15T17:15:08.218" v="980" actId="1037"/>
          <ac:spMkLst>
            <pc:docMk/>
            <pc:sldMk cId="1960734382" sldId="344"/>
            <ac:spMk id="26" creationId="{BF1D74D0-A5B4-41D3-94D5-06ECEF7B2AE4}"/>
          </ac:spMkLst>
        </pc:spChg>
        <pc:spChg chg="add mod">
          <ac:chgData name="Jian" userId="dc9c5ffe-2e2f-4ce4-a6ad-08764b325b15" providerId="ADAL" clId="{9D86C80B-C324-4F68-8A36-C2EB371AB475}" dt="2020-10-15T17:15:08.218" v="980" actId="1037"/>
          <ac:spMkLst>
            <pc:docMk/>
            <pc:sldMk cId="1960734382" sldId="344"/>
            <ac:spMk id="34" creationId="{360F6632-295A-4FAF-9C23-45788C0D236A}"/>
          </ac:spMkLst>
        </pc:spChg>
        <pc:spChg chg="add mod">
          <ac:chgData name="Jian" userId="dc9c5ffe-2e2f-4ce4-a6ad-08764b325b15" providerId="ADAL" clId="{9D86C80B-C324-4F68-8A36-C2EB371AB475}" dt="2020-10-15T17:15:08.218" v="980" actId="1037"/>
          <ac:spMkLst>
            <pc:docMk/>
            <pc:sldMk cId="1960734382" sldId="344"/>
            <ac:spMk id="35" creationId="{ED7E8CCC-8DDE-43DE-8EA7-8256694F7A7E}"/>
          </ac:spMkLst>
        </pc:spChg>
        <pc:spChg chg="add mod">
          <ac:chgData name="Jian" userId="dc9c5ffe-2e2f-4ce4-a6ad-08764b325b15" providerId="ADAL" clId="{9D86C80B-C324-4F68-8A36-C2EB371AB475}" dt="2020-10-15T17:15:08.218" v="980" actId="1037"/>
          <ac:spMkLst>
            <pc:docMk/>
            <pc:sldMk cId="1960734382" sldId="344"/>
            <ac:spMk id="36" creationId="{07BCAE82-0B6C-441D-82E0-0F21CA975D12}"/>
          </ac:spMkLst>
        </pc:spChg>
        <pc:spChg chg="add mod">
          <ac:chgData name="Jian" userId="dc9c5ffe-2e2f-4ce4-a6ad-08764b325b15" providerId="ADAL" clId="{9D86C80B-C324-4F68-8A36-C2EB371AB475}" dt="2020-10-15T17:15:08.218" v="980" actId="1037"/>
          <ac:spMkLst>
            <pc:docMk/>
            <pc:sldMk cId="1960734382" sldId="344"/>
            <ac:spMk id="44" creationId="{0E65F9CB-E18D-46BE-A44B-B8D476703AA2}"/>
          </ac:spMkLst>
        </pc:spChg>
        <pc:spChg chg="add mod">
          <ac:chgData name="Jian" userId="dc9c5ffe-2e2f-4ce4-a6ad-08764b325b15" providerId="ADAL" clId="{9D86C80B-C324-4F68-8A36-C2EB371AB475}" dt="2020-10-15T17:15:08.218" v="980" actId="1037"/>
          <ac:spMkLst>
            <pc:docMk/>
            <pc:sldMk cId="1960734382" sldId="344"/>
            <ac:spMk id="45" creationId="{1FB5F440-4475-4755-9D1B-DC23BE56DE72}"/>
          </ac:spMkLst>
        </pc:spChg>
        <pc:spChg chg="add mod">
          <ac:chgData name="Jian" userId="dc9c5ffe-2e2f-4ce4-a6ad-08764b325b15" providerId="ADAL" clId="{9D86C80B-C324-4F68-8A36-C2EB371AB475}" dt="2020-10-15T17:15:08.218" v="980" actId="1037"/>
          <ac:spMkLst>
            <pc:docMk/>
            <pc:sldMk cId="1960734382" sldId="344"/>
            <ac:spMk id="46" creationId="{098A023A-49C2-4354-AF49-A608B63077C2}"/>
          </ac:spMkLst>
        </pc:spChg>
        <pc:spChg chg="add mod">
          <ac:chgData name="Jian" userId="dc9c5ffe-2e2f-4ce4-a6ad-08764b325b15" providerId="ADAL" clId="{9D86C80B-C324-4F68-8A36-C2EB371AB475}" dt="2020-10-15T17:15:08.218" v="980" actId="1037"/>
          <ac:spMkLst>
            <pc:docMk/>
            <pc:sldMk cId="1960734382" sldId="344"/>
            <ac:spMk id="54" creationId="{06A6470A-ABEC-4BA6-AB4C-2328890ADF7D}"/>
          </ac:spMkLst>
        </pc:spChg>
        <pc:spChg chg="add mod">
          <ac:chgData name="Jian" userId="dc9c5ffe-2e2f-4ce4-a6ad-08764b325b15" providerId="ADAL" clId="{9D86C80B-C324-4F68-8A36-C2EB371AB475}" dt="2020-10-15T17:15:08.218" v="980" actId="1037"/>
          <ac:spMkLst>
            <pc:docMk/>
            <pc:sldMk cId="1960734382" sldId="344"/>
            <ac:spMk id="55" creationId="{B85A978A-B303-439B-BB27-F9FDD11E5F3C}"/>
          </ac:spMkLst>
        </pc:spChg>
        <pc:spChg chg="add mod">
          <ac:chgData name="Jian" userId="dc9c5ffe-2e2f-4ce4-a6ad-08764b325b15" providerId="ADAL" clId="{9D86C80B-C324-4F68-8A36-C2EB371AB475}" dt="2020-10-15T17:15:08.218" v="980" actId="1037"/>
          <ac:spMkLst>
            <pc:docMk/>
            <pc:sldMk cId="1960734382" sldId="344"/>
            <ac:spMk id="62" creationId="{0ED96A61-0556-4BB0-82F9-2C906897AD20}"/>
          </ac:spMkLst>
        </pc:spChg>
        <pc:spChg chg="add mod">
          <ac:chgData name="Jian" userId="dc9c5ffe-2e2f-4ce4-a6ad-08764b325b15" providerId="ADAL" clId="{9D86C80B-C324-4F68-8A36-C2EB371AB475}" dt="2020-10-15T17:15:08.218" v="980" actId="1037"/>
          <ac:spMkLst>
            <pc:docMk/>
            <pc:sldMk cId="1960734382" sldId="344"/>
            <ac:spMk id="63" creationId="{6DF7ADC0-B7FE-411C-A0FF-CA8B9678851A}"/>
          </ac:spMkLst>
        </pc:spChg>
        <pc:spChg chg="add mod">
          <ac:chgData name="Jian" userId="dc9c5ffe-2e2f-4ce4-a6ad-08764b325b15" providerId="ADAL" clId="{9D86C80B-C324-4F68-8A36-C2EB371AB475}" dt="2020-10-15T17:15:08.218" v="980" actId="1037"/>
          <ac:spMkLst>
            <pc:docMk/>
            <pc:sldMk cId="1960734382" sldId="344"/>
            <ac:spMk id="70" creationId="{30815BA3-3E0C-49F2-97BB-9AE7F3FB95DE}"/>
          </ac:spMkLst>
        </pc:spChg>
        <pc:spChg chg="add mod">
          <ac:chgData name="Jian" userId="dc9c5ffe-2e2f-4ce4-a6ad-08764b325b15" providerId="ADAL" clId="{9D86C80B-C324-4F68-8A36-C2EB371AB475}" dt="2020-10-15T17:15:08.218" v="980" actId="1037"/>
          <ac:spMkLst>
            <pc:docMk/>
            <pc:sldMk cId="1960734382" sldId="344"/>
            <ac:spMk id="71" creationId="{1496EE42-F810-4A3F-BD4F-2631F00EB30D}"/>
          </ac:spMkLst>
        </pc:spChg>
        <pc:spChg chg="add mod">
          <ac:chgData name="Jian" userId="dc9c5ffe-2e2f-4ce4-a6ad-08764b325b15" providerId="ADAL" clId="{9D86C80B-C324-4F68-8A36-C2EB371AB475}" dt="2020-10-15T17:15:08.218" v="980" actId="1037"/>
          <ac:spMkLst>
            <pc:docMk/>
            <pc:sldMk cId="1960734382" sldId="344"/>
            <ac:spMk id="72" creationId="{D403BE97-5F7A-4B6F-88F7-64DFC1AC5834}"/>
          </ac:spMkLst>
        </pc:spChg>
        <pc:spChg chg="add mod">
          <ac:chgData name="Jian" userId="dc9c5ffe-2e2f-4ce4-a6ad-08764b325b15" providerId="ADAL" clId="{9D86C80B-C324-4F68-8A36-C2EB371AB475}" dt="2020-10-15T17:15:08.218" v="980" actId="1037"/>
          <ac:spMkLst>
            <pc:docMk/>
            <pc:sldMk cId="1960734382" sldId="344"/>
            <ac:spMk id="80" creationId="{D53D6E34-AFD2-47A2-837A-8212CE2996B6}"/>
          </ac:spMkLst>
        </pc:spChg>
        <pc:spChg chg="add mod">
          <ac:chgData name="Jian" userId="dc9c5ffe-2e2f-4ce4-a6ad-08764b325b15" providerId="ADAL" clId="{9D86C80B-C324-4F68-8A36-C2EB371AB475}" dt="2020-10-15T17:15:08.218" v="980" actId="1037"/>
          <ac:spMkLst>
            <pc:docMk/>
            <pc:sldMk cId="1960734382" sldId="344"/>
            <ac:spMk id="81" creationId="{919C0AB5-48CC-4062-9120-667B52A09D5B}"/>
          </ac:spMkLst>
        </pc:spChg>
        <pc:spChg chg="add mod">
          <ac:chgData name="Jian" userId="dc9c5ffe-2e2f-4ce4-a6ad-08764b325b15" providerId="ADAL" clId="{9D86C80B-C324-4F68-8A36-C2EB371AB475}" dt="2020-10-15T17:15:08.218" v="980" actId="1037"/>
          <ac:spMkLst>
            <pc:docMk/>
            <pc:sldMk cId="1960734382" sldId="344"/>
            <ac:spMk id="88" creationId="{4BDB80BD-36FE-49AF-AC70-863FDCA40A8F}"/>
          </ac:spMkLst>
        </pc:spChg>
        <pc:spChg chg="add mod">
          <ac:chgData name="Jian" userId="dc9c5ffe-2e2f-4ce4-a6ad-08764b325b15" providerId="ADAL" clId="{9D86C80B-C324-4F68-8A36-C2EB371AB475}" dt="2020-10-15T17:15:08.218" v="980" actId="1037"/>
          <ac:spMkLst>
            <pc:docMk/>
            <pc:sldMk cId="1960734382" sldId="344"/>
            <ac:spMk id="89" creationId="{385487FC-46B7-4A51-B312-F2C9B9B4E205}"/>
          </ac:spMkLst>
        </pc:spChg>
        <pc:spChg chg="add mod">
          <ac:chgData name="Jian" userId="dc9c5ffe-2e2f-4ce4-a6ad-08764b325b15" providerId="ADAL" clId="{9D86C80B-C324-4F68-8A36-C2EB371AB475}" dt="2020-10-15T17:15:08.218" v="980" actId="1037"/>
          <ac:spMkLst>
            <pc:docMk/>
            <pc:sldMk cId="1960734382" sldId="344"/>
            <ac:spMk id="100" creationId="{50866715-5A54-4B58-A2C7-1BA151D8E650}"/>
          </ac:spMkLst>
        </pc:spChg>
        <pc:spChg chg="add mod">
          <ac:chgData name="Jian" userId="dc9c5ffe-2e2f-4ce4-a6ad-08764b325b15" providerId="ADAL" clId="{9D86C80B-C324-4F68-8A36-C2EB371AB475}" dt="2020-10-15T17:15:08.218" v="980" actId="1037"/>
          <ac:spMkLst>
            <pc:docMk/>
            <pc:sldMk cId="1960734382" sldId="344"/>
            <ac:spMk id="103" creationId="{61D34424-2F2C-4656-8ACC-B48810272C58}"/>
          </ac:spMkLst>
        </pc:spChg>
        <pc:spChg chg="add mod">
          <ac:chgData name="Jian" userId="dc9c5ffe-2e2f-4ce4-a6ad-08764b325b15" providerId="ADAL" clId="{9D86C80B-C324-4F68-8A36-C2EB371AB475}" dt="2020-10-15T17:15:08.218" v="980" actId="1037"/>
          <ac:spMkLst>
            <pc:docMk/>
            <pc:sldMk cId="1960734382" sldId="344"/>
            <ac:spMk id="104" creationId="{1CDCE570-D636-436F-9091-A548E10BC30D}"/>
          </ac:spMkLst>
        </pc:spChg>
        <pc:spChg chg="add mod">
          <ac:chgData name="Jian" userId="dc9c5ffe-2e2f-4ce4-a6ad-08764b325b15" providerId="ADAL" clId="{9D86C80B-C324-4F68-8A36-C2EB371AB475}" dt="2020-10-15T17:15:08.218" v="980" actId="1037"/>
          <ac:spMkLst>
            <pc:docMk/>
            <pc:sldMk cId="1960734382" sldId="344"/>
            <ac:spMk id="105" creationId="{8C45B8BC-A7EF-48E6-9294-C5733563D8F0}"/>
          </ac:spMkLst>
        </pc:spChg>
        <pc:spChg chg="add mod">
          <ac:chgData name="Jian" userId="dc9c5ffe-2e2f-4ce4-a6ad-08764b325b15" providerId="ADAL" clId="{9D86C80B-C324-4F68-8A36-C2EB371AB475}" dt="2020-10-15T17:15:08.218" v="980" actId="1037"/>
          <ac:spMkLst>
            <pc:docMk/>
            <pc:sldMk cId="1960734382" sldId="344"/>
            <ac:spMk id="113" creationId="{FEDCB30D-6D65-47FE-A5AF-D7AD7B68B1AE}"/>
          </ac:spMkLst>
        </pc:spChg>
        <pc:spChg chg="add mod">
          <ac:chgData name="Jian" userId="dc9c5ffe-2e2f-4ce4-a6ad-08764b325b15" providerId="ADAL" clId="{9D86C80B-C324-4F68-8A36-C2EB371AB475}" dt="2020-10-15T17:15:08.218" v="980" actId="1037"/>
          <ac:spMkLst>
            <pc:docMk/>
            <pc:sldMk cId="1960734382" sldId="344"/>
            <ac:spMk id="114" creationId="{39E61F39-679A-4F73-B516-DEE3DB6B34AF}"/>
          </ac:spMkLst>
        </pc:spChg>
        <pc:spChg chg="add mod">
          <ac:chgData name="Jian" userId="dc9c5ffe-2e2f-4ce4-a6ad-08764b325b15" providerId="ADAL" clId="{9D86C80B-C324-4F68-8A36-C2EB371AB475}" dt="2020-10-15T17:15:08.218" v="980" actId="1037"/>
          <ac:spMkLst>
            <pc:docMk/>
            <pc:sldMk cId="1960734382" sldId="344"/>
            <ac:spMk id="121" creationId="{1D6EE5B8-DE5D-448B-A273-23A9F6818DBD}"/>
          </ac:spMkLst>
        </pc:spChg>
        <pc:spChg chg="add mod">
          <ac:chgData name="Jian" userId="dc9c5ffe-2e2f-4ce4-a6ad-08764b325b15" providerId="ADAL" clId="{9D86C80B-C324-4F68-8A36-C2EB371AB475}" dt="2020-10-15T17:15:08.218" v="980" actId="1037"/>
          <ac:spMkLst>
            <pc:docMk/>
            <pc:sldMk cId="1960734382" sldId="344"/>
            <ac:spMk id="122" creationId="{600F3479-E369-4238-86FB-9AE35B2B5345}"/>
          </ac:spMkLst>
        </pc:spChg>
        <pc:spChg chg="add mod">
          <ac:chgData name="Jian" userId="dc9c5ffe-2e2f-4ce4-a6ad-08764b325b15" providerId="ADAL" clId="{9D86C80B-C324-4F68-8A36-C2EB371AB475}" dt="2020-10-15T17:15:08.218" v="980" actId="1037"/>
          <ac:spMkLst>
            <pc:docMk/>
            <pc:sldMk cId="1960734382" sldId="344"/>
            <ac:spMk id="130" creationId="{2EBC22DD-104A-4CE1-9350-7F526C2551E1}"/>
          </ac:spMkLst>
        </pc:spChg>
        <pc:spChg chg="add mod">
          <ac:chgData name="Jian" userId="dc9c5ffe-2e2f-4ce4-a6ad-08764b325b15" providerId="ADAL" clId="{9D86C80B-C324-4F68-8A36-C2EB371AB475}" dt="2020-10-15T17:15:08.218" v="980" actId="1037"/>
          <ac:spMkLst>
            <pc:docMk/>
            <pc:sldMk cId="1960734382" sldId="344"/>
            <ac:spMk id="131" creationId="{BF2337A7-4CCB-4E4C-9E7C-A6BDDB77840C}"/>
          </ac:spMkLst>
        </pc:spChg>
        <pc:spChg chg="add mod">
          <ac:chgData name="Jian" userId="dc9c5ffe-2e2f-4ce4-a6ad-08764b325b15" providerId="ADAL" clId="{9D86C80B-C324-4F68-8A36-C2EB371AB475}" dt="2020-10-15T17:15:08.218" v="980" actId="1037"/>
          <ac:spMkLst>
            <pc:docMk/>
            <pc:sldMk cId="1960734382" sldId="344"/>
            <ac:spMk id="139" creationId="{DF7B29B6-4B60-45FF-9AC5-3F6CA6BD3872}"/>
          </ac:spMkLst>
        </pc:spChg>
        <pc:spChg chg="add mod">
          <ac:chgData name="Jian" userId="dc9c5ffe-2e2f-4ce4-a6ad-08764b325b15" providerId="ADAL" clId="{9D86C80B-C324-4F68-8A36-C2EB371AB475}" dt="2020-10-16T21:59:34.500" v="12543" actId="207"/>
          <ac:spMkLst>
            <pc:docMk/>
            <pc:sldMk cId="1960734382" sldId="344"/>
            <ac:spMk id="140" creationId="{18DDBF5A-4534-477B-8C33-9FEED53B7BC7}"/>
          </ac:spMkLst>
        </pc:spChg>
        <pc:spChg chg="add mod">
          <ac:chgData name="Jian" userId="dc9c5ffe-2e2f-4ce4-a6ad-08764b325b15" providerId="ADAL" clId="{9D86C80B-C324-4F68-8A36-C2EB371AB475}" dt="2020-10-15T17:15:08.218" v="980" actId="1037"/>
          <ac:spMkLst>
            <pc:docMk/>
            <pc:sldMk cId="1960734382" sldId="344"/>
            <ac:spMk id="141" creationId="{E0622C53-90F2-47E9-8221-BD38C1F2D56B}"/>
          </ac:spMkLst>
        </pc:spChg>
        <pc:spChg chg="add mod">
          <ac:chgData name="Jian" userId="dc9c5ffe-2e2f-4ce4-a6ad-08764b325b15" providerId="ADAL" clId="{9D86C80B-C324-4F68-8A36-C2EB371AB475}" dt="2020-10-16T00:21:35.919" v="5260" actId="1035"/>
          <ac:spMkLst>
            <pc:docMk/>
            <pc:sldMk cId="1960734382" sldId="344"/>
            <ac:spMk id="142" creationId="{14604940-2B7E-4F59-9815-C0D814F040EE}"/>
          </ac:spMkLst>
        </pc:spChg>
        <pc:spChg chg="mod">
          <ac:chgData name="Jian" userId="dc9c5ffe-2e2f-4ce4-a6ad-08764b325b15" providerId="ADAL" clId="{9D86C80B-C324-4F68-8A36-C2EB371AB475}" dt="2020-10-15T17:01:23.499" v="903" actId="14100"/>
          <ac:spMkLst>
            <pc:docMk/>
            <pc:sldMk cId="1960734382" sldId="344"/>
            <ac:spMk id="144" creationId="{3E8FD84B-ABCB-482B-BE5E-1C291CC5FC6F}"/>
          </ac:spMkLst>
        </pc:spChg>
        <pc:spChg chg="mod">
          <ac:chgData name="Jian" userId="dc9c5ffe-2e2f-4ce4-a6ad-08764b325b15" providerId="ADAL" clId="{9D86C80B-C324-4F68-8A36-C2EB371AB475}" dt="2020-10-15T17:00:20.687" v="885" actId="1035"/>
          <ac:spMkLst>
            <pc:docMk/>
            <pc:sldMk cId="1960734382" sldId="344"/>
            <ac:spMk id="145" creationId="{4BB866FF-8076-4B13-ABC3-DA72366B5CD4}"/>
          </ac:spMkLst>
        </pc:spChg>
        <pc:spChg chg="mod">
          <ac:chgData name="Jian" userId="dc9c5ffe-2e2f-4ce4-a6ad-08764b325b15" providerId="ADAL" clId="{9D86C80B-C324-4F68-8A36-C2EB371AB475}" dt="2020-10-15T16:34:42.693" v="651"/>
          <ac:spMkLst>
            <pc:docMk/>
            <pc:sldMk cId="1960734382" sldId="344"/>
            <ac:spMk id="153" creationId="{69E2C049-7547-463C-AB5A-B42ED0DEC1AE}"/>
          </ac:spMkLst>
        </pc:spChg>
        <pc:spChg chg="mod">
          <ac:chgData name="Jian" userId="dc9c5ffe-2e2f-4ce4-a6ad-08764b325b15" providerId="ADAL" clId="{9D86C80B-C324-4F68-8A36-C2EB371AB475}" dt="2020-10-15T16:34:42.693" v="651"/>
          <ac:spMkLst>
            <pc:docMk/>
            <pc:sldMk cId="1960734382" sldId="344"/>
            <ac:spMk id="154" creationId="{21DDCA68-36EF-47B0-9E98-96200C818E64}"/>
          </ac:spMkLst>
        </pc:spChg>
        <pc:spChg chg="mod">
          <ac:chgData name="Jian" userId="dc9c5ffe-2e2f-4ce4-a6ad-08764b325b15" providerId="ADAL" clId="{9D86C80B-C324-4F68-8A36-C2EB371AB475}" dt="2020-10-15T16:34:42.693" v="651"/>
          <ac:spMkLst>
            <pc:docMk/>
            <pc:sldMk cId="1960734382" sldId="344"/>
            <ac:spMk id="155" creationId="{5B4468F8-A939-472F-B335-3C25C9CA87DD}"/>
          </ac:spMkLst>
        </pc:spChg>
        <pc:spChg chg="mod">
          <ac:chgData name="Jian" userId="dc9c5ffe-2e2f-4ce4-a6ad-08764b325b15" providerId="ADAL" clId="{9D86C80B-C324-4F68-8A36-C2EB371AB475}" dt="2020-10-15T17:28:33.262" v="1242" actId="1037"/>
          <ac:spMkLst>
            <pc:docMk/>
            <pc:sldMk cId="1960734382" sldId="344"/>
            <ac:spMk id="156" creationId="{B0882410-1FF4-4936-B3CC-7972634A2DD3}"/>
          </ac:spMkLst>
        </pc:spChg>
        <pc:spChg chg="mod">
          <ac:chgData name="Jian" userId="dc9c5ffe-2e2f-4ce4-a6ad-08764b325b15" providerId="ADAL" clId="{9D86C80B-C324-4F68-8A36-C2EB371AB475}" dt="2020-10-15T16:34:42.693" v="651"/>
          <ac:spMkLst>
            <pc:docMk/>
            <pc:sldMk cId="1960734382" sldId="344"/>
            <ac:spMk id="157" creationId="{D7A1D96C-1504-433B-AC22-405A705D697C}"/>
          </ac:spMkLst>
        </pc:spChg>
        <pc:spChg chg="mod">
          <ac:chgData name="Jian" userId="dc9c5ffe-2e2f-4ce4-a6ad-08764b325b15" providerId="ADAL" clId="{9D86C80B-C324-4F68-8A36-C2EB371AB475}" dt="2020-10-15T17:28:21.222" v="1223" actId="14100"/>
          <ac:spMkLst>
            <pc:docMk/>
            <pc:sldMk cId="1960734382" sldId="344"/>
            <ac:spMk id="158" creationId="{054DC765-D1A5-4282-A314-E9A568D98205}"/>
          </ac:spMkLst>
        </pc:spChg>
        <pc:spChg chg="mod">
          <ac:chgData name="Jian" userId="dc9c5ffe-2e2f-4ce4-a6ad-08764b325b15" providerId="ADAL" clId="{9D86C80B-C324-4F68-8A36-C2EB371AB475}" dt="2020-10-15T17:28:55.261" v="1246" actId="1076"/>
          <ac:spMkLst>
            <pc:docMk/>
            <pc:sldMk cId="1960734382" sldId="344"/>
            <ac:spMk id="159" creationId="{294CB352-2426-41A8-8527-5A66ED73E436}"/>
          </ac:spMkLst>
        </pc:spChg>
        <pc:spChg chg="add mod">
          <ac:chgData name="Jian" userId="dc9c5ffe-2e2f-4ce4-a6ad-08764b325b15" providerId="ADAL" clId="{9D86C80B-C324-4F68-8A36-C2EB371AB475}" dt="2020-10-15T17:15:08.218" v="980" actId="1037"/>
          <ac:spMkLst>
            <pc:docMk/>
            <pc:sldMk cId="1960734382" sldId="344"/>
            <ac:spMk id="162" creationId="{9DCF4FB4-25F4-482E-B15B-34512BA4DE7B}"/>
          </ac:spMkLst>
        </pc:spChg>
        <pc:spChg chg="add mod">
          <ac:chgData name="Jian" userId="dc9c5ffe-2e2f-4ce4-a6ad-08764b325b15" providerId="ADAL" clId="{9D86C80B-C324-4F68-8A36-C2EB371AB475}" dt="2020-10-15T17:15:08.218" v="980" actId="1037"/>
          <ac:spMkLst>
            <pc:docMk/>
            <pc:sldMk cId="1960734382" sldId="344"/>
            <ac:spMk id="164" creationId="{9A36336A-075B-48AA-BA50-D465858657DF}"/>
          </ac:spMkLst>
        </pc:spChg>
        <pc:spChg chg="add mod">
          <ac:chgData name="Jian" userId="dc9c5ffe-2e2f-4ce4-a6ad-08764b325b15" providerId="ADAL" clId="{9D86C80B-C324-4F68-8A36-C2EB371AB475}" dt="2020-10-16T21:58:16.411" v="12353" actId="20577"/>
          <ac:spMkLst>
            <pc:docMk/>
            <pc:sldMk cId="1960734382" sldId="344"/>
            <ac:spMk id="173" creationId="{305A8391-B61F-4B24-A751-D98EC151F430}"/>
          </ac:spMkLst>
        </pc:spChg>
        <pc:spChg chg="add mod">
          <ac:chgData name="Jian" userId="dc9c5ffe-2e2f-4ce4-a6ad-08764b325b15" providerId="ADAL" clId="{9D86C80B-C324-4F68-8A36-C2EB371AB475}" dt="2020-10-17T02:41:31.993" v="17361" actId="1076"/>
          <ac:spMkLst>
            <pc:docMk/>
            <pc:sldMk cId="1960734382" sldId="344"/>
            <ac:spMk id="175" creationId="{6C86CB47-3BF1-46C5-84BA-8CBEFAD6E225}"/>
          </ac:spMkLst>
        </pc:spChg>
        <pc:spChg chg="add del mod">
          <ac:chgData name="Jian" userId="dc9c5ffe-2e2f-4ce4-a6ad-08764b325b15" providerId="ADAL" clId="{9D86C80B-C324-4F68-8A36-C2EB371AB475}" dt="2020-10-15T17:25:25.986" v="1185" actId="478"/>
          <ac:spMkLst>
            <pc:docMk/>
            <pc:sldMk cId="1960734382" sldId="344"/>
            <ac:spMk id="183" creationId="{AE501B4D-88F5-4FF5-BDCD-4D5B4D9655F0}"/>
          </ac:spMkLst>
        </pc:spChg>
        <pc:spChg chg="add mod">
          <ac:chgData name="Jian" userId="dc9c5ffe-2e2f-4ce4-a6ad-08764b325b15" providerId="ADAL" clId="{9D86C80B-C324-4F68-8A36-C2EB371AB475}" dt="2020-10-16T21:59:38.494" v="12544" actId="207"/>
          <ac:spMkLst>
            <pc:docMk/>
            <pc:sldMk cId="1960734382" sldId="344"/>
            <ac:spMk id="184" creationId="{55184BB2-D56C-414E-AADD-5461B5EF7EF1}"/>
          </ac:spMkLst>
        </pc:spChg>
        <pc:spChg chg="add mod">
          <ac:chgData name="Jian" userId="dc9c5ffe-2e2f-4ce4-a6ad-08764b325b15" providerId="ADAL" clId="{9D86C80B-C324-4F68-8A36-C2EB371AB475}" dt="2020-10-16T21:49:51.865" v="11865" actId="164"/>
          <ac:spMkLst>
            <pc:docMk/>
            <pc:sldMk cId="1960734382" sldId="344"/>
            <ac:spMk id="188" creationId="{B4A445E6-D591-4AFB-A124-589AC8995BBD}"/>
          </ac:spMkLst>
        </pc:spChg>
        <pc:spChg chg="add mod">
          <ac:chgData name="Jian" userId="dc9c5ffe-2e2f-4ce4-a6ad-08764b325b15" providerId="ADAL" clId="{9D86C80B-C324-4F68-8A36-C2EB371AB475}" dt="2020-10-16T21:49:51.865" v="11865" actId="164"/>
          <ac:spMkLst>
            <pc:docMk/>
            <pc:sldMk cId="1960734382" sldId="344"/>
            <ac:spMk id="190" creationId="{A81489BB-C3E1-4386-96EE-C4DF2130E3F7}"/>
          </ac:spMkLst>
        </pc:spChg>
        <pc:spChg chg="add mod">
          <ac:chgData name="Jian" userId="dc9c5ffe-2e2f-4ce4-a6ad-08764b325b15" providerId="ADAL" clId="{9D86C80B-C324-4F68-8A36-C2EB371AB475}" dt="2020-10-16T21:49:51.865" v="11865" actId="164"/>
          <ac:spMkLst>
            <pc:docMk/>
            <pc:sldMk cId="1960734382" sldId="344"/>
            <ac:spMk id="192" creationId="{6BF81C7C-4FAD-44EB-BAAB-EE5FF23D17E5}"/>
          </ac:spMkLst>
        </pc:spChg>
        <pc:spChg chg="add mod">
          <ac:chgData name="Jian" userId="dc9c5ffe-2e2f-4ce4-a6ad-08764b325b15" providerId="ADAL" clId="{9D86C80B-C324-4F68-8A36-C2EB371AB475}" dt="2020-10-16T21:49:51.865" v="11865" actId="164"/>
          <ac:spMkLst>
            <pc:docMk/>
            <pc:sldMk cId="1960734382" sldId="344"/>
            <ac:spMk id="194" creationId="{F5A7AD60-1DEB-427D-90A4-4237784353C4}"/>
          </ac:spMkLst>
        </pc:spChg>
        <pc:spChg chg="add mod">
          <ac:chgData name="Jian" userId="dc9c5ffe-2e2f-4ce4-a6ad-08764b325b15" providerId="ADAL" clId="{9D86C80B-C324-4F68-8A36-C2EB371AB475}" dt="2020-10-16T21:49:51.865" v="11865" actId="164"/>
          <ac:spMkLst>
            <pc:docMk/>
            <pc:sldMk cId="1960734382" sldId="344"/>
            <ac:spMk id="196" creationId="{DE301876-0028-4607-A0AE-C337933690E2}"/>
          </ac:spMkLst>
        </pc:spChg>
        <pc:spChg chg="add mod">
          <ac:chgData name="Jian" userId="dc9c5ffe-2e2f-4ce4-a6ad-08764b325b15" providerId="ADAL" clId="{9D86C80B-C324-4F68-8A36-C2EB371AB475}" dt="2020-10-16T21:49:51.865" v="11865" actId="164"/>
          <ac:spMkLst>
            <pc:docMk/>
            <pc:sldMk cId="1960734382" sldId="344"/>
            <ac:spMk id="198" creationId="{FC6ECE4E-3FC2-4C16-A3C1-226F5B6E8FD3}"/>
          </ac:spMkLst>
        </pc:spChg>
        <pc:grpChg chg="add mod">
          <ac:chgData name="Jian" userId="dc9c5ffe-2e2f-4ce4-a6ad-08764b325b15" providerId="ADAL" clId="{9D86C80B-C324-4F68-8A36-C2EB371AB475}" dt="2020-10-15T17:15:08.218" v="980" actId="1037"/>
          <ac:grpSpMkLst>
            <pc:docMk/>
            <pc:sldMk cId="1960734382" sldId="344"/>
            <ac:grpSpMk id="143" creationId="{31E182CD-A2BC-4BD1-9943-F75BC1FC7024}"/>
          </ac:grpSpMkLst>
        </pc:grpChg>
        <pc:grpChg chg="add mod">
          <ac:chgData name="Jian" userId="dc9c5ffe-2e2f-4ce4-a6ad-08764b325b15" providerId="ADAL" clId="{9D86C80B-C324-4F68-8A36-C2EB371AB475}" dt="2020-10-15T17:28:16.995" v="1222" actId="1076"/>
          <ac:grpSpMkLst>
            <pc:docMk/>
            <pc:sldMk cId="1960734382" sldId="344"/>
            <ac:grpSpMk id="152" creationId="{79ACB9C5-D0BB-479A-ACA4-CD2CF6392A34}"/>
          </ac:grpSpMkLst>
        </pc:grpChg>
        <pc:grpChg chg="add mod">
          <ac:chgData name="Jian" userId="dc9c5ffe-2e2f-4ce4-a6ad-08764b325b15" providerId="ADAL" clId="{9D86C80B-C324-4F68-8A36-C2EB371AB475}" dt="2020-10-16T21:49:51.865" v="11865" actId="164"/>
          <ac:grpSpMkLst>
            <pc:docMk/>
            <pc:sldMk cId="1960734382" sldId="344"/>
            <ac:grpSpMk id="199" creationId="{C3157C9E-794B-48A7-BEAD-0B29C6F2B859}"/>
          </ac:grpSpMkLst>
        </pc:grpChg>
        <pc:cxnChg chg="add mod">
          <ac:chgData name="Jian" userId="dc9c5ffe-2e2f-4ce4-a6ad-08764b325b15" providerId="ADAL" clId="{9D86C80B-C324-4F68-8A36-C2EB371AB475}" dt="2020-10-15T17:15:08.218" v="980" actId="1037"/>
          <ac:cxnSpMkLst>
            <pc:docMk/>
            <pc:sldMk cId="1960734382" sldId="344"/>
            <ac:cxnSpMk id="5" creationId="{2B8B0CF3-967F-45D0-996F-4F0928DBCF4D}"/>
          </ac:cxnSpMkLst>
        </pc:cxnChg>
        <pc:cxnChg chg="add mod">
          <ac:chgData name="Jian" userId="dc9c5ffe-2e2f-4ce4-a6ad-08764b325b15" providerId="ADAL" clId="{9D86C80B-C324-4F68-8A36-C2EB371AB475}" dt="2020-10-15T17:15:08.218" v="980" actId="1037"/>
          <ac:cxnSpMkLst>
            <pc:docMk/>
            <pc:sldMk cId="1960734382" sldId="344"/>
            <ac:cxnSpMk id="6" creationId="{B0B3388C-E38B-4687-A8BA-CC3CAF1498C6}"/>
          </ac:cxnSpMkLst>
        </pc:cxnChg>
        <pc:cxnChg chg="add mod">
          <ac:chgData name="Jian" userId="dc9c5ffe-2e2f-4ce4-a6ad-08764b325b15" providerId="ADAL" clId="{9D86C80B-C324-4F68-8A36-C2EB371AB475}" dt="2020-10-15T17:15:08.218" v="980" actId="1037"/>
          <ac:cxnSpMkLst>
            <pc:docMk/>
            <pc:sldMk cId="1960734382" sldId="344"/>
            <ac:cxnSpMk id="7" creationId="{68E8775D-8784-4C69-8FC5-AF4D79B313E0}"/>
          </ac:cxnSpMkLst>
        </pc:cxnChg>
        <pc:cxnChg chg="add mod">
          <ac:chgData name="Jian" userId="dc9c5ffe-2e2f-4ce4-a6ad-08764b325b15" providerId="ADAL" clId="{9D86C80B-C324-4F68-8A36-C2EB371AB475}" dt="2020-10-15T17:15:08.218" v="980" actId="1037"/>
          <ac:cxnSpMkLst>
            <pc:docMk/>
            <pc:sldMk cId="1960734382" sldId="344"/>
            <ac:cxnSpMk id="8" creationId="{ED7643AE-35EC-407B-ABC4-C0C538AED24F}"/>
          </ac:cxnSpMkLst>
        </pc:cxnChg>
        <pc:cxnChg chg="add mod">
          <ac:chgData name="Jian" userId="dc9c5ffe-2e2f-4ce4-a6ad-08764b325b15" providerId="ADAL" clId="{9D86C80B-C324-4F68-8A36-C2EB371AB475}" dt="2020-10-15T17:15:08.218" v="980" actId="1037"/>
          <ac:cxnSpMkLst>
            <pc:docMk/>
            <pc:sldMk cId="1960734382" sldId="344"/>
            <ac:cxnSpMk id="16" creationId="{BB51AF90-D8EE-41DA-A730-9A299FE010A8}"/>
          </ac:cxnSpMkLst>
        </pc:cxnChg>
        <pc:cxnChg chg="add mod">
          <ac:chgData name="Jian" userId="dc9c5ffe-2e2f-4ce4-a6ad-08764b325b15" providerId="ADAL" clId="{9D86C80B-C324-4F68-8A36-C2EB371AB475}" dt="2020-10-15T17:15:08.218" v="980" actId="1037"/>
          <ac:cxnSpMkLst>
            <pc:docMk/>
            <pc:sldMk cId="1960734382" sldId="344"/>
            <ac:cxnSpMk id="17" creationId="{4B7E2B53-BF36-42DF-904B-95D638816488}"/>
          </ac:cxnSpMkLst>
        </pc:cxnChg>
        <pc:cxnChg chg="add mod">
          <ac:chgData name="Jian" userId="dc9c5ffe-2e2f-4ce4-a6ad-08764b325b15" providerId="ADAL" clId="{9D86C80B-C324-4F68-8A36-C2EB371AB475}" dt="2020-10-15T17:15:08.218" v="980" actId="1037"/>
          <ac:cxnSpMkLst>
            <pc:docMk/>
            <pc:sldMk cId="1960734382" sldId="344"/>
            <ac:cxnSpMk id="18" creationId="{3EA77388-42D7-411C-9227-B858F9E76DBF}"/>
          </ac:cxnSpMkLst>
        </pc:cxnChg>
        <pc:cxnChg chg="add mod">
          <ac:chgData name="Jian" userId="dc9c5ffe-2e2f-4ce4-a6ad-08764b325b15" providerId="ADAL" clId="{9D86C80B-C324-4F68-8A36-C2EB371AB475}" dt="2020-10-15T17:15:08.218" v="980" actId="1037"/>
          <ac:cxnSpMkLst>
            <pc:docMk/>
            <pc:sldMk cId="1960734382" sldId="344"/>
            <ac:cxnSpMk id="19" creationId="{0848CB31-4C85-4E7B-8822-67467B86297B}"/>
          </ac:cxnSpMkLst>
        </pc:cxnChg>
        <pc:cxnChg chg="add mod">
          <ac:chgData name="Jian" userId="dc9c5ffe-2e2f-4ce4-a6ad-08764b325b15" providerId="ADAL" clId="{9D86C80B-C324-4F68-8A36-C2EB371AB475}" dt="2020-10-15T17:15:08.218" v="980" actId="1037"/>
          <ac:cxnSpMkLst>
            <pc:docMk/>
            <pc:sldMk cId="1960734382" sldId="344"/>
            <ac:cxnSpMk id="20" creationId="{7F5ABE4C-7E1B-48B4-8A4F-B0EFDD591E04}"/>
          </ac:cxnSpMkLst>
        </pc:cxnChg>
        <pc:cxnChg chg="add mod">
          <ac:chgData name="Jian" userId="dc9c5ffe-2e2f-4ce4-a6ad-08764b325b15" providerId="ADAL" clId="{9D86C80B-C324-4F68-8A36-C2EB371AB475}" dt="2020-10-15T17:15:08.218" v="980" actId="1037"/>
          <ac:cxnSpMkLst>
            <pc:docMk/>
            <pc:sldMk cId="1960734382" sldId="344"/>
            <ac:cxnSpMk id="21" creationId="{726044F7-2A3C-4CA3-A883-4E22C8AA41D9}"/>
          </ac:cxnSpMkLst>
        </pc:cxnChg>
        <pc:cxnChg chg="add mod">
          <ac:chgData name="Jian" userId="dc9c5ffe-2e2f-4ce4-a6ad-08764b325b15" providerId="ADAL" clId="{9D86C80B-C324-4F68-8A36-C2EB371AB475}" dt="2020-10-15T17:15:08.218" v="980" actId="1037"/>
          <ac:cxnSpMkLst>
            <pc:docMk/>
            <pc:sldMk cId="1960734382" sldId="344"/>
            <ac:cxnSpMk id="22" creationId="{02A72055-9DD0-4687-AC26-C0C11C51AB7C}"/>
          </ac:cxnSpMkLst>
        </pc:cxnChg>
        <pc:cxnChg chg="add mod">
          <ac:chgData name="Jian" userId="dc9c5ffe-2e2f-4ce4-a6ad-08764b325b15" providerId="ADAL" clId="{9D86C80B-C324-4F68-8A36-C2EB371AB475}" dt="2020-10-15T17:15:08.218" v="980" actId="1037"/>
          <ac:cxnSpMkLst>
            <pc:docMk/>
            <pc:sldMk cId="1960734382" sldId="344"/>
            <ac:cxnSpMk id="23" creationId="{A405AD3C-848F-424F-950B-7893AFBDA36E}"/>
          </ac:cxnSpMkLst>
        </pc:cxnChg>
        <pc:cxnChg chg="add mod">
          <ac:chgData name="Jian" userId="dc9c5ffe-2e2f-4ce4-a6ad-08764b325b15" providerId="ADAL" clId="{9D86C80B-C324-4F68-8A36-C2EB371AB475}" dt="2020-10-15T17:15:08.218" v="980" actId="1037"/>
          <ac:cxnSpMkLst>
            <pc:docMk/>
            <pc:sldMk cId="1960734382" sldId="344"/>
            <ac:cxnSpMk id="27" creationId="{DAB63894-B2E1-4EA6-A4B2-55EBD2AE205A}"/>
          </ac:cxnSpMkLst>
        </pc:cxnChg>
        <pc:cxnChg chg="add mod">
          <ac:chgData name="Jian" userId="dc9c5ffe-2e2f-4ce4-a6ad-08764b325b15" providerId="ADAL" clId="{9D86C80B-C324-4F68-8A36-C2EB371AB475}" dt="2020-10-15T17:15:08.218" v="980" actId="1037"/>
          <ac:cxnSpMkLst>
            <pc:docMk/>
            <pc:sldMk cId="1960734382" sldId="344"/>
            <ac:cxnSpMk id="28" creationId="{B3243AF6-26A6-4B2C-813C-7813135A1410}"/>
          </ac:cxnSpMkLst>
        </pc:cxnChg>
        <pc:cxnChg chg="add mod">
          <ac:chgData name="Jian" userId="dc9c5ffe-2e2f-4ce4-a6ad-08764b325b15" providerId="ADAL" clId="{9D86C80B-C324-4F68-8A36-C2EB371AB475}" dt="2020-10-15T17:15:08.218" v="980" actId="1037"/>
          <ac:cxnSpMkLst>
            <pc:docMk/>
            <pc:sldMk cId="1960734382" sldId="344"/>
            <ac:cxnSpMk id="29" creationId="{3F0C6A96-A7F6-47A0-96D4-84AD7BBC076B}"/>
          </ac:cxnSpMkLst>
        </pc:cxnChg>
        <pc:cxnChg chg="add mod">
          <ac:chgData name="Jian" userId="dc9c5ffe-2e2f-4ce4-a6ad-08764b325b15" providerId="ADAL" clId="{9D86C80B-C324-4F68-8A36-C2EB371AB475}" dt="2020-10-15T17:15:08.218" v="980" actId="1037"/>
          <ac:cxnSpMkLst>
            <pc:docMk/>
            <pc:sldMk cId="1960734382" sldId="344"/>
            <ac:cxnSpMk id="30" creationId="{EB653C7C-2A3D-4EB8-A10A-9E271FB417B1}"/>
          </ac:cxnSpMkLst>
        </pc:cxnChg>
        <pc:cxnChg chg="add mod">
          <ac:chgData name="Jian" userId="dc9c5ffe-2e2f-4ce4-a6ad-08764b325b15" providerId="ADAL" clId="{9D86C80B-C324-4F68-8A36-C2EB371AB475}" dt="2020-10-15T17:15:08.218" v="980" actId="1037"/>
          <ac:cxnSpMkLst>
            <pc:docMk/>
            <pc:sldMk cId="1960734382" sldId="344"/>
            <ac:cxnSpMk id="31" creationId="{FFAB03E9-B5FE-4F4E-992D-D7BDC088A55C}"/>
          </ac:cxnSpMkLst>
        </pc:cxnChg>
        <pc:cxnChg chg="add mod">
          <ac:chgData name="Jian" userId="dc9c5ffe-2e2f-4ce4-a6ad-08764b325b15" providerId="ADAL" clId="{9D86C80B-C324-4F68-8A36-C2EB371AB475}" dt="2020-10-15T17:15:08.218" v="980" actId="1037"/>
          <ac:cxnSpMkLst>
            <pc:docMk/>
            <pc:sldMk cId="1960734382" sldId="344"/>
            <ac:cxnSpMk id="32" creationId="{4D96FE0C-3A3D-444B-9674-63F985D4A513}"/>
          </ac:cxnSpMkLst>
        </pc:cxnChg>
        <pc:cxnChg chg="add mod">
          <ac:chgData name="Jian" userId="dc9c5ffe-2e2f-4ce4-a6ad-08764b325b15" providerId="ADAL" clId="{9D86C80B-C324-4F68-8A36-C2EB371AB475}" dt="2020-10-15T17:15:08.218" v="980" actId="1037"/>
          <ac:cxnSpMkLst>
            <pc:docMk/>
            <pc:sldMk cId="1960734382" sldId="344"/>
            <ac:cxnSpMk id="33" creationId="{91306C31-F6D0-4669-B348-194F6742F4F3}"/>
          </ac:cxnSpMkLst>
        </pc:cxnChg>
        <pc:cxnChg chg="add mod">
          <ac:chgData name="Jian" userId="dc9c5ffe-2e2f-4ce4-a6ad-08764b325b15" providerId="ADAL" clId="{9D86C80B-C324-4F68-8A36-C2EB371AB475}" dt="2020-10-15T17:15:08.218" v="980" actId="1037"/>
          <ac:cxnSpMkLst>
            <pc:docMk/>
            <pc:sldMk cId="1960734382" sldId="344"/>
            <ac:cxnSpMk id="37" creationId="{A6244895-DC39-446A-A978-4E3BB8597309}"/>
          </ac:cxnSpMkLst>
        </pc:cxnChg>
        <pc:cxnChg chg="add mod">
          <ac:chgData name="Jian" userId="dc9c5ffe-2e2f-4ce4-a6ad-08764b325b15" providerId="ADAL" clId="{9D86C80B-C324-4F68-8A36-C2EB371AB475}" dt="2020-10-15T17:15:08.218" v="980" actId="1037"/>
          <ac:cxnSpMkLst>
            <pc:docMk/>
            <pc:sldMk cId="1960734382" sldId="344"/>
            <ac:cxnSpMk id="38" creationId="{45D2A113-87B2-4D71-90CD-2D28EC799321}"/>
          </ac:cxnSpMkLst>
        </pc:cxnChg>
        <pc:cxnChg chg="add mod">
          <ac:chgData name="Jian" userId="dc9c5ffe-2e2f-4ce4-a6ad-08764b325b15" providerId="ADAL" clId="{9D86C80B-C324-4F68-8A36-C2EB371AB475}" dt="2020-10-15T17:15:08.218" v="980" actId="1037"/>
          <ac:cxnSpMkLst>
            <pc:docMk/>
            <pc:sldMk cId="1960734382" sldId="344"/>
            <ac:cxnSpMk id="39" creationId="{C04E6995-50C9-4B48-B96D-8C42ECD544DB}"/>
          </ac:cxnSpMkLst>
        </pc:cxnChg>
        <pc:cxnChg chg="add mod">
          <ac:chgData name="Jian" userId="dc9c5ffe-2e2f-4ce4-a6ad-08764b325b15" providerId="ADAL" clId="{9D86C80B-C324-4F68-8A36-C2EB371AB475}" dt="2020-10-15T17:15:08.218" v="980" actId="1037"/>
          <ac:cxnSpMkLst>
            <pc:docMk/>
            <pc:sldMk cId="1960734382" sldId="344"/>
            <ac:cxnSpMk id="40" creationId="{F08787CE-22E9-4648-ADFD-89FEACF10CAD}"/>
          </ac:cxnSpMkLst>
        </pc:cxnChg>
        <pc:cxnChg chg="add mod">
          <ac:chgData name="Jian" userId="dc9c5ffe-2e2f-4ce4-a6ad-08764b325b15" providerId="ADAL" clId="{9D86C80B-C324-4F68-8A36-C2EB371AB475}" dt="2020-10-15T17:15:08.218" v="980" actId="1037"/>
          <ac:cxnSpMkLst>
            <pc:docMk/>
            <pc:sldMk cId="1960734382" sldId="344"/>
            <ac:cxnSpMk id="41" creationId="{AB96BC77-8E25-472A-AA28-61D0FC551267}"/>
          </ac:cxnSpMkLst>
        </pc:cxnChg>
        <pc:cxnChg chg="add mod">
          <ac:chgData name="Jian" userId="dc9c5ffe-2e2f-4ce4-a6ad-08764b325b15" providerId="ADAL" clId="{9D86C80B-C324-4F68-8A36-C2EB371AB475}" dt="2020-10-15T17:15:08.218" v="980" actId="1037"/>
          <ac:cxnSpMkLst>
            <pc:docMk/>
            <pc:sldMk cId="1960734382" sldId="344"/>
            <ac:cxnSpMk id="42" creationId="{275D08BA-DAC7-440A-881C-69082FA7134A}"/>
          </ac:cxnSpMkLst>
        </pc:cxnChg>
        <pc:cxnChg chg="add mod">
          <ac:chgData name="Jian" userId="dc9c5ffe-2e2f-4ce4-a6ad-08764b325b15" providerId="ADAL" clId="{9D86C80B-C324-4F68-8A36-C2EB371AB475}" dt="2020-10-15T17:15:08.218" v="980" actId="1037"/>
          <ac:cxnSpMkLst>
            <pc:docMk/>
            <pc:sldMk cId="1960734382" sldId="344"/>
            <ac:cxnSpMk id="43" creationId="{6B3E8F8D-3DE5-494A-9725-DC0516EAEC2B}"/>
          </ac:cxnSpMkLst>
        </pc:cxnChg>
        <pc:cxnChg chg="add mod">
          <ac:chgData name="Jian" userId="dc9c5ffe-2e2f-4ce4-a6ad-08764b325b15" providerId="ADAL" clId="{9D86C80B-C324-4F68-8A36-C2EB371AB475}" dt="2020-10-15T17:15:08.218" v="980" actId="1037"/>
          <ac:cxnSpMkLst>
            <pc:docMk/>
            <pc:sldMk cId="1960734382" sldId="344"/>
            <ac:cxnSpMk id="47" creationId="{5917FD7A-9F86-47D1-B50F-92CEE2F7AA7A}"/>
          </ac:cxnSpMkLst>
        </pc:cxnChg>
        <pc:cxnChg chg="add mod">
          <ac:chgData name="Jian" userId="dc9c5ffe-2e2f-4ce4-a6ad-08764b325b15" providerId="ADAL" clId="{9D86C80B-C324-4F68-8A36-C2EB371AB475}" dt="2020-10-15T17:15:08.218" v="980" actId="1037"/>
          <ac:cxnSpMkLst>
            <pc:docMk/>
            <pc:sldMk cId="1960734382" sldId="344"/>
            <ac:cxnSpMk id="48" creationId="{85AE6AAC-2418-499F-98CB-4B7A82E9C816}"/>
          </ac:cxnSpMkLst>
        </pc:cxnChg>
        <pc:cxnChg chg="add mod">
          <ac:chgData name="Jian" userId="dc9c5ffe-2e2f-4ce4-a6ad-08764b325b15" providerId="ADAL" clId="{9D86C80B-C324-4F68-8A36-C2EB371AB475}" dt="2020-10-15T17:15:08.218" v="980" actId="1037"/>
          <ac:cxnSpMkLst>
            <pc:docMk/>
            <pc:sldMk cId="1960734382" sldId="344"/>
            <ac:cxnSpMk id="49" creationId="{B11C9176-68C0-4B25-BA0C-8BB33A27067A}"/>
          </ac:cxnSpMkLst>
        </pc:cxnChg>
        <pc:cxnChg chg="add mod">
          <ac:chgData name="Jian" userId="dc9c5ffe-2e2f-4ce4-a6ad-08764b325b15" providerId="ADAL" clId="{9D86C80B-C324-4F68-8A36-C2EB371AB475}" dt="2020-10-15T17:15:08.218" v="980" actId="1037"/>
          <ac:cxnSpMkLst>
            <pc:docMk/>
            <pc:sldMk cId="1960734382" sldId="344"/>
            <ac:cxnSpMk id="50" creationId="{87F07CBB-9493-4E85-B8CA-B258C62F31B2}"/>
          </ac:cxnSpMkLst>
        </pc:cxnChg>
        <pc:cxnChg chg="add mod">
          <ac:chgData name="Jian" userId="dc9c5ffe-2e2f-4ce4-a6ad-08764b325b15" providerId="ADAL" clId="{9D86C80B-C324-4F68-8A36-C2EB371AB475}" dt="2020-10-15T17:15:08.218" v="980" actId="1037"/>
          <ac:cxnSpMkLst>
            <pc:docMk/>
            <pc:sldMk cId="1960734382" sldId="344"/>
            <ac:cxnSpMk id="51" creationId="{BE481E12-5CE8-44E7-A9DE-EB714452B378}"/>
          </ac:cxnSpMkLst>
        </pc:cxnChg>
        <pc:cxnChg chg="add mod">
          <ac:chgData name="Jian" userId="dc9c5ffe-2e2f-4ce4-a6ad-08764b325b15" providerId="ADAL" clId="{9D86C80B-C324-4F68-8A36-C2EB371AB475}" dt="2020-10-15T17:15:08.218" v="980" actId="1037"/>
          <ac:cxnSpMkLst>
            <pc:docMk/>
            <pc:sldMk cId="1960734382" sldId="344"/>
            <ac:cxnSpMk id="52" creationId="{BE71CE3C-0DFC-4F47-B670-FD0D55AEBBEE}"/>
          </ac:cxnSpMkLst>
        </pc:cxnChg>
        <pc:cxnChg chg="add mod">
          <ac:chgData name="Jian" userId="dc9c5ffe-2e2f-4ce4-a6ad-08764b325b15" providerId="ADAL" clId="{9D86C80B-C324-4F68-8A36-C2EB371AB475}" dt="2020-10-15T17:15:08.218" v="980" actId="1037"/>
          <ac:cxnSpMkLst>
            <pc:docMk/>
            <pc:sldMk cId="1960734382" sldId="344"/>
            <ac:cxnSpMk id="53" creationId="{FBED8CC1-A044-4075-BB6C-9039F5F4E21A}"/>
          </ac:cxnSpMkLst>
        </pc:cxnChg>
        <pc:cxnChg chg="add mod">
          <ac:chgData name="Jian" userId="dc9c5ffe-2e2f-4ce4-a6ad-08764b325b15" providerId="ADAL" clId="{9D86C80B-C324-4F68-8A36-C2EB371AB475}" dt="2020-10-15T17:15:08.218" v="980" actId="1037"/>
          <ac:cxnSpMkLst>
            <pc:docMk/>
            <pc:sldMk cId="1960734382" sldId="344"/>
            <ac:cxnSpMk id="56" creationId="{486EC8F2-BF10-44A9-9DF2-89AB62D922FC}"/>
          </ac:cxnSpMkLst>
        </pc:cxnChg>
        <pc:cxnChg chg="add mod">
          <ac:chgData name="Jian" userId="dc9c5ffe-2e2f-4ce4-a6ad-08764b325b15" providerId="ADAL" clId="{9D86C80B-C324-4F68-8A36-C2EB371AB475}" dt="2020-10-15T17:15:08.218" v="980" actId="1037"/>
          <ac:cxnSpMkLst>
            <pc:docMk/>
            <pc:sldMk cId="1960734382" sldId="344"/>
            <ac:cxnSpMk id="57" creationId="{64966EB2-4B5E-4FCF-BCD3-1919F299E4D3}"/>
          </ac:cxnSpMkLst>
        </pc:cxnChg>
        <pc:cxnChg chg="add mod">
          <ac:chgData name="Jian" userId="dc9c5ffe-2e2f-4ce4-a6ad-08764b325b15" providerId="ADAL" clId="{9D86C80B-C324-4F68-8A36-C2EB371AB475}" dt="2020-10-15T17:15:08.218" v="980" actId="1037"/>
          <ac:cxnSpMkLst>
            <pc:docMk/>
            <pc:sldMk cId="1960734382" sldId="344"/>
            <ac:cxnSpMk id="58" creationId="{AF113FE8-4B86-42DF-9483-B09D9F356A83}"/>
          </ac:cxnSpMkLst>
        </pc:cxnChg>
        <pc:cxnChg chg="add mod">
          <ac:chgData name="Jian" userId="dc9c5ffe-2e2f-4ce4-a6ad-08764b325b15" providerId="ADAL" clId="{9D86C80B-C324-4F68-8A36-C2EB371AB475}" dt="2020-10-15T17:15:08.218" v="980" actId="1037"/>
          <ac:cxnSpMkLst>
            <pc:docMk/>
            <pc:sldMk cId="1960734382" sldId="344"/>
            <ac:cxnSpMk id="59" creationId="{C5F595D4-00F2-4E73-AC95-67E6C1D80704}"/>
          </ac:cxnSpMkLst>
        </pc:cxnChg>
        <pc:cxnChg chg="add mod">
          <ac:chgData name="Jian" userId="dc9c5ffe-2e2f-4ce4-a6ad-08764b325b15" providerId="ADAL" clId="{9D86C80B-C324-4F68-8A36-C2EB371AB475}" dt="2020-10-15T17:15:08.218" v="980" actId="1037"/>
          <ac:cxnSpMkLst>
            <pc:docMk/>
            <pc:sldMk cId="1960734382" sldId="344"/>
            <ac:cxnSpMk id="60" creationId="{2AF46DCB-5169-48F5-A433-DA5C5DF43BF7}"/>
          </ac:cxnSpMkLst>
        </pc:cxnChg>
        <pc:cxnChg chg="add mod">
          <ac:chgData name="Jian" userId="dc9c5ffe-2e2f-4ce4-a6ad-08764b325b15" providerId="ADAL" clId="{9D86C80B-C324-4F68-8A36-C2EB371AB475}" dt="2020-10-15T17:15:08.218" v="980" actId="1037"/>
          <ac:cxnSpMkLst>
            <pc:docMk/>
            <pc:sldMk cId="1960734382" sldId="344"/>
            <ac:cxnSpMk id="61" creationId="{0A8C19C9-5F7E-478E-8276-98AB98657C49}"/>
          </ac:cxnSpMkLst>
        </pc:cxnChg>
        <pc:cxnChg chg="add mod">
          <ac:chgData name="Jian" userId="dc9c5ffe-2e2f-4ce4-a6ad-08764b325b15" providerId="ADAL" clId="{9D86C80B-C324-4F68-8A36-C2EB371AB475}" dt="2020-10-15T17:15:08.218" v="980" actId="1037"/>
          <ac:cxnSpMkLst>
            <pc:docMk/>
            <pc:sldMk cId="1960734382" sldId="344"/>
            <ac:cxnSpMk id="64" creationId="{D3D3ED50-BA48-4D0A-8AD5-74C21885A4D4}"/>
          </ac:cxnSpMkLst>
        </pc:cxnChg>
        <pc:cxnChg chg="add mod">
          <ac:chgData name="Jian" userId="dc9c5ffe-2e2f-4ce4-a6ad-08764b325b15" providerId="ADAL" clId="{9D86C80B-C324-4F68-8A36-C2EB371AB475}" dt="2020-10-15T17:15:08.218" v="980" actId="1037"/>
          <ac:cxnSpMkLst>
            <pc:docMk/>
            <pc:sldMk cId="1960734382" sldId="344"/>
            <ac:cxnSpMk id="65" creationId="{FD2156B7-88BB-4D42-BD59-F704FF9E6D3E}"/>
          </ac:cxnSpMkLst>
        </pc:cxnChg>
        <pc:cxnChg chg="add mod">
          <ac:chgData name="Jian" userId="dc9c5ffe-2e2f-4ce4-a6ad-08764b325b15" providerId="ADAL" clId="{9D86C80B-C324-4F68-8A36-C2EB371AB475}" dt="2020-10-15T17:15:08.218" v="980" actId="1037"/>
          <ac:cxnSpMkLst>
            <pc:docMk/>
            <pc:sldMk cId="1960734382" sldId="344"/>
            <ac:cxnSpMk id="66" creationId="{FF6DAE20-DC1E-4894-8EE0-627963503ADB}"/>
          </ac:cxnSpMkLst>
        </pc:cxnChg>
        <pc:cxnChg chg="add mod">
          <ac:chgData name="Jian" userId="dc9c5ffe-2e2f-4ce4-a6ad-08764b325b15" providerId="ADAL" clId="{9D86C80B-C324-4F68-8A36-C2EB371AB475}" dt="2020-10-15T17:15:08.218" v="980" actId="1037"/>
          <ac:cxnSpMkLst>
            <pc:docMk/>
            <pc:sldMk cId="1960734382" sldId="344"/>
            <ac:cxnSpMk id="67" creationId="{330A56BD-4147-4D9A-BEAD-7B39D9451486}"/>
          </ac:cxnSpMkLst>
        </pc:cxnChg>
        <pc:cxnChg chg="add mod">
          <ac:chgData name="Jian" userId="dc9c5ffe-2e2f-4ce4-a6ad-08764b325b15" providerId="ADAL" clId="{9D86C80B-C324-4F68-8A36-C2EB371AB475}" dt="2020-10-15T17:15:08.218" v="980" actId="1037"/>
          <ac:cxnSpMkLst>
            <pc:docMk/>
            <pc:sldMk cId="1960734382" sldId="344"/>
            <ac:cxnSpMk id="68" creationId="{3B4D73F6-2772-4FF2-982F-C662D841310D}"/>
          </ac:cxnSpMkLst>
        </pc:cxnChg>
        <pc:cxnChg chg="add mod">
          <ac:chgData name="Jian" userId="dc9c5ffe-2e2f-4ce4-a6ad-08764b325b15" providerId="ADAL" clId="{9D86C80B-C324-4F68-8A36-C2EB371AB475}" dt="2020-10-15T17:15:08.218" v="980" actId="1037"/>
          <ac:cxnSpMkLst>
            <pc:docMk/>
            <pc:sldMk cId="1960734382" sldId="344"/>
            <ac:cxnSpMk id="69" creationId="{B2EDCBA4-9D2C-48B2-AADA-CDB5FC3C845E}"/>
          </ac:cxnSpMkLst>
        </pc:cxnChg>
        <pc:cxnChg chg="add mod">
          <ac:chgData name="Jian" userId="dc9c5ffe-2e2f-4ce4-a6ad-08764b325b15" providerId="ADAL" clId="{9D86C80B-C324-4F68-8A36-C2EB371AB475}" dt="2020-10-15T17:15:08.218" v="980" actId="1037"/>
          <ac:cxnSpMkLst>
            <pc:docMk/>
            <pc:sldMk cId="1960734382" sldId="344"/>
            <ac:cxnSpMk id="73" creationId="{EE5122AC-32BB-4D8C-8306-DB72B3D119D7}"/>
          </ac:cxnSpMkLst>
        </pc:cxnChg>
        <pc:cxnChg chg="add mod">
          <ac:chgData name="Jian" userId="dc9c5ffe-2e2f-4ce4-a6ad-08764b325b15" providerId="ADAL" clId="{9D86C80B-C324-4F68-8A36-C2EB371AB475}" dt="2020-10-15T17:15:08.218" v="980" actId="1037"/>
          <ac:cxnSpMkLst>
            <pc:docMk/>
            <pc:sldMk cId="1960734382" sldId="344"/>
            <ac:cxnSpMk id="74" creationId="{41EC0B6C-1933-4621-B3C4-3E656826B632}"/>
          </ac:cxnSpMkLst>
        </pc:cxnChg>
        <pc:cxnChg chg="add mod">
          <ac:chgData name="Jian" userId="dc9c5ffe-2e2f-4ce4-a6ad-08764b325b15" providerId="ADAL" clId="{9D86C80B-C324-4F68-8A36-C2EB371AB475}" dt="2020-10-15T17:15:08.218" v="980" actId="1037"/>
          <ac:cxnSpMkLst>
            <pc:docMk/>
            <pc:sldMk cId="1960734382" sldId="344"/>
            <ac:cxnSpMk id="75" creationId="{ADA56523-E53D-4806-A6DD-19F152BB95C3}"/>
          </ac:cxnSpMkLst>
        </pc:cxnChg>
        <pc:cxnChg chg="add mod">
          <ac:chgData name="Jian" userId="dc9c5ffe-2e2f-4ce4-a6ad-08764b325b15" providerId="ADAL" clId="{9D86C80B-C324-4F68-8A36-C2EB371AB475}" dt="2020-10-15T17:15:08.218" v="980" actId="1037"/>
          <ac:cxnSpMkLst>
            <pc:docMk/>
            <pc:sldMk cId="1960734382" sldId="344"/>
            <ac:cxnSpMk id="76" creationId="{9F226444-5698-434A-90B7-BF5634A50159}"/>
          </ac:cxnSpMkLst>
        </pc:cxnChg>
        <pc:cxnChg chg="add mod">
          <ac:chgData name="Jian" userId="dc9c5ffe-2e2f-4ce4-a6ad-08764b325b15" providerId="ADAL" clId="{9D86C80B-C324-4F68-8A36-C2EB371AB475}" dt="2020-10-15T17:15:08.218" v="980" actId="1037"/>
          <ac:cxnSpMkLst>
            <pc:docMk/>
            <pc:sldMk cId="1960734382" sldId="344"/>
            <ac:cxnSpMk id="77" creationId="{19122FB8-916E-4CF5-8FFA-326D218D034D}"/>
          </ac:cxnSpMkLst>
        </pc:cxnChg>
        <pc:cxnChg chg="add mod">
          <ac:chgData name="Jian" userId="dc9c5ffe-2e2f-4ce4-a6ad-08764b325b15" providerId="ADAL" clId="{9D86C80B-C324-4F68-8A36-C2EB371AB475}" dt="2020-10-15T17:15:08.218" v="980" actId="1037"/>
          <ac:cxnSpMkLst>
            <pc:docMk/>
            <pc:sldMk cId="1960734382" sldId="344"/>
            <ac:cxnSpMk id="78" creationId="{4780D6EE-073C-4E77-B7BD-D5E0F35F83AE}"/>
          </ac:cxnSpMkLst>
        </pc:cxnChg>
        <pc:cxnChg chg="add mod">
          <ac:chgData name="Jian" userId="dc9c5ffe-2e2f-4ce4-a6ad-08764b325b15" providerId="ADAL" clId="{9D86C80B-C324-4F68-8A36-C2EB371AB475}" dt="2020-10-15T17:15:08.218" v="980" actId="1037"/>
          <ac:cxnSpMkLst>
            <pc:docMk/>
            <pc:sldMk cId="1960734382" sldId="344"/>
            <ac:cxnSpMk id="79" creationId="{E937F4C4-5ED8-40AB-9714-624BAFFB5D08}"/>
          </ac:cxnSpMkLst>
        </pc:cxnChg>
        <pc:cxnChg chg="add mod">
          <ac:chgData name="Jian" userId="dc9c5ffe-2e2f-4ce4-a6ad-08764b325b15" providerId="ADAL" clId="{9D86C80B-C324-4F68-8A36-C2EB371AB475}" dt="2020-10-15T17:15:08.218" v="980" actId="1037"/>
          <ac:cxnSpMkLst>
            <pc:docMk/>
            <pc:sldMk cId="1960734382" sldId="344"/>
            <ac:cxnSpMk id="82" creationId="{2D2F9082-4FFB-4066-9F10-1287E4441ED8}"/>
          </ac:cxnSpMkLst>
        </pc:cxnChg>
        <pc:cxnChg chg="add mod">
          <ac:chgData name="Jian" userId="dc9c5ffe-2e2f-4ce4-a6ad-08764b325b15" providerId="ADAL" clId="{9D86C80B-C324-4F68-8A36-C2EB371AB475}" dt="2020-10-15T17:15:08.218" v="980" actId="1037"/>
          <ac:cxnSpMkLst>
            <pc:docMk/>
            <pc:sldMk cId="1960734382" sldId="344"/>
            <ac:cxnSpMk id="83" creationId="{3A35CECB-4D45-42A3-99FE-EB3F85D4F43D}"/>
          </ac:cxnSpMkLst>
        </pc:cxnChg>
        <pc:cxnChg chg="add mod">
          <ac:chgData name="Jian" userId="dc9c5ffe-2e2f-4ce4-a6ad-08764b325b15" providerId="ADAL" clId="{9D86C80B-C324-4F68-8A36-C2EB371AB475}" dt="2020-10-15T17:15:08.218" v="980" actId="1037"/>
          <ac:cxnSpMkLst>
            <pc:docMk/>
            <pc:sldMk cId="1960734382" sldId="344"/>
            <ac:cxnSpMk id="84" creationId="{F7F2034A-A9C9-4F81-872A-FAF704CE248D}"/>
          </ac:cxnSpMkLst>
        </pc:cxnChg>
        <pc:cxnChg chg="add mod">
          <ac:chgData name="Jian" userId="dc9c5ffe-2e2f-4ce4-a6ad-08764b325b15" providerId="ADAL" clId="{9D86C80B-C324-4F68-8A36-C2EB371AB475}" dt="2020-10-15T17:15:08.218" v="980" actId="1037"/>
          <ac:cxnSpMkLst>
            <pc:docMk/>
            <pc:sldMk cId="1960734382" sldId="344"/>
            <ac:cxnSpMk id="85" creationId="{EDFEED66-BDBD-490B-BD79-D01FD38311E3}"/>
          </ac:cxnSpMkLst>
        </pc:cxnChg>
        <pc:cxnChg chg="add mod">
          <ac:chgData name="Jian" userId="dc9c5ffe-2e2f-4ce4-a6ad-08764b325b15" providerId="ADAL" clId="{9D86C80B-C324-4F68-8A36-C2EB371AB475}" dt="2020-10-15T17:15:08.218" v="980" actId="1037"/>
          <ac:cxnSpMkLst>
            <pc:docMk/>
            <pc:sldMk cId="1960734382" sldId="344"/>
            <ac:cxnSpMk id="86" creationId="{F9C9F671-E33B-4C4C-AE1E-20A48AA487B4}"/>
          </ac:cxnSpMkLst>
        </pc:cxnChg>
        <pc:cxnChg chg="add mod">
          <ac:chgData name="Jian" userId="dc9c5ffe-2e2f-4ce4-a6ad-08764b325b15" providerId="ADAL" clId="{9D86C80B-C324-4F68-8A36-C2EB371AB475}" dt="2020-10-15T17:15:08.218" v="980" actId="1037"/>
          <ac:cxnSpMkLst>
            <pc:docMk/>
            <pc:sldMk cId="1960734382" sldId="344"/>
            <ac:cxnSpMk id="87" creationId="{B2C420C9-C7CA-4DC2-A65B-793ABBCF681E}"/>
          </ac:cxnSpMkLst>
        </pc:cxnChg>
        <pc:cxnChg chg="add mod">
          <ac:chgData name="Jian" userId="dc9c5ffe-2e2f-4ce4-a6ad-08764b325b15" providerId="ADAL" clId="{9D86C80B-C324-4F68-8A36-C2EB371AB475}" dt="2020-10-15T17:15:08.218" v="980" actId="1037"/>
          <ac:cxnSpMkLst>
            <pc:docMk/>
            <pc:sldMk cId="1960734382" sldId="344"/>
            <ac:cxnSpMk id="90" creationId="{086D675E-F260-4EB9-AE4E-4EF839A74F11}"/>
          </ac:cxnSpMkLst>
        </pc:cxnChg>
        <pc:cxnChg chg="add mod">
          <ac:chgData name="Jian" userId="dc9c5ffe-2e2f-4ce4-a6ad-08764b325b15" providerId="ADAL" clId="{9D86C80B-C324-4F68-8A36-C2EB371AB475}" dt="2020-10-15T17:15:08.218" v="980" actId="1037"/>
          <ac:cxnSpMkLst>
            <pc:docMk/>
            <pc:sldMk cId="1960734382" sldId="344"/>
            <ac:cxnSpMk id="91" creationId="{6389BA14-7F6D-4C97-80FD-13307200093A}"/>
          </ac:cxnSpMkLst>
        </pc:cxnChg>
        <pc:cxnChg chg="add mod">
          <ac:chgData name="Jian" userId="dc9c5ffe-2e2f-4ce4-a6ad-08764b325b15" providerId="ADAL" clId="{9D86C80B-C324-4F68-8A36-C2EB371AB475}" dt="2020-10-15T17:15:08.218" v="980" actId="1037"/>
          <ac:cxnSpMkLst>
            <pc:docMk/>
            <pc:sldMk cId="1960734382" sldId="344"/>
            <ac:cxnSpMk id="92" creationId="{C5AC07D1-8148-4A63-8AD1-DF6D03C3DF72}"/>
          </ac:cxnSpMkLst>
        </pc:cxnChg>
        <pc:cxnChg chg="add mod">
          <ac:chgData name="Jian" userId="dc9c5ffe-2e2f-4ce4-a6ad-08764b325b15" providerId="ADAL" clId="{9D86C80B-C324-4F68-8A36-C2EB371AB475}" dt="2020-10-15T17:15:08.218" v="980" actId="1037"/>
          <ac:cxnSpMkLst>
            <pc:docMk/>
            <pc:sldMk cId="1960734382" sldId="344"/>
            <ac:cxnSpMk id="93" creationId="{C4DE30A9-DADA-4BBC-8322-CC0842A3313F}"/>
          </ac:cxnSpMkLst>
        </pc:cxnChg>
        <pc:cxnChg chg="add mod">
          <ac:chgData name="Jian" userId="dc9c5ffe-2e2f-4ce4-a6ad-08764b325b15" providerId="ADAL" clId="{9D86C80B-C324-4F68-8A36-C2EB371AB475}" dt="2020-10-15T17:15:08.218" v="980" actId="1037"/>
          <ac:cxnSpMkLst>
            <pc:docMk/>
            <pc:sldMk cId="1960734382" sldId="344"/>
            <ac:cxnSpMk id="94" creationId="{A398123D-E515-499E-86C4-E79A04316025}"/>
          </ac:cxnSpMkLst>
        </pc:cxnChg>
        <pc:cxnChg chg="add mod">
          <ac:chgData name="Jian" userId="dc9c5ffe-2e2f-4ce4-a6ad-08764b325b15" providerId="ADAL" clId="{9D86C80B-C324-4F68-8A36-C2EB371AB475}" dt="2020-10-15T17:15:08.218" v="980" actId="1037"/>
          <ac:cxnSpMkLst>
            <pc:docMk/>
            <pc:sldMk cId="1960734382" sldId="344"/>
            <ac:cxnSpMk id="95" creationId="{713885D3-EECA-402E-B85E-D39FD01B6772}"/>
          </ac:cxnSpMkLst>
        </pc:cxnChg>
        <pc:cxnChg chg="add mod">
          <ac:chgData name="Jian" userId="dc9c5ffe-2e2f-4ce4-a6ad-08764b325b15" providerId="ADAL" clId="{9D86C80B-C324-4F68-8A36-C2EB371AB475}" dt="2020-10-15T17:15:08.218" v="980" actId="1037"/>
          <ac:cxnSpMkLst>
            <pc:docMk/>
            <pc:sldMk cId="1960734382" sldId="344"/>
            <ac:cxnSpMk id="96" creationId="{141C95B5-D269-44D2-801A-40FC0EF1629E}"/>
          </ac:cxnSpMkLst>
        </pc:cxnChg>
        <pc:cxnChg chg="add mod">
          <ac:chgData name="Jian" userId="dc9c5ffe-2e2f-4ce4-a6ad-08764b325b15" providerId="ADAL" clId="{9D86C80B-C324-4F68-8A36-C2EB371AB475}" dt="2020-10-15T17:15:08.218" v="980" actId="1037"/>
          <ac:cxnSpMkLst>
            <pc:docMk/>
            <pc:sldMk cId="1960734382" sldId="344"/>
            <ac:cxnSpMk id="97" creationId="{3258594E-7F64-4AF9-9DDC-36A5AFFB7E77}"/>
          </ac:cxnSpMkLst>
        </pc:cxnChg>
        <pc:cxnChg chg="add mod">
          <ac:chgData name="Jian" userId="dc9c5ffe-2e2f-4ce4-a6ad-08764b325b15" providerId="ADAL" clId="{9D86C80B-C324-4F68-8A36-C2EB371AB475}" dt="2020-10-15T17:15:08.218" v="980" actId="1037"/>
          <ac:cxnSpMkLst>
            <pc:docMk/>
            <pc:sldMk cId="1960734382" sldId="344"/>
            <ac:cxnSpMk id="98" creationId="{E13B2A42-AB9F-4F77-AC63-6C699120AE8A}"/>
          </ac:cxnSpMkLst>
        </pc:cxnChg>
        <pc:cxnChg chg="add mod">
          <ac:chgData name="Jian" userId="dc9c5ffe-2e2f-4ce4-a6ad-08764b325b15" providerId="ADAL" clId="{9D86C80B-C324-4F68-8A36-C2EB371AB475}" dt="2020-10-15T17:15:08.218" v="980" actId="1037"/>
          <ac:cxnSpMkLst>
            <pc:docMk/>
            <pc:sldMk cId="1960734382" sldId="344"/>
            <ac:cxnSpMk id="99" creationId="{7CC4A655-3BD5-46E3-B654-35FDB8864625}"/>
          </ac:cxnSpMkLst>
        </pc:cxnChg>
        <pc:cxnChg chg="add mod">
          <ac:chgData name="Jian" userId="dc9c5ffe-2e2f-4ce4-a6ad-08764b325b15" providerId="ADAL" clId="{9D86C80B-C324-4F68-8A36-C2EB371AB475}" dt="2020-10-15T17:15:08.218" v="980" actId="1037"/>
          <ac:cxnSpMkLst>
            <pc:docMk/>
            <pc:sldMk cId="1960734382" sldId="344"/>
            <ac:cxnSpMk id="101" creationId="{7BE512F2-E82A-43F8-9071-AFC1932FF8C9}"/>
          </ac:cxnSpMkLst>
        </pc:cxnChg>
        <pc:cxnChg chg="add mod">
          <ac:chgData name="Jian" userId="dc9c5ffe-2e2f-4ce4-a6ad-08764b325b15" providerId="ADAL" clId="{9D86C80B-C324-4F68-8A36-C2EB371AB475}" dt="2020-10-15T17:15:08.218" v="980" actId="1037"/>
          <ac:cxnSpMkLst>
            <pc:docMk/>
            <pc:sldMk cId="1960734382" sldId="344"/>
            <ac:cxnSpMk id="102" creationId="{DB52550A-A9AF-47CB-AE74-04913C526B95}"/>
          </ac:cxnSpMkLst>
        </pc:cxnChg>
        <pc:cxnChg chg="add mod">
          <ac:chgData name="Jian" userId="dc9c5ffe-2e2f-4ce4-a6ad-08764b325b15" providerId="ADAL" clId="{9D86C80B-C324-4F68-8A36-C2EB371AB475}" dt="2020-10-15T17:15:08.218" v="980" actId="1037"/>
          <ac:cxnSpMkLst>
            <pc:docMk/>
            <pc:sldMk cId="1960734382" sldId="344"/>
            <ac:cxnSpMk id="106" creationId="{8B5644EA-D914-451A-A5B5-26659C186A92}"/>
          </ac:cxnSpMkLst>
        </pc:cxnChg>
        <pc:cxnChg chg="add mod">
          <ac:chgData name="Jian" userId="dc9c5ffe-2e2f-4ce4-a6ad-08764b325b15" providerId="ADAL" clId="{9D86C80B-C324-4F68-8A36-C2EB371AB475}" dt="2020-10-15T17:15:08.218" v="980" actId="1037"/>
          <ac:cxnSpMkLst>
            <pc:docMk/>
            <pc:sldMk cId="1960734382" sldId="344"/>
            <ac:cxnSpMk id="107" creationId="{B506486E-2ECA-455A-B85F-3C48BCB10D10}"/>
          </ac:cxnSpMkLst>
        </pc:cxnChg>
        <pc:cxnChg chg="add mod">
          <ac:chgData name="Jian" userId="dc9c5ffe-2e2f-4ce4-a6ad-08764b325b15" providerId="ADAL" clId="{9D86C80B-C324-4F68-8A36-C2EB371AB475}" dt="2020-10-15T17:15:08.218" v="980" actId="1037"/>
          <ac:cxnSpMkLst>
            <pc:docMk/>
            <pc:sldMk cId="1960734382" sldId="344"/>
            <ac:cxnSpMk id="108" creationId="{F50407F3-87B6-49BB-891A-338D9FFDB613}"/>
          </ac:cxnSpMkLst>
        </pc:cxnChg>
        <pc:cxnChg chg="add mod">
          <ac:chgData name="Jian" userId="dc9c5ffe-2e2f-4ce4-a6ad-08764b325b15" providerId="ADAL" clId="{9D86C80B-C324-4F68-8A36-C2EB371AB475}" dt="2020-10-15T17:15:08.218" v="980" actId="1037"/>
          <ac:cxnSpMkLst>
            <pc:docMk/>
            <pc:sldMk cId="1960734382" sldId="344"/>
            <ac:cxnSpMk id="109" creationId="{76405262-81DD-457A-BA5C-B75F30B910C3}"/>
          </ac:cxnSpMkLst>
        </pc:cxnChg>
        <pc:cxnChg chg="add mod">
          <ac:chgData name="Jian" userId="dc9c5ffe-2e2f-4ce4-a6ad-08764b325b15" providerId="ADAL" clId="{9D86C80B-C324-4F68-8A36-C2EB371AB475}" dt="2020-10-15T17:15:08.218" v="980" actId="1037"/>
          <ac:cxnSpMkLst>
            <pc:docMk/>
            <pc:sldMk cId="1960734382" sldId="344"/>
            <ac:cxnSpMk id="110" creationId="{1B433400-C54A-4261-9EF7-1634A171663D}"/>
          </ac:cxnSpMkLst>
        </pc:cxnChg>
        <pc:cxnChg chg="add mod">
          <ac:chgData name="Jian" userId="dc9c5ffe-2e2f-4ce4-a6ad-08764b325b15" providerId="ADAL" clId="{9D86C80B-C324-4F68-8A36-C2EB371AB475}" dt="2020-10-15T17:15:08.218" v="980" actId="1037"/>
          <ac:cxnSpMkLst>
            <pc:docMk/>
            <pc:sldMk cId="1960734382" sldId="344"/>
            <ac:cxnSpMk id="111" creationId="{B4E0E39B-D818-4634-833B-D2102332A7E2}"/>
          </ac:cxnSpMkLst>
        </pc:cxnChg>
        <pc:cxnChg chg="add mod">
          <ac:chgData name="Jian" userId="dc9c5ffe-2e2f-4ce4-a6ad-08764b325b15" providerId="ADAL" clId="{9D86C80B-C324-4F68-8A36-C2EB371AB475}" dt="2020-10-15T17:15:08.218" v="980" actId="1037"/>
          <ac:cxnSpMkLst>
            <pc:docMk/>
            <pc:sldMk cId="1960734382" sldId="344"/>
            <ac:cxnSpMk id="112" creationId="{89149DDD-C21A-469D-A6A5-400BCA4742DD}"/>
          </ac:cxnSpMkLst>
        </pc:cxnChg>
        <pc:cxnChg chg="add mod">
          <ac:chgData name="Jian" userId="dc9c5ffe-2e2f-4ce4-a6ad-08764b325b15" providerId="ADAL" clId="{9D86C80B-C324-4F68-8A36-C2EB371AB475}" dt="2020-10-15T17:15:08.218" v="980" actId="1037"/>
          <ac:cxnSpMkLst>
            <pc:docMk/>
            <pc:sldMk cId="1960734382" sldId="344"/>
            <ac:cxnSpMk id="115" creationId="{4662F9E1-0FF4-4330-BA67-AE9B8703B30A}"/>
          </ac:cxnSpMkLst>
        </pc:cxnChg>
        <pc:cxnChg chg="add mod">
          <ac:chgData name="Jian" userId="dc9c5ffe-2e2f-4ce4-a6ad-08764b325b15" providerId="ADAL" clId="{9D86C80B-C324-4F68-8A36-C2EB371AB475}" dt="2020-10-15T17:15:08.218" v="980" actId="1037"/>
          <ac:cxnSpMkLst>
            <pc:docMk/>
            <pc:sldMk cId="1960734382" sldId="344"/>
            <ac:cxnSpMk id="116" creationId="{AC73EF2B-7E2C-4E05-A0E0-69C7996D1361}"/>
          </ac:cxnSpMkLst>
        </pc:cxnChg>
        <pc:cxnChg chg="add mod">
          <ac:chgData name="Jian" userId="dc9c5ffe-2e2f-4ce4-a6ad-08764b325b15" providerId="ADAL" clId="{9D86C80B-C324-4F68-8A36-C2EB371AB475}" dt="2020-10-15T17:15:08.218" v="980" actId="1037"/>
          <ac:cxnSpMkLst>
            <pc:docMk/>
            <pc:sldMk cId="1960734382" sldId="344"/>
            <ac:cxnSpMk id="117" creationId="{A3E81FA9-D3BB-4FDE-B3D9-A7A3CAE0ACE2}"/>
          </ac:cxnSpMkLst>
        </pc:cxnChg>
        <pc:cxnChg chg="add mod">
          <ac:chgData name="Jian" userId="dc9c5ffe-2e2f-4ce4-a6ad-08764b325b15" providerId="ADAL" clId="{9D86C80B-C324-4F68-8A36-C2EB371AB475}" dt="2020-10-15T17:15:08.218" v="980" actId="1037"/>
          <ac:cxnSpMkLst>
            <pc:docMk/>
            <pc:sldMk cId="1960734382" sldId="344"/>
            <ac:cxnSpMk id="118" creationId="{8FB3C747-89A9-48D4-A951-559827A47ED5}"/>
          </ac:cxnSpMkLst>
        </pc:cxnChg>
        <pc:cxnChg chg="add mod">
          <ac:chgData name="Jian" userId="dc9c5ffe-2e2f-4ce4-a6ad-08764b325b15" providerId="ADAL" clId="{9D86C80B-C324-4F68-8A36-C2EB371AB475}" dt="2020-10-15T17:15:08.218" v="980" actId="1037"/>
          <ac:cxnSpMkLst>
            <pc:docMk/>
            <pc:sldMk cId="1960734382" sldId="344"/>
            <ac:cxnSpMk id="119" creationId="{2E7D208B-6B7A-461A-BA68-EC60812D3F08}"/>
          </ac:cxnSpMkLst>
        </pc:cxnChg>
        <pc:cxnChg chg="add mod">
          <ac:chgData name="Jian" userId="dc9c5ffe-2e2f-4ce4-a6ad-08764b325b15" providerId="ADAL" clId="{9D86C80B-C324-4F68-8A36-C2EB371AB475}" dt="2020-10-15T17:15:08.218" v="980" actId="1037"/>
          <ac:cxnSpMkLst>
            <pc:docMk/>
            <pc:sldMk cId="1960734382" sldId="344"/>
            <ac:cxnSpMk id="120" creationId="{0596BA53-7E1F-4BE1-97A8-C73AD0801043}"/>
          </ac:cxnSpMkLst>
        </pc:cxnChg>
        <pc:cxnChg chg="add mod">
          <ac:chgData name="Jian" userId="dc9c5ffe-2e2f-4ce4-a6ad-08764b325b15" providerId="ADAL" clId="{9D86C80B-C324-4F68-8A36-C2EB371AB475}" dt="2020-10-15T17:15:08.218" v="980" actId="1037"/>
          <ac:cxnSpMkLst>
            <pc:docMk/>
            <pc:sldMk cId="1960734382" sldId="344"/>
            <ac:cxnSpMk id="123" creationId="{D7C0FC50-3B9D-41A0-927A-AEC1CDBB9998}"/>
          </ac:cxnSpMkLst>
        </pc:cxnChg>
        <pc:cxnChg chg="add mod">
          <ac:chgData name="Jian" userId="dc9c5ffe-2e2f-4ce4-a6ad-08764b325b15" providerId="ADAL" clId="{9D86C80B-C324-4F68-8A36-C2EB371AB475}" dt="2020-10-15T17:15:08.218" v="980" actId="1037"/>
          <ac:cxnSpMkLst>
            <pc:docMk/>
            <pc:sldMk cId="1960734382" sldId="344"/>
            <ac:cxnSpMk id="124" creationId="{9145AE2E-9967-4B92-BDE2-6AF49BAF8CCA}"/>
          </ac:cxnSpMkLst>
        </pc:cxnChg>
        <pc:cxnChg chg="add mod">
          <ac:chgData name="Jian" userId="dc9c5ffe-2e2f-4ce4-a6ad-08764b325b15" providerId="ADAL" clId="{9D86C80B-C324-4F68-8A36-C2EB371AB475}" dt="2020-10-15T17:15:08.218" v="980" actId="1037"/>
          <ac:cxnSpMkLst>
            <pc:docMk/>
            <pc:sldMk cId="1960734382" sldId="344"/>
            <ac:cxnSpMk id="125" creationId="{E42C439A-463E-48E2-A756-0C9E5D5CBF5C}"/>
          </ac:cxnSpMkLst>
        </pc:cxnChg>
        <pc:cxnChg chg="add mod">
          <ac:chgData name="Jian" userId="dc9c5ffe-2e2f-4ce4-a6ad-08764b325b15" providerId="ADAL" clId="{9D86C80B-C324-4F68-8A36-C2EB371AB475}" dt="2020-10-15T17:15:08.218" v="980" actId="1037"/>
          <ac:cxnSpMkLst>
            <pc:docMk/>
            <pc:sldMk cId="1960734382" sldId="344"/>
            <ac:cxnSpMk id="126" creationId="{3808238E-D5B5-437B-8132-D344172C8AAB}"/>
          </ac:cxnSpMkLst>
        </pc:cxnChg>
        <pc:cxnChg chg="add mod">
          <ac:chgData name="Jian" userId="dc9c5ffe-2e2f-4ce4-a6ad-08764b325b15" providerId="ADAL" clId="{9D86C80B-C324-4F68-8A36-C2EB371AB475}" dt="2020-10-15T17:15:08.218" v="980" actId="1037"/>
          <ac:cxnSpMkLst>
            <pc:docMk/>
            <pc:sldMk cId="1960734382" sldId="344"/>
            <ac:cxnSpMk id="127" creationId="{4BC85EE5-9646-4B5B-A66A-2D77E4E9B890}"/>
          </ac:cxnSpMkLst>
        </pc:cxnChg>
        <pc:cxnChg chg="add mod">
          <ac:chgData name="Jian" userId="dc9c5ffe-2e2f-4ce4-a6ad-08764b325b15" providerId="ADAL" clId="{9D86C80B-C324-4F68-8A36-C2EB371AB475}" dt="2020-10-15T17:15:08.218" v="980" actId="1037"/>
          <ac:cxnSpMkLst>
            <pc:docMk/>
            <pc:sldMk cId="1960734382" sldId="344"/>
            <ac:cxnSpMk id="128" creationId="{72BBA7E5-D60D-4CE0-99A3-DAEC3B3BA516}"/>
          </ac:cxnSpMkLst>
        </pc:cxnChg>
        <pc:cxnChg chg="add mod">
          <ac:chgData name="Jian" userId="dc9c5ffe-2e2f-4ce4-a6ad-08764b325b15" providerId="ADAL" clId="{9D86C80B-C324-4F68-8A36-C2EB371AB475}" dt="2020-10-15T17:15:08.218" v="980" actId="1037"/>
          <ac:cxnSpMkLst>
            <pc:docMk/>
            <pc:sldMk cId="1960734382" sldId="344"/>
            <ac:cxnSpMk id="129" creationId="{0DAAF7DE-FBE8-4F36-8386-399D55F27780}"/>
          </ac:cxnSpMkLst>
        </pc:cxnChg>
        <pc:cxnChg chg="add mod">
          <ac:chgData name="Jian" userId="dc9c5ffe-2e2f-4ce4-a6ad-08764b325b15" providerId="ADAL" clId="{9D86C80B-C324-4F68-8A36-C2EB371AB475}" dt="2020-10-15T17:15:08.218" v="980" actId="1037"/>
          <ac:cxnSpMkLst>
            <pc:docMk/>
            <pc:sldMk cId="1960734382" sldId="344"/>
            <ac:cxnSpMk id="132" creationId="{20EA81FE-3428-42ED-87EE-665C241A92D5}"/>
          </ac:cxnSpMkLst>
        </pc:cxnChg>
        <pc:cxnChg chg="add mod">
          <ac:chgData name="Jian" userId="dc9c5ffe-2e2f-4ce4-a6ad-08764b325b15" providerId="ADAL" clId="{9D86C80B-C324-4F68-8A36-C2EB371AB475}" dt="2020-10-15T17:15:08.218" v="980" actId="1037"/>
          <ac:cxnSpMkLst>
            <pc:docMk/>
            <pc:sldMk cId="1960734382" sldId="344"/>
            <ac:cxnSpMk id="133" creationId="{28D4C8B3-D3F8-4E8E-BBC4-B61469CDAA09}"/>
          </ac:cxnSpMkLst>
        </pc:cxnChg>
        <pc:cxnChg chg="add mod">
          <ac:chgData name="Jian" userId="dc9c5ffe-2e2f-4ce4-a6ad-08764b325b15" providerId="ADAL" clId="{9D86C80B-C324-4F68-8A36-C2EB371AB475}" dt="2020-10-15T17:15:08.218" v="980" actId="1037"/>
          <ac:cxnSpMkLst>
            <pc:docMk/>
            <pc:sldMk cId="1960734382" sldId="344"/>
            <ac:cxnSpMk id="134" creationId="{631BA75A-C9E9-4F47-AA20-EF783B953B7C}"/>
          </ac:cxnSpMkLst>
        </pc:cxnChg>
        <pc:cxnChg chg="add mod">
          <ac:chgData name="Jian" userId="dc9c5ffe-2e2f-4ce4-a6ad-08764b325b15" providerId="ADAL" clId="{9D86C80B-C324-4F68-8A36-C2EB371AB475}" dt="2020-10-15T17:15:08.218" v="980" actId="1037"/>
          <ac:cxnSpMkLst>
            <pc:docMk/>
            <pc:sldMk cId="1960734382" sldId="344"/>
            <ac:cxnSpMk id="135" creationId="{8F7FE55A-CFCA-4EE0-ADCC-441605A4DFFC}"/>
          </ac:cxnSpMkLst>
        </pc:cxnChg>
        <pc:cxnChg chg="add mod">
          <ac:chgData name="Jian" userId="dc9c5ffe-2e2f-4ce4-a6ad-08764b325b15" providerId="ADAL" clId="{9D86C80B-C324-4F68-8A36-C2EB371AB475}" dt="2020-10-15T17:15:08.218" v="980" actId="1037"/>
          <ac:cxnSpMkLst>
            <pc:docMk/>
            <pc:sldMk cId="1960734382" sldId="344"/>
            <ac:cxnSpMk id="136" creationId="{167F2B3B-8E52-4B61-A2AA-8CB616C6B0D6}"/>
          </ac:cxnSpMkLst>
        </pc:cxnChg>
        <pc:cxnChg chg="add mod">
          <ac:chgData name="Jian" userId="dc9c5ffe-2e2f-4ce4-a6ad-08764b325b15" providerId="ADAL" clId="{9D86C80B-C324-4F68-8A36-C2EB371AB475}" dt="2020-10-15T17:15:08.218" v="980" actId="1037"/>
          <ac:cxnSpMkLst>
            <pc:docMk/>
            <pc:sldMk cId="1960734382" sldId="344"/>
            <ac:cxnSpMk id="137" creationId="{C2E65A8D-1200-4B34-9EA0-B6E4DA273473}"/>
          </ac:cxnSpMkLst>
        </pc:cxnChg>
        <pc:cxnChg chg="add del mod">
          <ac:chgData name="Jian" userId="dc9c5ffe-2e2f-4ce4-a6ad-08764b325b15" providerId="ADAL" clId="{9D86C80B-C324-4F68-8A36-C2EB371AB475}" dt="2020-10-15T17:24:17.118" v="1146" actId="21"/>
          <ac:cxnSpMkLst>
            <pc:docMk/>
            <pc:sldMk cId="1960734382" sldId="344"/>
            <ac:cxnSpMk id="138" creationId="{89E34522-103A-4E24-A4BF-7547AC4F302A}"/>
          </ac:cxnSpMkLst>
        </pc:cxnChg>
        <pc:cxnChg chg="mod">
          <ac:chgData name="Jian" userId="dc9c5ffe-2e2f-4ce4-a6ad-08764b325b15" providerId="ADAL" clId="{9D86C80B-C324-4F68-8A36-C2EB371AB475}" dt="2020-10-15T17:01:23.499" v="903" actId="14100"/>
          <ac:cxnSpMkLst>
            <pc:docMk/>
            <pc:sldMk cId="1960734382" sldId="344"/>
            <ac:cxnSpMk id="146" creationId="{434D9C67-A9C8-4A49-ACC0-45345A4EC7C6}"/>
          </ac:cxnSpMkLst>
        </pc:cxnChg>
        <pc:cxnChg chg="mod">
          <ac:chgData name="Jian" userId="dc9c5ffe-2e2f-4ce4-a6ad-08764b325b15" providerId="ADAL" clId="{9D86C80B-C324-4F68-8A36-C2EB371AB475}" dt="2020-10-15T17:00:29.011" v="886" actId="14100"/>
          <ac:cxnSpMkLst>
            <pc:docMk/>
            <pc:sldMk cId="1960734382" sldId="344"/>
            <ac:cxnSpMk id="147" creationId="{0AA4A7D7-6AF5-43C1-BF55-2D6A5E22B160}"/>
          </ac:cxnSpMkLst>
        </pc:cxnChg>
        <pc:cxnChg chg="add mod">
          <ac:chgData name="Jian" userId="dc9c5ffe-2e2f-4ce4-a6ad-08764b325b15" providerId="ADAL" clId="{9D86C80B-C324-4F68-8A36-C2EB371AB475}" dt="2020-10-16T00:21:35.919" v="5260" actId="1035"/>
          <ac:cxnSpMkLst>
            <pc:docMk/>
            <pc:sldMk cId="1960734382" sldId="344"/>
            <ac:cxnSpMk id="148" creationId="{B980BA35-2A05-4BEF-A86B-2020056A452D}"/>
          </ac:cxnSpMkLst>
        </pc:cxnChg>
        <pc:cxnChg chg="add mod">
          <ac:chgData name="Jian" userId="dc9c5ffe-2e2f-4ce4-a6ad-08764b325b15" providerId="ADAL" clId="{9D86C80B-C324-4F68-8A36-C2EB371AB475}" dt="2020-10-15T17:15:08.218" v="980" actId="1037"/>
          <ac:cxnSpMkLst>
            <pc:docMk/>
            <pc:sldMk cId="1960734382" sldId="344"/>
            <ac:cxnSpMk id="149" creationId="{94B0C8D5-0A4B-4DB4-9AA0-AF6CBCE4F315}"/>
          </ac:cxnSpMkLst>
        </pc:cxnChg>
        <pc:cxnChg chg="add mod">
          <ac:chgData name="Jian" userId="dc9c5ffe-2e2f-4ce4-a6ad-08764b325b15" providerId="ADAL" clId="{9D86C80B-C324-4F68-8A36-C2EB371AB475}" dt="2020-10-16T21:59:24.320" v="12536" actId="20577"/>
          <ac:cxnSpMkLst>
            <pc:docMk/>
            <pc:sldMk cId="1960734382" sldId="344"/>
            <ac:cxnSpMk id="150" creationId="{533EE717-9803-41A6-A7B5-BBC776B1537C}"/>
          </ac:cxnSpMkLst>
        </pc:cxnChg>
        <pc:cxnChg chg="add mod">
          <ac:chgData name="Jian" userId="dc9c5ffe-2e2f-4ce4-a6ad-08764b325b15" providerId="ADAL" clId="{9D86C80B-C324-4F68-8A36-C2EB371AB475}" dt="2020-10-15T17:15:08.218" v="980" actId="1037"/>
          <ac:cxnSpMkLst>
            <pc:docMk/>
            <pc:sldMk cId="1960734382" sldId="344"/>
            <ac:cxnSpMk id="151" creationId="{95010793-619F-4D43-B74F-0C8029C5E959}"/>
          </ac:cxnSpMkLst>
        </pc:cxnChg>
        <pc:cxnChg chg="add mod">
          <ac:chgData name="Jian" userId="dc9c5ffe-2e2f-4ce4-a6ad-08764b325b15" providerId="ADAL" clId="{9D86C80B-C324-4F68-8A36-C2EB371AB475}" dt="2020-10-17T02:41:23.962" v="17360" actId="14100"/>
          <ac:cxnSpMkLst>
            <pc:docMk/>
            <pc:sldMk cId="1960734382" sldId="344"/>
            <ac:cxnSpMk id="176" creationId="{851DA230-C0A2-4CCD-9710-BA6A62406828}"/>
          </ac:cxnSpMkLst>
        </pc:cxnChg>
        <pc:cxnChg chg="add del mod">
          <ac:chgData name="Jian" userId="dc9c5ffe-2e2f-4ce4-a6ad-08764b325b15" providerId="ADAL" clId="{9D86C80B-C324-4F68-8A36-C2EB371AB475}" dt="2020-10-15T17:25:02.231" v="1181" actId="478"/>
          <ac:cxnSpMkLst>
            <pc:docMk/>
            <pc:sldMk cId="1960734382" sldId="344"/>
            <ac:cxnSpMk id="178" creationId="{9436A9D1-AF8C-4DC5-8E16-17043CC14ED1}"/>
          </ac:cxnSpMkLst>
        </pc:cxnChg>
      </pc:sldChg>
      <pc:sldChg chg="add mod ord modShow">
        <pc:chgData name="Jian" userId="dc9c5ffe-2e2f-4ce4-a6ad-08764b325b15" providerId="ADAL" clId="{9D86C80B-C324-4F68-8A36-C2EB371AB475}" dt="2020-10-15T18:24:59.126" v="1401" actId="729"/>
        <pc:sldMkLst>
          <pc:docMk/>
          <pc:sldMk cId="3510846732" sldId="345"/>
        </pc:sldMkLst>
      </pc:sldChg>
      <pc:sldChg chg="addSp delSp modSp add mod delAnim modAnim modCm modNotesTx">
        <pc:chgData name="Jian" userId="dc9c5ffe-2e2f-4ce4-a6ad-08764b325b15" providerId="ADAL" clId="{9D86C80B-C324-4F68-8A36-C2EB371AB475}" dt="2020-10-16T22:36:07.684" v="14736" actId="20577"/>
        <pc:sldMkLst>
          <pc:docMk/>
          <pc:sldMk cId="3426074463" sldId="346"/>
        </pc:sldMkLst>
        <pc:spChg chg="mod">
          <ac:chgData name="Jian" userId="dc9c5ffe-2e2f-4ce4-a6ad-08764b325b15" providerId="ADAL" clId="{9D86C80B-C324-4F68-8A36-C2EB371AB475}" dt="2020-10-15T19:28:33.349" v="2739" actId="1036"/>
          <ac:spMkLst>
            <pc:docMk/>
            <pc:sldMk cId="3426074463" sldId="346"/>
            <ac:spMk id="2" creationId="{CE23944F-E534-4585-BA4C-6EEF9EAE1C27}"/>
          </ac:spMkLst>
        </pc:spChg>
        <pc:spChg chg="add mod">
          <ac:chgData name="Jian" userId="dc9c5ffe-2e2f-4ce4-a6ad-08764b325b15" providerId="ADAL" clId="{9D86C80B-C324-4F68-8A36-C2EB371AB475}" dt="2020-10-16T00:04:31.152" v="4833" actId="14100"/>
          <ac:spMkLst>
            <pc:docMk/>
            <pc:sldMk cId="3426074463" sldId="346"/>
            <ac:spMk id="6" creationId="{1AAD0A8A-0D58-4D4E-B88C-785590FA5C07}"/>
          </ac:spMkLst>
        </pc:spChg>
        <pc:spChg chg="add mod">
          <ac:chgData name="Jian" userId="dc9c5ffe-2e2f-4ce4-a6ad-08764b325b15" providerId="ADAL" clId="{9D86C80B-C324-4F68-8A36-C2EB371AB475}" dt="2020-10-16T19:29:18.823" v="8638" actId="164"/>
          <ac:spMkLst>
            <pc:docMk/>
            <pc:sldMk cId="3426074463" sldId="346"/>
            <ac:spMk id="7" creationId="{AE14A97A-7D86-4D3B-888B-84D65C058FD0}"/>
          </ac:spMkLst>
        </pc:spChg>
        <pc:spChg chg="add mod">
          <ac:chgData name="Jian" userId="dc9c5ffe-2e2f-4ce4-a6ad-08764b325b15" providerId="ADAL" clId="{9D86C80B-C324-4F68-8A36-C2EB371AB475}" dt="2020-10-16T19:29:18.823" v="8638" actId="164"/>
          <ac:spMkLst>
            <pc:docMk/>
            <pc:sldMk cId="3426074463" sldId="346"/>
            <ac:spMk id="8" creationId="{C361E8C6-B37A-4C6C-8C3E-C297826351EB}"/>
          </ac:spMkLst>
        </pc:spChg>
        <pc:spChg chg="add mod ord">
          <ac:chgData name="Jian" userId="dc9c5ffe-2e2f-4ce4-a6ad-08764b325b15" providerId="ADAL" clId="{9D86C80B-C324-4F68-8A36-C2EB371AB475}" dt="2020-10-16T19:29:33.691" v="8641" actId="166"/>
          <ac:spMkLst>
            <pc:docMk/>
            <pc:sldMk cId="3426074463" sldId="346"/>
            <ac:spMk id="9" creationId="{9BE79DE0-64B9-4832-9493-C092DB0B18A0}"/>
          </ac:spMkLst>
        </pc:spChg>
        <pc:spChg chg="add mod">
          <ac:chgData name="Jian" userId="dc9c5ffe-2e2f-4ce4-a6ad-08764b325b15" providerId="ADAL" clId="{9D86C80B-C324-4F68-8A36-C2EB371AB475}" dt="2020-10-16T19:29:18.823" v="8638" actId="164"/>
          <ac:spMkLst>
            <pc:docMk/>
            <pc:sldMk cId="3426074463" sldId="346"/>
            <ac:spMk id="10" creationId="{62CB6485-BF61-4D53-9808-7F345FEBA20B}"/>
          </ac:spMkLst>
        </pc:spChg>
        <pc:spChg chg="add mod">
          <ac:chgData name="Jian" userId="dc9c5ffe-2e2f-4ce4-a6ad-08764b325b15" providerId="ADAL" clId="{9D86C80B-C324-4F68-8A36-C2EB371AB475}" dt="2020-10-16T19:29:18.823" v="8638" actId="164"/>
          <ac:spMkLst>
            <pc:docMk/>
            <pc:sldMk cId="3426074463" sldId="346"/>
            <ac:spMk id="11" creationId="{7563E95B-6419-4C3E-8D93-B0D0519D4CBE}"/>
          </ac:spMkLst>
        </pc:spChg>
        <pc:spChg chg="add mod">
          <ac:chgData name="Jian" userId="dc9c5ffe-2e2f-4ce4-a6ad-08764b325b15" providerId="ADAL" clId="{9D86C80B-C324-4F68-8A36-C2EB371AB475}" dt="2020-10-16T19:29:18.823" v="8638" actId="164"/>
          <ac:spMkLst>
            <pc:docMk/>
            <pc:sldMk cId="3426074463" sldId="346"/>
            <ac:spMk id="12" creationId="{DCAACD1B-EA75-4670-B2D9-62306E2F183E}"/>
          </ac:spMkLst>
        </pc:spChg>
        <pc:spChg chg="add mod">
          <ac:chgData name="Jian" userId="dc9c5ffe-2e2f-4ce4-a6ad-08764b325b15" providerId="ADAL" clId="{9D86C80B-C324-4F68-8A36-C2EB371AB475}" dt="2020-10-16T00:00:15.924" v="4602" actId="20577"/>
          <ac:spMkLst>
            <pc:docMk/>
            <pc:sldMk cId="3426074463" sldId="346"/>
            <ac:spMk id="175" creationId="{7510C2FD-D0D0-42CE-AD9E-652C5D655412}"/>
          </ac:spMkLst>
        </pc:spChg>
        <pc:spChg chg="add mod">
          <ac:chgData name="Jian" userId="dc9c5ffe-2e2f-4ce4-a6ad-08764b325b15" providerId="ADAL" clId="{9D86C80B-C324-4F68-8A36-C2EB371AB475}" dt="2020-10-15T23:52:34.521" v="4434" actId="1038"/>
          <ac:spMkLst>
            <pc:docMk/>
            <pc:sldMk cId="3426074463" sldId="346"/>
            <ac:spMk id="179" creationId="{0E8F0A26-7212-4AC6-82EE-DABCBDB461C3}"/>
          </ac:spMkLst>
        </pc:spChg>
        <pc:spChg chg="add del mod">
          <ac:chgData name="Jian" userId="dc9c5ffe-2e2f-4ce4-a6ad-08764b325b15" providerId="ADAL" clId="{9D86C80B-C324-4F68-8A36-C2EB371AB475}" dt="2020-10-15T18:47:04.924" v="1644"/>
          <ac:spMkLst>
            <pc:docMk/>
            <pc:sldMk cId="3426074463" sldId="346"/>
            <ac:spMk id="180" creationId="{9DF04BB8-12A1-4969-B5BC-49A1D05BE1E4}"/>
          </ac:spMkLst>
        </pc:spChg>
        <pc:spChg chg="add del mod">
          <ac:chgData name="Jian" userId="dc9c5ffe-2e2f-4ce4-a6ad-08764b325b15" providerId="ADAL" clId="{9D86C80B-C324-4F68-8A36-C2EB371AB475}" dt="2020-10-15T23:52:13.371" v="4389" actId="478"/>
          <ac:spMkLst>
            <pc:docMk/>
            <pc:sldMk cId="3426074463" sldId="346"/>
            <ac:spMk id="181" creationId="{FC2939DC-27DF-440F-8E63-81DC872AFFE1}"/>
          </ac:spMkLst>
        </pc:spChg>
        <pc:spChg chg="del">
          <ac:chgData name="Jian" userId="dc9c5ffe-2e2f-4ce4-a6ad-08764b325b15" providerId="ADAL" clId="{9D86C80B-C324-4F68-8A36-C2EB371AB475}" dt="2020-10-15T18:46:41.574" v="1636" actId="478"/>
          <ac:spMkLst>
            <pc:docMk/>
            <pc:sldMk cId="3426074463" sldId="346"/>
            <ac:spMk id="186" creationId="{9679DE20-A737-487D-B4F2-D23BCC28DC6A}"/>
          </ac:spMkLst>
        </pc:spChg>
        <pc:spChg chg="del">
          <ac:chgData name="Jian" userId="dc9c5ffe-2e2f-4ce4-a6ad-08764b325b15" providerId="ADAL" clId="{9D86C80B-C324-4F68-8A36-C2EB371AB475}" dt="2020-10-15T18:46:41.574" v="1636" actId="478"/>
          <ac:spMkLst>
            <pc:docMk/>
            <pc:sldMk cId="3426074463" sldId="346"/>
            <ac:spMk id="190" creationId="{D04D5FC9-87BA-4B3A-985A-D73CE128186A}"/>
          </ac:spMkLst>
        </pc:spChg>
        <pc:spChg chg="del">
          <ac:chgData name="Jian" userId="dc9c5ffe-2e2f-4ce4-a6ad-08764b325b15" providerId="ADAL" clId="{9D86C80B-C324-4F68-8A36-C2EB371AB475}" dt="2020-10-15T18:46:41.574" v="1636" actId="478"/>
          <ac:spMkLst>
            <pc:docMk/>
            <pc:sldMk cId="3426074463" sldId="346"/>
            <ac:spMk id="192" creationId="{B1D34E11-A4C5-4AF7-93A8-7888C82E9760}"/>
          </ac:spMkLst>
        </pc:spChg>
        <pc:spChg chg="mod">
          <ac:chgData name="Jian" userId="dc9c5ffe-2e2f-4ce4-a6ad-08764b325b15" providerId="ADAL" clId="{9D86C80B-C324-4F68-8A36-C2EB371AB475}" dt="2020-10-15T18:55:30.199" v="1886" actId="1037"/>
          <ac:spMkLst>
            <pc:docMk/>
            <pc:sldMk cId="3426074463" sldId="346"/>
            <ac:spMk id="193" creationId="{7E58C726-2A4F-4F82-B368-EE43176B13DB}"/>
          </ac:spMkLst>
        </pc:spChg>
        <pc:spChg chg="del">
          <ac:chgData name="Jian" userId="dc9c5ffe-2e2f-4ce4-a6ad-08764b325b15" providerId="ADAL" clId="{9D86C80B-C324-4F68-8A36-C2EB371AB475}" dt="2020-10-15T18:46:41.574" v="1636" actId="478"/>
          <ac:spMkLst>
            <pc:docMk/>
            <pc:sldMk cId="3426074463" sldId="346"/>
            <ac:spMk id="194" creationId="{BE73BD72-2527-4460-A18A-7BDCCB0D7C3E}"/>
          </ac:spMkLst>
        </pc:spChg>
        <pc:spChg chg="del">
          <ac:chgData name="Jian" userId="dc9c5ffe-2e2f-4ce4-a6ad-08764b325b15" providerId="ADAL" clId="{9D86C80B-C324-4F68-8A36-C2EB371AB475}" dt="2020-10-15T18:46:41.574" v="1636" actId="478"/>
          <ac:spMkLst>
            <pc:docMk/>
            <pc:sldMk cId="3426074463" sldId="346"/>
            <ac:spMk id="201" creationId="{EE1E5412-C0AB-49E5-B3A6-4F636BF0290D}"/>
          </ac:spMkLst>
        </pc:spChg>
        <pc:spChg chg="del">
          <ac:chgData name="Jian" userId="dc9c5ffe-2e2f-4ce4-a6ad-08764b325b15" providerId="ADAL" clId="{9D86C80B-C324-4F68-8A36-C2EB371AB475}" dt="2020-10-15T18:46:41.574" v="1636" actId="478"/>
          <ac:spMkLst>
            <pc:docMk/>
            <pc:sldMk cId="3426074463" sldId="346"/>
            <ac:spMk id="202" creationId="{6E27795F-49E9-44B5-A95F-DEC1270A78A4}"/>
          </ac:spMkLst>
        </pc:spChg>
        <pc:spChg chg="del">
          <ac:chgData name="Jian" userId="dc9c5ffe-2e2f-4ce4-a6ad-08764b325b15" providerId="ADAL" clId="{9D86C80B-C324-4F68-8A36-C2EB371AB475}" dt="2020-10-15T18:46:41.574" v="1636" actId="478"/>
          <ac:spMkLst>
            <pc:docMk/>
            <pc:sldMk cId="3426074463" sldId="346"/>
            <ac:spMk id="203" creationId="{A04B0693-5A21-4DF2-AC84-F3A5C4813F51}"/>
          </ac:spMkLst>
        </pc:spChg>
        <pc:spChg chg="del">
          <ac:chgData name="Jian" userId="dc9c5ffe-2e2f-4ce4-a6ad-08764b325b15" providerId="ADAL" clId="{9D86C80B-C324-4F68-8A36-C2EB371AB475}" dt="2020-10-15T18:46:41.574" v="1636" actId="478"/>
          <ac:spMkLst>
            <pc:docMk/>
            <pc:sldMk cId="3426074463" sldId="346"/>
            <ac:spMk id="204" creationId="{2C6FF599-FED3-44CE-A637-02BE1C4410EB}"/>
          </ac:spMkLst>
        </pc:spChg>
        <pc:spChg chg="del">
          <ac:chgData name="Jian" userId="dc9c5ffe-2e2f-4ce4-a6ad-08764b325b15" providerId="ADAL" clId="{9D86C80B-C324-4F68-8A36-C2EB371AB475}" dt="2020-10-15T18:46:41.574" v="1636" actId="478"/>
          <ac:spMkLst>
            <pc:docMk/>
            <pc:sldMk cId="3426074463" sldId="346"/>
            <ac:spMk id="206" creationId="{928151F0-CBD9-4303-8DE9-BF4A0A1F933F}"/>
          </ac:spMkLst>
        </pc:spChg>
        <pc:spChg chg="del">
          <ac:chgData name="Jian" userId="dc9c5ffe-2e2f-4ce4-a6ad-08764b325b15" providerId="ADAL" clId="{9D86C80B-C324-4F68-8A36-C2EB371AB475}" dt="2020-10-15T18:46:41.574" v="1636" actId="478"/>
          <ac:spMkLst>
            <pc:docMk/>
            <pc:sldMk cId="3426074463" sldId="346"/>
            <ac:spMk id="208" creationId="{B3B68627-A7DF-4B69-A421-7BD1CE0D9E66}"/>
          </ac:spMkLst>
        </pc:spChg>
        <pc:spChg chg="del">
          <ac:chgData name="Jian" userId="dc9c5ffe-2e2f-4ce4-a6ad-08764b325b15" providerId="ADAL" clId="{9D86C80B-C324-4F68-8A36-C2EB371AB475}" dt="2020-10-15T19:02:39.571" v="2113" actId="478"/>
          <ac:spMkLst>
            <pc:docMk/>
            <pc:sldMk cId="3426074463" sldId="346"/>
            <ac:spMk id="210" creationId="{4C889250-330F-4E67-B44F-390FCA892381}"/>
          </ac:spMkLst>
        </pc:spChg>
        <pc:spChg chg="del">
          <ac:chgData name="Jian" userId="dc9c5ffe-2e2f-4ce4-a6ad-08764b325b15" providerId="ADAL" clId="{9D86C80B-C324-4F68-8A36-C2EB371AB475}" dt="2020-10-15T18:46:41.574" v="1636" actId="478"/>
          <ac:spMkLst>
            <pc:docMk/>
            <pc:sldMk cId="3426074463" sldId="346"/>
            <ac:spMk id="212" creationId="{9C5D3F56-B490-423F-9C81-4FA1D4CA49F2}"/>
          </ac:spMkLst>
        </pc:spChg>
        <pc:grpChg chg="add mod ord">
          <ac:chgData name="Jian" userId="dc9c5ffe-2e2f-4ce4-a6ad-08764b325b15" providerId="ADAL" clId="{9D86C80B-C324-4F68-8A36-C2EB371AB475}" dt="2020-10-16T19:29:43.156" v="8642" actId="166"/>
          <ac:grpSpMkLst>
            <pc:docMk/>
            <pc:sldMk cId="3426074463" sldId="346"/>
            <ac:grpSpMk id="13" creationId="{D048602C-F189-4DC9-8E93-4BF80B8A2F41}"/>
          </ac:grpSpMkLst>
        </pc:grpChg>
        <pc:grpChg chg="mod">
          <ac:chgData name="Jian" userId="dc9c5ffe-2e2f-4ce4-a6ad-08764b325b15" providerId="ADAL" clId="{9D86C80B-C324-4F68-8A36-C2EB371AB475}" dt="2020-10-15T23:52:31.609" v="4430" actId="1038"/>
          <ac:grpSpMkLst>
            <pc:docMk/>
            <pc:sldMk cId="3426074463" sldId="346"/>
            <ac:grpSpMk id="187" creationId="{ACBB2BDE-03DC-42AB-A596-CB637CA2FC9C}"/>
          </ac:grpSpMkLst>
        </pc:grpChg>
        <pc:grpChg chg="del">
          <ac:chgData name="Jian" userId="dc9c5ffe-2e2f-4ce4-a6ad-08764b325b15" providerId="ADAL" clId="{9D86C80B-C324-4F68-8A36-C2EB371AB475}" dt="2020-10-15T18:46:41.574" v="1636" actId="478"/>
          <ac:grpSpMkLst>
            <pc:docMk/>
            <pc:sldMk cId="3426074463" sldId="346"/>
            <ac:grpSpMk id="219" creationId="{2EC0D7F0-9A4E-4477-A1B8-F9F93A13F9B9}"/>
          </ac:grpSpMkLst>
        </pc:grpChg>
        <pc:grpChg chg="mod">
          <ac:chgData name="Jian" userId="dc9c5ffe-2e2f-4ce4-a6ad-08764b325b15" providerId="ADAL" clId="{9D86C80B-C324-4F68-8A36-C2EB371AB475}" dt="2020-10-15T23:52:31.609" v="4430" actId="1038"/>
          <ac:grpSpMkLst>
            <pc:docMk/>
            <pc:sldMk cId="3426074463" sldId="346"/>
            <ac:grpSpMk id="225" creationId="{93BADD27-4924-41E9-AFC3-F2F7C20F244B}"/>
          </ac:grpSpMkLst>
        </pc:grpChg>
        <pc:graphicFrameChg chg="add del mod">
          <ac:chgData name="Jian" userId="dc9c5ffe-2e2f-4ce4-a6ad-08764b325b15" providerId="ADAL" clId="{9D86C80B-C324-4F68-8A36-C2EB371AB475}" dt="2020-10-16T21:06:40.722" v="9425" actId="21"/>
          <ac:graphicFrameMkLst>
            <pc:docMk/>
            <pc:sldMk cId="3426074463" sldId="346"/>
            <ac:graphicFrameMk id="216" creationId="{65C6F261-57A6-454D-A335-BB8A7B50044A}"/>
          </ac:graphicFrameMkLst>
        </pc:graphicFrameChg>
        <pc:graphicFrameChg chg="add del mod">
          <ac:chgData name="Jian" userId="dc9c5ffe-2e2f-4ce4-a6ad-08764b325b15" providerId="ADAL" clId="{9D86C80B-C324-4F68-8A36-C2EB371AB475}" dt="2020-10-16T21:06:40.722" v="9425" actId="21"/>
          <ac:graphicFrameMkLst>
            <pc:docMk/>
            <pc:sldMk cId="3426074463" sldId="346"/>
            <ac:graphicFrameMk id="217" creationId="{48FB21D2-8961-4BE4-824B-4DB4DCE2FE0C}"/>
          </ac:graphicFrameMkLst>
        </pc:graphicFrameChg>
        <pc:graphicFrameChg chg="add del mod">
          <ac:chgData name="Jian" userId="dc9c5ffe-2e2f-4ce4-a6ad-08764b325b15" providerId="ADAL" clId="{9D86C80B-C324-4F68-8A36-C2EB371AB475}" dt="2020-10-16T21:06:40.722" v="9425" actId="21"/>
          <ac:graphicFrameMkLst>
            <pc:docMk/>
            <pc:sldMk cId="3426074463" sldId="346"/>
            <ac:graphicFrameMk id="218" creationId="{E603928C-1FE1-4C24-B245-DC578BC7CA1F}"/>
          </ac:graphicFrameMkLst>
        </pc:graphicFrameChg>
        <pc:cxnChg chg="del mod">
          <ac:chgData name="Jian" userId="dc9c5ffe-2e2f-4ce4-a6ad-08764b325b15" providerId="ADAL" clId="{9D86C80B-C324-4F68-8A36-C2EB371AB475}" dt="2020-10-15T18:46:41.574" v="1636" actId="478"/>
          <ac:cxnSpMkLst>
            <pc:docMk/>
            <pc:sldMk cId="3426074463" sldId="346"/>
            <ac:cxnSpMk id="196" creationId="{8F3EA4A4-250C-4571-AF9F-75DC1E164AEE}"/>
          </ac:cxnSpMkLst>
        </pc:cxnChg>
        <pc:cxnChg chg="del mod">
          <ac:chgData name="Jian" userId="dc9c5ffe-2e2f-4ce4-a6ad-08764b325b15" providerId="ADAL" clId="{9D86C80B-C324-4F68-8A36-C2EB371AB475}" dt="2020-10-15T18:46:41.574" v="1636" actId="478"/>
          <ac:cxnSpMkLst>
            <pc:docMk/>
            <pc:sldMk cId="3426074463" sldId="346"/>
            <ac:cxnSpMk id="197" creationId="{BCAAB379-6FA2-4E63-A6FD-F8DE8E2078FF}"/>
          </ac:cxnSpMkLst>
        </pc:cxnChg>
        <pc:cxnChg chg="del mod">
          <ac:chgData name="Jian" userId="dc9c5ffe-2e2f-4ce4-a6ad-08764b325b15" providerId="ADAL" clId="{9D86C80B-C324-4F68-8A36-C2EB371AB475}" dt="2020-10-15T18:46:41.574" v="1636" actId="478"/>
          <ac:cxnSpMkLst>
            <pc:docMk/>
            <pc:sldMk cId="3426074463" sldId="346"/>
            <ac:cxnSpMk id="205" creationId="{0CC5B17A-96A5-4CAF-8550-14730579E203}"/>
          </ac:cxnSpMkLst>
        </pc:cxnChg>
        <pc:cxnChg chg="del mod">
          <ac:chgData name="Jian" userId="dc9c5ffe-2e2f-4ce4-a6ad-08764b325b15" providerId="ADAL" clId="{9D86C80B-C324-4F68-8A36-C2EB371AB475}" dt="2020-10-15T18:46:41.574" v="1636" actId="478"/>
          <ac:cxnSpMkLst>
            <pc:docMk/>
            <pc:sldMk cId="3426074463" sldId="346"/>
            <ac:cxnSpMk id="207" creationId="{5BC27FAA-E45D-4A06-8863-3FC4D6DECADF}"/>
          </ac:cxnSpMkLst>
        </pc:cxnChg>
        <pc:cxnChg chg="del mod">
          <ac:chgData name="Jian" userId="dc9c5ffe-2e2f-4ce4-a6ad-08764b325b15" providerId="ADAL" clId="{9D86C80B-C324-4F68-8A36-C2EB371AB475}" dt="2020-10-15T18:46:41.574" v="1636" actId="478"/>
          <ac:cxnSpMkLst>
            <pc:docMk/>
            <pc:sldMk cId="3426074463" sldId="346"/>
            <ac:cxnSpMk id="209" creationId="{68542DF6-D5D0-4203-B6CF-E0269FCBF324}"/>
          </ac:cxnSpMkLst>
        </pc:cxnChg>
        <pc:cxnChg chg="add mod">
          <ac:chgData name="Jian" userId="dc9c5ffe-2e2f-4ce4-a6ad-08764b325b15" providerId="ADAL" clId="{9D86C80B-C324-4F68-8A36-C2EB371AB475}" dt="2020-10-16T19:29:01.931" v="8637" actId="1076"/>
          <ac:cxnSpMkLst>
            <pc:docMk/>
            <pc:sldMk cId="3426074463" sldId="346"/>
            <ac:cxnSpMk id="215" creationId="{C3AA907C-BCFF-406F-8FDF-E04520790F11}"/>
          </ac:cxnSpMkLst>
        </pc:cxnChg>
      </pc:sldChg>
      <pc:sldChg chg="addSp delSp modSp new mod delAnim modAnim">
        <pc:chgData name="Jian" userId="dc9c5ffe-2e2f-4ce4-a6ad-08764b325b15" providerId="ADAL" clId="{9D86C80B-C324-4F68-8A36-C2EB371AB475}" dt="2020-10-16T23:58:22.854" v="15047" actId="113"/>
        <pc:sldMkLst>
          <pc:docMk/>
          <pc:sldMk cId="2589283457" sldId="347"/>
        </pc:sldMkLst>
        <pc:spChg chg="mod">
          <ac:chgData name="Jian" userId="dc9c5ffe-2e2f-4ce4-a6ad-08764b325b15" providerId="ADAL" clId="{9D86C80B-C324-4F68-8A36-C2EB371AB475}" dt="2020-10-15T19:48:22.447" v="2873" actId="1076"/>
          <ac:spMkLst>
            <pc:docMk/>
            <pc:sldMk cId="2589283457" sldId="347"/>
            <ac:spMk id="2" creationId="{0B1F93C6-CF5C-4A7E-9AF1-2F48A69F66D7}"/>
          </ac:spMkLst>
        </pc:spChg>
        <pc:spChg chg="del">
          <ac:chgData name="Jian" userId="dc9c5ffe-2e2f-4ce4-a6ad-08764b325b15" providerId="ADAL" clId="{9D86C80B-C324-4F68-8A36-C2EB371AB475}" dt="2020-10-15T19:48:12.660" v="2870" actId="478"/>
          <ac:spMkLst>
            <pc:docMk/>
            <pc:sldMk cId="2589283457" sldId="347"/>
            <ac:spMk id="3" creationId="{18EE1F42-3D3B-4340-B6E2-D2E08AAD757C}"/>
          </ac:spMkLst>
        </pc:spChg>
        <pc:spChg chg="add del mod">
          <ac:chgData name="Jian" userId="dc9c5ffe-2e2f-4ce4-a6ad-08764b325b15" providerId="ADAL" clId="{9D86C80B-C324-4F68-8A36-C2EB371AB475}" dt="2020-10-16T00:07:37.458" v="4934" actId="478"/>
          <ac:spMkLst>
            <pc:docMk/>
            <pc:sldMk cId="2589283457" sldId="347"/>
            <ac:spMk id="5" creationId="{C1C46F9F-5DE9-4980-930B-3A1919ED6D2B}"/>
          </ac:spMkLst>
        </pc:spChg>
        <pc:spChg chg="add del mod">
          <ac:chgData name="Jian" userId="dc9c5ffe-2e2f-4ce4-a6ad-08764b325b15" providerId="ADAL" clId="{9D86C80B-C324-4F68-8A36-C2EB371AB475}" dt="2020-10-16T00:07:43.307" v="4937" actId="478"/>
          <ac:spMkLst>
            <pc:docMk/>
            <pc:sldMk cId="2589283457" sldId="347"/>
            <ac:spMk id="6" creationId="{EAB3C57E-65B6-4A28-B79E-5613D74F4F4B}"/>
          </ac:spMkLst>
        </pc:spChg>
        <pc:spChg chg="add del mod">
          <ac:chgData name="Jian" userId="dc9c5ffe-2e2f-4ce4-a6ad-08764b325b15" providerId="ADAL" clId="{9D86C80B-C324-4F68-8A36-C2EB371AB475}" dt="2020-10-16T00:07:38.937" v="4935" actId="478"/>
          <ac:spMkLst>
            <pc:docMk/>
            <pc:sldMk cId="2589283457" sldId="347"/>
            <ac:spMk id="7" creationId="{1FB74522-263E-4E99-9120-27E2B2E12B78}"/>
          </ac:spMkLst>
        </pc:spChg>
        <pc:spChg chg="add del mod">
          <ac:chgData name="Jian" userId="dc9c5ffe-2e2f-4ce4-a6ad-08764b325b15" providerId="ADAL" clId="{9D86C80B-C324-4F68-8A36-C2EB371AB475}" dt="2020-10-16T00:07:54.166" v="4941" actId="478"/>
          <ac:spMkLst>
            <pc:docMk/>
            <pc:sldMk cId="2589283457" sldId="347"/>
            <ac:spMk id="8" creationId="{E6AFF875-01F7-459B-AA57-1D356D396DA5}"/>
          </ac:spMkLst>
        </pc:spChg>
        <pc:spChg chg="add del mod">
          <ac:chgData name="Jian" userId="dc9c5ffe-2e2f-4ce4-a6ad-08764b325b15" providerId="ADAL" clId="{9D86C80B-C324-4F68-8A36-C2EB371AB475}" dt="2020-10-16T00:07:54.166" v="4941" actId="478"/>
          <ac:spMkLst>
            <pc:docMk/>
            <pc:sldMk cId="2589283457" sldId="347"/>
            <ac:spMk id="9" creationId="{E7291AFA-24AB-45B1-81E6-7917D64D0BFD}"/>
          </ac:spMkLst>
        </pc:spChg>
        <pc:spChg chg="add mod">
          <ac:chgData name="Jian" userId="dc9c5ffe-2e2f-4ce4-a6ad-08764b325b15" providerId="ADAL" clId="{9D86C80B-C324-4F68-8A36-C2EB371AB475}" dt="2020-10-16T06:02:13.308" v="6927" actId="1076"/>
          <ac:spMkLst>
            <pc:docMk/>
            <pc:sldMk cId="2589283457" sldId="347"/>
            <ac:spMk id="11" creationId="{A543EDDB-524D-421E-8B29-42468FB8B731}"/>
          </ac:spMkLst>
        </pc:spChg>
        <pc:spChg chg="add del mod">
          <ac:chgData name="Jian" userId="dc9c5ffe-2e2f-4ce4-a6ad-08764b325b15" providerId="ADAL" clId="{9D86C80B-C324-4F68-8A36-C2EB371AB475}" dt="2020-10-16T00:07:55.857" v="4942" actId="478"/>
          <ac:spMkLst>
            <pc:docMk/>
            <pc:sldMk cId="2589283457" sldId="347"/>
            <ac:spMk id="13" creationId="{423DF5EB-CC68-4D09-B7E4-008D53067254}"/>
          </ac:spMkLst>
        </pc:spChg>
        <pc:spChg chg="add del mod">
          <ac:chgData name="Jian" userId="dc9c5ffe-2e2f-4ce4-a6ad-08764b325b15" providerId="ADAL" clId="{9D86C80B-C324-4F68-8A36-C2EB371AB475}" dt="2020-10-16T00:07:42.056" v="4936" actId="478"/>
          <ac:spMkLst>
            <pc:docMk/>
            <pc:sldMk cId="2589283457" sldId="347"/>
            <ac:spMk id="15" creationId="{59D7CCC1-8FE4-48E2-884B-E1E726E9431A}"/>
          </ac:spMkLst>
        </pc:spChg>
        <pc:spChg chg="add mod">
          <ac:chgData name="Jian" userId="dc9c5ffe-2e2f-4ce4-a6ad-08764b325b15" providerId="ADAL" clId="{9D86C80B-C324-4F68-8A36-C2EB371AB475}" dt="2020-10-16T23:58:22.854" v="15047" actId="113"/>
          <ac:spMkLst>
            <pc:docMk/>
            <pc:sldMk cId="2589283457" sldId="347"/>
            <ac:spMk id="16" creationId="{95B28B8E-28C6-4CCF-82DB-68BB72C19627}"/>
          </ac:spMkLst>
        </pc:spChg>
        <pc:spChg chg="add mod">
          <ac:chgData name="Jian" userId="dc9c5ffe-2e2f-4ce4-a6ad-08764b325b15" providerId="ADAL" clId="{9D86C80B-C324-4F68-8A36-C2EB371AB475}" dt="2020-10-16T19:37:33.378" v="8778" actId="14100"/>
          <ac:spMkLst>
            <pc:docMk/>
            <pc:sldMk cId="2589283457" sldId="347"/>
            <ac:spMk id="17" creationId="{14CCE49E-0E83-4466-869B-32C383A30FBC}"/>
          </ac:spMkLst>
        </pc:spChg>
        <pc:spChg chg="add mod">
          <ac:chgData name="Jian" userId="dc9c5ffe-2e2f-4ce4-a6ad-08764b325b15" providerId="ADAL" clId="{9D86C80B-C324-4F68-8A36-C2EB371AB475}" dt="2020-10-16T00:09:41.074" v="5145" actId="1038"/>
          <ac:spMkLst>
            <pc:docMk/>
            <pc:sldMk cId="2589283457" sldId="347"/>
            <ac:spMk id="18" creationId="{20295E8E-6F21-4A29-A6D1-CC31914E1879}"/>
          </ac:spMkLst>
        </pc:spChg>
        <pc:spChg chg="add mod">
          <ac:chgData name="Jian" userId="dc9c5ffe-2e2f-4ce4-a6ad-08764b325b15" providerId="ADAL" clId="{9D86C80B-C324-4F68-8A36-C2EB371AB475}" dt="2020-10-16T06:02:17.021" v="6934" actId="1036"/>
          <ac:spMkLst>
            <pc:docMk/>
            <pc:sldMk cId="2589283457" sldId="347"/>
            <ac:spMk id="19" creationId="{0EA63A40-0643-4B2B-A172-12CCF257E066}"/>
          </ac:spMkLst>
        </pc:spChg>
        <pc:spChg chg="add del mod">
          <ac:chgData name="Jian" userId="dc9c5ffe-2e2f-4ce4-a6ad-08764b325b15" providerId="ADAL" clId="{9D86C80B-C324-4F68-8A36-C2EB371AB475}" dt="2020-10-16T22:24:44.511" v="14412" actId="478"/>
          <ac:spMkLst>
            <pc:docMk/>
            <pc:sldMk cId="2589283457" sldId="347"/>
            <ac:spMk id="20" creationId="{94FEE7BE-CE3E-4A5F-8E9C-3863D3EF88CF}"/>
          </ac:spMkLst>
        </pc:spChg>
        <pc:spChg chg="add mod">
          <ac:chgData name="Jian" userId="dc9c5ffe-2e2f-4ce4-a6ad-08764b325b15" providerId="ADAL" clId="{9D86C80B-C324-4F68-8A36-C2EB371AB475}" dt="2020-10-16T22:25:35.759" v="14428" actId="14100"/>
          <ac:spMkLst>
            <pc:docMk/>
            <pc:sldMk cId="2589283457" sldId="347"/>
            <ac:spMk id="21" creationId="{ADA7932C-EEA6-41F9-B4F1-C67366961870}"/>
          </ac:spMkLst>
        </pc:spChg>
      </pc:sldChg>
      <pc:sldChg chg="new del">
        <pc:chgData name="Jian" userId="dc9c5ffe-2e2f-4ce4-a6ad-08764b325b15" providerId="ADAL" clId="{9D86C80B-C324-4F68-8A36-C2EB371AB475}" dt="2020-10-15T21:55:45.054" v="3699" actId="47"/>
        <pc:sldMkLst>
          <pc:docMk/>
          <pc:sldMk cId="2307382172" sldId="348"/>
        </pc:sldMkLst>
      </pc:sldChg>
      <pc:sldChg chg="addSp modSp add mod ord modShow">
        <pc:chgData name="Jian" userId="dc9c5ffe-2e2f-4ce4-a6ad-08764b325b15" providerId="ADAL" clId="{9D86C80B-C324-4F68-8A36-C2EB371AB475}" dt="2020-10-16T05:29:15.891" v="6067" actId="1037"/>
        <pc:sldMkLst>
          <pc:docMk/>
          <pc:sldMk cId="4001290149" sldId="349"/>
        </pc:sldMkLst>
        <pc:spChg chg="mod">
          <ac:chgData name="Jian" userId="dc9c5ffe-2e2f-4ce4-a6ad-08764b325b15" providerId="ADAL" clId="{9D86C80B-C324-4F68-8A36-C2EB371AB475}" dt="2020-10-16T05:29:12.903" v="6063" actId="164"/>
          <ac:spMkLst>
            <pc:docMk/>
            <pc:sldMk cId="4001290149" sldId="349"/>
            <ac:spMk id="297" creationId="{D71F06FD-0C98-4C81-BA4E-01DD50A4BA32}"/>
          </ac:spMkLst>
        </pc:spChg>
        <pc:spChg chg="mod">
          <ac:chgData name="Jian" userId="dc9c5ffe-2e2f-4ce4-a6ad-08764b325b15" providerId="ADAL" clId="{9D86C80B-C324-4F68-8A36-C2EB371AB475}" dt="2020-10-16T05:29:12.903" v="6063" actId="164"/>
          <ac:spMkLst>
            <pc:docMk/>
            <pc:sldMk cId="4001290149" sldId="349"/>
            <ac:spMk id="298" creationId="{D92079B4-0E0B-4F60-9B0C-48A528AA06A1}"/>
          </ac:spMkLst>
        </pc:spChg>
        <pc:spChg chg="mod">
          <ac:chgData name="Jian" userId="dc9c5ffe-2e2f-4ce4-a6ad-08764b325b15" providerId="ADAL" clId="{9D86C80B-C324-4F68-8A36-C2EB371AB475}" dt="2020-10-16T05:29:12.903" v="6063" actId="164"/>
          <ac:spMkLst>
            <pc:docMk/>
            <pc:sldMk cId="4001290149" sldId="349"/>
            <ac:spMk id="299" creationId="{45080E94-9608-44D4-9D9E-E588DDAD891E}"/>
          </ac:spMkLst>
        </pc:spChg>
        <pc:spChg chg="mod">
          <ac:chgData name="Jian" userId="dc9c5ffe-2e2f-4ce4-a6ad-08764b325b15" providerId="ADAL" clId="{9D86C80B-C324-4F68-8A36-C2EB371AB475}" dt="2020-10-16T05:29:12.903" v="6063" actId="164"/>
          <ac:spMkLst>
            <pc:docMk/>
            <pc:sldMk cId="4001290149" sldId="349"/>
            <ac:spMk id="321" creationId="{5179687D-D5B3-4699-B002-971105133F84}"/>
          </ac:spMkLst>
        </pc:spChg>
        <pc:spChg chg="mod">
          <ac:chgData name="Jian" userId="dc9c5ffe-2e2f-4ce4-a6ad-08764b325b15" providerId="ADAL" clId="{9D86C80B-C324-4F68-8A36-C2EB371AB475}" dt="2020-10-16T05:29:12.903" v="6063" actId="164"/>
          <ac:spMkLst>
            <pc:docMk/>
            <pc:sldMk cId="4001290149" sldId="349"/>
            <ac:spMk id="324" creationId="{CDA8AD85-F2F2-479C-A3CB-1958121321A0}"/>
          </ac:spMkLst>
        </pc:spChg>
        <pc:spChg chg="mod">
          <ac:chgData name="Jian" userId="dc9c5ffe-2e2f-4ce4-a6ad-08764b325b15" providerId="ADAL" clId="{9D86C80B-C324-4F68-8A36-C2EB371AB475}" dt="2020-10-16T05:29:12.903" v="6063" actId="164"/>
          <ac:spMkLst>
            <pc:docMk/>
            <pc:sldMk cId="4001290149" sldId="349"/>
            <ac:spMk id="325" creationId="{A7B29670-0A3D-4705-B1FB-1BF4F6FEC380}"/>
          </ac:spMkLst>
        </pc:spChg>
        <pc:spChg chg="mod">
          <ac:chgData name="Jian" userId="dc9c5ffe-2e2f-4ce4-a6ad-08764b325b15" providerId="ADAL" clId="{9D86C80B-C324-4F68-8A36-C2EB371AB475}" dt="2020-10-16T05:29:12.903" v="6063" actId="164"/>
          <ac:spMkLst>
            <pc:docMk/>
            <pc:sldMk cId="4001290149" sldId="349"/>
            <ac:spMk id="336" creationId="{0B6FCC07-C86D-44F9-993F-5FD825E380A6}"/>
          </ac:spMkLst>
        </pc:spChg>
        <pc:spChg chg="mod">
          <ac:chgData name="Jian" userId="dc9c5ffe-2e2f-4ce4-a6ad-08764b325b15" providerId="ADAL" clId="{9D86C80B-C324-4F68-8A36-C2EB371AB475}" dt="2020-10-16T05:29:12.903" v="6063" actId="164"/>
          <ac:spMkLst>
            <pc:docMk/>
            <pc:sldMk cId="4001290149" sldId="349"/>
            <ac:spMk id="338" creationId="{25727634-28B7-4E1F-8A4E-1950A2E0B600}"/>
          </ac:spMkLst>
        </pc:spChg>
        <pc:spChg chg="mod">
          <ac:chgData name="Jian" userId="dc9c5ffe-2e2f-4ce4-a6ad-08764b325b15" providerId="ADAL" clId="{9D86C80B-C324-4F68-8A36-C2EB371AB475}" dt="2020-10-16T05:29:12.903" v="6063" actId="164"/>
          <ac:spMkLst>
            <pc:docMk/>
            <pc:sldMk cId="4001290149" sldId="349"/>
            <ac:spMk id="342" creationId="{4D963CDE-BAE3-46CC-A252-43BDD562CCD7}"/>
          </ac:spMkLst>
        </pc:spChg>
        <pc:spChg chg="mod">
          <ac:chgData name="Jian" userId="dc9c5ffe-2e2f-4ce4-a6ad-08764b325b15" providerId="ADAL" clId="{9D86C80B-C324-4F68-8A36-C2EB371AB475}" dt="2020-10-16T05:29:12.903" v="6063" actId="164"/>
          <ac:spMkLst>
            <pc:docMk/>
            <pc:sldMk cId="4001290149" sldId="349"/>
            <ac:spMk id="343" creationId="{BF7CEBC7-484C-40C1-83D9-AD6FABF893A9}"/>
          </ac:spMkLst>
        </pc:spChg>
        <pc:spChg chg="mod">
          <ac:chgData name="Jian" userId="dc9c5ffe-2e2f-4ce4-a6ad-08764b325b15" providerId="ADAL" clId="{9D86C80B-C324-4F68-8A36-C2EB371AB475}" dt="2020-10-16T05:29:12.903" v="6063" actId="164"/>
          <ac:spMkLst>
            <pc:docMk/>
            <pc:sldMk cId="4001290149" sldId="349"/>
            <ac:spMk id="346" creationId="{B27584BA-9ADD-4D4D-BA6A-1A21A309A1AC}"/>
          </ac:spMkLst>
        </pc:spChg>
        <pc:spChg chg="mod">
          <ac:chgData name="Jian" userId="dc9c5ffe-2e2f-4ce4-a6ad-08764b325b15" providerId="ADAL" clId="{9D86C80B-C324-4F68-8A36-C2EB371AB475}" dt="2020-10-16T05:29:12.903" v="6063" actId="164"/>
          <ac:spMkLst>
            <pc:docMk/>
            <pc:sldMk cId="4001290149" sldId="349"/>
            <ac:spMk id="349" creationId="{7F047914-0441-4ED0-BF0A-ECBC3859BCD9}"/>
          </ac:spMkLst>
        </pc:spChg>
        <pc:spChg chg="mod">
          <ac:chgData name="Jian" userId="dc9c5ffe-2e2f-4ce4-a6ad-08764b325b15" providerId="ADAL" clId="{9D86C80B-C324-4F68-8A36-C2EB371AB475}" dt="2020-10-16T05:29:12.903" v="6063" actId="164"/>
          <ac:spMkLst>
            <pc:docMk/>
            <pc:sldMk cId="4001290149" sldId="349"/>
            <ac:spMk id="351" creationId="{EFBB5AD0-F752-417E-A0D3-2E715B6392DF}"/>
          </ac:spMkLst>
        </pc:spChg>
        <pc:spChg chg="mod">
          <ac:chgData name="Jian" userId="dc9c5ffe-2e2f-4ce4-a6ad-08764b325b15" providerId="ADAL" clId="{9D86C80B-C324-4F68-8A36-C2EB371AB475}" dt="2020-10-16T05:29:12.903" v="6063" actId="164"/>
          <ac:spMkLst>
            <pc:docMk/>
            <pc:sldMk cId="4001290149" sldId="349"/>
            <ac:spMk id="356" creationId="{44688F15-9120-4BAC-95CB-07265BE57F0A}"/>
          </ac:spMkLst>
        </pc:spChg>
        <pc:spChg chg="mod">
          <ac:chgData name="Jian" userId="dc9c5ffe-2e2f-4ce4-a6ad-08764b325b15" providerId="ADAL" clId="{9D86C80B-C324-4F68-8A36-C2EB371AB475}" dt="2020-10-16T05:29:12.903" v="6063" actId="164"/>
          <ac:spMkLst>
            <pc:docMk/>
            <pc:sldMk cId="4001290149" sldId="349"/>
            <ac:spMk id="357" creationId="{76992BE7-37AF-405F-83BD-E1E70CFAFD5B}"/>
          </ac:spMkLst>
        </pc:spChg>
        <pc:spChg chg="mod">
          <ac:chgData name="Jian" userId="dc9c5ffe-2e2f-4ce4-a6ad-08764b325b15" providerId="ADAL" clId="{9D86C80B-C324-4F68-8A36-C2EB371AB475}" dt="2020-10-16T05:29:12.903" v="6063" actId="164"/>
          <ac:spMkLst>
            <pc:docMk/>
            <pc:sldMk cId="4001290149" sldId="349"/>
            <ac:spMk id="360" creationId="{3AA31930-6C2F-4DE1-BF61-D0E886B3D85F}"/>
          </ac:spMkLst>
        </pc:spChg>
        <pc:spChg chg="mod">
          <ac:chgData name="Jian" userId="dc9c5ffe-2e2f-4ce4-a6ad-08764b325b15" providerId="ADAL" clId="{9D86C80B-C324-4F68-8A36-C2EB371AB475}" dt="2020-10-16T05:29:12.903" v="6063" actId="164"/>
          <ac:spMkLst>
            <pc:docMk/>
            <pc:sldMk cId="4001290149" sldId="349"/>
            <ac:spMk id="362" creationId="{61A19388-ABE3-402E-B12E-A5A7A7E41EBD}"/>
          </ac:spMkLst>
        </pc:spChg>
        <pc:spChg chg="mod">
          <ac:chgData name="Jian" userId="dc9c5ffe-2e2f-4ce4-a6ad-08764b325b15" providerId="ADAL" clId="{9D86C80B-C324-4F68-8A36-C2EB371AB475}" dt="2020-10-16T05:29:12.903" v="6063" actId="164"/>
          <ac:spMkLst>
            <pc:docMk/>
            <pc:sldMk cId="4001290149" sldId="349"/>
            <ac:spMk id="364" creationId="{4DE0AB71-C1F2-484D-BA0D-A144CE20C30F}"/>
          </ac:spMkLst>
        </pc:spChg>
        <pc:spChg chg="mod">
          <ac:chgData name="Jian" userId="dc9c5ffe-2e2f-4ce4-a6ad-08764b325b15" providerId="ADAL" clId="{9D86C80B-C324-4F68-8A36-C2EB371AB475}" dt="2020-10-16T05:29:12.903" v="6063" actId="164"/>
          <ac:spMkLst>
            <pc:docMk/>
            <pc:sldMk cId="4001290149" sldId="349"/>
            <ac:spMk id="366" creationId="{F40F98F6-1234-491F-BECD-0256041F3B96}"/>
          </ac:spMkLst>
        </pc:spChg>
        <pc:spChg chg="mod">
          <ac:chgData name="Jian" userId="dc9c5ffe-2e2f-4ce4-a6ad-08764b325b15" providerId="ADAL" clId="{9D86C80B-C324-4F68-8A36-C2EB371AB475}" dt="2020-10-16T05:29:12.903" v="6063" actId="164"/>
          <ac:spMkLst>
            <pc:docMk/>
            <pc:sldMk cId="4001290149" sldId="349"/>
            <ac:spMk id="368" creationId="{25A42A6D-A2AA-463A-AD5F-C933C92B56FF}"/>
          </ac:spMkLst>
        </pc:spChg>
        <pc:spChg chg="mod">
          <ac:chgData name="Jian" userId="dc9c5ffe-2e2f-4ce4-a6ad-08764b325b15" providerId="ADAL" clId="{9D86C80B-C324-4F68-8A36-C2EB371AB475}" dt="2020-10-16T05:29:12.903" v="6063" actId="164"/>
          <ac:spMkLst>
            <pc:docMk/>
            <pc:sldMk cId="4001290149" sldId="349"/>
            <ac:spMk id="369" creationId="{A10FEF16-6ED6-4C7E-B041-116BC2AA0B7E}"/>
          </ac:spMkLst>
        </pc:spChg>
        <pc:spChg chg="mod">
          <ac:chgData name="Jian" userId="dc9c5ffe-2e2f-4ce4-a6ad-08764b325b15" providerId="ADAL" clId="{9D86C80B-C324-4F68-8A36-C2EB371AB475}" dt="2020-10-16T05:29:12.903" v="6063" actId="164"/>
          <ac:spMkLst>
            <pc:docMk/>
            <pc:sldMk cId="4001290149" sldId="349"/>
            <ac:spMk id="371" creationId="{5806CEC9-589A-4E38-9F0E-7A9E7C72B51D}"/>
          </ac:spMkLst>
        </pc:spChg>
        <pc:spChg chg="mod">
          <ac:chgData name="Jian" userId="dc9c5ffe-2e2f-4ce4-a6ad-08764b325b15" providerId="ADAL" clId="{9D86C80B-C324-4F68-8A36-C2EB371AB475}" dt="2020-10-16T05:29:12.903" v="6063" actId="164"/>
          <ac:spMkLst>
            <pc:docMk/>
            <pc:sldMk cId="4001290149" sldId="349"/>
            <ac:spMk id="413" creationId="{ED39D473-689E-45CA-B8A5-47C6F8749562}"/>
          </ac:spMkLst>
        </pc:spChg>
        <pc:spChg chg="mod">
          <ac:chgData name="Jian" userId="dc9c5ffe-2e2f-4ce4-a6ad-08764b325b15" providerId="ADAL" clId="{9D86C80B-C324-4F68-8A36-C2EB371AB475}" dt="2020-10-16T05:29:12.903" v="6063" actId="164"/>
          <ac:spMkLst>
            <pc:docMk/>
            <pc:sldMk cId="4001290149" sldId="349"/>
            <ac:spMk id="416" creationId="{80FE2A1D-7E88-488A-AA1D-7279615E4FCB}"/>
          </ac:spMkLst>
        </pc:spChg>
        <pc:grpChg chg="add mod">
          <ac:chgData name="Jian" userId="dc9c5ffe-2e2f-4ce4-a6ad-08764b325b15" providerId="ADAL" clId="{9D86C80B-C324-4F68-8A36-C2EB371AB475}" dt="2020-10-16T05:29:15.891" v="6067" actId="1037"/>
          <ac:grpSpMkLst>
            <pc:docMk/>
            <pc:sldMk cId="4001290149" sldId="349"/>
            <ac:grpSpMk id="3" creationId="{F9BA56CE-0D8F-4BB9-B9DE-B8D09EDE47D4}"/>
          </ac:grpSpMkLst>
        </pc:grpChg>
      </pc:sldChg>
      <pc:sldChg chg="modSp new del mod">
        <pc:chgData name="Jian" userId="dc9c5ffe-2e2f-4ce4-a6ad-08764b325b15" providerId="ADAL" clId="{9D86C80B-C324-4F68-8A36-C2EB371AB475}" dt="2020-10-15T22:11:23.500" v="3768" actId="47"/>
        <pc:sldMkLst>
          <pc:docMk/>
          <pc:sldMk cId="507558407" sldId="350"/>
        </pc:sldMkLst>
        <pc:spChg chg="mod">
          <ac:chgData name="Jian" userId="dc9c5ffe-2e2f-4ce4-a6ad-08764b325b15" providerId="ADAL" clId="{9D86C80B-C324-4F68-8A36-C2EB371AB475}" dt="2020-10-15T22:07:34.757" v="3765" actId="20577"/>
          <ac:spMkLst>
            <pc:docMk/>
            <pc:sldMk cId="507558407" sldId="350"/>
            <ac:spMk id="2" creationId="{7A7213D8-78F7-4327-81B7-32FF95E7A784}"/>
          </ac:spMkLst>
        </pc:spChg>
      </pc:sldChg>
      <pc:sldChg chg="addSp delSp modSp new mod modAnim modNotesTx">
        <pc:chgData name="Jian" userId="dc9c5ffe-2e2f-4ce4-a6ad-08764b325b15" providerId="ADAL" clId="{9D86C80B-C324-4F68-8A36-C2EB371AB475}" dt="2020-10-17T01:42:07.311" v="17313" actId="14100"/>
        <pc:sldMkLst>
          <pc:docMk/>
          <pc:sldMk cId="909973930" sldId="350"/>
        </pc:sldMkLst>
        <pc:spChg chg="del">
          <ac:chgData name="Jian" userId="dc9c5ffe-2e2f-4ce4-a6ad-08764b325b15" providerId="ADAL" clId="{9D86C80B-C324-4F68-8A36-C2EB371AB475}" dt="2020-10-15T22:45:10.765" v="3836" actId="478"/>
          <ac:spMkLst>
            <pc:docMk/>
            <pc:sldMk cId="909973930" sldId="350"/>
            <ac:spMk id="2" creationId="{53E5FE07-4133-4518-B140-62996A5B291D}"/>
          </ac:spMkLst>
        </pc:spChg>
        <pc:spChg chg="del">
          <ac:chgData name="Jian" userId="dc9c5ffe-2e2f-4ce4-a6ad-08764b325b15" providerId="ADAL" clId="{9D86C80B-C324-4F68-8A36-C2EB371AB475}" dt="2020-10-15T22:45:09.636" v="3835" actId="478"/>
          <ac:spMkLst>
            <pc:docMk/>
            <pc:sldMk cId="909973930" sldId="350"/>
            <ac:spMk id="3" creationId="{A3A6A06D-09D8-4EDC-9DE1-6BDEFD09DB1C}"/>
          </ac:spMkLst>
        </pc:spChg>
        <pc:spChg chg="add mod">
          <ac:chgData name="Jian" userId="dc9c5ffe-2e2f-4ce4-a6ad-08764b325b15" providerId="ADAL" clId="{9D86C80B-C324-4F68-8A36-C2EB371AB475}" dt="2020-10-17T01:42:07.311" v="17313" actId="14100"/>
          <ac:spMkLst>
            <pc:docMk/>
            <pc:sldMk cId="909973930" sldId="350"/>
            <ac:spMk id="5" creationId="{9AE8A807-F18A-48D8-8EE2-BF408D16EC1E}"/>
          </ac:spMkLst>
        </pc:spChg>
        <pc:spChg chg="add mod">
          <ac:chgData name="Jian" userId="dc9c5ffe-2e2f-4ce4-a6ad-08764b325b15" providerId="ADAL" clId="{9D86C80B-C324-4F68-8A36-C2EB371AB475}" dt="2020-10-15T23:40:01.560" v="4370" actId="1076"/>
          <ac:spMkLst>
            <pc:docMk/>
            <pc:sldMk cId="909973930" sldId="350"/>
            <ac:spMk id="6" creationId="{6AEA34AF-556B-4B56-B1C2-E053BB744937}"/>
          </ac:spMkLst>
        </pc:spChg>
        <pc:spChg chg="add mod">
          <ac:chgData name="Jian" userId="dc9c5ffe-2e2f-4ce4-a6ad-08764b325b15" providerId="ADAL" clId="{9D86C80B-C324-4F68-8A36-C2EB371AB475}" dt="2020-10-15T23:40:08.046" v="4371" actId="1076"/>
          <ac:spMkLst>
            <pc:docMk/>
            <pc:sldMk cId="909973930" sldId="350"/>
            <ac:spMk id="8" creationId="{0BF06846-4A23-438A-B989-922E8EE8678D}"/>
          </ac:spMkLst>
        </pc:spChg>
        <pc:spChg chg="add mod">
          <ac:chgData name="Jian" userId="dc9c5ffe-2e2f-4ce4-a6ad-08764b325b15" providerId="ADAL" clId="{9D86C80B-C324-4F68-8A36-C2EB371AB475}" dt="2020-10-16T22:32:45.658" v="14604" actId="6549"/>
          <ac:spMkLst>
            <pc:docMk/>
            <pc:sldMk cId="909973930" sldId="350"/>
            <ac:spMk id="9" creationId="{5236166E-A95C-483F-8539-0162271E30D8}"/>
          </ac:spMkLst>
        </pc:spChg>
        <pc:spChg chg="add mod">
          <ac:chgData name="Jian" userId="dc9c5ffe-2e2f-4ce4-a6ad-08764b325b15" providerId="ADAL" clId="{9D86C80B-C324-4F68-8A36-C2EB371AB475}" dt="2020-10-15T22:45:11.676" v="3837"/>
          <ac:spMkLst>
            <pc:docMk/>
            <pc:sldMk cId="909973930" sldId="350"/>
            <ac:spMk id="10" creationId="{50BF2353-ABEC-4B84-923E-FFB5C8C11778}"/>
          </ac:spMkLst>
        </pc:spChg>
        <pc:spChg chg="add mod">
          <ac:chgData name="Jian" userId="dc9c5ffe-2e2f-4ce4-a6ad-08764b325b15" providerId="ADAL" clId="{9D86C80B-C324-4F68-8A36-C2EB371AB475}" dt="2020-10-15T22:45:11.676" v="3837"/>
          <ac:spMkLst>
            <pc:docMk/>
            <pc:sldMk cId="909973930" sldId="350"/>
            <ac:spMk id="11" creationId="{8950DF32-A23C-4451-8C44-190D11D9A228}"/>
          </ac:spMkLst>
        </pc:spChg>
        <pc:spChg chg="mod">
          <ac:chgData name="Jian" userId="dc9c5ffe-2e2f-4ce4-a6ad-08764b325b15" providerId="ADAL" clId="{9D86C80B-C324-4F68-8A36-C2EB371AB475}" dt="2020-10-15T23:31:31.234" v="3999"/>
          <ac:spMkLst>
            <pc:docMk/>
            <pc:sldMk cId="909973930" sldId="350"/>
            <ac:spMk id="18" creationId="{3E45E231-7796-4826-9D36-3A0D416562DC}"/>
          </ac:spMkLst>
        </pc:spChg>
        <pc:spChg chg="mod">
          <ac:chgData name="Jian" userId="dc9c5ffe-2e2f-4ce4-a6ad-08764b325b15" providerId="ADAL" clId="{9D86C80B-C324-4F68-8A36-C2EB371AB475}" dt="2020-10-15T23:31:31.234" v="3999"/>
          <ac:spMkLst>
            <pc:docMk/>
            <pc:sldMk cId="909973930" sldId="350"/>
            <ac:spMk id="19" creationId="{59828A40-2261-4F53-8AE2-329389ABAC82}"/>
          </ac:spMkLst>
        </pc:spChg>
        <pc:spChg chg="mod">
          <ac:chgData name="Jian" userId="dc9c5ffe-2e2f-4ce4-a6ad-08764b325b15" providerId="ADAL" clId="{9D86C80B-C324-4F68-8A36-C2EB371AB475}" dt="2020-10-15T23:31:31.234" v="3999"/>
          <ac:spMkLst>
            <pc:docMk/>
            <pc:sldMk cId="909973930" sldId="350"/>
            <ac:spMk id="20" creationId="{DEC230FC-B105-4A2C-A566-192739B6BEC2}"/>
          </ac:spMkLst>
        </pc:spChg>
        <pc:spChg chg="mod">
          <ac:chgData name="Jian" userId="dc9c5ffe-2e2f-4ce4-a6ad-08764b325b15" providerId="ADAL" clId="{9D86C80B-C324-4F68-8A36-C2EB371AB475}" dt="2020-10-15T23:31:31.234" v="3999"/>
          <ac:spMkLst>
            <pc:docMk/>
            <pc:sldMk cId="909973930" sldId="350"/>
            <ac:spMk id="21" creationId="{EA9DB076-9AAC-4A7D-833A-D3C2E9CC9CDC}"/>
          </ac:spMkLst>
        </pc:spChg>
        <pc:spChg chg="mod">
          <ac:chgData name="Jian" userId="dc9c5ffe-2e2f-4ce4-a6ad-08764b325b15" providerId="ADAL" clId="{9D86C80B-C324-4F68-8A36-C2EB371AB475}" dt="2020-10-15T23:31:31.234" v="3999"/>
          <ac:spMkLst>
            <pc:docMk/>
            <pc:sldMk cId="909973930" sldId="350"/>
            <ac:spMk id="22" creationId="{CA4142ED-4B14-49D2-8D8C-0F539BC376AF}"/>
          </ac:spMkLst>
        </pc:spChg>
        <pc:spChg chg="mod">
          <ac:chgData name="Jian" userId="dc9c5ffe-2e2f-4ce4-a6ad-08764b325b15" providerId="ADAL" clId="{9D86C80B-C324-4F68-8A36-C2EB371AB475}" dt="2020-10-15T23:31:31.234" v="3999"/>
          <ac:spMkLst>
            <pc:docMk/>
            <pc:sldMk cId="909973930" sldId="350"/>
            <ac:spMk id="23" creationId="{8D47AA14-EC29-43B1-B331-1F5D88795C1F}"/>
          </ac:spMkLst>
        </pc:spChg>
        <pc:spChg chg="mod">
          <ac:chgData name="Jian" userId="dc9c5ffe-2e2f-4ce4-a6ad-08764b325b15" providerId="ADAL" clId="{9D86C80B-C324-4F68-8A36-C2EB371AB475}" dt="2020-10-15T23:31:31.234" v="3999"/>
          <ac:spMkLst>
            <pc:docMk/>
            <pc:sldMk cId="909973930" sldId="350"/>
            <ac:spMk id="24" creationId="{3EDC6ED6-982C-44C4-8408-8976D5D28559}"/>
          </ac:spMkLst>
        </pc:spChg>
        <pc:spChg chg="mod">
          <ac:chgData name="Jian" userId="dc9c5ffe-2e2f-4ce4-a6ad-08764b325b15" providerId="ADAL" clId="{9D86C80B-C324-4F68-8A36-C2EB371AB475}" dt="2020-10-15T23:31:31.234" v="3999"/>
          <ac:spMkLst>
            <pc:docMk/>
            <pc:sldMk cId="909973930" sldId="350"/>
            <ac:spMk id="33" creationId="{97262D6C-B699-4000-A3DB-A55C509AA418}"/>
          </ac:spMkLst>
        </pc:spChg>
        <pc:spChg chg="mod">
          <ac:chgData name="Jian" userId="dc9c5ffe-2e2f-4ce4-a6ad-08764b325b15" providerId="ADAL" clId="{9D86C80B-C324-4F68-8A36-C2EB371AB475}" dt="2020-10-15T23:31:31.234" v="3999"/>
          <ac:spMkLst>
            <pc:docMk/>
            <pc:sldMk cId="909973930" sldId="350"/>
            <ac:spMk id="34" creationId="{2821F448-1127-413F-AB95-A8B255AB22BC}"/>
          </ac:spMkLst>
        </pc:spChg>
        <pc:spChg chg="mod">
          <ac:chgData name="Jian" userId="dc9c5ffe-2e2f-4ce4-a6ad-08764b325b15" providerId="ADAL" clId="{9D86C80B-C324-4F68-8A36-C2EB371AB475}" dt="2020-10-15T23:31:31.234" v="3999"/>
          <ac:spMkLst>
            <pc:docMk/>
            <pc:sldMk cId="909973930" sldId="350"/>
            <ac:spMk id="35" creationId="{2A4DAC40-B501-460E-A83F-457D6B2AC413}"/>
          </ac:spMkLst>
        </pc:spChg>
        <pc:spChg chg="mod">
          <ac:chgData name="Jian" userId="dc9c5ffe-2e2f-4ce4-a6ad-08764b325b15" providerId="ADAL" clId="{9D86C80B-C324-4F68-8A36-C2EB371AB475}" dt="2020-10-15T23:31:31.234" v="3999"/>
          <ac:spMkLst>
            <pc:docMk/>
            <pc:sldMk cId="909973930" sldId="350"/>
            <ac:spMk id="43" creationId="{219050C4-CD96-420B-B23F-89E8AE47872C}"/>
          </ac:spMkLst>
        </pc:spChg>
        <pc:spChg chg="mod">
          <ac:chgData name="Jian" userId="dc9c5ffe-2e2f-4ce4-a6ad-08764b325b15" providerId="ADAL" clId="{9D86C80B-C324-4F68-8A36-C2EB371AB475}" dt="2020-10-15T23:31:31.234" v="3999"/>
          <ac:spMkLst>
            <pc:docMk/>
            <pc:sldMk cId="909973930" sldId="350"/>
            <ac:spMk id="44" creationId="{4F818600-FD00-4460-9FCF-D1A62BB96B17}"/>
          </ac:spMkLst>
        </pc:spChg>
        <pc:spChg chg="mod">
          <ac:chgData name="Jian" userId="dc9c5ffe-2e2f-4ce4-a6ad-08764b325b15" providerId="ADAL" clId="{9D86C80B-C324-4F68-8A36-C2EB371AB475}" dt="2020-10-15T23:31:31.234" v="3999"/>
          <ac:spMkLst>
            <pc:docMk/>
            <pc:sldMk cId="909973930" sldId="350"/>
            <ac:spMk id="45" creationId="{26850956-C339-4CCF-BEC9-8058CC8C7C4C}"/>
          </ac:spMkLst>
        </pc:spChg>
        <pc:spChg chg="mod">
          <ac:chgData name="Jian" userId="dc9c5ffe-2e2f-4ce4-a6ad-08764b325b15" providerId="ADAL" clId="{9D86C80B-C324-4F68-8A36-C2EB371AB475}" dt="2020-10-15T23:31:31.234" v="3999"/>
          <ac:spMkLst>
            <pc:docMk/>
            <pc:sldMk cId="909973930" sldId="350"/>
            <ac:spMk id="53" creationId="{0C495F90-BD95-4DA5-9142-3CB1A40EF809}"/>
          </ac:spMkLst>
        </pc:spChg>
        <pc:spChg chg="mod">
          <ac:chgData name="Jian" userId="dc9c5ffe-2e2f-4ce4-a6ad-08764b325b15" providerId="ADAL" clId="{9D86C80B-C324-4F68-8A36-C2EB371AB475}" dt="2020-10-15T23:31:31.234" v="3999"/>
          <ac:spMkLst>
            <pc:docMk/>
            <pc:sldMk cId="909973930" sldId="350"/>
            <ac:spMk id="54" creationId="{772201D0-9F44-45EC-838B-1B906892BCB5}"/>
          </ac:spMkLst>
        </pc:spChg>
        <pc:spChg chg="mod">
          <ac:chgData name="Jian" userId="dc9c5ffe-2e2f-4ce4-a6ad-08764b325b15" providerId="ADAL" clId="{9D86C80B-C324-4F68-8A36-C2EB371AB475}" dt="2020-10-15T23:31:31.234" v="3999"/>
          <ac:spMkLst>
            <pc:docMk/>
            <pc:sldMk cId="909973930" sldId="350"/>
            <ac:spMk id="55" creationId="{4A3E8F3B-7F1E-4B52-A59E-97188D0A3A1D}"/>
          </ac:spMkLst>
        </pc:spChg>
        <pc:spChg chg="mod">
          <ac:chgData name="Jian" userId="dc9c5ffe-2e2f-4ce4-a6ad-08764b325b15" providerId="ADAL" clId="{9D86C80B-C324-4F68-8A36-C2EB371AB475}" dt="2020-10-15T23:31:31.234" v="3999"/>
          <ac:spMkLst>
            <pc:docMk/>
            <pc:sldMk cId="909973930" sldId="350"/>
            <ac:spMk id="63" creationId="{20FCCE8F-A71A-4765-9B06-69436D85CB3B}"/>
          </ac:spMkLst>
        </pc:spChg>
        <pc:spChg chg="mod">
          <ac:chgData name="Jian" userId="dc9c5ffe-2e2f-4ce4-a6ad-08764b325b15" providerId="ADAL" clId="{9D86C80B-C324-4F68-8A36-C2EB371AB475}" dt="2020-10-15T23:31:31.234" v="3999"/>
          <ac:spMkLst>
            <pc:docMk/>
            <pc:sldMk cId="909973930" sldId="350"/>
            <ac:spMk id="64" creationId="{977778CB-F22C-4906-A7E8-75467798F0AB}"/>
          </ac:spMkLst>
        </pc:spChg>
        <pc:spChg chg="mod">
          <ac:chgData name="Jian" userId="dc9c5ffe-2e2f-4ce4-a6ad-08764b325b15" providerId="ADAL" clId="{9D86C80B-C324-4F68-8A36-C2EB371AB475}" dt="2020-10-15T23:31:31.234" v="3999"/>
          <ac:spMkLst>
            <pc:docMk/>
            <pc:sldMk cId="909973930" sldId="350"/>
            <ac:spMk id="71" creationId="{A5EB75D3-5BFD-40DB-901C-3DAC98C5722F}"/>
          </ac:spMkLst>
        </pc:spChg>
        <pc:spChg chg="mod">
          <ac:chgData name="Jian" userId="dc9c5ffe-2e2f-4ce4-a6ad-08764b325b15" providerId="ADAL" clId="{9D86C80B-C324-4F68-8A36-C2EB371AB475}" dt="2020-10-15T23:31:31.234" v="3999"/>
          <ac:spMkLst>
            <pc:docMk/>
            <pc:sldMk cId="909973930" sldId="350"/>
            <ac:spMk id="72" creationId="{307F20CB-F60A-457C-ABFD-6252800759DE}"/>
          </ac:spMkLst>
        </pc:spChg>
        <pc:spChg chg="mod">
          <ac:chgData name="Jian" userId="dc9c5ffe-2e2f-4ce4-a6ad-08764b325b15" providerId="ADAL" clId="{9D86C80B-C324-4F68-8A36-C2EB371AB475}" dt="2020-10-15T23:31:31.234" v="3999"/>
          <ac:spMkLst>
            <pc:docMk/>
            <pc:sldMk cId="909973930" sldId="350"/>
            <ac:spMk id="79" creationId="{6BC157E6-68C2-479F-9473-2B12940DCF16}"/>
          </ac:spMkLst>
        </pc:spChg>
        <pc:spChg chg="mod">
          <ac:chgData name="Jian" userId="dc9c5ffe-2e2f-4ce4-a6ad-08764b325b15" providerId="ADAL" clId="{9D86C80B-C324-4F68-8A36-C2EB371AB475}" dt="2020-10-15T23:31:31.234" v="3999"/>
          <ac:spMkLst>
            <pc:docMk/>
            <pc:sldMk cId="909973930" sldId="350"/>
            <ac:spMk id="80" creationId="{CEA5A21A-CEAD-45B2-ACFE-DE801AEBAC38}"/>
          </ac:spMkLst>
        </pc:spChg>
        <pc:spChg chg="mod">
          <ac:chgData name="Jian" userId="dc9c5ffe-2e2f-4ce4-a6ad-08764b325b15" providerId="ADAL" clId="{9D86C80B-C324-4F68-8A36-C2EB371AB475}" dt="2020-10-15T23:31:31.234" v="3999"/>
          <ac:spMkLst>
            <pc:docMk/>
            <pc:sldMk cId="909973930" sldId="350"/>
            <ac:spMk id="81" creationId="{1B670062-DAFC-41C6-BDDD-C931EBB49D96}"/>
          </ac:spMkLst>
        </pc:spChg>
        <pc:spChg chg="mod">
          <ac:chgData name="Jian" userId="dc9c5ffe-2e2f-4ce4-a6ad-08764b325b15" providerId="ADAL" clId="{9D86C80B-C324-4F68-8A36-C2EB371AB475}" dt="2020-10-15T23:31:31.234" v="3999"/>
          <ac:spMkLst>
            <pc:docMk/>
            <pc:sldMk cId="909973930" sldId="350"/>
            <ac:spMk id="89" creationId="{21A44BCB-A463-4FD0-8E82-AE35A498B351}"/>
          </ac:spMkLst>
        </pc:spChg>
        <pc:spChg chg="mod">
          <ac:chgData name="Jian" userId="dc9c5ffe-2e2f-4ce4-a6ad-08764b325b15" providerId="ADAL" clId="{9D86C80B-C324-4F68-8A36-C2EB371AB475}" dt="2020-10-15T23:31:31.234" v="3999"/>
          <ac:spMkLst>
            <pc:docMk/>
            <pc:sldMk cId="909973930" sldId="350"/>
            <ac:spMk id="90" creationId="{61724909-5363-44A0-8A2C-914170146641}"/>
          </ac:spMkLst>
        </pc:spChg>
        <pc:spChg chg="mod">
          <ac:chgData name="Jian" userId="dc9c5ffe-2e2f-4ce4-a6ad-08764b325b15" providerId="ADAL" clId="{9D86C80B-C324-4F68-8A36-C2EB371AB475}" dt="2020-10-15T23:31:31.234" v="3999"/>
          <ac:spMkLst>
            <pc:docMk/>
            <pc:sldMk cId="909973930" sldId="350"/>
            <ac:spMk id="97" creationId="{D37D7952-EC79-4189-AC16-EC4CF58C328B}"/>
          </ac:spMkLst>
        </pc:spChg>
        <pc:spChg chg="mod">
          <ac:chgData name="Jian" userId="dc9c5ffe-2e2f-4ce4-a6ad-08764b325b15" providerId="ADAL" clId="{9D86C80B-C324-4F68-8A36-C2EB371AB475}" dt="2020-10-15T23:31:31.234" v="3999"/>
          <ac:spMkLst>
            <pc:docMk/>
            <pc:sldMk cId="909973930" sldId="350"/>
            <ac:spMk id="98" creationId="{2623B3B5-0D69-4DD5-8D20-0F2FA09B606D}"/>
          </ac:spMkLst>
        </pc:spChg>
        <pc:spChg chg="mod">
          <ac:chgData name="Jian" userId="dc9c5ffe-2e2f-4ce4-a6ad-08764b325b15" providerId="ADAL" clId="{9D86C80B-C324-4F68-8A36-C2EB371AB475}" dt="2020-10-15T23:31:31.234" v="3999"/>
          <ac:spMkLst>
            <pc:docMk/>
            <pc:sldMk cId="909973930" sldId="350"/>
            <ac:spMk id="109" creationId="{A5E0D08C-2434-4F83-B4B0-1B078F25B5D5}"/>
          </ac:spMkLst>
        </pc:spChg>
        <pc:spChg chg="mod">
          <ac:chgData name="Jian" userId="dc9c5ffe-2e2f-4ce4-a6ad-08764b325b15" providerId="ADAL" clId="{9D86C80B-C324-4F68-8A36-C2EB371AB475}" dt="2020-10-15T23:31:31.234" v="3999"/>
          <ac:spMkLst>
            <pc:docMk/>
            <pc:sldMk cId="909973930" sldId="350"/>
            <ac:spMk id="112" creationId="{6389D0A9-E9E2-4778-8DF3-99FD196131B2}"/>
          </ac:spMkLst>
        </pc:spChg>
        <pc:spChg chg="mod">
          <ac:chgData name="Jian" userId="dc9c5ffe-2e2f-4ce4-a6ad-08764b325b15" providerId="ADAL" clId="{9D86C80B-C324-4F68-8A36-C2EB371AB475}" dt="2020-10-15T23:31:31.234" v="3999"/>
          <ac:spMkLst>
            <pc:docMk/>
            <pc:sldMk cId="909973930" sldId="350"/>
            <ac:spMk id="113" creationId="{5D3F76BE-0205-4697-B1DE-50F2409994AA}"/>
          </ac:spMkLst>
        </pc:spChg>
        <pc:spChg chg="mod">
          <ac:chgData name="Jian" userId="dc9c5ffe-2e2f-4ce4-a6ad-08764b325b15" providerId="ADAL" clId="{9D86C80B-C324-4F68-8A36-C2EB371AB475}" dt="2020-10-15T23:31:31.234" v="3999"/>
          <ac:spMkLst>
            <pc:docMk/>
            <pc:sldMk cId="909973930" sldId="350"/>
            <ac:spMk id="114" creationId="{47C55EE3-2F83-45D0-9DE7-9A3FE486E03E}"/>
          </ac:spMkLst>
        </pc:spChg>
        <pc:spChg chg="mod">
          <ac:chgData name="Jian" userId="dc9c5ffe-2e2f-4ce4-a6ad-08764b325b15" providerId="ADAL" clId="{9D86C80B-C324-4F68-8A36-C2EB371AB475}" dt="2020-10-15T23:31:31.234" v="3999"/>
          <ac:spMkLst>
            <pc:docMk/>
            <pc:sldMk cId="909973930" sldId="350"/>
            <ac:spMk id="122" creationId="{061F6F5E-8772-4AC5-81BE-7CD24DEBF6E1}"/>
          </ac:spMkLst>
        </pc:spChg>
        <pc:spChg chg="mod">
          <ac:chgData name="Jian" userId="dc9c5ffe-2e2f-4ce4-a6ad-08764b325b15" providerId="ADAL" clId="{9D86C80B-C324-4F68-8A36-C2EB371AB475}" dt="2020-10-15T23:31:31.234" v="3999"/>
          <ac:spMkLst>
            <pc:docMk/>
            <pc:sldMk cId="909973930" sldId="350"/>
            <ac:spMk id="123" creationId="{98E6029E-112D-4AE5-AE3D-AD55AAC3946F}"/>
          </ac:spMkLst>
        </pc:spChg>
        <pc:spChg chg="mod">
          <ac:chgData name="Jian" userId="dc9c5ffe-2e2f-4ce4-a6ad-08764b325b15" providerId="ADAL" clId="{9D86C80B-C324-4F68-8A36-C2EB371AB475}" dt="2020-10-15T23:31:31.234" v="3999"/>
          <ac:spMkLst>
            <pc:docMk/>
            <pc:sldMk cId="909973930" sldId="350"/>
            <ac:spMk id="130" creationId="{E76BAD53-59F7-4911-9952-99C067535B9E}"/>
          </ac:spMkLst>
        </pc:spChg>
        <pc:spChg chg="mod">
          <ac:chgData name="Jian" userId="dc9c5ffe-2e2f-4ce4-a6ad-08764b325b15" providerId="ADAL" clId="{9D86C80B-C324-4F68-8A36-C2EB371AB475}" dt="2020-10-15T23:31:31.234" v="3999"/>
          <ac:spMkLst>
            <pc:docMk/>
            <pc:sldMk cId="909973930" sldId="350"/>
            <ac:spMk id="131" creationId="{B591EC8A-56A2-44C6-AC6D-AF7A60418DA1}"/>
          </ac:spMkLst>
        </pc:spChg>
        <pc:spChg chg="mod">
          <ac:chgData name="Jian" userId="dc9c5ffe-2e2f-4ce4-a6ad-08764b325b15" providerId="ADAL" clId="{9D86C80B-C324-4F68-8A36-C2EB371AB475}" dt="2020-10-15T23:31:31.234" v="3999"/>
          <ac:spMkLst>
            <pc:docMk/>
            <pc:sldMk cId="909973930" sldId="350"/>
            <ac:spMk id="139" creationId="{5D99D037-CAD4-4A76-B69D-E464FED07FBB}"/>
          </ac:spMkLst>
        </pc:spChg>
        <pc:spChg chg="mod">
          <ac:chgData name="Jian" userId="dc9c5ffe-2e2f-4ce4-a6ad-08764b325b15" providerId="ADAL" clId="{9D86C80B-C324-4F68-8A36-C2EB371AB475}" dt="2020-10-15T23:31:31.234" v="3999"/>
          <ac:spMkLst>
            <pc:docMk/>
            <pc:sldMk cId="909973930" sldId="350"/>
            <ac:spMk id="140" creationId="{2B98E37D-E947-442F-9E96-DE07B5DD99B8}"/>
          </ac:spMkLst>
        </pc:spChg>
        <pc:spChg chg="mod">
          <ac:chgData name="Jian" userId="dc9c5ffe-2e2f-4ce4-a6ad-08764b325b15" providerId="ADAL" clId="{9D86C80B-C324-4F68-8A36-C2EB371AB475}" dt="2020-10-15T23:31:31.234" v="3999"/>
          <ac:spMkLst>
            <pc:docMk/>
            <pc:sldMk cId="909973930" sldId="350"/>
            <ac:spMk id="148" creationId="{8FEB9AAE-722E-4214-A8ED-7D514835E77F}"/>
          </ac:spMkLst>
        </pc:spChg>
        <pc:spChg chg="mod">
          <ac:chgData name="Jian" userId="dc9c5ffe-2e2f-4ce4-a6ad-08764b325b15" providerId="ADAL" clId="{9D86C80B-C324-4F68-8A36-C2EB371AB475}" dt="2020-10-15T23:31:31.234" v="3999"/>
          <ac:spMkLst>
            <pc:docMk/>
            <pc:sldMk cId="909973930" sldId="350"/>
            <ac:spMk id="151" creationId="{9DF75F1D-39C0-4253-8839-A29F49C084CB}"/>
          </ac:spMkLst>
        </pc:spChg>
        <pc:spChg chg="mod">
          <ac:chgData name="Jian" userId="dc9c5ffe-2e2f-4ce4-a6ad-08764b325b15" providerId="ADAL" clId="{9D86C80B-C324-4F68-8A36-C2EB371AB475}" dt="2020-10-16T22:10:51.028" v="13119" actId="403"/>
          <ac:spMkLst>
            <pc:docMk/>
            <pc:sldMk cId="909973930" sldId="350"/>
            <ac:spMk id="152" creationId="{AEF8A642-BD19-4C73-9547-6A69F333BCF1}"/>
          </ac:spMkLst>
        </pc:spChg>
        <pc:spChg chg="mod">
          <ac:chgData name="Jian" userId="dc9c5ffe-2e2f-4ce4-a6ad-08764b325b15" providerId="ADAL" clId="{9D86C80B-C324-4F68-8A36-C2EB371AB475}" dt="2020-10-15T23:31:31.234" v="3999"/>
          <ac:spMkLst>
            <pc:docMk/>
            <pc:sldMk cId="909973930" sldId="350"/>
            <ac:spMk id="154" creationId="{0D336596-2D4C-42AF-957A-3D5FB9DD8090}"/>
          </ac:spMkLst>
        </pc:spChg>
        <pc:spChg chg="mod">
          <ac:chgData name="Jian" userId="dc9c5ffe-2e2f-4ce4-a6ad-08764b325b15" providerId="ADAL" clId="{9D86C80B-C324-4F68-8A36-C2EB371AB475}" dt="2020-10-15T23:31:31.234" v="3999"/>
          <ac:spMkLst>
            <pc:docMk/>
            <pc:sldMk cId="909973930" sldId="350"/>
            <ac:spMk id="155" creationId="{AE94D445-DA8D-4B5E-9709-8B61D8C7AF79}"/>
          </ac:spMkLst>
        </pc:spChg>
        <pc:spChg chg="mod">
          <ac:chgData name="Jian" userId="dc9c5ffe-2e2f-4ce4-a6ad-08764b325b15" providerId="ADAL" clId="{9D86C80B-C324-4F68-8A36-C2EB371AB475}" dt="2020-10-15T23:31:31.234" v="3999"/>
          <ac:spMkLst>
            <pc:docMk/>
            <pc:sldMk cId="909973930" sldId="350"/>
            <ac:spMk id="156" creationId="{1021647D-FA14-41FC-A8A2-D5E81C01360D}"/>
          </ac:spMkLst>
        </pc:spChg>
        <pc:spChg chg="mod">
          <ac:chgData name="Jian" userId="dc9c5ffe-2e2f-4ce4-a6ad-08764b325b15" providerId="ADAL" clId="{9D86C80B-C324-4F68-8A36-C2EB371AB475}" dt="2020-10-15T23:31:31.234" v="3999"/>
          <ac:spMkLst>
            <pc:docMk/>
            <pc:sldMk cId="909973930" sldId="350"/>
            <ac:spMk id="157" creationId="{6E22E163-E944-453D-AE40-9C18D87520B6}"/>
          </ac:spMkLst>
        </pc:spChg>
        <pc:spChg chg="mod">
          <ac:chgData name="Jian" userId="dc9c5ffe-2e2f-4ce4-a6ad-08764b325b15" providerId="ADAL" clId="{9D86C80B-C324-4F68-8A36-C2EB371AB475}" dt="2020-10-15T23:31:31.234" v="3999"/>
          <ac:spMkLst>
            <pc:docMk/>
            <pc:sldMk cId="909973930" sldId="350"/>
            <ac:spMk id="158" creationId="{F6182083-FCD2-464D-81F8-1334091155CA}"/>
          </ac:spMkLst>
        </pc:spChg>
        <pc:spChg chg="mod">
          <ac:chgData name="Jian" userId="dc9c5ffe-2e2f-4ce4-a6ad-08764b325b15" providerId="ADAL" clId="{9D86C80B-C324-4F68-8A36-C2EB371AB475}" dt="2020-10-15T23:31:31.234" v="3999"/>
          <ac:spMkLst>
            <pc:docMk/>
            <pc:sldMk cId="909973930" sldId="350"/>
            <ac:spMk id="159" creationId="{1505C82B-C069-4761-ACFC-A037186FA8FE}"/>
          </ac:spMkLst>
        </pc:spChg>
        <pc:spChg chg="mod">
          <ac:chgData name="Jian" userId="dc9c5ffe-2e2f-4ce4-a6ad-08764b325b15" providerId="ADAL" clId="{9D86C80B-C324-4F68-8A36-C2EB371AB475}" dt="2020-10-15T23:31:31.234" v="3999"/>
          <ac:spMkLst>
            <pc:docMk/>
            <pc:sldMk cId="909973930" sldId="350"/>
            <ac:spMk id="160" creationId="{B612EB50-E990-43DC-98A1-EA8208A46E68}"/>
          </ac:spMkLst>
        </pc:spChg>
        <pc:spChg chg="add del mod">
          <ac:chgData name="Jian" userId="dc9c5ffe-2e2f-4ce4-a6ad-08764b325b15" providerId="ADAL" clId="{9D86C80B-C324-4F68-8A36-C2EB371AB475}" dt="2020-10-15T23:31:39.674" v="4019" actId="478"/>
          <ac:spMkLst>
            <pc:docMk/>
            <pc:sldMk cId="909973930" sldId="350"/>
            <ac:spMk id="161" creationId="{A0731B3E-0FBF-4EE9-AD81-FA5BC72073FA}"/>
          </ac:spMkLst>
        </pc:spChg>
        <pc:spChg chg="add mod">
          <ac:chgData name="Jian" userId="dc9c5ffe-2e2f-4ce4-a6ad-08764b325b15" providerId="ADAL" clId="{9D86C80B-C324-4F68-8A36-C2EB371AB475}" dt="2020-10-16T20:46:52.602" v="9134" actId="1037"/>
          <ac:spMkLst>
            <pc:docMk/>
            <pc:sldMk cId="909973930" sldId="350"/>
            <ac:spMk id="185" creationId="{BA277E24-9FB9-4E3F-AF81-9D18EE04AEEF}"/>
          </ac:spMkLst>
        </pc:spChg>
        <pc:grpChg chg="add mod">
          <ac:chgData name="Jian" userId="dc9c5ffe-2e2f-4ce4-a6ad-08764b325b15" providerId="ADAL" clId="{9D86C80B-C324-4F68-8A36-C2EB371AB475}" dt="2020-10-15T23:33:23.806" v="4186" actId="1037"/>
          <ac:grpSpMkLst>
            <pc:docMk/>
            <pc:sldMk cId="909973930" sldId="350"/>
            <ac:grpSpMk id="13" creationId="{80981F12-5432-4B37-BAAA-4723026D5F94}"/>
          </ac:grpSpMkLst>
        </pc:grpChg>
        <pc:grpChg chg="add mod">
          <ac:chgData name="Jian" userId="dc9c5ffe-2e2f-4ce4-a6ad-08764b325b15" providerId="ADAL" clId="{9D86C80B-C324-4F68-8A36-C2EB371AB475}" dt="2020-10-16T20:46:37.087" v="9100" actId="1036"/>
          <ac:grpSpMkLst>
            <pc:docMk/>
            <pc:sldMk cId="909973930" sldId="350"/>
            <ac:grpSpMk id="150" creationId="{B27A9357-6C39-47BF-8257-C8C1AD021890}"/>
          </ac:grpSpMkLst>
        </pc:grpChg>
        <pc:grpChg chg="add mod">
          <ac:chgData name="Jian" userId="dc9c5ffe-2e2f-4ce4-a6ad-08764b325b15" providerId="ADAL" clId="{9D86C80B-C324-4F68-8A36-C2EB371AB475}" dt="2020-10-15T23:33:23.806" v="4186" actId="1037"/>
          <ac:grpSpMkLst>
            <pc:docMk/>
            <pc:sldMk cId="909973930" sldId="350"/>
            <ac:grpSpMk id="153" creationId="{D94B3F55-6C99-4B97-9E58-FA6C2B6E6322}"/>
          </ac:grpSpMkLst>
        </pc:grpChg>
        <pc:cxnChg chg="add mod">
          <ac:chgData name="Jian" userId="dc9c5ffe-2e2f-4ce4-a6ad-08764b325b15" providerId="ADAL" clId="{9D86C80B-C324-4F68-8A36-C2EB371AB475}" dt="2020-10-17T01:42:07.311" v="17313" actId="14100"/>
          <ac:cxnSpMkLst>
            <pc:docMk/>
            <pc:sldMk cId="909973930" sldId="350"/>
            <ac:cxnSpMk id="7" creationId="{6226012D-3CFB-41F9-AD3C-3B58D465BE76}"/>
          </ac:cxnSpMkLst>
        </pc:cxnChg>
        <pc:cxnChg chg="add mod">
          <ac:chgData name="Jian" userId="dc9c5ffe-2e2f-4ce4-a6ad-08764b325b15" providerId="ADAL" clId="{9D86C80B-C324-4F68-8A36-C2EB371AB475}" dt="2020-10-16T22:10:51.028" v="13119" actId="403"/>
          <ac:cxnSpMkLst>
            <pc:docMk/>
            <pc:sldMk cId="909973930" sldId="350"/>
            <ac:cxnSpMk id="12" creationId="{4BFF40AF-0684-498E-A251-3B4B09D32A35}"/>
          </ac:cxnSpMkLst>
        </pc:cxnChg>
        <pc:cxnChg chg="mod">
          <ac:chgData name="Jian" userId="dc9c5ffe-2e2f-4ce4-a6ad-08764b325b15" providerId="ADAL" clId="{9D86C80B-C324-4F68-8A36-C2EB371AB475}" dt="2020-10-15T23:31:31.234" v="3999"/>
          <ac:cxnSpMkLst>
            <pc:docMk/>
            <pc:sldMk cId="909973930" sldId="350"/>
            <ac:cxnSpMk id="14" creationId="{6FA7B864-3B3A-41FC-82FD-346A84C3F7E6}"/>
          </ac:cxnSpMkLst>
        </pc:cxnChg>
        <pc:cxnChg chg="mod">
          <ac:chgData name="Jian" userId="dc9c5ffe-2e2f-4ce4-a6ad-08764b325b15" providerId="ADAL" clId="{9D86C80B-C324-4F68-8A36-C2EB371AB475}" dt="2020-10-15T23:31:31.234" v="3999"/>
          <ac:cxnSpMkLst>
            <pc:docMk/>
            <pc:sldMk cId="909973930" sldId="350"/>
            <ac:cxnSpMk id="15" creationId="{90B9501A-8508-48FE-A812-17CCF08F34EB}"/>
          </ac:cxnSpMkLst>
        </pc:cxnChg>
        <pc:cxnChg chg="mod">
          <ac:chgData name="Jian" userId="dc9c5ffe-2e2f-4ce4-a6ad-08764b325b15" providerId="ADAL" clId="{9D86C80B-C324-4F68-8A36-C2EB371AB475}" dt="2020-10-15T23:31:31.234" v="3999"/>
          <ac:cxnSpMkLst>
            <pc:docMk/>
            <pc:sldMk cId="909973930" sldId="350"/>
            <ac:cxnSpMk id="16" creationId="{7AF9F7B5-5BD7-4E77-A350-7A734B179039}"/>
          </ac:cxnSpMkLst>
        </pc:cxnChg>
        <pc:cxnChg chg="mod">
          <ac:chgData name="Jian" userId="dc9c5ffe-2e2f-4ce4-a6ad-08764b325b15" providerId="ADAL" clId="{9D86C80B-C324-4F68-8A36-C2EB371AB475}" dt="2020-10-15T23:31:31.234" v="3999"/>
          <ac:cxnSpMkLst>
            <pc:docMk/>
            <pc:sldMk cId="909973930" sldId="350"/>
            <ac:cxnSpMk id="17" creationId="{204E0957-8689-4683-9AD3-837D94C62DA1}"/>
          </ac:cxnSpMkLst>
        </pc:cxnChg>
        <pc:cxnChg chg="mod">
          <ac:chgData name="Jian" userId="dc9c5ffe-2e2f-4ce4-a6ad-08764b325b15" providerId="ADAL" clId="{9D86C80B-C324-4F68-8A36-C2EB371AB475}" dt="2020-10-15T23:31:31.234" v="3999"/>
          <ac:cxnSpMkLst>
            <pc:docMk/>
            <pc:sldMk cId="909973930" sldId="350"/>
            <ac:cxnSpMk id="25" creationId="{9EF68008-254F-47CE-9B88-C289D27552DA}"/>
          </ac:cxnSpMkLst>
        </pc:cxnChg>
        <pc:cxnChg chg="mod">
          <ac:chgData name="Jian" userId="dc9c5ffe-2e2f-4ce4-a6ad-08764b325b15" providerId="ADAL" clId="{9D86C80B-C324-4F68-8A36-C2EB371AB475}" dt="2020-10-15T23:31:31.234" v="3999"/>
          <ac:cxnSpMkLst>
            <pc:docMk/>
            <pc:sldMk cId="909973930" sldId="350"/>
            <ac:cxnSpMk id="26" creationId="{32DC3792-C7C2-4F80-8534-7B9A5932C973}"/>
          </ac:cxnSpMkLst>
        </pc:cxnChg>
        <pc:cxnChg chg="mod">
          <ac:chgData name="Jian" userId="dc9c5ffe-2e2f-4ce4-a6ad-08764b325b15" providerId="ADAL" clId="{9D86C80B-C324-4F68-8A36-C2EB371AB475}" dt="2020-10-15T23:31:31.234" v="3999"/>
          <ac:cxnSpMkLst>
            <pc:docMk/>
            <pc:sldMk cId="909973930" sldId="350"/>
            <ac:cxnSpMk id="27" creationId="{0E0FA8A0-8BF8-4F69-A82C-F766F002337C}"/>
          </ac:cxnSpMkLst>
        </pc:cxnChg>
        <pc:cxnChg chg="mod">
          <ac:chgData name="Jian" userId="dc9c5ffe-2e2f-4ce4-a6ad-08764b325b15" providerId="ADAL" clId="{9D86C80B-C324-4F68-8A36-C2EB371AB475}" dt="2020-10-15T23:31:31.234" v="3999"/>
          <ac:cxnSpMkLst>
            <pc:docMk/>
            <pc:sldMk cId="909973930" sldId="350"/>
            <ac:cxnSpMk id="28" creationId="{44C72AA3-4AD6-490E-A386-045B4E1643CC}"/>
          </ac:cxnSpMkLst>
        </pc:cxnChg>
        <pc:cxnChg chg="mod">
          <ac:chgData name="Jian" userId="dc9c5ffe-2e2f-4ce4-a6ad-08764b325b15" providerId="ADAL" clId="{9D86C80B-C324-4F68-8A36-C2EB371AB475}" dt="2020-10-15T23:31:31.234" v="3999"/>
          <ac:cxnSpMkLst>
            <pc:docMk/>
            <pc:sldMk cId="909973930" sldId="350"/>
            <ac:cxnSpMk id="29" creationId="{222B8F53-BB16-46FE-BCC1-E65E94E0815E}"/>
          </ac:cxnSpMkLst>
        </pc:cxnChg>
        <pc:cxnChg chg="mod">
          <ac:chgData name="Jian" userId="dc9c5ffe-2e2f-4ce4-a6ad-08764b325b15" providerId="ADAL" clId="{9D86C80B-C324-4F68-8A36-C2EB371AB475}" dt="2020-10-15T23:31:31.234" v="3999"/>
          <ac:cxnSpMkLst>
            <pc:docMk/>
            <pc:sldMk cId="909973930" sldId="350"/>
            <ac:cxnSpMk id="30" creationId="{AF623D14-64C2-426E-B2C0-93F62D44B874}"/>
          </ac:cxnSpMkLst>
        </pc:cxnChg>
        <pc:cxnChg chg="mod">
          <ac:chgData name="Jian" userId="dc9c5ffe-2e2f-4ce4-a6ad-08764b325b15" providerId="ADAL" clId="{9D86C80B-C324-4F68-8A36-C2EB371AB475}" dt="2020-10-15T23:31:31.234" v="3999"/>
          <ac:cxnSpMkLst>
            <pc:docMk/>
            <pc:sldMk cId="909973930" sldId="350"/>
            <ac:cxnSpMk id="31" creationId="{406960A0-88CD-44CF-A0E2-8AB9217B4B3A}"/>
          </ac:cxnSpMkLst>
        </pc:cxnChg>
        <pc:cxnChg chg="mod">
          <ac:chgData name="Jian" userId="dc9c5ffe-2e2f-4ce4-a6ad-08764b325b15" providerId="ADAL" clId="{9D86C80B-C324-4F68-8A36-C2EB371AB475}" dt="2020-10-15T23:31:31.234" v="3999"/>
          <ac:cxnSpMkLst>
            <pc:docMk/>
            <pc:sldMk cId="909973930" sldId="350"/>
            <ac:cxnSpMk id="32" creationId="{E419CF60-901A-45C3-8604-752E6F3D001D}"/>
          </ac:cxnSpMkLst>
        </pc:cxnChg>
        <pc:cxnChg chg="mod">
          <ac:chgData name="Jian" userId="dc9c5ffe-2e2f-4ce4-a6ad-08764b325b15" providerId="ADAL" clId="{9D86C80B-C324-4F68-8A36-C2EB371AB475}" dt="2020-10-15T23:31:31.234" v="3999"/>
          <ac:cxnSpMkLst>
            <pc:docMk/>
            <pc:sldMk cId="909973930" sldId="350"/>
            <ac:cxnSpMk id="36" creationId="{03581E23-95AC-464A-8626-D879E11E4141}"/>
          </ac:cxnSpMkLst>
        </pc:cxnChg>
        <pc:cxnChg chg="mod">
          <ac:chgData name="Jian" userId="dc9c5ffe-2e2f-4ce4-a6ad-08764b325b15" providerId="ADAL" clId="{9D86C80B-C324-4F68-8A36-C2EB371AB475}" dt="2020-10-15T23:31:31.234" v="3999"/>
          <ac:cxnSpMkLst>
            <pc:docMk/>
            <pc:sldMk cId="909973930" sldId="350"/>
            <ac:cxnSpMk id="37" creationId="{E4614D20-6916-4DE9-91E4-CF67FFF17090}"/>
          </ac:cxnSpMkLst>
        </pc:cxnChg>
        <pc:cxnChg chg="mod">
          <ac:chgData name="Jian" userId="dc9c5ffe-2e2f-4ce4-a6ad-08764b325b15" providerId="ADAL" clId="{9D86C80B-C324-4F68-8A36-C2EB371AB475}" dt="2020-10-15T23:31:31.234" v="3999"/>
          <ac:cxnSpMkLst>
            <pc:docMk/>
            <pc:sldMk cId="909973930" sldId="350"/>
            <ac:cxnSpMk id="38" creationId="{E6330772-5CB5-4388-A230-6DE55C008AD6}"/>
          </ac:cxnSpMkLst>
        </pc:cxnChg>
        <pc:cxnChg chg="mod">
          <ac:chgData name="Jian" userId="dc9c5ffe-2e2f-4ce4-a6ad-08764b325b15" providerId="ADAL" clId="{9D86C80B-C324-4F68-8A36-C2EB371AB475}" dt="2020-10-15T23:31:31.234" v="3999"/>
          <ac:cxnSpMkLst>
            <pc:docMk/>
            <pc:sldMk cId="909973930" sldId="350"/>
            <ac:cxnSpMk id="39" creationId="{230127BB-3E0E-40A4-AC9D-296269969D6F}"/>
          </ac:cxnSpMkLst>
        </pc:cxnChg>
        <pc:cxnChg chg="mod">
          <ac:chgData name="Jian" userId="dc9c5ffe-2e2f-4ce4-a6ad-08764b325b15" providerId="ADAL" clId="{9D86C80B-C324-4F68-8A36-C2EB371AB475}" dt="2020-10-15T23:31:31.234" v="3999"/>
          <ac:cxnSpMkLst>
            <pc:docMk/>
            <pc:sldMk cId="909973930" sldId="350"/>
            <ac:cxnSpMk id="40" creationId="{5942BD4A-85B4-4443-8579-00BC8D603CC1}"/>
          </ac:cxnSpMkLst>
        </pc:cxnChg>
        <pc:cxnChg chg="mod">
          <ac:chgData name="Jian" userId="dc9c5ffe-2e2f-4ce4-a6ad-08764b325b15" providerId="ADAL" clId="{9D86C80B-C324-4F68-8A36-C2EB371AB475}" dt="2020-10-15T23:31:31.234" v="3999"/>
          <ac:cxnSpMkLst>
            <pc:docMk/>
            <pc:sldMk cId="909973930" sldId="350"/>
            <ac:cxnSpMk id="41" creationId="{6B46EAC1-D39C-4454-A8F1-567C378D2F83}"/>
          </ac:cxnSpMkLst>
        </pc:cxnChg>
        <pc:cxnChg chg="mod">
          <ac:chgData name="Jian" userId="dc9c5ffe-2e2f-4ce4-a6ad-08764b325b15" providerId="ADAL" clId="{9D86C80B-C324-4F68-8A36-C2EB371AB475}" dt="2020-10-15T23:31:31.234" v="3999"/>
          <ac:cxnSpMkLst>
            <pc:docMk/>
            <pc:sldMk cId="909973930" sldId="350"/>
            <ac:cxnSpMk id="42" creationId="{28F071B9-9D12-4B13-8474-8D2AF99FEE92}"/>
          </ac:cxnSpMkLst>
        </pc:cxnChg>
        <pc:cxnChg chg="mod">
          <ac:chgData name="Jian" userId="dc9c5ffe-2e2f-4ce4-a6ad-08764b325b15" providerId="ADAL" clId="{9D86C80B-C324-4F68-8A36-C2EB371AB475}" dt="2020-10-15T23:31:31.234" v="3999"/>
          <ac:cxnSpMkLst>
            <pc:docMk/>
            <pc:sldMk cId="909973930" sldId="350"/>
            <ac:cxnSpMk id="46" creationId="{E07BDC04-BC8A-4314-BDF0-5785B073AFB6}"/>
          </ac:cxnSpMkLst>
        </pc:cxnChg>
        <pc:cxnChg chg="mod">
          <ac:chgData name="Jian" userId="dc9c5ffe-2e2f-4ce4-a6ad-08764b325b15" providerId="ADAL" clId="{9D86C80B-C324-4F68-8A36-C2EB371AB475}" dt="2020-10-15T23:31:31.234" v="3999"/>
          <ac:cxnSpMkLst>
            <pc:docMk/>
            <pc:sldMk cId="909973930" sldId="350"/>
            <ac:cxnSpMk id="47" creationId="{2817D411-EB02-462A-8787-6C139607D197}"/>
          </ac:cxnSpMkLst>
        </pc:cxnChg>
        <pc:cxnChg chg="mod">
          <ac:chgData name="Jian" userId="dc9c5ffe-2e2f-4ce4-a6ad-08764b325b15" providerId="ADAL" clId="{9D86C80B-C324-4F68-8A36-C2EB371AB475}" dt="2020-10-15T23:31:31.234" v="3999"/>
          <ac:cxnSpMkLst>
            <pc:docMk/>
            <pc:sldMk cId="909973930" sldId="350"/>
            <ac:cxnSpMk id="48" creationId="{CF43D47F-2048-441C-89DE-6A44F1B1F165}"/>
          </ac:cxnSpMkLst>
        </pc:cxnChg>
        <pc:cxnChg chg="mod">
          <ac:chgData name="Jian" userId="dc9c5ffe-2e2f-4ce4-a6ad-08764b325b15" providerId="ADAL" clId="{9D86C80B-C324-4F68-8A36-C2EB371AB475}" dt="2020-10-15T23:31:31.234" v="3999"/>
          <ac:cxnSpMkLst>
            <pc:docMk/>
            <pc:sldMk cId="909973930" sldId="350"/>
            <ac:cxnSpMk id="49" creationId="{58C41C99-2A3B-4E4E-AB86-E962891AAF5D}"/>
          </ac:cxnSpMkLst>
        </pc:cxnChg>
        <pc:cxnChg chg="mod">
          <ac:chgData name="Jian" userId="dc9c5ffe-2e2f-4ce4-a6ad-08764b325b15" providerId="ADAL" clId="{9D86C80B-C324-4F68-8A36-C2EB371AB475}" dt="2020-10-15T23:31:31.234" v="3999"/>
          <ac:cxnSpMkLst>
            <pc:docMk/>
            <pc:sldMk cId="909973930" sldId="350"/>
            <ac:cxnSpMk id="50" creationId="{19CA823B-A3C7-4860-9605-FDE459F13169}"/>
          </ac:cxnSpMkLst>
        </pc:cxnChg>
        <pc:cxnChg chg="mod">
          <ac:chgData name="Jian" userId="dc9c5ffe-2e2f-4ce4-a6ad-08764b325b15" providerId="ADAL" clId="{9D86C80B-C324-4F68-8A36-C2EB371AB475}" dt="2020-10-15T23:31:31.234" v="3999"/>
          <ac:cxnSpMkLst>
            <pc:docMk/>
            <pc:sldMk cId="909973930" sldId="350"/>
            <ac:cxnSpMk id="51" creationId="{239EC838-B776-4204-8E57-B6AE56D3D309}"/>
          </ac:cxnSpMkLst>
        </pc:cxnChg>
        <pc:cxnChg chg="mod">
          <ac:chgData name="Jian" userId="dc9c5ffe-2e2f-4ce4-a6ad-08764b325b15" providerId="ADAL" clId="{9D86C80B-C324-4F68-8A36-C2EB371AB475}" dt="2020-10-15T23:31:31.234" v="3999"/>
          <ac:cxnSpMkLst>
            <pc:docMk/>
            <pc:sldMk cId="909973930" sldId="350"/>
            <ac:cxnSpMk id="52" creationId="{B5DC3097-3B6B-4435-A5BA-D748F1C5F784}"/>
          </ac:cxnSpMkLst>
        </pc:cxnChg>
        <pc:cxnChg chg="mod">
          <ac:chgData name="Jian" userId="dc9c5ffe-2e2f-4ce4-a6ad-08764b325b15" providerId="ADAL" clId="{9D86C80B-C324-4F68-8A36-C2EB371AB475}" dt="2020-10-15T23:31:31.234" v="3999"/>
          <ac:cxnSpMkLst>
            <pc:docMk/>
            <pc:sldMk cId="909973930" sldId="350"/>
            <ac:cxnSpMk id="56" creationId="{1B625756-9D59-4F9B-ADC0-2F9CB9D882BD}"/>
          </ac:cxnSpMkLst>
        </pc:cxnChg>
        <pc:cxnChg chg="mod">
          <ac:chgData name="Jian" userId="dc9c5ffe-2e2f-4ce4-a6ad-08764b325b15" providerId="ADAL" clId="{9D86C80B-C324-4F68-8A36-C2EB371AB475}" dt="2020-10-15T23:31:31.234" v="3999"/>
          <ac:cxnSpMkLst>
            <pc:docMk/>
            <pc:sldMk cId="909973930" sldId="350"/>
            <ac:cxnSpMk id="57" creationId="{9ADF5D57-71FD-427F-83CD-9D1BE4E72597}"/>
          </ac:cxnSpMkLst>
        </pc:cxnChg>
        <pc:cxnChg chg="mod">
          <ac:chgData name="Jian" userId="dc9c5ffe-2e2f-4ce4-a6ad-08764b325b15" providerId="ADAL" clId="{9D86C80B-C324-4F68-8A36-C2EB371AB475}" dt="2020-10-15T23:31:31.234" v="3999"/>
          <ac:cxnSpMkLst>
            <pc:docMk/>
            <pc:sldMk cId="909973930" sldId="350"/>
            <ac:cxnSpMk id="58" creationId="{40DC72E2-3B65-4DE1-9DE0-B795BA2117D8}"/>
          </ac:cxnSpMkLst>
        </pc:cxnChg>
        <pc:cxnChg chg="mod">
          <ac:chgData name="Jian" userId="dc9c5ffe-2e2f-4ce4-a6ad-08764b325b15" providerId="ADAL" clId="{9D86C80B-C324-4F68-8A36-C2EB371AB475}" dt="2020-10-15T23:31:31.234" v="3999"/>
          <ac:cxnSpMkLst>
            <pc:docMk/>
            <pc:sldMk cId="909973930" sldId="350"/>
            <ac:cxnSpMk id="59" creationId="{26C67CDD-82AB-4FF3-9FA0-D435D859877E}"/>
          </ac:cxnSpMkLst>
        </pc:cxnChg>
        <pc:cxnChg chg="mod">
          <ac:chgData name="Jian" userId="dc9c5ffe-2e2f-4ce4-a6ad-08764b325b15" providerId="ADAL" clId="{9D86C80B-C324-4F68-8A36-C2EB371AB475}" dt="2020-10-15T23:31:31.234" v="3999"/>
          <ac:cxnSpMkLst>
            <pc:docMk/>
            <pc:sldMk cId="909973930" sldId="350"/>
            <ac:cxnSpMk id="60" creationId="{F42D4862-1FBD-421B-BFC4-20F3C0D00B7F}"/>
          </ac:cxnSpMkLst>
        </pc:cxnChg>
        <pc:cxnChg chg="mod">
          <ac:chgData name="Jian" userId="dc9c5ffe-2e2f-4ce4-a6ad-08764b325b15" providerId="ADAL" clId="{9D86C80B-C324-4F68-8A36-C2EB371AB475}" dt="2020-10-15T23:31:31.234" v="3999"/>
          <ac:cxnSpMkLst>
            <pc:docMk/>
            <pc:sldMk cId="909973930" sldId="350"/>
            <ac:cxnSpMk id="61" creationId="{188135C7-1938-4F97-9831-A627CF130FCB}"/>
          </ac:cxnSpMkLst>
        </pc:cxnChg>
        <pc:cxnChg chg="mod">
          <ac:chgData name="Jian" userId="dc9c5ffe-2e2f-4ce4-a6ad-08764b325b15" providerId="ADAL" clId="{9D86C80B-C324-4F68-8A36-C2EB371AB475}" dt="2020-10-15T23:31:31.234" v="3999"/>
          <ac:cxnSpMkLst>
            <pc:docMk/>
            <pc:sldMk cId="909973930" sldId="350"/>
            <ac:cxnSpMk id="62" creationId="{E11C32A8-B9E4-4796-BC2F-79C2A57F6B29}"/>
          </ac:cxnSpMkLst>
        </pc:cxnChg>
        <pc:cxnChg chg="mod">
          <ac:chgData name="Jian" userId="dc9c5ffe-2e2f-4ce4-a6ad-08764b325b15" providerId="ADAL" clId="{9D86C80B-C324-4F68-8A36-C2EB371AB475}" dt="2020-10-15T23:31:31.234" v="3999"/>
          <ac:cxnSpMkLst>
            <pc:docMk/>
            <pc:sldMk cId="909973930" sldId="350"/>
            <ac:cxnSpMk id="65" creationId="{2D201F03-B7F9-42D8-B948-49A92B2A53DC}"/>
          </ac:cxnSpMkLst>
        </pc:cxnChg>
        <pc:cxnChg chg="mod">
          <ac:chgData name="Jian" userId="dc9c5ffe-2e2f-4ce4-a6ad-08764b325b15" providerId="ADAL" clId="{9D86C80B-C324-4F68-8A36-C2EB371AB475}" dt="2020-10-15T23:31:31.234" v="3999"/>
          <ac:cxnSpMkLst>
            <pc:docMk/>
            <pc:sldMk cId="909973930" sldId="350"/>
            <ac:cxnSpMk id="66" creationId="{273D2A31-169A-471A-B9BC-6F67DF1D1918}"/>
          </ac:cxnSpMkLst>
        </pc:cxnChg>
        <pc:cxnChg chg="mod">
          <ac:chgData name="Jian" userId="dc9c5ffe-2e2f-4ce4-a6ad-08764b325b15" providerId="ADAL" clId="{9D86C80B-C324-4F68-8A36-C2EB371AB475}" dt="2020-10-15T23:31:31.234" v="3999"/>
          <ac:cxnSpMkLst>
            <pc:docMk/>
            <pc:sldMk cId="909973930" sldId="350"/>
            <ac:cxnSpMk id="67" creationId="{09FF4E4F-E2AE-4158-AF57-3EAB10D93A5A}"/>
          </ac:cxnSpMkLst>
        </pc:cxnChg>
        <pc:cxnChg chg="mod">
          <ac:chgData name="Jian" userId="dc9c5ffe-2e2f-4ce4-a6ad-08764b325b15" providerId="ADAL" clId="{9D86C80B-C324-4F68-8A36-C2EB371AB475}" dt="2020-10-15T23:31:31.234" v="3999"/>
          <ac:cxnSpMkLst>
            <pc:docMk/>
            <pc:sldMk cId="909973930" sldId="350"/>
            <ac:cxnSpMk id="68" creationId="{13D238D2-4CD6-44F2-ABFD-FCDD9CD83366}"/>
          </ac:cxnSpMkLst>
        </pc:cxnChg>
        <pc:cxnChg chg="mod">
          <ac:chgData name="Jian" userId="dc9c5ffe-2e2f-4ce4-a6ad-08764b325b15" providerId="ADAL" clId="{9D86C80B-C324-4F68-8A36-C2EB371AB475}" dt="2020-10-15T23:31:31.234" v="3999"/>
          <ac:cxnSpMkLst>
            <pc:docMk/>
            <pc:sldMk cId="909973930" sldId="350"/>
            <ac:cxnSpMk id="69" creationId="{E3E994DC-8171-434D-A445-129BDCD1A0B5}"/>
          </ac:cxnSpMkLst>
        </pc:cxnChg>
        <pc:cxnChg chg="mod">
          <ac:chgData name="Jian" userId="dc9c5ffe-2e2f-4ce4-a6ad-08764b325b15" providerId="ADAL" clId="{9D86C80B-C324-4F68-8A36-C2EB371AB475}" dt="2020-10-15T23:31:31.234" v="3999"/>
          <ac:cxnSpMkLst>
            <pc:docMk/>
            <pc:sldMk cId="909973930" sldId="350"/>
            <ac:cxnSpMk id="70" creationId="{8FD3538B-1A0E-44E4-92CD-CE92004668BD}"/>
          </ac:cxnSpMkLst>
        </pc:cxnChg>
        <pc:cxnChg chg="mod">
          <ac:chgData name="Jian" userId="dc9c5ffe-2e2f-4ce4-a6ad-08764b325b15" providerId="ADAL" clId="{9D86C80B-C324-4F68-8A36-C2EB371AB475}" dt="2020-10-15T23:31:31.234" v="3999"/>
          <ac:cxnSpMkLst>
            <pc:docMk/>
            <pc:sldMk cId="909973930" sldId="350"/>
            <ac:cxnSpMk id="73" creationId="{BE564348-C2F0-4A42-8A7D-F5F023A5E053}"/>
          </ac:cxnSpMkLst>
        </pc:cxnChg>
        <pc:cxnChg chg="mod">
          <ac:chgData name="Jian" userId="dc9c5ffe-2e2f-4ce4-a6ad-08764b325b15" providerId="ADAL" clId="{9D86C80B-C324-4F68-8A36-C2EB371AB475}" dt="2020-10-15T23:31:31.234" v="3999"/>
          <ac:cxnSpMkLst>
            <pc:docMk/>
            <pc:sldMk cId="909973930" sldId="350"/>
            <ac:cxnSpMk id="74" creationId="{D6D5DD90-A029-4E9A-8A2C-A6EAEE2997CD}"/>
          </ac:cxnSpMkLst>
        </pc:cxnChg>
        <pc:cxnChg chg="mod">
          <ac:chgData name="Jian" userId="dc9c5ffe-2e2f-4ce4-a6ad-08764b325b15" providerId="ADAL" clId="{9D86C80B-C324-4F68-8A36-C2EB371AB475}" dt="2020-10-15T23:31:31.234" v="3999"/>
          <ac:cxnSpMkLst>
            <pc:docMk/>
            <pc:sldMk cId="909973930" sldId="350"/>
            <ac:cxnSpMk id="75" creationId="{56A2D8B3-4075-4001-9CE2-01ABFDD20C48}"/>
          </ac:cxnSpMkLst>
        </pc:cxnChg>
        <pc:cxnChg chg="mod">
          <ac:chgData name="Jian" userId="dc9c5ffe-2e2f-4ce4-a6ad-08764b325b15" providerId="ADAL" clId="{9D86C80B-C324-4F68-8A36-C2EB371AB475}" dt="2020-10-15T23:31:31.234" v="3999"/>
          <ac:cxnSpMkLst>
            <pc:docMk/>
            <pc:sldMk cId="909973930" sldId="350"/>
            <ac:cxnSpMk id="76" creationId="{C95028DB-E136-4971-A63D-F9CD34590E26}"/>
          </ac:cxnSpMkLst>
        </pc:cxnChg>
        <pc:cxnChg chg="mod">
          <ac:chgData name="Jian" userId="dc9c5ffe-2e2f-4ce4-a6ad-08764b325b15" providerId="ADAL" clId="{9D86C80B-C324-4F68-8A36-C2EB371AB475}" dt="2020-10-15T23:31:31.234" v="3999"/>
          <ac:cxnSpMkLst>
            <pc:docMk/>
            <pc:sldMk cId="909973930" sldId="350"/>
            <ac:cxnSpMk id="77" creationId="{9C826D68-137C-4FC9-8AED-ED1A36F7DFE7}"/>
          </ac:cxnSpMkLst>
        </pc:cxnChg>
        <pc:cxnChg chg="mod">
          <ac:chgData name="Jian" userId="dc9c5ffe-2e2f-4ce4-a6ad-08764b325b15" providerId="ADAL" clId="{9D86C80B-C324-4F68-8A36-C2EB371AB475}" dt="2020-10-15T23:31:31.234" v="3999"/>
          <ac:cxnSpMkLst>
            <pc:docMk/>
            <pc:sldMk cId="909973930" sldId="350"/>
            <ac:cxnSpMk id="78" creationId="{7B179FD5-1391-4A20-9817-F570276B3668}"/>
          </ac:cxnSpMkLst>
        </pc:cxnChg>
        <pc:cxnChg chg="mod">
          <ac:chgData name="Jian" userId="dc9c5ffe-2e2f-4ce4-a6ad-08764b325b15" providerId="ADAL" clId="{9D86C80B-C324-4F68-8A36-C2EB371AB475}" dt="2020-10-15T23:31:31.234" v="3999"/>
          <ac:cxnSpMkLst>
            <pc:docMk/>
            <pc:sldMk cId="909973930" sldId="350"/>
            <ac:cxnSpMk id="82" creationId="{D734868F-34BD-45F9-B5FB-D73674949874}"/>
          </ac:cxnSpMkLst>
        </pc:cxnChg>
        <pc:cxnChg chg="mod">
          <ac:chgData name="Jian" userId="dc9c5ffe-2e2f-4ce4-a6ad-08764b325b15" providerId="ADAL" clId="{9D86C80B-C324-4F68-8A36-C2EB371AB475}" dt="2020-10-15T23:31:31.234" v="3999"/>
          <ac:cxnSpMkLst>
            <pc:docMk/>
            <pc:sldMk cId="909973930" sldId="350"/>
            <ac:cxnSpMk id="83" creationId="{1E92146A-2506-4F6E-BD95-1427B54CAD06}"/>
          </ac:cxnSpMkLst>
        </pc:cxnChg>
        <pc:cxnChg chg="mod">
          <ac:chgData name="Jian" userId="dc9c5ffe-2e2f-4ce4-a6ad-08764b325b15" providerId="ADAL" clId="{9D86C80B-C324-4F68-8A36-C2EB371AB475}" dt="2020-10-15T23:31:31.234" v="3999"/>
          <ac:cxnSpMkLst>
            <pc:docMk/>
            <pc:sldMk cId="909973930" sldId="350"/>
            <ac:cxnSpMk id="84" creationId="{477AFE99-2BDE-4B3A-B6DE-B16328BC792A}"/>
          </ac:cxnSpMkLst>
        </pc:cxnChg>
        <pc:cxnChg chg="mod">
          <ac:chgData name="Jian" userId="dc9c5ffe-2e2f-4ce4-a6ad-08764b325b15" providerId="ADAL" clId="{9D86C80B-C324-4F68-8A36-C2EB371AB475}" dt="2020-10-15T23:31:31.234" v="3999"/>
          <ac:cxnSpMkLst>
            <pc:docMk/>
            <pc:sldMk cId="909973930" sldId="350"/>
            <ac:cxnSpMk id="85" creationId="{1386CCC8-2918-427E-AC04-7B0CC26623FC}"/>
          </ac:cxnSpMkLst>
        </pc:cxnChg>
        <pc:cxnChg chg="mod">
          <ac:chgData name="Jian" userId="dc9c5ffe-2e2f-4ce4-a6ad-08764b325b15" providerId="ADAL" clId="{9D86C80B-C324-4F68-8A36-C2EB371AB475}" dt="2020-10-15T23:31:31.234" v="3999"/>
          <ac:cxnSpMkLst>
            <pc:docMk/>
            <pc:sldMk cId="909973930" sldId="350"/>
            <ac:cxnSpMk id="86" creationId="{3EAFB472-F78F-41A9-9197-B9708F42909A}"/>
          </ac:cxnSpMkLst>
        </pc:cxnChg>
        <pc:cxnChg chg="mod">
          <ac:chgData name="Jian" userId="dc9c5ffe-2e2f-4ce4-a6ad-08764b325b15" providerId="ADAL" clId="{9D86C80B-C324-4F68-8A36-C2EB371AB475}" dt="2020-10-15T23:31:31.234" v="3999"/>
          <ac:cxnSpMkLst>
            <pc:docMk/>
            <pc:sldMk cId="909973930" sldId="350"/>
            <ac:cxnSpMk id="87" creationId="{B047D26B-6081-4F03-900A-EFCE143D2B47}"/>
          </ac:cxnSpMkLst>
        </pc:cxnChg>
        <pc:cxnChg chg="mod">
          <ac:chgData name="Jian" userId="dc9c5ffe-2e2f-4ce4-a6ad-08764b325b15" providerId="ADAL" clId="{9D86C80B-C324-4F68-8A36-C2EB371AB475}" dt="2020-10-15T23:31:31.234" v="3999"/>
          <ac:cxnSpMkLst>
            <pc:docMk/>
            <pc:sldMk cId="909973930" sldId="350"/>
            <ac:cxnSpMk id="88" creationId="{0B5B6CB6-D704-49A1-8811-9FD3F029457B}"/>
          </ac:cxnSpMkLst>
        </pc:cxnChg>
        <pc:cxnChg chg="mod">
          <ac:chgData name="Jian" userId="dc9c5ffe-2e2f-4ce4-a6ad-08764b325b15" providerId="ADAL" clId="{9D86C80B-C324-4F68-8A36-C2EB371AB475}" dt="2020-10-15T23:31:31.234" v="3999"/>
          <ac:cxnSpMkLst>
            <pc:docMk/>
            <pc:sldMk cId="909973930" sldId="350"/>
            <ac:cxnSpMk id="91" creationId="{98E9C1E6-6724-41DD-9F78-2B68EECE35DD}"/>
          </ac:cxnSpMkLst>
        </pc:cxnChg>
        <pc:cxnChg chg="mod">
          <ac:chgData name="Jian" userId="dc9c5ffe-2e2f-4ce4-a6ad-08764b325b15" providerId="ADAL" clId="{9D86C80B-C324-4F68-8A36-C2EB371AB475}" dt="2020-10-15T23:31:31.234" v="3999"/>
          <ac:cxnSpMkLst>
            <pc:docMk/>
            <pc:sldMk cId="909973930" sldId="350"/>
            <ac:cxnSpMk id="92" creationId="{01E3919E-27DF-44BC-A70A-F19ABECCCD30}"/>
          </ac:cxnSpMkLst>
        </pc:cxnChg>
        <pc:cxnChg chg="mod">
          <ac:chgData name="Jian" userId="dc9c5ffe-2e2f-4ce4-a6ad-08764b325b15" providerId="ADAL" clId="{9D86C80B-C324-4F68-8A36-C2EB371AB475}" dt="2020-10-15T23:31:31.234" v="3999"/>
          <ac:cxnSpMkLst>
            <pc:docMk/>
            <pc:sldMk cId="909973930" sldId="350"/>
            <ac:cxnSpMk id="93" creationId="{0ADA8094-47B0-4AA2-B2D1-3FE3945B30AF}"/>
          </ac:cxnSpMkLst>
        </pc:cxnChg>
        <pc:cxnChg chg="mod">
          <ac:chgData name="Jian" userId="dc9c5ffe-2e2f-4ce4-a6ad-08764b325b15" providerId="ADAL" clId="{9D86C80B-C324-4F68-8A36-C2EB371AB475}" dt="2020-10-15T23:31:31.234" v="3999"/>
          <ac:cxnSpMkLst>
            <pc:docMk/>
            <pc:sldMk cId="909973930" sldId="350"/>
            <ac:cxnSpMk id="94" creationId="{0BEE94E8-55CD-4333-B254-DFDE893A730E}"/>
          </ac:cxnSpMkLst>
        </pc:cxnChg>
        <pc:cxnChg chg="mod">
          <ac:chgData name="Jian" userId="dc9c5ffe-2e2f-4ce4-a6ad-08764b325b15" providerId="ADAL" clId="{9D86C80B-C324-4F68-8A36-C2EB371AB475}" dt="2020-10-15T23:31:31.234" v="3999"/>
          <ac:cxnSpMkLst>
            <pc:docMk/>
            <pc:sldMk cId="909973930" sldId="350"/>
            <ac:cxnSpMk id="95" creationId="{DA2452DC-CE9D-4828-9A47-C7294787C88E}"/>
          </ac:cxnSpMkLst>
        </pc:cxnChg>
        <pc:cxnChg chg="mod">
          <ac:chgData name="Jian" userId="dc9c5ffe-2e2f-4ce4-a6ad-08764b325b15" providerId="ADAL" clId="{9D86C80B-C324-4F68-8A36-C2EB371AB475}" dt="2020-10-15T23:31:31.234" v="3999"/>
          <ac:cxnSpMkLst>
            <pc:docMk/>
            <pc:sldMk cId="909973930" sldId="350"/>
            <ac:cxnSpMk id="96" creationId="{F0A2BED7-E275-42B3-846E-2279B3D12B87}"/>
          </ac:cxnSpMkLst>
        </pc:cxnChg>
        <pc:cxnChg chg="mod">
          <ac:chgData name="Jian" userId="dc9c5ffe-2e2f-4ce4-a6ad-08764b325b15" providerId="ADAL" clId="{9D86C80B-C324-4F68-8A36-C2EB371AB475}" dt="2020-10-15T23:31:31.234" v="3999"/>
          <ac:cxnSpMkLst>
            <pc:docMk/>
            <pc:sldMk cId="909973930" sldId="350"/>
            <ac:cxnSpMk id="99" creationId="{A87A0B15-52BC-4AEA-A0DD-94FB4FF99287}"/>
          </ac:cxnSpMkLst>
        </pc:cxnChg>
        <pc:cxnChg chg="mod">
          <ac:chgData name="Jian" userId="dc9c5ffe-2e2f-4ce4-a6ad-08764b325b15" providerId="ADAL" clId="{9D86C80B-C324-4F68-8A36-C2EB371AB475}" dt="2020-10-15T23:31:31.234" v="3999"/>
          <ac:cxnSpMkLst>
            <pc:docMk/>
            <pc:sldMk cId="909973930" sldId="350"/>
            <ac:cxnSpMk id="100" creationId="{3A3688B1-ED52-4296-9355-0EC7F2F013E2}"/>
          </ac:cxnSpMkLst>
        </pc:cxnChg>
        <pc:cxnChg chg="mod">
          <ac:chgData name="Jian" userId="dc9c5ffe-2e2f-4ce4-a6ad-08764b325b15" providerId="ADAL" clId="{9D86C80B-C324-4F68-8A36-C2EB371AB475}" dt="2020-10-15T23:31:31.234" v="3999"/>
          <ac:cxnSpMkLst>
            <pc:docMk/>
            <pc:sldMk cId="909973930" sldId="350"/>
            <ac:cxnSpMk id="101" creationId="{AFA19A11-C67E-47E8-9750-BF43DCBDC40F}"/>
          </ac:cxnSpMkLst>
        </pc:cxnChg>
        <pc:cxnChg chg="mod">
          <ac:chgData name="Jian" userId="dc9c5ffe-2e2f-4ce4-a6ad-08764b325b15" providerId="ADAL" clId="{9D86C80B-C324-4F68-8A36-C2EB371AB475}" dt="2020-10-15T23:31:31.234" v="3999"/>
          <ac:cxnSpMkLst>
            <pc:docMk/>
            <pc:sldMk cId="909973930" sldId="350"/>
            <ac:cxnSpMk id="102" creationId="{46296BE5-E9AE-49ED-8469-8F89BF59BD19}"/>
          </ac:cxnSpMkLst>
        </pc:cxnChg>
        <pc:cxnChg chg="mod">
          <ac:chgData name="Jian" userId="dc9c5ffe-2e2f-4ce4-a6ad-08764b325b15" providerId="ADAL" clId="{9D86C80B-C324-4F68-8A36-C2EB371AB475}" dt="2020-10-15T23:31:31.234" v="3999"/>
          <ac:cxnSpMkLst>
            <pc:docMk/>
            <pc:sldMk cId="909973930" sldId="350"/>
            <ac:cxnSpMk id="103" creationId="{2A47441A-AB35-47CE-B608-6F753A3082ED}"/>
          </ac:cxnSpMkLst>
        </pc:cxnChg>
        <pc:cxnChg chg="mod">
          <ac:chgData name="Jian" userId="dc9c5ffe-2e2f-4ce4-a6ad-08764b325b15" providerId="ADAL" clId="{9D86C80B-C324-4F68-8A36-C2EB371AB475}" dt="2020-10-15T23:31:31.234" v="3999"/>
          <ac:cxnSpMkLst>
            <pc:docMk/>
            <pc:sldMk cId="909973930" sldId="350"/>
            <ac:cxnSpMk id="104" creationId="{BEF463B7-7FA7-4432-9E47-1D1FC74B1D92}"/>
          </ac:cxnSpMkLst>
        </pc:cxnChg>
        <pc:cxnChg chg="mod">
          <ac:chgData name="Jian" userId="dc9c5ffe-2e2f-4ce4-a6ad-08764b325b15" providerId="ADAL" clId="{9D86C80B-C324-4F68-8A36-C2EB371AB475}" dt="2020-10-15T23:31:31.234" v="3999"/>
          <ac:cxnSpMkLst>
            <pc:docMk/>
            <pc:sldMk cId="909973930" sldId="350"/>
            <ac:cxnSpMk id="105" creationId="{37AF483B-7320-499F-853B-A904B61769EC}"/>
          </ac:cxnSpMkLst>
        </pc:cxnChg>
        <pc:cxnChg chg="mod">
          <ac:chgData name="Jian" userId="dc9c5ffe-2e2f-4ce4-a6ad-08764b325b15" providerId="ADAL" clId="{9D86C80B-C324-4F68-8A36-C2EB371AB475}" dt="2020-10-15T23:31:31.234" v="3999"/>
          <ac:cxnSpMkLst>
            <pc:docMk/>
            <pc:sldMk cId="909973930" sldId="350"/>
            <ac:cxnSpMk id="106" creationId="{AA37B2A2-539D-48A0-95F9-0A7950055089}"/>
          </ac:cxnSpMkLst>
        </pc:cxnChg>
        <pc:cxnChg chg="mod">
          <ac:chgData name="Jian" userId="dc9c5ffe-2e2f-4ce4-a6ad-08764b325b15" providerId="ADAL" clId="{9D86C80B-C324-4F68-8A36-C2EB371AB475}" dt="2020-10-15T23:31:31.234" v="3999"/>
          <ac:cxnSpMkLst>
            <pc:docMk/>
            <pc:sldMk cId="909973930" sldId="350"/>
            <ac:cxnSpMk id="107" creationId="{CAF63D3E-B250-4A74-BAA4-FD5DC4670984}"/>
          </ac:cxnSpMkLst>
        </pc:cxnChg>
        <pc:cxnChg chg="mod">
          <ac:chgData name="Jian" userId="dc9c5ffe-2e2f-4ce4-a6ad-08764b325b15" providerId="ADAL" clId="{9D86C80B-C324-4F68-8A36-C2EB371AB475}" dt="2020-10-15T23:31:31.234" v="3999"/>
          <ac:cxnSpMkLst>
            <pc:docMk/>
            <pc:sldMk cId="909973930" sldId="350"/>
            <ac:cxnSpMk id="108" creationId="{D3160CB8-CC11-44F6-9EC3-56657CE35CA5}"/>
          </ac:cxnSpMkLst>
        </pc:cxnChg>
        <pc:cxnChg chg="mod">
          <ac:chgData name="Jian" userId="dc9c5ffe-2e2f-4ce4-a6ad-08764b325b15" providerId="ADAL" clId="{9D86C80B-C324-4F68-8A36-C2EB371AB475}" dt="2020-10-15T23:31:31.234" v="3999"/>
          <ac:cxnSpMkLst>
            <pc:docMk/>
            <pc:sldMk cId="909973930" sldId="350"/>
            <ac:cxnSpMk id="110" creationId="{8EFE9075-EC68-416C-BC6E-2E8043F8B2DC}"/>
          </ac:cxnSpMkLst>
        </pc:cxnChg>
        <pc:cxnChg chg="mod">
          <ac:chgData name="Jian" userId="dc9c5ffe-2e2f-4ce4-a6ad-08764b325b15" providerId="ADAL" clId="{9D86C80B-C324-4F68-8A36-C2EB371AB475}" dt="2020-10-15T23:31:31.234" v="3999"/>
          <ac:cxnSpMkLst>
            <pc:docMk/>
            <pc:sldMk cId="909973930" sldId="350"/>
            <ac:cxnSpMk id="111" creationId="{AF08BB57-05DC-4932-9BF0-4AC1B8DF4CA3}"/>
          </ac:cxnSpMkLst>
        </pc:cxnChg>
        <pc:cxnChg chg="mod">
          <ac:chgData name="Jian" userId="dc9c5ffe-2e2f-4ce4-a6ad-08764b325b15" providerId="ADAL" clId="{9D86C80B-C324-4F68-8A36-C2EB371AB475}" dt="2020-10-15T23:31:31.234" v="3999"/>
          <ac:cxnSpMkLst>
            <pc:docMk/>
            <pc:sldMk cId="909973930" sldId="350"/>
            <ac:cxnSpMk id="115" creationId="{A32E276D-B93A-4442-89A1-7E04CA0F3A8A}"/>
          </ac:cxnSpMkLst>
        </pc:cxnChg>
        <pc:cxnChg chg="mod">
          <ac:chgData name="Jian" userId="dc9c5ffe-2e2f-4ce4-a6ad-08764b325b15" providerId="ADAL" clId="{9D86C80B-C324-4F68-8A36-C2EB371AB475}" dt="2020-10-15T23:31:31.234" v="3999"/>
          <ac:cxnSpMkLst>
            <pc:docMk/>
            <pc:sldMk cId="909973930" sldId="350"/>
            <ac:cxnSpMk id="116" creationId="{A5577348-8564-4B09-9282-9EE62CC6FDE2}"/>
          </ac:cxnSpMkLst>
        </pc:cxnChg>
        <pc:cxnChg chg="mod">
          <ac:chgData name="Jian" userId="dc9c5ffe-2e2f-4ce4-a6ad-08764b325b15" providerId="ADAL" clId="{9D86C80B-C324-4F68-8A36-C2EB371AB475}" dt="2020-10-15T23:31:31.234" v="3999"/>
          <ac:cxnSpMkLst>
            <pc:docMk/>
            <pc:sldMk cId="909973930" sldId="350"/>
            <ac:cxnSpMk id="117" creationId="{DA3761C5-8D31-48DC-A17D-2BB2C1D2E981}"/>
          </ac:cxnSpMkLst>
        </pc:cxnChg>
        <pc:cxnChg chg="mod">
          <ac:chgData name="Jian" userId="dc9c5ffe-2e2f-4ce4-a6ad-08764b325b15" providerId="ADAL" clId="{9D86C80B-C324-4F68-8A36-C2EB371AB475}" dt="2020-10-15T23:31:31.234" v="3999"/>
          <ac:cxnSpMkLst>
            <pc:docMk/>
            <pc:sldMk cId="909973930" sldId="350"/>
            <ac:cxnSpMk id="118" creationId="{A1774B3D-7E04-40C1-BC67-C7BA2FC9153D}"/>
          </ac:cxnSpMkLst>
        </pc:cxnChg>
        <pc:cxnChg chg="mod">
          <ac:chgData name="Jian" userId="dc9c5ffe-2e2f-4ce4-a6ad-08764b325b15" providerId="ADAL" clId="{9D86C80B-C324-4F68-8A36-C2EB371AB475}" dt="2020-10-15T23:31:31.234" v="3999"/>
          <ac:cxnSpMkLst>
            <pc:docMk/>
            <pc:sldMk cId="909973930" sldId="350"/>
            <ac:cxnSpMk id="119" creationId="{FC988B4E-BFB0-408D-B915-05F533EBADB7}"/>
          </ac:cxnSpMkLst>
        </pc:cxnChg>
        <pc:cxnChg chg="mod">
          <ac:chgData name="Jian" userId="dc9c5ffe-2e2f-4ce4-a6ad-08764b325b15" providerId="ADAL" clId="{9D86C80B-C324-4F68-8A36-C2EB371AB475}" dt="2020-10-15T23:31:31.234" v="3999"/>
          <ac:cxnSpMkLst>
            <pc:docMk/>
            <pc:sldMk cId="909973930" sldId="350"/>
            <ac:cxnSpMk id="120" creationId="{3FDBC389-0553-4731-8DF2-49163E318664}"/>
          </ac:cxnSpMkLst>
        </pc:cxnChg>
        <pc:cxnChg chg="mod">
          <ac:chgData name="Jian" userId="dc9c5ffe-2e2f-4ce4-a6ad-08764b325b15" providerId="ADAL" clId="{9D86C80B-C324-4F68-8A36-C2EB371AB475}" dt="2020-10-15T23:31:31.234" v="3999"/>
          <ac:cxnSpMkLst>
            <pc:docMk/>
            <pc:sldMk cId="909973930" sldId="350"/>
            <ac:cxnSpMk id="121" creationId="{F9C6C854-164B-4178-80C8-A57901AB89FA}"/>
          </ac:cxnSpMkLst>
        </pc:cxnChg>
        <pc:cxnChg chg="mod">
          <ac:chgData name="Jian" userId="dc9c5ffe-2e2f-4ce4-a6ad-08764b325b15" providerId="ADAL" clId="{9D86C80B-C324-4F68-8A36-C2EB371AB475}" dt="2020-10-15T23:31:31.234" v="3999"/>
          <ac:cxnSpMkLst>
            <pc:docMk/>
            <pc:sldMk cId="909973930" sldId="350"/>
            <ac:cxnSpMk id="124" creationId="{2F0D4909-9CFA-4EB0-9AA2-559B0A20CF94}"/>
          </ac:cxnSpMkLst>
        </pc:cxnChg>
        <pc:cxnChg chg="mod">
          <ac:chgData name="Jian" userId="dc9c5ffe-2e2f-4ce4-a6ad-08764b325b15" providerId="ADAL" clId="{9D86C80B-C324-4F68-8A36-C2EB371AB475}" dt="2020-10-15T23:31:31.234" v="3999"/>
          <ac:cxnSpMkLst>
            <pc:docMk/>
            <pc:sldMk cId="909973930" sldId="350"/>
            <ac:cxnSpMk id="125" creationId="{FEB8D721-BC1B-4443-9B59-BCD650A85B6C}"/>
          </ac:cxnSpMkLst>
        </pc:cxnChg>
        <pc:cxnChg chg="mod">
          <ac:chgData name="Jian" userId="dc9c5ffe-2e2f-4ce4-a6ad-08764b325b15" providerId="ADAL" clId="{9D86C80B-C324-4F68-8A36-C2EB371AB475}" dt="2020-10-15T23:31:31.234" v="3999"/>
          <ac:cxnSpMkLst>
            <pc:docMk/>
            <pc:sldMk cId="909973930" sldId="350"/>
            <ac:cxnSpMk id="126" creationId="{D437DB4C-A05B-4D69-9F6E-B7CEEFFE431F}"/>
          </ac:cxnSpMkLst>
        </pc:cxnChg>
        <pc:cxnChg chg="mod">
          <ac:chgData name="Jian" userId="dc9c5ffe-2e2f-4ce4-a6ad-08764b325b15" providerId="ADAL" clId="{9D86C80B-C324-4F68-8A36-C2EB371AB475}" dt="2020-10-15T23:31:31.234" v="3999"/>
          <ac:cxnSpMkLst>
            <pc:docMk/>
            <pc:sldMk cId="909973930" sldId="350"/>
            <ac:cxnSpMk id="127" creationId="{4FA32697-69B7-4998-A473-B2A6E3EFD5BC}"/>
          </ac:cxnSpMkLst>
        </pc:cxnChg>
        <pc:cxnChg chg="mod">
          <ac:chgData name="Jian" userId="dc9c5ffe-2e2f-4ce4-a6ad-08764b325b15" providerId="ADAL" clId="{9D86C80B-C324-4F68-8A36-C2EB371AB475}" dt="2020-10-15T23:31:31.234" v="3999"/>
          <ac:cxnSpMkLst>
            <pc:docMk/>
            <pc:sldMk cId="909973930" sldId="350"/>
            <ac:cxnSpMk id="128" creationId="{D2217F6C-53C9-4E36-B349-8ABC43C2655E}"/>
          </ac:cxnSpMkLst>
        </pc:cxnChg>
        <pc:cxnChg chg="mod">
          <ac:chgData name="Jian" userId="dc9c5ffe-2e2f-4ce4-a6ad-08764b325b15" providerId="ADAL" clId="{9D86C80B-C324-4F68-8A36-C2EB371AB475}" dt="2020-10-15T23:31:31.234" v="3999"/>
          <ac:cxnSpMkLst>
            <pc:docMk/>
            <pc:sldMk cId="909973930" sldId="350"/>
            <ac:cxnSpMk id="129" creationId="{DB981D61-15C1-49D5-A0DB-3A32804E2BB8}"/>
          </ac:cxnSpMkLst>
        </pc:cxnChg>
        <pc:cxnChg chg="mod">
          <ac:chgData name="Jian" userId="dc9c5ffe-2e2f-4ce4-a6ad-08764b325b15" providerId="ADAL" clId="{9D86C80B-C324-4F68-8A36-C2EB371AB475}" dt="2020-10-15T23:31:31.234" v="3999"/>
          <ac:cxnSpMkLst>
            <pc:docMk/>
            <pc:sldMk cId="909973930" sldId="350"/>
            <ac:cxnSpMk id="132" creationId="{A1FB289B-AF3F-4805-95BA-BE21E9EF82F8}"/>
          </ac:cxnSpMkLst>
        </pc:cxnChg>
        <pc:cxnChg chg="mod">
          <ac:chgData name="Jian" userId="dc9c5ffe-2e2f-4ce4-a6ad-08764b325b15" providerId="ADAL" clId="{9D86C80B-C324-4F68-8A36-C2EB371AB475}" dt="2020-10-15T23:31:31.234" v="3999"/>
          <ac:cxnSpMkLst>
            <pc:docMk/>
            <pc:sldMk cId="909973930" sldId="350"/>
            <ac:cxnSpMk id="133" creationId="{5C1381D8-97A1-41E0-9098-910B83CB03C8}"/>
          </ac:cxnSpMkLst>
        </pc:cxnChg>
        <pc:cxnChg chg="mod">
          <ac:chgData name="Jian" userId="dc9c5ffe-2e2f-4ce4-a6ad-08764b325b15" providerId="ADAL" clId="{9D86C80B-C324-4F68-8A36-C2EB371AB475}" dt="2020-10-15T23:31:31.234" v="3999"/>
          <ac:cxnSpMkLst>
            <pc:docMk/>
            <pc:sldMk cId="909973930" sldId="350"/>
            <ac:cxnSpMk id="134" creationId="{53E1AAF0-FF11-4DC2-8911-956718193458}"/>
          </ac:cxnSpMkLst>
        </pc:cxnChg>
        <pc:cxnChg chg="mod">
          <ac:chgData name="Jian" userId="dc9c5ffe-2e2f-4ce4-a6ad-08764b325b15" providerId="ADAL" clId="{9D86C80B-C324-4F68-8A36-C2EB371AB475}" dt="2020-10-15T23:31:31.234" v="3999"/>
          <ac:cxnSpMkLst>
            <pc:docMk/>
            <pc:sldMk cId="909973930" sldId="350"/>
            <ac:cxnSpMk id="135" creationId="{607665C1-CD9D-45CE-8821-F4F7310AF1F9}"/>
          </ac:cxnSpMkLst>
        </pc:cxnChg>
        <pc:cxnChg chg="mod">
          <ac:chgData name="Jian" userId="dc9c5ffe-2e2f-4ce4-a6ad-08764b325b15" providerId="ADAL" clId="{9D86C80B-C324-4F68-8A36-C2EB371AB475}" dt="2020-10-15T23:31:31.234" v="3999"/>
          <ac:cxnSpMkLst>
            <pc:docMk/>
            <pc:sldMk cId="909973930" sldId="350"/>
            <ac:cxnSpMk id="136" creationId="{00C1F32E-52D5-4C1D-8694-3D6BBFE10081}"/>
          </ac:cxnSpMkLst>
        </pc:cxnChg>
        <pc:cxnChg chg="mod">
          <ac:chgData name="Jian" userId="dc9c5ffe-2e2f-4ce4-a6ad-08764b325b15" providerId="ADAL" clId="{9D86C80B-C324-4F68-8A36-C2EB371AB475}" dt="2020-10-15T23:31:31.234" v="3999"/>
          <ac:cxnSpMkLst>
            <pc:docMk/>
            <pc:sldMk cId="909973930" sldId="350"/>
            <ac:cxnSpMk id="137" creationId="{A70748AB-CA7E-406E-9993-A362ABC4A2CD}"/>
          </ac:cxnSpMkLst>
        </pc:cxnChg>
        <pc:cxnChg chg="mod">
          <ac:chgData name="Jian" userId="dc9c5ffe-2e2f-4ce4-a6ad-08764b325b15" providerId="ADAL" clId="{9D86C80B-C324-4F68-8A36-C2EB371AB475}" dt="2020-10-15T23:31:31.234" v="3999"/>
          <ac:cxnSpMkLst>
            <pc:docMk/>
            <pc:sldMk cId="909973930" sldId="350"/>
            <ac:cxnSpMk id="138" creationId="{8F2D3606-A74F-45D0-8E8E-614D037A8FE5}"/>
          </ac:cxnSpMkLst>
        </pc:cxnChg>
        <pc:cxnChg chg="mod">
          <ac:chgData name="Jian" userId="dc9c5ffe-2e2f-4ce4-a6ad-08764b325b15" providerId="ADAL" clId="{9D86C80B-C324-4F68-8A36-C2EB371AB475}" dt="2020-10-15T23:31:31.234" v="3999"/>
          <ac:cxnSpMkLst>
            <pc:docMk/>
            <pc:sldMk cId="909973930" sldId="350"/>
            <ac:cxnSpMk id="141" creationId="{E74B3E39-DB3A-40BF-AB74-1B64370B0CF3}"/>
          </ac:cxnSpMkLst>
        </pc:cxnChg>
        <pc:cxnChg chg="mod">
          <ac:chgData name="Jian" userId="dc9c5ffe-2e2f-4ce4-a6ad-08764b325b15" providerId="ADAL" clId="{9D86C80B-C324-4F68-8A36-C2EB371AB475}" dt="2020-10-15T23:31:31.234" v="3999"/>
          <ac:cxnSpMkLst>
            <pc:docMk/>
            <pc:sldMk cId="909973930" sldId="350"/>
            <ac:cxnSpMk id="142" creationId="{B90EE33B-06BF-4646-AD15-E576A61785E3}"/>
          </ac:cxnSpMkLst>
        </pc:cxnChg>
        <pc:cxnChg chg="mod">
          <ac:chgData name="Jian" userId="dc9c5ffe-2e2f-4ce4-a6ad-08764b325b15" providerId="ADAL" clId="{9D86C80B-C324-4F68-8A36-C2EB371AB475}" dt="2020-10-15T23:31:31.234" v="3999"/>
          <ac:cxnSpMkLst>
            <pc:docMk/>
            <pc:sldMk cId="909973930" sldId="350"/>
            <ac:cxnSpMk id="143" creationId="{ED961ACF-7F93-4A89-A9AF-C81CE996E3FB}"/>
          </ac:cxnSpMkLst>
        </pc:cxnChg>
        <pc:cxnChg chg="mod">
          <ac:chgData name="Jian" userId="dc9c5ffe-2e2f-4ce4-a6ad-08764b325b15" providerId="ADAL" clId="{9D86C80B-C324-4F68-8A36-C2EB371AB475}" dt="2020-10-15T23:31:31.234" v="3999"/>
          <ac:cxnSpMkLst>
            <pc:docMk/>
            <pc:sldMk cId="909973930" sldId="350"/>
            <ac:cxnSpMk id="144" creationId="{E55C2C99-284F-41C9-A616-AA17EFFEDA61}"/>
          </ac:cxnSpMkLst>
        </pc:cxnChg>
        <pc:cxnChg chg="mod">
          <ac:chgData name="Jian" userId="dc9c5ffe-2e2f-4ce4-a6ad-08764b325b15" providerId="ADAL" clId="{9D86C80B-C324-4F68-8A36-C2EB371AB475}" dt="2020-10-15T23:31:31.234" v="3999"/>
          <ac:cxnSpMkLst>
            <pc:docMk/>
            <pc:sldMk cId="909973930" sldId="350"/>
            <ac:cxnSpMk id="145" creationId="{AAFCC4C6-F15E-4B33-96AF-F8E2A6899C36}"/>
          </ac:cxnSpMkLst>
        </pc:cxnChg>
        <pc:cxnChg chg="mod">
          <ac:chgData name="Jian" userId="dc9c5ffe-2e2f-4ce4-a6ad-08764b325b15" providerId="ADAL" clId="{9D86C80B-C324-4F68-8A36-C2EB371AB475}" dt="2020-10-15T23:31:31.234" v="3999"/>
          <ac:cxnSpMkLst>
            <pc:docMk/>
            <pc:sldMk cId="909973930" sldId="350"/>
            <ac:cxnSpMk id="146" creationId="{4409D062-B8F0-4436-8B13-5321E2A846C8}"/>
          </ac:cxnSpMkLst>
        </pc:cxnChg>
        <pc:cxnChg chg="mod">
          <ac:chgData name="Jian" userId="dc9c5ffe-2e2f-4ce4-a6ad-08764b325b15" providerId="ADAL" clId="{9D86C80B-C324-4F68-8A36-C2EB371AB475}" dt="2020-10-15T23:31:31.234" v="3999"/>
          <ac:cxnSpMkLst>
            <pc:docMk/>
            <pc:sldMk cId="909973930" sldId="350"/>
            <ac:cxnSpMk id="147" creationId="{EE457AFF-4F7B-401B-A76B-B73BEA64C44A}"/>
          </ac:cxnSpMkLst>
        </pc:cxnChg>
        <pc:cxnChg chg="mod">
          <ac:chgData name="Jian" userId="dc9c5ffe-2e2f-4ce4-a6ad-08764b325b15" providerId="ADAL" clId="{9D86C80B-C324-4F68-8A36-C2EB371AB475}" dt="2020-10-15T23:31:31.234" v="3999"/>
          <ac:cxnSpMkLst>
            <pc:docMk/>
            <pc:sldMk cId="909973930" sldId="350"/>
            <ac:cxnSpMk id="149" creationId="{97B24348-428E-4429-BBF9-7CB700CE05CA}"/>
          </ac:cxnSpMkLst>
        </pc:cxnChg>
      </pc:sldChg>
      <pc:sldChg chg="addSp delSp modSp new mod ord modAnim">
        <pc:chgData name="Jian" userId="dc9c5ffe-2e2f-4ce4-a6ad-08764b325b15" providerId="ADAL" clId="{9D86C80B-C324-4F68-8A36-C2EB371AB475}" dt="2020-10-17T01:51:38.751" v="17352"/>
        <pc:sldMkLst>
          <pc:docMk/>
          <pc:sldMk cId="1365996404" sldId="351"/>
        </pc:sldMkLst>
        <pc:spChg chg="del">
          <ac:chgData name="Jian" userId="dc9c5ffe-2e2f-4ce4-a6ad-08764b325b15" providerId="ADAL" clId="{9D86C80B-C324-4F68-8A36-C2EB371AB475}" dt="2020-10-16T00:36:37.034" v="5266" actId="478"/>
          <ac:spMkLst>
            <pc:docMk/>
            <pc:sldMk cId="1365996404" sldId="351"/>
            <ac:spMk id="2" creationId="{B8B9B762-BE5F-4E78-9132-0A2DA41087EA}"/>
          </ac:spMkLst>
        </pc:spChg>
        <pc:spChg chg="del">
          <ac:chgData name="Jian" userId="dc9c5ffe-2e2f-4ce4-a6ad-08764b325b15" providerId="ADAL" clId="{9D86C80B-C324-4F68-8A36-C2EB371AB475}" dt="2020-10-16T00:36:34.947" v="5265" actId="478"/>
          <ac:spMkLst>
            <pc:docMk/>
            <pc:sldMk cId="1365996404" sldId="351"/>
            <ac:spMk id="3" creationId="{390C579E-4D64-4704-B1D2-090108B13F89}"/>
          </ac:spMkLst>
        </pc:spChg>
        <pc:spChg chg="ord">
          <ac:chgData name="Jian" userId="dc9c5ffe-2e2f-4ce4-a6ad-08764b325b15" providerId="ADAL" clId="{9D86C80B-C324-4F68-8A36-C2EB371AB475}" dt="2020-10-16T20:50:48.472" v="9153" actId="166"/>
          <ac:spMkLst>
            <pc:docMk/>
            <pc:sldMk cId="1365996404" sldId="351"/>
            <ac:spMk id="4" creationId="{191E9104-3289-44C6-ACD6-FBD3847CBE08}"/>
          </ac:spMkLst>
        </pc:spChg>
        <pc:spChg chg="add mod">
          <ac:chgData name="Jian" userId="dc9c5ffe-2e2f-4ce4-a6ad-08764b325b15" providerId="ADAL" clId="{9D86C80B-C324-4F68-8A36-C2EB371AB475}" dt="2020-10-16T20:51:06.021" v="9187" actId="1038"/>
          <ac:spMkLst>
            <pc:docMk/>
            <pc:sldMk cId="1365996404" sldId="351"/>
            <ac:spMk id="5" creationId="{5E5B3D66-444F-4CF1-B16D-D6D3BD63FDA8}"/>
          </ac:spMkLst>
        </pc:spChg>
        <pc:spChg chg="add mod">
          <ac:chgData name="Jian" userId="dc9c5ffe-2e2f-4ce4-a6ad-08764b325b15" providerId="ADAL" clId="{9D86C80B-C324-4F68-8A36-C2EB371AB475}" dt="2020-10-16T00:53:38.675" v="5290" actId="14100"/>
          <ac:spMkLst>
            <pc:docMk/>
            <pc:sldMk cId="1365996404" sldId="351"/>
            <ac:spMk id="6" creationId="{A9262103-6508-4606-B269-B331F2CA0744}"/>
          </ac:spMkLst>
        </pc:spChg>
        <pc:spChg chg="add mod">
          <ac:chgData name="Jian" userId="dc9c5ffe-2e2f-4ce4-a6ad-08764b325b15" providerId="ADAL" clId="{9D86C80B-C324-4F68-8A36-C2EB371AB475}" dt="2020-10-16T19:44:40.372" v="8953" actId="1037"/>
          <ac:spMkLst>
            <pc:docMk/>
            <pc:sldMk cId="1365996404" sldId="351"/>
            <ac:spMk id="7" creationId="{F756E819-5A5E-40A9-8935-093F01DE0A36}"/>
          </ac:spMkLst>
        </pc:spChg>
        <pc:spChg chg="add mod">
          <ac:chgData name="Jian" userId="dc9c5ffe-2e2f-4ce4-a6ad-08764b325b15" providerId="ADAL" clId="{9D86C80B-C324-4F68-8A36-C2EB371AB475}" dt="2020-10-16T19:44:57.400" v="8957" actId="14100"/>
          <ac:spMkLst>
            <pc:docMk/>
            <pc:sldMk cId="1365996404" sldId="351"/>
            <ac:spMk id="8" creationId="{7783DE17-8700-48BA-AB69-41426C50A1AB}"/>
          </ac:spMkLst>
        </pc:spChg>
        <pc:spChg chg="add mod">
          <ac:chgData name="Jian" userId="dc9c5ffe-2e2f-4ce4-a6ad-08764b325b15" providerId="ADAL" clId="{9D86C80B-C324-4F68-8A36-C2EB371AB475}" dt="2020-10-16T19:44:49.607" v="8955" actId="14100"/>
          <ac:spMkLst>
            <pc:docMk/>
            <pc:sldMk cId="1365996404" sldId="351"/>
            <ac:spMk id="9" creationId="{16AD230A-AEE5-44AF-8626-17D21FE2880C}"/>
          </ac:spMkLst>
        </pc:spChg>
        <pc:spChg chg="add mod">
          <ac:chgData name="Jian" userId="dc9c5ffe-2e2f-4ce4-a6ad-08764b325b15" providerId="ADAL" clId="{9D86C80B-C324-4F68-8A36-C2EB371AB475}" dt="2020-10-16T19:45:02.207" v="8959" actId="14100"/>
          <ac:spMkLst>
            <pc:docMk/>
            <pc:sldMk cId="1365996404" sldId="351"/>
            <ac:spMk id="10" creationId="{251631D4-22CD-4EEF-A697-75E73FD67EF9}"/>
          </ac:spMkLst>
        </pc:spChg>
      </pc:sldChg>
      <pc:sldChg chg="addSp delSp modSp new mod modAnim addCm">
        <pc:chgData name="Jian" userId="dc9c5ffe-2e2f-4ce4-a6ad-08764b325b15" providerId="ADAL" clId="{9D86C80B-C324-4F68-8A36-C2EB371AB475}" dt="2020-10-17T00:01:43.855" v="15115" actId="20577"/>
        <pc:sldMkLst>
          <pc:docMk/>
          <pc:sldMk cId="2644841207" sldId="352"/>
        </pc:sldMkLst>
        <pc:spChg chg="del mod">
          <ac:chgData name="Jian" userId="dc9c5ffe-2e2f-4ce4-a6ad-08764b325b15" providerId="ADAL" clId="{9D86C80B-C324-4F68-8A36-C2EB371AB475}" dt="2020-10-16T04:56:56.457" v="5617" actId="478"/>
          <ac:spMkLst>
            <pc:docMk/>
            <pc:sldMk cId="2644841207" sldId="352"/>
            <ac:spMk id="2" creationId="{2EB2F315-476D-4AE3-84E1-6F05F356FD2A}"/>
          </ac:spMkLst>
        </pc:spChg>
        <pc:spChg chg="mod">
          <ac:chgData name="Jian" userId="dc9c5ffe-2e2f-4ce4-a6ad-08764b325b15" providerId="ADAL" clId="{9D86C80B-C324-4F68-8A36-C2EB371AB475}" dt="2020-10-16T05:13:30.135" v="5754" actId="1076"/>
          <ac:spMkLst>
            <pc:docMk/>
            <pc:sldMk cId="2644841207" sldId="352"/>
            <ac:spMk id="3" creationId="{A652B638-04B2-425E-85C3-066456DCF2C0}"/>
          </ac:spMkLst>
        </pc:spChg>
        <pc:spChg chg="add del mod">
          <ac:chgData name="Jian" userId="dc9c5ffe-2e2f-4ce4-a6ad-08764b325b15" providerId="ADAL" clId="{9D86C80B-C324-4F68-8A36-C2EB371AB475}" dt="2020-10-16T03:35:03.025" v="5403"/>
          <ac:spMkLst>
            <pc:docMk/>
            <pc:sldMk cId="2644841207" sldId="352"/>
            <ac:spMk id="5" creationId="{8D147737-BD54-4CD0-A0EE-CB0F3B3B03D7}"/>
          </ac:spMkLst>
        </pc:spChg>
        <pc:spChg chg="add del mod">
          <ac:chgData name="Jian" userId="dc9c5ffe-2e2f-4ce4-a6ad-08764b325b15" providerId="ADAL" clId="{9D86C80B-C324-4F68-8A36-C2EB371AB475}" dt="2020-10-16T03:35:03.025" v="5403"/>
          <ac:spMkLst>
            <pc:docMk/>
            <pc:sldMk cId="2644841207" sldId="352"/>
            <ac:spMk id="6" creationId="{A0789BB2-4914-4DC8-8D7D-DBC6A06E50A8}"/>
          </ac:spMkLst>
        </pc:spChg>
        <pc:spChg chg="add del mod">
          <ac:chgData name="Jian" userId="dc9c5ffe-2e2f-4ce4-a6ad-08764b325b15" providerId="ADAL" clId="{9D86C80B-C324-4F68-8A36-C2EB371AB475}" dt="2020-10-16T03:35:03.025" v="5403"/>
          <ac:spMkLst>
            <pc:docMk/>
            <pc:sldMk cId="2644841207" sldId="352"/>
            <ac:spMk id="7" creationId="{49497456-7244-456B-98ED-6571039C120E}"/>
          </ac:spMkLst>
        </pc:spChg>
        <pc:spChg chg="add del mod">
          <ac:chgData name="Jian" userId="dc9c5ffe-2e2f-4ce4-a6ad-08764b325b15" providerId="ADAL" clId="{9D86C80B-C324-4F68-8A36-C2EB371AB475}" dt="2020-10-16T04:33:37.056" v="5469" actId="478"/>
          <ac:spMkLst>
            <pc:docMk/>
            <pc:sldMk cId="2644841207" sldId="352"/>
            <ac:spMk id="9" creationId="{C9A26F07-628B-41E0-8E94-ECC7CC0A1EC7}"/>
          </ac:spMkLst>
        </pc:spChg>
        <pc:spChg chg="add del">
          <ac:chgData name="Jian" userId="dc9c5ffe-2e2f-4ce4-a6ad-08764b325b15" providerId="ADAL" clId="{9D86C80B-C324-4F68-8A36-C2EB371AB475}" dt="2020-10-16T04:34:02.166" v="5475" actId="478"/>
          <ac:spMkLst>
            <pc:docMk/>
            <pc:sldMk cId="2644841207" sldId="352"/>
            <ac:spMk id="11" creationId="{D3BE1006-8C3C-47CE-8FDE-2B3A82D1C929}"/>
          </ac:spMkLst>
        </pc:spChg>
        <pc:spChg chg="add mod">
          <ac:chgData name="Jian" userId="dc9c5ffe-2e2f-4ce4-a6ad-08764b325b15" providerId="ADAL" clId="{9D86C80B-C324-4F68-8A36-C2EB371AB475}" dt="2020-10-17T00:01:39.423" v="15111" actId="20577"/>
          <ac:spMkLst>
            <pc:docMk/>
            <pc:sldMk cId="2644841207" sldId="352"/>
            <ac:spMk id="12" creationId="{40CE26EC-8B70-448A-B4E8-4A9613A7D57D}"/>
          </ac:spMkLst>
        </pc:spChg>
        <pc:spChg chg="add mod">
          <ac:chgData name="Jian" userId="dc9c5ffe-2e2f-4ce4-a6ad-08764b325b15" providerId="ADAL" clId="{9D86C80B-C324-4F68-8A36-C2EB371AB475}" dt="2020-10-17T00:01:43.855" v="15115" actId="20577"/>
          <ac:spMkLst>
            <pc:docMk/>
            <pc:sldMk cId="2644841207" sldId="352"/>
            <ac:spMk id="13" creationId="{8274AF8D-19D3-4864-9340-559219FA62EA}"/>
          </ac:spMkLst>
        </pc:spChg>
        <pc:spChg chg="add mod">
          <ac:chgData name="Jian" userId="dc9c5ffe-2e2f-4ce4-a6ad-08764b325b15" providerId="ADAL" clId="{9D86C80B-C324-4F68-8A36-C2EB371AB475}" dt="2020-10-16T04:55:40.404" v="5613" actId="1076"/>
          <ac:spMkLst>
            <pc:docMk/>
            <pc:sldMk cId="2644841207" sldId="352"/>
            <ac:spMk id="15" creationId="{AA8B80CE-7AA6-4E56-B343-3B4E5E941CC2}"/>
          </ac:spMkLst>
        </pc:spChg>
        <pc:spChg chg="add mod">
          <ac:chgData name="Jian" userId="dc9c5ffe-2e2f-4ce4-a6ad-08764b325b15" providerId="ADAL" clId="{9D86C80B-C324-4F68-8A36-C2EB371AB475}" dt="2020-10-16T04:56:53.214" v="5616"/>
          <ac:spMkLst>
            <pc:docMk/>
            <pc:sldMk cId="2644841207" sldId="352"/>
            <ac:spMk id="16" creationId="{C532AE1F-E92E-4FDE-925A-24A14F2601E1}"/>
          </ac:spMkLst>
        </pc:spChg>
        <pc:spChg chg="add del mod">
          <ac:chgData name="Jian" userId="dc9c5ffe-2e2f-4ce4-a6ad-08764b325b15" providerId="ADAL" clId="{9D86C80B-C324-4F68-8A36-C2EB371AB475}" dt="2020-10-16T04:56:58.824" v="5618" actId="478"/>
          <ac:spMkLst>
            <pc:docMk/>
            <pc:sldMk cId="2644841207" sldId="352"/>
            <ac:spMk id="18" creationId="{44F1F76D-02A2-4D41-8D22-7B03E515F6A0}"/>
          </ac:spMkLst>
        </pc:spChg>
        <pc:spChg chg="add mod">
          <ac:chgData name="Jian" userId="dc9c5ffe-2e2f-4ce4-a6ad-08764b325b15" providerId="ADAL" clId="{9D86C80B-C324-4F68-8A36-C2EB371AB475}" dt="2020-10-16T05:42:00.234" v="6748" actId="20577"/>
          <ac:spMkLst>
            <pc:docMk/>
            <pc:sldMk cId="2644841207" sldId="352"/>
            <ac:spMk id="20" creationId="{881ED138-EFB9-4602-8327-7588C7DD1753}"/>
          </ac:spMkLst>
        </pc:spChg>
      </pc:sldChg>
      <pc:sldChg chg="new del">
        <pc:chgData name="Jian" userId="dc9c5ffe-2e2f-4ce4-a6ad-08764b325b15" providerId="ADAL" clId="{9D86C80B-C324-4F68-8A36-C2EB371AB475}" dt="2020-10-16T05:03:48.196" v="5623" actId="47"/>
        <pc:sldMkLst>
          <pc:docMk/>
          <pc:sldMk cId="1559047021" sldId="353"/>
        </pc:sldMkLst>
      </pc:sldChg>
      <pc:sldChg chg="modSp add mod ord">
        <pc:chgData name="Jian" userId="dc9c5ffe-2e2f-4ce4-a6ad-08764b325b15" providerId="ADAL" clId="{9D86C80B-C324-4F68-8A36-C2EB371AB475}" dt="2020-10-16T05:04:08.120" v="5634" actId="20577"/>
        <pc:sldMkLst>
          <pc:docMk/>
          <pc:sldMk cId="1704518790" sldId="354"/>
        </pc:sldMkLst>
        <pc:spChg chg="mod">
          <ac:chgData name="Jian" userId="dc9c5ffe-2e2f-4ce4-a6ad-08764b325b15" providerId="ADAL" clId="{9D86C80B-C324-4F68-8A36-C2EB371AB475}" dt="2020-10-16T05:04:08.120" v="5634" actId="20577"/>
          <ac:spMkLst>
            <pc:docMk/>
            <pc:sldMk cId="1704518790" sldId="354"/>
            <ac:spMk id="64" creationId="{8C065143-56B1-493A-B00E-19A827FE478C}"/>
          </ac:spMkLst>
        </pc:spChg>
      </pc:sldChg>
      <pc:sldChg chg="addSp delSp modSp new mod ord modAnim addCm">
        <pc:chgData name="Jian" userId="dc9c5ffe-2e2f-4ce4-a6ad-08764b325b15" providerId="ADAL" clId="{9D86C80B-C324-4F68-8A36-C2EB371AB475}" dt="2020-10-17T03:50:31.579" v="17694" actId="14100"/>
        <pc:sldMkLst>
          <pc:docMk/>
          <pc:sldMk cId="1921626037" sldId="355"/>
        </pc:sldMkLst>
        <pc:spChg chg="mod">
          <ac:chgData name="Jian" userId="dc9c5ffe-2e2f-4ce4-a6ad-08764b325b15" providerId="ADAL" clId="{9D86C80B-C324-4F68-8A36-C2EB371AB475}" dt="2020-10-16T05:05:49.231" v="5691" actId="20577"/>
          <ac:spMkLst>
            <pc:docMk/>
            <pc:sldMk cId="1921626037" sldId="355"/>
            <ac:spMk id="2" creationId="{9A11CC4D-80FB-430A-B220-FCF5BB5C2A81}"/>
          </ac:spMkLst>
        </pc:spChg>
        <pc:spChg chg="del">
          <ac:chgData name="Jian" userId="dc9c5ffe-2e2f-4ce4-a6ad-08764b325b15" providerId="ADAL" clId="{9D86C80B-C324-4F68-8A36-C2EB371AB475}" dt="2020-10-16T05:06:04.930" v="5692" actId="478"/>
          <ac:spMkLst>
            <pc:docMk/>
            <pc:sldMk cId="1921626037" sldId="355"/>
            <ac:spMk id="3" creationId="{18C46DD1-F8EF-4A71-AF9B-D6DEDE376315}"/>
          </ac:spMkLst>
        </pc:spChg>
        <pc:spChg chg="mod">
          <ac:chgData name="Jian" userId="dc9c5ffe-2e2f-4ce4-a6ad-08764b325b15" providerId="ADAL" clId="{9D86C80B-C324-4F68-8A36-C2EB371AB475}" dt="2020-10-16T05:04:43.645" v="5636"/>
          <ac:spMkLst>
            <pc:docMk/>
            <pc:sldMk cId="1921626037" sldId="355"/>
            <ac:spMk id="10" creationId="{849A73E9-709B-4A90-A381-C3FA3E0EB0E6}"/>
          </ac:spMkLst>
        </pc:spChg>
        <pc:spChg chg="mod">
          <ac:chgData name="Jian" userId="dc9c5ffe-2e2f-4ce4-a6ad-08764b325b15" providerId="ADAL" clId="{9D86C80B-C324-4F68-8A36-C2EB371AB475}" dt="2020-10-16T05:04:43.645" v="5636"/>
          <ac:spMkLst>
            <pc:docMk/>
            <pc:sldMk cId="1921626037" sldId="355"/>
            <ac:spMk id="11" creationId="{11FE82FA-9391-42DC-84EB-D9B1D0C1C55E}"/>
          </ac:spMkLst>
        </pc:spChg>
        <pc:spChg chg="mod">
          <ac:chgData name="Jian" userId="dc9c5ffe-2e2f-4ce4-a6ad-08764b325b15" providerId="ADAL" clId="{9D86C80B-C324-4F68-8A36-C2EB371AB475}" dt="2020-10-16T05:04:43.645" v="5636"/>
          <ac:spMkLst>
            <pc:docMk/>
            <pc:sldMk cId="1921626037" sldId="355"/>
            <ac:spMk id="12" creationId="{C8909C46-4DD5-46F1-A709-CADB3E0C3EB4}"/>
          </ac:spMkLst>
        </pc:spChg>
        <pc:spChg chg="mod">
          <ac:chgData name="Jian" userId="dc9c5ffe-2e2f-4ce4-a6ad-08764b325b15" providerId="ADAL" clId="{9D86C80B-C324-4F68-8A36-C2EB371AB475}" dt="2020-10-16T05:04:43.645" v="5636"/>
          <ac:spMkLst>
            <pc:docMk/>
            <pc:sldMk cId="1921626037" sldId="355"/>
            <ac:spMk id="13" creationId="{3E83E21B-8DCB-4C92-9D79-2F510758EE57}"/>
          </ac:spMkLst>
        </pc:spChg>
        <pc:spChg chg="mod">
          <ac:chgData name="Jian" userId="dc9c5ffe-2e2f-4ce4-a6ad-08764b325b15" providerId="ADAL" clId="{9D86C80B-C324-4F68-8A36-C2EB371AB475}" dt="2020-10-16T05:04:43.645" v="5636"/>
          <ac:spMkLst>
            <pc:docMk/>
            <pc:sldMk cId="1921626037" sldId="355"/>
            <ac:spMk id="14" creationId="{C01D9480-47D6-48C5-A8B0-FADEFF3C51DC}"/>
          </ac:spMkLst>
        </pc:spChg>
        <pc:spChg chg="mod">
          <ac:chgData name="Jian" userId="dc9c5ffe-2e2f-4ce4-a6ad-08764b325b15" providerId="ADAL" clId="{9D86C80B-C324-4F68-8A36-C2EB371AB475}" dt="2020-10-16T05:04:43.645" v="5636"/>
          <ac:spMkLst>
            <pc:docMk/>
            <pc:sldMk cId="1921626037" sldId="355"/>
            <ac:spMk id="15" creationId="{2C84A06E-F1FC-43CA-8592-8059240183A1}"/>
          </ac:spMkLst>
        </pc:spChg>
        <pc:spChg chg="mod">
          <ac:chgData name="Jian" userId="dc9c5ffe-2e2f-4ce4-a6ad-08764b325b15" providerId="ADAL" clId="{9D86C80B-C324-4F68-8A36-C2EB371AB475}" dt="2020-10-16T05:04:43.645" v="5636"/>
          <ac:spMkLst>
            <pc:docMk/>
            <pc:sldMk cId="1921626037" sldId="355"/>
            <ac:spMk id="16" creationId="{BD1F1ED2-BDCB-4A64-94C5-6459C695FCF0}"/>
          </ac:spMkLst>
        </pc:spChg>
        <pc:spChg chg="mod">
          <ac:chgData name="Jian" userId="dc9c5ffe-2e2f-4ce4-a6ad-08764b325b15" providerId="ADAL" clId="{9D86C80B-C324-4F68-8A36-C2EB371AB475}" dt="2020-10-16T05:04:43.645" v="5636"/>
          <ac:spMkLst>
            <pc:docMk/>
            <pc:sldMk cId="1921626037" sldId="355"/>
            <ac:spMk id="25" creationId="{2DB80A85-CF2D-4388-9CC0-A8EA9B15C087}"/>
          </ac:spMkLst>
        </pc:spChg>
        <pc:spChg chg="mod">
          <ac:chgData name="Jian" userId="dc9c5ffe-2e2f-4ce4-a6ad-08764b325b15" providerId="ADAL" clId="{9D86C80B-C324-4F68-8A36-C2EB371AB475}" dt="2020-10-16T05:04:43.645" v="5636"/>
          <ac:spMkLst>
            <pc:docMk/>
            <pc:sldMk cId="1921626037" sldId="355"/>
            <ac:spMk id="26" creationId="{1BE49E86-1B5E-4DAA-88BB-F0F5C3BB8807}"/>
          </ac:spMkLst>
        </pc:spChg>
        <pc:spChg chg="mod">
          <ac:chgData name="Jian" userId="dc9c5ffe-2e2f-4ce4-a6ad-08764b325b15" providerId="ADAL" clId="{9D86C80B-C324-4F68-8A36-C2EB371AB475}" dt="2020-10-16T05:04:43.645" v="5636"/>
          <ac:spMkLst>
            <pc:docMk/>
            <pc:sldMk cId="1921626037" sldId="355"/>
            <ac:spMk id="27" creationId="{EF0D5AF3-13AC-4313-8463-7297536EAD19}"/>
          </ac:spMkLst>
        </pc:spChg>
        <pc:spChg chg="mod">
          <ac:chgData name="Jian" userId="dc9c5ffe-2e2f-4ce4-a6ad-08764b325b15" providerId="ADAL" clId="{9D86C80B-C324-4F68-8A36-C2EB371AB475}" dt="2020-10-16T05:04:43.645" v="5636"/>
          <ac:spMkLst>
            <pc:docMk/>
            <pc:sldMk cId="1921626037" sldId="355"/>
            <ac:spMk id="35" creationId="{9DAC7D16-81E5-4DA9-BD00-D1718016DED9}"/>
          </ac:spMkLst>
        </pc:spChg>
        <pc:spChg chg="mod">
          <ac:chgData name="Jian" userId="dc9c5ffe-2e2f-4ce4-a6ad-08764b325b15" providerId="ADAL" clId="{9D86C80B-C324-4F68-8A36-C2EB371AB475}" dt="2020-10-16T05:04:43.645" v="5636"/>
          <ac:spMkLst>
            <pc:docMk/>
            <pc:sldMk cId="1921626037" sldId="355"/>
            <ac:spMk id="36" creationId="{803AF1A8-DF17-46F7-AA24-05575E46B58A}"/>
          </ac:spMkLst>
        </pc:spChg>
        <pc:spChg chg="mod">
          <ac:chgData name="Jian" userId="dc9c5ffe-2e2f-4ce4-a6ad-08764b325b15" providerId="ADAL" clId="{9D86C80B-C324-4F68-8A36-C2EB371AB475}" dt="2020-10-16T05:04:43.645" v="5636"/>
          <ac:spMkLst>
            <pc:docMk/>
            <pc:sldMk cId="1921626037" sldId="355"/>
            <ac:spMk id="37" creationId="{1ED21E07-69FF-48C6-9BFD-F075215C052E}"/>
          </ac:spMkLst>
        </pc:spChg>
        <pc:spChg chg="mod">
          <ac:chgData name="Jian" userId="dc9c5ffe-2e2f-4ce4-a6ad-08764b325b15" providerId="ADAL" clId="{9D86C80B-C324-4F68-8A36-C2EB371AB475}" dt="2020-10-16T05:04:43.645" v="5636"/>
          <ac:spMkLst>
            <pc:docMk/>
            <pc:sldMk cId="1921626037" sldId="355"/>
            <ac:spMk id="45" creationId="{479EA7A5-DC77-477D-BD58-96CC28A94CE0}"/>
          </ac:spMkLst>
        </pc:spChg>
        <pc:spChg chg="mod">
          <ac:chgData name="Jian" userId="dc9c5ffe-2e2f-4ce4-a6ad-08764b325b15" providerId="ADAL" clId="{9D86C80B-C324-4F68-8A36-C2EB371AB475}" dt="2020-10-16T05:04:43.645" v="5636"/>
          <ac:spMkLst>
            <pc:docMk/>
            <pc:sldMk cId="1921626037" sldId="355"/>
            <ac:spMk id="46" creationId="{F06A3969-4B1D-4229-AB70-D84F8E005287}"/>
          </ac:spMkLst>
        </pc:spChg>
        <pc:spChg chg="mod">
          <ac:chgData name="Jian" userId="dc9c5ffe-2e2f-4ce4-a6ad-08764b325b15" providerId="ADAL" clId="{9D86C80B-C324-4F68-8A36-C2EB371AB475}" dt="2020-10-16T05:04:43.645" v="5636"/>
          <ac:spMkLst>
            <pc:docMk/>
            <pc:sldMk cId="1921626037" sldId="355"/>
            <ac:spMk id="47" creationId="{6C904990-1815-4ACD-A71C-88BB615DC6EB}"/>
          </ac:spMkLst>
        </pc:spChg>
        <pc:spChg chg="mod">
          <ac:chgData name="Jian" userId="dc9c5ffe-2e2f-4ce4-a6ad-08764b325b15" providerId="ADAL" clId="{9D86C80B-C324-4F68-8A36-C2EB371AB475}" dt="2020-10-16T05:04:43.645" v="5636"/>
          <ac:spMkLst>
            <pc:docMk/>
            <pc:sldMk cId="1921626037" sldId="355"/>
            <ac:spMk id="55" creationId="{1687971C-A5E3-48F9-A370-9494F1173069}"/>
          </ac:spMkLst>
        </pc:spChg>
        <pc:spChg chg="mod">
          <ac:chgData name="Jian" userId="dc9c5ffe-2e2f-4ce4-a6ad-08764b325b15" providerId="ADAL" clId="{9D86C80B-C324-4F68-8A36-C2EB371AB475}" dt="2020-10-16T05:04:43.645" v="5636"/>
          <ac:spMkLst>
            <pc:docMk/>
            <pc:sldMk cId="1921626037" sldId="355"/>
            <ac:spMk id="56" creationId="{C2DD321A-50CE-4D8E-85A6-FC81C8E5362B}"/>
          </ac:spMkLst>
        </pc:spChg>
        <pc:spChg chg="mod">
          <ac:chgData name="Jian" userId="dc9c5ffe-2e2f-4ce4-a6ad-08764b325b15" providerId="ADAL" clId="{9D86C80B-C324-4F68-8A36-C2EB371AB475}" dt="2020-10-16T05:04:43.645" v="5636"/>
          <ac:spMkLst>
            <pc:docMk/>
            <pc:sldMk cId="1921626037" sldId="355"/>
            <ac:spMk id="63" creationId="{5A64CCE0-9766-4503-AE59-7BAD5E70C399}"/>
          </ac:spMkLst>
        </pc:spChg>
        <pc:spChg chg="mod">
          <ac:chgData name="Jian" userId="dc9c5ffe-2e2f-4ce4-a6ad-08764b325b15" providerId="ADAL" clId="{9D86C80B-C324-4F68-8A36-C2EB371AB475}" dt="2020-10-16T05:04:43.645" v="5636"/>
          <ac:spMkLst>
            <pc:docMk/>
            <pc:sldMk cId="1921626037" sldId="355"/>
            <ac:spMk id="64" creationId="{4A24C6B9-6284-4E6C-911E-E4A168BAAFCA}"/>
          </ac:spMkLst>
        </pc:spChg>
        <pc:spChg chg="mod">
          <ac:chgData name="Jian" userId="dc9c5ffe-2e2f-4ce4-a6ad-08764b325b15" providerId="ADAL" clId="{9D86C80B-C324-4F68-8A36-C2EB371AB475}" dt="2020-10-16T05:04:43.645" v="5636"/>
          <ac:spMkLst>
            <pc:docMk/>
            <pc:sldMk cId="1921626037" sldId="355"/>
            <ac:spMk id="71" creationId="{DFD67769-C51F-4C40-B2DE-60A59E9EE26E}"/>
          </ac:spMkLst>
        </pc:spChg>
        <pc:spChg chg="mod">
          <ac:chgData name="Jian" userId="dc9c5ffe-2e2f-4ce4-a6ad-08764b325b15" providerId="ADAL" clId="{9D86C80B-C324-4F68-8A36-C2EB371AB475}" dt="2020-10-16T05:04:43.645" v="5636"/>
          <ac:spMkLst>
            <pc:docMk/>
            <pc:sldMk cId="1921626037" sldId="355"/>
            <ac:spMk id="72" creationId="{0D101197-0AB9-43C7-A4B1-563A43C9CCEA}"/>
          </ac:spMkLst>
        </pc:spChg>
        <pc:spChg chg="mod">
          <ac:chgData name="Jian" userId="dc9c5ffe-2e2f-4ce4-a6ad-08764b325b15" providerId="ADAL" clId="{9D86C80B-C324-4F68-8A36-C2EB371AB475}" dt="2020-10-16T05:04:43.645" v="5636"/>
          <ac:spMkLst>
            <pc:docMk/>
            <pc:sldMk cId="1921626037" sldId="355"/>
            <ac:spMk id="73" creationId="{79F83485-04A8-43BA-A9E3-E39D2F9216EA}"/>
          </ac:spMkLst>
        </pc:spChg>
        <pc:spChg chg="mod">
          <ac:chgData name="Jian" userId="dc9c5ffe-2e2f-4ce4-a6ad-08764b325b15" providerId="ADAL" clId="{9D86C80B-C324-4F68-8A36-C2EB371AB475}" dt="2020-10-16T05:04:43.645" v="5636"/>
          <ac:spMkLst>
            <pc:docMk/>
            <pc:sldMk cId="1921626037" sldId="355"/>
            <ac:spMk id="81" creationId="{FF52E352-6889-4B2E-81BE-2B9BF9B383A1}"/>
          </ac:spMkLst>
        </pc:spChg>
        <pc:spChg chg="mod">
          <ac:chgData name="Jian" userId="dc9c5ffe-2e2f-4ce4-a6ad-08764b325b15" providerId="ADAL" clId="{9D86C80B-C324-4F68-8A36-C2EB371AB475}" dt="2020-10-16T05:04:43.645" v="5636"/>
          <ac:spMkLst>
            <pc:docMk/>
            <pc:sldMk cId="1921626037" sldId="355"/>
            <ac:spMk id="82" creationId="{728CACDA-A6BB-4FBD-B1A3-AC008D685605}"/>
          </ac:spMkLst>
        </pc:spChg>
        <pc:spChg chg="mod">
          <ac:chgData name="Jian" userId="dc9c5ffe-2e2f-4ce4-a6ad-08764b325b15" providerId="ADAL" clId="{9D86C80B-C324-4F68-8A36-C2EB371AB475}" dt="2020-10-16T05:04:43.645" v="5636"/>
          <ac:spMkLst>
            <pc:docMk/>
            <pc:sldMk cId="1921626037" sldId="355"/>
            <ac:spMk id="89" creationId="{AA78AAD1-D676-4618-812E-45C7754ADAE6}"/>
          </ac:spMkLst>
        </pc:spChg>
        <pc:spChg chg="mod">
          <ac:chgData name="Jian" userId="dc9c5ffe-2e2f-4ce4-a6ad-08764b325b15" providerId="ADAL" clId="{9D86C80B-C324-4F68-8A36-C2EB371AB475}" dt="2020-10-16T05:04:43.645" v="5636"/>
          <ac:spMkLst>
            <pc:docMk/>
            <pc:sldMk cId="1921626037" sldId="355"/>
            <ac:spMk id="90" creationId="{3BF9D905-C16A-40AF-863B-C38EDD0D2CB7}"/>
          </ac:spMkLst>
        </pc:spChg>
        <pc:spChg chg="mod">
          <ac:chgData name="Jian" userId="dc9c5ffe-2e2f-4ce4-a6ad-08764b325b15" providerId="ADAL" clId="{9D86C80B-C324-4F68-8A36-C2EB371AB475}" dt="2020-10-16T05:04:43.645" v="5636"/>
          <ac:spMkLst>
            <pc:docMk/>
            <pc:sldMk cId="1921626037" sldId="355"/>
            <ac:spMk id="101" creationId="{D65B67F7-674C-4C4D-8B7A-0DDC70185048}"/>
          </ac:spMkLst>
        </pc:spChg>
        <pc:spChg chg="mod">
          <ac:chgData name="Jian" userId="dc9c5ffe-2e2f-4ce4-a6ad-08764b325b15" providerId="ADAL" clId="{9D86C80B-C324-4F68-8A36-C2EB371AB475}" dt="2020-10-16T05:04:43.645" v="5636"/>
          <ac:spMkLst>
            <pc:docMk/>
            <pc:sldMk cId="1921626037" sldId="355"/>
            <ac:spMk id="104" creationId="{D1CC0C86-0A55-4051-AFE3-D8112CE1096E}"/>
          </ac:spMkLst>
        </pc:spChg>
        <pc:spChg chg="mod">
          <ac:chgData name="Jian" userId="dc9c5ffe-2e2f-4ce4-a6ad-08764b325b15" providerId="ADAL" clId="{9D86C80B-C324-4F68-8A36-C2EB371AB475}" dt="2020-10-16T05:04:43.645" v="5636"/>
          <ac:spMkLst>
            <pc:docMk/>
            <pc:sldMk cId="1921626037" sldId="355"/>
            <ac:spMk id="105" creationId="{A7C2CCCD-C9A3-4DE1-870E-302B1C340828}"/>
          </ac:spMkLst>
        </pc:spChg>
        <pc:spChg chg="mod">
          <ac:chgData name="Jian" userId="dc9c5ffe-2e2f-4ce4-a6ad-08764b325b15" providerId="ADAL" clId="{9D86C80B-C324-4F68-8A36-C2EB371AB475}" dt="2020-10-16T05:04:43.645" v="5636"/>
          <ac:spMkLst>
            <pc:docMk/>
            <pc:sldMk cId="1921626037" sldId="355"/>
            <ac:spMk id="106" creationId="{59C61259-8A69-4A0B-AF80-041295528EBA}"/>
          </ac:spMkLst>
        </pc:spChg>
        <pc:spChg chg="mod">
          <ac:chgData name="Jian" userId="dc9c5ffe-2e2f-4ce4-a6ad-08764b325b15" providerId="ADAL" clId="{9D86C80B-C324-4F68-8A36-C2EB371AB475}" dt="2020-10-16T05:04:43.645" v="5636"/>
          <ac:spMkLst>
            <pc:docMk/>
            <pc:sldMk cId="1921626037" sldId="355"/>
            <ac:spMk id="114" creationId="{0494C79B-EF40-4FFE-9FBE-D8CF1FBEE0AD}"/>
          </ac:spMkLst>
        </pc:spChg>
        <pc:spChg chg="mod">
          <ac:chgData name="Jian" userId="dc9c5ffe-2e2f-4ce4-a6ad-08764b325b15" providerId="ADAL" clId="{9D86C80B-C324-4F68-8A36-C2EB371AB475}" dt="2020-10-16T05:04:43.645" v="5636"/>
          <ac:spMkLst>
            <pc:docMk/>
            <pc:sldMk cId="1921626037" sldId="355"/>
            <ac:spMk id="115" creationId="{192CF909-4110-4007-BB98-E7DB262A1475}"/>
          </ac:spMkLst>
        </pc:spChg>
        <pc:spChg chg="mod">
          <ac:chgData name="Jian" userId="dc9c5ffe-2e2f-4ce4-a6ad-08764b325b15" providerId="ADAL" clId="{9D86C80B-C324-4F68-8A36-C2EB371AB475}" dt="2020-10-16T05:04:43.645" v="5636"/>
          <ac:spMkLst>
            <pc:docMk/>
            <pc:sldMk cId="1921626037" sldId="355"/>
            <ac:spMk id="122" creationId="{AA9D31E7-446D-44C1-834F-BDE8ABB6C78F}"/>
          </ac:spMkLst>
        </pc:spChg>
        <pc:spChg chg="mod">
          <ac:chgData name="Jian" userId="dc9c5ffe-2e2f-4ce4-a6ad-08764b325b15" providerId="ADAL" clId="{9D86C80B-C324-4F68-8A36-C2EB371AB475}" dt="2020-10-16T05:04:43.645" v="5636"/>
          <ac:spMkLst>
            <pc:docMk/>
            <pc:sldMk cId="1921626037" sldId="355"/>
            <ac:spMk id="123" creationId="{AE39AA59-6653-42FD-A681-1DF69A4FF6DB}"/>
          </ac:spMkLst>
        </pc:spChg>
        <pc:spChg chg="mod">
          <ac:chgData name="Jian" userId="dc9c5ffe-2e2f-4ce4-a6ad-08764b325b15" providerId="ADAL" clId="{9D86C80B-C324-4F68-8A36-C2EB371AB475}" dt="2020-10-16T05:04:43.645" v="5636"/>
          <ac:spMkLst>
            <pc:docMk/>
            <pc:sldMk cId="1921626037" sldId="355"/>
            <ac:spMk id="131" creationId="{A8F4ED57-CFE8-4908-8663-D20947FCE674}"/>
          </ac:spMkLst>
        </pc:spChg>
        <pc:spChg chg="mod">
          <ac:chgData name="Jian" userId="dc9c5ffe-2e2f-4ce4-a6ad-08764b325b15" providerId="ADAL" clId="{9D86C80B-C324-4F68-8A36-C2EB371AB475}" dt="2020-10-16T05:04:43.645" v="5636"/>
          <ac:spMkLst>
            <pc:docMk/>
            <pc:sldMk cId="1921626037" sldId="355"/>
            <ac:spMk id="132" creationId="{F9DFA503-6262-4B1F-9D4D-79ADAF7035D5}"/>
          </ac:spMkLst>
        </pc:spChg>
        <pc:spChg chg="mod">
          <ac:chgData name="Jian" userId="dc9c5ffe-2e2f-4ce4-a6ad-08764b325b15" providerId="ADAL" clId="{9D86C80B-C324-4F68-8A36-C2EB371AB475}" dt="2020-10-16T05:04:43.645" v="5636"/>
          <ac:spMkLst>
            <pc:docMk/>
            <pc:sldMk cId="1921626037" sldId="355"/>
            <ac:spMk id="140" creationId="{EC3827A1-FD18-4950-8CEA-AF26C2422EFB}"/>
          </ac:spMkLst>
        </pc:spChg>
        <pc:spChg chg="add mod">
          <ac:chgData name="Jian" userId="dc9c5ffe-2e2f-4ce4-a6ad-08764b325b15" providerId="ADAL" clId="{9D86C80B-C324-4F68-8A36-C2EB371AB475}" dt="2020-10-16T05:13:08.609" v="5749" actId="1036"/>
          <ac:spMkLst>
            <pc:docMk/>
            <pc:sldMk cId="1921626037" sldId="355"/>
            <ac:spMk id="143" creationId="{7C1926FF-1D86-450C-836E-AB32BD8CEB0B}"/>
          </ac:spMkLst>
        </pc:spChg>
        <pc:spChg chg="add mod">
          <ac:chgData name="Jian" userId="dc9c5ffe-2e2f-4ce4-a6ad-08764b325b15" providerId="ADAL" clId="{9D86C80B-C324-4F68-8A36-C2EB371AB475}" dt="2020-10-16T23:57:50.762" v="15039" actId="113"/>
          <ac:spMkLst>
            <pc:docMk/>
            <pc:sldMk cId="1921626037" sldId="355"/>
            <ac:spMk id="145" creationId="{2DADFCAA-F9F0-47D7-A338-CEABCD472AE1}"/>
          </ac:spMkLst>
        </pc:spChg>
        <pc:spChg chg="add mod">
          <ac:chgData name="Jian" userId="dc9c5ffe-2e2f-4ce4-a6ad-08764b325b15" providerId="ADAL" clId="{9D86C80B-C324-4F68-8A36-C2EB371AB475}" dt="2020-10-17T03:50:31.579" v="17694" actId="14100"/>
          <ac:spMkLst>
            <pc:docMk/>
            <pc:sldMk cId="1921626037" sldId="355"/>
            <ac:spMk id="146" creationId="{2F92324A-DCEC-43ED-AE26-5AAB0A873766}"/>
          </ac:spMkLst>
        </pc:spChg>
        <pc:spChg chg="add mod">
          <ac:chgData name="Jian" userId="dc9c5ffe-2e2f-4ce4-a6ad-08764b325b15" providerId="ADAL" clId="{9D86C80B-C324-4F68-8A36-C2EB371AB475}" dt="2020-10-17T00:00:35.752" v="15092" actId="113"/>
          <ac:spMkLst>
            <pc:docMk/>
            <pc:sldMk cId="1921626037" sldId="355"/>
            <ac:spMk id="148" creationId="{64007B53-27FA-495E-8C88-1A6F47B9164A}"/>
          </ac:spMkLst>
        </pc:spChg>
        <pc:spChg chg="mod">
          <ac:chgData name="Jian" userId="dc9c5ffe-2e2f-4ce4-a6ad-08764b325b15" providerId="ADAL" clId="{9D86C80B-C324-4F68-8A36-C2EB371AB475}" dt="2020-10-17T03:48:38.458" v="17650"/>
          <ac:spMkLst>
            <pc:docMk/>
            <pc:sldMk cId="1921626037" sldId="355"/>
            <ac:spMk id="149" creationId="{F70FD007-4D01-4CF3-9B6A-1BB5262A498B}"/>
          </ac:spMkLst>
        </pc:spChg>
        <pc:spChg chg="mod">
          <ac:chgData name="Jian" userId="dc9c5ffe-2e2f-4ce4-a6ad-08764b325b15" providerId="ADAL" clId="{9D86C80B-C324-4F68-8A36-C2EB371AB475}" dt="2020-10-17T03:48:38.458" v="17650"/>
          <ac:spMkLst>
            <pc:docMk/>
            <pc:sldMk cId="1921626037" sldId="355"/>
            <ac:spMk id="150" creationId="{EB78861D-EC45-421C-AE2A-2F50F962147E}"/>
          </ac:spMkLst>
        </pc:spChg>
        <pc:spChg chg="mod">
          <ac:chgData name="Jian" userId="dc9c5ffe-2e2f-4ce4-a6ad-08764b325b15" providerId="ADAL" clId="{9D86C80B-C324-4F68-8A36-C2EB371AB475}" dt="2020-10-17T03:48:38.458" v="17650"/>
          <ac:spMkLst>
            <pc:docMk/>
            <pc:sldMk cId="1921626037" sldId="355"/>
            <ac:spMk id="151" creationId="{B47CFC39-C55C-417F-B54D-8EFE648E3814}"/>
          </ac:spMkLst>
        </pc:spChg>
        <pc:spChg chg="mod">
          <ac:chgData name="Jian" userId="dc9c5ffe-2e2f-4ce4-a6ad-08764b325b15" providerId="ADAL" clId="{9D86C80B-C324-4F68-8A36-C2EB371AB475}" dt="2020-10-17T03:48:38.458" v="17650"/>
          <ac:spMkLst>
            <pc:docMk/>
            <pc:sldMk cId="1921626037" sldId="355"/>
            <ac:spMk id="152" creationId="{E7D9C272-DFF4-4680-B8E9-CA06E07823F3}"/>
          </ac:spMkLst>
        </pc:spChg>
        <pc:spChg chg="mod">
          <ac:chgData name="Jian" userId="dc9c5ffe-2e2f-4ce4-a6ad-08764b325b15" providerId="ADAL" clId="{9D86C80B-C324-4F68-8A36-C2EB371AB475}" dt="2020-10-17T03:48:38.458" v="17650"/>
          <ac:spMkLst>
            <pc:docMk/>
            <pc:sldMk cId="1921626037" sldId="355"/>
            <ac:spMk id="153" creationId="{72DB8037-78CB-437A-A904-A00AF957E627}"/>
          </ac:spMkLst>
        </pc:spChg>
        <pc:spChg chg="mod">
          <ac:chgData name="Jian" userId="dc9c5ffe-2e2f-4ce4-a6ad-08764b325b15" providerId="ADAL" clId="{9D86C80B-C324-4F68-8A36-C2EB371AB475}" dt="2020-10-17T03:48:38.458" v="17650"/>
          <ac:spMkLst>
            <pc:docMk/>
            <pc:sldMk cId="1921626037" sldId="355"/>
            <ac:spMk id="154" creationId="{CE352D29-6854-494B-82C2-E2C7245889B4}"/>
          </ac:spMkLst>
        </pc:spChg>
        <pc:spChg chg="mod">
          <ac:chgData name="Jian" userId="dc9c5ffe-2e2f-4ce4-a6ad-08764b325b15" providerId="ADAL" clId="{9D86C80B-C324-4F68-8A36-C2EB371AB475}" dt="2020-10-17T03:48:38.458" v="17650"/>
          <ac:spMkLst>
            <pc:docMk/>
            <pc:sldMk cId="1921626037" sldId="355"/>
            <ac:spMk id="155" creationId="{E5FDCC7B-9670-4ADA-800D-CCAB28C7863E}"/>
          </ac:spMkLst>
        </pc:spChg>
        <pc:spChg chg="mod">
          <ac:chgData name="Jian" userId="dc9c5ffe-2e2f-4ce4-a6ad-08764b325b15" providerId="ADAL" clId="{9D86C80B-C324-4F68-8A36-C2EB371AB475}" dt="2020-10-17T03:48:38.458" v="17650"/>
          <ac:spMkLst>
            <pc:docMk/>
            <pc:sldMk cId="1921626037" sldId="355"/>
            <ac:spMk id="156" creationId="{86710548-9011-488C-B831-C18B881709E9}"/>
          </ac:spMkLst>
        </pc:spChg>
        <pc:spChg chg="mod">
          <ac:chgData name="Jian" userId="dc9c5ffe-2e2f-4ce4-a6ad-08764b325b15" providerId="ADAL" clId="{9D86C80B-C324-4F68-8A36-C2EB371AB475}" dt="2020-10-17T03:48:38.458" v="17650"/>
          <ac:spMkLst>
            <pc:docMk/>
            <pc:sldMk cId="1921626037" sldId="355"/>
            <ac:spMk id="157" creationId="{F397B021-C9A7-49D7-BAED-F5670CC2EB7F}"/>
          </ac:spMkLst>
        </pc:spChg>
        <pc:spChg chg="mod">
          <ac:chgData name="Jian" userId="dc9c5ffe-2e2f-4ce4-a6ad-08764b325b15" providerId="ADAL" clId="{9D86C80B-C324-4F68-8A36-C2EB371AB475}" dt="2020-10-17T03:48:38.458" v="17650"/>
          <ac:spMkLst>
            <pc:docMk/>
            <pc:sldMk cId="1921626037" sldId="355"/>
            <ac:spMk id="158" creationId="{E9C179E3-6682-4144-BA63-D9D30675E27E}"/>
          </ac:spMkLst>
        </pc:spChg>
        <pc:spChg chg="mod">
          <ac:chgData name="Jian" userId="dc9c5ffe-2e2f-4ce4-a6ad-08764b325b15" providerId="ADAL" clId="{9D86C80B-C324-4F68-8A36-C2EB371AB475}" dt="2020-10-17T03:48:38.458" v="17650"/>
          <ac:spMkLst>
            <pc:docMk/>
            <pc:sldMk cId="1921626037" sldId="355"/>
            <ac:spMk id="159" creationId="{7B47F13D-3B97-4F40-88DC-D0652261FFC5}"/>
          </ac:spMkLst>
        </pc:spChg>
        <pc:spChg chg="mod">
          <ac:chgData name="Jian" userId="dc9c5ffe-2e2f-4ce4-a6ad-08764b325b15" providerId="ADAL" clId="{9D86C80B-C324-4F68-8A36-C2EB371AB475}" dt="2020-10-17T03:48:38.458" v="17650"/>
          <ac:spMkLst>
            <pc:docMk/>
            <pc:sldMk cId="1921626037" sldId="355"/>
            <ac:spMk id="160" creationId="{11A266CF-8672-4217-A4B6-22E2930376F2}"/>
          </ac:spMkLst>
        </pc:spChg>
        <pc:spChg chg="del mod">
          <ac:chgData name="Jian" userId="dc9c5ffe-2e2f-4ce4-a6ad-08764b325b15" providerId="ADAL" clId="{9D86C80B-C324-4F68-8A36-C2EB371AB475}" dt="2020-10-17T03:49:00.174" v="17687" actId="478"/>
          <ac:spMkLst>
            <pc:docMk/>
            <pc:sldMk cId="1921626037" sldId="355"/>
            <ac:spMk id="161" creationId="{D7F05851-BB24-4464-9E1B-8DEC4BC06F2D}"/>
          </ac:spMkLst>
        </pc:spChg>
        <pc:spChg chg="del mod">
          <ac:chgData name="Jian" userId="dc9c5ffe-2e2f-4ce4-a6ad-08764b325b15" providerId="ADAL" clId="{9D86C80B-C324-4F68-8A36-C2EB371AB475}" dt="2020-10-17T03:49:26.054" v="17691" actId="478"/>
          <ac:spMkLst>
            <pc:docMk/>
            <pc:sldMk cId="1921626037" sldId="355"/>
            <ac:spMk id="162" creationId="{6E0E0E69-5EFA-410B-8528-77FE85576B81}"/>
          </ac:spMkLst>
        </pc:spChg>
        <pc:spChg chg="del mod">
          <ac:chgData name="Jian" userId="dc9c5ffe-2e2f-4ce4-a6ad-08764b325b15" providerId="ADAL" clId="{9D86C80B-C324-4F68-8A36-C2EB371AB475}" dt="2020-10-17T03:49:05.577" v="17688" actId="478"/>
          <ac:spMkLst>
            <pc:docMk/>
            <pc:sldMk cId="1921626037" sldId="355"/>
            <ac:spMk id="163" creationId="{3583812B-067D-4235-AA40-F25A974F534A}"/>
          </ac:spMkLst>
        </pc:spChg>
        <pc:spChg chg="del mod">
          <ac:chgData name="Jian" userId="dc9c5ffe-2e2f-4ce4-a6ad-08764b325b15" providerId="ADAL" clId="{9D86C80B-C324-4F68-8A36-C2EB371AB475}" dt="2020-10-17T03:49:12.503" v="17689" actId="478"/>
          <ac:spMkLst>
            <pc:docMk/>
            <pc:sldMk cId="1921626037" sldId="355"/>
            <ac:spMk id="164" creationId="{E850A5DD-1325-40A6-B11F-8A6D1FCC3BC6}"/>
          </ac:spMkLst>
        </pc:spChg>
        <pc:spChg chg="del mod">
          <ac:chgData name="Jian" userId="dc9c5ffe-2e2f-4ce4-a6ad-08764b325b15" providerId="ADAL" clId="{9D86C80B-C324-4F68-8A36-C2EB371AB475}" dt="2020-10-17T03:49:14.531" v="17690" actId="478"/>
          <ac:spMkLst>
            <pc:docMk/>
            <pc:sldMk cId="1921626037" sldId="355"/>
            <ac:spMk id="165" creationId="{7074E0C2-E7F2-47DA-9F6C-F9718CCBE19D}"/>
          </ac:spMkLst>
        </pc:spChg>
        <pc:spChg chg="del mod">
          <ac:chgData name="Jian" userId="dc9c5ffe-2e2f-4ce4-a6ad-08764b325b15" providerId="ADAL" clId="{9D86C80B-C324-4F68-8A36-C2EB371AB475}" dt="2020-10-17T03:48:57.605" v="17686" actId="478"/>
          <ac:spMkLst>
            <pc:docMk/>
            <pc:sldMk cId="1921626037" sldId="355"/>
            <ac:spMk id="166" creationId="{BB8CC6F9-0357-4052-8CC0-F2A907F532FC}"/>
          </ac:spMkLst>
        </pc:spChg>
        <pc:spChg chg="del mod">
          <ac:chgData name="Jian" userId="dc9c5ffe-2e2f-4ce4-a6ad-08764b325b15" providerId="ADAL" clId="{9D86C80B-C324-4F68-8A36-C2EB371AB475}" dt="2020-10-17T03:48:53.800" v="17685" actId="478"/>
          <ac:spMkLst>
            <pc:docMk/>
            <pc:sldMk cId="1921626037" sldId="355"/>
            <ac:spMk id="167" creationId="{0C6CCCB1-D7C1-409D-9E76-012E1ED940BC}"/>
          </ac:spMkLst>
        </pc:spChg>
        <pc:spChg chg="mod">
          <ac:chgData name="Jian" userId="dc9c5ffe-2e2f-4ce4-a6ad-08764b325b15" providerId="ADAL" clId="{9D86C80B-C324-4F68-8A36-C2EB371AB475}" dt="2020-10-17T03:48:38.458" v="17650"/>
          <ac:spMkLst>
            <pc:docMk/>
            <pc:sldMk cId="1921626037" sldId="355"/>
            <ac:spMk id="168" creationId="{1A6456AC-BBCA-4B0C-B070-03CF267BDE9D}"/>
          </ac:spMkLst>
        </pc:spChg>
        <pc:spChg chg="mod">
          <ac:chgData name="Jian" userId="dc9c5ffe-2e2f-4ce4-a6ad-08764b325b15" providerId="ADAL" clId="{9D86C80B-C324-4F68-8A36-C2EB371AB475}" dt="2020-10-17T03:48:38.458" v="17650"/>
          <ac:spMkLst>
            <pc:docMk/>
            <pc:sldMk cId="1921626037" sldId="355"/>
            <ac:spMk id="169" creationId="{21D928B5-44BB-48B2-8C6E-2307E8E9EE5E}"/>
          </ac:spMkLst>
        </pc:spChg>
        <pc:spChg chg="mod">
          <ac:chgData name="Jian" userId="dc9c5ffe-2e2f-4ce4-a6ad-08764b325b15" providerId="ADAL" clId="{9D86C80B-C324-4F68-8A36-C2EB371AB475}" dt="2020-10-17T03:48:38.458" v="17650"/>
          <ac:spMkLst>
            <pc:docMk/>
            <pc:sldMk cId="1921626037" sldId="355"/>
            <ac:spMk id="170" creationId="{EA1B2A01-7F2B-40F2-BCA7-AD2F78D151D0}"/>
          </ac:spMkLst>
        </pc:spChg>
        <pc:spChg chg="mod">
          <ac:chgData name="Jian" userId="dc9c5ffe-2e2f-4ce4-a6ad-08764b325b15" providerId="ADAL" clId="{9D86C80B-C324-4F68-8A36-C2EB371AB475}" dt="2020-10-17T03:48:38.458" v="17650"/>
          <ac:spMkLst>
            <pc:docMk/>
            <pc:sldMk cId="1921626037" sldId="355"/>
            <ac:spMk id="171" creationId="{DFB315E5-EA7E-4DCF-8A3E-0C1D8BFF0F8B}"/>
          </ac:spMkLst>
        </pc:spChg>
        <pc:spChg chg="mod">
          <ac:chgData name="Jian" userId="dc9c5ffe-2e2f-4ce4-a6ad-08764b325b15" providerId="ADAL" clId="{9D86C80B-C324-4F68-8A36-C2EB371AB475}" dt="2020-10-17T03:48:38.458" v="17650"/>
          <ac:spMkLst>
            <pc:docMk/>
            <pc:sldMk cId="1921626037" sldId="355"/>
            <ac:spMk id="172" creationId="{40AC101B-6B77-4519-81C6-595573B57E4D}"/>
          </ac:spMkLst>
        </pc:spChg>
        <pc:grpChg chg="add mod">
          <ac:chgData name="Jian" userId="dc9c5ffe-2e2f-4ce4-a6ad-08764b325b15" providerId="ADAL" clId="{9D86C80B-C324-4F68-8A36-C2EB371AB475}" dt="2020-10-16T05:04:43.645" v="5636"/>
          <ac:grpSpMkLst>
            <pc:docMk/>
            <pc:sldMk cId="1921626037" sldId="355"/>
            <ac:grpSpMk id="5" creationId="{93F659FE-A1E9-4CBA-89F5-31B0DD1B75FF}"/>
          </ac:grpSpMkLst>
        </pc:grpChg>
        <pc:grpChg chg="add mod">
          <ac:chgData name="Jian" userId="dc9c5ffe-2e2f-4ce4-a6ad-08764b325b15" providerId="ADAL" clId="{9D86C80B-C324-4F68-8A36-C2EB371AB475}" dt="2020-10-17T03:48:49.536" v="17684" actId="1037"/>
          <ac:grpSpMkLst>
            <pc:docMk/>
            <pc:sldMk cId="1921626037" sldId="355"/>
            <ac:grpSpMk id="147" creationId="{D7B2A769-14D3-4F8E-AB19-D62CE0715917}"/>
          </ac:grpSpMkLst>
        </pc:grpChg>
        <pc:cxnChg chg="mod">
          <ac:chgData name="Jian" userId="dc9c5ffe-2e2f-4ce4-a6ad-08764b325b15" providerId="ADAL" clId="{9D86C80B-C324-4F68-8A36-C2EB371AB475}" dt="2020-10-16T05:04:43.645" v="5636"/>
          <ac:cxnSpMkLst>
            <pc:docMk/>
            <pc:sldMk cId="1921626037" sldId="355"/>
            <ac:cxnSpMk id="6" creationId="{3C697126-AEEB-4C25-93C8-473040D7F68A}"/>
          </ac:cxnSpMkLst>
        </pc:cxnChg>
        <pc:cxnChg chg="mod">
          <ac:chgData name="Jian" userId="dc9c5ffe-2e2f-4ce4-a6ad-08764b325b15" providerId="ADAL" clId="{9D86C80B-C324-4F68-8A36-C2EB371AB475}" dt="2020-10-16T05:04:43.645" v="5636"/>
          <ac:cxnSpMkLst>
            <pc:docMk/>
            <pc:sldMk cId="1921626037" sldId="355"/>
            <ac:cxnSpMk id="7" creationId="{B4F639D5-00D0-4313-9464-B4A4E741C7AE}"/>
          </ac:cxnSpMkLst>
        </pc:cxnChg>
        <pc:cxnChg chg="mod">
          <ac:chgData name="Jian" userId="dc9c5ffe-2e2f-4ce4-a6ad-08764b325b15" providerId="ADAL" clId="{9D86C80B-C324-4F68-8A36-C2EB371AB475}" dt="2020-10-16T05:04:43.645" v="5636"/>
          <ac:cxnSpMkLst>
            <pc:docMk/>
            <pc:sldMk cId="1921626037" sldId="355"/>
            <ac:cxnSpMk id="8" creationId="{C7FC0231-982A-43DF-BD20-B09B8EB9885B}"/>
          </ac:cxnSpMkLst>
        </pc:cxnChg>
        <pc:cxnChg chg="mod">
          <ac:chgData name="Jian" userId="dc9c5ffe-2e2f-4ce4-a6ad-08764b325b15" providerId="ADAL" clId="{9D86C80B-C324-4F68-8A36-C2EB371AB475}" dt="2020-10-16T05:04:43.645" v="5636"/>
          <ac:cxnSpMkLst>
            <pc:docMk/>
            <pc:sldMk cId="1921626037" sldId="355"/>
            <ac:cxnSpMk id="9" creationId="{FFBF91A4-4348-4E27-894B-17AE37C82A44}"/>
          </ac:cxnSpMkLst>
        </pc:cxnChg>
        <pc:cxnChg chg="mod">
          <ac:chgData name="Jian" userId="dc9c5ffe-2e2f-4ce4-a6ad-08764b325b15" providerId="ADAL" clId="{9D86C80B-C324-4F68-8A36-C2EB371AB475}" dt="2020-10-16T05:04:43.645" v="5636"/>
          <ac:cxnSpMkLst>
            <pc:docMk/>
            <pc:sldMk cId="1921626037" sldId="355"/>
            <ac:cxnSpMk id="17" creationId="{5C12B525-DCA3-447B-8180-2A251FA78C35}"/>
          </ac:cxnSpMkLst>
        </pc:cxnChg>
        <pc:cxnChg chg="mod">
          <ac:chgData name="Jian" userId="dc9c5ffe-2e2f-4ce4-a6ad-08764b325b15" providerId="ADAL" clId="{9D86C80B-C324-4F68-8A36-C2EB371AB475}" dt="2020-10-16T05:04:43.645" v="5636"/>
          <ac:cxnSpMkLst>
            <pc:docMk/>
            <pc:sldMk cId="1921626037" sldId="355"/>
            <ac:cxnSpMk id="18" creationId="{1AADB2E1-F818-4C94-8FCE-7CAB5FD5EA2B}"/>
          </ac:cxnSpMkLst>
        </pc:cxnChg>
        <pc:cxnChg chg="mod">
          <ac:chgData name="Jian" userId="dc9c5ffe-2e2f-4ce4-a6ad-08764b325b15" providerId="ADAL" clId="{9D86C80B-C324-4F68-8A36-C2EB371AB475}" dt="2020-10-16T05:04:43.645" v="5636"/>
          <ac:cxnSpMkLst>
            <pc:docMk/>
            <pc:sldMk cId="1921626037" sldId="355"/>
            <ac:cxnSpMk id="19" creationId="{A2C0F724-366B-47B0-8684-EDA59E5FFC10}"/>
          </ac:cxnSpMkLst>
        </pc:cxnChg>
        <pc:cxnChg chg="mod">
          <ac:chgData name="Jian" userId="dc9c5ffe-2e2f-4ce4-a6ad-08764b325b15" providerId="ADAL" clId="{9D86C80B-C324-4F68-8A36-C2EB371AB475}" dt="2020-10-16T05:04:43.645" v="5636"/>
          <ac:cxnSpMkLst>
            <pc:docMk/>
            <pc:sldMk cId="1921626037" sldId="355"/>
            <ac:cxnSpMk id="20" creationId="{1CE51DB7-3DBE-4C43-87B4-514F730BF90F}"/>
          </ac:cxnSpMkLst>
        </pc:cxnChg>
        <pc:cxnChg chg="mod">
          <ac:chgData name="Jian" userId="dc9c5ffe-2e2f-4ce4-a6ad-08764b325b15" providerId="ADAL" clId="{9D86C80B-C324-4F68-8A36-C2EB371AB475}" dt="2020-10-16T05:04:43.645" v="5636"/>
          <ac:cxnSpMkLst>
            <pc:docMk/>
            <pc:sldMk cId="1921626037" sldId="355"/>
            <ac:cxnSpMk id="21" creationId="{B15494B4-3D49-494B-9D3F-72E58701A765}"/>
          </ac:cxnSpMkLst>
        </pc:cxnChg>
        <pc:cxnChg chg="mod">
          <ac:chgData name="Jian" userId="dc9c5ffe-2e2f-4ce4-a6ad-08764b325b15" providerId="ADAL" clId="{9D86C80B-C324-4F68-8A36-C2EB371AB475}" dt="2020-10-16T05:04:43.645" v="5636"/>
          <ac:cxnSpMkLst>
            <pc:docMk/>
            <pc:sldMk cId="1921626037" sldId="355"/>
            <ac:cxnSpMk id="22" creationId="{C8EA66B7-C1A8-48FE-97BD-96A9D9DA2A22}"/>
          </ac:cxnSpMkLst>
        </pc:cxnChg>
        <pc:cxnChg chg="mod">
          <ac:chgData name="Jian" userId="dc9c5ffe-2e2f-4ce4-a6ad-08764b325b15" providerId="ADAL" clId="{9D86C80B-C324-4F68-8A36-C2EB371AB475}" dt="2020-10-16T05:04:43.645" v="5636"/>
          <ac:cxnSpMkLst>
            <pc:docMk/>
            <pc:sldMk cId="1921626037" sldId="355"/>
            <ac:cxnSpMk id="23" creationId="{4A21053B-2A6B-4DDA-B0C5-F1B1B7657B0C}"/>
          </ac:cxnSpMkLst>
        </pc:cxnChg>
        <pc:cxnChg chg="mod">
          <ac:chgData name="Jian" userId="dc9c5ffe-2e2f-4ce4-a6ad-08764b325b15" providerId="ADAL" clId="{9D86C80B-C324-4F68-8A36-C2EB371AB475}" dt="2020-10-16T05:04:43.645" v="5636"/>
          <ac:cxnSpMkLst>
            <pc:docMk/>
            <pc:sldMk cId="1921626037" sldId="355"/>
            <ac:cxnSpMk id="24" creationId="{00101090-E5D7-4ED1-B2B5-7BEDE2A07195}"/>
          </ac:cxnSpMkLst>
        </pc:cxnChg>
        <pc:cxnChg chg="mod">
          <ac:chgData name="Jian" userId="dc9c5ffe-2e2f-4ce4-a6ad-08764b325b15" providerId="ADAL" clId="{9D86C80B-C324-4F68-8A36-C2EB371AB475}" dt="2020-10-16T05:04:43.645" v="5636"/>
          <ac:cxnSpMkLst>
            <pc:docMk/>
            <pc:sldMk cId="1921626037" sldId="355"/>
            <ac:cxnSpMk id="28" creationId="{3869E3DA-2CBC-42A3-8125-88502896B28E}"/>
          </ac:cxnSpMkLst>
        </pc:cxnChg>
        <pc:cxnChg chg="mod">
          <ac:chgData name="Jian" userId="dc9c5ffe-2e2f-4ce4-a6ad-08764b325b15" providerId="ADAL" clId="{9D86C80B-C324-4F68-8A36-C2EB371AB475}" dt="2020-10-16T05:04:43.645" v="5636"/>
          <ac:cxnSpMkLst>
            <pc:docMk/>
            <pc:sldMk cId="1921626037" sldId="355"/>
            <ac:cxnSpMk id="29" creationId="{77BF4DF5-55D1-4587-A299-8A0926FDD565}"/>
          </ac:cxnSpMkLst>
        </pc:cxnChg>
        <pc:cxnChg chg="mod">
          <ac:chgData name="Jian" userId="dc9c5ffe-2e2f-4ce4-a6ad-08764b325b15" providerId="ADAL" clId="{9D86C80B-C324-4F68-8A36-C2EB371AB475}" dt="2020-10-16T05:04:43.645" v="5636"/>
          <ac:cxnSpMkLst>
            <pc:docMk/>
            <pc:sldMk cId="1921626037" sldId="355"/>
            <ac:cxnSpMk id="30" creationId="{E4BDD346-BEF3-4889-AE6E-72564C62AD53}"/>
          </ac:cxnSpMkLst>
        </pc:cxnChg>
        <pc:cxnChg chg="mod">
          <ac:chgData name="Jian" userId="dc9c5ffe-2e2f-4ce4-a6ad-08764b325b15" providerId="ADAL" clId="{9D86C80B-C324-4F68-8A36-C2EB371AB475}" dt="2020-10-16T05:04:43.645" v="5636"/>
          <ac:cxnSpMkLst>
            <pc:docMk/>
            <pc:sldMk cId="1921626037" sldId="355"/>
            <ac:cxnSpMk id="31" creationId="{53CF4E40-8A82-4BB4-A3C3-E3D47B773B47}"/>
          </ac:cxnSpMkLst>
        </pc:cxnChg>
        <pc:cxnChg chg="mod">
          <ac:chgData name="Jian" userId="dc9c5ffe-2e2f-4ce4-a6ad-08764b325b15" providerId="ADAL" clId="{9D86C80B-C324-4F68-8A36-C2EB371AB475}" dt="2020-10-16T05:04:43.645" v="5636"/>
          <ac:cxnSpMkLst>
            <pc:docMk/>
            <pc:sldMk cId="1921626037" sldId="355"/>
            <ac:cxnSpMk id="32" creationId="{3975526B-C1C8-4373-BD10-6B96D9016D98}"/>
          </ac:cxnSpMkLst>
        </pc:cxnChg>
        <pc:cxnChg chg="mod">
          <ac:chgData name="Jian" userId="dc9c5ffe-2e2f-4ce4-a6ad-08764b325b15" providerId="ADAL" clId="{9D86C80B-C324-4F68-8A36-C2EB371AB475}" dt="2020-10-16T05:04:43.645" v="5636"/>
          <ac:cxnSpMkLst>
            <pc:docMk/>
            <pc:sldMk cId="1921626037" sldId="355"/>
            <ac:cxnSpMk id="33" creationId="{D3DF578F-9117-432D-8A27-D9ED7B60D1B3}"/>
          </ac:cxnSpMkLst>
        </pc:cxnChg>
        <pc:cxnChg chg="mod">
          <ac:chgData name="Jian" userId="dc9c5ffe-2e2f-4ce4-a6ad-08764b325b15" providerId="ADAL" clId="{9D86C80B-C324-4F68-8A36-C2EB371AB475}" dt="2020-10-16T05:04:43.645" v="5636"/>
          <ac:cxnSpMkLst>
            <pc:docMk/>
            <pc:sldMk cId="1921626037" sldId="355"/>
            <ac:cxnSpMk id="34" creationId="{164698FD-7AC0-4D8C-865D-60FB4A4F7777}"/>
          </ac:cxnSpMkLst>
        </pc:cxnChg>
        <pc:cxnChg chg="mod">
          <ac:chgData name="Jian" userId="dc9c5ffe-2e2f-4ce4-a6ad-08764b325b15" providerId="ADAL" clId="{9D86C80B-C324-4F68-8A36-C2EB371AB475}" dt="2020-10-16T05:04:43.645" v="5636"/>
          <ac:cxnSpMkLst>
            <pc:docMk/>
            <pc:sldMk cId="1921626037" sldId="355"/>
            <ac:cxnSpMk id="38" creationId="{81D91206-A8C4-427C-8A71-2DEB52B11CE8}"/>
          </ac:cxnSpMkLst>
        </pc:cxnChg>
        <pc:cxnChg chg="mod">
          <ac:chgData name="Jian" userId="dc9c5ffe-2e2f-4ce4-a6ad-08764b325b15" providerId="ADAL" clId="{9D86C80B-C324-4F68-8A36-C2EB371AB475}" dt="2020-10-16T05:04:43.645" v="5636"/>
          <ac:cxnSpMkLst>
            <pc:docMk/>
            <pc:sldMk cId="1921626037" sldId="355"/>
            <ac:cxnSpMk id="39" creationId="{CC5E7FC8-3035-49CE-905B-9D5335530A2C}"/>
          </ac:cxnSpMkLst>
        </pc:cxnChg>
        <pc:cxnChg chg="mod">
          <ac:chgData name="Jian" userId="dc9c5ffe-2e2f-4ce4-a6ad-08764b325b15" providerId="ADAL" clId="{9D86C80B-C324-4F68-8A36-C2EB371AB475}" dt="2020-10-16T05:04:43.645" v="5636"/>
          <ac:cxnSpMkLst>
            <pc:docMk/>
            <pc:sldMk cId="1921626037" sldId="355"/>
            <ac:cxnSpMk id="40" creationId="{CCA78019-5E6C-4196-B5F4-AC4372CB7A19}"/>
          </ac:cxnSpMkLst>
        </pc:cxnChg>
        <pc:cxnChg chg="mod">
          <ac:chgData name="Jian" userId="dc9c5ffe-2e2f-4ce4-a6ad-08764b325b15" providerId="ADAL" clId="{9D86C80B-C324-4F68-8A36-C2EB371AB475}" dt="2020-10-16T05:04:43.645" v="5636"/>
          <ac:cxnSpMkLst>
            <pc:docMk/>
            <pc:sldMk cId="1921626037" sldId="355"/>
            <ac:cxnSpMk id="41" creationId="{4EE64521-9045-4567-A538-E1CB63B7E2E5}"/>
          </ac:cxnSpMkLst>
        </pc:cxnChg>
        <pc:cxnChg chg="mod">
          <ac:chgData name="Jian" userId="dc9c5ffe-2e2f-4ce4-a6ad-08764b325b15" providerId="ADAL" clId="{9D86C80B-C324-4F68-8A36-C2EB371AB475}" dt="2020-10-16T05:04:43.645" v="5636"/>
          <ac:cxnSpMkLst>
            <pc:docMk/>
            <pc:sldMk cId="1921626037" sldId="355"/>
            <ac:cxnSpMk id="42" creationId="{C942F4EC-3AE2-48A6-BBFA-F0EA586879DA}"/>
          </ac:cxnSpMkLst>
        </pc:cxnChg>
        <pc:cxnChg chg="mod">
          <ac:chgData name="Jian" userId="dc9c5ffe-2e2f-4ce4-a6ad-08764b325b15" providerId="ADAL" clId="{9D86C80B-C324-4F68-8A36-C2EB371AB475}" dt="2020-10-16T05:04:43.645" v="5636"/>
          <ac:cxnSpMkLst>
            <pc:docMk/>
            <pc:sldMk cId="1921626037" sldId="355"/>
            <ac:cxnSpMk id="43" creationId="{BEE102F5-471D-4BF6-9708-DDA14BAAD35F}"/>
          </ac:cxnSpMkLst>
        </pc:cxnChg>
        <pc:cxnChg chg="mod">
          <ac:chgData name="Jian" userId="dc9c5ffe-2e2f-4ce4-a6ad-08764b325b15" providerId="ADAL" clId="{9D86C80B-C324-4F68-8A36-C2EB371AB475}" dt="2020-10-16T05:04:43.645" v="5636"/>
          <ac:cxnSpMkLst>
            <pc:docMk/>
            <pc:sldMk cId="1921626037" sldId="355"/>
            <ac:cxnSpMk id="44" creationId="{BE87DC56-64F2-4856-B5F4-4FE87308A589}"/>
          </ac:cxnSpMkLst>
        </pc:cxnChg>
        <pc:cxnChg chg="mod">
          <ac:chgData name="Jian" userId="dc9c5ffe-2e2f-4ce4-a6ad-08764b325b15" providerId="ADAL" clId="{9D86C80B-C324-4F68-8A36-C2EB371AB475}" dt="2020-10-16T05:04:43.645" v="5636"/>
          <ac:cxnSpMkLst>
            <pc:docMk/>
            <pc:sldMk cId="1921626037" sldId="355"/>
            <ac:cxnSpMk id="48" creationId="{07C55FC5-902E-4D36-B3B7-E1C770E19FAC}"/>
          </ac:cxnSpMkLst>
        </pc:cxnChg>
        <pc:cxnChg chg="mod">
          <ac:chgData name="Jian" userId="dc9c5ffe-2e2f-4ce4-a6ad-08764b325b15" providerId="ADAL" clId="{9D86C80B-C324-4F68-8A36-C2EB371AB475}" dt="2020-10-16T05:04:43.645" v="5636"/>
          <ac:cxnSpMkLst>
            <pc:docMk/>
            <pc:sldMk cId="1921626037" sldId="355"/>
            <ac:cxnSpMk id="49" creationId="{6AD57196-6B79-4E37-87AE-FF7236E1A29C}"/>
          </ac:cxnSpMkLst>
        </pc:cxnChg>
        <pc:cxnChg chg="mod">
          <ac:chgData name="Jian" userId="dc9c5ffe-2e2f-4ce4-a6ad-08764b325b15" providerId="ADAL" clId="{9D86C80B-C324-4F68-8A36-C2EB371AB475}" dt="2020-10-16T05:04:43.645" v="5636"/>
          <ac:cxnSpMkLst>
            <pc:docMk/>
            <pc:sldMk cId="1921626037" sldId="355"/>
            <ac:cxnSpMk id="50" creationId="{8771A056-AFCF-4E10-AC5B-40ACBA7D0807}"/>
          </ac:cxnSpMkLst>
        </pc:cxnChg>
        <pc:cxnChg chg="mod">
          <ac:chgData name="Jian" userId="dc9c5ffe-2e2f-4ce4-a6ad-08764b325b15" providerId="ADAL" clId="{9D86C80B-C324-4F68-8A36-C2EB371AB475}" dt="2020-10-16T05:04:43.645" v="5636"/>
          <ac:cxnSpMkLst>
            <pc:docMk/>
            <pc:sldMk cId="1921626037" sldId="355"/>
            <ac:cxnSpMk id="51" creationId="{4FCBB1BB-3D61-40D6-B967-26C3760EA9B3}"/>
          </ac:cxnSpMkLst>
        </pc:cxnChg>
        <pc:cxnChg chg="mod">
          <ac:chgData name="Jian" userId="dc9c5ffe-2e2f-4ce4-a6ad-08764b325b15" providerId="ADAL" clId="{9D86C80B-C324-4F68-8A36-C2EB371AB475}" dt="2020-10-16T05:04:43.645" v="5636"/>
          <ac:cxnSpMkLst>
            <pc:docMk/>
            <pc:sldMk cId="1921626037" sldId="355"/>
            <ac:cxnSpMk id="52" creationId="{E42137F8-4CD2-4ABB-8E9E-5D03FF4A7274}"/>
          </ac:cxnSpMkLst>
        </pc:cxnChg>
        <pc:cxnChg chg="mod">
          <ac:chgData name="Jian" userId="dc9c5ffe-2e2f-4ce4-a6ad-08764b325b15" providerId="ADAL" clId="{9D86C80B-C324-4F68-8A36-C2EB371AB475}" dt="2020-10-16T05:04:43.645" v="5636"/>
          <ac:cxnSpMkLst>
            <pc:docMk/>
            <pc:sldMk cId="1921626037" sldId="355"/>
            <ac:cxnSpMk id="53" creationId="{14506754-F167-4527-8028-2AC24AF073AE}"/>
          </ac:cxnSpMkLst>
        </pc:cxnChg>
        <pc:cxnChg chg="mod">
          <ac:chgData name="Jian" userId="dc9c5ffe-2e2f-4ce4-a6ad-08764b325b15" providerId="ADAL" clId="{9D86C80B-C324-4F68-8A36-C2EB371AB475}" dt="2020-10-16T05:04:43.645" v="5636"/>
          <ac:cxnSpMkLst>
            <pc:docMk/>
            <pc:sldMk cId="1921626037" sldId="355"/>
            <ac:cxnSpMk id="54" creationId="{6C2A5A0A-6EDC-486B-9DF3-D046E6B556F4}"/>
          </ac:cxnSpMkLst>
        </pc:cxnChg>
        <pc:cxnChg chg="mod">
          <ac:chgData name="Jian" userId="dc9c5ffe-2e2f-4ce4-a6ad-08764b325b15" providerId="ADAL" clId="{9D86C80B-C324-4F68-8A36-C2EB371AB475}" dt="2020-10-16T05:04:43.645" v="5636"/>
          <ac:cxnSpMkLst>
            <pc:docMk/>
            <pc:sldMk cId="1921626037" sldId="355"/>
            <ac:cxnSpMk id="57" creationId="{EE1F424B-CC7D-4C98-B716-DF408B092D93}"/>
          </ac:cxnSpMkLst>
        </pc:cxnChg>
        <pc:cxnChg chg="mod">
          <ac:chgData name="Jian" userId="dc9c5ffe-2e2f-4ce4-a6ad-08764b325b15" providerId="ADAL" clId="{9D86C80B-C324-4F68-8A36-C2EB371AB475}" dt="2020-10-16T05:04:43.645" v="5636"/>
          <ac:cxnSpMkLst>
            <pc:docMk/>
            <pc:sldMk cId="1921626037" sldId="355"/>
            <ac:cxnSpMk id="58" creationId="{5354F0EA-2085-4379-B159-D700441830E1}"/>
          </ac:cxnSpMkLst>
        </pc:cxnChg>
        <pc:cxnChg chg="mod">
          <ac:chgData name="Jian" userId="dc9c5ffe-2e2f-4ce4-a6ad-08764b325b15" providerId="ADAL" clId="{9D86C80B-C324-4F68-8A36-C2EB371AB475}" dt="2020-10-16T05:04:43.645" v="5636"/>
          <ac:cxnSpMkLst>
            <pc:docMk/>
            <pc:sldMk cId="1921626037" sldId="355"/>
            <ac:cxnSpMk id="59" creationId="{870C2E66-039B-4B7B-8786-0B5E25065310}"/>
          </ac:cxnSpMkLst>
        </pc:cxnChg>
        <pc:cxnChg chg="mod">
          <ac:chgData name="Jian" userId="dc9c5ffe-2e2f-4ce4-a6ad-08764b325b15" providerId="ADAL" clId="{9D86C80B-C324-4F68-8A36-C2EB371AB475}" dt="2020-10-16T05:04:43.645" v="5636"/>
          <ac:cxnSpMkLst>
            <pc:docMk/>
            <pc:sldMk cId="1921626037" sldId="355"/>
            <ac:cxnSpMk id="60" creationId="{D118D899-A8BF-4611-9918-7B86DC38A61D}"/>
          </ac:cxnSpMkLst>
        </pc:cxnChg>
        <pc:cxnChg chg="mod">
          <ac:chgData name="Jian" userId="dc9c5ffe-2e2f-4ce4-a6ad-08764b325b15" providerId="ADAL" clId="{9D86C80B-C324-4F68-8A36-C2EB371AB475}" dt="2020-10-16T05:04:43.645" v="5636"/>
          <ac:cxnSpMkLst>
            <pc:docMk/>
            <pc:sldMk cId="1921626037" sldId="355"/>
            <ac:cxnSpMk id="61" creationId="{C6A68342-7D48-44C8-B481-1CEF3F0C5BA7}"/>
          </ac:cxnSpMkLst>
        </pc:cxnChg>
        <pc:cxnChg chg="mod">
          <ac:chgData name="Jian" userId="dc9c5ffe-2e2f-4ce4-a6ad-08764b325b15" providerId="ADAL" clId="{9D86C80B-C324-4F68-8A36-C2EB371AB475}" dt="2020-10-16T05:04:43.645" v="5636"/>
          <ac:cxnSpMkLst>
            <pc:docMk/>
            <pc:sldMk cId="1921626037" sldId="355"/>
            <ac:cxnSpMk id="62" creationId="{66943E68-78D7-420B-BC3D-73043EFA7E93}"/>
          </ac:cxnSpMkLst>
        </pc:cxnChg>
        <pc:cxnChg chg="mod">
          <ac:chgData name="Jian" userId="dc9c5ffe-2e2f-4ce4-a6ad-08764b325b15" providerId="ADAL" clId="{9D86C80B-C324-4F68-8A36-C2EB371AB475}" dt="2020-10-16T05:04:43.645" v="5636"/>
          <ac:cxnSpMkLst>
            <pc:docMk/>
            <pc:sldMk cId="1921626037" sldId="355"/>
            <ac:cxnSpMk id="65" creationId="{E12F75A4-2F4C-4A9F-B3B2-5DE9D5C7616C}"/>
          </ac:cxnSpMkLst>
        </pc:cxnChg>
        <pc:cxnChg chg="mod">
          <ac:chgData name="Jian" userId="dc9c5ffe-2e2f-4ce4-a6ad-08764b325b15" providerId="ADAL" clId="{9D86C80B-C324-4F68-8A36-C2EB371AB475}" dt="2020-10-16T05:04:43.645" v="5636"/>
          <ac:cxnSpMkLst>
            <pc:docMk/>
            <pc:sldMk cId="1921626037" sldId="355"/>
            <ac:cxnSpMk id="66" creationId="{D373801A-74C4-42F3-8B41-C2D421CBA879}"/>
          </ac:cxnSpMkLst>
        </pc:cxnChg>
        <pc:cxnChg chg="mod">
          <ac:chgData name="Jian" userId="dc9c5ffe-2e2f-4ce4-a6ad-08764b325b15" providerId="ADAL" clId="{9D86C80B-C324-4F68-8A36-C2EB371AB475}" dt="2020-10-16T05:04:43.645" v="5636"/>
          <ac:cxnSpMkLst>
            <pc:docMk/>
            <pc:sldMk cId="1921626037" sldId="355"/>
            <ac:cxnSpMk id="67" creationId="{901EA9EB-B384-4D7D-9263-713E5234C8A8}"/>
          </ac:cxnSpMkLst>
        </pc:cxnChg>
        <pc:cxnChg chg="mod">
          <ac:chgData name="Jian" userId="dc9c5ffe-2e2f-4ce4-a6ad-08764b325b15" providerId="ADAL" clId="{9D86C80B-C324-4F68-8A36-C2EB371AB475}" dt="2020-10-16T05:04:43.645" v="5636"/>
          <ac:cxnSpMkLst>
            <pc:docMk/>
            <pc:sldMk cId="1921626037" sldId="355"/>
            <ac:cxnSpMk id="68" creationId="{EAF2E8C7-D1A2-4434-A9EE-5B93048FDA87}"/>
          </ac:cxnSpMkLst>
        </pc:cxnChg>
        <pc:cxnChg chg="mod">
          <ac:chgData name="Jian" userId="dc9c5ffe-2e2f-4ce4-a6ad-08764b325b15" providerId="ADAL" clId="{9D86C80B-C324-4F68-8A36-C2EB371AB475}" dt="2020-10-16T05:04:43.645" v="5636"/>
          <ac:cxnSpMkLst>
            <pc:docMk/>
            <pc:sldMk cId="1921626037" sldId="355"/>
            <ac:cxnSpMk id="69" creationId="{5DEBB1FF-7402-40F2-B137-280EFC93BF17}"/>
          </ac:cxnSpMkLst>
        </pc:cxnChg>
        <pc:cxnChg chg="mod">
          <ac:chgData name="Jian" userId="dc9c5ffe-2e2f-4ce4-a6ad-08764b325b15" providerId="ADAL" clId="{9D86C80B-C324-4F68-8A36-C2EB371AB475}" dt="2020-10-16T05:04:43.645" v="5636"/>
          <ac:cxnSpMkLst>
            <pc:docMk/>
            <pc:sldMk cId="1921626037" sldId="355"/>
            <ac:cxnSpMk id="70" creationId="{F2CD79BD-38C6-4AF1-A7B7-60418AADC806}"/>
          </ac:cxnSpMkLst>
        </pc:cxnChg>
        <pc:cxnChg chg="mod">
          <ac:chgData name="Jian" userId="dc9c5ffe-2e2f-4ce4-a6ad-08764b325b15" providerId="ADAL" clId="{9D86C80B-C324-4F68-8A36-C2EB371AB475}" dt="2020-10-16T05:04:43.645" v="5636"/>
          <ac:cxnSpMkLst>
            <pc:docMk/>
            <pc:sldMk cId="1921626037" sldId="355"/>
            <ac:cxnSpMk id="74" creationId="{139D1ACA-FD50-45F4-8D53-3892D370A40D}"/>
          </ac:cxnSpMkLst>
        </pc:cxnChg>
        <pc:cxnChg chg="mod">
          <ac:chgData name="Jian" userId="dc9c5ffe-2e2f-4ce4-a6ad-08764b325b15" providerId="ADAL" clId="{9D86C80B-C324-4F68-8A36-C2EB371AB475}" dt="2020-10-16T05:04:43.645" v="5636"/>
          <ac:cxnSpMkLst>
            <pc:docMk/>
            <pc:sldMk cId="1921626037" sldId="355"/>
            <ac:cxnSpMk id="75" creationId="{C7A55216-2FF1-42A3-8EB5-142A0F1B7898}"/>
          </ac:cxnSpMkLst>
        </pc:cxnChg>
        <pc:cxnChg chg="mod">
          <ac:chgData name="Jian" userId="dc9c5ffe-2e2f-4ce4-a6ad-08764b325b15" providerId="ADAL" clId="{9D86C80B-C324-4F68-8A36-C2EB371AB475}" dt="2020-10-16T05:04:43.645" v="5636"/>
          <ac:cxnSpMkLst>
            <pc:docMk/>
            <pc:sldMk cId="1921626037" sldId="355"/>
            <ac:cxnSpMk id="76" creationId="{3EFA7CFA-772C-46C2-B06F-9ADA59A2AC47}"/>
          </ac:cxnSpMkLst>
        </pc:cxnChg>
        <pc:cxnChg chg="mod">
          <ac:chgData name="Jian" userId="dc9c5ffe-2e2f-4ce4-a6ad-08764b325b15" providerId="ADAL" clId="{9D86C80B-C324-4F68-8A36-C2EB371AB475}" dt="2020-10-16T05:04:43.645" v="5636"/>
          <ac:cxnSpMkLst>
            <pc:docMk/>
            <pc:sldMk cId="1921626037" sldId="355"/>
            <ac:cxnSpMk id="77" creationId="{9CACF8B0-4426-40E6-B3EE-57DE21140E8B}"/>
          </ac:cxnSpMkLst>
        </pc:cxnChg>
        <pc:cxnChg chg="mod">
          <ac:chgData name="Jian" userId="dc9c5ffe-2e2f-4ce4-a6ad-08764b325b15" providerId="ADAL" clId="{9D86C80B-C324-4F68-8A36-C2EB371AB475}" dt="2020-10-16T05:04:43.645" v="5636"/>
          <ac:cxnSpMkLst>
            <pc:docMk/>
            <pc:sldMk cId="1921626037" sldId="355"/>
            <ac:cxnSpMk id="78" creationId="{B12C2954-98E2-4824-8ECD-5129C7D2FE03}"/>
          </ac:cxnSpMkLst>
        </pc:cxnChg>
        <pc:cxnChg chg="mod">
          <ac:chgData name="Jian" userId="dc9c5ffe-2e2f-4ce4-a6ad-08764b325b15" providerId="ADAL" clId="{9D86C80B-C324-4F68-8A36-C2EB371AB475}" dt="2020-10-16T05:04:43.645" v="5636"/>
          <ac:cxnSpMkLst>
            <pc:docMk/>
            <pc:sldMk cId="1921626037" sldId="355"/>
            <ac:cxnSpMk id="79" creationId="{82B99713-F0D2-479C-A638-2D412DD81951}"/>
          </ac:cxnSpMkLst>
        </pc:cxnChg>
        <pc:cxnChg chg="mod">
          <ac:chgData name="Jian" userId="dc9c5ffe-2e2f-4ce4-a6ad-08764b325b15" providerId="ADAL" clId="{9D86C80B-C324-4F68-8A36-C2EB371AB475}" dt="2020-10-16T05:04:43.645" v="5636"/>
          <ac:cxnSpMkLst>
            <pc:docMk/>
            <pc:sldMk cId="1921626037" sldId="355"/>
            <ac:cxnSpMk id="80" creationId="{32C20406-BDB3-4F8B-BBFC-2FA9BE6E432F}"/>
          </ac:cxnSpMkLst>
        </pc:cxnChg>
        <pc:cxnChg chg="mod">
          <ac:chgData name="Jian" userId="dc9c5ffe-2e2f-4ce4-a6ad-08764b325b15" providerId="ADAL" clId="{9D86C80B-C324-4F68-8A36-C2EB371AB475}" dt="2020-10-16T05:04:43.645" v="5636"/>
          <ac:cxnSpMkLst>
            <pc:docMk/>
            <pc:sldMk cId="1921626037" sldId="355"/>
            <ac:cxnSpMk id="83" creationId="{5C2C9F4F-D640-4A67-A7F0-055688A50A64}"/>
          </ac:cxnSpMkLst>
        </pc:cxnChg>
        <pc:cxnChg chg="mod">
          <ac:chgData name="Jian" userId="dc9c5ffe-2e2f-4ce4-a6ad-08764b325b15" providerId="ADAL" clId="{9D86C80B-C324-4F68-8A36-C2EB371AB475}" dt="2020-10-16T05:04:43.645" v="5636"/>
          <ac:cxnSpMkLst>
            <pc:docMk/>
            <pc:sldMk cId="1921626037" sldId="355"/>
            <ac:cxnSpMk id="84" creationId="{67C77F0F-9ABA-402D-88A8-29B997691DB6}"/>
          </ac:cxnSpMkLst>
        </pc:cxnChg>
        <pc:cxnChg chg="mod">
          <ac:chgData name="Jian" userId="dc9c5ffe-2e2f-4ce4-a6ad-08764b325b15" providerId="ADAL" clId="{9D86C80B-C324-4F68-8A36-C2EB371AB475}" dt="2020-10-16T05:04:43.645" v="5636"/>
          <ac:cxnSpMkLst>
            <pc:docMk/>
            <pc:sldMk cId="1921626037" sldId="355"/>
            <ac:cxnSpMk id="85" creationId="{FD3BD728-8B99-436B-BB74-9202548C3F28}"/>
          </ac:cxnSpMkLst>
        </pc:cxnChg>
        <pc:cxnChg chg="mod">
          <ac:chgData name="Jian" userId="dc9c5ffe-2e2f-4ce4-a6ad-08764b325b15" providerId="ADAL" clId="{9D86C80B-C324-4F68-8A36-C2EB371AB475}" dt="2020-10-16T05:04:43.645" v="5636"/>
          <ac:cxnSpMkLst>
            <pc:docMk/>
            <pc:sldMk cId="1921626037" sldId="355"/>
            <ac:cxnSpMk id="86" creationId="{D53657B5-BF3F-41DD-8D70-393AD46FE6DA}"/>
          </ac:cxnSpMkLst>
        </pc:cxnChg>
        <pc:cxnChg chg="mod">
          <ac:chgData name="Jian" userId="dc9c5ffe-2e2f-4ce4-a6ad-08764b325b15" providerId="ADAL" clId="{9D86C80B-C324-4F68-8A36-C2EB371AB475}" dt="2020-10-16T05:04:43.645" v="5636"/>
          <ac:cxnSpMkLst>
            <pc:docMk/>
            <pc:sldMk cId="1921626037" sldId="355"/>
            <ac:cxnSpMk id="87" creationId="{D850CE35-2654-45B0-A6C1-E53331FE9424}"/>
          </ac:cxnSpMkLst>
        </pc:cxnChg>
        <pc:cxnChg chg="mod">
          <ac:chgData name="Jian" userId="dc9c5ffe-2e2f-4ce4-a6ad-08764b325b15" providerId="ADAL" clId="{9D86C80B-C324-4F68-8A36-C2EB371AB475}" dt="2020-10-16T05:04:43.645" v="5636"/>
          <ac:cxnSpMkLst>
            <pc:docMk/>
            <pc:sldMk cId="1921626037" sldId="355"/>
            <ac:cxnSpMk id="88" creationId="{46FC5914-CE12-4D85-B15D-14EC45DA8070}"/>
          </ac:cxnSpMkLst>
        </pc:cxnChg>
        <pc:cxnChg chg="mod">
          <ac:chgData name="Jian" userId="dc9c5ffe-2e2f-4ce4-a6ad-08764b325b15" providerId="ADAL" clId="{9D86C80B-C324-4F68-8A36-C2EB371AB475}" dt="2020-10-16T05:04:43.645" v="5636"/>
          <ac:cxnSpMkLst>
            <pc:docMk/>
            <pc:sldMk cId="1921626037" sldId="355"/>
            <ac:cxnSpMk id="91" creationId="{062BBE75-66A7-4E3B-98F2-7AEF5B876FBF}"/>
          </ac:cxnSpMkLst>
        </pc:cxnChg>
        <pc:cxnChg chg="mod">
          <ac:chgData name="Jian" userId="dc9c5ffe-2e2f-4ce4-a6ad-08764b325b15" providerId="ADAL" clId="{9D86C80B-C324-4F68-8A36-C2EB371AB475}" dt="2020-10-16T05:04:43.645" v="5636"/>
          <ac:cxnSpMkLst>
            <pc:docMk/>
            <pc:sldMk cId="1921626037" sldId="355"/>
            <ac:cxnSpMk id="92" creationId="{4614D69E-A1DB-4BCD-A1BD-D8FF5AA4BE48}"/>
          </ac:cxnSpMkLst>
        </pc:cxnChg>
        <pc:cxnChg chg="mod">
          <ac:chgData name="Jian" userId="dc9c5ffe-2e2f-4ce4-a6ad-08764b325b15" providerId="ADAL" clId="{9D86C80B-C324-4F68-8A36-C2EB371AB475}" dt="2020-10-16T05:04:43.645" v="5636"/>
          <ac:cxnSpMkLst>
            <pc:docMk/>
            <pc:sldMk cId="1921626037" sldId="355"/>
            <ac:cxnSpMk id="93" creationId="{5C828F5B-A102-47AD-9869-05701EEEDDCA}"/>
          </ac:cxnSpMkLst>
        </pc:cxnChg>
        <pc:cxnChg chg="mod">
          <ac:chgData name="Jian" userId="dc9c5ffe-2e2f-4ce4-a6ad-08764b325b15" providerId="ADAL" clId="{9D86C80B-C324-4F68-8A36-C2EB371AB475}" dt="2020-10-16T05:04:43.645" v="5636"/>
          <ac:cxnSpMkLst>
            <pc:docMk/>
            <pc:sldMk cId="1921626037" sldId="355"/>
            <ac:cxnSpMk id="94" creationId="{B1954045-E1C3-4469-A04D-441BCE952A3A}"/>
          </ac:cxnSpMkLst>
        </pc:cxnChg>
        <pc:cxnChg chg="mod">
          <ac:chgData name="Jian" userId="dc9c5ffe-2e2f-4ce4-a6ad-08764b325b15" providerId="ADAL" clId="{9D86C80B-C324-4F68-8A36-C2EB371AB475}" dt="2020-10-16T05:04:43.645" v="5636"/>
          <ac:cxnSpMkLst>
            <pc:docMk/>
            <pc:sldMk cId="1921626037" sldId="355"/>
            <ac:cxnSpMk id="95" creationId="{2A8D5FD4-A3D1-4528-9006-715B86664607}"/>
          </ac:cxnSpMkLst>
        </pc:cxnChg>
        <pc:cxnChg chg="mod">
          <ac:chgData name="Jian" userId="dc9c5ffe-2e2f-4ce4-a6ad-08764b325b15" providerId="ADAL" clId="{9D86C80B-C324-4F68-8A36-C2EB371AB475}" dt="2020-10-16T05:04:43.645" v="5636"/>
          <ac:cxnSpMkLst>
            <pc:docMk/>
            <pc:sldMk cId="1921626037" sldId="355"/>
            <ac:cxnSpMk id="96" creationId="{7FD81012-0264-49B8-A848-1F28CB54DEF4}"/>
          </ac:cxnSpMkLst>
        </pc:cxnChg>
        <pc:cxnChg chg="mod">
          <ac:chgData name="Jian" userId="dc9c5ffe-2e2f-4ce4-a6ad-08764b325b15" providerId="ADAL" clId="{9D86C80B-C324-4F68-8A36-C2EB371AB475}" dt="2020-10-16T05:04:43.645" v="5636"/>
          <ac:cxnSpMkLst>
            <pc:docMk/>
            <pc:sldMk cId="1921626037" sldId="355"/>
            <ac:cxnSpMk id="97" creationId="{9CC76ABC-87C8-4EC7-BC88-2024A92E54EB}"/>
          </ac:cxnSpMkLst>
        </pc:cxnChg>
        <pc:cxnChg chg="mod">
          <ac:chgData name="Jian" userId="dc9c5ffe-2e2f-4ce4-a6ad-08764b325b15" providerId="ADAL" clId="{9D86C80B-C324-4F68-8A36-C2EB371AB475}" dt="2020-10-16T05:04:43.645" v="5636"/>
          <ac:cxnSpMkLst>
            <pc:docMk/>
            <pc:sldMk cId="1921626037" sldId="355"/>
            <ac:cxnSpMk id="98" creationId="{914DDDB2-28E9-40B4-8C87-D1DFE248BCD8}"/>
          </ac:cxnSpMkLst>
        </pc:cxnChg>
        <pc:cxnChg chg="mod">
          <ac:chgData name="Jian" userId="dc9c5ffe-2e2f-4ce4-a6ad-08764b325b15" providerId="ADAL" clId="{9D86C80B-C324-4F68-8A36-C2EB371AB475}" dt="2020-10-16T05:04:43.645" v="5636"/>
          <ac:cxnSpMkLst>
            <pc:docMk/>
            <pc:sldMk cId="1921626037" sldId="355"/>
            <ac:cxnSpMk id="99" creationId="{D0763AF1-009B-4B4D-A713-CB970FD76C5C}"/>
          </ac:cxnSpMkLst>
        </pc:cxnChg>
        <pc:cxnChg chg="mod">
          <ac:chgData name="Jian" userId="dc9c5ffe-2e2f-4ce4-a6ad-08764b325b15" providerId="ADAL" clId="{9D86C80B-C324-4F68-8A36-C2EB371AB475}" dt="2020-10-16T05:04:43.645" v="5636"/>
          <ac:cxnSpMkLst>
            <pc:docMk/>
            <pc:sldMk cId="1921626037" sldId="355"/>
            <ac:cxnSpMk id="100" creationId="{02DA04ED-E136-4149-8683-01FF6814EC83}"/>
          </ac:cxnSpMkLst>
        </pc:cxnChg>
        <pc:cxnChg chg="mod">
          <ac:chgData name="Jian" userId="dc9c5ffe-2e2f-4ce4-a6ad-08764b325b15" providerId="ADAL" clId="{9D86C80B-C324-4F68-8A36-C2EB371AB475}" dt="2020-10-16T05:04:43.645" v="5636"/>
          <ac:cxnSpMkLst>
            <pc:docMk/>
            <pc:sldMk cId="1921626037" sldId="355"/>
            <ac:cxnSpMk id="102" creationId="{DD13C675-CBBE-4C85-8F01-62FE00C78E3C}"/>
          </ac:cxnSpMkLst>
        </pc:cxnChg>
        <pc:cxnChg chg="mod">
          <ac:chgData name="Jian" userId="dc9c5ffe-2e2f-4ce4-a6ad-08764b325b15" providerId="ADAL" clId="{9D86C80B-C324-4F68-8A36-C2EB371AB475}" dt="2020-10-16T05:04:43.645" v="5636"/>
          <ac:cxnSpMkLst>
            <pc:docMk/>
            <pc:sldMk cId="1921626037" sldId="355"/>
            <ac:cxnSpMk id="103" creationId="{F09CCC79-DCD1-4DF6-A89A-38CE85EA102E}"/>
          </ac:cxnSpMkLst>
        </pc:cxnChg>
        <pc:cxnChg chg="mod">
          <ac:chgData name="Jian" userId="dc9c5ffe-2e2f-4ce4-a6ad-08764b325b15" providerId="ADAL" clId="{9D86C80B-C324-4F68-8A36-C2EB371AB475}" dt="2020-10-16T05:04:43.645" v="5636"/>
          <ac:cxnSpMkLst>
            <pc:docMk/>
            <pc:sldMk cId="1921626037" sldId="355"/>
            <ac:cxnSpMk id="107" creationId="{A697F098-5E84-45D0-849D-BC2B65F6EFE9}"/>
          </ac:cxnSpMkLst>
        </pc:cxnChg>
        <pc:cxnChg chg="mod">
          <ac:chgData name="Jian" userId="dc9c5ffe-2e2f-4ce4-a6ad-08764b325b15" providerId="ADAL" clId="{9D86C80B-C324-4F68-8A36-C2EB371AB475}" dt="2020-10-16T05:04:43.645" v="5636"/>
          <ac:cxnSpMkLst>
            <pc:docMk/>
            <pc:sldMk cId="1921626037" sldId="355"/>
            <ac:cxnSpMk id="108" creationId="{8E0B9542-D3B0-4E1C-9445-3BC678692419}"/>
          </ac:cxnSpMkLst>
        </pc:cxnChg>
        <pc:cxnChg chg="mod">
          <ac:chgData name="Jian" userId="dc9c5ffe-2e2f-4ce4-a6ad-08764b325b15" providerId="ADAL" clId="{9D86C80B-C324-4F68-8A36-C2EB371AB475}" dt="2020-10-16T05:04:43.645" v="5636"/>
          <ac:cxnSpMkLst>
            <pc:docMk/>
            <pc:sldMk cId="1921626037" sldId="355"/>
            <ac:cxnSpMk id="109" creationId="{1EEF8E9D-0D26-4240-8BD9-76C4E5459911}"/>
          </ac:cxnSpMkLst>
        </pc:cxnChg>
        <pc:cxnChg chg="mod">
          <ac:chgData name="Jian" userId="dc9c5ffe-2e2f-4ce4-a6ad-08764b325b15" providerId="ADAL" clId="{9D86C80B-C324-4F68-8A36-C2EB371AB475}" dt="2020-10-16T05:04:43.645" v="5636"/>
          <ac:cxnSpMkLst>
            <pc:docMk/>
            <pc:sldMk cId="1921626037" sldId="355"/>
            <ac:cxnSpMk id="110" creationId="{A5297F5E-DACA-4421-807A-DA6145116BE6}"/>
          </ac:cxnSpMkLst>
        </pc:cxnChg>
        <pc:cxnChg chg="mod">
          <ac:chgData name="Jian" userId="dc9c5ffe-2e2f-4ce4-a6ad-08764b325b15" providerId="ADAL" clId="{9D86C80B-C324-4F68-8A36-C2EB371AB475}" dt="2020-10-16T05:04:43.645" v="5636"/>
          <ac:cxnSpMkLst>
            <pc:docMk/>
            <pc:sldMk cId="1921626037" sldId="355"/>
            <ac:cxnSpMk id="111" creationId="{0F20C4A7-DA7A-43D6-A710-CC5D83023A56}"/>
          </ac:cxnSpMkLst>
        </pc:cxnChg>
        <pc:cxnChg chg="mod">
          <ac:chgData name="Jian" userId="dc9c5ffe-2e2f-4ce4-a6ad-08764b325b15" providerId="ADAL" clId="{9D86C80B-C324-4F68-8A36-C2EB371AB475}" dt="2020-10-16T05:04:43.645" v="5636"/>
          <ac:cxnSpMkLst>
            <pc:docMk/>
            <pc:sldMk cId="1921626037" sldId="355"/>
            <ac:cxnSpMk id="112" creationId="{1431BE10-FCF4-4C98-BF4A-59D48EF8D8E3}"/>
          </ac:cxnSpMkLst>
        </pc:cxnChg>
        <pc:cxnChg chg="mod">
          <ac:chgData name="Jian" userId="dc9c5ffe-2e2f-4ce4-a6ad-08764b325b15" providerId="ADAL" clId="{9D86C80B-C324-4F68-8A36-C2EB371AB475}" dt="2020-10-16T05:04:43.645" v="5636"/>
          <ac:cxnSpMkLst>
            <pc:docMk/>
            <pc:sldMk cId="1921626037" sldId="355"/>
            <ac:cxnSpMk id="113" creationId="{29A26A02-2E3C-44A6-AFB4-5DDB5963847D}"/>
          </ac:cxnSpMkLst>
        </pc:cxnChg>
        <pc:cxnChg chg="mod">
          <ac:chgData name="Jian" userId="dc9c5ffe-2e2f-4ce4-a6ad-08764b325b15" providerId="ADAL" clId="{9D86C80B-C324-4F68-8A36-C2EB371AB475}" dt="2020-10-16T05:04:43.645" v="5636"/>
          <ac:cxnSpMkLst>
            <pc:docMk/>
            <pc:sldMk cId="1921626037" sldId="355"/>
            <ac:cxnSpMk id="116" creationId="{0E6EC8F2-A483-4581-A78F-A64893E95552}"/>
          </ac:cxnSpMkLst>
        </pc:cxnChg>
        <pc:cxnChg chg="mod">
          <ac:chgData name="Jian" userId="dc9c5ffe-2e2f-4ce4-a6ad-08764b325b15" providerId="ADAL" clId="{9D86C80B-C324-4F68-8A36-C2EB371AB475}" dt="2020-10-16T05:04:43.645" v="5636"/>
          <ac:cxnSpMkLst>
            <pc:docMk/>
            <pc:sldMk cId="1921626037" sldId="355"/>
            <ac:cxnSpMk id="117" creationId="{1C313D02-3635-4C4D-994F-FC423F87142B}"/>
          </ac:cxnSpMkLst>
        </pc:cxnChg>
        <pc:cxnChg chg="mod">
          <ac:chgData name="Jian" userId="dc9c5ffe-2e2f-4ce4-a6ad-08764b325b15" providerId="ADAL" clId="{9D86C80B-C324-4F68-8A36-C2EB371AB475}" dt="2020-10-16T05:04:43.645" v="5636"/>
          <ac:cxnSpMkLst>
            <pc:docMk/>
            <pc:sldMk cId="1921626037" sldId="355"/>
            <ac:cxnSpMk id="118" creationId="{23AF1064-9834-481E-8838-42B987AEFA94}"/>
          </ac:cxnSpMkLst>
        </pc:cxnChg>
        <pc:cxnChg chg="mod">
          <ac:chgData name="Jian" userId="dc9c5ffe-2e2f-4ce4-a6ad-08764b325b15" providerId="ADAL" clId="{9D86C80B-C324-4F68-8A36-C2EB371AB475}" dt="2020-10-16T05:04:43.645" v="5636"/>
          <ac:cxnSpMkLst>
            <pc:docMk/>
            <pc:sldMk cId="1921626037" sldId="355"/>
            <ac:cxnSpMk id="119" creationId="{ABF40494-4EFD-4C34-9F6F-27F24FAA7B68}"/>
          </ac:cxnSpMkLst>
        </pc:cxnChg>
        <pc:cxnChg chg="mod">
          <ac:chgData name="Jian" userId="dc9c5ffe-2e2f-4ce4-a6ad-08764b325b15" providerId="ADAL" clId="{9D86C80B-C324-4F68-8A36-C2EB371AB475}" dt="2020-10-16T05:04:43.645" v="5636"/>
          <ac:cxnSpMkLst>
            <pc:docMk/>
            <pc:sldMk cId="1921626037" sldId="355"/>
            <ac:cxnSpMk id="120" creationId="{2FF65148-9283-4990-BEA9-038878E1B066}"/>
          </ac:cxnSpMkLst>
        </pc:cxnChg>
        <pc:cxnChg chg="mod">
          <ac:chgData name="Jian" userId="dc9c5ffe-2e2f-4ce4-a6ad-08764b325b15" providerId="ADAL" clId="{9D86C80B-C324-4F68-8A36-C2EB371AB475}" dt="2020-10-16T05:04:43.645" v="5636"/>
          <ac:cxnSpMkLst>
            <pc:docMk/>
            <pc:sldMk cId="1921626037" sldId="355"/>
            <ac:cxnSpMk id="121" creationId="{642B7F26-213E-4B1F-84E3-3A0ABFE729D2}"/>
          </ac:cxnSpMkLst>
        </pc:cxnChg>
        <pc:cxnChg chg="mod">
          <ac:chgData name="Jian" userId="dc9c5ffe-2e2f-4ce4-a6ad-08764b325b15" providerId="ADAL" clId="{9D86C80B-C324-4F68-8A36-C2EB371AB475}" dt="2020-10-16T05:04:43.645" v="5636"/>
          <ac:cxnSpMkLst>
            <pc:docMk/>
            <pc:sldMk cId="1921626037" sldId="355"/>
            <ac:cxnSpMk id="124" creationId="{152C26BD-8C98-4CB4-AD8B-41A26B892309}"/>
          </ac:cxnSpMkLst>
        </pc:cxnChg>
        <pc:cxnChg chg="mod">
          <ac:chgData name="Jian" userId="dc9c5ffe-2e2f-4ce4-a6ad-08764b325b15" providerId="ADAL" clId="{9D86C80B-C324-4F68-8A36-C2EB371AB475}" dt="2020-10-16T05:04:43.645" v="5636"/>
          <ac:cxnSpMkLst>
            <pc:docMk/>
            <pc:sldMk cId="1921626037" sldId="355"/>
            <ac:cxnSpMk id="125" creationId="{7F367B67-F42A-404F-865A-2A6050DE1E34}"/>
          </ac:cxnSpMkLst>
        </pc:cxnChg>
        <pc:cxnChg chg="mod">
          <ac:chgData name="Jian" userId="dc9c5ffe-2e2f-4ce4-a6ad-08764b325b15" providerId="ADAL" clId="{9D86C80B-C324-4F68-8A36-C2EB371AB475}" dt="2020-10-16T05:04:43.645" v="5636"/>
          <ac:cxnSpMkLst>
            <pc:docMk/>
            <pc:sldMk cId="1921626037" sldId="355"/>
            <ac:cxnSpMk id="126" creationId="{FD04A1BB-24A7-4804-A1AA-6000B4FE1304}"/>
          </ac:cxnSpMkLst>
        </pc:cxnChg>
        <pc:cxnChg chg="mod">
          <ac:chgData name="Jian" userId="dc9c5ffe-2e2f-4ce4-a6ad-08764b325b15" providerId="ADAL" clId="{9D86C80B-C324-4F68-8A36-C2EB371AB475}" dt="2020-10-16T05:04:43.645" v="5636"/>
          <ac:cxnSpMkLst>
            <pc:docMk/>
            <pc:sldMk cId="1921626037" sldId="355"/>
            <ac:cxnSpMk id="127" creationId="{0B033883-7C0A-4146-B2D7-C62734B36331}"/>
          </ac:cxnSpMkLst>
        </pc:cxnChg>
        <pc:cxnChg chg="mod">
          <ac:chgData name="Jian" userId="dc9c5ffe-2e2f-4ce4-a6ad-08764b325b15" providerId="ADAL" clId="{9D86C80B-C324-4F68-8A36-C2EB371AB475}" dt="2020-10-16T05:04:43.645" v="5636"/>
          <ac:cxnSpMkLst>
            <pc:docMk/>
            <pc:sldMk cId="1921626037" sldId="355"/>
            <ac:cxnSpMk id="128" creationId="{69064721-F92F-42A0-B21F-4AE63029B08B}"/>
          </ac:cxnSpMkLst>
        </pc:cxnChg>
        <pc:cxnChg chg="mod">
          <ac:chgData name="Jian" userId="dc9c5ffe-2e2f-4ce4-a6ad-08764b325b15" providerId="ADAL" clId="{9D86C80B-C324-4F68-8A36-C2EB371AB475}" dt="2020-10-16T05:04:43.645" v="5636"/>
          <ac:cxnSpMkLst>
            <pc:docMk/>
            <pc:sldMk cId="1921626037" sldId="355"/>
            <ac:cxnSpMk id="129" creationId="{5CB7495A-44D8-44CC-A462-4556C1423EB8}"/>
          </ac:cxnSpMkLst>
        </pc:cxnChg>
        <pc:cxnChg chg="mod">
          <ac:chgData name="Jian" userId="dc9c5ffe-2e2f-4ce4-a6ad-08764b325b15" providerId="ADAL" clId="{9D86C80B-C324-4F68-8A36-C2EB371AB475}" dt="2020-10-16T05:04:43.645" v="5636"/>
          <ac:cxnSpMkLst>
            <pc:docMk/>
            <pc:sldMk cId="1921626037" sldId="355"/>
            <ac:cxnSpMk id="130" creationId="{08DC99DA-D0D9-4159-A681-B9E1E1603EB4}"/>
          </ac:cxnSpMkLst>
        </pc:cxnChg>
        <pc:cxnChg chg="mod">
          <ac:chgData name="Jian" userId="dc9c5ffe-2e2f-4ce4-a6ad-08764b325b15" providerId="ADAL" clId="{9D86C80B-C324-4F68-8A36-C2EB371AB475}" dt="2020-10-16T05:04:43.645" v="5636"/>
          <ac:cxnSpMkLst>
            <pc:docMk/>
            <pc:sldMk cId="1921626037" sldId="355"/>
            <ac:cxnSpMk id="133" creationId="{B0025F29-066B-483A-9EE2-1AEFBB6667B8}"/>
          </ac:cxnSpMkLst>
        </pc:cxnChg>
        <pc:cxnChg chg="mod">
          <ac:chgData name="Jian" userId="dc9c5ffe-2e2f-4ce4-a6ad-08764b325b15" providerId="ADAL" clId="{9D86C80B-C324-4F68-8A36-C2EB371AB475}" dt="2020-10-16T05:04:43.645" v="5636"/>
          <ac:cxnSpMkLst>
            <pc:docMk/>
            <pc:sldMk cId="1921626037" sldId="355"/>
            <ac:cxnSpMk id="134" creationId="{2F35555C-3702-448B-BD50-63BFB59F4003}"/>
          </ac:cxnSpMkLst>
        </pc:cxnChg>
        <pc:cxnChg chg="mod">
          <ac:chgData name="Jian" userId="dc9c5ffe-2e2f-4ce4-a6ad-08764b325b15" providerId="ADAL" clId="{9D86C80B-C324-4F68-8A36-C2EB371AB475}" dt="2020-10-16T05:04:43.645" v="5636"/>
          <ac:cxnSpMkLst>
            <pc:docMk/>
            <pc:sldMk cId="1921626037" sldId="355"/>
            <ac:cxnSpMk id="135" creationId="{F73A94D6-DE61-4885-A88C-20BE0F4D088B}"/>
          </ac:cxnSpMkLst>
        </pc:cxnChg>
        <pc:cxnChg chg="mod">
          <ac:chgData name="Jian" userId="dc9c5ffe-2e2f-4ce4-a6ad-08764b325b15" providerId="ADAL" clId="{9D86C80B-C324-4F68-8A36-C2EB371AB475}" dt="2020-10-16T05:04:43.645" v="5636"/>
          <ac:cxnSpMkLst>
            <pc:docMk/>
            <pc:sldMk cId="1921626037" sldId="355"/>
            <ac:cxnSpMk id="136" creationId="{D9D1A1E9-9689-4F77-84ED-A7FF1A68B5E4}"/>
          </ac:cxnSpMkLst>
        </pc:cxnChg>
        <pc:cxnChg chg="mod">
          <ac:chgData name="Jian" userId="dc9c5ffe-2e2f-4ce4-a6ad-08764b325b15" providerId="ADAL" clId="{9D86C80B-C324-4F68-8A36-C2EB371AB475}" dt="2020-10-16T05:04:43.645" v="5636"/>
          <ac:cxnSpMkLst>
            <pc:docMk/>
            <pc:sldMk cId="1921626037" sldId="355"/>
            <ac:cxnSpMk id="137" creationId="{809BD477-7ED8-4967-9CE3-786038F5A839}"/>
          </ac:cxnSpMkLst>
        </pc:cxnChg>
        <pc:cxnChg chg="mod">
          <ac:chgData name="Jian" userId="dc9c5ffe-2e2f-4ce4-a6ad-08764b325b15" providerId="ADAL" clId="{9D86C80B-C324-4F68-8A36-C2EB371AB475}" dt="2020-10-16T05:04:43.645" v="5636"/>
          <ac:cxnSpMkLst>
            <pc:docMk/>
            <pc:sldMk cId="1921626037" sldId="355"/>
            <ac:cxnSpMk id="138" creationId="{84A0821F-F0E7-454C-BE37-D6F02C73B12F}"/>
          </ac:cxnSpMkLst>
        </pc:cxnChg>
        <pc:cxnChg chg="mod">
          <ac:chgData name="Jian" userId="dc9c5ffe-2e2f-4ce4-a6ad-08764b325b15" providerId="ADAL" clId="{9D86C80B-C324-4F68-8A36-C2EB371AB475}" dt="2020-10-16T05:04:43.645" v="5636"/>
          <ac:cxnSpMkLst>
            <pc:docMk/>
            <pc:sldMk cId="1921626037" sldId="355"/>
            <ac:cxnSpMk id="139" creationId="{175BBAE9-C876-48B4-8CD3-59F2B3395E73}"/>
          </ac:cxnSpMkLst>
        </pc:cxnChg>
        <pc:cxnChg chg="mod">
          <ac:chgData name="Jian" userId="dc9c5ffe-2e2f-4ce4-a6ad-08764b325b15" providerId="ADAL" clId="{9D86C80B-C324-4F68-8A36-C2EB371AB475}" dt="2020-10-16T05:04:43.645" v="5636"/>
          <ac:cxnSpMkLst>
            <pc:docMk/>
            <pc:sldMk cId="1921626037" sldId="355"/>
            <ac:cxnSpMk id="141" creationId="{EFFFF37F-75CB-46C9-BC1D-79563C955740}"/>
          </ac:cxnSpMkLst>
        </pc:cxnChg>
      </pc:sldChg>
      <pc:sldChg chg="addSp delSp modSp add mod modAnim">
        <pc:chgData name="Jian" userId="dc9c5ffe-2e2f-4ce4-a6ad-08764b325b15" providerId="ADAL" clId="{9D86C80B-C324-4F68-8A36-C2EB371AB475}" dt="2020-10-17T02:48:06.337" v="17370" actId="114"/>
        <pc:sldMkLst>
          <pc:docMk/>
          <pc:sldMk cId="2094234490" sldId="356"/>
        </pc:sldMkLst>
        <pc:spChg chg="mod">
          <ac:chgData name="Jian" userId="dc9c5ffe-2e2f-4ce4-a6ad-08764b325b15" providerId="ADAL" clId="{9D86C80B-C324-4F68-8A36-C2EB371AB475}" dt="2020-10-16T05:39:10.212" v="6497" actId="20577"/>
          <ac:spMkLst>
            <pc:docMk/>
            <pc:sldMk cId="2094234490" sldId="356"/>
            <ac:spMk id="2" creationId="{409170B3-109A-43F3-8C69-547D089B193D}"/>
          </ac:spMkLst>
        </pc:spChg>
        <pc:spChg chg="mod">
          <ac:chgData name="Jian" userId="dc9c5ffe-2e2f-4ce4-a6ad-08764b325b15" providerId="ADAL" clId="{9D86C80B-C324-4F68-8A36-C2EB371AB475}" dt="2020-10-17T02:47:51.624" v="17369" actId="14100"/>
          <ac:spMkLst>
            <pc:docMk/>
            <pc:sldMk cId="2094234490" sldId="356"/>
            <ac:spMk id="3" creationId="{6E3B049A-F326-4E6C-9367-94D0366DC876}"/>
          </ac:spMkLst>
        </pc:spChg>
        <pc:spChg chg="del">
          <ac:chgData name="Jian" userId="dc9c5ffe-2e2f-4ce4-a6ad-08764b325b15" providerId="ADAL" clId="{9D86C80B-C324-4F68-8A36-C2EB371AB475}" dt="2020-10-16T18:42:38.663" v="8236" actId="478"/>
          <ac:spMkLst>
            <pc:docMk/>
            <pc:sldMk cId="2094234490" sldId="356"/>
            <ac:spMk id="5" creationId="{52256497-6752-4305-87CD-90E41593B519}"/>
          </ac:spMkLst>
        </pc:spChg>
        <pc:spChg chg="add mod">
          <ac:chgData name="Jian" userId="dc9c5ffe-2e2f-4ce4-a6ad-08764b325b15" providerId="ADAL" clId="{9D86C80B-C324-4F68-8A36-C2EB371AB475}" dt="2020-10-17T02:48:06.337" v="17370" actId="114"/>
          <ac:spMkLst>
            <pc:docMk/>
            <pc:sldMk cId="2094234490" sldId="356"/>
            <ac:spMk id="7" creationId="{470C8983-3DCD-4222-9F10-82ECEC96A673}"/>
          </ac:spMkLst>
        </pc:spChg>
        <pc:spChg chg="add mod">
          <ac:chgData name="Jian" userId="dc9c5ffe-2e2f-4ce4-a6ad-08764b325b15" providerId="ADAL" clId="{9D86C80B-C324-4F68-8A36-C2EB371AB475}" dt="2020-10-17T00:02:25.507" v="15126" actId="1076"/>
          <ac:spMkLst>
            <pc:docMk/>
            <pc:sldMk cId="2094234490" sldId="356"/>
            <ac:spMk id="9" creationId="{F77F1A27-16BF-4822-91C9-3CC269E8E967}"/>
          </ac:spMkLst>
        </pc:spChg>
        <pc:spChg chg="del mod">
          <ac:chgData name="Jian" userId="dc9c5ffe-2e2f-4ce4-a6ad-08764b325b15" providerId="ADAL" clId="{9D86C80B-C324-4F68-8A36-C2EB371AB475}" dt="2020-10-16T18:42:36.043" v="8234" actId="478"/>
          <ac:spMkLst>
            <pc:docMk/>
            <pc:sldMk cId="2094234490" sldId="356"/>
            <ac:spMk id="19" creationId="{53935FB8-F0D1-41A3-B2AA-39A89EE89A19}"/>
          </ac:spMkLst>
        </pc:spChg>
        <pc:spChg chg="del mod">
          <ac:chgData name="Jian" userId="dc9c5ffe-2e2f-4ce4-a6ad-08764b325b15" providerId="ADAL" clId="{9D86C80B-C324-4F68-8A36-C2EB371AB475}" dt="2020-10-16T18:42:37.181" v="8235" actId="478"/>
          <ac:spMkLst>
            <pc:docMk/>
            <pc:sldMk cId="2094234490" sldId="356"/>
            <ac:spMk id="21" creationId="{6AC3FA6F-11A0-493F-9061-1E445A248A45}"/>
          </ac:spMkLst>
        </pc:spChg>
      </pc:sldChg>
      <pc:sldChg chg="addSp delSp modSp add mod modAnim">
        <pc:chgData name="Jian" userId="dc9c5ffe-2e2f-4ce4-a6ad-08764b325b15" providerId="ADAL" clId="{9D86C80B-C324-4F68-8A36-C2EB371AB475}" dt="2020-10-17T02:45:27.311" v="17368"/>
        <pc:sldMkLst>
          <pc:docMk/>
          <pc:sldMk cId="292240232" sldId="357"/>
        </pc:sldMkLst>
        <pc:spChg chg="mod">
          <ac:chgData name="Jian" userId="dc9c5ffe-2e2f-4ce4-a6ad-08764b325b15" providerId="ADAL" clId="{9D86C80B-C324-4F68-8A36-C2EB371AB475}" dt="2020-10-16T05:38:44.614" v="6480" actId="6549"/>
          <ac:spMkLst>
            <pc:docMk/>
            <pc:sldMk cId="292240232" sldId="357"/>
            <ac:spMk id="2" creationId="{409170B3-109A-43F3-8C69-547D089B193D}"/>
          </ac:spMkLst>
        </pc:spChg>
        <pc:spChg chg="add del mod">
          <ac:chgData name="Jian" userId="dc9c5ffe-2e2f-4ce4-a6ad-08764b325b15" providerId="ADAL" clId="{9D86C80B-C324-4F68-8A36-C2EB371AB475}" dt="2020-10-16T05:32:42.945" v="6250" actId="478"/>
          <ac:spMkLst>
            <pc:docMk/>
            <pc:sldMk cId="292240232" sldId="357"/>
            <ac:spMk id="3" creationId="{D171CBAB-78BD-4BF7-B713-640E50209980}"/>
          </ac:spMkLst>
        </pc:spChg>
        <pc:spChg chg="del mod">
          <ac:chgData name="Jian" userId="dc9c5ffe-2e2f-4ce4-a6ad-08764b325b15" providerId="ADAL" clId="{9D86C80B-C324-4F68-8A36-C2EB371AB475}" dt="2020-10-16T05:31:46.256" v="6225" actId="478"/>
          <ac:spMkLst>
            <pc:docMk/>
            <pc:sldMk cId="292240232" sldId="357"/>
            <ac:spMk id="5" creationId="{52256497-6752-4305-87CD-90E41593B519}"/>
          </ac:spMkLst>
        </pc:spChg>
        <pc:spChg chg="add mod">
          <ac:chgData name="Jian" userId="dc9c5ffe-2e2f-4ce4-a6ad-08764b325b15" providerId="ADAL" clId="{9D86C80B-C324-4F68-8A36-C2EB371AB475}" dt="2020-10-16T23:59:03.090" v="15050" actId="114"/>
          <ac:spMkLst>
            <pc:docMk/>
            <pc:sldMk cId="292240232" sldId="357"/>
            <ac:spMk id="6" creationId="{7CFC699A-C682-40A5-9DEF-C30E48FB575B}"/>
          </ac:spMkLst>
        </pc:spChg>
        <pc:spChg chg="add mod">
          <ac:chgData name="Jian" userId="dc9c5ffe-2e2f-4ce4-a6ad-08764b325b15" providerId="ADAL" clId="{9D86C80B-C324-4F68-8A36-C2EB371AB475}" dt="2020-10-17T00:02:39.164" v="15132" actId="20577"/>
          <ac:spMkLst>
            <pc:docMk/>
            <pc:sldMk cId="292240232" sldId="357"/>
            <ac:spMk id="7" creationId="{4B8894D7-FB44-4B86-AC7F-62D3A5CD192F}"/>
          </ac:spMkLst>
        </pc:spChg>
        <pc:spChg chg="del">
          <ac:chgData name="Jian" userId="dc9c5ffe-2e2f-4ce4-a6ad-08764b325b15" providerId="ADAL" clId="{9D86C80B-C324-4F68-8A36-C2EB371AB475}" dt="2020-10-16T05:26:56.720" v="5974" actId="478"/>
          <ac:spMkLst>
            <pc:docMk/>
            <pc:sldMk cId="292240232" sldId="357"/>
            <ac:spMk id="8" creationId="{BED16AA1-E1CE-44A8-9B0A-99D905E37B00}"/>
          </ac:spMkLst>
        </pc:spChg>
        <pc:spChg chg="del">
          <ac:chgData name="Jian" userId="dc9c5ffe-2e2f-4ce4-a6ad-08764b325b15" providerId="ADAL" clId="{9D86C80B-C324-4F68-8A36-C2EB371AB475}" dt="2020-10-16T05:26:56.720" v="5974" actId="478"/>
          <ac:spMkLst>
            <pc:docMk/>
            <pc:sldMk cId="292240232" sldId="357"/>
            <ac:spMk id="9" creationId="{81D1108E-F7A5-4895-95FC-419F241E706A}"/>
          </ac:spMkLst>
        </pc:spChg>
        <pc:spChg chg="del">
          <ac:chgData name="Jian" userId="dc9c5ffe-2e2f-4ce4-a6ad-08764b325b15" providerId="ADAL" clId="{9D86C80B-C324-4F68-8A36-C2EB371AB475}" dt="2020-10-16T05:26:56.720" v="5974" actId="478"/>
          <ac:spMkLst>
            <pc:docMk/>
            <pc:sldMk cId="292240232" sldId="357"/>
            <ac:spMk id="11" creationId="{6B7A90E1-6D79-46FA-9DCC-12473B0086DB}"/>
          </ac:spMkLst>
        </pc:spChg>
        <pc:spChg chg="del">
          <ac:chgData name="Jian" userId="dc9c5ffe-2e2f-4ce4-a6ad-08764b325b15" providerId="ADAL" clId="{9D86C80B-C324-4F68-8A36-C2EB371AB475}" dt="2020-10-16T05:26:56.720" v="5974" actId="478"/>
          <ac:spMkLst>
            <pc:docMk/>
            <pc:sldMk cId="292240232" sldId="357"/>
            <ac:spMk id="13" creationId="{4AAF37F5-AEE3-4539-986A-3117BB4645FA}"/>
          </ac:spMkLst>
        </pc:spChg>
        <pc:spChg chg="del">
          <ac:chgData name="Jian" userId="dc9c5ffe-2e2f-4ce4-a6ad-08764b325b15" providerId="ADAL" clId="{9D86C80B-C324-4F68-8A36-C2EB371AB475}" dt="2020-10-16T05:26:56.720" v="5974" actId="478"/>
          <ac:spMkLst>
            <pc:docMk/>
            <pc:sldMk cId="292240232" sldId="357"/>
            <ac:spMk id="15" creationId="{DC11C995-DFE9-46EA-9520-0A7E920B036C}"/>
          </ac:spMkLst>
        </pc:spChg>
        <pc:spChg chg="del">
          <ac:chgData name="Jian" userId="dc9c5ffe-2e2f-4ce4-a6ad-08764b325b15" providerId="ADAL" clId="{9D86C80B-C324-4F68-8A36-C2EB371AB475}" dt="2020-10-16T05:26:56.720" v="5974" actId="478"/>
          <ac:spMkLst>
            <pc:docMk/>
            <pc:sldMk cId="292240232" sldId="357"/>
            <ac:spMk id="17" creationId="{A97E122D-A29C-44B9-9911-1B9DA62FC0D7}"/>
          </ac:spMkLst>
        </pc:spChg>
        <pc:spChg chg="del mod">
          <ac:chgData name="Jian" userId="dc9c5ffe-2e2f-4ce4-a6ad-08764b325b15" providerId="ADAL" clId="{9D86C80B-C324-4F68-8A36-C2EB371AB475}" dt="2020-10-16T05:31:44.627" v="6224" actId="478"/>
          <ac:spMkLst>
            <pc:docMk/>
            <pc:sldMk cId="292240232" sldId="357"/>
            <ac:spMk id="19" creationId="{53935FB8-F0D1-41A3-B2AA-39A89EE89A19}"/>
          </ac:spMkLst>
        </pc:spChg>
        <pc:spChg chg="del mod">
          <ac:chgData name="Jian" userId="dc9c5ffe-2e2f-4ce4-a6ad-08764b325b15" providerId="ADAL" clId="{9D86C80B-C324-4F68-8A36-C2EB371AB475}" dt="2020-10-16T05:31:48.020" v="6226" actId="478"/>
          <ac:spMkLst>
            <pc:docMk/>
            <pc:sldMk cId="292240232" sldId="357"/>
            <ac:spMk id="21" creationId="{6AC3FA6F-11A0-493F-9061-1E445A248A45}"/>
          </ac:spMkLst>
        </pc:spChg>
        <pc:spChg chg="mod">
          <ac:chgData name="Jian" userId="dc9c5ffe-2e2f-4ce4-a6ad-08764b325b15" providerId="ADAL" clId="{9D86C80B-C324-4F68-8A36-C2EB371AB475}" dt="2020-10-16T05:26:59.744" v="5976"/>
          <ac:spMkLst>
            <pc:docMk/>
            <pc:sldMk cId="292240232" sldId="357"/>
            <ac:spMk id="23" creationId="{BCA757B2-ED85-4144-97B1-D20D40827DE2}"/>
          </ac:spMkLst>
        </pc:spChg>
        <pc:spChg chg="mod">
          <ac:chgData name="Jian" userId="dc9c5ffe-2e2f-4ce4-a6ad-08764b325b15" providerId="ADAL" clId="{9D86C80B-C324-4F68-8A36-C2EB371AB475}" dt="2020-10-16T05:26:59.744" v="5976"/>
          <ac:spMkLst>
            <pc:docMk/>
            <pc:sldMk cId="292240232" sldId="357"/>
            <ac:spMk id="24" creationId="{55C4986D-B9DC-4DE7-9FBB-B91DFB515B38}"/>
          </ac:spMkLst>
        </pc:spChg>
        <pc:spChg chg="del">
          <ac:chgData name="Jian" userId="dc9c5ffe-2e2f-4ce4-a6ad-08764b325b15" providerId="ADAL" clId="{9D86C80B-C324-4F68-8A36-C2EB371AB475}" dt="2020-10-16T05:26:59.121" v="5975" actId="478"/>
          <ac:spMkLst>
            <pc:docMk/>
            <pc:sldMk cId="292240232" sldId="357"/>
            <ac:spMk id="25" creationId="{60B6E442-8D54-477D-8715-7E5CA33289B0}"/>
          </ac:spMkLst>
        </pc:spChg>
        <pc:spChg chg="mod">
          <ac:chgData name="Jian" userId="dc9c5ffe-2e2f-4ce4-a6ad-08764b325b15" providerId="ADAL" clId="{9D86C80B-C324-4F68-8A36-C2EB371AB475}" dt="2020-10-16T05:26:59.744" v="5976"/>
          <ac:spMkLst>
            <pc:docMk/>
            <pc:sldMk cId="292240232" sldId="357"/>
            <ac:spMk id="26" creationId="{2CA562C7-C335-48D8-B01E-7991E066DE69}"/>
          </ac:spMkLst>
        </pc:spChg>
        <pc:spChg chg="mod">
          <ac:chgData name="Jian" userId="dc9c5ffe-2e2f-4ce4-a6ad-08764b325b15" providerId="ADAL" clId="{9D86C80B-C324-4F68-8A36-C2EB371AB475}" dt="2020-10-16T05:26:59.744" v="5976"/>
          <ac:spMkLst>
            <pc:docMk/>
            <pc:sldMk cId="292240232" sldId="357"/>
            <ac:spMk id="27" creationId="{9C96EE87-423B-4BE3-B41B-25815B869B2A}"/>
          </ac:spMkLst>
        </pc:spChg>
        <pc:spChg chg="mod">
          <ac:chgData name="Jian" userId="dc9c5ffe-2e2f-4ce4-a6ad-08764b325b15" providerId="ADAL" clId="{9D86C80B-C324-4F68-8A36-C2EB371AB475}" dt="2020-10-16T05:26:59.744" v="5976"/>
          <ac:spMkLst>
            <pc:docMk/>
            <pc:sldMk cId="292240232" sldId="357"/>
            <ac:spMk id="28" creationId="{EBF07B82-67DC-4247-81B5-AE9F8EA31459}"/>
          </ac:spMkLst>
        </pc:spChg>
        <pc:spChg chg="mod">
          <ac:chgData name="Jian" userId="dc9c5ffe-2e2f-4ce4-a6ad-08764b325b15" providerId="ADAL" clId="{9D86C80B-C324-4F68-8A36-C2EB371AB475}" dt="2020-10-16T05:26:59.744" v="5976"/>
          <ac:spMkLst>
            <pc:docMk/>
            <pc:sldMk cId="292240232" sldId="357"/>
            <ac:spMk id="29" creationId="{348979D4-0BD3-4A2F-841D-5DBF6EBA8319}"/>
          </ac:spMkLst>
        </pc:spChg>
        <pc:spChg chg="mod">
          <ac:chgData name="Jian" userId="dc9c5ffe-2e2f-4ce4-a6ad-08764b325b15" providerId="ADAL" clId="{9D86C80B-C324-4F68-8A36-C2EB371AB475}" dt="2020-10-16T05:26:59.744" v="5976"/>
          <ac:spMkLst>
            <pc:docMk/>
            <pc:sldMk cId="292240232" sldId="357"/>
            <ac:spMk id="30" creationId="{60A4A3FA-6C82-4DC3-8813-8E79E6F9494D}"/>
          </ac:spMkLst>
        </pc:spChg>
        <pc:spChg chg="mod">
          <ac:chgData name="Jian" userId="dc9c5ffe-2e2f-4ce4-a6ad-08764b325b15" providerId="ADAL" clId="{9D86C80B-C324-4F68-8A36-C2EB371AB475}" dt="2020-10-16T05:26:59.744" v="5976"/>
          <ac:spMkLst>
            <pc:docMk/>
            <pc:sldMk cId="292240232" sldId="357"/>
            <ac:spMk id="39" creationId="{A42A4F17-B0FB-48A3-9D93-7B3012D45DBE}"/>
          </ac:spMkLst>
        </pc:spChg>
        <pc:spChg chg="mod">
          <ac:chgData name="Jian" userId="dc9c5ffe-2e2f-4ce4-a6ad-08764b325b15" providerId="ADAL" clId="{9D86C80B-C324-4F68-8A36-C2EB371AB475}" dt="2020-10-16T05:26:59.744" v="5976"/>
          <ac:spMkLst>
            <pc:docMk/>
            <pc:sldMk cId="292240232" sldId="357"/>
            <ac:spMk id="40" creationId="{260195A4-CD14-4D7D-95AA-5EB8B65C86C2}"/>
          </ac:spMkLst>
        </pc:spChg>
        <pc:spChg chg="mod">
          <ac:chgData name="Jian" userId="dc9c5ffe-2e2f-4ce4-a6ad-08764b325b15" providerId="ADAL" clId="{9D86C80B-C324-4F68-8A36-C2EB371AB475}" dt="2020-10-16T05:26:59.744" v="5976"/>
          <ac:spMkLst>
            <pc:docMk/>
            <pc:sldMk cId="292240232" sldId="357"/>
            <ac:spMk id="41" creationId="{764A5E86-BD36-43C9-B6EA-8A6BAB069D71}"/>
          </ac:spMkLst>
        </pc:spChg>
        <pc:spChg chg="mod">
          <ac:chgData name="Jian" userId="dc9c5ffe-2e2f-4ce4-a6ad-08764b325b15" providerId="ADAL" clId="{9D86C80B-C324-4F68-8A36-C2EB371AB475}" dt="2020-10-16T05:26:59.744" v="5976"/>
          <ac:spMkLst>
            <pc:docMk/>
            <pc:sldMk cId="292240232" sldId="357"/>
            <ac:spMk id="49" creationId="{CD92A4D0-93B3-41FA-BA18-7CCDAC798F6F}"/>
          </ac:spMkLst>
        </pc:spChg>
        <pc:spChg chg="mod">
          <ac:chgData name="Jian" userId="dc9c5ffe-2e2f-4ce4-a6ad-08764b325b15" providerId="ADAL" clId="{9D86C80B-C324-4F68-8A36-C2EB371AB475}" dt="2020-10-16T05:26:59.744" v="5976"/>
          <ac:spMkLst>
            <pc:docMk/>
            <pc:sldMk cId="292240232" sldId="357"/>
            <ac:spMk id="50" creationId="{2038C0CF-375F-44C8-986E-85193329EBED}"/>
          </ac:spMkLst>
        </pc:spChg>
        <pc:spChg chg="mod">
          <ac:chgData name="Jian" userId="dc9c5ffe-2e2f-4ce4-a6ad-08764b325b15" providerId="ADAL" clId="{9D86C80B-C324-4F68-8A36-C2EB371AB475}" dt="2020-10-16T05:26:59.744" v="5976"/>
          <ac:spMkLst>
            <pc:docMk/>
            <pc:sldMk cId="292240232" sldId="357"/>
            <ac:spMk id="51" creationId="{9403A50A-9AE1-4E88-9D16-2716AFF39132}"/>
          </ac:spMkLst>
        </pc:spChg>
        <pc:spChg chg="mod">
          <ac:chgData name="Jian" userId="dc9c5ffe-2e2f-4ce4-a6ad-08764b325b15" providerId="ADAL" clId="{9D86C80B-C324-4F68-8A36-C2EB371AB475}" dt="2020-10-16T05:26:59.744" v="5976"/>
          <ac:spMkLst>
            <pc:docMk/>
            <pc:sldMk cId="292240232" sldId="357"/>
            <ac:spMk id="59" creationId="{B9D1302F-73D0-4B0E-AF12-541E78F95C79}"/>
          </ac:spMkLst>
        </pc:spChg>
        <pc:spChg chg="mod">
          <ac:chgData name="Jian" userId="dc9c5ffe-2e2f-4ce4-a6ad-08764b325b15" providerId="ADAL" clId="{9D86C80B-C324-4F68-8A36-C2EB371AB475}" dt="2020-10-16T05:26:59.744" v="5976"/>
          <ac:spMkLst>
            <pc:docMk/>
            <pc:sldMk cId="292240232" sldId="357"/>
            <ac:spMk id="60" creationId="{09EDA743-A0EB-4F8F-8DBB-B387CCD2714F}"/>
          </ac:spMkLst>
        </pc:spChg>
        <pc:spChg chg="mod">
          <ac:chgData name="Jian" userId="dc9c5ffe-2e2f-4ce4-a6ad-08764b325b15" providerId="ADAL" clId="{9D86C80B-C324-4F68-8A36-C2EB371AB475}" dt="2020-10-16T05:26:59.744" v="5976"/>
          <ac:spMkLst>
            <pc:docMk/>
            <pc:sldMk cId="292240232" sldId="357"/>
            <ac:spMk id="61" creationId="{3A72607E-94C7-4672-908B-CB02FB74DE1C}"/>
          </ac:spMkLst>
        </pc:spChg>
        <pc:spChg chg="mod">
          <ac:chgData name="Jian" userId="dc9c5ffe-2e2f-4ce4-a6ad-08764b325b15" providerId="ADAL" clId="{9D86C80B-C324-4F68-8A36-C2EB371AB475}" dt="2020-10-16T05:26:59.744" v="5976"/>
          <ac:spMkLst>
            <pc:docMk/>
            <pc:sldMk cId="292240232" sldId="357"/>
            <ac:spMk id="69" creationId="{AF9424E2-7CB6-4915-A260-99F846F2B27F}"/>
          </ac:spMkLst>
        </pc:spChg>
        <pc:spChg chg="mod">
          <ac:chgData name="Jian" userId="dc9c5ffe-2e2f-4ce4-a6ad-08764b325b15" providerId="ADAL" clId="{9D86C80B-C324-4F68-8A36-C2EB371AB475}" dt="2020-10-16T05:26:59.744" v="5976"/>
          <ac:spMkLst>
            <pc:docMk/>
            <pc:sldMk cId="292240232" sldId="357"/>
            <ac:spMk id="70" creationId="{F05F979F-51D4-4FD8-8F98-AD795E66871E}"/>
          </ac:spMkLst>
        </pc:spChg>
        <pc:spChg chg="mod">
          <ac:chgData name="Jian" userId="dc9c5ffe-2e2f-4ce4-a6ad-08764b325b15" providerId="ADAL" clId="{9D86C80B-C324-4F68-8A36-C2EB371AB475}" dt="2020-10-16T05:26:59.744" v="5976"/>
          <ac:spMkLst>
            <pc:docMk/>
            <pc:sldMk cId="292240232" sldId="357"/>
            <ac:spMk id="77" creationId="{4910EEF2-134D-4138-B2D8-AACF2EF53D01}"/>
          </ac:spMkLst>
        </pc:spChg>
        <pc:spChg chg="mod">
          <ac:chgData name="Jian" userId="dc9c5ffe-2e2f-4ce4-a6ad-08764b325b15" providerId="ADAL" clId="{9D86C80B-C324-4F68-8A36-C2EB371AB475}" dt="2020-10-16T05:26:59.744" v="5976"/>
          <ac:spMkLst>
            <pc:docMk/>
            <pc:sldMk cId="292240232" sldId="357"/>
            <ac:spMk id="78" creationId="{AD2AEAFC-2E80-4AF9-828F-11C5389D7529}"/>
          </ac:spMkLst>
        </pc:spChg>
        <pc:spChg chg="mod">
          <ac:chgData name="Jian" userId="dc9c5ffe-2e2f-4ce4-a6ad-08764b325b15" providerId="ADAL" clId="{9D86C80B-C324-4F68-8A36-C2EB371AB475}" dt="2020-10-16T05:26:59.744" v="5976"/>
          <ac:spMkLst>
            <pc:docMk/>
            <pc:sldMk cId="292240232" sldId="357"/>
            <ac:spMk id="85" creationId="{44316825-222A-4954-A733-0C700EBBDAC0}"/>
          </ac:spMkLst>
        </pc:spChg>
        <pc:spChg chg="mod">
          <ac:chgData name="Jian" userId="dc9c5ffe-2e2f-4ce4-a6ad-08764b325b15" providerId="ADAL" clId="{9D86C80B-C324-4F68-8A36-C2EB371AB475}" dt="2020-10-16T05:26:59.744" v="5976"/>
          <ac:spMkLst>
            <pc:docMk/>
            <pc:sldMk cId="292240232" sldId="357"/>
            <ac:spMk id="86" creationId="{C115E09A-136A-4C7E-9F90-6D3B80AC4612}"/>
          </ac:spMkLst>
        </pc:spChg>
        <pc:spChg chg="mod">
          <ac:chgData name="Jian" userId="dc9c5ffe-2e2f-4ce4-a6ad-08764b325b15" providerId="ADAL" clId="{9D86C80B-C324-4F68-8A36-C2EB371AB475}" dt="2020-10-16T05:26:59.744" v="5976"/>
          <ac:spMkLst>
            <pc:docMk/>
            <pc:sldMk cId="292240232" sldId="357"/>
            <ac:spMk id="87" creationId="{43841758-7456-4D49-8376-9DA7F5EB5B62}"/>
          </ac:spMkLst>
        </pc:spChg>
        <pc:spChg chg="mod">
          <ac:chgData name="Jian" userId="dc9c5ffe-2e2f-4ce4-a6ad-08764b325b15" providerId="ADAL" clId="{9D86C80B-C324-4F68-8A36-C2EB371AB475}" dt="2020-10-16T05:26:59.744" v="5976"/>
          <ac:spMkLst>
            <pc:docMk/>
            <pc:sldMk cId="292240232" sldId="357"/>
            <ac:spMk id="95" creationId="{1F9F9BD4-C577-41AB-843D-DB76421E4B2A}"/>
          </ac:spMkLst>
        </pc:spChg>
        <pc:spChg chg="mod">
          <ac:chgData name="Jian" userId="dc9c5ffe-2e2f-4ce4-a6ad-08764b325b15" providerId="ADAL" clId="{9D86C80B-C324-4F68-8A36-C2EB371AB475}" dt="2020-10-16T05:26:59.744" v="5976"/>
          <ac:spMkLst>
            <pc:docMk/>
            <pc:sldMk cId="292240232" sldId="357"/>
            <ac:spMk id="96" creationId="{B08F146F-A170-4758-8F22-16DE23621276}"/>
          </ac:spMkLst>
        </pc:spChg>
        <pc:spChg chg="mod">
          <ac:chgData name="Jian" userId="dc9c5ffe-2e2f-4ce4-a6ad-08764b325b15" providerId="ADAL" clId="{9D86C80B-C324-4F68-8A36-C2EB371AB475}" dt="2020-10-16T05:26:59.744" v="5976"/>
          <ac:spMkLst>
            <pc:docMk/>
            <pc:sldMk cId="292240232" sldId="357"/>
            <ac:spMk id="103" creationId="{B77F4CFB-1A2D-4BC7-A87E-AA04A811508E}"/>
          </ac:spMkLst>
        </pc:spChg>
        <pc:spChg chg="mod">
          <ac:chgData name="Jian" userId="dc9c5ffe-2e2f-4ce4-a6ad-08764b325b15" providerId="ADAL" clId="{9D86C80B-C324-4F68-8A36-C2EB371AB475}" dt="2020-10-16T05:26:59.744" v="5976"/>
          <ac:spMkLst>
            <pc:docMk/>
            <pc:sldMk cId="292240232" sldId="357"/>
            <ac:spMk id="104" creationId="{A5333981-F0C8-4450-90A8-6E9EB3D969A5}"/>
          </ac:spMkLst>
        </pc:spChg>
        <pc:spChg chg="mod">
          <ac:chgData name="Jian" userId="dc9c5ffe-2e2f-4ce4-a6ad-08764b325b15" providerId="ADAL" clId="{9D86C80B-C324-4F68-8A36-C2EB371AB475}" dt="2020-10-16T05:26:59.744" v="5976"/>
          <ac:spMkLst>
            <pc:docMk/>
            <pc:sldMk cId="292240232" sldId="357"/>
            <ac:spMk id="115" creationId="{AED7BB2D-0989-42A4-82F0-BBFE6533BA8A}"/>
          </ac:spMkLst>
        </pc:spChg>
        <pc:spChg chg="mod">
          <ac:chgData name="Jian" userId="dc9c5ffe-2e2f-4ce4-a6ad-08764b325b15" providerId="ADAL" clId="{9D86C80B-C324-4F68-8A36-C2EB371AB475}" dt="2020-10-16T05:26:59.744" v="5976"/>
          <ac:spMkLst>
            <pc:docMk/>
            <pc:sldMk cId="292240232" sldId="357"/>
            <ac:spMk id="118" creationId="{EE98E0F7-48D0-4028-9207-23EF971CE54D}"/>
          </ac:spMkLst>
        </pc:spChg>
        <pc:spChg chg="mod">
          <ac:chgData name="Jian" userId="dc9c5ffe-2e2f-4ce4-a6ad-08764b325b15" providerId="ADAL" clId="{9D86C80B-C324-4F68-8A36-C2EB371AB475}" dt="2020-10-16T05:26:59.744" v="5976"/>
          <ac:spMkLst>
            <pc:docMk/>
            <pc:sldMk cId="292240232" sldId="357"/>
            <ac:spMk id="119" creationId="{474D294C-E1EA-45FB-A453-49252AD70E5A}"/>
          </ac:spMkLst>
        </pc:spChg>
        <pc:spChg chg="mod">
          <ac:chgData name="Jian" userId="dc9c5ffe-2e2f-4ce4-a6ad-08764b325b15" providerId="ADAL" clId="{9D86C80B-C324-4F68-8A36-C2EB371AB475}" dt="2020-10-16T05:26:59.744" v="5976"/>
          <ac:spMkLst>
            <pc:docMk/>
            <pc:sldMk cId="292240232" sldId="357"/>
            <ac:spMk id="120" creationId="{2162F8D1-F86A-4CDC-972C-F0830E653FF4}"/>
          </ac:spMkLst>
        </pc:spChg>
        <pc:spChg chg="mod">
          <ac:chgData name="Jian" userId="dc9c5ffe-2e2f-4ce4-a6ad-08764b325b15" providerId="ADAL" clId="{9D86C80B-C324-4F68-8A36-C2EB371AB475}" dt="2020-10-16T05:26:59.744" v="5976"/>
          <ac:spMkLst>
            <pc:docMk/>
            <pc:sldMk cId="292240232" sldId="357"/>
            <ac:spMk id="128" creationId="{A49B2878-395C-4809-B3A0-72B0489838B7}"/>
          </ac:spMkLst>
        </pc:spChg>
        <pc:spChg chg="mod">
          <ac:chgData name="Jian" userId="dc9c5ffe-2e2f-4ce4-a6ad-08764b325b15" providerId="ADAL" clId="{9D86C80B-C324-4F68-8A36-C2EB371AB475}" dt="2020-10-16T05:26:59.744" v="5976"/>
          <ac:spMkLst>
            <pc:docMk/>
            <pc:sldMk cId="292240232" sldId="357"/>
            <ac:spMk id="129" creationId="{C78A7A8D-D8F2-48FA-BD2E-2EC85394DAEA}"/>
          </ac:spMkLst>
        </pc:spChg>
        <pc:spChg chg="mod">
          <ac:chgData name="Jian" userId="dc9c5ffe-2e2f-4ce4-a6ad-08764b325b15" providerId="ADAL" clId="{9D86C80B-C324-4F68-8A36-C2EB371AB475}" dt="2020-10-16T05:26:59.744" v="5976"/>
          <ac:spMkLst>
            <pc:docMk/>
            <pc:sldMk cId="292240232" sldId="357"/>
            <ac:spMk id="136" creationId="{EA5FD3CD-BC3A-4E64-978B-7826DD90301B}"/>
          </ac:spMkLst>
        </pc:spChg>
        <pc:spChg chg="mod">
          <ac:chgData name="Jian" userId="dc9c5ffe-2e2f-4ce4-a6ad-08764b325b15" providerId="ADAL" clId="{9D86C80B-C324-4F68-8A36-C2EB371AB475}" dt="2020-10-16T05:26:59.744" v="5976"/>
          <ac:spMkLst>
            <pc:docMk/>
            <pc:sldMk cId="292240232" sldId="357"/>
            <ac:spMk id="137" creationId="{57C8CA69-B3C5-42E1-B460-82D02A244939}"/>
          </ac:spMkLst>
        </pc:spChg>
        <pc:spChg chg="mod">
          <ac:chgData name="Jian" userId="dc9c5ffe-2e2f-4ce4-a6ad-08764b325b15" providerId="ADAL" clId="{9D86C80B-C324-4F68-8A36-C2EB371AB475}" dt="2020-10-16T05:26:59.744" v="5976"/>
          <ac:spMkLst>
            <pc:docMk/>
            <pc:sldMk cId="292240232" sldId="357"/>
            <ac:spMk id="145" creationId="{67347EB1-8B8D-4022-AF1F-71080A24DB89}"/>
          </ac:spMkLst>
        </pc:spChg>
        <pc:spChg chg="mod">
          <ac:chgData name="Jian" userId="dc9c5ffe-2e2f-4ce4-a6ad-08764b325b15" providerId="ADAL" clId="{9D86C80B-C324-4F68-8A36-C2EB371AB475}" dt="2020-10-16T05:26:59.744" v="5976"/>
          <ac:spMkLst>
            <pc:docMk/>
            <pc:sldMk cId="292240232" sldId="357"/>
            <ac:spMk id="146" creationId="{61BF79FC-630E-4C7F-A523-720F18FDC684}"/>
          </ac:spMkLst>
        </pc:spChg>
        <pc:spChg chg="mod">
          <ac:chgData name="Jian" userId="dc9c5ffe-2e2f-4ce4-a6ad-08764b325b15" providerId="ADAL" clId="{9D86C80B-C324-4F68-8A36-C2EB371AB475}" dt="2020-10-16T05:26:59.744" v="5976"/>
          <ac:spMkLst>
            <pc:docMk/>
            <pc:sldMk cId="292240232" sldId="357"/>
            <ac:spMk id="154" creationId="{A2E2EF18-85E0-49B3-9D63-4505AF9FF2B2}"/>
          </ac:spMkLst>
        </pc:spChg>
        <pc:spChg chg="mod">
          <ac:chgData name="Jian" userId="dc9c5ffe-2e2f-4ce4-a6ad-08764b325b15" providerId="ADAL" clId="{9D86C80B-C324-4F68-8A36-C2EB371AB475}" dt="2020-10-16T05:29:28.778" v="6068"/>
          <ac:spMkLst>
            <pc:docMk/>
            <pc:sldMk cId="292240232" sldId="357"/>
            <ac:spMk id="157" creationId="{1F2CA560-5077-4BA1-9883-8A52FE91E18F}"/>
          </ac:spMkLst>
        </pc:spChg>
        <pc:spChg chg="mod">
          <ac:chgData name="Jian" userId="dc9c5ffe-2e2f-4ce4-a6ad-08764b325b15" providerId="ADAL" clId="{9D86C80B-C324-4F68-8A36-C2EB371AB475}" dt="2020-10-16T05:29:28.778" v="6068"/>
          <ac:spMkLst>
            <pc:docMk/>
            <pc:sldMk cId="292240232" sldId="357"/>
            <ac:spMk id="158" creationId="{274F29A8-DDF2-459F-AD34-28174508BEF2}"/>
          </ac:spMkLst>
        </pc:spChg>
        <pc:spChg chg="mod">
          <ac:chgData name="Jian" userId="dc9c5ffe-2e2f-4ce4-a6ad-08764b325b15" providerId="ADAL" clId="{9D86C80B-C324-4F68-8A36-C2EB371AB475}" dt="2020-10-16T05:33:32.716" v="6253" actId="20577"/>
          <ac:spMkLst>
            <pc:docMk/>
            <pc:sldMk cId="292240232" sldId="357"/>
            <ac:spMk id="159" creationId="{4962A7E4-283F-415A-865F-B69900FDEC3A}"/>
          </ac:spMkLst>
        </pc:spChg>
        <pc:spChg chg="mod">
          <ac:chgData name="Jian" userId="dc9c5ffe-2e2f-4ce4-a6ad-08764b325b15" providerId="ADAL" clId="{9D86C80B-C324-4F68-8A36-C2EB371AB475}" dt="2020-10-16T05:29:28.778" v="6068"/>
          <ac:spMkLst>
            <pc:docMk/>
            <pc:sldMk cId="292240232" sldId="357"/>
            <ac:spMk id="160" creationId="{D7BA46ED-969B-4084-9BB7-D814DF79B7B0}"/>
          </ac:spMkLst>
        </pc:spChg>
        <pc:spChg chg="mod">
          <ac:chgData name="Jian" userId="dc9c5ffe-2e2f-4ce4-a6ad-08764b325b15" providerId="ADAL" clId="{9D86C80B-C324-4F68-8A36-C2EB371AB475}" dt="2020-10-16T05:29:28.778" v="6068"/>
          <ac:spMkLst>
            <pc:docMk/>
            <pc:sldMk cId="292240232" sldId="357"/>
            <ac:spMk id="161" creationId="{00C3AEC1-12D6-45B7-9079-B3DE26784DE4}"/>
          </ac:spMkLst>
        </pc:spChg>
        <pc:spChg chg="mod">
          <ac:chgData name="Jian" userId="dc9c5ffe-2e2f-4ce4-a6ad-08764b325b15" providerId="ADAL" clId="{9D86C80B-C324-4F68-8A36-C2EB371AB475}" dt="2020-10-16T05:33:41.860" v="6256" actId="14100"/>
          <ac:spMkLst>
            <pc:docMk/>
            <pc:sldMk cId="292240232" sldId="357"/>
            <ac:spMk id="162" creationId="{B782ACA3-6459-4DDD-A959-A099A55F5C23}"/>
          </ac:spMkLst>
        </pc:spChg>
        <pc:spChg chg="mod">
          <ac:chgData name="Jian" userId="dc9c5ffe-2e2f-4ce4-a6ad-08764b325b15" providerId="ADAL" clId="{9D86C80B-C324-4F68-8A36-C2EB371AB475}" dt="2020-10-16T05:29:28.778" v="6068"/>
          <ac:spMkLst>
            <pc:docMk/>
            <pc:sldMk cId="292240232" sldId="357"/>
            <ac:spMk id="163" creationId="{A7AD9124-6738-48E2-BFDC-35AE485D5EFD}"/>
          </ac:spMkLst>
        </pc:spChg>
        <pc:spChg chg="mod">
          <ac:chgData name="Jian" userId="dc9c5ffe-2e2f-4ce4-a6ad-08764b325b15" providerId="ADAL" clId="{9D86C80B-C324-4F68-8A36-C2EB371AB475}" dt="2020-10-16T05:34:45.322" v="6308" actId="1038"/>
          <ac:spMkLst>
            <pc:docMk/>
            <pc:sldMk cId="292240232" sldId="357"/>
            <ac:spMk id="164" creationId="{E11246B7-A57C-460C-A4AC-4775F875389D}"/>
          </ac:spMkLst>
        </pc:spChg>
        <pc:spChg chg="mod">
          <ac:chgData name="Jian" userId="dc9c5ffe-2e2f-4ce4-a6ad-08764b325b15" providerId="ADAL" clId="{9D86C80B-C324-4F68-8A36-C2EB371AB475}" dt="2020-10-16T05:29:28.778" v="6068"/>
          <ac:spMkLst>
            <pc:docMk/>
            <pc:sldMk cId="292240232" sldId="357"/>
            <ac:spMk id="165" creationId="{F18E22A5-1F95-44B0-BCA0-464C2F0FFEC9}"/>
          </ac:spMkLst>
        </pc:spChg>
        <pc:spChg chg="mod">
          <ac:chgData name="Jian" userId="dc9c5ffe-2e2f-4ce4-a6ad-08764b325b15" providerId="ADAL" clId="{9D86C80B-C324-4F68-8A36-C2EB371AB475}" dt="2020-10-16T05:29:28.778" v="6068"/>
          <ac:spMkLst>
            <pc:docMk/>
            <pc:sldMk cId="292240232" sldId="357"/>
            <ac:spMk id="166" creationId="{DDBE4C02-1096-46DE-908F-C4B1E0436746}"/>
          </ac:spMkLst>
        </pc:spChg>
        <pc:spChg chg="mod">
          <ac:chgData name="Jian" userId="dc9c5ffe-2e2f-4ce4-a6ad-08764b325b15" providerId="ADAL" clId="{9D86C80B-C324-4F68-8A36-C2EB371AB475}" dt="2020-10-16T05:34:58.858" v="6318" actId="1037"/>
          <ac:spMkLst>
            <pc:docMk/>
            <pc:sldMk cId="292240232" sldId="357"/>
            <ac:spMk id="167" creationId="{5EEF6339-8B4E-442D-9225-4BB1BFCCCE88}"/>
          </ac:spMkLst>
        </pc:spChg>
        <pc:spChg chg="mod">
          <ac:chgData name="Jian" userId="dc9c5ffe-2e2f-4ce4-a6ad-08764b325b15" providerId="ADAL" clId="{9D86C80B-C324-4F68-8A36-C2EB371AB475}" dt="2020-10-16T05:29:28.778" v="6068"/>
          <ac:spMkLst>
            <pc:docMk/>
            <pc:sldMk cId="292240232" sldId="357"/>
            <ac:spMk id="168" creationId="{96B3E605-3ED1-4524-B036-E913B0792DD3}"/>
          </ac:spMkLst>
        </pc:spChg>
        <pc:spChg chg="mod">
          <ac:chgData name="Jian" userId="dc9c5ffe-2e2f-4ce4-a6ad-08764b325b15" providerId="ADAL" clId="{9D86C80B-C324-4F68-8A36-C2EB371AB475}" dt="2020-10-16T05:29:28.778" v="6068"/>
          <ac:spMkLst>
            <pc:docMk/>
            <pc:sldMk cId="292240232" sldId="357"/>
            <ac:spMk id="169" creationId="{0F02C07C-CE83-4325-844C-E339875155A8}"/>
          </ac:spMkLst>
        </pc:spChg>
        <pc:spChg chg="mod">
          <ac:chgData name="Jian" userId="dc9c5ffe-2e2f-4ce4-a6ad-08764b325b15" providerId="ADAL" clId="{9D86C80B-C324-4F68-8A36-C2EB371AB475}" dt="2020-10-16T05:29:28.778" v="6068"/>
          <ac:spMkLst>
            <pc:docMk/>
            <pc:sldMk cId="292240232" sldId="357"/>
            <ac:spMk id="170" creationId="{083621BD-A789-4517-AE76-A1C23BC81760}"/>
          </ac:spMkLst>
        </pc:spChg>
        <pc:spChg chg="mod">
          <ac:chgData name="Jian" userId="dc9c5ffe-2e2f-4ce4-a6ad-08764b325b15" providerId="ADAL" clId="{9D86C80B-C324-4F68-8A36-C2EB371AB475}" dt="2020-10-16T05:33:46.796" v="6257" actId="20577"/>
          <ac:spMkLst>
            <pc:docMk/>
            <pc:sldMk cId="292240232" sldId="357"/>
            <ac:spMk id="171" creationId="{AA5AEC74-B39B-4FA1-99D5-6494390FA16B}"/>
          </ac:spMkLst>
        </pc:spChg>
        <pc:spChg chg="mod">
          <ac:chgData name="Jian" userId="dc9c5ffe-2e2f-4ce4-a6ad-08764b325b15" providerId="ADAL" clId="{9D86C80B-C324-4F68-8A36-C2EB371AB475}" dt="2020-10-16T05:33:48.835" v="6258" actId="20577"/>
          <ac:spMkLst>
            <pc:docMk/>
            <pc:sldMk cId="292240232" sldId="357"/>
            <ac:spMk id="172" creationId="{AA3EA452-E338-49DE-ACDD-30AA156038B2}"/>
          </ac:spMkLst>
        </pc:spChg>
        <pc:spChg chg="mod">
          <ac:chgData name="Jian" userId="dc9c5ffe-2e2f-4ce4-a6ad-08764b325b15" providerId="ADAL" clId="{9D86C80B-C324-4F68-8A36-C2EB371AB475}" dt="2020-10-16T05:29:28.778" v="6068"/>
          <ac:spMkLst>
            <pc:docMk/>
            <pc:sldMk cId="292240232" sldId="357"/>
            <ac:spMk id="173" creationId="{EEF6C207-DEF6-420E-BE20-4554986A260F}"/>
          </ac:spMkLst>
        </pc:spChg>
        <pc:spChg chg="mod">
          <ac:chgData name="Jian" userId="dc9c5ffe-2e2f-4ce4-a6ad-08764b325b15" providerId="ADAL" clId="{9D86C80B-C324-4F68-8A36-C2EB371AB475}" dt="2020-10-16T05:29:28.778" v="6068"/>
          <ac:spMkLst>
            <pc:docMk/>
            <pc:sldMk cId="292240232" sldId="357"/>
            <ac:spMk id="174" creationId="{B5BDF2F5-6001-4AE3-B462-665582A7C9AF}"/>
          </ac:spMkLst>
        </pc:spChg>
        <pc:spChg chg="mod">
          <ac:chgData name="Jian" userId="dc9c5ffe-2e2f-4ce4-a6ad-08764b325b15" providerId="ADAL" clId="{9D86C80B-C324-4F68-8A36-C2EB371AB475}" dt="2020-10-16T05:34:10.340" v="6274" actId="1035"/>
          <ac:spMkLst>
            <pc:docMk/>
            <pc:sldMk cId="292240232" sldId="357"/>
            <ac:spMk id="175" creationId="{9C98CB4B-AAEA-4A50-905C-EC1ECD96EE9A}"/>
          </ac:spMkLst>
        </pc:spChg>
        <pc:spChg chg="mod">
          <ac:chgData name="Jian" userId="dc9c5ffe-2e2f-4ce4-a6ad-08764b325b15" providerId="ADAL" clId="{9D86C80B-C324-4F68-8A36-C2EB371AB475}" dt="2020-10-16T05:29:28.778" v="6068"/>
          <ac:spMkLst>
            <pc:docMk/>
            <pc:sldMk cId="292240232" sldId="357"/>
            <ac:spMk id="176" creationId="{B466FE8B-6E47-420A-8E15-DBD92709253C}"/>
          </ac:spMkLst>
        </pc:spChg>
        <pc:spChg chg="mod">
          <ac:chgData name="Jian" userId="dc9c5ffe-2e2f-4ce4-a6ad-08764b325b15" providerId="ADAL" clId="{9D86C80B-C324-4F68-8A36-C2EB371AB475}" dt="2020-10-16T05:33:36.266" v="6254" actId="20577"/>
          <ac:spMkLst>
            <pc:docMk/>
            <pc:sldMk cId="292240232" sldId="357"/>
            <ac:spMk id="177" creationId="{5B6BA980-2A61-467D-9B21-B1A45A7D3BBA}"/>
          </ac:spMkLst>
        </pc:spChg>
        <pc:spChg chg="mod">
          <ac:chgData name="Jian" userId="dc9c5ffe-2e2f-4ce4-a6ad-08764b325b15" providerId="ADAL" clId="{9D86C80B-C324-4F68-8A36-C2EB371AB475}" dt="2020-10-16T05:29:28.778" v="6068"/>
          <ac:spMkLst>
            <pc:docMk/>
            <pc:sldMk cId="292240232" sldId="357"/>
            <ac:spMk id="178" creationId="{23007872-E5E1-44F6-A911-FB161630A3D7}"/>
          </ac:spMkLst>
        </pc:spChg>
        <pc:spChg chg="mod">
          <ac:chgData name="Jian" userId="dc9c5ffe-2e2f-4ce4-a6ad-08764b325b15" providerId="ADAL" clId="{9D86C80B-C324-4F68-8A36-C2EB371AB475}" dt="2020-10-16T05:29:28.778" v="6068"/>
          <ac:spMkLst>
            <pc:docMk/>
            <pc:sldMk cId="292240232" sldId="357"/>
            <ac:spMk id="179" creationId="{CEF48634-4EFA-4F8B-9176-CFD2E264B910}"/>
          </ac:spMkLst>
        </pc:spChg>
        <pc:spChg chg="mod">
          <ac:chgData name="Jian" userId="dc9c5ffe-2e2f-4ce4-a6ad-08764b325b15" providerId="ADAL" clId="{9D86C80B-C324-4F68-8A36-C2EB371AB475}" dt="2020-10-16T05:29:28.778" v="6068"/>
          <ac:spMkLst>
            <pc:docMk/>
            <pc:sldMk cId="292240232" sldId="357"/>
            <ac:spMk id="180" creationId="{DEF7FD17-69D9-4BA7-BABC-25C90B91E98A}"/>
          </ac:spMkLst>
        </pc:spChg>
        <pc:spChg chg="add mod">
          <ac:chgData name="Jian" userId="dc9c5ffe-2e2f-4ce4-a6ad-08764b325b15" providerId="ADAL" clId="{9D86C80B-C324-4F68-8A36-C2EB371AB475}" dt="2020-10-16T23:22:42.094" v="14946" actId="20577"/>
          <ac:spMkLst>
            <pc:docMk/>
            <pc:sldMk cId="292240232" sldId="357"/>
            <ac:spMk id="181" creationId="{99B2A8C8-038E-4A5D-B3B0-6F0249A7C9E3}"/>
          </ac:spMkLst>
        </pc:spChg>
        <pc:spChg chg="add mod">
          <ac:chgData name="Jian" userId="dc9c5ffe-2e2f-4ce4-a6ad-08764b325b15" providerId="ADAL" clId="{9D86C80B-C324-4F68-8A36-C2EB371AB475}" dt="2020-10-17T02:45:22.561" v="17367" actId="14100"/>
          <ac:spMkLst>
            <pc:docMk/>
            <pc:sldMk cId="292240232" sldId="357"/>
            <ac:spMk id="182" creationId="{DA1E57B1-EB76-42A2-AF8B-003CC3B338B3}"/>
          </ac:spMkLst>
        </pc:spChg>
        <pc:grpChg chg="add mod">
          <ac:chgData name="Jian" userId="dc9c5ffe-2e2f-4ce4-a6ad-08764b325b15" providerId="ADAL" clId="{9D86C80B-C324-4F68-8A36-C2EB371AB475}" dt="2020-10-16T05:32:21.961" v="6247" actId="1076"/>
          <ac:grpSpMkLst>
            <pc:docMk/>
            <pc:sldMk cId="292240232" sldId="357"/>
            <ac:grpSpMk id="14" creationId="{86F8BF66-BE22-4AE8-AA5F-7B21D8D7E696}"/>
          </ac:grpSpMkLst>
        </pc:grpChg>
        <pc:grpChg chg="add mod">
          <ac:chgData name="Jian" userId="dc9c5ffe-2e2f-4ce4-a6ad-08764b325b15" providerId="ADAL" clId="{9D86C80B-C324-4F68-8A36-C2EB371AB475}" dt="2020-10-16T05:32:21.961" v="6247" actId="1076"/>
          <ac:grpSpMkLst>
            <pc:docMk/>
            <pc:sldMk cId="292240232" sldId="357"/>
            <ac:grpSpMk id="156" creationId="{F9A7E591-3E60-469B-BB53-A256AFB0EA3E}"/>
          </ac:grpSpMkLst>
        </pc:grpChg>
        <pc:picChg chg="add mod">
          <ac:chgData name="Jian" userId="dc9c5ffe-2e2f-4ce4-a6ad-08764b325b15" providerId="ADAL" clId="{9D86C80B-C324-4F68-8A36-C2EB371AB475}" dt="2020-10-16T05:38:18.218" v="6475" actId="1076"/>
          <ac:picMkLst>
            <pc:docMk/>
            <pc:sldMk cId="292240232" sldId="357"/>
            <ac:picMk id="12" creationId="{6ED8FA2A-7504-431A-82B6-62BF6A992A5D}"/>
          </ac:picMkLst>
        </pc:picChg>
        <pc:cxnChg chg="mod">
          <ac:chgData name="Jian" userId="dc9c5ffe-2e2f-4ce4-a6ad-08764b325b15" providerId="ADAL" clId="{9D86C80B-C324-4F68-8A36-C2EB371AB475}" dt="2020-10-16T05:26:59.744" v="5976"/>
          <ac:cxnSpMkLst>
            <pc:docMk/>
            <pc:sldMk cId="292240232" sldId="357"/>
            <ac:cxnSpMk id="16" creationId="{0DED265A-0550-44BA-BA44-0BC3CEEC0A9B}"/>
          </ac:cxnSpMkLst>
        </pc:cxnChg>
        <pc:cxnChg chg="mod">
          <ac:chgData name="Jian" userId="dc9c5ffe-2e2f-4ce4-a6ad-08764b325b15" providerId="ADAL" clId="{9D86C80B-C324-4F68-8A36-C2EB371AB475}" dt="2020-10-16T05:26:59.744" v="5976"/>
          <ac:cxnSpMkLst>
            <pc:docMk/>
            <pc:sldMk cId="292240232" sldId="357"/>
            <ac:cxnSpMk id="18" creationId="{C95AF159-59D6-48E1-81F5-02E47950D4B6}"/>
          </ac:cxnSpMkLst>
        </pc:cxnChg>
        <pc:cxnChg chg="mod">
          <ac:chgData name="Jian" userId="dc9c5ffe-2e2f-4ce4-a6ad-08764b325b15" providerId="ADAL" clId="{9D86C80B-C324-4F68-8A36-C2EB371AB475}" dt="2020-10-16T05:26:59.744" v="5976"/>
          <ac:cxnSpMkLst>
            <pc:docMk/>
            <pc:sldMk cId="292240232" sldId="357"/>
            <ac:cxnSpMk id="20" creationId="{4504FA69-6AAC-468C-A8DD-1CBEFF311E0F}"/>
          </ac:cxnSpMkLst>
        </pc:cxnChg>
        <pc:cxnChg chg="mod">
          <ac:chgData name="Jian" userId="dc9c5ffe-2e2f-4ce4-a6ad-08764b325b15" providerId="ADAL" clId="{9D86C80B-C324-4F68-8A36-C2EB371AB475}" dt="2020-10-16T05:26:59.744" v="5976"/>
          <ac:cxnSpMkLst>
            <pc:docMk/>
            <pc:sldMk cId="292240232" sldId="357"/>
            <ac:cxnSpMk id="22" creationId="{F37F9926-2DC0-4AFC-8794-AB995F7C3657}"/>
          </ac:cxnSpMkLst>
        </pc:cxnChg>
        <pc:cxnChg chg="mod">
          <ac:chgData name="Jian" userId="dc9c5ffe-2e2f-4ce4-a6ad-08764b325b15" providerId="ADAL" clId="{9D86C80B-C324-4F68-8A36-C2EB371AB475}" dt="2020-10-16T05:26:59.744" v="5976"/>
          <ac:cxnSpMkLst>
            <pc:docMk/>
            <pc:sldMk cId="292240232" sldId="357"/>
            <ac:cxnSpMk id="31" creationId="{74FC1B12-9DAE-469B-B2C3-E1675FF263D0}"/>
          </ac:cxnSpMkLst>
        </pc:cxnChg>
        <pc:cxnChg chg="mod">
          <ac:chgData name="Jian" userId="dc9c5ffe-2e2f-4ce4-a6ad-08764b325b15" providerId="ADAL" clId="{9D86C80B-C324-4F68-8A36-C2EB371AB475}" dt="2020-10-16T05:26:59.744" v="5976"/>
          <ac:cxnSpMkLst>
            <pc:docMk/>
            <pc:sldMk cId="292240232" sldId="357"/>
            <ac:cxnSpMk id="32" creationId="{A7B86432-01AC-4802-9213-C4E3974B656E}"/>
          </ac:cxnSpMkLst>
        </pc:cxnChg>
        <pc:cxnChg chg="mod">
          <ac:chgData name="Jian" userId="dc9c5ffe-2e2f-4ce4-a6ad-08764b325b15" providerId="ADAL" clId="{9D86C80B-C324-4F68-8A36-C2EB371AB475}" dt="2020-10-16T05:26:59.744" v="5976"/>
          <ac:cxnSpMkLst>
            <pc:docMk/>
            <pc:sldMk cId="292240232" sldId="357"/>
            <ac:cxnSpMk id="33" creationId="{ED8B0735-6250-4634-B234-E2E9E9845604}"/>
          </ac:cxnSpMkLst>
        </pc:cxnChg>
        <pc:cxnChg chg="mod">
          <ac:chgData name="Jian" userId="dc9c5ffe-2e2f-4ce4-a6ad-08764b325b15" providerId="ADAL" clId="{9D86C80B-C324-4F68-8A36-C2EB371AB475}" dt="2020-10-16T05:26:59.744" v="5976"/>
          <ac:cxnSpMkLst>
            <pc:docMk/>
            <pc:sldMk cId="292240232" sldId="357"/>
            <ac:cxnSpMk id="34" creationId="{08EDED99-F0CC-457B-AF0C-F97F30BA2AF2}"/>
          </ac:cxnSpMkLst>
        </pc:cxnChg>
        <pc:cxnChg chg="mod">
          <ac:chgData name="Jian" userId="dc9c5ffe-2e2f-4ce4-a6ad-08764b325b15" providerId="ADAL" clId="{9D86C80B-C324-4F68-8A36-C2EB371AB475}" dt="2020-10-16T05:26:59.744" v="5976"/>
          <ac:cxnSpMkLst>
            <pc:docMk/>
            <pc:sldMk cId="292240232" sldId="357"/>
            <ac:cxnSpMk id="35" creationId="{F0BA99F1-38B4-4851-8D0A-0CC7840F53FD}"/>
          </ac:cxnSpMkLst>
        </pc:cxnChg>
        <pc:cxnChg chg="mod">
          <ac:chgData name="Jian" userId="dc9c5ffe-2e2f-4ce4-a6ad-08764b325b15" providerId="ADAL" clId="{9D86C80B-C324-4F68-8A36-C2EB371AB475}" dt="2020-10-16T05:26:59.744" v="5976"/>
          <ac:cxnSpMkLst>
            <pc:docMk/>
            <pc:sldMk cId="292240232" sldId="357"/>
            <ac:cxnSpMk id="36" creationId="{F48D3FFD-4457-4D53-A513-4ED279B2779C}"/>
          </ac:cxnSpMkLst>
        </pc:cxnChg>
        <pc:cxnChg chg="mod">
          <ac:chgData name="Jian" userId="dc9c5ffe-2e2f-4ce4-a6ad-08764b325b15" providerId="ADAL" clId="{9D86C80B-C324-4F68-8A36-C2EB371AB475}" dt="2020-10-16T05:26:59.744" v="5976"/>
          <ac:cxnSpMkLst>
            <pc:docMk/>
            <pc:sldMk cId="292240232" sldId="357"/>
            <ac:cxnSpMk id="37" creationId="{BB858927-69E6-467B-8ECF-1E94030894A6}"/>
          </ac:cxnSpMkLst>
        </pc:cxnChg>
        <pc:cxnChg chg="mod">
          <ac:chgData name="Jian" userId="dc9c5ffe-2e2f-4ce4-a6ad-08764b325b15" providerId="ADAL" clId="{9D86C80B-C324-4F68-8A36-C2EB371AB475}" dt="2020-10-16T05:26:59.744" v="5976"/>
          <ac:cxnSpMkLst>
            <pc:docMk/>
            <pc:sldMk cId="292240232" sldId="357"/>
            <ac:cxnSpMk id="38" creationId="{3F7CCBE7-6F9C-4CEB-85DF-BCEEEA930D70}"/>
          </ac:cxnSpMkLst>
        </pc:cxnChg>
        <pc:cxnChg chg="mod">
          <ac:chgData name="Jian" userId="dc9c5ffe-2e2f-4ce4-a6ad-08764b325b15" providerId="ADAL" clId="{9D86C80B-C324-4F68-8A36-C2EB371AB475}" dt="2020-10-16T05:26:59.744" v="5976"/>
          <ac:cxnSpMkLst>
            <pc:docMk/>
            <pc:sldMk cId="292240232" sldId="357"/>
            <ac:cxnSpMk id="42" creationId="{DC214689-36C8-4F10-8D9A-A6B67835C92B}"/>
          </ac:cxnSpMkLst>
        </pc:cxnChg>
        <pc:cxnChg chg="mod">
          <ac:chgData name="Jian" userId="dc9c5ffe-2e2f-4ce4-a6ad-08764b325b15" providerId="ADAL" clId="{9D86C80B-C324-4F68-8A36-C2EB371AB475}" dt="2020-10-16T05:26:59.744" v="5976"/>
          <ac:cxnSpMkLst>
            <pc:docMk/>
            <pc:sldMk cId="292240232" sldId="357"/>
            <ac:cxnSpMk id="43" creationId="{F5F410CB-DCF3-474D-85B1-1FA3EC7417E0}"/>
          </ac:cxnSpMkLst>
        </pc:cxnChg>
        <pc:cxnChg chg="mod">
          <ac:chgData name="Jian" userId="dc9c5ffe-2e2f-4ce4-a6ad-08764b325b15" providerId="ADAL" clId="{9D86C80B-C324-4F68-8A36-C2EB371AB475}" dt="2020-10-16T05:26:59.744" v="5976"/>
          <ac:cxnSpMkLst>
            <pc:docMk/>
            <pc:sldMk cId="292240232" sldId="357"/>
            <ac:cxnSpMk id="44" creationId="{875EF859-DFB9-45A3-9736-78A017FB2998}"/>
          </ac:cxnSpMkLst>
        </pc:cxnChg>
        <pc:cxnChg chg="mod">
          <ac:chgData name="Jian" userId="dc9c5ffe-2e2f-4ce4-a6ad-08764b325b15" providerId="ADAL" clId="{9D86C80B-C324-4F68-8A36-C2EB371AB475}" dt="2020-10-16T05:26:59.744" v="5976"/>
          <ac:cxnSpMkLst>
            <pc:docMk/>
            <pc:sldMk cId="292240232" sldId="357"/>
            <ac:cxnSpMk id="45" creationId="{40FA791F-6154-46FF-950D-8EC9E0488C12}"/>
          </ac:cxnSpMkLst>
        </pc:cxnChg>
        <pc:cxnChg chg="mod">
          <ac:chgData name="Jian" userId="dc9c5ffe-2e2f-4ce4-a6ad-08764b325b15" providerId="ADAL" clId="{9D86C80B-C324-4F68-8A36-C2EB371AB475}" dt="2020-10-16T05:26:59.744" v="5976"/>
          <ac:cxnSpMkLst>
            <pc:docMk/>
            <pc:sldMk cId="292240232" sldId="357"/>
            <ac:cxnSpMk id="46" creationId="{007E28CC-7046-4BBB-A19A-C0D50C2A1007}"/>
          </ac:cxnSpMkLst>
        </pc:cxnChg>
        <pc:cxnChg chg="mod">
          <ac:chgData name="Jian" userId="dc9c5ffe-2e2f-4ce4-a6ad-08764b325b15" providerId="ADAL" clId="{9D86C80B-C324-4F68-8A36-C2EB371AB475}" dt="2020-10-16T05:26:59.744" v="5976"/>
          <ac:cxnSpMkLst>
            <pc:docMk/>
            <pc:sldMk cId="292240232" sldId="357"/>
            <ac:cxnSpMk id="47" creationId="{DCF4EF19-B25F-420A-9B6C-2C819CE44CE9}"/>
          </ac:cxnSpMkLst>
        </pc:cxnChg>
        <pc:cxnChg chg="mod">
          <ac:chgData name="Jian" userId="dc9c5ffe-2e2f-4ce4-a6ad-08764b325b15" providerId="ADAL" clId="{9D86C80B-C324-4F68-8A36-C2EB371AB475}" dt="2020-10-16T05:26:59.744" v="5976"/>
          <ac:cxnSpMkLst>
            <pc:docMk/>
            <pc:sldMk cId="292240232" sldId="357"/>
            <ac:cxnSpMk id="48" creationId="{8C8C8619-52D0-4847-A41A-98E50B10BDDB}"/>
          </ac:cxnSpMkLst>
        </pc:cxnChg>
        <pc:cxnChg chg="mod">
          <ac:chgData name="Jian" userId="dc9c5ffe-2e2f-4ce4-a6ad-08764b325b15" providerId="ADAL" clId="{9D86C80B-C324-4F68-8A36-C2EB371AB475}" dt="2020-10-16T05:26:59.744" v="5976"/>
          <ac:cxnSpMkLst>
            <pc:docMk/>
            <pc:sldMk cId="292240232" sldId="357"/>
            <ac:cxnSpMk id="52" creationId="{85C4300F-FBE1-41DB-AC38-4BF38DEB19A1}"/>
          </ac:cxnSpMkLst>
        </pc:cxnChg>
        <pc:cxnChg chg="mod">
          <ac:chgData name="Jian" userId="dc9c5ffe-2e2f-4ce4-a6ad-08764b325b15" providerId="ADAL" clId="{9D86C80B-C324-4F68-8A36-C2EB371AB475}" dt="2020-10-16T05:26:59.744" v="5976"/>
          <ac:cxnSpMkLst>
            <pc:docMk/>
            <pc:sldMk cId="292240232" sldId="357"/>
            <ac:cxnSpMk id="53" creationId="{5C7C2223-EF07-4309-969C-907BF28418C6}"/>
          </ac:cxnSpMkLst>
        </pc:cxnChg>
        <pc:cxnChg chg="mod">
          <ac:chgData name="Jian" userId="dc9c5ffe-2e2f-4ce4-a6ad-08764b325b15" providerId="ADAL" clId="{9D86C80B-C324-4F68-8A36-C2EB371AB475}" dt="2020-10-16T05:26:59.744" v="5976"/>
          <ac:cxnSpMkLst>
            <pc:docMk/>
            <pc:sldMk cId="292240232" sldId="357"/>
            <ac:cxnSpMk id="54" creationId="{D080029E-270E-4128-B7C0-16BB571BDEEF}"/>
          </ac:cxnSpMkLst>
        </pc:cxnChg>
        <pc:cxnChg chg="mod">
          <ac:chgData name="Jian" userId="dc9c5ffe-2e2f-4ce4-a6ad-08764b325b15" providerId="ADAL" clId="{9D86C80B-C324-4F68-8A36-C2EB371AB475}" dt="2020-10-16T05:26:59.744" v="5976"/>
          <ac:cxnSpMkLst>
            <pc:docMk/>
            <pc:sldMk cId="292240232" sldId="357"/>
            <ac:cxnSpMk id="55" creationId="{4D7B531C-01B7-4935-8E7B-1C8826D4C890}"/>
          </ac:cxnSpMkLst>
        </pc:cxnChg>
        <pc:cxnChg chg="mod">
          <ac:chgData name="Jian" userId="dc9c5ffe-2e2f-4ce4-a6ad-08764b325b15" providerId="ADAL" clId="{9D86C80B-C324-4F68-8A36-C2EB371AB475}" dt="2020-10-16T05:26:59.744" v="5976"/>
          <ac:cxnSpMkLst>
            <pc:docMk/>
            <pc:sldMk cId="292240232" sldId="357"/>
            <ac:cxnSpMk id="56" creationId="{8CCE4031-A848-4392-BE37-196856117BDF}"/>
          </ac:cxnSpMkLst>
        </pc:cxnChg>
        <pc:cxnChg chg="mod">
          <ac:chgData name="Jian" userId="dc9c5ffe-2e2f-4ce4-a6ad-08764b325b15" providerId="ADAL" clId="{9D86C80B-C324-4F68-8A36-C2EB371AB475}" dt="2020-10-16T05:26:59.744" v="5976"/>
          <ac:cxnSpMkLst>
            <pc:docMk/>
            <pc:sldMk cId="292240232" sldId="357"/>
            <ac:cxnSpMk id="57" creationId="{1539F759-284A-4698-A7C5-50B84B3B0D97}"/>
          </ac:cxnSpMkLst>
        </pc:cxnChg>
        <pc:cxnChg chg="mod">
          <ac:chgData name="Jian" userId="dc9c5ffe-2e2f-4ce4-a6ad-08764b325b15" providerId="ADAL" clId="{9D86C80B-C324-4F68-8A36-C2EB371AB475}" dt="2020-10-16T05:26:59.744" v="5976"/>
          <ac:cxnSpMkLst>
            <pc:docMk/>
            <pc:sldMk cId="292240232" sldId="357"/>
            <ac:cxnSpMk id="58" creationId="{D1D88E4D-7004-46CB-A1A6-B21CDEBEF71D}"/>
          </ac:cxnSpMkLst>
        </pc:cxnChg>
        <pc:cxnChg chg="mod">
          <ac:chgData name="Jian" userId="dc9c5ffe-2e2f-4ce4-a6ad-08764b325b15" providerId="ADAL" clId="{9D86C80B-C324-4F68-8A36-C2EB371AB475}" dt="2020-10-16T05:26:59.744" v="5976"/>
          <ac:cxnSpMkLst>
            <pc:docMk/>
            <pc:sldMk cId="292240232" sldId="357"/>
            <ac:cxnSpMk id="62" creationId="{8F5EE53E-068D-42D9-B22D-81B62CFE84B4}"/>
          </ac:cxnSpMkLst>
        </pc:cxnChg>
        <pc:cxnChg chg="mod">
          <ac:chgData name="Jian" userId="dc9c5ffe-2e2f-4ce4-a6ad-08764b325b15" providerId="ADAL" clId="{9D86C80B-C324-4F68-8A36-C2EB371AB475}" dt="2020-10-16T05:26:59.744" v="5976"/>
          <ac:cxnSpMkLst>
            <pc:docMk/>
            <pc:sldMk cId="292240232" sldId="357"/>
            <ac:cxnSpMk id="63" creationId="{EFB13683-A7BE-47AA-AE8F-04EE6BE1E817}"/>
          </ac:cxnSpMkLst>
        </pc:cxnChg>
        <pc:cxnChg chg="mod">
          <ac:chgData name="Jian" userId="dc9c5ffe-2e2f-4ce4-a6ad-08764b325b15" providerId="ADAL" clId="{9D86C80B-C324-4F68-8A36-C2EB371AB475}" dt="2020-10-16T05:26:59.744" v="5976"/>
          <ac:cxnSpMkLst>
            <pc:docMk/>
            <pc:sldMk cId="292240232" sldId="357"/>
            <ac:cxnSpMk id="64" creationId="{519A6D25-9603-4806-97EC-ED3D9338A308}"/>
          </ac:cxnSpMkLst>
        </pc:cxnChg>
        <pc:cxnChg chg="mod">
          <ac:chgData name="Jian" userId="dc9c5ffe-2e2f-4ce4-a6ad-08764b325b15" providerId="ADAL" clId="{9D86C80B-C324-4F68-8A36-C2EB371AB475}" dt="2020-10-16T05:26:59.744" v="5976"/>
          <ac:cxnSpMkLst>
            <pc:docMk/>
            <pc:sldMk cId="292240232" sldId="357"/>
            <ac:cxnSpMk id="65" creationId="{C93A315D-433C-4A81-B70A-5C0620AC3F40}"/>
          </ac:cxnSpMkLst>
        </pc:cxnChg>
        <pc:cxnChg chg="mod">
          <ac:chgData name="Jian" userId="dc9c5ffe-2e2f-4ce4-a6ad-08764b325b15" providerId="ADAL" clId="{9D86C80B-C324-4F68-8A36-C2EB371AB475}" dt="2020-10-16T05:26:59.744" v="5976"/>
          <ac:cxnSpMkLst>
            <pc:docMk/>
            <pc:sldMk cId="292240232" sldId="357"/>
            <ac:cxnSpMk id="66" creationId="{F2DAC01F-BA3A-45C9-B20A-FEFDA3DC6726}"/>
          </ac:cxnSpMkLst>
        </pc:cxnChg>
        <pc:cxnChg chg="mod">
          <ac:chgData name="Jian" userId="dc9c5ffe-2e2f-4ce4-a6ad-08764b325b15" providerId="ADAL" clId="{9D86C80B-C324-4F68-8A36-C2EB371AB475}" dt="2020-10-16T05:26:59.744" v="5976"/>
          <ac:cxnSpMkLst>
            <pc:docMk/>
            <pc:sldMk cId="292240232" sldId="357"/>
            <ac:cxnSpMk id="67" creationId="{6BA13B65-F91E-480B-BBEC-5C88B4487D87}"/>
          </ac:cxnSpMkLst>
        </pc:cxnChg>
        <pc:cxnChg chg="mod">
          <ac:chgData name="Jian" userId="dc9c5ffe-2e2f-4ce4-a6ad-08764b325b15" providerId="ADAL" clId="{9D86C80B-C324-4F68-8A36-C2EB371AB475}" dt="2020-10-16T05:26:59.744" v="5976"/>
          <ac:cxnSpMkLst>
            <pc:docMk/>
            <pc:sldMk cId="292240232" sldId="357"/>
            <ac:cxnSpMk id="68" creationId="{DB3B3105-DF90-4168-BBCD-D2FC935B9140}"/>
          </ac:cxnSpMkLst>
        </pc:cxnChg>
        <pc:cxnChg chg="mod">
          <ac:chgData name="Jian" userId="dc9c5ffe-2e2f-4ce4-a6ad-08764b325b15" providerId="ADAL" clId="{9D86C80B-C324-4F68-8A36-C2EB371AB475}" dt="2020-10-16T05:26:59.744" v="5976"/>
          <ac:cxnSpMkLst>
            <pc:docMk/>
            <pc:sldMk cId="292240232" sldId="357"/>
            <ac:cxnSpMk id="71" creationId="{6E042B11-68F3-4565-AE2A-7AABEB25A4D4}"/>
          </ac:cxnSpMkLst>
        </pc:cxnChg>
        <pc:cxnChg chg="mod">
          <ac:chgData name="Jian" userId="dc9c5ffe-2e2f-4ce4-a6ad-08764b325b15" providerId="ADAL" clId="{9D86C80B-C324-4F68-8A36-C2EB371AB475}" dt="2020-10-16T05:26:59.744" v="5976"/>
          <ac:cxnSpMkLst>
            <pc:docMk/>
            <pc:sldMk cId="292240232" sldId="357"/>
            <ac:cxnSpMk id="72" creationId="{D85078A6-E5AD-4FE9-B53D-E1E0A0C1AF49}"/>
          </ac:cxnSpMkLst>
        </pc:cxnChg>
        <pc:cxnChg chg="mod">
          <ac:chgData name="Jian" userId="dc9c5ffe-2e2f-4ce4-a6ad-08764b325b15" providerId="ADAL" clId="{9D86C80B-C324-4F68-8A36-C2EB371AB475}" dt="2020-10-16T05:26:59.744" v="5976"/>
          <ac:cxnSpMkLst>
            <pc:docMk/>
            <pc:sldMk cId="292240232" sldId="357"/>
            <ac:cxnSpMk id="73" creationId="{C8EDB1CA-47F2-4AE5-9522-190C037A3CC5}"/>
          </ac:cxnSpMkLst>
        </pc:cxnChg>
        <pc:cxnChg chg="mod">
          <ac:chgData name="Jian" userId="dc9c5ffe-2e2f-4ce4-a6ad-08764b325b15" providerId="ADAL" clId="{9D86C80B-C324-4F68-8A36-C2EB371AB475}" dt="2020-10-16T05:26:59.744" v="5976"/>
          <ac:cxnSpMkLst>
            <pc:docMk/>
            <pc:sldMk cId="292240232" sldId="357"/>
            <ac:cxnSpMk id="74" creationId="{5F79976C-3469-4E5D-AF0C-03615FB14142}"/>
          </ac:cxnSpMkLst>
        </pc:cxnChg>
        <pc:cxnChg chg="mod">
          <ac:chgData name="Jian" userId="dc9c5ffe-2e2f-4ce4-a6ad-08764b325b15" providerId="ADAL" clId="{9D86C80B-C324-4F68-8A36-C2EB371AB475}" dt="2020-10-16T05:26:59.744" v="5976"/>
          <ac:cxnSpMkLst>
            <pc:docMk/>
            <pc:sldMk cId="292240232" sldId="357"/>
            <ac:cxnSpMk id="75" creationId="{F5F3A60C-A486-4C4F-B164-FD3228A733A2}"/>
          </ac:cxnSpMkLst>
        </pc:cxnChg>
        <pc:cxnChg chg="mod">
          <ac:chgData name="Jian" userId="dc9c5ffe-2e2f-4ce4-a6ad-08764b325b15" providerId="ADAL" clId="{9D86C80B-C324-4F68-8A36-C2EB371AB475}" dt="2020-10-16T05:26:59.744" v="5976"/>
          <ac:cxnSpMkLst>
            <pc:docMk/>
            <pc:sldMk cId="292240232" sldId="357"/>
            <ac:cxnSpMk id="76" creationId="{DC3ED108-7748-4154-8835-8BDEADE082F4}"/>
          </ac:cxnSpMkLst>
        </pc:cxnChg>
        <pc:cxnChg chg="mod">
          <ac:chgData name="Jian" userId="dc9c5ffe-2e2f-4ce4-a6ad-08764b325b15" providerId="ADAL" clId="{9D86C80B-C324-4F68-8A36-C2EB371AB475}" dt="2020-10-16T05:26:59.744" v="5976"/>
          <ac:cxnSpMkLst>
            <pc:docMk/>
            <pc:sldMk cId="292240232" sldId="357"/>
            <ac:cxnSpMk id="79" creationId="{32CCE13B-7507-4609-99E4-20390097B4A2}"/>
          </ac:cxnSpMkLst>
        </pc:cxnChg>
        <pc:cxnChg chg="mod">
          <ac:chgData name="Jian" userId="dc9c5ffe-2e2f-4ce4-a6ad-08764b325b15" providerId="ADAL" clId="{9D86C80B-C324-4F68-8A36-C2EB371AB475}" dt="2020-10-16T05:26:59.744" v="5976"/>
          <ac:cxnSpMkLst>
            <pc:docMk/>
            <pc:sldMk cId="292240232" sldId="357"/>
            <ac:cxnSpMk id="80" creationId="{53C19201-7FE9-4CE9-BAE3-39A19A8F8549}"/>
          </ac:cxnSpMkLst>
        </pc:cxnChg>
        <pc:cxnChg chg="mod">
          <ac:chgData name="Jian" userId="dc9c5ffe-2e2f-4ce4-a6ad-08764b325b15" providerId="ADAL" clId="{9D86C80B-C324-4F68-8A36-C2EB371AB475}" dt="2020-10-16T05:26:59.744" v="5976"/>
          <ac:cxnSpMkLst>
            <pc:docMk/>
            <pc:sldMk cId="292240232" sldId="357"/>
            <ac:cxnSpMk id="81" creationId="{530DEE10-9DE2-4086-8EAA-079C652817DC}"/>
          </ac:cxnSpMkLst>
        </pc:cxnChg>
        <pc:cxnChg chg="mod">
          <ac:chgData name="Jian" userId="dc9c5ffe-2e2f-4ce4-a6ad-08764b325b15" providerId="ADAL" clId="{9D86C80B-C324-4F68-8A36-C2EB371AB475}" dt="2020-10-16T05:26:59.744" v="5976"/>
          <ac:cxnSpMkLst>
            <pc:docMk/>
            <pc:sldMk cId="292240232" sldId="357"/>
            <ac:cxnSpMk id="82" creationId="{FEC0D199-AA16-4448-917E-31E469317FAC}"/>
          </ac:cxnSpMkLst>
        </pc:cxnChg>
        <pc:cxnChg chg="mod">
          <ac:chgData name="Jian" userId="dc9c5ffe-2e2f-4ce4-a6ad-08764b325b15" providerId="ADAL" clId="{9D86C80B-C324-4F68-8A36-C2EB371AB475}" dt="2020-10-16T05:26:59.744" v="5976"/>
          <ac:cxnSpMkLst>
            <pc:docMk/>
            <pc:sldMk cId="292240232" sldId="357"/>
            <ac:cxnSpMk id="83" creationId="{EB94C05D-5B91-47B6-875D-B8E83DDFC444}"/>
          </ac:cxnSpMkLst>
        </pc:cxnChg>
        <pc:cxnChg chg="mod">
          <ac:chgData name="Jian" userId="dc9c5ffe-2e2f-4ce4-a6ad-08764b325b15" providerId="ADAL" clId="{9D86C80B-C324-4F68-8A36-C2EB371AB475}" dt="2020-10-16T05:26:59.744" v="5976"/>
          <ac:cxnSpMkLst>
            <pc:docMk/>
            <pc:sldMk cId="292240232" sldId="357"/>
            <ac:cxnSpMk id="84" creationId="{3D2D7DFB-6AB4-40D8-B9E3-D191779DD1F6}"/>
          </ac:cxnSpMkLst>
        </pc:cxnChg>
        <pc:cxnChg chg="mod">
          <ac:chgData name="Jian" userId="dc9c5ffe-2e2f-4ce4-a6ad-08764b325b15" providerId="ADAL" clId="{9D86C80B-C324-4F68-8A36-C2EB371AB475}" dt="2020-10-16T05:26:59.744" v="5976"/>
          <ac:cxnSpMkLst>
            <pc:docMk/>
            <pc:sldMk cId="292240232" sldId="357"/>
            <ac:cxnSpMk id="88" creationId="{17B8C79B-1A72-4005-AA3C-A569B6BAB36B}"/>
          </ac:cxnSpMkLst>
        </pc:cxnChg>
        <pc:cxnChg chg="mod">
          <ac:chgData name="Jian" userId="dc9c5ffe-2e2f-4ce4-a6ad-08764b325b15" providerId="ADAL" clId="{9D86C80B-C324-4F68-8A36-C2EB371AB475}" dt="2020-10-16T05:26:59.744" v="5976"/>
          <ac:cxnSpMkLst>
            <pc:docMk/>
            <pc:sldMk cId="292240232" sldId="357"/>
            <ac:cxnSpMk id="89" creationId="{B02481B2-DF3F-4703-911B-BD550201E77C}"/>
          </ac:cxnSpMkLst>
        </pc:cxnChg>
        <pc:cxnChg chg="mod">
          <ac:chgData name="Jian" userId="dc9c5ffe-2e2f-4ce4-a6ad-08764b325b15" providerId="ADAL" clId="{9D86C80B-C324-4F68-8A36-C2EB371AB475}" dt="2020-10-16T05:26:59.744" v="5976"/>
          <ac:cxnSpMkLst>
            <pc:docMk/>
            <pc:sldMk cId="292240232" sldId="357"/>
            <ac:cxnSpMk id="90" creationId="{08E7166E-2414-4459-B850-32624A069EB0}"/>
          </ac:cxnSpMkLst>
        </pc:cxnChg>
        <pc:cxnChg chg="mod">
          <ac:chgData name="Jian" userId="dc9c5ffe-2e2f-4ce4-a6ad-08764b325b15" providerId="ADAL" clId="{9D86C80B-C324-4F68-8A36-C2EB371AB475}" dt="2020-10-16T05:26:59.744" v="5976"/>
          <ac:cxnSpMkLst>
            <pc:docMk/>
            <pc:sldMk cId="292240232" sldId="357"/>
            <ac:cxnSpMk id="91" creationId="{7A8984F3-34F4-40FE-ADFE-5592C78BBF4F}"/>
          </ac:cxnSpMkLst>
        </pc:cxnChg>
        <pc:cxnChg chg="mod">
          <ac:chgData name="Jian" userId="dc9c5ffe-2e2f-4ce4-a6ad-08764b325b15" providerId="ADAL" clId="{9D86C80B-C324-4F68-8A36-C2EB371AB475}" dt="2020-10-16T05:26:59.744" v="5976"/>
          <ac:cxnSpMkLst>
            <pc:docMk/>
            <pc:sldMk cId="292240232" sldId="357"/>
            <ac:cxnSpMk id="92" creationId="{3FC04498-0B15-413E-9CEA-D73FAA04917C}"/>
          </ac:cxnSpMkLst>
        </pc:cxnChg>
        <pc:cxnChg chg="mod">
          <ac:chgData name="Jian" userId="dc9c5ffe-2e2f-4ce4-a6ad-08764b325b15" providerId="ADAL" clId="{9D86C80B-C324-4F68-8A36-C2EB371AB475}" dt="2020-10-16T05:26:59.744" v="5976"/>
          <ac:cxnSpMkLst>
            <pc:docMk/>
            <pc:sldMk cId="292240232" sldId="357"/>
            <ac:cxnSpMk id="93" creationId="{5017B524-98E7-4C30-A332-BFAAD06BB0EA}"/>
          </ac:cxnSpMkLst>
        </pc:cxnChg>
        <pc:cxnChg chg="mod">
          <ac:chgData name="Jian" userId="dc9c5ffe-2e2f-4ce4-a6ad-08764b325b15" providerId="ADAL" clId="{9D86C80B-C324-4F68-8A36-C2EB371AB475}" dt="2020-10-16T05:26:59.744" v="5976"/>
          <ac:cxnSpMkLst>
            <pc:docMk/>
            <pc:sldMk cId="292240232" sldId="357"/>
            <ac:cxnSpMk id="94" creationId="{20B2DFFF-A92B-4466-9C4C-32857DD69A17}"/>
          </ac:cxnSpMkLst>
        </pc:cxnChg>
        <pc:cxnChg chg="mod">
          <ac:chgData name="Jian" userId="dc9c5ffe-2e2f-4ce4-a6ad-08764b325b15" providerId="ADAL" clId="{9D86C80B-C324-4F68-8A36-C2EB371AB475}" dt="2020-10-16T05:26:59.744" v="5976"/>
          <ac:cxnSpMkLst>
            <pc:docMk/>
            <pc:sldMk cId="292240232" sldId="357"/>
            <ac:cxnSpMk id="97" creationId="{83F0950E-BE52-45A3-9EF1-B42426EC5257}"/>
          </ac:cxnSpMkLst>
        </pc:cxnChg>
        <pc:cxnChg chg="mod">
          <ac:chgData name="Jian" userId="dc9c5ffe-2e2f-4ce4-a6ad-08764b325b15" providerId="ADAL" clId="{9D86C80B-C324-4F68-8A36-C2EB371AB475}" dt="2020-10-16T05:26:59.744" v="5976"/>
          <ac:cxnSpMkLst>
            <pc:docMk/>
            <pc:sldMk cId="292240232" sldId="357"/>
            <ac:cxnSpMk id="98" creationId="{4677A98E-AAF6-4EAB-B900-EC5151A7BB31}"/>
          </ac:cxnSpMkLst>
        </pc:cxnChg>
        <pc:cxnChg chg="mod">
          <ac:chgData name="Jian" userId="dc9c5ffe-2e2f-4ce4-a6ad-08764b325b15" providerId="ADAL" clId="{9D86C80B-C324-4F68-8A36-C2EB371AB475}" dt="2020-10-16T05:26:59.744" v="5976"/>
          <ac:cxnSpMkLst>
            <pc:docMk/>
            <pc:sldMk cId="292240232" sldId="357"/>
            <ac:cxnSpMk id="99" creationId="{F043070B-A85D-449F-ABAA-DDD244D286DF}"/>
          </ac:cxnSpMkLst>
        </pc:cxnChg>
        <pc:cxnChg chg="mod">
          <ac:chgData name="Jian" userId="dc9c5ffe-2e2f-4ce4-a6ad-08764b325b15" providerId="ADAL" clId="{9D86C80B-C324-4F68-8A36-C2EB371AB475}" dt="2020-10-16T05:26:59.744" v="5976"/>
          <ac:cxnSpMkLst>
            <pc:docMk/>
            <pc:sldMk cId="292240232" sldId="357"/>
            <ac:cxnSpMk id="100" creationId="{97299932-111A-4F93-87F7-0ED9581CD891}"/>
          </ac:cxnSpMkLst>
        </pc:cxnChg>
        <pc:cxnChg chg="mod">
          <ac:chgData name="Jian" userId="dc9c5ffe-2e2f-4ce4-a6ad-08764b325b15" providerId="ADAL" clId="{9D86C80B-C324-4F68-8A36-C2EB371AB475}" dt="2020-10-16T05:26:59.744" v="5976"/>
          <ac:cxnSpMkLst>
            <pc:docMk/>
            <pc:sldMk cId="292240232" sldId="357"/>
            <ac:cxnSpMk id="101" creationId="{2ECA7D39-8AAB-464F-AA99-48A90E39A8DB}"/>
          </ac:cxnSpMkLst>
        </pc:cxnChg>
        <pc:cxnChg chg="mod">
          <ac:chgData name="Jian" userId="dc9c5ffe-2e2f-4ce4-a6ad-08764b325b15" providerId="ADAL" clId="{9D86C80B-C324-4F68-8A36-C2EB371AB475}" dt="2020-10-16T05:26:59.744" v="5976"/>
          <ac:cxnSpMkLst>
            <pc:docMk/>
            <pc:sldMk cId="292240232" sldId="357"/>
            <ac:cxnSpMk id="102" creationId="{AE9D00D2-AF8E-4DB5-80CD-47500C282602}"/>
          </ac:cxnSpMkLst>
        </pc:cxnChg>
        <pc:cxnChg chg="mod">
          <ac:chgData name="Jian" userId="dc9c5ffe-2e2f-4ce4-a6ad-08764b325b15" providerId="ADAL" clId="{9D86C80B-C324-4F68-8A36-C2EB371AB475}" dt="2020-10-16T05:26:59.744" v="5976"/>
          <ac:cxnSpMkLst>
            <pc:docMk/>
            <pc:sldMk cId="292240232" sldId="357"/>
            <ac:cxnSpMk id="105" creationId="{2F04F274-EA1F-40A8-A3F6-972877F3CE99}"/>
          </ac:cxnSpMkLst>
        </pc:cxnChg>
        <pc:cxnChg chg="mod">
          <ac:chgData name="Jian" userId="dc9c5ffe-2e2f-4ce4-a6ad-08764b325b15" providerId="ADAL" clId="{9D86C80B-C324-4F68-8A36-C2EB371AB475}" dt="2020-10-16T05:26:59.744" v="5976"/>
          <ac:cxnSpMkLst>
            <pc:docMk/>
            <pc:sldMk cId="292240232" sldId="357"/>
            <ac:cxnSpMk id="106" creationId="{6677139B-220B-4925-8B4C-8AF28493EA67}"/>
          </ac:cxnSpMkLst>
        </pc:cxnChg>
        <pc:cxnChg chg="mod">
          <ac:chgData name="Jian" userId="dc9c5ffe-2e2f-4ce4-a6ad-08764b325b15" providerId="ADAL" clId="{9D86C80B-C324-4F68-8A36-C2EB371AB475}" dt="2020-10-16T05:26:59.744" v="5976"/>
          <ac:cxnSpMkLst>
            <pc:docMk/>
            <pc:sldMk cId="292240232" sldId="357"/>
            <ac:cxnSpMk id="107" creationId="{75B703C9-DDA5-4888-B45F-8324A273AF0F}"/>
          </ac:cxnSpMkLst>
        </pc:cxnChg>
        <pc:cxnChg chg="mod">
          <ac:chgData name="Jian" userId="dc9c5ffe-2e2f-4ce4-a6ad-08764b325b15" providerId="ADAL" clId="{9D86C80B-C324-4F68-8A36-C2EB371AB475}" dt="2020-10-16T05:26:59.744" v="5976"/>
          <ac:cxnSpMkLst>
            <pc:docMk/>
            <pc:sldMk cId="292240232" sldId="357"/>
            <ac:cxnSpMk id="108" creationId="{3269547C-084B-43AC-8435-CED5B2C391CF}"/>
          </ac:cxnSpMkLst>
        </pc:cxnChg>
        <pc:cxnChg chg="mod">
          <ac:chgData name="Jian" userId="dc9c5ffe-2e2f-4ce4-a6ad-08764b325b15" providerId="ADAL" clId="{9D86C80B-C324-4F68-8A36-C2EB371AB475}" dt="2020-10-16T05:26:59.744" v="5976"/>
          <ac:cxnSpMkLst>
            <pc:docMk/>
            <pc:sldMk cId="292240232" sldId="357"/>
            <ac:cxnSpMk id="109" creationId="{DE05180D-E0D3-4A77-8219-9336EB802093}"/>
          </ac:cxnSpMkLst>
        </pc:cxnChg>
        <pc:cxnChg chg="mod">
          <ac:chgData name="Jian" userId="dc9c5ffe-2e2f-4ce4-a6ad-08764b325b15" providerId="ADAL" clId="{9D86C80B-C324-4F68-8A36-C2EB371AB475}" dt="2020-10-16T05:26:59.744" v="5976"/>
          <ac:cxnSpMkLst>
            <pc:docMk/>
            <pc:sldMk cId="292240232" sldId="357"/>
            <ac:cxnSpMk id="110" creationId="{6B4E3C99-46D8-4828-8553-F1F3B7A65E69}"/>
          </ac:cxnSpMkLst>
        </pc:cxnChg>
        <pc:cxnChg chg="mod">
          <ac:chgData name="Jian" userId="dc9c5ffe-2e2f-4ce4-a6ad-08764b325b15" providerId="ADAL" clId="{9D86C80B-C324-4F68-8A36-C2EB371AB475}" dt="2020-10-16T05:26:59.744" v="5976"/>
          <ac:cxnSpMkLst>
            <pc:docMk/>
            <pc:sldMk cId="292240232" sldId="357"/>
            <ac:cxnSpMk id="111" creationId="{2698B21F-FE3A-4C7E-873D-8D3717DB4549}"/>
          </ac:cxnSpMkLst>
        </pc:cxnChg>
        <pc:cxnChg chg="mod">
          <ac:chgData name="Jian" userId="dc9c5ffe-2e2f-4ce4-a6ad-08764b325b15" providerId="ADAL" clId="{9D86C80B-C324-4F68-8A36-C2EB371AB475}" dt="2020-10-16T05:26:59.744" v="5976"/>
          <ac:cxnSpMkLst>
            <pc:docMk/>
            <pc:sldMk cId="292240232" sldId="357"/>
            <ac:cxnSpMk id="112" creationId="{5EB66836-0187-4B84-BD1E-D760B427BD9E}"/>
          </ac:cxnSpMkLst>
        </pc:cxnChg>
        <pc:cxnChg chg="mod">
          <ac:chgData name="Jian" userId="dc9c5ffe-2e2f-4ce4-a6ad-08764b325b15" providerId="ADAL" clId="{9D86C80B-C324-4F68-8A36-C2EB371AB475}" dt="2020-10-16T05:26:59.744" v="5976"/>
          <ac:cxnSpMkLst>
            <pc:docMk/>
            <pc:sldMk cId="292240232" sldId="357"/>
            <ac:cxnSpMk id="113" creationId="{17FAD677-E31F-4A42-AF3F-0905EF23A6ED}"/>
          </ac:cxnSpMkLst>
        </pc:cxnChg>
        <pc:cxnChg chg="mod">
          <ac:chgData name="Jian" userId="dc9c5ffe-2e2f-4ce4-a6ad-08764b325b15" providerId="ADAL" clId="{9D86C80B-C324-4F68-8A36-C2EB371AB475}" dt="2020-10-16T05:26:59.744" v="5976"/>
          <ac:cxnSpMkLst>
            <pc:docMk/>
            <pc:sldMk cId="292240232" sldId="357"/>
            <ac:cxnSpMk id="114" creationId="{93B28A90-9B5B-4461-8570-D5E13306F2C5}"/>
          </ac:cxnSpMkLst>
        </pc:cxnChg>
        <pc:cxnChg chg="mod">
          <ac:chgData name="Jian" userId="dc9c5ffe-2e2f-4ce4-a6ad-08764b325b15" providerId="ADAL" clId="{9D86C80B-C324-4F68-8A36-C2EB371AB475}" dt="2020-10-16T05:26:59.744" v="5976"/>
          <ac:cxnSpMkLst>
            <pc:docMk/>
            <pc:sldMk cId="292240232" sldId="357"/>
            <ac:cxnSpMk id="116" creationId="{B72FFB2F-99B5-4F9F-B371-FBEC1B6140FC}"/>
          </ac:cxnSpMkLst>
        </pc:cxnChg>
        <pc:cxnChg chg="mod">
          <ac:chgData name="Jian" userId="dc9c5ffe-2e2f-4ce4-a6ad-08764b325b15" providerId="ADAL" clId="{9D86C80B-C324-4F68-8A36-C2EB371AB475}" dt="2020-10-16T05:26:59.744" v="5976"/>
          <ac:cxnSpMkLst>
            <pc:docMk/>
            <pc:sldMk cId="292240232" sldId="357"/>
            <ac:cxnSpMk id="117" creationId="{41BAE7B1-6A51-4141-ADAA-B297A3B65522}"/>
          </ac:cxnSpMkLst>
        </pc:cxnChg>
        <pc:cxnChg chg="mod">
          <ac:chgData name="Jian" userId="dc9c5ffe-2e2f-4ce4-a6ad-08764b325b15" providerId="ADAL" clId="{9D86C80B-C324-4F68-8A36-C2EB371AB475}" dt="2020-10-16T05:26:59.744" v="5976"/>
          <ac:cxnSpMkLst>
            <pc:docMk/>
            <pc:sldMk cId="292240232" sldId="357"/>
            <ac:cxnSpMk id="121" creationId="{1E24A378-52AC-4BCF-A1CB-DA57EE4835EB}"/>
          </ac:cxnSpMkLst>
        </pc:cxnChg>
        <pc:cxnChg chg="mod">
          <ac:chgData name="Jian" userId="dc9c5ffe-2e2f-4ce4-a6ad-08764b325b15" providerId="ADAL" clId="{9D86C80B-C324-4F68-8A36-C2EB371AB475}" dt="2020-10-16T05:26:59.744" v="5976"/>
          <ac:cxnSpMkLst>
            <pc:docMk/>
            <pc:sldMk cId="292240232" sldId="357"/>
            <ac:cxnSpMk id="122" creationId="{8DB1B10D-3C75-40AD-8D02-565371FFDB10}"/>
          </ac:cxnSpMkLst>
        </pc:cxnChg>
        <pc:cxnChg chg="mod">
          <ac:chgData name="Jian" userId="dc9c5ffe-2e2f-4ce4-a6ad-08764b325b15" providerId="ADAL" clId="{9D86C80B-C324-4F68-8A36-C2EB371AB475}" dt="2020-10-16T05:26:59.744" v="5976"/>
          <ac:cxnSpMkLst>
            <pc:docMk/>
            <pc:sldMk cId="292240232" sldId="357"/>
            <ac:cxnSpMk id="123" creationId="{D5512A6F-E0F8-4DCD-962D-2BA75E323738}"/>
          </ac:cxnSpMkLst>
        </pc:cxnChg>
        <pc:cxnChg chg="mod">
          <ac:chgData name="Jian" userId="dc9c5ffe-2e2f-4ce4-a6ad-08764b325b15" providerId="ADAL" clId="{9D86C80B-C324-4F68-8A36-C2EB371AB475}" dt="2020-10-16T05:26:59.744" v="5976"/>
          <ac:cxnSpMkLst>
            <pc:docMk/>
            <pc:sldMk cId="292240232" sldId="357"/>
            <ac:cxnSpMk id="124" creationId="{A7267DC1-1EEF-4339-8D2F-925CFE6925FA}"/>
          </ac:cxnSpMkLst>
        </pc:cxnChg>
        <pc:cxnChg chg="mod">
          <ac:chgData name="Jian" userId="dc9c5ffe-2e2f-4ce4-a6ad-08764b325b15" providerId="ADAL" clId="{9D86C80B-C324-4F68-8A36-C2EB371AB475}" dt="2020-10-16T05:26:59.744" v="5976"/>
          <ac:cxnSpMkLst>
            <pc:docMk/>
            <pc:sldMk cId="292240232" sldId="357"/>
            <ac:cxnSpMk id="125" creationId="{75C5EC05-3CDF-461C-8399-ABCC3AFE827B}"/>
          </ac:cxnSpMkLst>
        </pc:cxnChg>
        <pc:cxnChg chg="mod">
          <ac:chgData name="Jian" userId="dc9c5ffe-2e2f-4ce4-a6ad-08764b325b15" providerId="ADAL" clId="{9D86C80B-C324-4F68-8A36-C2EB371AB475}" dt="2020-10-16T05:26:59.744" v="5976"/>
          <ac:cxnSpMkLst>
            <pc:docMk/>
            <pc:sldMk cId="292240232" sldId="357"/>
            <ac:cxnSpMk id="126" creationId="{C0AD8C72-2F4C-4A50-B18C-4B323B3D758C}"/>
          </ac:cxnSpMkLst>
        </pc:cxnChg>
        <pc:cxnChg chg="mod">
          <ac:chgData name="Jian" userId="dc9c5ffe-2e2f-4ce4-a6ad-08764b325b15" providerId="ADAL" clId="{9D86C80B-C324-4F68-8A36-C2EB371AB475}" dt="2020-10-16T05:26:59.744" v="5976"/>
          <ac:cxnSpMkLst>
            <pc:docMk/>
            <pc:sldMk cId="292240232" sldId="357"/>
            <ac:cxnSpMk id="127" creationId="{405BA1D6-1BA8-4BD2-AC2A-A56B1608F9CD}"/>
          </ac:cxnSpMkLst>
        </pc:cxnChg>
        <pc:cxnChg chg="mod">
          <ac:chgData name="Jian" userId="dc9c5ffe-2e2f-4ce4-a6ad-08764b325b15" providerId="ADAL" clId="{9D86C80B-C324-4F68-8A36-C2EB371AB475}" dt="2020-10-16T05:26:59.744" v="5976"/>
          <ac:cxnSpMkLst>
            <pc:docMk/>
            <pc:sldMk cId="292240232" sldId="357"/>
            <ac:cxnSpMk id="130" creationId="{B1E17EDB-066E-44ED-973E-429F4C364DE7}"/>
          </ac:cxnSpMkLst>
        </pc:cxnChg>
        <pc:cxnChg chg="mod">
          <ac:chgData name="Jian" userId="dc9c5ffe-2e2f-4ce4-a6ad-08764b325b15" providerId="ADAL" clId="{9D86C80B-C324-4F68-8A36-C2EB371AB475}" dt="2020-10-16T05:26:59.744" v="5976"/>
          <ac:cxnSpMkLst>
            <pc:docMk/>
            <pc:sldMk cId="292240232" sldId="357"/>
            <ac:cxnSpMk id="131" creationId="{2DD699B2-23A9-4237-A4DC-B106061755B4}"/>
          </ac:cxnSpMkLst>
        </pc:cxnChg>
        <pc:cxnChg chg="mod">
          <ac:chgData name="Jian" userId="dc9c5ffe-2e2f-4ce4-a6ad-08764b325b15" providerId="ADAL" clId="{9D86C80B-C324-4F68-8A36-C2EB371AB475}" dt="2020-10-16T05:26:59.744" v="5976"/>
          <ac:cxnSpMkLst>
            <pc:docMk/>
            <pc:sldMk cId="292240232" sldId="357"/>
            <ac:cxnSpMk id="132" creationId="{0480A904-0B54-4FEE-AA9E-230FFA2A4C69}"/>
          </ac:cxnSpMkLst>
        </pc:cxnChg>
        <pc:cxnChg chg="mod">
          <ac:chgData name="Jian" userId="dc9c5ffe-2e2f-4ce4-a6ad-08764b325b15" providerId="ADAL" clId="{9D86C80B-C324-4F68-8A36-C2EB371AB475}" dt="2020-10-16T05:26:59.744" v="5976"/>
          <ac:cxnSpMkLst>
            <pc:docMk/>
            <pc:sldMk cId="292240232" sldId="357"/>
            <ac:cxnSpMk id="133" creationId="{E3ACBD5D-0505-475A-9F36-F5DAB79D0099}"/>
          </ac:cxnSpMkLst>
        </pc:cxnChg>
        <pc:cxnChg chg="mod">
          <ac:chgData name="Jian" userId="dc9c5ffe-2e2f-4ce4-a6ad-08764b325b15" providerId="ADAL" clId="{9D86C80B-C324-4F68-8A36-C2EB371AB475}" dt="2020-10-16T05:26:59.744" v="5976"/>
          <ac:cxnSpMkLst>
            <pc:docMk/>
            <pc:sldMk cId="292240232" sldId="357"/>
            <ac:cxnSpMk id="134" creationId="{F2D4FFFB-DDDA-4857-814D-5B36369ADFE9}"/>
          </ac:cxnSpMkLst>
        </pc:cxnChg>
        <pc:cxnChg chg="mod">
          <ac:chgData name="Jian" userId="dc9c5ffe-2e2f-4ce4-a6ad-08764b325b15" providerId="ADAL" clId="{9D86C80B-C324-4F68-8A36-C2EB371AB475}" dt="2020-10-16T05:26:59.744" v="5976"/>
          <ac:cxnSpMkLst>
            <pc:docMk/>
            <pc:sldMk cId="292240232" sldId="357"/>
            <ac:cxnSpMk id="135" creationId="{445DC43A-CC1F-4AAA-8035-B53E655019D9}"/>
          </ac:cxnSpMkLst>
        </pc:cxnChg>
        <pc:cxnChg chg="mod">
          <ac:chgData name="Jian" userId="dc9c5ffe-2e2f-4ce4-a6ad-08764b325b15" providerId="ADAL" clId="{9D86C80B-C324-4F68-8A36-C2EB371AB475}" dt="2020-10-16T05:26:59.744" v="5976"/>
          <ac:cxnSpMkLst>
            <pc:docMk/>
            <pc:sldMk cId="292240232" sldId="357"/>
            <ac:cxnSpMk id="138" creationId="{CF2178D8-C006-4E86-BEFA-D109F85BF558}"/>
          </ac:cxnSpMkLst>
        </pc:cxnChg>
        <pc:cxnChg chg="mod">
          <ac:chgData name="Jian" userId="dc9c5ffe-2e2f-4ce4-a6ad-08764b325b15" providerId="ADAL" clId="{9D86C80B-C324-4F68-8A36-C2EB371AB475}" dt="2020-10-16T05:26:59.744" v="5976"/>
          <ac:cxnSpMkLst>
            <pc:docMk/>
            <pc:sldMk cId="292240232" sldId="357"/>
            <ac:cxnSpMk id="139" creationId="{B9934C08-A173-4F26-914F-D5E23D0A9E26}"/>
          </ac:cxnSpMkLst>
        </pc:cxnChg>
        <pc:cxnChg chg="mod">
          <ac:chgData name="Jian" userId="dc9c5ffe-2e2f-4ce4-a6ad-08764b325b15" providerId="ADAL" clId="{9D86C80B-C324-4F68-8A36-C2EB371AB475}" dt="2020-10-16T05:26:59.744" v="5976"/>
          <ac:cxnSpMkLst>
            <pc:docMk/>
            <pc:sldMk cId="292240232" sldId="357"/>
            <ac:cxnSpMk id="140" creationId="{1D0F4835-4621-42FF-AE3A-2B9CC7447795}"/>
          </ac:cxnSpMkLst>
        </pc:cxnChg>
        <pc:cxnChg chg="mod">
          <ac:chgData name="Jian" userId="dc9c5ffe-2e2f-4ce4-a6ad-08764b325b15" providerId="ADAL" clId="{9D86C80B-C324-4F68-8A36-C2EB371AB475}" dt="2020-10-16T05:26:59.744" v="5976"/>
          <ac:cxnSpMkLst>
            <pc:docMk/>
            <pc:sldMk cId="292240232" sldId="357"/>
            <ac:cxnSpMk id="141" creationId="{20D816AB-4083-490E-A92D-96582E8939BC}"/>
          </ac:cxnSpMkLst>
        </pc:cxnChg>
        <pc:cxnChg chg="mod">
          <ac:chgData name="Jian" userId="dc9c5ffe-2e2f-4ce4-a6ad-08764b325b15" providerId="ADAL" clId="{9D86C80B-C324-4F68-8A36-C2EB371AB475}" dt="2020-10-16T05:26:59.744" v="5976"/>
          <ac:cxnSpMkLst>
            <pc:docMk/>
            <pc:sldMk cId="292240232" sldId="357"/>
            <ac:cxnSpMk id="142" creationId="{0F6B6392-8D96-46C4-A49A-F7E591663A6E}"/>
          </ac:cxnSpMkLst>
        </pc:cxnChg>
        <pc:cxnChg chg="mod">
          <ac:chgData name="Jian" userId="dc9c5ffe-2e2f-4ce4-a6ad-08764b325b15" providerId="ADAL" clId="{9D86C80B-C324-4F68-8A36-C2EB371AB475}" dt="2020-10-16T05:26:59.744" v="5976"/>
          <ac:cxnSpMkLst>
            <pc:docMk/>
            <pc:sldMk cId="292240232" sldId="357"/>
            <ac:cxnSpMk id="143" creationId="{38DABF68-E182-48E7-93DB-8F2204CE5503}"/>
          </ac:cxnSpMkLst>
        </pc:cxnChg>
        <pc:cxnChg chg="mod">
          <ac:chgData name="Jian" userId="dc9c5ffe-2e2f-4ce4-a6ad-08764b325b15" providerId="ADAL" clId="{9D86C80B-C324-4F68-8A36-C2EB371AB475}" dt="2020-10-16T05:26:59.744" v="5976"/>
          <ac:cxnSpMkLst>
            <pc:docMk/>
            <pc:sldMk cId="292240232" sldId="357"/>
            <ac:cxnSpMk id="144" creationId="{023685A7-A1F2-48CE-ADEE-79D1B08D66FA}"/>
          </ac:cxnSpMkLst>
        </pc:cxnChg>
        <pc:cxnChg chg="mod">
          <ac:chgData name="Jian" userId="dc9c5ffe-2e2f-4ce4-a6ad-08764b325b15" providerId="ADAL" clId="{9D86C80B-C324-4F68-8A36-C2EB371AB475}" dt="2020-10-16T05:26:59.744" v="5976"/>
          <ac:cxnSpMkLst>
            <pc:docMk/>
            <pc:sldMk cId="292240232" sldId="357"/>
            <ac:cxnSpMk id="147" creationId="{4AB0E474-ABB4-445F-829F-D5552752AEDE}"/>
          </ac:cxnSpMkLst>
        </pc:cxnChg>
        <pc:cxnChg chg="mod">
          <ac:chgData name="Jian" userId="dc9c5ffe-2e2f-4ce4-a6ad-08764b325b15" providerId="ADAL" clId="{9D86C80B-C324-4F68-8A36-C2EB371AB475}" dt="2020-10-16T05:26:59.744" v="5976"/>
          <ac:cxnSpMkLst>
            <pc:docMk/>
            <pc:sldMk cId="292240232" sldId="357"/>
            <ac:cxnSpMk id="148" creationId="{485B9266-D304-4D6D-A986-11729B2A6DCA}"/>
          </ac:cxnSpMkLst>
        </pc:cxnChg>
        <pc:cxnChg chg="mod">
          <ac:chgData name="Jian" userId="dc9c5ffe-2e2f-4ce4-a6ad-08764b325b15" providerId="ADAL" clId="{9D86C80B-C324-4F68-8A36-C2EB371AB475}" dt="2020-10-16T05:26:59.744" v="5976"/>
          <ac:cxnSpMkLst>
            <pc:docMk/>
            <pc:sldMk cId="292240232" sldId="357"/>
            <ac:cxnSpMk id="149" creationId="{3D0095A0-49B2-429B-B84B-43096A0E6D68}"/>
          </ac:cxnSpMkLst>
        </pc:cxnChg>
        <pc:cxnChg chg="mod">
          <ac:chgData name="Jian" userId="dc9c5ffe-2e2f-4ce4-a6ad-08764b325b15" providerId="ADAL" clId="{9D86C80B-C324-4F68-8A36-C2EB371AB475}" dt="2020-10-16T05:26:59.744" v="5976"/>
          <ac:cxnSpMkLst>
            <pc:docMk/>
            <pc:sldMk cId="292240232" sldId="357"/>
            <ac:cxnSpMk id="150" creationId="{B1566A58-72D6-41F3-83F7-2E6E4712DE22}"/>
          </ac:cxnSpMkLst>
        </pc:cxnChg>
        <pc:cxnChg chg="mod">
          <ac:chgData name="Jian" userId="dc9c5ffe-2e2f-4ce4-a6ad-08764b325b15" providerId="ADAL" clId="{9D86C80B-C324-4F68-8A36-C2EB371AB475}" dt="2020-10-16T05:26:59.744" v="5976"/>
          <ac:cxnSpMkLst>
            <pc:docMk/>
            <pc:sldMk cId="292240232" sldId="357"/>
            <ac:cxnSpMk id="151" creationId="{B367FD4F-8FB3-47BA-A55A-9D2CDE676111}"/>
          </ac:cxnSpMkLst>
        </pc:cxnChg>
        <pc:cxnChg chg="mod">
          <ac:chgData name="Jian" userId="dc9c5ffe-2e2f-4ce4-a6ad-08764b325b15" providerId="ADAL" clId="{9D86C80B-C324-4F68-8A36-C2EB371AB475}" dt="2020-10-16T05:26:59.744" v="5976"/>
          <ac:cxnSpMkLst>
            <pc:docMk/>
            <pc:sldMk cId="292240232" sldId="357"/>
            <ac:cxnSpMk id="152" creationId="{6ED02CFE-C632-4BCF-92FE-6E4995C1F6AF}"/>
          </ac:cxnSpMkLst>
        </pc:cxnChg>
        <pc:cxnChg chg="mod">
          <ac:chgData name="Jian" userId="dc9c5ffe-2e2f-4ce4-a6ad-08764b325b15" providerId="ADAL" clId="{9D86C80B-C324-4F68-8A36-C2EB371AB475}" dt="2020-10-16T05:26:59.744" v="5976"/>
          <ac:cxnSpMkLst>
            <pc:docMk/>
            <pc:sldMk cId="292240232" sldId="357"/>
            <ac:cxnSpMk id="153" creationId="{9E1EC498-2781-4C41-9D99-8D2BB32F1324}"/>
          </ac:cxnSpMkLst>
        </pc:cxnChg>
        <pc:cxnChg chg="mod">
          <ac:chgData name="Jian" userId="dc9c5ffe-2e2f-4ce4-a6ad-08764b325b15" providerId="ADAL" clId="{9D86C80B-C324-4F68-8A36-C2EB371AB475}" dt="2020-10-16T05:26:59.744" v="5976"/>
          <ac:cxnSpMkLst>
            <pc:docMk/>
            <pc:sldMk cId="292240232" sldId="357"/>
            <ac:cxnSpMk id="155" creationId="{47697B59-AECC-42AB-8B8C-81E562169D77}"/>
          </ac:cxnSpMkLst>
        </pc:cxnChg>
      </pc:sldChg>
      <pc:sldChg chg="modSp add mod ord">
        <pc:chgData name="Jian" userId="dc9c5ffe-2e2f-4ce4-a6ad-08764b325b15" providerId="ADAL" clId="{9D86C80B-C324-4F68-8A36-C2EB371AB475}" dt="2020-10-17T02:43:23.677" v="17363"/>
        <pc:sldMkLst>
          <pc:docMk/>
          <pc:sldMk cId="818239984" sldId="358"/>
        </pc:sldMkLst>
        <pc:spChg chg="mod">
          <ac:chgData name="Jian" userId="dc9c5ffe-2e2f-4ce4-a6ad-08764b325b15" providerId="ADAL" clId="{9D86C80B-C324-4F68-8A36-C2EB371AB475}" dt="2020-10-16T06:05:14.843" v="6997" actId="113"/>
          <ac:spMkLst>
            <pc:docMk/>
            <pc:sldMk cId="818239984" sldId="358"/>
            <ac:spMk id="64" creationId="{8C065143-56B1-493A-B00E-19A827FE478C}"/>
          </ac:spMkLst>
        </pc:spChg>
      </pc:sldChg>
      <pc:sldChg chg="modSp add mod">
        <pc:chgData name="Jian" userId="dc9c5ffe-2e2f-4ce4-a6ad-08764b325b15" providerId="ADAL" clId="{9D86C80B-C324-4F68-8A36-C2EB371AB475}" dt="2020-10-16T06:16:39.043" v="7187" actId="20577"/>
        <pc:sldMkLst>
          <pc:docMk/>
          <pc:sldMk cId="4098568207" sldId="359"/>
        </pc:sldMkLst>
        <pc:spChg chg="mod">
          <ac:chgData name="Jian" userId="dc9c5ffe-2e2f-4ce4-a6ad-08764b325b15" providerId="ADAL" clId="{9D86C80B-C324-4F68-8A36-C2EB371AB475}" dt="2020-10-16T06:16:39.043" v="7187" actId="20577"/>
          <ac:spMkLst>
            <pc:docMk/>
            <pc:sldMk cId="4098568207" sldId="359"/>
            <ac:spMk id="3" creationId="{0BFF37B8-EC80-43A6-9B7E-2BF4EC7B989D}"/>
          </ac:spMkLst>
        </pc:spChg>
      </pc:sldChg>
      <pc:sldChg chg="modSp add mod">
        <pc:chgData name="Jian" userId="dc9c5ffe-2e2f-4ce4-a6ad-08764b325b15" providerId="ADAL" clId="{9D86C80B-C324-4F68-8A36-C2EB371AB475}" dt="2020-10-16T06:31:31.692" v="8059" actId="313"/>
        <pc:sldMkLst>
          <pc:docMk/>
          <pc:sldMk cId="268510152" sldId="360"/>
        </pc:sldMkLst>
        <pc:spChg chg="mod">
          <ac:chgData name="Jian" userId="dc9c5ffe-2e2f-4ce4-a6ad-08764b325b15" providerId="ADAL" clId="{9D86C80B-C324-4F68-8A36-C2EB371AB475}" dt="2020-10-16T06:19:10.213" v="7367" actId="1035"/>
          <ac:spMkLst>
            <pc:docMk/>
            <pc:sldMk cId="268510152" sldId="360"/>
            <ac:spMk id="2" creationId="{09FE5346-1382-4E50-BC54-D3A831D2F54B}"/>
          </ac:spMkLst>
        </pc:spChg>
        <pc:spChg chg="mod">
          <ac:chgData name="Jian" userId="dc9c5ffe-2e2f-4ce4-a6ad-08764b325b15" providerId="ADAL" clId="{9D86C80B-C324-4F68-8A36-C2EB371AB475}" dt="2020-10-16T06:31:31.692" v="8059" actId="313"/>
          <ac:spMkLst>
            <pc:docMk/>
            <pc:sldMk cId="268510152" sldId="360"/>
            <ac:spMk id="3" creationId="{0BFF37B8-EC80-43A6-9B7E-2BF4EC7B989D}"/>
          </ac:spMkLst>
        </pc:spChg>
      </pc:sldChg>
      <pc:sldChg chg="new del">
        <pc:chgData name="Jian" userId="dc9c5ffe-2e2f-4ce4-a6ad-08764b325b15" providerId="ADAL" clId="{9D86C80B-C324-4F68-8A36-C2EB371AB475}" dt="2020-10-16T06:16:59.978" v="7198" actId="47"/>
        <pc:sldMkLst>
          <pc:docMk/>
          <pc:sldMk cId="1123784306" sldId="360"/>
        </pc:sldMkLst>
      </pc:sldChg>
      <pc:sldChg chg="addSp delSp modSp add mod modAnim">
        <pc:chgData name="Jian" userId="dc9c5ffe-2e2f-4ce4-a6ad-08764b325b15" providerId="ADAL" clId="{9D86C80B-C324-4F68-8A36-C2EB371AB475}" dt="2020-10-17T00:30:49.052" v="15150" actId="20577"/>
        <pc:sldMkLst>
          <pc:docMk/>
          <pc:sldMk cId="2788238175" sldId="361"/>
        </pc:sldMkLst>
        <pc:spChg chg="mod">
          <ac:chgData name="Jian" userId="dc9c5ffe-2e2f-4ce4-a6ad-08764b325b15" providerId="ADAL" clId="{9D86C80B-C324-4F68-8A36-C2EB371AB475}" dt="2020-10-16T06:21:13.365" v="7451" actId="20577"/>
          <ac:spMkLst>
            <pc:docMk/>
            <pc:sldMk cId="2788238175" sldId="361"/>
            <ac:spMk id="2" creationId="{F9C81F77-61B6-4DA4-B6F0-48FF73F17404}"/>
          </ac:spMkLst>
        </pc:spChg>
        <pc:spChg chg="mod">
          <ac:chgData name="Jian" userId="dc9c5ffe-2e2f-4ce4-a6ad-08764b325b15" providerId="ADAL" clId="{9D86C80B-C324-4F68-8A36-C2EB371AB475}" dt="2020-10-17T00:30:49.052" v="15150" actId="20577"/>
          <ac:spMkLst>
            <pc:docMk/>
            <pc:sldMk cId="2788238175" sldId="361"/>
            <ac:spMk id="3" creationId="{FA7AB5CC-6751-47D4-92BF-2F8CD9550148}"/>
          </ac:spMkLst>
        </pc:spChg>
        <pc:spChg chg="del">
          <ac:chgData name="Jian" userId="dc9c5ffe-2e2f-4ce4-a6ad-08764b325b15" providerId="ADAL" clId="{9D86C80B-C324-4F68-8A36-C2EB371AB475}" dt="2020-10-16T06:19:58.563" v="7401" actId="478"/>
          <ac:spMkLst>
            <pc:docMk/>
            <pc:sldMk cId="2788238175" sldId="361"/>
            <ac:spMk id="5" creationId="{23D19463-CEB5-4314-B2A5-FA985F84BEDE}"/>
          </ac:spMkLst>
        </pc:spChg>
        <pc:spChg chg="del">
          <ac:chgData name="Jian" userId="dc9c5ffe-2e2f-4ce4-a6ad-08764b325b15" providerId="ADAL" clId="{9D86C80B-C324-4F68-8A36-C2EB371AB475}" dt="2020-10-16T06:20:01.793" v="7404" actId="478"/>
          <ac:spMkLst>
            <pc:docMk/>
            <pc:sldMk cId="2788238175" sldId="361"/>
            <ac:spMk id="6" creationId="{5AD46FFE-1CC3-4F46-B40E-70766C145625}"/>
          </ac:spMkLst>
        </pc:spChg>
        <pc:spChg chg="del">
          <ac:chgData name="Jian" userId="dc9c5ffe-2e2f-4ce4-a6ad-08764b325b15" providerId="ADAL" clId="{9D86C80B-C324-4F68-8A36-C2EB371AB475}" dt="2020-10-16T06:19:59.782" v="7402" actId="478"/>
          <ac:spMkLst>
            <pc:docMk/>
            <pc:sldMk cId="2788238175" sldId="361"/>
            <ac:spMk id="7" creationId="{866ED985-A777-43FB-8B40-26BA8CB7865C}"/>
          </ac:spMkLst>
        </pc:spChg>
        <pc:spChg chg="del">
          <ac:chgData name="Jian" userId="dc9c5ffe-2e2f-4ce4-a6ad-08764b325b15" providerId="ADAL" clId="{9D86C80B-C324-4F68-8A36-C2EB371AB475}" dt="2020-10-16T06:20:00.456" v="7403" actId="478"/>
          <ac:spMkLst>
            <pc:docMk/>
            <pc:sldMk cId="2788238175" sldId="361"/>
            <ac:spMk id="8" creationId="{F63F86D8-4C62-422D-962B-5938DA1994B1}"/>
          </ac:spMkLst>
        </pc:spChg>
        <pc:spChg chg="add mod">
          <ac:chgData name="Jian" userId="dc9c5ffe-2e2f-4ce4-a6ad-08764b325b15" providerId="ADAL" clId="{9D86C80B-C324-4F68-8A36-C2EB371AB475}" dt="2020-10-16T06:22:46.907" v="7486" actId="27636"/>
          <ac:spMkLst>
            <pc:docMk/>
            <pc:sldMk cId="2788238175" sldId="361"/>
            <ac:spMk id="10" creationId="{F9526216-6FF8-432E-8C13-AF1B0EBE0F84}"/>
          </ac:spMkLst>
        </pc:spChg>
        <pc:spChg chg="add mod">
          <ac:chgData name="Jian" userId="dc9c5ffe-2e2f-4ce4-a6ad-08764b325b15" providerId="ADAL" clId="{9D86C80B-C324-4F68-8A36-C2EB371AB475}" dt="2020-10-16T06:23:40.943" v="7504" actId="20577"/>
          <ac:spMkLst>
            <pc:docMk/>
            <pc:sldMk cId="2788238175" sldId="361"/>
            <ac:spMk id="12" creationId="{584EE528-A78E-4BEB-9A4C-BE93B3F11EC7}"/>
          </ac:spMkLst>
        </pc:spChg>
        <pc:spChg chg="add mod">
          <ac:chgData name="Jian" userId="dc9c5ffe-2e2f-4ce4-a6ad-08764b325b15" providerId="ADAL" clId="{9D86C80B-C324-4F68-8A36-C2EB371AB475}" dt="2020-10-16T06:23:28.581" v="7502" actId="1035"/>
          <ac:spMkLst>
            <pc:docMk/>
            <pc:sldMk cId="2788238175" sldId="361"/>
            <ac:spMk id="13" creationId="{CAA5DBAE-BDE1-49D3-9F29-0641DCE5D9D2}"/>
          </ac:spMkLst>
        </pc:spChg>
      </pc:sldChg>
      <pc:sldChg chg="new del">
        <pc:chgData name="Jian" userId="dc9c5ffe-2e2f-4ce4-a6ad-08764b325b15" providerId="ADAL" clId="{9D86C80B-C324-4F68-8A36-C2EB371AB475}" dt="2020-10-16T06:21:23.184" v="7453" actId="47"/>
        <pc:sldMkLst>
          <pc:docMk/>
          <pc:sldMk cId="1802397559" sldId="362"/>
        </pc:sldMkLst>
      </pc:sldChg>
      <pc:sldChg chg="addSp delSp modSp add mod modAnim">
        <pc:chgData name="Jian" userId="dc9c5ffe-2e2f-4ce4-a6ad-08764b325b15" providerId="ADAL" clId="{9D86C80B-C324-4F68-8A36-C2EB371AB475}" dt="2020-10-16T19:53:37.650" v="9009"/>
        <pc:sldMkLst>
          <pc:docMk/>
          <pc:sldMk cId="2021033487" sldId="362"/>
        </pc:sldMkLst>
        <pc:spChg chg="mod">
          <ac:chgData name="Jian" userId="dc9c5ffe-2e2f-4ce4-a6ad-08764b325b15" providerId="ADAL" clId="{9D86C80B-C324-4F68-8A36-C2EB371AB475}" dt="2020-10-16T18:47:25.568" v="8342" actId="20577"/>
          <ac:spMkLst>
            <pc:docMk/>
            <pc:sldMk cId="2021033487" sldId="362"/>
            <ac:spMk id="2" creationId="{F9C81F77-61B6-4DA4-B6F0-48FF73F17404}"/>
          </ac:spMkLst>
        </pc:spChg>
        <pc:spChg chg="mod">
          <ac:chgData name="Jian" userId="dc9c5ffe-2e2f-4ce4-a6ad-08764b325b15" providerId="ADAL" clId="{9D86C80B-C324-4F68-8A36-C2EB371AB475}" dt="2020-10-16T06:25:54.376" v="7613" actId="14100"/>
          <ac:spMkLst>
            <pc:docMk/>
            <pc:sldMk cId="2021033487" sldId="362"/>
            <ac:spMk id="3" creationId="{FA7AB5CC-6751-47D4-92BF-2F8CD9550148}"/>
          </ac:spMkLst>
        </pc:spChg>
        <pc:spChg chg="add del mod">
          <ac:chgData name="Jian" userId="dc9c5ffe-2e2f-4ce4-a6ad-08764b325b15" providerId="ADAL" clId="{9D86C80B-C324-4F68-8A36-C2EB371AB475}" dt="2020-10-16T06:26:45.522" v="7617" actId="478"/>
          <ac:spMkLst>
            <pc:docMk/>
            <pc:sldMk cId="2021033487" sldId="362"/>
            <ac:spMk id="5" creationId="{4EA5AD40-278A-494A-9110-B75B3BCEC07E}"/>
          </ac:spMkLst>
        </pc:spChg>
        <pc:spChg chg="add mod">
          <ac:chgData name="Jian" userId="dc9c5ffe-2e2f-4ce4-a6ad-08764b325b15" providerId="ADAL" clId="{9D86C80B-C324-4F68-8A36-C2EB371AB475}" dt="2020-10-16T06:25:34.552" v="7610" actId="1076"/>
          <ac:spMkLst>
            <pc:docMk/>
            <pc:sldMk cId="2021033487" sldId="362"/>
            <ac:spMk id="6" creationId="{801C029C-3943-4E8C-92EA-53EF83CE72FF}"/>
          </ac:spMkLst>
        </pc:spChg>
        <pc:spChg chg="add mod">
          <ac:chgData name="Jian" userId="dc9c5ffe-2e2f-4ce4-a6ad-08764b325b15" providerId="ADAL" clId="{9D86C80B-C324-4F68-8A36-C2EB371AB475}" dt="2020-10-16T06:25:15.538" v="7605"/>
          <ac:spMkLst>
            <pc:docMk/>
            <pc:sldMk cId="2021033487" sldId="362"/>
            <ac:spMk id="7" creationId="{6F5DE559-8DEC-4040-A0A0-2977440C0554}"/>
          </ac:spMkLst>
        </pc:spChg>
        <pc:spChg chg="add mod">
          <ac:chgData name="Jian" userId="dc9c5ffe-2e2f-4ce4-a6ad-08764b325b15" providerId="ADAL" clId="{9D86C80B-C324-4F68-8A36-C2EB371AB475}" dt="2020-10-16T06:27:00.559" v="7717" actId="1038"/>
          <ac:spMkLst>
            <pc:docMk/>
            <pc:sldMk cId="2021033487" sldId="362"/>
            <ac:spMk id="9" creationId="{F559C844-AD3E-4785-9399-9B7AC714C34E}"/>
          </ac:spMkLst>
        </pc:spChg>
      </pc:sldChg>
      <pc:sldChg chg="addSp modSp add mod modAnim">
        <pc:chgData name="Jian" userId="dc9c5ffe-2e2f-4ce4-a6ad-08764b325b15" providerId="ADAL" clId="{9D86C80B-C324-4F68-8A36-C2EB371AB475}" dt="2020-10-17T00:33:31.094" v="15152" actId="207"/>
        <pc:sldMkLst>
          <pc:docMk/>
          <pc:sldMk cId="183047038" sldId="363"/>
        </pc:sldMkLst>
        <pc:spChg chg="mod">
          <ac:chgData name="Jian" userId="dc9c5ffe-2e2f-4ce4-a6ad-08764b325b15" providerId="ADAL" clId="{9D86C80B-C324-4F68-8A36-C2EB371AB475}" dt="2020-10-16T18:47:40.516" v="8368" actId="20577"/>
          <ac:spMkLst>
            <pc:docMk/>
            <pc:sldMk cId="183047038" sldId="363"/>
            <ac:spMk id="2" creationId="{F9C81F77-61B6-4DA4-B6F0-48FF73F17404}"/>
          </ac:spMkLst>
        </pc:spChg>
        <pc:spChg chg="mod">
          <ac:chgData name="Jian" userId="dc9c5ffe-2e2f-4ce4-a6ad-08764b325b15" providerId="ADAL" clId="{9D86C80B-C324-4F68-8A36-C2EB371AB475}" dt="2020-10-17T00:33:31.094" v="15152" actId="207"/>
          <ac:spMkLst>
            <pc:docMk/>
            <pc:sldMk cId="183047038" sldId="363"/>
            <ac:spMk id="3" creationId="{FA7AB5CC-6751-47D4-92BF-2F8CD9550148}"/>
          </ac:spMkLst>
        </pc:spChg>
        <pc:spChg chg="add mod">
          <ac:chgData name="Jian" userId="dc9c5ffe-2e2f-4ce4-a6ad-08764b325b15" providerId="ADAL" clId="{9D86C80B-C324-4F68-8A36-C2EB371AB475}" dt="2020-10-16T06:27:24.278" v="7788" actId="1038"/>
          <ac:spMkLst>
            <pc:docMk/>
            <pc:sldMk cId="183047038" sldId="363"/>
            <ac:spMk id="5" creationId="{71C4D66D-5350-4483-B8A8-55623FBE647B}"/>
          </ac:spMkLst>
        </pc:spChg>
        <pc:spChg chg="add mod">
          <ac:chgData name="Jian" userId="dc9c5ffe-2e2f-4ce4-a6ad-08764b325b15" providerId="ADAL" clId="{9D86C80B-C324-4F68-8A36-C2EB371AB475}" dt="2020-10-16T06:27:17.296" v="7718"/>
          <ac:spMkLst>
            <pc:docMk/>
            <pc:sldMk cId="183047038" sldId="363"/>
            <ac:spMk id="6" creationId="{B7C8DB22-280F-4A96-AE2A-72141EB4852F}"/>
          </ac:spMkLst>
        </pc:spChg>
        <pc:spChg chg="add mod">
          <ac:chgData name="Jian" userId="dc9c5ffe-2e2f-4ce4-a6ad-08764b325b15" providerId="ADAL" clId="{9D86C80B-C324-4F68-8A36-C2EB371AB475}" dt="2020-10-16T06:27:59.883" v="7834" actId="1037"/>
          <ac:spMkLst>
            <pc:docMk/>
            <pc:sldMk cId="183047038" sldId="363"/>
            <ac:spMk id="8" creationId="{0CA82240-9823-4D94-866E-0DAE9B56C44A}"/>
          </ac:spMkLst>
        </pc:spChg>
      </pc:sldChg>
      <pc:sldChg chg="modSp add mod">
        <pc:chgData name="Jian" userId="dc9c5ffe-2e2f-4ce4-a6ad-08764b325b15" providerId="ADAL" clId="{9D86C80B-C324-4F68-8A36-C2EB371AB475}" dt="2020-10-16T06:32:07.087" v="8161" actId="20577"/>
        <pc:sldMkLst>
          <pc:docMk/>
          <pc:sldMk cId="3444345463" sldId="364"/>
        </pc:sldMkLst>
        <pc:spChg chg="mod">
          <ac:chgData name="Jian" userId="dc9c5ffe-2e2f-4ce4-a6ad-08764b325b15" providerId="ADAL" clId="{9D86C80B-C324-4F68-8A36-C2EB371AB475}" dt="2020-10-16T06:32:07.087" v="8161" actId="20577"/>
          <ac:spMkLst>
            <pc:docMk/>
            <pc:sldMk cId="3444345463" sldId="364"/>
            <ac:spMk id="3" creationId="{0BFF37B8-EC80-43A6-9B7E-2BF4EC7B989D}"/>
          </ac:spMkLst>
        </pc:spChg>
      </pc:sldChg>
      <pc:sldChg chg="addSp modSp new mod modAnim">
        <pc:chgData name="Jian" userId="dc9c5ffe-2e2f-4ce4-a6ad-08764b325b15" providerId="ADAL" clId="{9D86C80B-C324-4F68-8A36-C2EB371AB475}" dt="2020-10-17T02:56:15.466" v="17484" actId="1037"/>
        <pc:sldMkLst>
          <pc:docMk/>
          <pc:sldMk cId="282906618" sldId="365"/>
        </pc:sldMkLst>
        <pc:spChg chg="mod">
          <ac:chgData name="Jian" userId="dc9c5ffe-2e2f-4ce4-a6ad-08764b325b15" providerId="ADAL" clId="{9D86C80B-C324-4F68-8A36-C2EB371AB475}" dt="2020-10-16T23:24:37.948" v="14948" actId="20577"/>
          <ac:spMkLst>
            <pc:docMk/>
            <pc:sldMk cId="282906618" sldId="365"/>
            <ac:spMk id="2" creationId="{DA69B493-6155-499F-98D9-8B9EF2E65ACA}"/>
          </ac:spMkLst>
        </pc:spChg>
        <pc:spChg chg="mod">
          <ac:chgData name="Jian" userId="dc9c5ffe-2e2f-4ce4-a6ad-08764b325b15" providerId="ADAL" clId="{9D86C80B-C324-4F68-8A36-C2EB371AB475}" dt="2020-10-16T20:50:28.724" v="9151" actId="255"/>
          <ac:spMkLst>
            <pc:docMk/>
            <pc:sldMk cId="282906618" sldId="365"/>
            <ac:spMk id="3" creationId="{E045C5DF-D02E-4606-ADB1-45697E4844C9}"/>
          </ac:spMkLst>
        </pc:spChg>
        <pc:spChg chg="add mod">
          <ac:chgData name="Jian" userId="dc9c5ffe-2e2f-4ce4-a6ad-08764b325b15" providerId="ADAL" clId="{9D86C80B-C324-4F68-8A36-C2EB371AB475}" dt="2020-10-17T02:56:04.110" v="17478" actId="14100"/>
          <ac:spMkLst>
            <pc:docMk/>
            <pc:sldMk cId="282906618" sldId="365"/>
            <ac:spMk id="5" creationId="{4FE7F097-F4DA-430F-B134-D9E2CED77E7A}"/>
          </ac:spMkLst>
        </pc:spChg>
        <pc:spChg chg="add mod">
          <ac:chgData name="Jian" userId="dc9c5ffe-2e2f-4ce4-a6ad-08764b325b15" providerId="ADAL" clId="{9D86C80B-C324-4F68-8A36-C2EB371AB475}" dt="2020-10-17T02:56:01.150" v="17477" actId="14100"/>
          <ac:spMkLst>
            <pc:docMk/>
            <pc:sldMk cId="282906618" sldId="365"/>
            <ac:spMk id="6" creationId="{08963230-4F13-4F59-9B2E-0E5428CC07FB}"/>
          </ac:spMkLst>
        </pc:spChg>
        <pc:spChg chg="add mod">
          <ac:chgData name="Jian" userId="dc9c5ffe-2e2f-4ce4-a6ad-08764b325b15" providerId="ADAL" clId="{9D86C80B-C324-4F68-8A36-C2EB371AB475}" dt="2020-10-17T02:56:15.466" v="17484" actId="1037"/>
          <ac:spMkLst>
            <pc:docMk/>
            <pc:sldMk cId="282906618" sldId="365"/>
            <ac:spMk id="7" creationId="{0B9E299D-6067-4108-B18A-341C266B444F}"/>
          </ac:spMkLst>
        </pc:spChg>
      </pc:sldChg>
      <pc:sldChg chg="addSp modSp add mod ord modAnim">
        <pc:chgData name="Jian" userId="dc9c5ffe-2e2f-4ce4-a6ad-08764b325b15" providerId="ADAL" clId="{9D86C80B-C324-4F68-8A36-C2EB371AB475}" dt="2020-10-17T01:51:42.848" v="17354"/>
        <pc:sldMkLst>
          <pc:docMk/>
          <pc:sldMk cId="522501828" sldId="366"/>
        </pc:sldMkLst>
        <pc:spChg chg="mod">
          <ac:chgData name="Jian" userId="dc9c5ffe-2e2f-4ce4-a6ad-08764b325b15" providerId="ADAL" clId="{9D86C80B-C324-4F68-8A36-C2EB371AB475}" dt="2020-10-16T23:58:15.529" v="15046" actId="113"/>
          <ac:spMkLst>
            <pc:docMk/>
            <pc:sldMk cId="522501828" sldId="366"/>
            <ac:spMk id="5" creationId="{A7FAAE3C-4ACE-4950-99F0-BFA3A96C6F63}"/>
          </ac:spMkLst>
        </pc:spChg>
        <pc:spChg chg="add mod">
          <ac:chgData name="Jian" userId="dc9c5ffe-2e2f-4ce4-a6ad-08764b325b15" providerId="ADAL" clId="{9D86C80B-C324-4F68-8A36-C2EB371AB475}" dt="2020-10-16T23:05:57.638" v="14852" actId="1076"/>
          <ac:spMkLst>
            <pc:docMk/>
            <pc:sldMk cId="522501828" sldId="366"/>
            <ac:spMk id="154" creationId="{D4A98F33-A5F4-49FD-B057-C57FE0F8868D}"/>
          </ac:spMkLst>
        </pc:spChg>
      </pc:sldChg>
      <pc:sldChg chg="addSp delSp modSp new del mod modAnim">
        <pc:chgData name="Jian" userId="dc9c5ffe-2e2f-4ce4-a6ad-08764b325b15" providerId="ADAL" clId="{9D86C80B-C324-4F68-8A36-C2EB371AB475}" dt="2020-10-16T21:28:29.853" v="10142" actId="2696"/>
        <pc:sldMkLst>
          <pc:docMk/>
          <pc:sldMk cId="3250861787" sldId="366"/>
        </pc:sldMkLst>
        <pc:spChg chg="mod">
          <ac:chgData name="Jian" userId="dc9c5ffe-2e2f-4ce4-a6ad-08764b325b15" providerId="ADAL" clId="{9D86C80B-C324-4F68-8A36-C2EB371AB475}" dt="2020-10-16T21:08:03.872" v="9466" actId="20577"/>
          <ac:spMkLst>
            <pc:docMk/>
            <pc:sldMk cId="3250861787" sldId="366"/>
            <ac:spMk id="2" creationId="{228413BC-C944-405A-80DE-8D07B9F35720}"/>
          </ac:spMkLst>
        </pc:spChg>
        <pc:spChg chg="del">
          <ac:chgData name="Jian" userId="dc9c5ffe-2e2f-4ce4-a6ad-08764b325b15" providerId="ADAL" clId="{9D86C80B-C324-4F68-8A36-C2EB371AB475}" dt="2020-10-16T21:05:43.043" v="9356" actId="478"/>
          <ac:spMkLst>
            <pc:docMk/>
            <pc:sldMk cId="3250861787" sldId="366"/>
            <ac:spMk id="3" creationId="{4E48733D-2727-414E-9404-9CE9934907DA}"/>
          </ac:spMkLst>
        </pc:spChg>
        <pc:spChg chg="add mod">
          <ac:chgData name="Jian" userId="dc9c5ffe-2e2f-4ce4-a6ad-08764b325b15" providerId="ADAL" clId="{9D86C80B-C324-4F68-8A36-C2EB371AB475}" dt="2020-10-16T21:07:44.608" v="9458" actId="1076"/>
          <ac:spMkLst>
            <pc:docMk/>
            <pc:sldMk cId="3250861787" sldId="366"/>
            <ac:spMk id="5" creationId="{A7FAAE3C-4ACE-4950-99F0-BFA3A96C6F63}"/>
          </ac:spMkLst>
        </pc:spChg>
        <pc:spChg chg="mod">
          <ac:chgData name="Jian" userId="dc9c5ffe-2e2f-4ce4-a6ad-08764b325b15" providerId="ADAL" clId="{9D86C80B-C324-4F68-8A36-C2EB371AB475}" dt="2020-10-16T21:06:05.452" v="9357"/>
          <ac:spMkLst>
            <pc:docMk/>
            <pc:sldMk cId="3250861787" sldId="366"/>
            <ac:spMk id="11" creationId="{7BA833A4-DD3F-4F3F-836D-46A0FB7CCDB5}"/>
          </ac:spMkLst>
        </pc:spChg>
        <pc:spChg chg="mod">
          <ac:chgData name="Jian" userId="dc9c5ffe-2e2f-4ce4-a6ad-08764b325b15" providerId="ADAL" clId="{9D86C80B-C324-4F68-8A36-C2EB371AB475}" dt="2020-10-16T21:06:05.452" v="9357"/>
          <ac:spMkLst>
            <pc:docMk/>
            <pc:sldMk cId="3250861787" sldId="366"/>
            <ac:spMk id="12" creationId="{199408CD-7EBE-4AD2-82B2-5529FB130618}"/>
          </ac:spMkLst>
        </pc:spChg>
        <pc:spChg chg="mod">
          <ac:chgData name="Jian" userId="dc9c5ffe-2e2f-4ce4-a6ad-08764b325b15" providerId="ADAL" clId="{9D86C80B-C324-4F68-8A36-C2EB371AB475}" dt="2020-10-16T21:06:05.452" v="9357"/>
          <ac:spMkLst>
            <pc:docMk/>
            <pc:sldMk cId="3250861787" sldId="366"/>
            <ac:spMk id="13" creationId="{A9D6991A-2A32-4D02-A532-11E593DADE19}"/>
          </ac:spMkLst>
        </pc:spChg>
        <pc:spChg chg="mod">
          <ac:chgData name="Jian" userId="dc9c5ffe-2e2f-4ce4-a6ad-08764b325b15" providerId="ADAL" clId="{9D86C80B-C324-4F68-8A36-C2EB371AB475}" dt="2020-10-16T21:06:05.452" v="9357"/>
          <ac:spMkLst>
            <pc:docMk/>
            <pc:sldMk cId="3250861787" sldId="366"/>
            <ac:spMk id="14" creationId="{406E2BAA-ABF5-4CD5-9CB0-803CF7DD035C}"/>
          </ac:spMkLst>
        </pc:spChg>
        <pc:spChg chg="mod">
          <ac:chgData name="Jian" userId="dc9c5ffe-2e2f-4ce4-a6ad-08764b325b15" providerId="ADAL" clId="{9D86C80B-C324-4F68-8A36-C2EB371AB475}" dt="2020-10-16T21:06:05.452" v="9357"/>
          <ac:spMkLst>
            <pc:docMk/>
            <pc:sldMk cId="3250861787" sldId="366"/>
            <ac:spMk id="15" creationId="{ECB74623-0CB4-4469-99F6-893DD7BD0B40}"/>
          </ac:spMkLst>
        </pc:spChg>
        <pc:spChg chg="mod">
          <ac:chgData name="Jian" userId="dc9c5ffe-2e2f-4ce4-a6ad-08764b325b15" providerId="ADAL" clId="{9D86C80B-C324-4F68-8A36-C2EB371AB475}" dt="2020-10-16T21:06:05.452" v="9357"/>
          <ac:spMkLst>
            <pc:docMk/>
            <pc:sldMk cId="3250861787" sldId="366"/>
            <ac:spMk id="16" creationId="{D1C04FBA-782E-4EF7-A56C-92127E616356}"/>
          </ac:spMkLst>
        </pc:spChg>
        <pc:spChg chg="mod">
          <ac:chgData name="Jian" userId="dc9c5ffe-2e2f-4ce4-a6ad-08764b325b15" providerId="ADAL" clId="{9D86C80B-C324-4F68-8A36-C2EB371AB475}" dt="2020-10-16T21:06:05.452" v="9357"/>
          <ac:spMkLst>
            <pc:docMk/>
            <pc:sldMk cId="3250861787" sldId="366"/>
            <ac:spMk id="17" creationId="{BC9BB351-8B01-4D3D-997F-27AFC3BD4F58}"/>
          </ac:spMkLst>
        </pc:spChg>
        <pc:spChg chg="mod">
          <ac:chgData name="Jian" userId="dc9c5ffe-2e2f-4ce4-a6ad-08764b325b15" providerId="ADAL" clId="{9D86C80B-C324-4F68-8A36-C2EB371AB475}" dt="2020-10-16T21:06:05.452" v="9357"/>
          <ac:spMkLst>
            <pc:docMk/>
            <pc:sldMk cId="3250861787" sldId="366"/>
            <ac:spMk id="26" creationId="{6C752A37-7E69-4F15-B557-0A9DB4F4729E}"/>
          </ac:spMkLst>
        </pc:spChg>
        <pc:spChg chg="mod">
          <ac:chgData name="Jian" userId="dc9c5ffe-2e2f-4ce4-a6ad-08764b325b15" providerId="ADAL" clId="{9D86C80B-C324-4F68-8A36-C2EB371AB475}" dt="2020-10-16T21:06:05.452" v="9357"/>
          <ac:spMkLst>
            <pc:docMk/>
            <pc:sldMk cId="3250861787" sldId="366"/>
            <ac:spMk id="27" creationId="{D17DA22F-2A83-46EB-A969-3E7A7D5F4F9E}"/>
          </ac:spMkLst>
        </pc:spChg>
        <pc:spChg chg="mod">
          <ac:chgData name="Jian" userId="dc9c5ffe-2e2f-4ce4-a6ad-08764b325b15" providerId="ADAL" clId="{9D86C80B-C324-4F68-8A36-C2EB371AB475}" dt="2020-10-16T21:06:05.452" v="9357"/>
          <ac:spMkLst>
            <pc:docMk/>
            <pc:sldMk cId="3250861787" sldId="366"/>
            <ac:spMk id="28" creationId="{F8E9360B-CC5B-4CB0-BB71-843EEF527306}"/>
          </ac:spMkLst>
        </pc:spChg>
        <pc:spChg chg="mod">
          <ac:chgData name="Jian" userId="dc9c5ffe-2e2f-4ce4-a6ad-08764b325b15" providerId="ADAL" clId="{9D86C80B-C324-4F68-8A36-C2EB371AB475}" dt="2020-10-16T21:06:05.452" v="9357"/>
          <ac:spMkLst>
            <pc:docMk/>
            <pc:sldMk cId="3250861787" sldId="366"/>
            <ac:spMk id="36" creationId="{72086C60-DC2C-4D11-A793-D88E0CBDF4A9}"/>
          </ac:spMkLst>
        </pc:spChg>
        <pc:spChg chg="mod">
          <ac:chgData name="Jian" userId="dc9c5ffe-2e2f-4ce4-a6ad-08764b325b15" providerId="ADAL" clId="{9D86C80B-C324-4F68-8A36-C2EB371AB475}" dt="2020-10-16T21:06:05.452" v="9357"/>
          <ac:spMkLst>
            <pc:docMk/>
            <pc:sldMk cId="3250861787" sldId="366"/>
            <ac:spMk id="37" creationId="{A8F24301-B929-463C-AC81-433083F8D6E8}"/>
          </ac:spMkLst>
        </pc:spChg>
        <pc:spChg chg="mod">
          <ac:chgData name="Jian" userId="dc9c5ffe-2e2f-4ce4-a6ad-08764b325b15" providerId="ADAL" clId="{9D86C80B-C324-4F68-8A36-C2EB371AB475}" dt="2020-10-16T21:06:05.452" v="9357"/>
          <ac:spMkLst>
            <pc:docMk/>
            <pc:sldMk cId="3250861787" sldId="366"/>
            <ac:spMk id="38" creationId="{437BFBED-A378-472D-A8C6-5F304447F4CC}"/>
          </ac:spMkLst>
        </pc:spChg>
        <pc:spChg chg="mod">
          <ac:chgData name="Jian" userId="dc9c5ffe-2e2f-4ce4-a6ad-08764b325b15" providerId="ADAL" clId="{9D86C80B-C324-4F68-8A36-C2EB371AB475}" dt="2020-10-16T21:06:05.452" v="9357"/>
          <ac:spMkLst>
            <pc:docMk/>
            <pc:sldMk cId="3250861787" sldId="366"/>
            <ac:spMk id="46" creationId="{0216CE7F-7722-4C48-955E-154611738119}"/>
          </ac:spMkLst>
        </pc:spChg>
        <pc:spChg chg="mod">
          <ac:chgData name="Jian" userId="dc9c5ffe-2e2f-4ce4-a6ad-08764b325b15" providerId="ADAL" clId="{9D86C80B-C324-4F68-8A36-C2EB371AB475}" dt="2020-10-16T21:06:05.452" v="9357"/>
          <ac:spMkLst>
            <pc:docMk/>
            <pc:sldMk cId="3250861787" sldId="366"/>
            <ac:spMk id="47" creationId="{4D02B759-AAF4-461E-B63B-D3E3F7539482}"/>
          </ac:spMkLst>
        </pc:spChg>
        <pc:spChg chg="mod">
          <ac:chgData name="Jian" userId="dc9c5ffe-2e2f-4ce4-a6ad-08764b325b15" providerId="ADAL" clId="{9D86C80B-C324-4F68-8A36-C2EB371AB475}" dt="2020-10-16T21:06:05.452" v="9357"/>
          <ac:spMkLst>
            <pc:docMk/>
            <pc:sldMk cId="3250861787" sldId="366"/>
            <ac:spMk id="48" creationId="{054A608C-AB5D-40A7-9B4A-933BF359E753}"/>
          </ac:spMkLst>
        </pc:spChg>
        <pc:spChg chg="mod">
          <ac:chgData name="Jian" userId="dc9c5ffe-2e2f-4ce4-a6ad-08764b325b15" providerId="ADAL" clId="{9D86C80B-C324-4F68-8A36-C2EB371AB475}" dt="2020-10-16T21:06:05.452" v="9357"/>
          <ac:spMkLst>
            <pc:docMk/>
            <pc:sldMk cId="3250861787" sldId="366"/>
            <ac:spMk id="56" creationId="{65A3834E-E9E0-49F5-884A-BAAF770EED2D}"/>
          </ac:spMkLst>
        </pc:spChg>
        <pc:spChg chg="mod">
          <ac:chgData name="Jian" userId="dc9c5ffe-2e2f-4ce4-a6ad-08764b325b15" providerId="ADAL" clId="{9D86C80B-C324-4F68-8A36-C2EB371AB475}" dt="2020-10-16T21:06:05.452" v="9357"/>
          <ac:spMkLst>
            <pc:docMk/>
            <pc:sldMk cId="3250861787" sldId="366"/>
            <ac:spMk id="57" creationId="{7119ED68-6B14-4A8E-A02E-DCDF9DA33D6A}"/>
          </ac:spMkLst>
        </pc:spChg>
        <pc:spChg chg="mod">
          <ac:chgData name="Jian" userId="dc9c5ffe-2e2f-4ce4-a6ad-08764b325b15" providerId="ADAL" clId="{9D86C80B-C324-4F68-8A36-C2EB371AB475}" dt="2020-10-16T21:06:05.452" v="9357"/>
          <ac:spMkLst>
            <pc:docMk/>
            <pc:sldMk cId="3250861787" sldId="366"/>
            <ac:spMk id="64" creationId="{50FDA4ED-7BFA-41D8-88AD-39BC190058AB}"/>
          </ac:spMkLst>
        </pc:spChg>
        <pc:spChg chg="mod">
          <ac:chgData name="Jian" userId="dc9c5ffe-2e2f-4ce4-a6ad-08764b325b15" providerId="ADAL" clId="{9D86C80B-C324-4F68-8A36-C2EB371AB475}" dt="2020-10-16T21:06:05.452" v="9357"/>
          <ac:spMkLst>
            <pc:docMk/>
            <pc:sldMk cId="3250861787" sldId="366"/>
            <ac:spMk id="65" creationId="{F3AF217F-935E-4AB9-9FFB-C180C940ABF9}"/>
          </ac:spMkLst>
        </pc:spChg>
        <pc:spChg chg="mod">
          <ac:chgData name="Jian" userId="dc9c5ffe-2e2f-4ce4-a6ad-08764b325b15" providerId="ADAL" clId="{9D86C80B-C324-4F68-8A36-C2EB371AB475}" dt="2020-10-16T21:06:05.452" v="9357"/>
          <ac:spMkLst>
            <pc:docMk/>
            <pc:sldMk cId="3250861787" sldId="366"/>
            <ac:spMk id="72" creationId="{F1ECB3B8-239E-474F-A5ED-175288F0EB8D}"/>
          </ac:spMkLst>
        </pc:spChg>
        <pc:spChg chg="mod">
          <ac:chgData name="Jian" userId="dc9c5ffe-2e2f-4ce4-a6ad-08764b325b15" providerId="ADAL" clId="{9D86C80B-C324-4F68-8A36-C2EB371AB475}" dt="2020-10-16T21:06:05.452" v="9357"/>
          <ac:spMkLst>
            <pc:docMk/>
            <pc:sldMk cId="3250861787" sldId="366"/>
            <ac:spMk id="73" creationId="{D307156A-1F56-463F-B584-0215268C0F96}"/>
          </ac:spMkLst>
        </pc:spChg>
        <pc:spChg chg="mod">
          <ac:chgData name="Jian" userId="dc9c5ffe-2e2f-4ce4-a6ad-08764b325b15" providerId="ADAL" clId="{9D86C80B-C324-4F68-8A36-C2EB371AB475}" dt="2020-10-16T21:06:05.452" v="9357"/>
          <ac:spMkLst>
            <pc:docMk/>
            <pc:sldMk cId="3250861787" sldId="366"/>
            <ac:spMk id="74" creationId="{D77E7941-6FE5-43FC-9C1A-15505B020412}"/>
          </ac:spMkLst>
        </pc:spChg>
        <pc:spChg chg="mod">
          <ac:chgData name="Jian" userId="dc9c5ffe-2e2f-4ce4-a6ad-08764b325b15" providerId="ADAL" clId="{9D86C80B-C324-4F68-8A36-C2EB371AB475}" dt="2020-10-16T21:06:05.452" v="9357"/>
          <ac:spMkLst>
            <pc:docMk/>
            <pc:sldMk cId="3250861787" sldId="366"/>
            <ac:spMk id="82" creationId="{389A1A89-E5CC-4FFC-855A-5A2D573C81C8}"/>
          </ac:spMkLst>
        </pc:spChg>
        <pc:spChg chg="mod">
          <ac:chgData name="Jian" userId="dc9c5ffe-2e2f-4ce4-a6ad-08764b325b15" providerId="ADAL" clId="{9D86C80B-C324-4F68-8A36-C2EB371AB475}" dt="2020-10-16T21:06:05.452" v="9357"/>
          <ac:spMkLst>
            <pc:docMk/>
            <pc:sldMk cId="3250861787" sldId="366"/>
            <ac:spMk id="83" creationId="{D239CE2F-B47D-41BB-A13A-292D386F39A6}"/>
          </ac:spMkLst>
        </pc:spChg>
        <pc:spChg chg="mod">
          <ac:chgData name="Jian" userId="dc9c5ffe-2e2f-4ce4-a6ad-08764b325b15" providerId="ADAL" clId="{9D86C80B-C324-4F68-8A36-C2EB371AB475}" dt="2020-10-16T21:06:05.452" v="9357"/>
          <ac:spMkLst>
            <pc:docMk/>
            <pc:sldMk cId="3250861787" sldId="366"/>
            <ac:spMk id="90" creationId="{C9C4CACD-F63B-4D6C-931D-064F2B113D46}"/>
          </ac:spMkLst>
        </pc:spChg>
        <pc:spChg chg="mod">
          <ac:chgData name="Jian" userId="dc9c5ffe-2e2f-4ce4-a6ad-08764b325b15" providerId="ADAL" clId="{9D86C80B-C324-4F68-8A36-C2EB371AB475}" dt="2020-10-16T21:06:05.452" v="9357"/>
          <ac:spMkLst>
            <pc:docMk/>
            <pc:sldMk cId="3250861787" sldId="366"/>
            <ac:spMk id="91" creationId="{1BE3E521-CFD5-457E-B6B5-B5E41E03CBC3}"/>
          </ac:spMkLst>
        </pc:spChg>
        <pc:spChg chg="mod">
          <ac:chgData name="Jian" userId="dc9c5ffe-2e2f-4ce4-a6ad-08764b325b15" providerId="ADAL" clId="{9D86C80B-C324-4F68-8A36-C2EB371AB475}" dt="2020-10-16T21:06:05.452" v="9357"/>
          <ac:spMkLst>
            <pc:docMk/>
            <pc:sldMk cId="3250861787" sldId="366"/>
            <ac:spMk id="102" creationId="{50D88EFE-7BFF-43C8-8BAD-E4DEE87B62A1}"/>
          </ac:spMkLst>
        </pc:spChg>
        <pc:spChg chg="mod">
          <ac:chgData name="Jian" userId="dc9c5ffe-2e2f-4ce4-a6ad-08764b325b15" providerId="ADAL" clId="{9D86C80B-C324-4F68-8A36-C2EB371AB475}" dt="2020-10-16T21:06:05.452" v="9357"/>
          <ac:spMkLst>
            <pc:docMk/>
            <pc:sldMk cId="3250861787" sldId="366"/>
            <ac:spMk id="105" creationId="{61D539A7-9603-432E-80A4-484BA863919B}"/>
          </ac:spMkLst>
        </pc:spChg>
        <pc:spChg chg="mod">
          <ac:chgData name="Jian" userId="dc9c5ffe-2e2f-4ce4-a6ad-08764b325b15" providerId="ADAL" clId="{9D86C80B-C324-4F68-8A36-C2EB371AB475}" dt="2020-10-16T21:06:05.452" v="9357"/>
          <ac:spMkLst>
            <pc:docMk/>
            <pc:sldMk cId="3250861787" sldId="366"/>
            <ac:spMk id="106" creationId="{C32507C1-C855-4298-A8A1-005DF3003EEA}"/>
          </ac:spMkLst>
        </pc:spChg>
        <pc:spChg chg="mod">
          <ac:chgData name="Jian" userId="dc9c5ffe-2e2f-4ce4-a6ad-08764b325b15" providerId="ADAL" clId="{9D86C80B-C324-4F68-8A36-C2EB371AB475}" dt="2020-10-16T21:06:05.452" v="9357"/>
          <ac:spMkLst>
            <pc:docMk/>
            <pc:sldMk cId="3250861787" sldId="366"/>
            <ac:spMk id="107" creationId="{1886778D-AB62-4F7F-B732-BE1771762103}"/>
          </ac:spMkLst>
        </pc:spChg>
        <pc:spChg chg="mod">
          <ac:chgData name="Jian" userId="dc9c5ffe-2e2f-4ce4-a6ad-08764b325b15" providerId="ADAL" clId="{9D86C80B-C324-4F68-8A36-C2EB371AB475}" dt="2020-10-16T21:06:05.452" v="9357"/>
          <ac:spMkLst>
            <pc:docMk/>
            <pc:sldMk cId="3250861787" sldId="366"/>
            <ac:spMk id="115" creationId="{ABDC7957-A5E6-470D-A3BD-35DBFF7B7BEE}"/>
          </ac:spMkLst>
        </pc:spChg>
        <pc:spChg chg="mod">
          <ac:chgData name="Jian" userId="dc9c5ffe-2e2f-4ce4-a6ad-08764b325b15" providerId="ADAL" clId="{9D86C80B-C324-4F68-8A36-C2EB371AB475}" dt="2020-10-16T21:06:05.452" v="9357"/>
          <ac:spMkLst>
            <pc:docMk/>
            <pc:sldMk cId="3250861787" sldId="366"/>
            <ac:spMk id="116" creationId="{59959930-2887-4CE1-AA69-EB2789E6DF1D}"/>
          </ac:spMkLst>
        </pc:spChg>
        <pc:spChg chg="mod">
          <ac:chgData name="Jian" userId="dc9c5ffe-2e2f-4ce4-a6ad-08764b325b15" providerId="ADAL" clId="{9D86C80B-C324-4F68-8A36-C2EB371AB475}" dt="2020-10-16T21:06:05.452" v="9357"/>
          <ac:spMkLst>
            <pc:docMk/>
            <pc:sldMk cId="3250861787" sldId="366"/>
            <ac:spMk id="123" creationId="{2793A0BF-05B0-4E8C-8978-EC593A4EC4C2}"/>
          </ac:spMkLst>
        </pc:spChg>
        <pc:spChg chg="mod">
          <ac:chgData name="Jian" userId="dc9c5ffe-2e2f-4ce4-a6ad-08764b325b15" providerId="ADAL" clId="{9D86C80B-C324-4F68-8A36-C2EB371AB475}" dt="2020-10-16T21:06:05.452" v="9357"/>
          <ac:spMkLst>
            <pc:docMk/>
            <pc:sldMk cId="3250861787" sldId="366"/>
            <ac:spMk id="124" creationId="{C6414467-9C25-42D3-BC1E-1E5B7AD0CF16}"/>
          </ac:spMkLst>
        </pc:spChg>
        <pc:spChg chg="mod">
          <ac:chgData name="Jian" userId="dc9c5ffe-2e2f-4ce4-a6ad-08764b325b15" providerId="ADAL" clId="{9D86C80B-C324-4F68-8A36-C2EB371AB475}" dt="2020-10-16T21:06:05.452" v="9357"/>
          <ac:spMkLst>
            <pc:docMk/>
            <pc:sldMk cId="3250861787" sldId="366"/>
            <ac:spMk id="132" creationId="{9DEEE4E1-2E40-4993-B003-935020136259}"/>
          </ac:spMkLst>
        </pc:spChg>
        <pc:spChg chg="mod">
          <ac:chgData name="Jian" userId="dc9c5ffe-2e2f-4ce4-a6ad-08764b325b15" providerId="ADAL" clId="{9D86C80B-C324-4F68-8A36-C2EB371AB475}" dt="2020-10-16T21:06:05.452" v="9357"/>
          <ac:spMkLst>
            <pc:docMk/>
            <pc:sldMk cId="3250861787" sldId="366"/>
            <ac:spMk id="133" creationId="{7CCBD847-E11E-4C9E-8DE9-20FF9E176900}"/>
          </ac:spMkLst>
        </pc:spChg>
        <pc:spChg chg="mod">
          <ac:chgData name="Jian" userId="dc9c5ffe-2e2f-4ce4-a6ad-08764b325b15" providerId="ADAL" clId="{9D86C80B-C324-4F68-8A36-C2EB371AB475}" dt="2020-10-16T21:06:05.452" v="9357"/>
          <ac:spMkLst>
            <pc:docMk/>
            <pc:sldMk cId="3250861787" sldId="366"/>
            <ac:spMk id="141" creationId="{875D3C30-BE9A-4058-8372-7DF8A2E4B82D}"/>
          </ac:spMkLst>
        </pc:spChg>
        <pc:spChg chg="mod">
          <ac:chgData name="Jian" userId="dc9c5ffe-2e2f-4ce4-a6ad-08764b325b15" providerId="ADAL" clId="{9D86C80B-C324-4F68-8A36-C2EB371AB475}" dt="2020-10-16T21:06:05.452" v="9357"/>
          <ac:spMkLst>
            <pc:docMk/>
            <pc:sldMk cId="3250861787" sldId="366"/>
            <ac:spMk id="144" creationId="{5FBF8A7A-D356-4047-8DE9-7379484F3B97}"/>
          </ac:spMkLst>
        </pc:spChg>
        <pc:spChg chg="mod">
          <ac:chgData name="Jian" userId="dc9c5ffe-2e2f-4ce4-a6ad-08764b325b15" providerId="ADAL" clId="{9D86C80B-C324-4F68-8A36-C2EB371AB475}" dt="2020-10-16T21:06:05.452" v="9357"/>
          <ac:spMkLst>
            <pc:docMk/>
            <pc:sldMk cId="3250861787" sldId="366"/>
            <ac:spMk id="145" creationId="{74128CC6-AFDA-4A24-AD06-4FF19D2C1239}"/>
          </ac:spMkLst>
        </pc:spChg>
        <pc:spChg chg="mod">
          <ac:chgData name="Jian" userId="dc9c5ffe-2e2f-4ce4-a6ad-08764b325b15" providerId="ADAL" clId="{9D86C80B-C324-4F68-8A36-C2EB371AB475}" dt="2020-10-16T21:06:05.452" v="9357"/>
          <ac:spMkLst>
            <pc:docMk/>
            <pc:sldMk cId="3250861787" sldId="366"/>
            <ac:spMk id="146" creationId="{60D3084B-6DFB-4F5E-B327-6CCDFC932C0C}"/>
          </ac:spMkLst>
        </pc:spChg>
        <pc:spChg chg="mod">
          <ac:chgData name="Jian" userId="dc9c5ffe-2e2f-4ce4-a6ad-08764b325b15" providerId="ADAL" clId="{9D86C80B-C324-4F68-8A36-C2EB371AB475}" dt="2020-10-16T21:06:05.452" v="9357"/>
          <ac:spMkLst>
            <pc:docMk/>
            <pc:sldMk cId="3250861787" sldId="366"/>
            <ac:spMk id="147" creationId="{E99B61A1-1335-4917-8B40-2AA1F1F5E6EB}"/>
          </ac:spMkLst>
        </pc:spChg>
        <pc:spChg chg="mod">
          <ac:chgData name="Jian" userId="dc9c5ffe-2e2f-4ce4-a6ad-08764b325b15" providerId="ADAL" clId="{9D86C80B-C324-4F68-8A36-C2EB371AB475}" dt="2020-10-16T21:06:05.452" v="9357"/>
          <ac:spMkLst>
            <pc:docMk/>
            <pc:sldMk cId="3250861787" sldId="366"/>
            <ac:spMk id="148" creationId="{A75EF47F-76F7-4D73-9EC6-C6C15255B2B0}"/>
          </ac:spMkLst>
        </pc:spChg>
        <pc:spChg chg="mod">
          <ac:chgData name="Jian" userId="dc9c5ffe-2e2f-4ce4-a6ad-08764b325b15" providerId="ADAL" clId="{9D86C80B-C324-4F68-8A36-C2EB371AB475}" dt="2020-10-16T21:06:05.452" v="9357"/>
          <ac:spMkLst>
            <pc:docMk/>
            <pc:sldMk cId="3250861787" sldId="366"/>
            <ac:spMk id="149" creationId="{5DB19987-0716-4639-A05D-C3DB12ADF9B2}"/>
          </ac:spMkLst>
        </pc:spChg>
        <pc:spChg chg="mod">
          <ac:chgData name="Jian" userId="dc9c5ffe-2e2f-4ce4-a6ad-08764b325b15" providerId="ADAL" clId="{9D86C80B-C324-4F68-8A36-C2EB371AB475}" dt="2020-10-16T21:06:05.452" v="9357"/>
          <ac:spMkLst>
            <pc:docMk/>
            <pc:sldMk cId="3250861787" sldId="366"/>
            <ac:spMk id="150" creationId="{F1CC05DF-A322-4F27-9DE7-37DC5441D21D}"/>
          </ac:spMkLst>
        </pc:spChg>
        <pc:grpChg chg="add mod">
          <ac:chgData name="Jian" userId="dc9c5ffe-2e2f-4ce4-a6ad-08764b325b15" providerId="ADAL" clId="{9D86C80B-C324-4F68-8A36-C2EB371AB475}" dt="2020-10-16T21:06:14.891" v="9380" actId="1076"/>
          <ac:grpSpMkLst>
            <pc:docMk/>
            <pc:sldMk cId="3250861787" sldId="366"/>
            <ac:grpSpMk id="6" creationId="{A0F1C6C2-4DB9-4921-A58D-C9BB24BB52A1}"/>
          </ac:grpSpMkLst>
        </pc:grpChg>
        <pc:grpChg chg="add mod">
          <ac:chgData name="Jian" userId="dc9c5ffe-2e2f-4ce4-a6ad-08764b325b15" providerId="ADAL" clId="{9D86C80B-C324-4F68-8A36-C2EB371AB475}" dt="2020-10-16T21:06:22.969" v="9423" actId="1035"/>
          <ac:grpSpMkLst>
            <pc:docMk/>
            <pc:sldMk cId="3250861787" sldId="366"/>
            <ac:grpSpMk id="143" creationId="{9C1CB233-D8DD-43B7-A153-A5846168B343}"/>
          </ac:grpSpMkLst>
        </pc:grpChg>
        <pc:graphicFrameChg chg="add mod modGraphic">
          <ac:chgData name="Jian" userId="dc9c5ffe-2e2f-4ce4-a6ad-08764b325b15" providerId="ADAL" clId="{9D86C80B-C324-4F68-8A36-C2EB371AB475}" dt="2020-10-16T21:07:22.202" v="9429" actId="207"/>
          <ac:graphicFrameMkLst>
            <pc:docMk/>
            <pc:sldMk cId="3250861787" sldId="366"/>
            <ac:graphicFrameMk id="151" creationId="{DAD73B0D-D5B8-42DD-A365-D86D249077C2}"/>
          </ac:graphicFrameMkLst>
        </pc:graphicFrameChg>
        <pc:graphicFrameChg chg="add mod">
          <ac:chgData name="Jian" userId="dc9c5ffe-2e2f-4ce4-a6ad-08764b325b15" providerId="ADAL" clId="{9D86C80B-C324-4F68-8A36-C2EB371AB475}" dt="2020-10-16T21:07:30.878" v="9441" actId="1038"/>
          <ac:graphicFrameMkLst>
            <pc:docMk/>
            <pc:sldMk cId="3250861787" sldId="366"/>
            <ac:graphicFrameMk id="152" creationId="{A6C4A7C2-A001-4D81-B90E-1E3BAA4AC309}"/>
          </ac:graphicFrameMkLst>
        </pc:graphicFrameChg>
        <pc:graphicFrameChg chg="add mod">
          <ac:chgData name="Jian" userId="dc9c5ffe-2e2f-4ce4-a6ad-08764b325b15" providerId="ADAL" clId="{9D86C80B-C324-4F68-8A36-C2EB371AB475}" dt="2020-10-16T21:06:54.216" v="9427" actId="1076"/>
          <ac:graphicFrameMkLst>
            <pc:docMk/>
            <pc:sldMk cId="3250861787" sldId="366"/>
            <ac:graphicFrameMk id="153" creationId="{DDA937E2-DF35-4730-A2AB-E14001CB0F87}"/>
          </ac:graphicFrameMkLst>
        </pc:graphicFrameChg>
        <pc:cxnChg chg="mod">
          <ac:chgData name="Jian" userId="dc9c5ffe-2e2f-4ce4-a6ad-08764b325b15" providerId="ADAL" clId="{9D86C80B-C324-4F68-8A36-C2EB371AB475}" dt="2020-10-16T21:06:05.452" v="9357"/>
          <ac:cxnSpMkLst>
            <pc:docMk/>
            <pc:sldMk cId="3250861787" sldId="366"/>
            <ac:cxnSpMk id="7" creationId="{4F21BFF3-0923-4733-8D18-1DCB9DE3DF8B}"/>
          </ac:cxnSpMkLst>
        </pc:cxnChg>
        <pc:cxnChg chg="mod">
          <ac:chgData name="Jian" userId="dc9c5ffe-2e2f-4ce4-a6ad-08764b325b15" providerId="ADAL" clId="{9D86C80B-C324-4F68-8A36-C2EB371AB475}" dt="2020-10-16T21:06:05.452" v="9357"/>
          <ac:cxnSpMkLst>
            <pc:docMk/>
            <pc:sldMk cId="3250861787" sldId="366"/>
            <ac:cxnSpMk id="8" creationId="{4D47804B-FE20-4578-B065-A839071FF436}"/>
          </ac:cxnSpMkLst>
        </pc:cxnChg>
        <pc:cxnChg chg="mod">
          <ac:chgData name="Jian" userId="dc9c5ffe-2e2f-4ce4-a6ad-08764b325b15" providerId="ADAL" clId="{9D86C80B-C324-4F68-8A36-C2EB371AB475}" dt="2020-10-16T21:06:05.452" v="9357"/>
          <ac:cxnSpMkLst>
            <pc:docMk/>
            <pc:sldMk cId="3250861787" sldId="366"/>
            <ac:cxnSpMk id="9" creationId="{2368BEC6-A643-4A00-8661-389F3C991501}"/>
          </ac:cxnSpMkLst>
        </pc:cxnChg>
        <pc:cxnChg chg="mod">
          <ac:chgData name="Jian" userId="dc9c5ffe-2e2f-4ce4-a6ad-08764b325b15" providerId="ADAL" clId="{9D86C80B-C324-4F68-8A36-C2EB371AB475}" dt="2020-10-16T21:06:05.452" v="9357"/>
          <ac:cxnSpMkLst>
            <pc:docMk/>
            <pc:sldMk cId="3250861787" sldId="366"/>
            <ac:cxnSpMk id="10" creationId="{78F70E6C-0B09-4AE5-9A3A-C1466F63B39E}"/>
          </ac:cxnSpMkLst>
        </pc:cxnChg>
        <pc:cxnChg chg="mod">
          <ac:chgData name="Jian" userId="dc9c5ffe-2e2f-4ce4-a6ad-08764b325b15" providerId="ADAL" clId="{9D86C80B-C324-4F68-8A36-C2EB371AB475}" dt="2020-10-16T21:06:05.452" v="9357"/>
          <ac:cxnSpMkLst>
            <pc:docMk/>
            <pc:sldMk cId="3250861787" sldId="366"/>
            <ac:cxnSpMk id="18" creationId="{C927A9B4-4B42-48E3-88C2-9BC49AAF25A7}"/>
          </ac:cxnSpMkLst>
        </pc:cxnChg>
        <pc:cxnChg chg="mod">
          <ac:chgData name="Jian" userId="dc9c5ffe-2e2f-4ce4-a6ad-08764b325b15" providerId="ADAL" clId="{9D86C80B-C324-4F68-8A36-C2EB371AB475}" dt="2020-10-16T21:06:05.452" v="9357"/>
          <ac:cxnSpMkLst>
            <pc:docMk/>
            <pc:sldMk cId="3250861787" sldId="366"/>
            <ac:cxnSpMk id="19" creationId="{1C3C9A9B-063D-4969-AA5E-5D38618F88F7}"/>
          </ac:cxnSpMkLst>
        </pc:cxnChg>
        <pc:cxnChg chg="mod">
          <ac:chgData name="Jian" userId="dc9c5ffe-2e2f-4ce4-a6ad-08764b325b15" providerId="ADAL" clId="{9D86C80B-C324-4F68-8A36-C2EB371AB475}" dt="2020-10-16T21:06:05.452" v="9357"/>
          <ac:cxnSpMkLst>
            <pc:docMk/>
            <pc:sldMk cId="3250861787" sldId="366"/>
            <ac:cxnSpMk id="20" creationId="{5D6D6E68-7265-4E5A-9C9C-84D4A7B708AD}"/>
          </ac:cxnSpMkLst>
        </pc:cxnChg>
        <pc:cxnChg chg="mod">
          <ac:chgData name="Jian" userId="dc9c5ffe-2e2f-4ce4-a6ad-08764b325b15" providerId="ADAL" clId="{9D86C80B-C324-4F68-8A36-C2EB371AB475}" dt="2020-10-16T21:06:05.452" v="9357"/>
          <ac:cxnSpMkLst>
            <pc:docMk/>
            <pc:sldMk cId="3250861787" sldId="366"/>
            <ac:cxnSpMk id="21" creationId="{455DC941-C65D-40B4-A651-8A10B65A8413}"/>
          </ac:cxnSpMkLst>
        </pc:cxnChg>
        <pc:cxnChg chg="mod">
          <ac:chgData name="Jian" userId="dc9c5ffe-2e2f-4ce4-a6ad-08764b325b15" providerId="ADAL" clId="{9D86C80B-C324-4F68-8A36-C2EB371AB475}" dt="2020-10-16T21:06:05.452" v="9357"/>
          <ac:cxnSpMkLst>
            <pc:docMk/>
            <pc:sldMk cId="3250861787" sldId="366"/>
            <ac:cxnSpMk id="22" creationId="{DF78CAD6-B5C1-4262-9B2B-D0A6F22A2DC7}"/>
          </ac:cxnSpMkLst>
        </pc:cxnChg>
        <pc:cxnChg chg="mod">
          <ac:chgData name="Jian" userId="dc9c5ffe-2e2f-4ce4-a6ad-08764b325b15" providerId="ADAL" clId="{9D86C80B-C324-4F68-8A36-C2EB371AB475}" dt="2020-10-16T21:06:05.452" v="9357"/>
          <ac:cxnSpMkLst>
            <pc:docMk/>
            <pc:sldMk cId="3250861787" sldId="366"/>
            <ac:cxnSpMk id="23" creationId="{65CE079F-9872-4630-BEA1-F44DC7753389}"/>
          </ac:cxnSpMkLst>
        </pc:cxnChg>
        <pc:cxnChg chg="mod">
          <ac:chgData name="Jian" userId="dc9c5ffe-2e2f-4ce4-a6ad-08764b325b15" providerId="ADAL" clId="{9D86C80B-C324-4F68-8A36-C2EB371AB475}" dt="2020-10-16T21:06:05.452" v="9357"/>
          <ac:cxnSpMkLst>
            <pc:docMk/>
            <pc:sldMk cId="3250861787" sldId="366"/>
            <ac:cxnSpMk id="24" creationId="{32AC844B-DCA3-47CD-A1FF-42E6619B6E50}"/>
          </ac:cxnSpMkLst>
        </pc:cxnChg>
        <pc:cxnChg chg="mod">
          <ac:chgData name="Jian" userId="dc9c5ffe-2e2f-4ce4-a6ad-08764b325b15" providerId="ADAL" clId="{9D86C80B-C324-4F68-8A36-C2EB371AB475}" dt="2020-10-16T21:06:05.452" v="9357"/>
          <ac:cxnSpMkLst>
            <pc:docMk/>
            <pc:sldMk cId="3250861787" sldId="366"/>
            <ac:cxnSpMk id="25" creationId="{5B8B60C2-7A3F-4C2D-B3D0-F240E92AC103}"/>
          </ac:cxnSpMkLst>
        </pc:cxnChg>
        <pc:cxnChg chg="mod">
          <ac:chgData name="Jian" userId="dc9c5ffe-2e2f-4ce4-a6ad-08764b325b15" providerId="ADAL" clId="{9D86C80B-C324-4F68-8A36-C2EB371AB475}" dt="2020-10-16T21:06:05.452" v="9357"/>
          <ac:cxnSpMkLst>
            <pc:docMk/>
            <pc:sldMk cId="3250861787" sldId="366"/>
            <ac:cxnSpMk id="29" creationId="{A850F482-3F7A-4CCE-921B-F019169C77F3}"/>
          </ac:cxnSpMkLst>
        </pc:cxnChg>
        <pc:cxnChg chg="mod">
          <ac:chgData name="Jian" userId="dc9c5ffe-2e2f-4ce4-a6ad-08764b325b15" providerId="ADAL" clId="{9D86C80B-C324-4F68-8A36-C2EB371AB475}" dt="2020-10-16T21:06:05.452" v="9357"/>
          <ac:cxnSpMkLst>
            <pc:docMk/>
            <pc:sldMk cId="3250861787" sldId="366"/>
            <ac:cxnSpMk id="30" creationId="{F7EDD6A8-22DD-4493-828C-2787B7C90300}"/>
          </ac:cxnSpMkLst>
        </pc:cxnChg>
        <pc:cxnChg chg="mod">
          <ac:chgData name="Jian" userId="dc9c5ffe-2e2f-4ce4-a6ad-08764b325b15" providerId="ADAL" clId="{9D86C80B-C324-4F68-8A36-C2EB371AB475}" dt="2020-10-16T21:06:05.452" v="9357"/>
          <ac:cxnSpMkLst>
            <pc:docMk/>
            <pc:sldMk cId="3250861787" sldId="366"/>
            <ac:cxnSpMk id="31" creationId="{03ECB7F1-CB18-468B-B691-83945FCFEB38}"/>
          </ac:cxnSpMkLst>
        </pc:cxnChg>
        <pc:cxnChg chg="mod">
          <ac:chgData name="Jian" userId="dc9c5ffe-2e2f-4ce4-a6ad-08764b325b15" providerId="ADAL" clId="{9D86C80B-C324-4F68-8A36-C2EB371AB475}" dt="2020-10-16T21:06:05.452" v="9357"/>
          <ac:cxnSpMkLst>
            <pc:docMk/>
            <pc:sldMk cId="3250861787" sldId="366"/>
            <ac:cxnSpMk id="32" creationId="{2838CF79-B483-4DFF-9777-3265CAFFBEAA}"/>
          </ac:cxnSpMkLst>
        </pc:cxnChg>
        <pc:cxnChg chg="mod">
          <ac:chgData name="Jian" userId="dc9c5ffe-2e2f-4ce4-a6ad-08764b325b15" providerId="ADAL" clId="{9D86C80B-C324-4F68-8A36-C2EB371AB475}" dt="2020-10-16T21:06:05.452" v="9357"/>
          <ac:cxnSpMkLst>
            <pc:docMk/>
            <pc:sldMk cId="3250861787" sldId="366"/>
            <ac:cxnSpMk id="33" creationId="{FEF1FF1A-FE72-4C49-8E2D-8DE56EDBC173}"/>
          </ac:cxnSpMkLst>
        </pc:cxnChg>
        <pc:cxnChg chg="mod">
          <ac:chgData name="Jian" userId="dc9c5ffe-2e2f-4ce4-a6ad-08764b325b15" providerId="ADAL" clId="{9D86C80B-C324-4F68-8A36-C2EB371AB475}" dt="2020-10-16T21:06:05.452" v="9357"/>
          <ac:cxnSpMkLst>
            <pc:docMk/>
            <pc:sldMk cId="3250861787" sldId="366"/>
            <ac:cxnSpMk id="34" creationId="{3ECAF934-A445-4DCF-9FD9-70FC89ED1BF4}"/>
          </ac:cxnSpMkLst>
        </pc:cxnChg>
        <pc:cxnChg chg="mod">
          <ac:chgData name="Jian" userId="dc9c5ffe-2e2f-4ce4-a6ad-08764b325b15" providerId="ADAL" clId="{9D86C80B-C324-4F68-8A36-C2EB371AB475}" dt="2020-10-16T21:06:05.452" v="9357"/>
          <ac:cxnSpMkLst>
            <pc:docMk/>
            <pc:sldMk cId="3250861787" sldId="366"/>
            <ac:cxnSpMk id="35" creationId="{8CCD7369-72E8-4FC4-AD83-FEE3F03EB9E2}"/>
          </ac:cxnSpMkLst>
        </pc:cxnChg>
        <pc:cxnChg chg="mod">
          <ac:chgData name="Jian" userId="dc9c5ffe-2e2f-4ce4-a6ad-08764b325b15" providerId="ADAL" clId="{9D86C80B-C324-4F68-8A36-C2EB371AB475}" dt="2020-10-16T21:06:05.452" v="9357"/>
          <ac:cxnSpMkLst>
            <pc:docMk/>
            <pc:sldMk cId="3250861787" sldId="366"/>
            <ac:cxnSpMk id="39" creationId="{FCE69CFF-4560-43D8-A047-0C361F2363FA}"/>
          </ac:cxnSpMkLst>
        </pc:cxnChg>
        <pc:cxnChg chg="mod">
          <ac:chgData name="Jian" userId="dc9c5ffe-2e2f-4ce4-a6ad-08764b325b15" providerId="ADAL" clId="{9D86C80B-C324-4F68-8A36-C2EB371AB475}" dt="2020-10-16T21:06:05.452" v="9357"/>
          <ac:cxnSpMkLst>
            <pc:docMk/>
            <pc:sldMk cId="3250861787" sldId="366"/>
            <ac:cxnSpMk id="40" creationId="{136B14FD-BD0C-4DAF-80FE-CC8B352F1CFC}"/>
          </ac:cxnSpMkLst>
        </pc:cxnChg>
        <pc:cxnChg chg="mod">
          <ac:chgData name="Jian" userId="dc9c5ffe-2e2f-4ce4-a6ad-08764b325b15" providerId="ADAL" clId="{9D86C80B-C324-4F68-8A36-C2EB371AB475}" dt="2020-10-16T21:06:05.452" v="9357"/>
          <ac:cxnSpMkLst>
            <pc:docMk/>
            <pc:sldMk cId="3250861787" sldId="366"/>
            <ac:cxnSpMk id="41" creationId="{EB6C8B55-1A7B-47B7-BD7D-A803E87DB54E}"/>
          </ac:cxnSpMkLst>
        </pc:cxnChg>
        <pc:cxnChg chg="mod">
          <ac:chgData name="Jian" userId="dc9c5ffe-2e2f-4ce4-a6ad-08764b325b15" providerId="ADAL" clId="{9D86C80B-C324-4F68-8A36-C2EB371AB475}" dt="2020-10-16T21:06:05.452" v="9357"/>
          <ac:cxnSpMkLst>
            <pc:docMk/>
            <pc:sldMk cId="3250861787" sldId="366"/>
            <ac:cxnSpMk id="42" creationId="{F555CF48-868A-472C-99C6-76C7A09C0741}"/>
          </ac:cxnSpMkLst>
        </pc:cxnChg>
        <pc:cxnChg chg="mod">
          <ac:chgData name="Jian" userId="dc9c5ffe-2e2f-4ce4-a6ad-08764b325b15" providerId="ADAL" clId="{9D86C80B-C324-4F68-8A36-C2EB371AB475}" dt="2020-10-16T21:06:05.452" v="9357"/>
          <ac:cxnSpMkLst>
            <pc:docMk/>
            <pc:sldMk cId="3250861787" sldId="366"/>
            <ac:cxnSpMk id="43" creationId="{3604F8F0-D299-406C-8616-51218879F529}"/>
          </ac:cxnSpMkLst>
        </pc:cxnChg>
        <pc:cxnChg chg="mod">
          <ac:chgData name="Jian" userId="dc9c5ffe-2e2f-4ce4-a6ad-08764b325b15" providerId="ADAL" clId="{9D86C80B-C324-4F68-8A36-C2EB371AB475}" dt="2020-10-16T21:06:05.452" v="9357"/>
          <ac:cxnSpMkLst>
            <pc:docMk/>
            <pc:sldMk cId="3250861787" sldId="366"/>
            <ac:cxnSpMk id="44" creationId="{C314EC89-DDF5-42D0-8255-FBEE1FA00CE1}"/>
          </ac:cxnSpMkLst>
        </pc:cxnChg>
        <pc:cxnChg chg="mod">
          <ac:chgData name="Jian" userId="dc9c5ffe-2e2f-4ce4-a6ad-08764b325b15" providerId="ADAL" clId="{9D86C80B-C324-4F68-8A36-C2EB371AB475}" dt="2020-10-16T21:06:05.452" v="9357"/>
          <ac:cxnSpMkLst>
            <pc:docMk/>
            <pc:sldMk cId="3250861787" sldId="366"/>
            <ac:cxnSpMk id="45" creationId="{CD253B08-D14E-470E-A3BE-60379D7900EB}"/>
          </ac:cxnSpMkLst>
        </pc:cxnChg>
        <pc:cxnChg chg="mod">
          <ac:chgData name="Jian" userId="dc9c5ffe-2e2f-4ce4-a6ad-08764b325b15" providerId="ADAL" clId="{9D86C80B-C324-4F68-8A36-C2EB371AB475}" dt="2020-10-16T21:06:05.452" v="9357"/>
          <ac:cxnSpMkLst>
            <pc:docMk/>
            <pc:sldMk cId="3250861787" sldId="366"/>
            <ac:cxnSpMk id="49" creationId="{4F67C612-CD06-4B2F-8F4B-5ECE9141EA44}"/>
          </ac:cxnSpMkLst>
        </pc:cxnChg>
        <pc:cxnChg chg="mod">
          <ac:chgData name="Jian" userId="dc9c5ffe-2e2f-4ce4-a6ad-08764b325b15" providerId="ADAL" clId="{9D86C80B-C324-4F68-8A36-C2EB371AB475}" dt="2020-10-16T21:06:05.452" v="9357"/>
          <ac:cxnSpMkLst>
            <pc:docMk/>
            <pc:sldMk cId="3250861787" sldId="366"/>
            <ac:cxnSpMk id="50" creationId="{36983478-6540-447F-8B34-037B399FAAA5}"/>
          </ac:cxnSpMkLst>
        </pc:cxnChg>
        <pc:cxnChg chg="mod">
          <ac:chgData name="Jian" userId="dc9c5ffe-2e2f-4ce4-a6ad-08764b325b15" providerId="ADAL" clId="{9D86C80B-C324-4F68-8A36-C2EB371AB475}" dt="2020-10-16T21:06:05.452" v="9357"/>
          <ac:cxnSpMkLst>
            <pc:docMk/>
            <pc:sldMk cId="3250861787" sldId="366"/>
            <ac:cxnSpMk id="51" creationId="{20E68B0F-FC06-4904-A44E-BC6722DB1191}"/>
          </ac:cxnSpMkLst>
        </pc:cxnChg>
        <pc:cxnChg chg="mod">
          <ac:chgData name="Jian" userId="dc9c5ffe-2e2f-4ce4-a6ad-08764b325b15" providerId="ADAL" clId="{9D86C80B-C324-4F68-8A36-C2EB371AB475}" dt="2020-10-16T21:06:05.452" v="9357"/>
          <ac:cxnSpMkLst>
            <pc:docMk/>
            <pc:sldMk cId="3250861787" sldId="366"/>
            <ac:cxnSpMk id="52" creationId="{AC3979D1-3254-4B09-B089-91DF6DA73538}"/>
          </ac:cxnSpMkLst>
        </pc:cxnChg>
        <pc:cxnChg chg="mod">
          <ac:chgData name="Jian" userId="dc9c5ffe-2e2f-4ce4-a6ad-08764b325b15" providerId="ADAL" clId="{9D86C80B-C324-4F68-8A36-C2EB371AB475}" dt="2020-10-16T21:06:05.452" v="9357"/>
          <ac:cxnSpMkLst>
            <pc:docMk/>
            <pc:sldMk cId="3250861787" sldId="366"/>
            <ac:cxnSpMk id="53" creationId="{4DD7A208-CFF0-4D61-889B-09CAF225B3D3}"/>
          </ac:cxnSpMkLst>
        </pc:cxnChg>
        <pc:cxnChg chg="mod">
          <ac:chgData name="Jian" userId="dc9c5ffe-2e2f-4ce4-a6ad-08764b325b15" providerId="ADAL" clId="{9D86C80B-C324-4F68-8A36-C2EB371AB475}" dt="2020-10-16T21:06:05.452" v="9357"/>
          <ac:cxnSpMkLst>
            <pc:docMk/>
            <pc:sldMk cId="3250861787" sldId="366"/>
            <ac:cxnSpMk id="54" creationId="{4891DF15-2D22-4583-9BEA-930060B6C347}"/>
          </ac:cxnSpMkLst>
        </pc:cxnChg>
        <pc:cxnChg chg="mod">
          <ac:chgData name="Jian" userId="dc9c5ffe-2e2f-4ce4-a6ad-08764b325b15" providerId="ADAL" clId="{9D86C80B-C324-4F68-8A36-C2EB371AB475}" dt="2020-10-16T21:06:05.452" v="9357"/>
          <ac:cxnSpMkLst>
            <pc:docMk/>
            <pc:sldMk cId="3250861787" sldId="366"/>
            <ac:cxnSpMk id="55" creationId="{B210F28D-3498-4CA4-8025-CFF57C1C36E7}"/>
          </ac:cxnSpMkLst>
        </pc:cxnChg>
        <pc:cxnChg chg="mod">
          <ac:chgData name="Jian" userId="dc9c5ffe-2e2f-4ce4-a6ad-08764b325b15" providerId="ADAL" clId="{9D86C80B-C324-4F68-8A36-C2EB371AB475}" dt="2020-10-16T21:06:05.452" v="9357"/>
          <ac:cxnSpMkLst>
            <pc:docMk/>
            <pc:sldMk cId="3250861787" sldId="366"/>
            <ac:cxnSpMk id="58" creationId="{E2B79315-31B3-4D10-B64D-98E8B4B5D24C}"/>
          </ac:cxnSpMkLst>
        </pc:cxnChg>
        <pc:cxnChg chg="mod">
          <ac:chgData name="Jian" userId="dc9c5ffe-2e2f-4ce4-a6ad-08764b325b15" providerId="ADAL" clId="{9D86C80B-C324-4F68-8A36-C2EB371AB475}" dt="2020-10-16T21:06:05.452" v="9357"/>
          <ac:cxnSpMkLst>
            <pc:docMk/>
            <pc:sldMk cId="3250861787" sldId="366"/>
            <ac:cxnSpMk id="59" creationId="{8336954D-7905-479C-A622-DD3091779B65}"/>
          </ac:cxnSpMkLst>
        </pc:cxnChg>
        <pc:cxnChg chg="mod">
          <ac:chgData name="Jian" userId="dc9c5ffe-2e2f-4ce4-a6ad-08764b325b15" providerId="ADAL" clId="{9D86C80B-C324-4F68-8A36-C2EB371AB475}" dt="2020-10-16T21:06:05.452" v="9357"/>
          <ac:cxnSpMkLst>
            <pc:docMk/>
            <pc:sldMk cId="3250861787" sldId="366"/>
            <ac:cxnSpMk id="60" creationId="{CF148A49-0678-467F-8CBE-8D36DE4F8D00}"/>
          </ac:cxnSpMkLst>
        </pc:cxnChg>
        <pc:cxnChg chg="mod">
          <ac:chgData name="Jian" userId="dc9c5ffe-2e2f-4ce4-a6ad-08764b325b15" providerId="ADAL" clId="{9D86C80B-C324-4F68-8A36-C2EB371AB475}" dt="2020-10-16T21:06:05.452" v="9357"/>
          <ac:cxnSpMkLst>
            <pc:docMk/>
            <pc:sldMk cId="3250861787" sldId="366"/>
            <ac:cxnSpMk id="61" creationId="{FEC2C9CF-1897-4ADF-B02E-BD78A467A98F}"/>
          </ac:cxnSpMkLst>
        </pc:cxnChg>
        <pc:cxnChg chg="mod">
          <ac:chgData name="Jian" userId="dc9c5ffe-2e2f-4ce4-a6ad-08764b325b15" providerId="ADAL" clId="{9D86C80B-C324-4F68-8A36-C2EB371AB475}" dt="2020-10-16T21:06:05.452" v="9357"/>
          <ac:cxnSpMkLst>
            <pc:docMk/>
            <pc:sldMk cId="3250861787" sldId="366"/>
            <ac:cxnSpMk id="62" creationId="{A0CDE523-0E26-44F1-A84C-033F92A39E6D}"/>
          </ac:cxnSpMkLst>
        </pc:cxnChg>
        <pc:cxnChg chg="mod">
          <ac:chgData name="Jian" userId="dc9c5ffe-2e2f-4ce4-a6ad-08764b325b15" providerId="ADAL" clId="{9D86C80B-C324-4F68-8A36-C2EB371AB475}" dt="2020-10-16T21:06:05.452" v="9357"/>
          <ac:cxnSpMkLst>
            <pc:docMk/>
            <pc:sldMk cId="3250861787" sldId="366"/>
            <ac:cxnSpMk id="63" creationId="{C9D5A4A6-ACE9-43AF-B57E-F682C1461360}"/>
          </ac:cxnSpMkLst>
        </pc:cxnChg>
        <pc:cxnChg chg="mod">
          <ac:chgData name="Jian" userId="dc9c5ffe-2e2f-4ce4-a6ad-08764b325b15" providerId="ADAL" clId="{9D86C80B-C324-4F68-8A36-C2EB371AB475}" dt="2020-10-16T21:06:05.452" v="9357"/>
          <ac:cxnSpMkLst>
            <pc:docMk/>
            <pc:sldMk cId="3250861787" sldId="366"/>
            <ac:cxnSpMk id="66" creationId="{266BC17D-1347-4F20-8A14-AB5AEFDBFE2E}"/>
          </ac:cxnSpMkLst>
        </pc:cxnChg>
        <pc:cxnChg chg="mod">
          <ac:chgData name="Jian" userId="dc9c5ffe-2e2f-4ce4-a6ad-08764b325b15" providerId="ADAL" clId="{9D86C80B-C324-4F68-8A36-C2EB371AB475}" dt="2020-10-16T21:06:05.452" v="9357"/>
          <ac:cxnSpMkLst>
            <pc:docMk/>
            <pc:sldMk cId="3250861787" sldId="366"/>
            <ac:cxnSpMk id="67" creationId="{D7ABA5F7-843E-4005-A7CC-955FDA832346}"/>
          </ac:cxnSpMkLst>
        </pc:cxnChg>
        <pc:cxnChg chg="mod">
          <ac:chgData name="Jian" userId="dc9c5ffe-2e2f-4ce4-a6ad-08764b325b15" providerId="ADAL" clId="{9D86C80B-C324-4F68-8A36-C2EB371AB475}" dt="2020-10-16T21:06:05.452" v="9357"/>
          <ac:cxnSpMkLst>
            <pc:docMk/>
            <pc:sldMk cId="3250861787" sldId="366"/>
            <ac:cxnSpMk id="68" creationId="{78CF7702-96B8-4DE8-9153-4F2247D12F38}"/>
          </ac:cxnSpMkLst>
        </pc:cxnChg>
        <pc:cxnChg chg="mod">
          <ac:chgData name="Jian" userId="dc9c5ffe-2e2f-4ce4-a6ad-08764b325b15" providerId="ADAL" clId="{9D86C80B-C324-4F68-8A36-C2EB371AB475}" dt="2020-10-16T21:06:05.452" v="9357"/>
          <ac:cxnSpMkLst>
            <pc:docMk/>
            <pc:sldMk cId="3250861787" sldId="366"/>
            <ac:cxnSpMk id="69" creationId="{471EF1ED-2910-4CB1-8ABB-09E8C0ACDCFE}"/>
          </ac:cxnSpMkLst>
        </pc:cxnChg>
        <pc:cxnChg chg="mod">
          <ac:chgData name="Jian" userId="dc9c5ffe-2e2f-4ce4-a6ad-08764b325b15" providerId="ADAL" clId="{9D86C80B-C324-4F68-8A36-C2EB371AB475}" dt="2020-10-16T21:06:05.452" v="9357"/>
          <ac:cxnSpMkLst>
            <pc:docMk/>
            <pc:sldMk cId="3250861787" sldId="366"/>
            <ac:cxnSpMk id="70" creationId="{DBFEAA9D-C0A1-40B8-9502-4C62A3C46E7D}"/>
          </ac:cxnSpMkLst>
        </pc:cxnChg>
        <pc:cxnChg chg="mod">
          <ac:chgData name="Jian" userId="dc9c5ffe-2e2f-4ce4-a6ad-08764b325b15" providerId="ADAL" clId="{9D86C80B-C324-4F68-8A36-C2EB371AB475}" dt="2020-10-16T21:06:05.452" v="9357"/>
          <ac:cxnSpMkLst>
            <pc:docMk/>
            <pc:sldMk cId="3250861787" sldId="366"/>
            <ac:cxnSpMk id="71" creationId="{C448C7CC-67EB-4349-B925-4FD6176FF4D3}"/>
          </ac:cxnSpMkLst>
        </pc:cxnChg>
        <pc:cxnChg chg="mod">
          <ac:chgData name="Jian" userId="dc9c5ffe-2e2f-4ce4-a6ad-08764b325b15" providerId="ADAL" clId="{9D86C80B-C324-4F68-8A36-C2EB371AB475}" dt="2020-10-16T21:06:05.452" v="9357"/>
          <ac:cxnSpMkLst>
            <pc:docMk/>
            <pc:sldMk cId="3250861787" sldId="366"/>
            <ac:cxnSpMk id="75" creationId="{43135974-6141-4A55-8D34-558B06B6BD14}"/>
          </ac:cxnSpMkLst>
        </pc:cxnChg>
        <pc:cxnChg chg="mod">
          <ac:chgData name="Jian" userId="dc9c5ffe-2e2f-4ce4-a6ad-08764b325b15" providerId="ADAL" clId="{9D86C80B-C324-4F68-8A36-C2EB371AB475}" dt="2020-10-16T21:06:05.452" v="9357"/>
          <ac:cxnSpMkLst>
            <pc:docMk/>
            <pc:sldMk cId="3250861787" sldId="366"/>
            <ac:cxnSpMk id="76" creationId="{48E6F4D2-80AA-49ED-8E12-AAD05D926583}"/>
          </ac:cxnSpMkLst>
        </pc:cxnChg>
        <pc:cxnChg chg="mod">
          <ac:chgData name="Jian" userId="dc9c5ffe-2e2f-4ce4-a6ad-08764b325b15" providerId="ADAL" clId="{9D86C80B-C324-4F68-8A36-C2EB371AB475}" dt="2020-10-16T21:06:05.452" v="9357"/>
          <ac:cxnSpMkLst>
            <pc:docMk/>
            <pc:sldMk cId="3250861787" sldId="366"/>
            <ac:cxnSpMk id="77" creationId="{CDA4D95E-C95F-4E02-A045-87CAB06C6E97}"/>
          </ac:cxnSpMkLst>
        </pc:cxnChg>
        <pc:cxnChg chg="mod">
          <ac:chgData name="Jian" userId="dc9c5ffe-2e2f-4ce4-a6ad-08764b325b15" providerId="ADAL" clId="{9D86C80B-C324-4F68-8A36-C2EB371AB475}" dt="2020-10-16T21:06:05.452" v="9357"/>
          <ac:cxnSpMkLst>
            <pc:docMk/>
            <pc:sldMk cId="3250861787" sldId="366"/>
            <ac:cxnSpMk id="78" creationId="{B6D79694-22B8-469D-BFBD-CF21AA0F4B89}"/>
          </ac:cxnSpMkLst>
        </pc:cxnChg>
        <pc:cxnChg chg="mod">
          <ac:chgData name="Jian" userId="dc9c5ffe-2e2f-4ce4-a6ad-08764b325b15" providerId="ADAL" clId="{9D86C80B-C324-4F68-8A36-C2EB371AB475}" dt="2020-10-16T21:06:05.452" v="9357"/>
          <ac:cxnSpMkLst>
            <pc:docMk/>
            <pc:sldMk cId="3250861787" sldId="366"/>
            <ac:cxnSpMk id="79" creationId="{FCF17070-216E-4E7C-86D1-15F98276C3AD}"/>
          </ac:cxnSpMkLst>
        </pc:cxnChg>
        <pc:cxnChg chg="mod">
          <ac:chgData name="Jian" userId="dc9c5ffe-2e2f-4ce4-a6ad-08764b325b15" providerId="ADAL" clId="{9D86C80B-C324-4F68-8A36-C2EB371AB475}" dt="2020-10-16T21:06:05.452" v="9357"/>
          <ac:cxnSpMkLst>
            <pc:docMk/>
            <pc:sldMk cId="3250861787" sldId="366"/>
            <ac:cxnSpMk id="80" creationId="{2A8FB74F-EE36-4BC5-B683-9134548355CE}"/>
          </ac:cxnSpMkLst>
        </pc:cxnChg>
        <pc:cxnChg chg="mod">
          <ac:chgData name="Jian" userId="dc9c5ffe-2e2f-4ce4-a6ad-08764b325b15" providerId="ADAL" clId="{9D86C80B-C324-4F68-8A36-C2EB371AB475}" dt="2020-10-16T21:06:05.452" v="9357"/>
          <ac:cxnSpMkLst>
            <pc:docMk/>
            <pc:sldMk cId="3250861787" sldId="366"/>
            <ac:cxnSpMk id="81" creationId="{6334FE1F-0385-42B8-8126-2BF8E8AAD605}"/>
          </ac:cxnSpMkLst>
        </pc:cxnChg>
        <pc:cxnChg chg="mod">
          <ac:chgData name="Jian" userId="dc9c5ffe-2e2f-4ce4-a6ad-08764b325b15" providerId="ADAL" clId="{9D86C80B-C324-4F68-8A36-C2EB371AB475}" dt="2020-10-16T21:06:05.452" v="9357"/>
          <ac:cxnSpMkLst>
            <pc:docMk/>
            <pc:sldMk cId="3250861787" sldId="366"/>
            <ac:cxnSpMk id="84" creationId="{9651FBEB-0D03-4593-AA20-1D6FE9109259}"/>
          </ac:cxnSpMkLst>
        </pc:cxnChg>
        <pc:cxnChg chg="mod">
          <ac:chgData name="Jian" userId="dc9c5ffe-2e2f-4ce4-a6ad-08764b325b15" providerId="ADAL" clId="{9D86C80B-C324-4F68-8A36-C2EB371AB475}" dt="2020-10-16T21:06:05.452" v="9357"/>
          <ac:cxnSpMkLst>
            <pc:docMk/>
            <pc:sldMk cId="3250861787" sldId="366"/>
            <ac:cxnSpMk id="85" creationId="{85923674-7FE9-4889-B473-D2813396D4A3}"/>
          </ac:cxnSpMkLst>
        </pc:cxnChg>
        <pc:cxnChg chg="mod">
          <ac:chgData name="Jian" userId="dc9c5ffe-2e2f-4ce4-a6ad-08764b325b15" providerId="ADAL" clId="{9D86C80B-C324-4F68-8A36-C2EB371AB475}" dt="2020-10-16T21:06:05.452" v="9357"/>
          <ac:cxnSpMkLst>
            <pc:docMk/>
            <pc:sldMk cId="3250861787" sldId="366"/>
            <ac:cxnSpMk id="86" creationId="{B9FF4502-E5F3-447F-8425-CD594409F814}"/>
          </ac:cxnSpMkLst>
        </pc:cxnChg>
        <pc:cxnChg chg="mod">
          <ac:chgData name="Jian" userId="dc9c5ffe-2e2f-4ce4-a6ad-08764b325b15" providerId="ADAL" clId="{9D86C80B-C324-4F68-8A36-C2EB371AB475}" dt="2020-10-16T21:06:05.452" v="9357"/>
          <ac:cxnSpMkLst>
            <pc:docMk/>
            <pc:sldMk cId="3250861787" sldId="366"/>
            <ac:cxnSpMk id="87" creationId="{0FD6E5CB-1439-416A-88D2-14D0F14B30F4}"/>
          </ac:cxnSpMkLst>
        </pc:cxnChg>
        <pc:cxnChg chg="mod">
          <ac:chgData name="Jian" userId="dc9c5ffe-2e2f-4ce4-a6ad-08764b325b15" providerId="ADAL" clId="{9D86C80B-C324-4F68-8A36-C2EB371AB475}" dt="2020-10-16T21:06:05.452" v="9357"/>
          <ac:cxnSpMkLst>
            <pc:docMk/>
            <pc:sldMk cId="3250861787" sldId="366"/>
            <ac:cxnSpMk id="88" creationId="{6CD23DE4-F2C0-4ACC-B2CD-3DC1B7058E89}"/>
          </ac:cxnSpMkLst>
        </pc:cxnChg>
        <pc:cxnChg chg="mod">
          <ac:chgData name="Jian" userId="dc9c5ffe-2e2f-4ce4-a6ad-08764b325b15" providerId="ADAL" clId="{9D86C80B-C324-4F68-8A36-C2EB371AB475}" dt="2020-10-16T21:06:05.452" v="9357"/>
          <ac:cxnSpMkLst>
            <pc:docMk/>
            <pc:sldMk cId="3250861787" sldId="366"/>
            <ac:cxnSpMk id="89" creationId="{EF6ACB36-7651-40D6-89D1-AA9190499181}"/>
          </ac:cxnSpMkLst>
        </pc:cxnChg>
        <pc:cxnChg chg="mod">
          <ac:chgData name="Jian" userId="dc9c5ffe-2e2f-4ce4-a6ad-08764b325b15" providerId="ADAL" clId="{9D86C80B-C324-4F68-8A36-C2EB371AB475}" dt="2020-10-16T21:06:05.452" v="9357"/>
          <ac:cxnSpMkLst>
            <pc:docMk/>
            <pc:sldMk cId="3250861787" sldId="366"/>
            <ac:cxnSpMk id="92" creationId="{0D2042C8-AE7B-4FC5-ADAF-0EA455E7CB10}"/>
          </ac:cxnSpMkLst>
        </pc:cxnChg>
        <pc:cxnChg chg="mod">
          <ac:chgData name="Jian" userId="dc9c5ffe-2e2f-4ce4-a6ad-08764b325b15" providerId="ADAL" clId="{9D86C80B-C324-4F68-8A36-C2EB371AB475}" dt="2020-10-16T21:06:05.452" v="9357"/>
          <ac:cxnSpMkLst>
            <pc:docMk/>
            <pc:sldMk cId="3250861787" sldId="366"/>
            <ac:cxnSpMk id="93" creationId="{A5F37CD7-9DF5-485A-8CC0-0A450D9CC4A6}"/>
          </ac:cxnSpMkLst>
        </pc:cxnChg>
        <pc:cxnChg chg="mod">
          <ac:chgData name="Jian" userId="dc9c5ffe-2e2f-4ce4-a6ad-08764b325b15" providerId="ADAL" clId="{9D86C80B-C324-4F68-8A36-C2EB371AB475}" dt="2020-10-16T21:06:05.452" v="9357"/>
          <ac:cxnSpMkLst>
            <pc:docMk/>
            <pc:sldMk cId="3250861787" sldId="366"/>
            <ac:cxnSpMk id="94" creationId="{06A3B744-88A5-495F-BE31-A78C7C0E4F01}"/>
          </ac:cxnSpMkLst>
        </pc:cxnChg>
        <pc:cxnChg chg="mod">
          <ac:chgData name="Jian" userId="dc9c5ffe-2e2f-4ce4-a6ad-08764b325b15" providerId="ADAL" clId="{9D86C80B-C324-4F68-8A36-C2EB371AB475}" dt="2020-10-16T21:06:05.452" v="9357"/>
          <ac:cxnSpMkLst>
            <pc:docMk/>
            <pc:sldMk cId="3250861787" sldId="366"/>
            <ac:cxnSpMk id="95" creationId="{0D921CAA-57C9-444F-8224-E5078948E794}"/>
          </ac:cxnSpMkLst>
        </pc:cxnChg>
        <pc:cxnChg chg="mod">
          <ac:chgData name="Jian" userId="dc9c5ffe-2e2f-4ce4-a6ad-08764b325b15" providerId="ADAL" clId="{9D86C80B-C324-4F68-8A36-C2EB371AB475}" dt="2020-10-16T21:06:05.452" v="9357"/>
          <ac:cxnSpMkLst>
            <pc:docMk/>
            <pc:sldMk cId="3250861787" sldId="366"/>
            <ac:cxnSpMk id="96" creationId="{8779ABB3-3C31-4B05-9EE8-BFE1AE3253B9}"/>
          </ac:cxnSpMkLst>
        </pc:cxnChg>
        <pc:cxnChg chg="mod">
          <ac:chgData name="Jian" userId="dc9c5ffe-2e2f-4ce4-a6ad-08764b325b15" providerId="ADAL" clId="{9D86C80B-C324-4F68-8A36-C2EB371AB475}" dt="2020-10-16T21:06:05.452" v="9357"/>
          <ac:cxnSpMkLst>
            <pc:docMk/>
            <pc:sldMk cId="3250861787" sldId="366"/>
            <ac:cxnSpMk id="97" creationId="{569A74AE-0C09-42EF-861F-AFA5F6F7D0E3}"/>
          </ac:cxnSpMkLst>
        </pc:cxnChg>
        <pc:cxnChg chg="mod">
          <ac:chgData name="Jian" userId="dc9c5ffe-2e2f-4ce4-a6ad-08764b325b15" providerId="ADAL" clId="{9D86C80B-C324-4F68-8A36-C2EB371AB475}" dt="2020-10-16T21:06:05.452" v="9357"/>
          <ac:cxnSpMkLst>
            <pc:docMk/>
            <pc:sldMk cId="3250861787" sldId="366"/>
            <ac:cxnSpMk id="98" creationId="{E45E4A49-C08E-430E-976F-004D83D9D9E4}"/>
          </ac:cxnSpMkLst>
        </pc:cxnChg>
        <pc:cxnChg chg="mod">
          <ac:chgData name="Jian" userId="dc9c5ffe-2e2f-4ce4-a6ad-08764b325b15" providerId="ADAL" clId="{9D86C80B-C324-4F68-8A36-C2EB371AB475}" dt="2020-10-16T21:06:05.452" v="9357"/>
          <ac:cxnSpMkLst>
            <pc:docMk/>
            <pc:sldMk cId="3250861787" sldId="366"/>
            <ac:cxnSpMk id="99" creationId="{4108799D-F711-43BE-89CC-96E682BDA679}"/>
          </ac:cxnSpMkLst>
        </pc:cxnChg>
        <pc:cxnChg chg="mod">
          <ac:chgData name="Jian" userId="dc9c5ffe-2e2f-4ce4-a6ad-08764b325b15" providerId="ADAL" clId="{9D86C80B-C324-4F68-8A36-C2EB371AB475}" dt="2020-10-16T21:06:05.452" v="9357"/>
          <ac:cxnSpMkLst>
            <pc:docMk/>
            <pc:sldMk cId="3250861787" sldId="366"/>
            <ac:cxnSpMk id="100" creationId="{C66A2F25-85C1-4C50-B302-4CB874EA0B3D}"/>
          </ac:cxnSpMkLst>
        </pc:cxnChg>
        <pc:cxnChg chg="mod">
          <ac:chgData name="Jian" userId="dc9c5ffe-2e2f-4ce4-a6ad-08764b325b15" providerId="ADAL" clId="{9D86C80B-C324-4F68-8A36-C2EB371AB475}" dt="2020-10-16T21:06:05.452" v="9357"/>
          <ac:cxnSpMkLst>
            <pc:docMk/>
            <pc:sldMk cId="3250861787" sldId="366"/>
            <ac:cxnSpMk id="101" creationId="{FECC530D-F0B8-4530-AB7F-2EAF186A2B8A}"/>
          </ac:cxnSpMkLst>
        </pc:cxnChg>
        <pc:cxnChg chg="mod">
          <ac:chgData name="Jian" userId="dc9c5ffe-2e2f-4ce4-a6ad-08764b325b15" providerId="ADAL" clId="{9D86C80B-C324-4F68-8A36-C2EB371AB475}" dt="2020-10-16T21:06:05.452" v="9357"/>
          <ac:cxnSpMkLst>
            <pc:docMk/>
            <pc:sldMk cId="3250861787" sldId="366"/>
            <ac:cxnSpMk id="103" creationId="{1DD75383-245E-42D7-9691-7F9BFFAA8DC5}"/>
          </ac:cxnSpMkLst>
        </pc:cxnChg>
        <pc:cxnChg chg="mod">
          <ac:chgData name="Jian" userId="dc9c5ffe-2e2f-4ce4-a6ad-08764b325b15" providerId="ADAL" clId="{9D86C80B-C324-4F68-8A36-C2EB371AB475}" dt="2020-10-16T21:06:05.452" v="9357"/>
          <ac:cxnSpMkLst>
            <pc:docMk/>
            <pc:sldMk cId="3250861787" sldId="366"/>
            <ac:cxnSpMk id="104" creationId="{509F82FB-B289-4CC3-B80B-3B7C0237D971}"/>
          </ac:cxnSpMkLst>
        </pc:cxnChg>
        <pc:cxnChg chg="mod">
          <ac:chgData name="Jian" userId="dc9c5ffe-2e2f-4ce4-a6ad-08764b325b15" providerId="ADAL" clId="{9D86C80B-C324-4F68-8A36-C2EB371AB475}" dt="2020-10-16T21:06:05.452" v="9357"/>
          <ac:cxnSpMkLst>
            <pc:docMk/>
            <pc:sldMk cId="3250861787" sldId="366"/>
            <ac:cxnSpMk id="108" creationId="{D51ED3EE-BF5D-41CB-86DB-8C373D1A138B}"/>
          </ac:cxnSpMkLst>
        </pc:cxnChg>
        <pc:cxnChg chg="mod">
          <ac:chgData name="Jian" userId="dc9c5ffe-2e2f-4ce4-a6ad-08764b325b15" providerId="ADAL" clId="{9D86C80B-C324-4F68-8A36-C2EB371AB475}" dt="2020-10-16T21:06:05.452" v="9357"/>
          <ac:cxnSpMkLst>
            <pc:docMk/>
            <pc:sldMk cId="3250861787" sldId="366"/>
            <ac:cxnSpMk id="109" creationId="{D1855312-92DE-4706-B5FF-C979136122CE}"/>
          </ac:cxnSpMkLst>
        </pc:cxnChg>
        <pc:cxnChg chg="mod">
          <ac:chgData name="Jian" userId="dc9c5ffe-2e2f-4ce4-a6ad-08764b325b15" providerId="ADAL" clId="{9D86C80B-C324-4F68-8A36-C2EB371AB475}" dt="2020-10-16T21:06:05.452" v="9357"/>
          <ac:cxnSpMkLst>
            <pc:docMk/>
            <pc:sldMk cId="3250861787" sldId="366"/>
            <ac:cxnSpMk id="110" creationId="{391D3BC5-319D-435F-AE31-14F8496F570F}"/>
          </ac:cxnSpMkLst>
        </pc:cxnChg>
        <pc:cxnChg chg="mod">
          <ac:chgData name="Jian" userId="dc9c5ffe-2e2f-4ce4-a6ad-08764b325b15" providerId="ADAL" clId="{9D86C80B-C324-4F68-8A36-C2EB371AB475}" dt="2020-10-16T21:06:05.452" v="9357"/>
          <ac:cxnSpMkLst>
            <pc:docMk/>
            <pc:sldMk cId="3250861787" sldId="366"/>
            <ac:cxnSpMk id="111" creationId="{B69DB5E5-B41E-424E-B050-1FAB12E16B79}"/>
          </ac:cxnSpMkLst>
        </pc:cxnChg>
        <pc:cxnChg chg="mod">
          <ac:chgData name="Jian" userId="dc9c5ffe-2e2f-4ce4-a6ad-08764b325b15" providerId="ADAL" clId="{9D86C80B-C324-4F68-8A36-C2EB371AB475}" dt="2020-10-16T21:06:05.452" v="9357"/>
          <ac:cxnSpMkLst>
            <pc:docMk/>
            <pc:sldMk cId="3250861787" sldId="366"/>
            <ac:cxnSpMk id="112" creationId="{B25C03AD-AE5E-4372-8D7C-00B2D727A4AC}"/>
          </ac:cxnSpMkLst>
        </pc:cxnChg>
        <pc:cxnChg chg="mod">
          <ac:chgData name="Jian" userId="dc9c5ffe-2e2f-4ce4-a6ad-08764b325b15" providerId="ADAL" clId="{9D86C80B-C324-4F68-8A36-C2EB371AB475}" dt="2020-10-16T21:06:05.452" v="9357"/>
          <ac:cxnSpMkLst>
            <pc:docMk/>
            <pc:sldMk cId="3250861787" sldId="366"/>
            <ac:cxnSpMk id="113" creationId="{82475547-49B0-4CC1-8D17-3FD9E502AEB0}"/>
          </ac:cxnSpMkLst>
        </pc:cxnChg>
        <pc:cxnChg chg="mod">
          <ac:chgData name="Jian" userId="dc9c5ffe-2e2f-4ce4-a6ad-08764b325b15" providerId="ADAL" clId="{9D86C80B-C324-4F68-8A36-C2EB371AB475}" dt="2020-10-16T21:06:05.452" v="9357"/>
          <ac:cxnSpMkLst>
            <pc:docMk/>
            <pc:sldMk cId="3250861787" sldId="366"/>
            <ac:cxnSpMk id="114" creationId="{E226BC0F-059E-4CCB-B6F0-99EF0A5C039D}"/>
          </ac:cxnSpMkLst>
        </pc:cxnChg>
        <pc:cxnChg chg="mod">
          <ac:chgData name="Jian" userId="dc9c5ffe-2e2f-4ce4-a6ad-08764b325b15" providerId="ADAL" clId="{9D86C80B-C324-4F68-8A36-C2EB371AB475}" dt="2020-10-16T21:06:05.452" v="9357"/>
          <ac:cxnSpMkLst>
            <pc:docMk/>
            <pc:sldMk cId="3250861787" sldId="366"/>
            <ac:cxnSpMk id="117" creationId="{4ECC3654-AE3E-4964-A6F7-7054DCB10767}"/>
          </ac:cxnSpMkLst>
        </pc:cxnChg>
        <pc:cxnChg chg="mod">
          <ac:chgData name="Jian" userId="dc9c5ffe-2e2f-4ce4-a6ad-08764b325b15" providerId="ADAL" clId="{9D86C80B-C324-4F68-8A36-C2EB371AB475}" dt="2020-10-16T21:06:05.452" v="9357"/>
          <ac:cxnSpMkLst>
            <pc:docMk/>
            <pc:sldMk cId="3250861787" sldId="366"/>
            <ac:cxnSpMk id="118" creationId="{2C12CA32-300C-4FA4-B0D1-76FDC11338E0}"/>
          </ac:cxnSpMkLst>
        </pc:cxnChg>
        <pc:cxnChg chg="mod">
          <ac:chgData name="Jian" userId="dc9c5ffe-2e2f-4ce4-a6ad-08764b325b15" providerId="ADAL" clId="{9D86C80B-C324-4F68-8A36-C2EB371AB475}" dt="2020-10-16T21:06:05.452" v="9357"/>
          <ac:cxnSpMkLst>
            <pc:docMk/>
            <pc:sldMk cId="3250861787" sldId="366"/>
            <ac:cxnSpMk id="119" creationId="{5836BBBA-481F-49D8-B382-981C690CF652}"/>
          </ac:cxnSpMkLst>
        </pc:cxnChg>
        <pc:cxnChg chg="mod">
          <ac:chgData name="Jian" userId="dc9c5ffe-2e2f-4ce4-a6ad-08764b325b15" providerId="ADAL" clId="{9D86C80B-C324-4F68-8A36-C2EB371AB475}" dt="2020-10-16T21:06:05.452" v="9357"/>
          <ac:cxnSpMkLst>
            <pc:docMk/>
            <pc:sldMk cId="3250861787" sldId="366"/>
            <ac:cxnSpMk id="120" creationId="{03281954-DF19-46B8-A0F0-18EC7D5EAD02}"/>
          </ac:cxnSpMkLst>
        </pc:cxnChg>
        <pc:cxnChg chg="mod">
          <ac:chgData name="Jian" userId="dc9c5ffe-2e2f-4ce4-a6ad-08764b325b15" providerId="ADAL" clId="{9D86C80B-C324-4F68-8A36-C2EB371AB475}" dt="2020-10-16T21:06:05.452" v="9357"/>
          <ac:cxnSpMkLst>
            <pc:docMk/>
            <pc:sldMk cId="3250861787" sldId="366"/>
            <ac:cxnSpMk id="121" creationId="{70DA1A8B-6CFF-4875-9225-014D42F32FC2}"/>
          </ac:cxnSpMkLst>
        </pc:cxnChg>
        <pc:cxnChg chg="mod">
          <ac:chgData name="Jian" userId="dc9c5ffe-2e2f-4ce4-a6ad-08764b325b15" providerId="ADAL" clId="{9D86C80B-C324-4F68-8A36-C2EB371AB475}" dt="2020-10-16T21:06:05.452" v="9357"/>
          <ac:cxnSpMkLst>
            <pc:docMk/>
            <pc:sldMk cId="3250861787" sldId="366"/>
            <ac:cxnSpMk id="122" creationId="{DF265CD0-E6C4-475D-8F7E-1E6C0554C3DA}"/>
          </ac:cxnSpMkLst>
        </pc:cxnChg>
        <pc:cxnChg chg="mod">
          <ac:chgData name="Jian" userId="dc9c5ffe-2e2f-4ce4-a6ad-08764b325b15" providerId="ADAL" clId="{9D86C80B-C324-4F68-8A36-C2EB371AB475}" dt="2020-10-16T21:06:05.452" v="9357"/>
          <ac:cxnSpMkLst>
            <pc:docMk/>
            <pc:sldMk cId="3250861787" sldId="366"/>
            <ac:cxnSpMk id="125" creationId="{C0053EA2-57C7-47CE-8EEE-6214E06F3803}"/>
          </ac:cxnSpMkLst>
        </pc:cxnChg>
        <pc:cxnChg chg="mod">
          <ac:chgData name="Jian" userId="dc9c5ffe-2e2f-4ce4-a6ad-08764b325b15" providerId="ADAL" clId="{9D86C80B-C324-4F68-8A36-C2EB371AB475}" dt="2020-10-16T21:06:05.452" v="9357"/>
          <ac:cxnSpMkLst>
            <pc:docMk/>
            <pc:sldMk cId="3250861787" sldId="366"/>
            <ac:cxnSpMk id="126" creationId="{12087924-9F9C-4D00-B4BA-CFC3A375B7CB}"/>
          </ac:cxnSpMkLst>
        </pc:cxnChg>
        <pc:cxnChg chg="mod">
          <ac:chgData name="Jian" userId="dc9c5ffe-2e2f-4ce4-a6ad-08764b325b15" providerId="ADAL" clId="{9D86C80B-C324-4F68-8A36-C2EB371AB475}" dt="2020-10-16T21:06:05.452" v="9357"/>
          <ac:cxnSpMkLst>
            <pc:docMk/>
            <pc:sldMk cId="3250861787" sldId="366"/>
            <ac:cxnSpMk id="127" creationId="{501C0B7D-B8DB-49E3-9439-935DDC56F203}"/>
          </ac:cxnSpMkLst>
        </pc:cxnChg>
        <pc:cxnChg chg="mod">
          <ac:chgData name="Jian" userId="dc9c5ffe-2e2f-4ce4-a6ad-08764b325b15" providerId="ADAL" clId="{9D86C80B-C324-4F68-8A36-C2EB371AB475}" dt="2020-10-16T21:06:05.452" v="9357"/>
          <ac:cxnSpMkLst>
            <pc:docMk/>
            <pc:sldMk cId="3250861787" sldId="366"/>
            <ac:cxnSpMk id="128" creationId="{2D2C8CE8-3BE7-4565-AFFE-95828CC1CAA1}"/>
          </ac:cxnSpMkLst>
        </pc:cxnChg>
        <pc:cxnChg chg="mod">
          <ac:chgData name="Jian" userId="dc9c5ffe-2e2f-4ce4-a6ad-08764b325b15" providerId="ADAL" clId="{9D86C80B-C324-4F68-8A36-C2EB371AB475}" dt="2020-10-16T21:06:05.452" v="9357"/>
          <ac:cxnSpMkLst>
            <pc:docMk/>
            <pc:sldMk cId="3250861787" sldId="366"/>
            <ac:cxnSpMk id="129" creationId="{C5660A49-AAD4-48C7-AB1F-4D4DE2672676}"/>
          </ac:cxnSpMkLst>
        </pc:cxnChg>
        <pc:cxnChg chg="mod">
          <ac:chgData name="Jian" userId="dc9c5ffe-2e2f-4ce4-a6ad-08764b325b15" providerId="ADAL" clId="{9D86C80B-C324-4F68-8A36-C2EB371AB475}" dt="2020-10-16T21:06:05.452" v="9357"/>
          <ac:cxnSpMkLst>
            <pc:docMk/>
            <pc:sldMk cId="3250861787" sldId="366"/>
            <ac:cxnSpMk id="130" creationId="{2C47CB40-8B17-4C9F-A5B4-5C7C24C46C8A}"/>
          </ac:cxnSpMkLst>
        </pc:cxnChg>
        <pc:cxnChg chg="mod">
          <ac:chgData name="Jian" userId="dc9c5ffe-2e2f-4ce4-a6ad-08764b325b15" providerId="ADAL" clId="{9D86C80B-C324-4F68-8A36-C2EB371AB475}" dt="2020-10-16T21:06:05.452" v="9357"/>
          <ac:cxnSpMkLst>
            <pc:docMk/>
            <pc:sldMk cId="3250861787" sldId="366"/>
            <ac:cxnSpMk id="131" creationId="{29CB02C6-1382-466F-B6F5-FE75DBBDC5E0}"/>
          </ac:cxnSpMkLst>
        </pc:cxnChg>
        <pc:cxnChg chg="mod">
          <ac:chgData name="Jian" userId="dc9c5ffe-2e2f-4ce4-a6ad-08764b325b15" providerId="ADAL" clId="{9D86C80B-C324-4F68-8A36-C2EB371AB475}" dt="2020-10-16T21:06:05.452" v="9357"/>
          <ac:cxnSpMkLst>
            <pc:docMk/>
            <pc:sldMk cId="3250861787" sldId="366"/>
            <ac:cxnSpMk id="134" creationId="{08509A01-3B17-4F5B-83C3-2631FF19A3CB}"/>
          </ac:cxnSpMkLst>
        </pc:cxnChg>
        <pc:cxnChg chg="mod">
          <ac:chgData name="Jian" userId="dc9c5ffe-2e2f-4ce4-a6ad-08764b325b15" providerId="ADAL" clId="{9D86C80B-C324-4F68-8A36-C2EB371AB475}" dt="2020-10-16T21:06:05.452" v="9357"/>
          <ac:cxnSpMkLst>
            <pc:docMk/>
            <pc:sldMk cId="3250861787" sldId="366"/>
            <ac:cxnSpMk id="135" creationId="{3A221BE4-EBF1-42DD-9D57-C6B671020E31}"/>
          </ac:cxnSpMkLst>
        </pc:cxnChg>
        <pc:cxnChg chg="mod">
          <ac:chgData name="Jian" userId="dc9c5ffe-2e2f-4ce4-a6ad-08764b325b15" providerId="ADAL" clId="{9D86C80B-C324-4F68-8A36-C2EB371AB475}" dt="2020-10-16T21:06:05.452" v="9357"/>
          <ac:cxnSpMkLst>
            <pc:docMk/>
            <pc:sldMk cId="3250861787" sldId="366"/>
            <ac:cxnSpMk id="136" creationId="{87B1CBB7-1B3F-436A-AD53-2CF406FBE122}"/>
          </ac:cxnSpMkLst>
        </pc:cxnChg>
        <pc:cxnChg chg="mod">
          <ac:chgData name="Jian" userId="dc9c5ffe-2e2f-4ce4-a6ad-08764b325b15" providerId="ADAL" clId="{9D86C80B-C324-4F68-8A36-C2EB371AB475}" dt="2020-10-16T21:06:05.452" v="9357"/>
          <ac:cxnSpMkLst>
            <pc:docMk/>
            <pc:sldMk cId="3250861787" sldId="366"/>
            <ac:cxnSpMk id="137" creationId="{15232893-623D-4054-942B-EB9FE1A465D3}"/>
          </ac:cxnSpMkLst>
        </pc:cxnChg>
        <pc:cxnChg chg="mod">
          <ac:chgData name="Jian" userId="dc9c5ffe-2e2f-4ce4-a6ad-08764b325b15" providerId="ADAL" clId="{9D86C80B-C324-4F68-8A36-C2EB371AB475}" dt="2020-10-16T21:06:05.452" v="9357"/>
          <ac:cxnSpMkLst>
            <pc:docMk/>
            <pc:sldMk cId="3250861787" sldId="366"/>
            <ac:cxnSpMk id="138" creationId="{F43346DA-D6C9-4527-BFD0-FC168DE49349}"/>
          </ac:cxnSpMkLst>
        </pc:cxnChg>
        <pc:cxnChg chg="mod">
          <ac:chgData name="Jian" userId="dc9c5ffe-2e2f-4ce4-a6ad-08764b325b15" providerId="ADAL" clId="{9D86C80B-C324-4F68-8A36-C2EB371AB475}" dt="2020-10-16T21:06:05.452" v="9357"/>
          <ac:cxnSpMkLst>
            <pc:docMk/>
            <pc:sldMk cId="3250861787" sldId="366"/>
            <ac:cxnSpMk id="139" creationId="{CD603E78-E48A-49FC-B7E0-D38089DD1765}"/>
          </ac:cxnSpMkLst>
        </pc:cxnChg>
        <pc:cxnChg chg="mod">
          <ac:chgData name="Jian" userId="dc9c5ffe-2e2f-4ce4-a6ad-08764b325b15" providerId="ADAL" clId="{9D86C80B-C324-4F68-8A36-C2EB371AB475}" dt="2020-10-16T21:06:05.452" v="9357"/>
          <ac:cxnSpMkLst>
            <pc:docMk/>
            <pc:sldMk cId="3250861787" sldId="366"/>
            <ac:cxnSpMk id="140" creationId="{EC47B0C6-715E-4F4C-9D95-AC7BE13C0041}"/>
          </ac:cxnSpMkLst>
        </pc:cxnChg>
        <pc:cxnChg chg="mod">
          <ac:chgData name="Jian" userId="dc9c5ffe-2e2f-4ce4-a6ad-08764b325b15" providerId="ADAL" clId="{9D86C80B-C324-4F68-8A36-C2EB371AB475}" dt="2020-10-16T21:06:05.452" v="9357"/>
          <ac:cxnSpMkLst>
            <pc:docMk/>
            <pc:sldMk cId="3250861787" sldId="366"/>
            <ac:cxnSpMk id="142" creationId="{116DC591-D680-4351-A3C3-053F3D42DFAB}"/>
          </ac:cxnSpMkLst>
        </pc:cxnChg>
      </pc:sldChg>
      <pc:sldChg chg="new del">
        <pc:chgData name="Jian" userId="dc9c5ffe-2e2f-4ce4-a6ad-08764b325b15" providerId="ADAL" clId="{9D86C80B-C324-4F68-8A36-C2EB371AB475}" dt="2020-10-16T18:56:28.891" v="8374" actId="680"/>
        <pc:sldMkLst>
          <pc:docMk/>
          <pc:sldMk cId="3799961880" sldId="366"/>
        </pc:sldMkLst>
      </pc:sldChg>
      <pc:sldChg chg="addSp modSp add mod ord modAnim">
        <pc:chgData name="Jian" userId="dc9c5ffe-2e2f-4ce4-a6ad-08764b325b15" providerId="ADAL" clId="{9D86C80B-C324-4F68-8A36-C2EB371AB475}" dt="2020-10-17T01:51:42.848" v="17354"/>
        <pc:sldMkLst>
          <pc:docMk/>
          <pc:sldMk cId="1229980319" sldId="367"/>
        </pc:sldMkLst>
        <pc:spChg chg="mod">
          <ac:chgData name="Jian" userId="dc9c5ffe-2e2f-4ce4-a6ad-08764b325b15" providerId="ADAL" clId="{9D86C80B-C324-4F68-8A36-C2EB371AB475}" dt="2020-10-17T01:49:51.841" v="17337" actId="20577"/>
          <ac:spMkLst>
            <pc:docMk/>
            <pc:sldMk cId="1229980319" sldId="367"/>
            <ac:spMk id="3" creationId="{197E7FD8-1C74-496F-8EC9-725B656CE709}"/>
          </ac:spMkLst>
        </pc:spChg>
        <pc:spChg chg="mod">
          <ac:chgData name="Jian" userId="dc9c5ffe-2e2f-4ce4-a6ad-08764b325b15" providerId="ADAL" clId="{9D86C80B-C324-4F68-8A36-C2EB371AB475}" dt="2020-10-17T01:49:59.229" v="17338" actId="14100"/>
          <ac:spMkLst>
            <pc:docMk/>
            <pc:sldMk cId="1229980319" sldId="367"/>
            <ac:spMk id="5" creationId="{FB3B7EEA-A891-4BB4-9E06-67AAEC179AF9}"/>
          </ac:spMkLst>
        </pc:spChg>
        <pc:spChg chg="add mod">
          <ac:chgData name="Jian" userId="dc9c5ffe-2e2f-4ce4-a6ad-08764b325b15" providerId="ADAL" clId="{9D86C80B-C324-4F68-8A36-C2EB371AB475}" dt="2020-10-17T01:50:01.868" v="17339" actId="1076"/>
          <ac:spMkLst>
            <pc:docMk/>
            <pc:sldMk cId="1229980319" sldId="367"/>
            <ac:spMk id="6" creationId="{47DF9A24-F981-424B-8C03-8B8C3060FCA8}"/>
          </ac:spMkLst>
        </pc:spChg>
        <pc:spChg chg="add mod">
          <ac:chgData name="Jian" userId="dc9c5ffe-2e2f-4ce4-a6ad-08764b325b15" providerId="ADAL" clId="{9D86C80B-C324-4F68-8A36-C2EB371AB475}" dt="2020-10-17T01:50:29.451" v="17343" actId="14100"/>
          <ac:spMkLst>
            <pc:docMk/>
            <pc:sldMk cId="1229980319" sldId="367"/>
            <ac:spMk id="7" creationId="{F041AF90-D9DA-469D-B1ED-534A929DEDFC}"/>
          </ac:spMkLst>
        </pc:spChg>
      </pc:sldChg>
      <pc:sldChg chg="addSp modSp new del mod modAnim">
        <pc:chgData name="Jian" userId="dc9c5ffe-2e2f-4ce4-a6ad-08764b325b15" providerId="ADAL" clId="{9D86C80B-C324-4F68-8A36-C2EB371AB475}" dt="2020-10-16T21:28:29.853" v="10142" actId="2696"/>
        <pc:sldMkLst>
          <pc:docMk/>
          <pc:sldMk cId="1967083484" sldId="367"/>
        </pc:sldMkLst>
        <pc:spChg chg="mod">
          <ac:chgData name="Jian" userId="dc9c5ffe-2e2f-4ce4-a6ad-08764b325b15" providerId="ADAL" clId="{9D86C80B-C324-4F68-8A36-C2EB371AB475}" dt="2020-10-16T21:10:36.487" v="9510" actId="1076"/>
          <ac:spMkLst>
            <pc:docMk/>
            <pc:sldMk cId="1967083484" sldId="367"/>
            <ac:spMk id="2" creationId="{70E457FC-5804-4A19-85DB-C05D217FDD40}"/>
          </ac:spMkLst>
        </pc:spChg>
        <pc:spChg chg="mod">
          <ac:chgData name="Jian" userId="dc9c5ffe-2e2f-4ce4-a6ad-08764b325b15" providerId="ADAL" clId="{9D86C80B-C324-4F68-8A36-C2EB371AB475}" dt="2020-10-16T21:10:42.406" v="9511" actId="1076"/>
          <ac:spMkLst>
            <pc:docMk/>
            <pc:sldMk cId="1967083484" sldId="367"/>
            <ac:spMk id="3" creationId="{197E7FD8-1C74-496F-8EC9-725B656CE709}"/>
          </ac:spMkLst>
        </pc:spChg>
        <pc:spChg chg="add mod">
          <ac:chgData name="Jian" userId="dc9c5ffe-2e2f-4ce4-a6ad-08764b325b15" providerId="ADAL" clId="{9D86C80B-C324-4F68-8A36-C2EB371AB475}" dt="2020-10-16T21:11:07.304" v="9514" actId="14100"/>
          <ac:spMkLst>
            <pc:docMk/>
            <pc:sldMk cId="1967083484" sldId="367"/>
            <ac:spMk id="5" creationId="{FB3B7EEA-A891-4BB4-9E06-67AAEC179AF9}"/>
          </ac:spMkLst>
        </pc:spChg>
      </pc:sldChg>
      <pc:sldChg chg="add del ord">
        <pc:chgData name="Jian" userId="dc9c5ffe-2e2f-4ce4-a6ad-08764b325b15" providerId="ADAL" clId="{9D86C80B-C324-4F68-8A36-C2EB371AB475}" dt="2020-10-16T23:07:36.039" v="14853" actId="47"/>
        <pc:sldMkLst>
          <pc:docMk/>
          <pc:sldMk cId="164045851" sldId="368"/>
        </pc:sldMkLst>
      </pc:sldChg>
      <pc:sldChg chg="addSp delSp modSp new mod addAnim delAnim modAnim">
        <pc:chgData name="Jian" userId="dc9c5ffe-2e2f-4ce4-a6ad-08764b325b15" providerId="ADAL" clId="{9D86C80B-C324-4F68-8A36-C2EB371AB475}" dt="2020-10-17T03:18:04.874" v="17617"/>
        <pc:sldMkLst>
          <pc:docMk/>
          <pc:sldMk cId="2287612984" sldId="368"/>
        </pc:sldMkLst>
        <pc:spChg chg="mod">
          <ac:chgData name="Jian" userId="dc9c5ffe-2e2f-4ce4-a6ad-08764b325b15" providerId="ADAL" clId="{9D86C80B-C324-4F68-8A36-C2EB371AB475}" dt="2020-10-17T00:40:37.851" v="15185" actId="14100"/>
          <ac:spMkLst>
            <pc:docMk/>
            <pc:sldMk cId="2287612984" sldId="368"/>
            <ac:spMk id="2" creationId="{2F1783FA-77F4-4979-AE82-AD6135889A46}"/>
          </ac:spMkLst>
        </pc:spChg>
        <pc:spChg chg="del">
          <ac:chgData name="Jian" userId="dc9c5ffe-2e2f-4ce4-a6ad-08764b325b15" providerId="ADAL" clId="{9D86C80B-C324-4F68-8A36-C2EB371AB475}" dt="2020-10-17T00:40:49.316" v="15186" actId="478"/>
          <ac:spMkLst>
            <pc:docMk/>
            <pc:sldMk cId="2287612984" sldId="368"/>
            <ac:spMk id="3" creationId="{138AF138-1B5D-4F8E-B8BD-047156B0DECF}"/>
          </ac:spMkLst>
        </pc:spChg>
        <pc:spChg chg="ord">
          <ac:chgData name="Jian" userId="dc9c5ffe-2e2f-4ce4-a6ad-08764b325b15" providerId="ADAL" clId="{9D86C80B-C324-4F68-8A36-C2EB371AB475}" dt="2020-10-17T00:47:38.573" v="15594" actId="166"/>
          <ac:spMkLst>
            <pc:docMk/>
            <pc:sldMk cId="2287612984" sldId="368"/>
            <ac:spMk id="4" creationId="{D3495AB2-87CA-4945-87B5-9FC23824C3AE}"/>
          </ac:spMkLst>
        </pc:spChg>
        <pc:spChg chg="add del mod">
          <ac:chgData name="Jian" userId="dc9c5ffe-2e2f-4ce4-a6ad-08764b325b15" providerId="ADAL" clId="{9D86C80B-C324-4F68-8A36-C2EB371AB475}" dt="2020-10-17T00:40:56.504" v="15190" actId="478"/>
          <ac:spMkLst>
            <pc:docMk/>
            <pc:sldMk cId="2287612984" sldId="368"/>
            <ac:spMk id="5" creationId="{4FA7FCCA-C1F1-4F3E-888E-7CEEE047EEF3}"/>
          </ac:spMkLst>
        </pc:spChg>
        <pc:spChg chg="add del mod">
          <ac:chgData name="Jian" userId="dc9c5ffe-2e2f-4ce4-a6ad-08764b325b15" providerId="ADAL" clId="{9D86C80B-C324-4F68-8A36-C2EB371AB475}" dt="2020-10-17T00:40:56.504" v="15190" actId="478"/>
          <ac:spMkLst>
            <pc:docMk/>
            <pc:sldMk cId="2287612984" sldId="368"/>
            <ac:spMk id="6" creationId="{5EE9119D-FA72-4A16-9C84-A09D2E8AF2EB}"/>
          </ac:spMkLst>
        </pc:spChg>
        <pc:spChg chg="add del mod">
          <ac:chgData name="Jian" userId="dc9c5ffe-2e2f-4ce4-a6ad-08764b325b15" providerId="ADAL" clId="{9D86C80B-C324-4F68-8A36-C2EB371AB475}" dt="2020-10-17T00:40:56.504" v="15190" actId="478"/>
          <ac:spMkLst>
            <pc:docMk/>
            <pc:sldMk cId="2287612984" sldId="368"/>
            <ac:spMk id="7" creationId="{697913B6-D7E7-4A16-84A0-97254FF7FE44}"/>
          </ac:spMkLst>
        </pc:spChg>
        <pc:spChg chg="add del mod">
          <ac:chgData name="Jian" userId="dc9c5ffe-2e2f-4ce4-a6ad-08764b325b15" providerId="ADAL" clId="{9D86C80B-C324-4F68-8A36-C2EB371AB475}" dt="2020-10-17T00:40:56.504" v="15190" actId="478"/>
          <ac:spMkLst>
            <pc:docMk/>
            <pc:sldMk cId="2287612984" sldId="368"/>
            <ac:spMk id="8" creationId="{CBE87A8D-0101-4397-AA7D-0ECCFF9D3CE0}"/>
          </ac:spMkLst>
        </pc:spChg>
        <pc:spChg chg="add del mod">
          <ac:chgData name="Jian" userId="dc9c5ffe-2e2f-4ce4-a6ad-08764b325b15" providerId="ADAL" clId="{9D86C80B-C324-4F68-8A36-C2EB371AB475}" dt="2020-10-17T00:40:56.504" v="15190" actId="478"/>
          <ac:spMkLst>
            <pc:docMk/>
            <pc:sldMk cId="2287612984" sldId="368"/>
            <ac:spMk id="9" creationId="{F36CC9A8-E124-4925-8690-B7E694F92D72}"/>
          </ac:spMkLst>
        </pc:spChg>
        <pc:spChg chg="add del mod">
          <ac:chgData name="Jian" userId="dc9c5ffe-2e2f-4ce4-a6ad-08764b325b15" providerId="ADAL" clId="{9D86C80B-C324-4F68-8A36-C2EB371AB475}" dt="2020-10-17T00:40:56.504" v="15190" actId="478"/>
          <ac:spMkLst>
            <pc:docMk/>
            <pc:sldMk cId="2287612984" sldId="368"/>
            <ac:spMk id="10" creationId="{7550AB9E-6865-4692-9DB4-C98DEB8B4DC6}"/>
          </ac:spMkLst>
        </pc:spChg>
        <pc:spChg chg="add del mod">
          <ac:chgData name="Jian" userId="dc9c5ffe-2e2f-4ce4-a6ad-08764b325b15" providerId="ADAL" clId="{9D86C80B-C324-4F68-8A36-C2EB371AB475}" dt="2020-10-17T00:48:49.411" v="15617" actId="1076"/>
          <ac:spMkLst>
            <pc:docMk/>
            <pc:sldMk cId="2287612984" sldId="368"/>
            <ac:spMk id="11" creationId="{5F5C9837-A893-4943-B937-CE6A31F1A67B}"/>
          </ac:spMkLst>
        </pc:spChg>
        <pc:spChg chg="add del mod">
          <ac:chgData name="Jian" userId="dc9c5ffe-2e2f-4ce4-a6ad-08764b325b15" providerId="ADAL" clId="{9D86C80B-C324-4F68-8A36-C2EB371AB475}" dt="2020-10-17T00:41:05.563" v="15192" actId="478"/>
          <ac:spMkLst>
            <pc:docMk/>
            <pc:sldMk cId="2287612984" sldId="368"/>
            <ac:spMk id="12" creationId="{10995C2D-F8E3-4DC1-BFA3-006F03F91ECA}"/>
          </ac:spMkLst>
        </pc:spChg>
        <pc:spChg chg="add del mod">
          <ac:chgData name="Jian" userId="dc9c5ffe-2e2f-4ce4-a6ad-08764b325b15" providerId="ADAL" clId="{9D86C80B-C324-4F68-8A36-C2EB371AB475}" dt="2020-10-17T00:41:05.563" v="15192" actId="478"/>
          <ac:spMkLst>
            <pc:docMk/>
            <pc:sldMk cId="2287612984" sldId="368"/>
            <ac:spMk id="13" creationId="{C4C00BB3-2496-4071-828D-BA8CF6D90ED9}"/>
          </ac:spMkLst>
        </pc:spChg>
        <pc:spChg chg="add del mod">
          <ac:chgData name="Jian" userId="dc9c5ffe-2e2f-4ce4-a6ad-08764b325b15" providerId="ADAL" clId="{9D86C80B-C324-4F68-8A36-C2EB371AB475}" dt="2020-10-17T00:41:05.563" v="15192" actId="478"/>
          <ac:spMkLst>
            <pc:docMk/>
            <pc:sldMk cId="2287612984" sldId="368"/>
            <ac:spMk id="14" creationId="{BB91E0B6-A77F-4CF9-9F96-4A9F18B87AC4}"/>
          </ac:spMkLst>
        </pc:spChg>
        <pc:spChg chg="add mod">
          <ac:chgData name="Jian" userId="dc9c5ffe-2e2f-4ce4-a6ad-08764b325b15" providerId="ADAL" clId="{9D86C80B-C324-4F68-8A36-C2EB371AB475}" dt="2020-10-17T00:58:29.758" v="15908" actId="1038"/>
          <ac:spMkLst>
            <pc:docMk/>
            <pc:sldMk cId="2287612984" sldId="368"/>
            <ac:spMk id="16" creationId="{6785FA45-49E2-4F1D-8376-13674006F1A2}"/>
          </ac:spMkLst>
        </pc:spChg>
        <pc:spChg chg="add mod">
          <ac:chgData name="Jian" userId="dc9c5ffe-2e2f-4ce4-a6ad-08764b325b15" providerId="ADAL" clId="{9D86C80B-C324-4F68-8A36-C2EB371AB475}" dt="2020-10-17T03:08:29.272" v="17542" actId="20577"/>
          <ac:spMkLst>
            <pc:docMk/>
            <pc:sldMk cId="2287612984" sldId="368"/>
            <ac:spMk id="18" creationId="{81A1E604-8415-4254-B98C-45073B7A5FCF}"/>
          </ac:spMkLst>
        </pc:spChg>
        <pc:spChg chg="add mod ord">
          <ac:chgData name="Jian" userId="dc9c5ffe-2e2f-4ce4-a6ad-08764b325b15" providerId="ADAL" clId="{9D86C80B-C324-4F68-8A36-C2EB371AB475}" dt="2020-10-17T03:11:14.218" v="17596" actId="14100"/>
          <ac:spMkLst>
            <pc:docMk/>
            <pc:sldMk cId="2287612984" sldId="368"/>
            <ac:spMk id="20" creationId="{E4A03A2E-9F3F-4926-AE39-4C04BDA308E9}"/>
          </ac:spMkLst>
        </pc:spChg>
        <pc:spChg chg="add mod ord">
          <ac:chgData name="Jian" userId="dc9c5ffe-2e2f-4ce4-a6ad-08764b325b15" providerId="ADAL" clId="{9D86C80B-C324-4F68-8A36-C2EB371AB475}" dt="2020-10-17T03:10:57.129" v="17594" actId="1035"/>
          <ac:spMkLst>
            <pc:docMk/>
            <pc:sldMk cId="2287612984" sldId="368"/>
            <ac:spMk id="22" creationId="{C5643106-F2CA-4E16-90A0-D38DC76D15B2}"/>
          </ac:spMkLst>
        </pc:spChg>
        <pc:spChg chg="add del">
          <ac:chgData name="Jian" userId="dc9c5ffe-2e2f-4ce4-a6ad-08764b325b15" providerId="ADAL" clId="{9D86C80B-C324-4F68-8A36-C2EB371AB475}" dt="2020-10-17T00:51:45.796" v="15744" actId="22"/>
          <ac:spMkLst>
            <pc:docMk/>
            <pc:sldMk cId="2287612984" sldId="368"/>
            <ac:spMk id="24" creationId="{A968B6D5-D6B7-4A09-A7FE-A56650250A85}"/>
          </ac:spMkLst>
        </pc:spChg>
        <pc:spChg chg="add mod ord">
          <ac:chgData name="Jian" userId="dc9c5ffe-2e2f-4ce4-a6ad-08764b325b15" providerId="ADAL" clId="{9D86C80B-C324-4F68-8A36-C2EB371AB475}" dt="2020-10-17T03:08:17.410" v="17506" actId="1036"/>
          <ac:spMkLst>
            <pc:docMk/>
            <pc:sldMk cId="2287612984" sldId="368"/>
            <ac:spMk id="26" creationId="{F45D6704-CC95-4E18-B49A-91BD535E63F3}"/>
          </ac:spMkLst>
        </pc:spChg>
        <pc:spChg chg="add mod ord">
          <ac:chgData name="Jian" userId="dc9c5ffe-2e2f-4ce4-a6ad-08764b325b15" providerId="ADAL" clId="{9D86C80B-C324-4F68-8A36-C2EB371AB475}" dt="2020-10-17T03:10:47.980" v="17584" actId="1036"/>
          <ac:spMkLst>
            <pc:docMk/>
            <pc:sldMk cId="2287612984" sldId="368"/>
            <ac:spMk id="28" creationId="{DEF16703-3264-4A16-88D6-BDE68575860F}"/>
          </ac:spMkLst>
        </pc:spChg>
        <pc:spChg chg="add mod">
          <ac:chgData name="Jian" userId="dc9c5ffe-2e2f-4ce4-a6ad-08764b325b15" providerId="ADAL" clId="{9D86C80B-C324-4F68-8A36-C2EB371AB475}" dt="2020-10-17T03:08:17.410" v="17506" actId="1036"/>
          <ac:spMkLst>
            <pc:docMk/>
            <pc:sldMk cId="2287612984" sldId="368"/>
            <ac:spMk id="29" creationId="{C1D2A68A-C15B-498E-8296-4AF86479D9EC}"/>
          </ac:spMkLst>
        </pc:spChg>
        <pc:spChg chg="add mod">
          <ac:chgData name="Jian" userId="dc9c5ffe-2e2f-4ce4-a6ad-08764b325b15" providerId="ADAL" clId="{9D86C80B-C324-4F68-8A36-C2EB371AB475}" dt="2020-10-17T00:55:01.273" v="15873" actId="14100"/>
          <ac:spMkLst>
            <pc:docMk/>
            <pc:sldMk cId="2287612984" sldId="368"/>
            <ac:spMk id="30" creationId="{85A537F4-339D-4B1A-9A22-281D66130480}"/>
          </ac:spMkLst>
        </pc:spChg>
        <pc:spChg chg="add mod">
          <ac:chgData name="Jian" userId="dc9c5ffe-2e2f-4ce4-a6ad-08764b325b15" providerId="ADAL" clId="{9D86C80B-C324-4F68-8A36-C2EB371AB475}" dt="2020-10-17T00:54:57.751" v="15872" actId="14100"/>
          <ac:spMkLst>
            <pc:docMk/>
            <pc:sldMk cId="2287612984" sldId="368"/>
            <ac:spMk id="31" creationId="{BF01658E-87F0-40B8-951E-7842310B75FE}"/>
          </ac:spMkLst>
        </pc:spChg>
        <pc:spChg chg="add del mod ord">
          <ac:chgData name="Jian" userId="dc9c5ffe-2e2f-4ce4-a6ad-08764b325b15" providerId="ADAL" clId="{9D86C80B-C324-4F68-8A36-C2EB371AB475}" dt="2020-10-17T03:11:04.058" v="17595" actId="14100"/>
          <ac:spMkLst>
            <pc:docMk/>
            <pc:sldMk cId="2287612984" sldId="368"/>
            <ac:spMk id="37" creationId="{A06EF062-9DF4-4D00-81DB-E0A76361297A}"/>
          </ac:spMkLst>
        </pc:spChg>
        <pc:cxnChg chg="add mod">
          <ac:chgData name="Jian" userId="dc9c5ffe-2e2f-4ce4-a6ad-08764b325b15" providerId="ADAL" clId="{9D86C80B-C324-4F68-8A36-C2EB371AB475}" dt="2020-10-17T00:56:20.075" v="15881" actId="692"/>
          <ac:cxnSpMkLst>
            <pc:docMk/>
            <pc:sldMk cId="2287612984" sldId="368"/>
            <ac:cxnSpMk id="33" creationId="{664D4207-1BCB-473A-8668-9D6456EDD30B}"/>
          </ac:cxnSpMkLst>
        </pc:cxnChg>
        <pc:cxnChg chg="add mod">
          <ac:chgData name="Jian" userId="dc9c5ffe-2e2f-4ce4-a6ad-08764b325b15" providerId="ADAL" clId="{9D86C80B-C324-4F68-8A36-C2EB371AB475}" dt="2020-10-17T00:56:33.631" v="15884" actId="14100"/>
          <ac:cxnSpMkLst>
            <pc:docMk/>
            <pc:sldMk cId="2287612984" sldId="368"/>
            <ac:cxnSpMk id="34" creationId="{A8102259-7B81-4706-BCA5-5450C71E5F1F}"/>
          </ac:cxnSpMkLst>
        </pc:cxnChg>
        <pc:cxnChg chg="add del mod">
          <ac:chgData name="Jian" userId="dc9c5ffe-2e2f-4ce4-a6ad-08764b325b15" providerId="ADAL" clId="{9D86C80B-C324-4F68-8A36-C2EB371AB475}" dt="2020-10-17T03:08:46.664" v="17546" actId="478"/>
          <ac:cxnSpMkLst>
            <pc:docMk/>
            <pc:sldMk cId="2287612984" sldId="368"/>
            <ac:cxnSpMk id="38" creationId="{F6A92457-02E9-45E9-85A5-5057D31C0B5F}"/>
          </ac:cxnSpMkLst>
        </pc:cxnChg>
      </pc:sldChg>
      <pc:sldChg chg="new del">
        <pc:chgData name="Jian" userId="dc9c5ffe-2e2f-4ce4-a6ad-08764b325b15" providerId="ADAL" clId="{9D86C80B-C324-4F68-8A36-C2EB371AB475}" dt="2020-10-16T23:03:29.786" v="14846" actId="680"/>
        <pc:sldMkLst>
          <pc:docMk/>
          <pc:sldMk cId="853657341" sldId="369"/>
        </pc:sldMkLst>
      </pc:sldChg>
      <pc:sldChg chg="modSp add mod modAnim">
        <pc:chgData name="Jian" userId="dc9c5ffe-2e2f-4ce4-a6ad-08764b325b15" providerId="ADAL" clId="{9D86C80B-C324-4F68-8A36-C2EB371AB475}" dt="2020-10-17T04:25:54.962" v="17807" actId="1037"/>
        <pc:sldMkLst>
          <pc:docMk/>
          <pc:sldMk cId="2171124545" sldId="369"/>
        </pc:sldMkLst>
        <pc:spChg chg="mod">
          <ac:chgData name="Jian" userId="dc9c5ffe-2e2f-4ce4-a6ad-08764b325b15" providerId="ADAL" clId="{9D86C80B-C324-4F68-8A36-C2EB371AB475}" dt="2020-10-17T01:21:25.885" v="16393" actId="20577"/>
          <ac:spMkLst>
            <pc:docMk/>
            <pc:sldMk cId="2171124545" sldId="369"/>
            <ac:spMk id="2" creationId="{F68FD812-5AB6-4C83-B6ED-3B372954F7D4}"/>
          </ac:spMkLst>
        </pc:spChg>
        <pc:spChg chg="mod">
          <ac:chgData name="Jian" userId="dc9c5ffe-2e2f-4ce4-a6ad-08764b325b15" providerId="ADAL" clId="{9D86C80B-C324-4F68-8A36-C2EB371AB475}" dt="2020-10-17T04:25:54.962" v="17807" actId="1037"/>
          <ac:spMkLst>
            <pc:docMk/>
            <pc:sldMk cId="2171124545" sldId="369"/>
            <ac:spMk id="6" creationId="{14C13331-CA3F-485D-85D3-6F962D0DCE37}"/>
          </ac:spMkLst>
        </pc:spChg>
        <pc:spChg chg="mod">
          <ac:chgData name="Jian" userId="dc9c5ffe-2e2f-4ce4-a6ad-08764b325b15" providerId="ADAL" clId="{9D86C80B-C324-4F68-8A36-C2EB371AB475}" dt="2020-10-17T04:25:54.962" v="17807" actId="1037"/>
          <ac:spMkLst>
            <pc:docMk/>
            <pc:sldMk cId="2171124545" sldId="369"/>
            <ac:spMk id="8" creationId="{413923A3-23A1-45B6-B956-066A3C93F4B4}"/>
          </ac:spMkLst>
        </pc:spChg>
        <pc:spChg chg="mod">
          <ac:chgData name="Jian" userId="dc9c5ffe-2e2f-4ce4-a6ad-08764b325b15" providerId="ADAL" clId="{9D86C80B-C324-4F68-8A36-C2EB371AB475}" dt="2020-10-17T04:25:54.962" v="17807" actId="1037"/>
          <ac:spMkLst>
            <pc:docMk/>
            <pc:sldMk cId="2171124545" sldId="369"/>
            <ac:spMk id="26" creationId="{79FA94A2-2AB7-402C-8CA7-01E8C5E77D7D}"/>
          </ac:spMkLst>
        </pc:spChg>
        <pc:spChg chg="mod">
          <ac:chgData name="Jian" userId="dc9c5ffe-2e2f-4ce4-a6ad-08764b325b15" providerId="ADAL" clId="{9D86C80B-C324-4F68-8A36-C2EB371AB475}" dt="2020-10-17T01:17:06.516" v="16185" actId="20577"/>
          <ac:spMkLst>
            <pc:docMk/>
            <pc:sldMk cId="2171124545" sldId="369"/>
            <ac:spMk id="27" creationId="{42C1D22B-6F42-400B-AE41-C664FB2E6762}"/>
          </ac:spMkLst>
        </pc:spChg>
        <pc:spChg chg="mod">
          <ac:chgData name="Jian" userId="dc9c5ffe-2e2f-4ce4-a6ad-08764b325b15" providerId="ADAL" clId="{9D86C80B-C324-4F68-8A36-C2EB371AB475}" dt="2020-10-17T04:25:54.962" v="17807" actId="1037"/>
          <ac:spMkLst>
            <pc:docMk/>
            <pc:sldMk cId="2171124545" sldId="369"/>
            <ac:spMk id="29" creationId="{3FB68103-BB02-491A-B31B-40A118034F24}"/>
          </ac:spMkLst>
        </pc:spChg>
      </pc:sldChg>
      <pc:sldChg chg="new del">
        <pc:chgData name="Jian" userId="dc9c5ffe-2e2f-4ce4-a6ad-08764b325b15" providerId="ADAL" clId="{9D86C80B-C324-4F68-8A36-C2EB371AB475}" dt="2020-10-16T23:03:29.266" v="14845" actId="680"/>
        <pc:sldMkLst>
          <pc:docMk/>
          <pc:sldMk cId="776349430" sldId="370"/>
        </pc:sldMkLst>
      </pc:sldChg>
      <pc:sldChg chg="delSp modSp add mod modAnim">
        <pc:chgData name="Jian" userId="dc9c5ffe-2e2f-4ce4-a6ad-08764b325b15" providerId="ADAL" clId="{9D86C80B-C324-4F68-8A36-C2EB371AB475}" dt="2020-10-17T03:20:54.209" v="17618"/>
        <pc:sldMkLst>
          <pc:docMk/>
          <pc:sldMk cId="1324433081" sldId="370"/>
        </pc:sldMkLst>
        <pc:spChg chg="mod">
          <ac:chgData name="Jian" userId="dc9c5ffe-2e2f-4ce4-a6ad-08764b325b15" providerId="ADAL" clId="{9D86C80B-C324-4F68-8A36-C2EB371AB475}" dt="2020-10-17T01:21:29.633" v="16400" actId="20577"/>
          <ac:spMkLst>
            <pc:docMk/>
            <pc:sldMk cId="1324433081" sldId="370"/>
            <ac:spMk id="2" creationId="{F68FD812-5AB6-4C83-B6ED-3B372954F7D4}"/>
          </ac:spMkLst>
        </pc:spChg>
        <pc:spChg chg="mod">
          <ac:chgData name="Jian" userId="dc9c5ffe-2e2f-4ce4-a6ad-08764b325b15" providerId="ADAL" clId="{9D86C80B-C324-4F68-8A36-C2EB371AB475}" dt="2020-10-17T01:18:50.761" v="16300" actId="1035"/>
          <ac:spMkLst>
            <pc:docMk/>
            <pc:sldMk cId="1324433081" sldId="370"/>
            <ac:spMk id="6" creationId="{14C13331-CA3F-485D-85D3-6F962D0DCE37}"/>
          </ac:spMkLst>
        </pc:spChg>
        <pc:spChg chg="mod">
          <ac:chgData name="Jian" userId="dc9c5ffe-2e2f-4ce4-a6ad-08764b325b15" providerId="ADAL" clId="{9D86C80B-C324-4F68-8A36-C2EB371AB475}" dt="2020-10-17T01:18:50.761" v="16300" actId="1035"/>
          <ac:spMkLst>
            <pc:docMk/>
            <pc:sldMk cId="1324433081" sldId="370"/>
            <ac:spMk id="8" creationId="{413923A3-23A1-45B6-B956-066A3C93F4B4}"/>
          </ac:spMkLst>
        </pc:spChg>
        <pc:spChg chg="mod">
          <ac:chgData name="Jian" userId="dc9c5ffe-2e2f-4ce4-a6ad-08764b325b15" providerId="ADAL" clId="{9D86C80B-C324-4F68-8A36-C2EB371AB475}" dt="2020-10-17T01:19:02.077" v="16301" actId="113"/>
          <ac:spMkLst>
            <pc:docMk/>
            <pc:sldMk cId="1324433081" sldId="370"/>
            <ac:spMk id="26" creationId="{79FA94A2-2AB7-402C-8CA7-01E8C5E77D7D}"/>
          </ac:spMkLst>
        </pc:spChg>
        <pc:spChg chg="del">
          <ac:chgData name="Jian" userId="dc9c5ffe-2e2f-4ce4-a6ad-08764b325b15" providerId="ADAL" clId="{9D86C80B-C324-4F68-8A36-C2EB371AB475}" dt="2020-10-17T01:17:17.477" v="16186" actId="478"/>
          <ac:spMkLst>
            <pc:docMk/>
            <pc:sldMk cId="1324433081" sldId="370"/>
            <ac:spMk id="27" creationId="{42C1D22B-6F42-400B-AE41-C664FB2E6762}"/>
          </ac:spMkLst>
        </pc:spChg>
        <pc:spChg chg="mod">
          <ac:chgData name="Jian" userId="dc9c5ffe-2e2f-4ce4-a6ad-08764b325b15" providerId="ADAL" clId="{9D86C80B-C324-4F68-8A36-C2EB371AB475}" dt="2020-10-17T01:18:50.761" v="16300" actId="1035"/>
          <ac:spMkLst>
            <pc:docMk/>
            <pc:sldMk cId="1324433081" sldId="370"/>
            <ac:spMk id="29" creationId="{3FB68103-BB02-491A-B31B-40A118034F24}"/>
          </ac:spMkLst>
        </pc:spChg>
      </pc:sldChg>
      <pc:sldChg chg="new del">
        <pc:chgData name="Jian" userId="dc9c5ffe-2e2f-4ce4-a6ad-08764b325b15" providerId="ADAL" clId="{9D86C80B-C324-4F68-8A36-C2EB371AB475}" dt="2020-10-17T01:19:17.562" v="16304" actId="47"/>
        <pc:sldMkLst>
          <pc:docMk/>
          <pc:sldMk cId="3422992614" sldId="371"/>
        </pc:sldMkLst>
      </pc:sldChg>
      <pc:sldChg chg="new del">
        <pc:chgData name="Jian" userId="dc9c5ffe-2e2f-4ce4-a6ad-08764b325b15" providerId="ADAL" clId="{9D86C80B-C324-4F68-8A36-C2EB371AB475}" dt="2020-10-16T23:03:29.008" v="14844" actId="680"/>
        <pc:sldMkLst>
          <pc:docMk/>
          <pc:sldMk cId="3631881915" sldId="371"/>
        </pc:sldMkLst>
      </pc:sldChg>
      <pc:sldChg chg="new del">
        <pc:chgData name="Jian" userId="dc9c5ffe-2e2f-4ce4-a6ad-08764b325b15" providerId="ADAL" clId="{9D86C80B-C324-4F68-8A36-C2EB371AB475}" dt="2020-10-16T23:03:28.736" v="14843" actId="680"/>
        <pc:sldMkLst>
          <pc:docMk/>
          <pc:sldMk cId="210735915" sldId="372"/>
        </pc:sldMkLst>
      </pc:sldChg>
      <pc:sldChg chg="delSp modSp add mod delAnim">
        <pc:chgData name="Jian" userId="dc9c5ffe-2e2f-4ce4-a6ad-08764b325b15" providerId="ADAL" clId="{9D86C80B-C324-4F68-8A36-C2EB371AB475}" dt="2020-10-17T01:21:32.954" v="16407" actId="20577"/>
        <pc:sldMkLst>
          <pc:docMk/>
          <pc:sldMk cId="3072497876" sldId="372"/>
        </pc:sldMkLst>
        <pc:spChg chg="mod">
          <ac:chgData name="Jian" userId="dc9c5ffe-2e2f-4ce4-a6ad-08764b325b15" providerId="ADAL" clId="{9D86C80B-C324-4F68-8A36-C2EB371AB475}" dt="2020-10-17T01:21:32.954" v="16407" actId="20577"/>
          <ac:spMkLst>
            <pc:docMk/>
            <pc:sldMk cId="3072497876" sldId="372"/>
            <ac:spMk id="2" creationId="{F68FD812-5AB6-4C83-B6ED-3B372954F7D4}"/>
          </ac:spMkLst>
        </pc:spChg>
        <pc:spChg chg="del">
          <ac:chgData name="Jian" userId="dc9c5ffe-2e2f-4ce4-a6ad-08764b325b15" providerId="ADAL" clId="{9D86C80B-C324-4F68-8A36-C2EB371AB475}" dt="2020-10-17T01:19:25.037" v="16306" actId="478"/>
          <ac:spMkLst>
            <pc:docMk/>
            <pc:sldMk cId="3072497876" sldId="372"/>
            <ac:spMk id="8" creationId="{413923A3-23A1-45B6-B956-066A3C93F4B4}"/>
          </ac:spMkLst>
        </pc:spChg>
        <pc:spChg chg="mod">
          <ac:chgData name="Jian" userId="dc9c5ffe-2e2f-4ce4-a6ad-08764b325b15" providerId="ADAL" clId="{9D86C80B-C324-4F68-8A36-C2EB371AB475}" dt="2020-10-17T01:20:01.448" v="16371" actId="20577"/>
          <ac:spMkLst>
            <pc:docMk/>
            <pc:sldMk cId="3072497876" sldId="372"/>
            <ac:spMk id="26" creationId="{79FA94A2-2AB7-402C-8CA7-01E8C5E77D7D}"/>
          </ac:spMkLst>
        </pc:spChg>
      </pc:sldChg>
      <pc:sldChg chg="new del">
        <pc:chgData name="Jian" userId="dc9c5ffe-2e2f-4ce4-a6ad-08764b325b15" providerId="ADAL" clId="{9D86C80B-C324-4F68-8A36-C2EB371AB475}" dt="2020-10-16T23:03:28.458" v="14842" actId="680"/>
        <pc:sldMkLst>
          <pc:docMk/>
          <pc:sldMk cId="2978961037" sldId="373"/>
        </pc:sldMkLst>
      </pc:sldChg>
      <pc:sldChg chg="modSp new mod">
        <pc:chgData name="Jian" userId="dc9c5ffe-2e2f-4ce4-a6ad-08764b325b15" providerId="ADAL" clId="{9D86C80B-C324-4F68-8A36-C2EB371AB475}" dt="2020-10-17T01:24:22.148" v="16493" actId="14100"/>
        <pc:sldMkLst>
          <pc:docMk/>
          <pc:sldMk cId="4016466581" sldId="373"/>
        </pc:sldMkLst>
        <pc:spChg chg="mod">
          <ac:chgData name="Jian" userId="dc9c5ffe-2e2f-4ce4-a6ad-08764b325b15" providerId="ADAL" clId="{9D86C80B-C324-4F68-8A36-C2EB371AB475}" dt="2020-10-17T01:23:39.523" v="16487" actId="1076"/>
          <ac:spMkLst>
            <pc:docMk/>
            <pc:sldMk cId="4016466581" sldId="373"/>
            <ac:spMk id="2" creationId="{29A40225-6BBB-46F9-A7B4-61E76610FC00}"/>
          </ac:spMkLst>
        </pc:spChg>
        <pc:spChg chg="mod">
          <ac:chgData name="Jian" userId="dc9c5ffe-2e2f-4ce4-a6ad-08764b325b15" providerId="ADAL" clId="{9D86C80B-C324-4F68-8A36-C2EB371AB475}" dt="2020-10-17T01:24:22.148" v="16493" actId="14100"/>
          <ac:spMkLst>
            <pc:docMk/>
            <pc:sldMk cId="4016466581" sldId="373"/>
            <ac:spMk id="3" creationId="{2EA54181-65B0-4A4C-9083-D418ACB576E7}"/>
          </ac:spMkLst>
        </pc:spChg>
        <pc:spChg chg="ord">
          <ac:chgData name="Jian" userId="dc9c5ffe-2e2f-4ce4-a6ad-08764b325b15" providerId="ADAL" clId="{9D86C80B-C324-4F68-8A36-C2EB371AB475}" dt="2020-10-17T01:23:59.385" v="16491" actId="166"/>
          <ac:spMkLst>
            <pc:docMk/>
            <pc:sldMk cId="4016466581" sldId="373"/>
            <ac:spMk id="4" creationId="{E60FC192-DA2A-4762-9345-ADF365A3CC6E}"/>
          </ac:spMkLst>
        </pc:spChg>
      </pc:sldChg>
      <pc:sldChg chg="new del">
        <pc:chgData name="Jian" userId="dc9c5ffe-2e2f-4ce4-a6ad-08764b325b15" providerId="ADAL" clId="{9D86C80B-C324-4F68-8A36-C2EB371AB475}" dt="2020-10-17T01:24:32.037" v="16496" actId="47"/>
        <pc:sldMkLst>
          <pc:docMk/>
          <pc:sldMk cId="4247315326" sldId="374"/>
        </pc:sldMkLst>
      </pc:sldChg>
      <pc:sldChg chg="modSp add mod">
        <pc:chgData name="Jian" userId="dc9c5ffe-2e2f-4ce4-a6ad-08764b325b15" providerId="ADAL" clId="{9D86C80B-C324-4F68-8A36-C2EB371AB475}" dt="2020-10-17T01:31:23.846" v="17179" actId="948"/>
        <pc:sldMkLst>
          <pc:docMk/>
          <pc:sldMk cId="2888897058" sldId="375"/>
        </pc:sldMkLst>
        <pc:spChg chg="mod">
          <ac:chgData name="Jian" userId="dc9c5ffe-2e2f-4ce4-a6ad-08764b325b15" providerId="ADAL" clId="{9D86C80B-C324-4F68-8A36-C2EB371AB475}" dt="2020-10-17T01:24:36.412" v="16509" actId="20577"/>
          <ac:spMkLst>
            <pc:docMk/>
            <pc:sldMk cId="2888897058" sldId="375"/>
            <ac:spMk id="2" creationId="{29A40225-6BBB-46F9-A7B4-61E76610FC00}"/>
          </ac:spMkLst>
        </pc:spChg>
        <pc:spChg chg="mod">
          <ac:chgData name="Jian" userId="dc9c5ffe-2e2f-4ce4-a6ad-08764b325b15" providerId="ADAL" clId="{9D86C80B-C324-4F68-8A36-C2EB371AB475}" dt="2020-10-17T01:31:23.846" v="17179" actId="948"/>
          <ac:spMkLst>
            <pc:docMk/>
            <pc:sldMk cId="2888897058" sldId="375"/>
            <ac:spMk id="3" creationId="{2EA54181-65B0-4A4C-9083-D418ACB576E7}"/>
          </ac:spMkLst>
        </pc:spChg>
      </pc:sldChg>
      <pc:sldChg chg="modSp new mod ord">
        <pc:chgData name="Jian" userId="dc9c5ffe-2e2f-4ce4-a6ad-08764b325b15" providerId="ADAL" clId="{9D86C80B-C324-4F68-8A36-C2EB371AB475}" dt="2020-10-17T03:23:17.367" v="17633" actId="113"/>
        <pc:sldMkLst>
          <pc:docMk/>
          <pc:sldMk cId="1400116221" sldId="376"/>
        </pc:sldMkLst>
        <pc:spChg chg="mod">
          <ac:chgData name="Jian" userId="dc9c5ffe-2e2f-4ce4-a6ad-08764b325b15" providerId="ADAL" clId="{9D86C80B-C324-4F68-8A36-C2EB371AB475}" dt="2020-10-17T01:27:36.819" v="16898" actId="1076"/>
          <ac:spMkLst>
            <pc:docMk/>
            <pc:sldMk cId="1400116221" sldId="376"/>
            <ac:spMk id="2" creationId="{F09D7CEE-BAF4-4F16-85FA-C325E4FCE176}"/>
          </ac:spMkLst>
        </pc:spChg>
        <pc:spChg chg="mod">
          <ac:chgData name="Jian" userId="dc9c5ffe-2e2f-4ce4-a6ad-08764b325b15" providerId="ADAL" clId="{9D86C80B-C324-4F68-8A36-C2EB371AB475}" dt="2020-10-17T03:23:17.367" v="17633" actId="113"/>
          <ac:spMkLst>
            <pc:docMk/>
            <pc:sldMk cId="1400116221" sldId="376"/>
            <ac:spMk id="3" creationId="{2F3C219D-8961-4374-A956-702D8C7DC70E}"/>
          </ac:spMkLst>
        </pc:spChg>
      </pc:sldChg>
    </pc:docChg>
  </pc:docChgLst>
  <pc:docChgLst>
    <pc:chgData name="Guest User" userId="S::urn:spo:anon#6e08da6f19cc72fbca63e356e5a1ab1b062b933dd9a4f9580422aaecd3315e6c::" providerId="AD" clId="Web-{61C86F38-3002-B9AE-CA9C-BAF9FF089D5C}"/>
    <pc:docChg chg="">
      <pc:chgData name="Guest User" userId="S::urn:spo:anon#6e08da6f19cc72fbca63e356e5a1ab1b062b933dd9a4f9580422aaecd3315e6c::" providerId="AD" clId="Web-{61C86F38-3002-B9AE-CA9C-BAF9FF089D5C}" dt="2020-10-16T23:57:44.585" v="16"/>
      <pc:docMkLst>
        <pc:docMk/>
      </pc:docMkLst>
      <pc:sldChg chg="addCm">
        <pc:chgData name="Guest User" userId="S::urn:spo:anon#6e08da6f19cc72fbca63e356e5a1ab1b062b933dd9a4f9580422aaecd3315e6c::" providerId="AD" clId="Web-{61C86F38-3002-B9AE-CA9C-BAF9FF089D5C}" dt="2020-10-16T23:35:17.038" v="6"/>
        <pc:sldMkLst>
          <pc:docMk/>
          <pc:sldMk cId="596718575" sldId="303"/>
        </pc:sldMkLst>
      </pc:sldChg>
      <pc:sldChg chg="addCm">
        <pc:chgData name="Guest User" userId="S::urn:spo:anon#6e08da6f19cc72fbca63e356e5a1ab1b062b933dd9a4f9580422aaecd3315e6c::" providerId="AD" clId="Web-{61C86F38-3002-B9AE-CA9C-BAF9FF089D5C}" dt="2020-10-16T23:57:44.585" v="16"/>
        <pc:sldMkLst>
          <pc:docMk/>
          <pc:sldMk cId="319389941" sldId="310"/>
        </pc:sldMkLst>
      </pc:sldChg>
      <pc:sldChg chg="addCm">
        <pc:chgData name="Guest User" userId="S::urn:spo:anon#6e08da6f19cc72fbca63e356e5a1ab1b062b933dd9a4f9580422aaecd3315e6c::" providerId="AD" clId="Web-{61C86F38-3002-B9AE-CA9C-BAF9FF089D5C}" dt="2020-10-16T23:14:44.338" v="0"/>
        <pc:sldMkLst>
          <pc:docMk/>
          <pc:sldMk cId="356598462" sldId="325"/>
        </pc:sldMkLst>
      </pc:sldChg>
      <pc:sldChg chg="addCm">
        <pc:chgData name="Guest User" userId="S::urn:spo:anon#6e08da6f19cc72fbca63e356e5a1ab1b062b933dd9a4f9580422aaecd3315e6c::" providerId="AD" clId="Web-{61C86F38-3002-B9AE-CA9C-BAF9FF089D5C}" dt="2020-10-16T23:32:11.112" v="4"/>
        <pc:sldMkLst>
          <pc:docMk/>
          <pc:sldMk cId="527178555" sldId="327"/>
        </pc:sldMkLst>
      </pc:sldChg>
      <pc:sldChg chg="addCm">
        <pc:chgData name="Guest User" userId="S::urn:spo:anon#6e08da6f19cc72fbca63e356e5a1ab1b062b933dd9a4f9580422aaecd3315e6c::" providerId="AD" clId="Web-{61C86F38-3002-B9AE-CA9C-BAF9FF089D5C}" dt="2020-10-16T23:41:06.889" v="9"/>
        <pc:sldMkLst>
          <pc:docMk/>
          <pc:sldMk cId="2969043386" sldId="330"/>
        </pc:sldMkLst>
      </pc:sldChg>
      <pc:sldChg chg="addCm">
        <pc:chgData name="Guest User" userId="S::urn:spo:anon#6e08da6f19cc72fbca63e356e5a1ab1b062b933dd9a4f9580422aaecd3315e6c::" providerId="AD" clId="Web-{61C86F38-3002-B9AE-CA9C-BAF9FF089D5C}" dt="2020-10-16T23:27:27.027" v="2"/>
        <pc:sldMkLst>
          <pc:docMk/>
          <pc:sldMk cId="2589283457" sldId="347"/>
        </pc:sldMkLst>
      </pc:sldChg>
      <pc:sldChg chg="addCm">
        <pc:chgData name="Guest User" userId="S::urn:spo:anon#6e08da6f19cc72fbca63e356e5a1ab1b062b933dd9a4f9580422aaecd3315e6c::" providerId="AD" clId="Web-{61C86F38-3002-B9AE-CA9C-BAF9FF089D5C}" dt="2020-10-16T23:52:07.325" v="15"/>
        <pc:sldMkLst>
          <pc:docMk/>
          <pc:sldMk cId="2644841207" sldId="352"/>
        </pc:sldMkLst>
      </pc:sldChg>
      <pc:sldChg chg="addCm">
        <pc:chgData name="Guest User" userId="S::urn:spo:anon#6e08da6f19cc72fbca63e356e5a1ab1b062b933dd9a4f9580422aaecd3315e6c::" providerId="AD" clId="Web-{61C86F38-3002-B9AE-CA9C-BAF9FF089D5C}" dt="2020-10-16T23:38:58.011" v="8"/>
        <pc:sldMkLst>
          <pc:docMk/>
          <pc:sldMk cId="1921626037" sldId="355"/>
        </pc:sldMkLst>
      </pc:sldChg>
      <pc:sldChg chg="delCm">
        <pc:chgData name="Guest User" userId="S::urn:spo:anon#6e08da6f19cc72fbca63e356e5a1ab1b062b933dd9a4f9580422aaecd3315e6c::" providerId="AD" clId="Web-{61C86F38-3002-B9AE-CA9C-BAF9FF089D5C}" dt="2020-10-16T23:33:55.348" v="5"/>
        <pc:sldMkLst>
          <pc:docMk/>
          <pc:sldMk cId="4098568207" sldId="35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9-27T23:55:48.602" idx="1">
    <p:pos x="5181" y="727"/>
    <p:text>I want to simply use DSAGEN slides here, and we just omit the automation part maybe?</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4" dt="2020-10-16T16:52:07.325" idx="15">
    <p:pos x="5415" y="3015"/>
    <p:text>ORDER OF OPERANDS IS WRONG!!!
</p:text>
    <p:extLst>
      <p:ext uri="{C676402C-5697-4E1C-873F-D02D1690AC5C}">
        <p15:threadingInfo xmlns:p15="http://schemas.microsoft.com/office/powerpoint/2012/main" timeZoneBias="420"/>
      </p:ext>
    </p:extLst>
  </p:cm>
  <p:cm authorId="1" dt="2020-10-16T17:01:33.983" idx="8">
    <p:pos x="5415" y="3111"/>
    <p:text>Corrected!</p:text>
    <p:extLst>
      <p:ext uri="{C676402C-5697-4E1C-873F-D02D1690AC5C}">
        <p15:threadingInfo xmlns:p15="http://schemas.microsoft.com/office/powerpoint/2012/main" timeZoneBias="420">
          <p15:parentCm authorId="4" idx="15"/>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4" dt="2020-10-16T16:38:22.135" idx="7">
    <p:pos x="3504" y="1883"/>
    <p:text>maybe add a note saying add this to your compute.dfg, or you could even say "append compute.dfg" instead of edit
</p:text>
    <p:extLst>
      <p:ext uri="{C676402C-5697-4E1C-873F-D02D1690AC5C}">
        <p15:threadingInfo xmlns:p15="http://schemas.microsoft.com/office/powerpoint/2012/main" timeZoneBias="420"/>
      </p:ext>
    </p:extLst>
  </p:cm>
  <p:cm authorId="4" dt="2020-10-16T16:38:58.011" idx="8">
    <p:pos x="3504" y="1979"/>
    <p:text>also, make sure to highlight that the dashes --- are important!
</p:text>
    <p:extLst>
      <p:ext uri="{C676402C-5697-4E1C-873F-D02D1690AC5C}">
        <p15:threadingInfo xmlns:p15="http://schemas.microsoft.com/office/powerpoint/2012/main" timeZoneBias="420">
          <p15:parentCm authorId="4" idx="7"/>
        </p15:threadingInfo>
      </p:ext>
    </p:extLst>
  </p:cm>
  <p:cm authorId="1" dt="2020-10-16T16:57:29.683" idx="7">
    <p:pos x="3504" y="2075"/>
    <p:text>Nice suggestion! I actually use append in my wording.</p:text>
    <p:extLst>
      <p:ext uri="{C676402C-5697-4E1C-873F-D02D1690AC5C}">
        <p15:threadingInfo xmlns:p15="http://schemas.microsoft.com/office/powerpoint/2012/main" timeZoneBias="420">
          <p15:parentCm authorId="4" idx="7"/>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4" dt="2020-10-16T16:41:06.889" idx="9">
    <p:pos x="4166" y="3088"/>
    <p:text>It's not clear where this goeS!!! need to fix this!  Maybe use the ... and ""[keyboard] append main.c"
</p:text>
    <p:extLst>
      <p:ext uri="{C676402C-5697-4E1C-873F-D02D1690AC5C}">
        <p15:threadingInfo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4" dt="2020-10-16T16:43:51.908" idx="10">
    <p:pos x="10" y="10"/>
    <p:text>Can you highlight with a specific color what new things they should be adding?
</p:text>
    <p:extLst>
      <p:ext uri="{C676402C-5697-4E1C-873F-D02D1690AC5C}">
        <p15:threadingInfo xmlns:p15="http://schemas.microsoft.com/office/powerpoint/2012/main" timeZoneBias="420"/>
      </p:ext>
    </p:extLst>
  </p:cm>
  <p:cm authorId="4" dt="2020-10-16T16:46:19.458" idx="11">
    <p:pos x="2590" y="63"/>
    <p:text>Can't use the same variable name twice!
</p:text>
    <p:extLst>
      <p:ext uri="{C676402C-5697-4E1C-873F-D02D1690AC5C}">
        <p15:threadingInfo xmlns:p15="http://schemas.microsoft.com/office/powerpoint/2012/main" timeZoneBias="420"/>
      </p:ext>
    </p:extLst>
  </p:cm>
  <p:cm authorId="4" dt="2020-10-16T16:46:27.958" idx="12">
    <p:pos x="2590" y="159"/>
    <p:text>This is an error!
</p:text>
    <p:extLst>
      <p:ext uri="{C676402C-5697-4E1C-873F-D02D1690AC5C}">
        <p15:threadingInfo xmlns:p15="http://schemas.microsoft.com/office/powerpoint/2012/main" timeZoneBias="420">
          <p15:parentCm authorId="4" idx="11"/>
        </p15:threadingInfo>
      </p:ext>
    </p:extLst>
  </p:cm>
  <p:cm authorId="4" dt="2020-10-16T16:48:21.008" idx="13">
    <p:pos x="2686" y="159"/>
    <p:text>This variable is never USED OMG FIX PLEASE
</p:text>
    <p:extLst>
      <p:ext uri="{C676402C-5697-4E1C-873F-D02D1690AC5C}">
        <p15:threadingInfo xmlns:p15="http://schemas.microsoft.com/office/powerpoint/2012/main" timeZoneBias="420"/>
      </p:ext>
    </p:extLst>
  </p:cm>
  <p:cm authorId="4" dt="2020-10-16T16:48:49.633" idx="14">
    <p:pos x="2782" y="255"/>
    <p:text>THIS SHOULD BE SQRT64!!!!
</p:text>
    <p:extLst>
      <p:ext uri="{C676402C-5697-4E1C-873F-D02D1690AC5C}">
        <p15:threadingInfo xmlns:p15="http://schemas.microsoft.com/office/powerpoint/2012/main" timeZoneBias="420"/>
      </p:ext>
    </p:extLst>
  </p:cm>
  <p:cm authorId="4" dt="2020-10-16T16:57:44.585" idx="16">
    <p:pos x="7616" y="851"/>
    <p:text>THESE TWO ARGUMENTS ARE BACKWARDS!!!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10-11T13:13:14.173" idx="1">
    <p:pos x="2186" y="3010"/>
    <p:text>get this json file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0-10-16T16:14:44.338" idx="1">
    <p:pos x="7154" y="3858"/>
    <p:text>This should maybe be compute,compute_size instead ...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0-10-11T13:13:14.173" idx="1">
    <p:pos x="7428" y="15"/>
    <p:text>get this json file</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0-10-11T13:26:41.262" idx="2">
    <p:pos x="7224" y="2139"/>
    <p:text>make it clearer</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20-10-16T16:24:19.210" idx="2">
    <p:pos x="10" y="10"/>
    <p:text>you might want to have them run it once here?
</p:text>
    <p:extLst>
      <p:ext uri="{C676402C-5697-4E1C-873F-D02D1690AC5C}">
        <p15:threadingInfo xmlns:p15="http://schemas.microsoft.com/office/powerpoint/2012/main" timeZoneBias="420"/>
      </p:ext>
    </p:extLst>
  </p:cm>
  <p:cm authorId="4" dt="2020-10-16T16:27:27.027" idx="3">
    <p:pos x="10" y="106"/>
    <p:text>maybe do the correct execution first?
</p:text>
    <p:extLst>
      <p:ext uri="{C676402C-5697-4E1C-873F-D02D1690AC5C}">
        <p15:threadingInfo xmlns:p15="http://schemas.microsoft.com/office/powerpoint/2012/main" timeZoneBias="420">
          <p15:parentCm authorId="4" idx="2"/>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0-10-11T22:15:34.422" idx="6">
    <p:pos x="4665" y="77"/>
    <p:text>Trouble shooting here.</p:text>
    <p:extLst>
      <p:ext uri="{C676402C-5697-4E1C-873F-D02D1690AC5C}">
        <p15:threadingInfo xmlns:p15="http://schemas.microsoft.com/office/powerpoint/2012/main" timeZoneBias="420"/>
      </p:ext>
    </p:extLst>
  </p:cm>
  <p:cm authorId="4" dt="2020-10-16T16:32:02.893" idx="4">
    <p:pos x="6738" y="842"/>
    <p:text>warm cache
</p:text>
    <p:extLst>
      <p:ext uri="{C676402C-5697-4E1C-873F-D02D1690AC5C}">
        <p15:threadingInfo xmlns:p15="http://schemas.microsoft.com/office/powerpoint/2012/main" timeZoneBias="420"/>
      </p:ext>
    </p:extLst>
  </p:cm>
  <p:cm authorId="4" dt="2020-10-16T16:32:11.112" idx="5">
    <p:pos x="6738" y="938"/>
    <p:text>fix typo
</p:text>
    <p:extLst>
      <p:ext uri="{C676402C-5697-4E1C-873F-D02D1690AC5C}">
        <p15:threadingInfo xmlns:p15="http://schemas.microsoft.com/office/powerpoint/2012/main" timeZoneBias="420">
          <p15:parentCm authorId="4" idx="4"/>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20-10-16T16:35:17.038" idx="6">
    <p:pos x="7000" y="36"/>
    <p:text>YOU NEED TO TELL THEM to switch directories here, otherwise they will modify the same wrong folder
</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20-10-11T13:53:54.954" idx="7">
    <p:pos x="1943" y="2368"/>
    <p:text>Use the predication</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CD2F5-7BF4-48CC-9C39-28586C313190}" type="datetimeFigureOut">
              <a:rPr lang="en-US" smtClean="0"/>
              <a:t>10/18/2020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653C9-4E0F-4DCE-97C6-5E8ECB7B6E3A}" type="slidenum">
              <a:rPr lang="en-US" smtClean="0"/>
              <a:t>‹#›</a:t>
            </a:fld>
            <a:endParaRPr lang="en-US"/>
          </a:p>
        </p:txBody>
      </p:sp>
    </p:spTree>
    <p:extLst>
      <p:ext uri="{BB962C8B-B14F-4D97-AF65-F5344CB8AC3E}">
        <p14:creationId xmlns:p14="http://schemas.microsoft.com/office/powerpoint/2010/main" val="268856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introduction. In this section, I will introduce some basic principle of programming a decoupled-spatial architecture. I will first introduce the overview of hardware as well as the programming interface through vector addition. After implementation, I will also talk about the usage of simulator, including how to debug, read the log, and use the log to guide your optimization.</a:t>
            </a:r>
          </a:p>
          <a:p>
            <a:endParaRPr lang="en-US" dirty="0"/>
          </a:p>
          <a:p>
            <a:r>
              <a:rPr lang="en-US" dirty="0"/>
              <a:t>When you have something you do not follow, do be shy.  Feel free to interrupt me.</a:t>
            </a:r>
          </a:p>
          <a:p>
            <a:endParaRPr lang="en-US" dirty="0"/>
          </a:p>
          <a:p>
            <a:r>
              <a:rPr lang="en-US" dirty="0"/>
              <a:t>Also, we made a lot of update to the example repo, so make sure you are up to date by typing git pull.</a:t>
            </a:r>
          </a:p>
        </p:txBody>
      </p:sp>
      <p:sp>
        <p:nvSpPr>
          <p:cNvPr id="4" name="Slide Number Placeholder 3"/>
          <p:cNvSpPr>
            <a:spLocks noGrp="1"/>
          </p:cNvSpPr>
          <p:nvPr>
            <p:ph type="sldNum" sz="quarter" idx="5"/>
          </p:nvPr>
        </p:nvSpPr>
        <p:spPr/>
        <p:txBody>
          <a:bodyPr/>
          <a:lstStyle/>
          <a:p>
            <a:fld id="{E3E653C9-4E0F-4DCE-97C6-5E8ECB7B6E3A}" type="slidenum">
              <a:rPr lang="en-US" smtClean="0"/>
              <a:t>2</a:t>
            </a:fld>
            <a:endParaRPr lang="en-US"/>
          </a:p>
        </p:txBody>
      </p:sp>
    </p:spTree>
    <p:extLst>
      <p:ext uri="{BB962C8B-B14F-4D97-AF65-F5344CB8AC3E}">
        <p14:creationId xmlns:p14="http://schemas.microsoft.com/office/powerpoint/2010/main" val="6330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5"/>
          </p:nvPr>
        </p:nvSpPr>
        <p:spPr/>
        <p:txBody>
          <a:bodyPr/>
          <a:lstStyle/>
          <a:p>
            <a:fld id="{BB383B9E-9780-4E91-A989-027EF451514B}" type="slidenum">
              <a:rPr lang="en-US" smtClean="0"/>
              <a:t>11</a:t>
            </a:fld>
            <a:endParaRPr lang="en-US"/>
          </a:p>
        </p:txBody>
      </p:sp>
    </p:spTree>
    <p:extLst>
      <p:ext uri="{BB962C8B-B14F-4D97-AF65-F5344CB8AC3E}">
        <p14:creationId xmlns:p14="http://schemas.microsoft.com/office/powerpoint/2010/main" val="12560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E653C9-4E0F-4DCE-97C6-5E8ECB7B6E3A}" type="slidenum">
              <a:rPr lang="en-US" smtClean="0"/>
              <a:t>13</a:t>
            </a:fld>
            <a:endParaRPr lang="en-US"/>
          </a:p>
        </p:txBody>
      </p:sp>
    </p:spTree>
    <p:extLst>
      <p:ext uri="{BB962C8B-B14F-4D97-AF65-F5344CB8AC3E}">
        <p14:creationId xmlns:p14="http://schemas.microsoft.com/office/powerpoint/2010/main" val="6789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653C9-4E0F-4DCE-97C6-5E8ECB7B6E3A}" type="slidenum">
              <a:rPr lang="en-US" smtClean="0"/>
              <a:t>23</a:t>
            </a:fld>
            <a:endParaRPr lang="en-US"/>
          </a:p>
        </p:txBody>
      </p:sp>
    </p:spTree>
    <p:extLst>
      <p:ext uri="{BB962C8B-B14F-4D97-AF65-F5344CB8AC3E}">
        <p14:creationId xmlns:p14="http://schemas.microsoft.com/office/powerpoint/2010/main" val="90657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E653C9-4E0F-4DCE-97C6-5E8ECB7B6E3A}" type="slidenum">
              <a:rPr lang="en-US" smtClean="0"/>
              <a:t>24</a:t>
            </a:fld>
            <a:endParaRPr lang="en-US"/>
          </a:p>
        </p:txBody>
      </p:sp>
    </p:spTree>
    <p:extLst>
      <p:ext uri="{BB962C8B-B14F-4D97-AF65-F5344CB8AC3E}">
        <p14:creationId xmlns:p14="http://schemas.microsoft.com/office/powerpoint/2010/main" val="657542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E653C9-4E0F-4DCE-97C6-5E8ECB7B6E3A}" type="slidenum">
              <a:rPr lang="en-US" smtClean="0"/>
              <a:t>26</a:t>
            </a:fld>
            <a:endParaRPr lang="en-US"/>
          </a:p>
        </p:txBody>
      </p:sp>
    </p:spTree>
    <p:extLst>
      <p:ext uri="{BB962C8B-B14F-4D97-AF65-F5344CB8AC3E}">
        <p14:creationId xmlns:p14="http://schemas.microsoft.com/office/powerpoint/2010/main" val="58042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6">
                  <a:lumMod val="40000"/>
                  <a:lumOff val="60000"/>
                </a:schemeClr>
              </a:solidFill>
            </a:endParaRPr>
          </a:p>
        </p:txBody>
      </p:sp>
      <p:sp>
        <p:nvSpPr>
          <p:cNvPr id="4" name="Slide Number Placeholder 3"/>
          <p:cNvSpPr>
            <a:spLocks noGrp="1"/>
          </p:cNvSpPr>
          <p:nvPr>
            <p:ph type="sldNum" sz="quarter" idx="5"/>
          </p:nvPr>
        </p:nvSpPr>
        <p:spPr/>
        <p:txBody>
          <a:bodyPr/>
          <a:lstStyle/>
          <a:p>
            <a:fld id="{E3E653C9-4E0F-4DCE-97C6-5E8ECB7B6E3A}" type="slidenum">
              <a:rPr lang="en-US" smtClean="0"/>
              <a:t>27</a:t>
            </a:fld>
            <a:endParaRPr lang="en-US"/>
          </a:p>
        </p:txBody>
      </p:sp>
    </p:spTree>
    <p:extLst>
      <p:ext uri="{BB962C8B-B14F-4D97-AF65-F5344CB8AC3E}">
        <p14:creationId xmlns:p14="http://schemas.microsoft.com/office/powerpoint/2010/main" val="3659320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E653C9-4E0F-4DCE-97C6-5E8ECB7B6E3A}" type="slidenum">
              <a:rPr lang="en-US" smtClean="0"/>
              <a:t>28</a:t>
            </a:fld>
            <a:endParaRPr lang="en-US"/>
          </a:p>
        </p:txBody>
      </p:sp>
    </p:spTree>
    <p:extLst>
      <p:ext uri="{BB962C8B-B14F-4D97-AF65-F5344CB8AC3E}">
        <p14:creationId xmlns:p14="http://schemas.microsoft.com/office/powerpoint/2010/main" val="1784239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E653C9-4E0F-4DCE-97C6-5E8ECB7B6E3A}" type="slidenum">
              <a:rPr lang="en-US" smtClean="0"/>
              <a:t>29</a:t>
            </a:fld>
            <a:endParaRPr lang="en-US"/>
          </a:p>
        </p:txBody>
      </p:sp>
    </p:spTree>
    <p:extLst>
      <p:ext uri="{BB962C8B-B14F-4D97-AF65-F5344CB8AC3E}">
        <p14:creationId xmlns:p14="http://schemas.microsoft.com/office/powerpoint/2010/main" val="270224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program an accelerator with decoupled spatial execution, we should have a graph like this in your mind. First decouple the memory access and computational instructions and represent them in a data dependence graph so that they can be mapped to a spatial architecture.</a:t>
            </a:r>
          </a:p>
          <a:p>
            <a:endParaRPr lang="en-US" altLang="zh-CN" dirty="0"/>
          </a:p>
          <a:p>
            <a:r>
              <a:rPr lang="en-US" altLang="zh-CN" dirty="0"/>
              <a:t>A spatial architecture is composed by PEs for computations and switches for routing the dependences. In the figure on the </a:t>
            </a:r>
            <a:r>
              <a:rPr lang="en-US" altLang="zh-CN" dirty="0" err="1"/>
              <a:t>rhs</a:t>
            </a:r>
            <a:r>
              <a:rPr lang="en-US" altLang="zh-CN" dirty="0"/>
              <a:t>, red and purple circles are representing Pes with different features.</a:t>
            </a:r>
          </a:p>
          <a:p>
            <a:endParaRPr lang="en-US" altLang="zh-CN" dirty="0"/>
          </a:p>
          <a:p>
            <a:r>
              <a:rPr lang="en-US" altLang="zh-CN" dirty="0"/>
              <a:t>The decoupled memory access are encoded in control </a:t>
            </a:r>
            <a:r>
              <a:rPr lang="en-US" altLang="zh-CN" dirty="0" err="1"/>
              <a:t>intrinsics</a:t>
            </a:r>
            <a:r>
              <a:rPr lang="en-US" altLang="zh-CN" dirty="0"/>
              <a:t> issued from the control host to the memory controller. Then the memory controller sends memory request so that the data can stream through the spatial architecture to execute the program.</a:t>
            </a:r>
          </a:p>
          <a:p>
            <a:endParaRPr lang="en-US" altLang="zh-CN" dirty="0"/>
          </a:p>
          <a:p>
            <a:r>
              <a:rPr lang="en-US" altLang="zh-CN" dirty="0"/>
              <a:t>Sometimes, we want a proper timing of data arrival, so synchronization elements are injected before entering the spatial architecture, which are essentially coordination FIFO’s. In this case, the mapped graph will be triggered when both there are data available in a &amp; b’s FIFO’s. In the rest of my talk, I will use the term port for these FIFO’s because it serves more on as an interface more than synchronization in our programming interface.</a:t>
            </a:r>
          </a:p>
        </p:txBody>
      </p:sp>
      <p:sp>
        <p:nvSpPr>
          <p:cNvPr id="4" name="Slide Number Placeholder 3"/>
          <p:cNvSpPr>
            <a:spLocks noGrp="1"/>
          </p:cNvSpPr>
          <p:nvPr>
            <p:ph type="sldNum" sz="quarter" idx="5"/>
          </p:nvPr>
        </p:nvSpPr>
        <p:spPr/>
        <p:txBody>
          <a:bodyPr/>
          <a:lstStyle/>
          <a:p>
            <a:fld id="{BB383B9E-9780-4E91-A989-027EF451514B}" type="slidenum">
              <a:rPr lang="en-US" smtClean="0"/>
              <a:t>3</a:t>
            </a:fld>
            <a:endParaRPr lang="en-US"/>
          </a:p>
        </p:txBody>
      </p:sp>
    </p:spTree>
    <p:extLst>
      <p:ext uri="{BB962C8B-B14F-4D97-AF65-F5344CB8AC3E}">
        <p14:creationId xmlns:p14="http://schemas.microsoft.com/office/powerpoint/2010/main" val="12560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decoupled execution model, so we also have a decoupled programming interface.</a:t>
            </a:r>
          </a:p>
          <a:p>
            <a:endParaRPr lang="en-US"/>
          </a:p>
          <a:p>
            <a:r>
              <a:rPr lang="en-US"/>
              <a:t>To program the spatial architecture, we need a representation for the data dependence graph for as well as a compiler that automatically maps this graph onto the spatial architecture.</a:t>
            </a:r>
          </a:p>
          <a:p>
            <a:endParaRPr lang="en-US"/>
          </a:p>
          <a:p>
            <a:r>
              <a:rPr lang="en-US"/>
              <a:t>To program the decoupled data access, we need hardware </a:t>
            </a:r>
            <a:r>
              <a:rPr lang="en-US" err="1"/>
              <a:t>intrinsics</a:t>
            </a:r>
            <a:r>
              <a:rPr lang="en-US"/>
              <a:t> to encode the data access with some specific patterns, like </a:t>
            </a:r>
            <a:r>
              <a:rPr lang="en-US" err="1"/>
              <a:t>strided</a:t>
            </a:r>
            <a:r>
              <a:rPr lang="en-US"/>
              <a:t> pointer and multi-level indirect access.</a:t>
            </a:r>
          </a:p>
          <a:p>
            <a:endParaRPr lang="en-US"/>
          </a:p>
          <a:p>
            <a:r>
              <a:rPr lang="en-US"/>
              <a:t>And these two are bridged by the </a:t>
            </a:r>
            <a:r>
              <a:rPr lang="en-US" altLang="zh-CN"/>
              <a:t>ports mentioned before. Next, let’s first talk about how to program a spatial architecture, and expose the port the control host through a simple example.</a:t>
            </a:r>
            <a:endParaRPr lang="en-US"/>
          </a:p>
          <a:p>
            <a:endParaRPr lang="en-US"/>
          </a:p>
        </p:txBody>
      </p:sp>
      <p:sp>
        <p:nvSpPr>
          <p:cNvPr id="4" name="Slide Number Placeholder 3"/>
          <p:cNvSpPr>
            <a:spLocks noGrp="1"/>
          </p:cNvSpPr>
          <p:nvPr>
            <p:ph type="sldNum" sz="quarter" idx="5"/>
          </p:nvPr>
        </p:nvSpPr>
        <p:spPr/>
        <p:txBody>
          <a:bodyPr/>
          <a:lstStyle/>
          <a:p>
            <a:fld id="{E3E653C9-4E0F-4DCE-97C6-5E8ECB7B6E3A}" type="slidenum">
              <a:rPr lang="en-US" smtClean="0"/>
              <a:t>4</a:t>
            </a:fld>
            <a:endParaRPr lang="en-US"/>
          </a:p>
        </p:txBody>
      </p:sp>
    </p:spTree>
    <p:extLst>
      <p:ext uri="{BB962C8B-B14F-4D97-AF65-F5344CB8AC3E}">
        <p14:creationId xmlns:p14="http://schemas.microsoft.com/office/powerpoint/2010/main" val="371499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to this directory in </a:t>
            </a:r>
            <a:r>
              <a:rPr lang="en-US" dirty="0" err="1"/>
              <a:t>dsa</a:t>
            </a:r>
            <a:r>
              <a:rPr lang="en-US" dirty="0"/>
              <a:t>-examples and open this file with your favorite editor.</a:t>
            </a:r>
          </a:p>
          <a:p>
            <a:endParaRPr lang="en-US" dirty="0"/>
          </a:p>
          <a:p>
            <a:r>
              <a:rPr lang="en-US" altLang="zh-CN" dirty="0"/>
              <a:t>Let’s type in these texts into this 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are done, you can send an emoji to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Ideally, we want something to map this graph onto the spatial architecture and expose the ports A/B/C to us for programming the host.</a:t>
            </a:r>
            <a:endParaRPr lang="en-US" dirty="0"/>
          </a:p>
        </p:txBody>
      </p:sp>
      <p:sp>
        <p:nvSpPr>
          <p:cNvPr id="4" name="Slide Number Placeholder 3"/>
          <p:cNvSpPr>
            <a:spLocks noGrp="1"/>
          </p:cNvSpPr>
          <p:nvPr>
            <p:ph type="sldNum" sz="quarter" idx="5"/>
          </p:nvPr>
        </p:nvSpPr>
        <p:spPr/>
        <p:txBody>
          <a:bodyPr/>
          <a:lstStyle/>
          <a:p>
            <a:fld id="{E3E653C9-4E0F-4DCE-97C6-5E8ECB7B6E3A}" type="slidenum">
              <a:rPr lang="en-US" smtClean="0"/>
              <a:t>5</a:t>
            </a:fld>
            <a:endParaRPr lang="en-US"/>
          </a:p>
        </p:txBody>
      </p:sp>
    </p:spTree>
    <p:extLst>
      <p:ext uri="{BB962C8B-B14F-4D97-AF65-F5344CB8AC3E}">
        <p14:creationId xmlns:p14="http://schemas.microsoft.com/office/powerpoint/2010/main" val="319515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invoke the spatial compiler we need an abstraction to describe the spatial architecture, and here is the file, which will be discussed by my collaborator in the following sections.</a:t>
            </a:r>
          </a:p>
          <a:p>
            <a:endParaRPr lang="en-US" altLang="zh-CN" dirty="0"/>
          </a:p>
          <a:p>
            <a:r>
              <a:rPr lang="en-US" altLang="zh-CN" dirty="0"/>
              <a:t>This command will generate these files, and let’s open </a:t>
            </a:r>
            <a:r>
              <a:rPr lang="en-US" altLang="zh-CN" dirty="0" err="1"/>
              <a:t>compute.dfg.h</a:t>
            </a:r>
            <a:endParaRPr lang="en-US" altLang="zh-CN" dirty="0"/>
          </a:p>
        </p:txBody>
      </p:sp>
      <p:sp>
        <p:nvSpPr>
          <p:cNvPr id="4" name="Slide Number Placeholder 3"/>
          <p:cNvSpPr>
            <a:spLocks noGrp="1"/>
          </p:cNvSpPr>
          <p:nvPr>
            <p:ph type="sldNum" sz="quarter" idx="5"/>
          </p:nvPr>
        </p:nvSpPr>
        <p:spPr/>
        <p:txBody>
          <a:bodyPr/>
          <a:lstStyle/>
          <a:p>
            <a:fld id="{E3E653C9-4E0F-4DCE-97C6-5E8ECB7B6E3A}" type="slidenum">
              <a:rPr lang="en-US" smtClean="0"/>
              <a:t>6</a:t>
            </a:fld>
            <a:endParaRPr lang="en-US"/>
          </a:p>
        </p:txBody>
      </p:sp>
    </p:spTree>
    <p:extLst>
      <p:ext uri="{BB962C8B-B14F-4D97-AF65-F5344CB8AC3E}">
        <p14:creationId xmlns:p14="http://schemas.microsoft.com/office/powerpoint/2010/main" val="249699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file, there are some </a:t>
            </a:r>
            <a:r>
              <a:rPr lang="en-US" altLang="zh-CN" dirty="0"/>
              <a:t>macros.</a:t>
            </a:r>
          </a:p>
          <a:p>
            <a:r>
              <a:rPr lang="en-US" dirty="0" err="1"/>
              <a:t>P_compute_A</a:t>
            </a:r>
            <a:r>
              <a:rPr lang="en-US" dirty="0"/>
              <a:t>/B/C are the number of the ports you are </a:t>
            </a:r>
            <a:r>
              <a:rPr lang="en-US" dirty="0" err="1"/>
              <a:t>gonna</a:t>
            </a:r>
            <a:r>
              <a:rPr lang="en-US" dirty="0"/>
              <a:t> plug in to memory access control </a:t>
            </a:r>
            <a:r>
              <a:rPr lang="en-US" dirty="0" err="1"/>
              <a:t>intrinsics</a:t>
            </a:r>
            <a:r>
              <a:rPr lang="en-US" dirty="0"/>
              <a:t>, and compute_* are parameters you are </a:t>
            </a:r>
            <a:r>
              <a:rPr lang="en-US" dirty="0" err="1"/>
              <a:t>gonna</a:t>
            </a:r>
            <a:r>
              <a:rPr lang="en-US" dirty="0"/>
              <a:t> plug into bitstream loading intrinsic.</a:t>
            </a:r>
          </a:p>
          <a:p>
            <a:endParaRPr lang="en-US" dirty="0"/>
          </a:p>
          <a:p>
            <a:r>
              <a:rPr lang="en-US" dirty="0"/>
              <a:t>So now, open the main.cc with me and write this intrinsic in the kernel function. Don’t be afraid, I already put comments as hints.</a:t>
            </a:r>
          </a:p>
          <a:p>
            <a:endParaRPr lang="en-US" dirty="0"/>
          </a:p>
        </p:txBody>
      </p:sp>
      <p:sp>
        <p:nvSpPr>
          <p:cNvPr id="4" name="Slide Number Placeholder 3"/>
          <p:cNvSpPr>
            <a:spLocks noGrp="1"/>
          </p:cNvSpPr>
          <p:nvPr>
            <p:ph type="sldNum" sz="quarter" idx="5"/>
          </p:nvPr>
        </p:nvSpPr>
        <p:spPr/>
        <p:txBody>
          <a:bodyPr/>
          <a:lstStyle/>
          <a:p>
            <a:fld id="{E3E653C9-4E0F-4DCE-97C6-5E8ECB7B6E3A}" type="slidenum">
              <a:rPr lang="en-US" smtClean="0"/>
              <a:t>7</a:t>
            </a:fld>
            <a:endParaRPr lang="en-US"/>
          </a:p>
        </p:txBody>
      </p:sp>
    </p:spTree>
    <p:extLst>
      <p:ext uri="{BB962C8B-B14F-4D97-AF65-F5344CB8AC3E}">
        <p14:creationId xmlns:p14="http://schemas.microsoft.com/office/powerpoint/2010/main" val="264442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After configuration, here is the next question, how can we forward data to the spatial architecture?</a:t>
            </a:r>
            <a:endParaRPr lang="en-US"/>
          </a:p>
        </p:txBody>
      </p:sp>
      <p:sp>
        <p:nvSpPr>
          <p:cNvPr id="4" name="Slide Number Placeholder 3"/>
          <p:cNvSpPr>
            <a:spLocks noGrp="1"/>
          </p:cNvSpPr>
          <p:nvPr>
            <p:ph type="sldNum" sz="quarter" idx="5"/>
          </p:nvPr>
        </p:nvSpPr>
        <p:spPr/>
        <p:txBody>
          <a:bodyPr/>
          <a:lstStyle/>
          <a:p>
            <a:fld id="{E3E653C9-4E0F-4DCE-97C6-5E8ECB7B6E3A}" type="slidenum">
              <a:rPr lang="en-US" smtClean="0"/>
              <a:t>8</a:t>
            </a:fld>
            <a:endParaRPr lang="en-US"/>
          </a:p>
        </p:txBody>
      </p:sp>
    </p:spTree>
    <p:extLst>
      <p:ext uri="{BB962C8B-B14F-4D97-AF65-F5344CB8AC3E}">
        <p14:creationId xmlns:p14="http://schemas.microsoft.com/office/powerpoint/2010/main" val="30942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to mention rectangle and triangle here.</a:t>
            </a:r>
          </a:p>
        </p:txBody>
      </p:sp>
      <p:sp>
        <p:nvSpPr>
          <p:cNvPr id="4" name="Slide Number Placeholder 3"/>
          <p:cNvSpPr>
            <a:spLocks noGrp="1"/>
          </p:cNvSpPr>
          <p:nvPr>
            <p:ph type="sldNum" sz="quarter" idx="5"/>
          </p:nvPr>
        </p:nvSpPr>
        <p:spPr/>
        <p:txBody>
          <a:bodyPr/>
          <a:lstStyle/>
          <a:p>
            <a:fld id="{E3E653C9-4E0F-4DCE-97C6-5E8ECB7B6E3A}" type="slidenum">
              <a:rPr lang="en-US" smtClean="0"/>
              <a:t>9</a:t>
            </a:fld>
            <a:endParaRPr lang="en-US"/>
          </a:p>
        </p:txBody>
      </p:sp>
    </p:spTree>
    <p:extLst>
      <p:ext uri="{BB962C8B-B14F-4D97-AF65-F5344CB8AC3E}">
        <p14:creationId xmlns:p14="http://schemas.microsoft.com/office/powerpoint/2010/main" val="1552987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E653C9-4E0F-4DCE-97C6-5E8ECB7B6E3A}" type="slidenum">
              <a:rPr lang="en-US" smtClean="0"/>
              <a:t>10</a:t>
            </a:fld>
            <a:endParaRPr lang="en-US"/>
          </a:p>
        </p:txBody>
      </p:sp>
    </p:spTree>
    <p:extLst>
      <p:ext uri="{BB962C8B-B14F-4D97-AF65-F5344CB8AC3E}">
        <p14:creationId xmlns:p14="http://schemas.microsoft.com/office/powerpoint/2010/main" val="291534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40D1-D399-4091-9FDA-67C0D3CC17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8FFAA1-C379-4C6A-9E64-889648E86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56E185-CA97-4047-A10E-D5ACB0C8DA47}"/>
              </a:ext>
            </a:extLst>
          </p:cNvPr>
          <p:cNvSpPr>
            <a:spLocks noGrp="1"/>
          </p:cNvSpPr>
          <p:nvPr>
            <p:ph type="dt" sz="half" idx="10"/>
          </p:nvPr>
        </p:nvSpPr>
        <p:spPr/>
        <p:txBody>
          <a:bodyPr/>
          <a:lstStyle/>
          <a:p>
            <a:fld id="{A96C2929-4F2A-4B5E-902A-028735827FE9}" type="datetime1">
              <a:rPr lang="en-US" smtClean="0"/>
              <a:t>10/18/2020</a:t>
            </a:fld>
            <a:endParaRPr lang="en-US"/>
          </a:p>
        </p:txBody>
      </p:sp>
      <p:sp>
        <p:nvSpPr>
          <p:cNvPr id="5" name="Footer Placeholder 4">
            <a:extLst>
              <a:ext uri="{FF2B5EF4-FFF2-40B4-BE49-F238E27FC236}">
                <a16:creationId xmlns:a16="http://schemas.microsoft.com/office/drawing/2014/main" id="{CA1E002B-ED8A-4CE0-AD9F-429F04C60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D1902-0AFD-48F1-87D3-43F676E8FE5E}"/>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342845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B9C2-19D8-436D-BC4F-24E9F51EF5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A2E868-69EA-457F-8838-503E0854F3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F53E3-A673-4733-912C-143E99E01C9C}"/>
              </a:ext>
            </a:extLst>
          </p:cNvPr>
          <p:cNvSpPr>
            <a:spLocks noGrp="1"/>
          </p:cNvSpPr>
          <p:nvPr>
            <p:ph type="dt" sz="half" idx="10"/>
          </p:nvPr>
        </p:nvSpPr>
        <p:spPr/>
        <p:txBody>
          <a:bodyPr/>
          <a:lstStyle/>
          <a:p>
            <a:fld id="{34557F81-736C-4B55-96A6-DECA0D51BE84}" type="datetime1">
              <a:rPr lang="en-US" smtClean="0"/>
              <a:t>10/18/2020</a:t>
            </a:fld>
            <a:endParaRPr lang="en-US"/>
          </a:p>
        </p:txBody>
      </p:sp>
      <p:sp>
        <p:nvSpPr>
          <p:cNvPr id="5" name="Footer Placeholder 4">
            <a:extLst>
              <a:ext uri="{FF2B5EF4-FFF2-40B4-BE49-F238E27FC236}">
                <a16:creationId xmlns:a16="http://schemas.microsoft.com/office/drawing/2014/main" id="{0C5253AA-75AE-4FBF-A1FD-59C7BBFE4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E3AE3-0431-462A-BF47-F92D2B69AC24}"/>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166094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7C096-90B0-4FB1-A743-3C2CE0BFB5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97787B-1064-4B8C-93E2-FB44426E05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CD0A5-8799-4CC5-90D7-E86DB9CF0CF5}"/>
              </a:ext>
            </a:extLst>
          </p:cNvPr>
          <p:cNvSpPr>
            <a:spLocks noGrp="1"/>
          </p:cNvSpPr>
          <p:nvPr>
            <p:ph type="dt" sz="half" idx="10"/>
          </p:nvPr>
        </p:nvSpPr>
        <p:spPr/>
        <p:txBody>
          <a:bodyPr/>
          <a:lstStyle/>
          <a:p>
            <a:fld id="{66312EE1-8226-4FCE-91C0-06B772103691}" type="datetime1">
              <a:rPr lang="en-US" smtClean="0"/>
              <a:t>10/18/2020</a:t>
            </a:fld>
            <a:endParaRPr lang="en-US"/>
          </a:p>
        </p:txBody>
      </p:sp>
      <p:sp>
        <p:nvSpPr>
          <p:cNvPr id="5" name="Footer Placeholder 4">
            <a:extLst>
              <a:ext uri="{FF2B5EF4-FFF2-40B4-BE49-F238E27FC236}">
                <a16:creationId xmlns:a16="http://schemas.microsoft.com/office/drawing/2014/main" id="{A3C1D54A-D5D4-4743-BA04-CEA138896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7DC3F-AC24-4478-85C7-85B54CDF6B0D}"/>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303600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680E-165F-43D5-8052-3AF9C1A71F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6A137-549A-456A-BCD3-DABF13E79C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31D69-159B-4937-BB3D-89C4D4A11F63}"/>
              </a:ext>
            </a:extLst>
          </p:cNvPr>
          <p:cNvSpPr>
            <a:spLocks noGrp="1"/>
          </p:cNvSpPr>
          <p:nvPr>
            <p:ph type="dt" sz="half" idx="10"/>
          </p:nvPr>
        </p:nvSpPr>
        <p:spPr/>
        <p:txBody>
          <a:bodyPr/>
          <a:lstStyle/>
          <a:p>
            <a:fld id="{46816D4C-3EAF-433E-A8F5-ACEFF66AD68C}" type="datetime1">
              <a:rPr lang="en-US" smtClean="0"/>
              <a:t>10/18/2020</a:t>
            </a:fld>
            <a:endParaRPr lang="en-US"/>
          </a:p>
        </p:txBody>
      </p:sp>
      <p:sp>
        <p:nvSpPr>
          <p:cNvPr id="5" name="Footer Placeholder 4">
            <a:extLst>
              <a:ext uri="{FF2B5EF4-FFF2-40B4-BE49-F238E27FC236}">
                <a16:creationId xmlns:a16="http://schemas.microsoft.com/office/drawing/2014/main" id="{46356EEC-D5FB-467C-9DA1-85443B14F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C0DC5-E9DC-4302-9100-67BCE8BFD2DB}"/>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354094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623D-2CE9-463E-8257-DC9BF52C2C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9D991D-CECA-4EBE-BB26-3A15A382B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EF92B-49BF-449B-82DA-9CAF87C9A525}"/>
              </a:ext>
            </a:extLst>
          </p:cNvPr>
          <p:cNvSpPr>
            <a:spLocks noGrp="1"/>
          </p:cNvSpPr>
          <p:nvPr>
            <p:ph type="dt" sz="half" idx="10"/>
          </p:nvPr>
        </p:nvSpPr>
        <p:spPr/>
        <p:txBody>
          <a:bodyPr/>
          <a:lstStyle/>
          <a:p>
            <a:fld id="{5E89F5BD-2B45-4DBC-856E-D0AC46F84153}" type="datetime1">
              <a:rPr lang="en-US" smtClean="0"/>
              <a:t>10/18/2020</a:t>
            </a:fld>
            <a:endParaRPr lang="en-US"/>
          </a:p>
        </p:txBody>
      </p:sp>
      <p:sp>
        <p:nvSpPr>
          <p:cNvPr id="5" name="Footer Placeholder 4">
            <a:extLst>
              <a:ext uri="{FF2B5EF4-FFF2-40B4-BE49-F238E27FC236}">
                <a16:creationId xmlns:a16="http://schemas.microsoft.com/office/drawing/2014/main" id="{E2C3AEF7-163C-4B59-A02E-76B3E172B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A2F0C-8FBC-4FB4-BF57-00CF7858BD57}"/>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181342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C0B3-0CE3-469E-A0AC-FA22A6C3E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378B6-A999-4E3A-93C9-D9378C07E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52B03-B01A-4948-8F25-C3BE8B14C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5CD10A-0FC0-4224-AD12-382D1D2B9E78}"/>
              </a:ext>
            </a:extLst>
          </p:cNvPr>
          <p:cNvSpPr>
            <a:spLocks noGrp="1"/>
          </p:cNvSpPr>
          <p:nvPr>
            <p:ph type="dt" sz="half" idx="10"/>
          </p:nvPr>
        </p:nvSpPr>
        <p:spPr/>
        <p:txBody>
          <a:bodyPr/>
          <a:lstStyle/>
          <a:p>
            <a:fld id="{BFED57FD-4912-45EE-A7A6-366F65A1E839}" type="datetime1">
              <a:rPr lang="en-US" smtClean="0"/>
              <a:t>10/18/2020</a:t>
            </a:fld>
            <a:endParaRPr lang="en-US"/>
          </a:p>
        </p:txBody>
      </p:sp>
      <p:sp>
        <p:nvSpPr>
          <p:cNvPr id="6" name="Footer Placeholder 5">
            <a:extLst>
              <a:ext uri="{FF2B5EF4-FFF2-40B4-BE49-F238E27FC236}">
                <a16:creationId xmlns:a16="http://schemas.microsoft.com/office/drawing/2014/main" id="{61A1CD77-FFB2-4252-9EF8-327746F00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874F3-EDF0-4BCF-8F6F-2307B0BAB13E}"/>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62017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2074-E321-48FB-A2AC-53ED17DC65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26D14-BC8A-4693-A086-A96A90C0F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C3E99D-89A6-4F04-8C02-D455A5986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21A013-69CE-4A0A-B1BE-855295227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9E61D7-DABA-4023-932C-2AE55B5AA6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DA29A6-5C09-41DB-BE96-54EC3A048952}"/>
              </a:ext>
            </a:extLst>
          </p:cNvPr>
          <p:cNvSpPr>
            <a:spLocks noGrp="1"/>
          </p:cNvSpPr>
          <p:nvPr>
            <p:ph type="dt" sz="half" idx="10"/>
          </p:nvPr>
        </p:nvSpPr>
        <p:spPr/>
        <p:txBody>
          <a:bodyPr/>
          <a:lstStyle/>
          <a:p>
            <a:fld id="{B01A551B-89A9-4114-98A1-35344EC3A854}" type="datetime1">
              <a:rPr lang="en-US" smtClean="0"/>
              <a:t>10/18/2020</a:t>
            </a:fld>
            <a:endParaRPr lang="en-US"/>
          </a:p>
        </p:txBody>
      </p:sp>
      <p:sp>
        <p:nvSpPr>
          <p:cNvPr id="8" name="Footer Placeholder 7">
            <a:extLst>
              <a:ext uri="{FF2B5EF4-FFF2-40B4-BE49-F238E27FC236}">
                <a16:creationId xmlns:a16="http://schemas.microsoft.com/office/drawing/2014/main" id="{C24778D1-E80B-45E8-AC16-368610B7A8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599917-CD08-40CB-AE55-09DBCF0BBBEE}"/>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320217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D000-D77C-48C2-9200-047BF1110B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9179F-E8D6-4D5E-BB43-D65F2F746F38}"/>
              </a:ext>
            </a:extLst>
          </p:cNvPr>
          <p:cNvSpPr>
            <a:spLocks noGrp="1"/>
          </p:cNvSpPr>
          <p:nvPr>
            <p:ph type="dt" sz="half" idx="10"/>
          </p:nvPr>
        </p:nvSpPr>
        <p:spPr/>
        <p:txBody>
          <a:bodyPr/>
          <a:lstStyle/>
          <a:p>
            <a:fld id="{F24F67A9-B4F2-47D1-9F7F-624416337A8F}" type="datetime1">
              <a:rPr lang="en-US" smtClean="0"/>
              <a:t>10/18/2020</a:t>
            </a:fld>
            <a:endParaRPr lang="en-US"/>
          </a:p>
        </p:txBody>
      </p:sp>
      <p:sp>
        <p:nvSpPr>
          <p:cNvPr id="4" name="Footer Placeholder 3">
            <a:extLst>
              <a:ext uri="{FF2B5EF4-FFF2-40B4-BE49-F238E27FC236}">
                <a16:creationId xmlns:a16="http://schemas.microsoft.com/office/drawing/2014/main" id="{3E8A86DF-36A9-44F4-84A5-93D02CF6EC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92A86-0FBD-40CB-A027-BC55A7F9B94D}"/>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109084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5703D-F29A-420C-9DF6-74529C5BF8AC}"/>
              </a:ext>
            </a:extLst>
          </p:cNvPr>
          <p:cNvSpPr>
            <a:spLocks noGrp="1"/>
          </p:cNvSpPr>
          <p:nvPr>
            <p:ph type="dt" sz="half" idx="10"/>
          </p:nvPr>
        </p:nvSpPr>
        <p:spPr/>
        <p:txBody>
          <a:bodyPr/>
          <a:lstStyle/>
          <a:p>
            <a:fld id="{4ECF7AE4-A55B-4407-953D-12DE02712EB4}" type="datetime1">
              <a:rPr lang="en-US" smtClean="0"/>
              <a:t>10/18/2020</a:t>
            </a:fld>
            <a:endParaRPr lang="en-US"/>
          </a:p>
        </p:txBody>
      </p:sp>
      <p:sp>
        <p:nvSpPr>
          <p:cNvPr id="3" name="Footer Placeholder 2">
            <a:extLst>
              <a:ext uri="{FF2B5EF4-FFF2-40B4-BE49-F238E27FC236}">
                <a16:creationId xmlns:a16="http://schemas.microsoft.com/office/drawing/2014/main" id="{6A78D057-20F0-4DA8-821C-AC0921A5EC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0D2357-0A47-45E4-A7A7-804D5018ABB9}"/>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319468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CA85-3210-4377-AD19-28A81CDC8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06CD4E-97ED-4FEA-A35A-DD63B9D3F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E2E694-554F-4422-B2ED-FFFE2AB87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31085-90F6-47C6-95EE-596FD9F223E3}"/>
              </a:ext>
            </a:extLst>
          </p:cNvPr>
          <p:cNvSpPr>
            <a:spLocks noGrp="1"/>
          </p:cNvSpPr>
          <p:nvPr>
            <p:ph type="dt" sz="half" idx="10"/>
          </p:nvPr>
        </p:nvSpPr>
        <p:spPr/>
        <p:txBody>
          <a:bodyPr/>
          <a:lstStyle/>
          <a:p>
            <a:fld id="{E9D409C6-04E6-4BF2-B4B3-DCAE434D6A97}" type="datetime1">
              <a:rPr lang="en-US" smtClean="0"/>
              <a:t>10/18/2020</a:t>
            </a:fld>
            <a:endParaRPr lang="en-US"/>
          </a:p>
        </p:txBody>
      </p:sp>
      <p:sp>
        <p:nvSpPr>
          <p:cNvPr id="6" name="Footer Placeholder 5">
            <a:extLst>
              <a:ext uri="{FF2B5EF4-FFF2-40B4-BE49-F238E27FC236}">
                <a16:creationId xmlns:a16="http://schemas.microsoft.com/office/drawing/2014/main" id="{CCC3E675-32CD-40D5-BD82-10314B856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89F42-3F44-48AF-9935-8FB397B8B820}"/>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119075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5C9A-EAD5-4BB5-9206-93763424A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F68951-A152-49A1-9B28-2AF7BE50A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A08809-C78F-4045-BD8E-E2078E7D6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7AC56-A7CE-438C-958A-0D90D23DC8A4}"/>
              </a:ext>
            </a:extLst>
          </p:cNvPr>
          <p:cNvSpPr>
            <a:spLocks noGrp="1"/>
          </p:cNvSpPr>
          <p:nvPr>
            <p:ph type="dt" sz="half" idx="10"/>
          </p:nvPr>
        </p:nvSpPr>
        <p:spPr/>
        <p:txBody>
          <a:bodyPr/>
          <a:lstStyle/>
          <a:p>
            <a:fld id="{91207B16-2350-42FF-8CE8-D9E15D504CCE}" type="datetime1">
              <a:rPr lang="en-US" smtClean="0"/>
              <a:t>10/18/2020</a:t>
            </a:fld>
            <a:endParaRPr lang="en-US"/>
          </a:p>
        </p:txBody>
      </p:sp>
      <p:sp>
        <p:nvSpPr>
          <p:cNvPr id="6" name="Footer Placeholder 5">
            <a:extLst>
              <a:ext uri="{FF2B5EF4-FFF2-40B4-BE49-F238E27FC236}">
                <a16:creationId xmlns:a16="http://schemas.microsoft.com/office/drawing/2014/main" id="{2DD0A4E9-F9D1-4A9A-92E1-66A39F18C3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11E8A-54DC-4BDB-968D-BB8BC4477BE6}"/>
              </a:ext>
            </a:extLst>
          </p:cNvPr>
          <p:cNvSpPr>
            <a:spLocks noGrp="1"/>
          </p:cNvSpPr>
          <p:nvPr>
            <p:ph type="sldNum" sz="quarter" idx="12"/>
          </p:nvPr>
        </p:nvSpPr>
        <p:spPr/>
        <p:txBody>
          <a:bodyPr/>
          <a:lstStyle/>
          <a:p>
            <a:fld id="{EDF8450E-FDF9-4F41-A28F-AA4259C26FE6}" type="slidenum">
              <a:rPr lang="en-US" smtClean="0"/>
              <a:t>‹#›</a:t>
            </a:fld>
            <a:endParaRPr lang="en-US"/>
          </a:p>
        </p:txBody>
      </p:sp>
    </p:spTree>
    <p:extLst>
      <p:ext uri="{BB962C8B-B14F-4D97-AF65-F5344CB8AC3E}">
        <p14:creationId xmlns:p14="http://schemas.microsoft.com/office/powerpoint/2010/main" val="7816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A6FC6-F41D-4679-93C1-148374B0F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574BD6-8CD6-4567-BD9C-827330937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D96AB-6A35-4063-A022-76F049C38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1A519-3806-407B-BA0A-792F2A8AEB3D}" type="datetime1">
              <a:rPr lang="en-US" smtClean="0"/>
              <a:t>10/18/2020</a:t>
            </a:fld>
            <a:endParaRPr lang="en-US"/>
          </a:p>
        </p:txBody>
      </p:sp>
      <p:sp>
        <p:nvSpPr>
          <p:cNvPr id="5" name="Footer Placeholder 4">
            <a:extLst>
              <a:ext uri="{FF2B5EF4-FFF2-40B4-BE49-F238E27FC236}">
                <a16:creationId xmlns:a16="http://schemas.microsoft.com/office/drawing/2014/main" id="{CA4EEF32-DE08-4D3A-92D4-351AE6B80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FBDF8F-EEBD-4CB2-A2DE-01C9A4A52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8450E-FDF9-4F41-A28F-AA4259C26FE6}" type="slidenum">
              <a:rPr lang="en-US" smtClean="0"/>
              <a:t>‹#›</a:t>
            </a:fld>
            <a:endParaRPr lang="en-US"/>
          </a:p>
        </p:txBody>
      </p:sp>
    </p:spTree>
    <p:extLst>
      <p:ext uri="{BB962C8B-B14F-4D97-AF65-F5344CB8AC3E}">
        <p14:creationId xmlns:p14="http://schemas.microsoft.com/office/powerpoint/2010/main" val="454744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0665-FDFD-49CE-98EA-D8E0DA1BEDCC}"/>
              </a:ext>
            </a:extLst>
          </p:cNvPr>
          <p:cNvSpPr>
            <a:spLocks noGrp="1"/>
          </p:cNvSpPr>
          <p:nvPr>
            <p:ph type="ctrTitle"/>
          </p:nvPr>
        </p:nvSpPr>
        <p:spPr>
          <a:xfrm>
            <a:off x="592015" y="868362"/>
            <a:ext cx="11007969" cy="2387600"/>
          </a:xfrm>
        </p:spPr>
        <p:txBody>
          <a:bodyPr>
            <a:normAutofit/>
          </a:bodyPr>
          <a:lstStyle/>
          <a:p>
            <a:r>
              <a:rPr lang="en-US" altLang="zh-CN"/>
              <a:t>DSAGEN: Democratizing the Research on Spatial Accelerators</a:t>
            </a:r>
            <a:endParaRPr lang="en-US"/>
          </a:p>
        </p:txBody>
      </p:sp>
      <p:sp>
        <p:nvSpPr>
          <p:cNvPr id="3" name="Subtitle 2">
            <a:extLst>
              <a:ext uri="{FF2B5EF4-FFF2-40B4-BE49-F238E27FC236}">
                <a16:creationId xmlns:a16="http://schemas.microsoft.com/office/drawing/2014/main" id="{0A8E88DD-9C07-461C-BE60-AA7E71A3DE84}"/>
              </a:ext>
            </a:extLst>
          </p:cNvPr>
          <p:cNvSpPr>
            <a:spLocks noGrp="1"/>
          </p:cNvSpPr>
          <p:nvPr>
            <p:ph type="subTitle" idx="1"/>
          </p:nvPr>
        </p:nvSpPr>
        <p:spPr/>
        <p:txBody>
          <a:bodyPr>
            <a:normAutofit/>
          </a:bodyPr>
          <a:lstStyle/>
          <a:p>
            <a:r>
              <a:rPr lang="en-US" sz="2800"/>
              <a:t>Jian Weng, </a:t>
            </a:r>
            <a:r>
              <a:rPr lang="en-US" sz="2800" err="1"/>
              <a:t>Sihao</a:t>
            </a:r>
            <a:r>
              <a:rPr lang="en-US" sz="2800"/>
              <a:t> Liu, </a:t>
            </a:r>
            <a:r>
              <a:rPr lang="en-US" altLang="zh-CN" sz="2800" err="1"/>
              <a:t>Vidushi</a:t>
            </a:r>
            <a:r>
              <a:rPr lang="en-US" altLang="zh-CN" sz="2800"/>
              <a:t> </a:t>
            </a:r>
            <a:r>
              <a:rPr lang="en-US" altLang="zh-CN" sz="2800" err="1"/>
              <a:t>Dadu</a:t>
            </a:r>
            <a:r>
              <a:rPr lang="en-US" altLang="zh-CN" sz="2800"/>
              <a:t>, </a:t>
            </a:r>
            <a:r>
              <a:rPr lang="en-US" sz="2800"/>
              <a:t>Tony </a:t>
            </a:r>
            <a:r>
              <a:rPr lang="en-US" sz="2800" err="1"/>
              <a:t>Nowatzki</a:t>
            </a:r>
            <a:endParaRPr lang="en-US" sz="2800"/>
          </a:p>
          <a:p>
            <a:r>
              <a:rPr lang="en-US" altLang="zh-CN" sz="2800"/>
              <a:t>University of California, Los Angeles</a:t>
            </a:r>
          </a:p>
          <a:p>
            <a:r>
              <a:rPr lang="en-US" sz="2800"/>
              <a:t>Oct. 17</a:t>
            </a:r>
            <a:r>
              <a:rPr lang="en-US" sz="2800" baseline="30000"/>
              <a:t>th</a:t>
            </a:r>
            <a:r>
              <a:rPr lang="en-US" sz="2800"/>
              <a:t>, 2020</a:t>
            </a:r>
          </a:p>
        </p:txBody>
      </p:sp>
      <p:pic>
        <p:nvPicPr>
          <p:cNvPr id="5" name="Picture 4">
            <a:extLst>
              <a:ext uri="{FF2B5EF4-FFF2-40B4-BE49-F238E27FC236}">
                <a16:creationId xmlns:a16="http://schemas.microsoft.com/office/drawing/2014/main" id="{33DE4920-EF60-4855-B15B-18E95F2FAC30}"/>
              </a:ext>
            </a:extLst>
          </p:cNvPr>
          <p:cNvPicPr>
            <a:picLocks noChangeAspect="1"/>
          </p:cNvPicPr>
          <p:nvPr/>
        </p:nvPicPr>
        <p:blipFill rotWithShape="1">
          <a:blip r:embed="rId2"/>
          <a:srcRect l="43402" t="4732" b="-1"/>
          <a:stretch/>
        </p:blipFill>
        <p:spPr>
          <a:xfrm>
            <a:off x="0" y="5023482"/>
            <a:ext cx="2429767" cy="1834518"/>
          </a:xfrm>
          <a:prstGeom prst="rect">
            <a:avLst/>
          </a:prstGeom>
        </p:spPr>
      </p:pic>
      <p:pic>
        <p:nvPicPr>
          <p:cNvPr id="7" name="Picture 6">
            <a:extLst>
              <a:ext uri="{FF2B5EF4-FFF2-40B4-BE49-F238E27FC236}">
                <a16:creationId xmlns:a16="http://schemas.microsoft.com/office/drawing/2014/main" id="{8A50C76F-D212-4AD2-8E57-010FDB2A8A0E}"/>
              </a:ext>
            </a:extLst>
          </p:cNvPr>
          <p:cNvPicPr>
            <a:picLocks noChangeAspect="1"/>
          </p:cNvPicPr>
          <p:nvPr/>
        </p:nvPicPr>
        <p:blipFill>
          <a:blip r:embed="rId3"/>
          <a:stretch>
            <a:fillRect/>
          </a:stretch>
        </p:blipFill>
        <p:spPr>
          <a:xfrm>
            <a:off x="9373891" y="5323361"/>
            <a:ext cx="2743200" cy="900112"/>
          </a:xfrm>
          <a:prstGeom prst="rect">
            <a:avLst/>
          </a:prstGeom>
        </p:spPr>
      </p:pic>
      <p:sp>
        <p:nvSpPr>
          <p:cNvPr id="8" name="Slide Number Placeholder 7">
            <a:extLst>
              <a:ext uri="{FF2B5EF4-FFF2-40B4-BE49-F238E27FC236}">
                <a16:creationId xmlns:a16="http://schemas.microsoft.com/office/drawing/2014/main" id="{92C12D69-8C65-4611-BD0C-AC0AA3ACF2B0}"/>
              </a:ext>
            </a:extLst>
          </p:cNvPr>
          <p:cNvSpPr>
            <a:spLocks noGrp="1"/>
          </p:cNvSpPr>
          <p:nvPr>
            <p:ph type="sldNum" sz="quarter" idx="12"/>
          </p:nvPr>
        </p:nvSpPr>
        <p:spPr/>
        <p:txBody>
          <a:bodyPr/>
          <a:lstStyle/>
          <a:p>
            <a:fld id="{EDF8450E-FDF9-4F41-A28F-AA4259C26FE6}" type="slidenum">
              <a:rPr lang="en-US" smtClean="0"/>
              <a:t>1</a:t>
            </a:fld>
            <a:endParaRPr lang="en-US"/>
          </a:p>
        </p:txBody>
      </p:sp>
    </p:spTree>
    <p:extLst>
      <p:ext uri="{BB962C8B-B14F-4D97-AF65-F5344CB8AC3E}">
        <p14:creationId xmlns:p14="http://schemas.microsoft.com/office/powerpoint/2010/main" val="374064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93C6-CF5C-4A7E-9AF1-2F48A69F66D7}"/>
              </a:ext>
            </a:extLst>
          </p:cNvPr>
          <p:cNvSpPr>
            <a:spLocks noGrp="1"/>
          </p:cNvSpPr>
          <p:nvPr>
            <p:ph type="title"/>
          </p:nvPr>
        </p:nvSpPr>
        <p:spPr>
          <a:xfrm>
            <a:off x="309880" y="-112395"/>
            <a:ext cx="10515600" cy="1325563"/>
          </a:xfrm>
        </p:spPr>
        <p:txBody>
          <a:bodyPr/>
          <a:lstStyle/>
          <a:p>
            <a:r>
              <a:rPr lang="en-US"/>
              <a:t>Memory </a:t>
            </a:r>
            <a:r>
              <a:rPr lang="en-US" err="1"/>
              <a:t>Intrinsic</a:t>
            </a:r>
            <a:r>
              <a:rPr lang="en-US" altLang="zh-CN" err="1"/>
              <a:t>s</a:t>
            </a:r>
            <a:r>
              <a:rPr lang="en-US" altLang="zh-CN"/>
              <a:t>: Barrier and Order!</a:t>
            </a:r>
            <a:endParaRPr lang="en-US"/>
          </a:p>
        </p:txBody>
      </p:sp>
      <p:sp>
        <p:nvSpPr>
          <p:cNvPr id="4" name="Slide Number Placeholder 3">
            <a:extLst>
              <a:ext uri="{FF2B5EF4-FFF2-40B4-BE49-F238E27FC236}">
                <a16:creationId xmlns:a16="http://schemas.microsoft.com/office/drawing/2014/main" id="{D40A1B8C-9115-4657-A446-CA282A9D4604}"/>
              </a:ext>
            </a:extLst>
          </p:cNvPr>
          <p:cNvSpPr>
            <a:spLocks noGrp="1"/>
          </p:cNvSpPr>
          <p:nvPr>
            <p:ph type="sldNum" sz="quarter" idx="12"/>
          </p:nvPr>
        </p:nvSpPr>
        <p:spPr/>
        <p:txBody>
          <a:bodyPr/>
          <a:lstStyle/>
          <a:p>
            <a:fld id="{EDF8450E-FDF9-4F41-A28F-AA4259C26FE6}" type="slidenum">
              <a:rPr lang="en-US" smtClean="0"/>
              <a:t>10</a:t>
            </a:fld>
            <a:endParaRPr lang="en-US"/>
          </a:p>
        </p:txBody>
      </p:sp>
      <p:sp>
        <p:nvSpPr>
          <p:cNvPr id="11" name="TextBox 10">
            <a:extLst>
              <a:ext uri="{FF2B5EF4-FFF2-40B4-BE49-F238E27FC236}">
                <a16:creationId xmlns:a16="http://schemas.microsoft.com/office/drawing/2014/main" id="{A543EDDB-524D-421E-8B29-42468FB8B731}"/>
              </a:ext>
            </a:extLst>
          </p:cNvPr>
          <p:cNvSpPr txBox="1"/>
          <p:nvPr/>
        </p:nvSpPr>
        <p:spPr>
          <a:xfrm>
            <a:off x="203704" y="4822384"/>
            <a:ext cx="12144252" cy="1292662"/>
          </a:xfrm>
          <a:prstGeom prst="rect">
            <a:avLst/>
          </a:prstGeom>
          <a:noFill/>
        </p:spPr>
        <p:txBody>
          <a:bodyPr wrap="square">
            <a:spAutoFit/>
          </a:bodyPr>
          <a:lstStyle/>
          <a:p>
            <a:pPr marL="285750" indent="-285750">
              <a:buFont typeface="Arial" panose="020B0604020202020204" pitchFamily="34" charset="0"/>
              <a:buChar char="•"/>
            </a:pPr>
            <a:r>
              <a:rPr lang="en-US" sz="2600">
                <a:solidFill>
                  <a:schemeClr val="tx1">
                    <a:lumMod val="95000"/>
                    <a:lumOff val="5000"/>
                  </a:schemeClr>
                </a:solidFill>
                <a:latin typeface="Consolas" panose="020B0609020204030204" pitchFamily="49" charset="0"/>
              </a:rPr>
              <a:t>SS_WAIT_ALL(): </a:t>
            </a:r>
            <a:r>
              <a:rPr lang="en-US" sz="2600">
                <a:solidFill>
                  <a:schemeClr val="tx1">
                    <a:lumMod val="95000"/>
                    <a:lumOff val="5000"/>
                  </a:schemeClr>
                </a:solidFill>
              </a:rPr>
              <a:t>Stall the control host until all the streams are done.</a:t>
            </a:r>
          </a:p>
          <a:p>
            <a:pPr marL="285750" indent="-285750">
              <a:buFont typeface="Arial" panose="020B0604020202020204" pitchFamily="34" charset="0"/>
              <a:buChar char="•"/>
            </a:pPr>
            <a:r>
              <a:rPr lang="en-US" sz="2600">
                <a:solidFill>
                  <a:schemeClr val="tx1">
                    <a:lumMod val="95000"/>
                    <a:lumOff val="5000"/>
                  </a:schemeClr>
                </a:solidFill>
              </a:rPr>
              <a:t>All the memory streams before the barrier are concurrent (no order guaranteed).</a:t>
            </a:r>
          </a:p>
          <a:p>
            <a:pPr marL="285750" indent="-285750">
              <a:buFont typeface="Arial" panose="020B0604020202020204" pitchFamily="34" charset="0"/>
              <a:buChar char="•"/>
            </a:pPr>
            <a:r>
              <a:rPr lang="en-US" sz="2600">
                <a:solidFill>
                  <a:schemeClr val="tx1">
                    <a:lumMod val="95000"/>
                    <a:lumOff val="5000"/>
                  </a:schemeClr>
                </a:solidFill>
              </a:rPr>
              <a:t>Exception: Streams destinated the </a:t>
            </a:r>
            <a:r>
              <a:rPr lang="en-US" sz="2600" b="1">
                <a:solidFill>
                  <a:schemeClr val="tx1">
                    <a:lumMod val="95000"/>
                    <a:lumOff val="5000"/>
                  </a:schemeClr>
                </a:solidFill>
              </a:rPr>
              <a:t>same port</a:t>
            </a:r>
            <a:r>
              <a:rPr lang="en-US" sz="2600">
                <a:solidFill>
                  <a:schemeClr val="tx1">
                    <a:lumMod val="95000"/>
                    <a:lumOff val="5000"/>
                  </a:schemeClr>
                </a:solidFill>
              </a:rPr>
              <a:t> will be executed </a:t>
            </a:r>
            <a:r>
              <a:rPr lang="en-US" sz="2600" b="1">
                <a:solidFill>
                  <a:schemeClr val="tx1">
                    <a:lumMod val="95000"/>
                    <a:lumOff val="5000"/>
                  </a:schemeClr>
                </a:solidFill>
              </a:rPr>
              <a:t>in order they appear</a:t>
            </a:r>
            <a:r>
              <a:rPr lang="en-US" sz="2600">
                <a:solidFill>
                  <a:schemeClr val="tx1">
                    <a:lumMod val="95000"/>
                    <a:lumOff val="5000"/>
                  </a:schemeClr>
                </a:solidFill>
              </a:rPr>
              <a:t>.</a:t>
            </a:r>
          </a:p>
        </p:txBody>
      </p:sp>
      <p:sp>
        <p:nvSpPr>
          <p:cNvPr id="16" name="Content Placeholder 2">
            <a:extLst>
              <a:ext uri="{FF2B5EF4-FFF2-40B4-BE49-F238E27FC236}">
                <a16:creationId xmlns:a16="http://schemas.microsoft.com/office/drawing/2014/main" id="{95B28B8E-28C6-4CCF-82DB-68BB72C19627}"/>
              </a:ext>
            </a:extLst>
          </p:cNvPr>
          <p:cNvSpPr>
            <a:spLocks noGrp="1"/>
          </p:cNvSpPr>
          <p:nvPr>
            <p:ph idx="1"/>
          </p:nvPr>
        </p:nvSpPr>
        <p:spPr>
          <a:xfrm>
            <a:off x="6096001" y="1487955"/>
            <a:ext cx="5892295" cy="2595773"/>
          </a:xfrm>
          <a:ln>
            <a:solidFill>
              <a:schemeClr val="tx1"/>
            </a:solidFill>
          </a:ln>
        </p:spPr>
        <p:txBody>
          <a:bodyPr>
            <a:normAutofit/>
          </a:bodyPr>
          <a:lstStyle/>
          <a:p>
            <a:pPr marL="0" indent="0">
              <a:buNone/>
            </a:pPr>
            <a:r>
              <a:rPr lang="en-US" sz="2200" dirty="0">
                <a:latin typeface="Consolas" panose="020B0609020204030204" pitchFamily="49" charset="0"/>
              </a:rPr>
              <a:t>SS_CONFIG(</a:t>
            </a:r>
            <a:r>
              <a:rPr lang="en-US" sz="2200" dirty="0" err="1">
                <a:latin typeface="Consolas" panose="020B0609020204030204" pitchFamily="49" charset="0"/>
              </a:rPr>
              <a:t>compute_config</a:t>
            </a:r>
            <a:r>
              <a:rPr lang="en-US" sz="2200" dirty="0">
                <a:latin typeface="Consolas" panose="020B0609020204030204" pitchFamily="49" charset="0"/>
              </a:rPr>
              <a:t>,</a:t>
            </a:r>
          </a:p>
          <a:p>
            <a:pPr marL="0" indent="0">
              <a:buNone/>
            </a:pPr>
            <a:r>
              <a:rPr lang="en-US" sz="2200" dirty="0">
                <a:latin typeface="Consolas" panose="020B0609020204030204" pitchFamily="49" charset="0"/>
              </a:rPr>
              <a:t>          </a:t>
            </a:r>
            <a:r>
              <a:rPr lang="en-US" sz="2200" dirty="0" err="1">
                <a:latin typeface="Consolas" panose="020B0609020204030204" pitchFamily="49" charset="0"/>
              </a:rPr>
              <a:t>compute_size</a:t>
            </a:r>
            <a:r>
              <a:rPr lang="en-US" sz="2200" dirty="0">
                <a:latin typeface="Consolas" panose="020B0609020204030204" pitchFamily="49" charset="0"/>
              </a:rPr>
              <a:t>);</a:t>
            </a:r>
          </a:p>
          <a:p>
            <a:pPr marL="0" indent="0">
              <a:buNone/>
            </a:pPr>
            <a:r>
              <a:rPr lang="en-US" sz="2200" dirty="0">
                <a:latin typeface="Consolas" panose="020B0609020204030204" pitchFamily="49" charset="0"/>
              </a:rPr>
              <a:t>SS_LINEAR_READ(a, n*8, </a:t>
            </a:r>
            <a:r>
              <a:rPr lang="en-US" sz="2200" dirty="0" err="1">
                <a:latin typeface="Consolas" panose="020B0609020204030204" pitchFamily="49" charset="0"/>
              </a:rPr>
              <a:t>P_compute_A</a:t>
            </a:r>
            <a:r>
              <a:rPr lang="en-US" sz="2200" dirty="0">
                <a:latin typeface="Consolas" panose="020B0609020204030204" pitchFamily="49" charset="0"/>
              </a:rPr>
              <a:t>);</a:t>
            </a:r>
          </a:p>
          <a:p>
            <a:pPr marL="0" indent="0">
              <a:buNone/>
            </a:pPr>
            <a:r>
              <a:rPr lang="en-US" sz="2200" dirty="0">
                <a:latin typeface="Consolas" panose="020B0609020204030204" pitchFamily="49" charset="0"/>
              </a:rPr>
              <a:t>SS_LINEAR_READ(b, n*8, </a:t>
            </a:r>
            <a:r>
              <a:rPr lang="en-US" sz="2200" dirty="0" err="1">
                <a:latin typeface="Consolas" panose="020B0609020204030204" pitchFamily="49" charset="0"/>
              </a:rPr>
              <a:t>P_compute_B</a:t>
            </a:r>
            <a:r>
              <a:rPr lang="en-US" sz="2200" dirty="0">
                <a:latin typeface="Consolas" panose="020B0609020204030204" pitchFamily="49" charset="0"/>
              </a:rPr>
              <a:t>);</a:t>
            </a:r>
          </a:p>
          <a:p>
            <a:pPr marL="0" indent="0">
              <a:buNone/>
            </a:pPr>
            <a:r>
              <a:rPr lang="en-US" sz="2200" dirty="0">
                <a:latin typeface="Consolas" panose="020B0609020204030204" pitchFamily="49" charset="0"/>
              </a:rPr>
              <a:t>SS_LINEAR_WRITE(</a:t>
            </a:r>
            <a:r>
              <a:rPr lang="en-US" sz="2200" dirty="0" err="1">
                <a:latin typeface="Consolas" panose="020B0609020204030204" pitchFamily="49" charset="0"/>
              </a:rPr>
              <a:t>P_compute_C</a:t>
            </a:r>
            <a:r>
              <a:rPr lang="en-US" sz="2200" dirty="0">
                <a:latin typeface="Consolas" panose="020B0609020204030204" pitchFamily="49" charset="0"/>
              </a:rPr>
              <a:t>, n*8, b);</a:t>
            </a:r>
          </a:p>
          <a:p>
            <a:pPr marL="0" indent="0">
              <a:buNone/>
            </a:pPr>
            <a:r>
              <a:rPr lang="en-US" altLang="zh-CN" sz="2200" b="1" dirty="0">
                <a:latin typeface="Consolas" panose="020B0609020204030204" pitchFamily="49" charset="0"/>
              </a:rPr>
              <a:t>SS_WAIT_ALL();</a:t>
            </a:r>
            <a:endParaRPr lang="en-US" sz="2200" b="1" dirty="0">
              <a:latin typeface="Consolas" panose="020B0609020204030204" pitchFamily="49" charset="0"/>
            </a:endParaRPr>
          </a:p>
          <a:p>
            <a:pPr marL="0" indent="0">
              <a:buNone/>
            </a:pPr>
            <a:endParaRPr lang="en-US" sz="2200" dirty="0">
              <a:latin typeface="Consolas" panose="020B0609020204030204" pitchFamily="49" charset="0"/>
            </a:endParaRPr>
          </a:p>
        </p:txBody>
      </p:sp>
      <p:sp>
        <p:nvSpPr>
          <p:cNvPr id="17" name="TextBox 16">
            <a:extLst>
              <a:ext uri="{FF2B5EF4-FFF2-40B4-BE49-F238E27FC236}">
                <a16:creationId xmlns:a16="http://schemas.microsoft.com/office/drawing/2014/main" id="{14CCE49E-0E83-4466-869B-32C383A30FBC}"/>
              </a:ext>
            </a:extLst>
          </p:cNvPr>
          <p:cNvSpPr txBox="1"/>
          <p:nvPr/>
        </p:nvSpPr>
        <p:spPr>
          <a:xfrm>
            <a:off x="6046603" y="1051755"/>
            <a:ext cx="2449216" cy="430887"/>
          </a:xfrm>
          <a:prstGeom prst="rect">
            <a:avLst/>
          </a:prstGeom>
          <a:noFill/>
        </p:spPr>
        <p:txBody>
          <a:bodyPr wrap="square">
            <a:spAutoFit/>
          </a:bodyPr>
          <a:lstStyle/>
          <a:p>
            <a:r>
              <a:rPr lang="en-US" sz="2200" b="1">
                <a:effectLst/>
                <a:latin typeface="Microsoft YaHei" panose="020B0503020204020204" pitchFamily="34" charset="-122"/>
                <a:ea typeface="Microsoft YaHei" panose="020B0503020204020204" pitchFamily="34" charset="-122"/>
              </a:rPr>
              <a:t>⌨ Edit main.cc</a:t>
            </a:r>
            <a:endParaRPr lang="en-US" sz="2200" b="1">
              <a:effectLst/>
              <a:latin typeface="Arial" panose="020B0604020202020204" pitchFamily="34" charset="0"/>
            </a:endParaRPr>
          </a:p>
        </p:txBody>
      </p:sp>
      <p:sp>
        <p:nvSpPr>
          <p:cNvPr id="18" name="Content Placeholder 2">
            <a:extLst>
              <a:ext uri="{FF2B5EF4-FFF2-40B4-BE49-F238E27FC236}">
                <a16:creationId xmlns:a16="http://schemas.microsoft.com/office/drawing/2014/main" id="{20295E8E-6F21-4A29-A6D1-CC31914E1879}"/>
              </a:ext>
            </a:extLst>
          </p:cNvPr>
          <p:cNvSpPr txBox="1">
            <a:spLocks/>
          </p:cNvSpPr>
          <p:nvPr/>
        </p:nvSpPr>
        <p:spPr>
          <a:xfrm>
            <a:off x="203704" y="1708348"/>
            <a:ext cx="5122904" cy="2096647"/>
          </a:xfrm>
          <a:prstGeom prst="rect">
            <a:avLst/>
          </a:prstGeom>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solidFill>
                  <a:schemeClr val="accent6">
                    <a:lumMod val="75000"/>
                  </a:schemeClr>
                </a:solidFill>
                <a:latin typeface="Consolas" panose="020B0609020204030204" pitchFamily="49" charset="0"/>
              </a:rPr>
              <a:t>// Pseudo-code for decoupled </a:t>
            </a:r>
          </a:p>
          <a:p>
            <a:pPr marL="0" indent="0">
              <a:buFont typeface="Arial" panose="020B0604020202020204" pitchFamily="34" charset="0"/>
              <a:buNone/>
            </a:pPr>
            <a:r>
              <a:rPr lang="en-US" sz="2400">
                <a:solidFill>
                  <a:schemeClr val="accent6">
                    <a:lumMod val="75000"/>
                  </a:schemeClr>
                </a:solidFill>
                <a:latin typeface="Consolas" panose="020B0609020204030204" pitchFamily="49" charset="0"/>
              </a:rPr>
              <a:t>// memory </a:t>
            </a:r>
            <a:r>
              <a:rPr lang="en-US" sz="2400" err="1">
                <a:solidFill>
                  <a:schemeClr val="accent6">
                    <a:lumMod val="75000"/>
                  </a:schemeClr>
                </a:solidFill>
                <a:latin typeface="Consolas" panose="020B0609020204030204" pitchFamily="49" charset="0"/>
              </a:rPr>
              <a:t>intrinsics</a:t>
            </a:r>
            <a:endParaRPr lang="en-US" sz="2400">
              <a:latin typeface="Consolas" panose="020B0609020204030204" pitchFamily="49" charset="0"/>
            </a:endParaRPr>
          </a:p>
          <a:p>
            <a:pPr marL="0" indent="0">
              <a:buFont typeface="Arial" panose="020B0604020202020204" pitchFamily="34" charset="0"/>
              <a:buNone/>
            </a:pPr>
            <a:r>
              <a:rPr lang="en-US" sz="2400">
                <a:latin typeface="Consolas" panose="020B0609020204030204" pitchFamily="49" charset="0"/>
              </a:rPr>
              <a:t>read a[0:n] </a:t>
            </a:r>
            <a:r>
              <a:rPr lang="zh-CN" altLang="en-US" sz="2400">
                <a:latin typeface="Consolas" panose="020B0609020204030204" pitchFamily="49" charset="0"/>
              </a:rPr>
              <a:t>→ </a:t>
            </a:r>
            <a:r>
              <a:rPr lang="en-US" altLang="zh-CN" sz="2400">
                <a:latin typeface="Consolas" panose="020B0609020204030204" pitchFamily="49" charset="0"/>
              </a:rPr>
              <a:t>A</a:t>
            </a:r>
            <a:endParaRPr lang="en-US" sz="2400">
              <a:latin typeface="Consolas" panose="020B0609020204030204" pitchFamily="49" charset="0"/>
            </a:endParaRPr>
          </a:p>
          <a:p>
            <a:pPr marL="0" indent="0">
              <a:buFont typeface="Arial" panose="020B0604020202020204" pitchFamily="34" charset="0"/>
              <a:buNone/>
            </a:pPr>
            <a:r>
              <a:rPr lang="en-US" sz="2400">
                <a:latin typeface="Consolas" panose="020B0609020204030204" pitchFamily="49" charset="0"/>
              </a:rPr>
              <a:t>read b[0:n] </a:t>
            </a:r>
            <a:r>
              <a:rPr lang="zh-CN" altLang="en-US" sz="2400">
                <a:latin typeface="Consolas" panose="020B0609020204030204" pitchFamily="49" charset="0"/>
              </a:rPr>
              <a:t>→ </a:t>
            </a:r>
            <a:r>
              <a:rPr lang="en-US" altLang="zh-CN" sz="2400">
                <a:latin typeface="Consolas" panose="020B0609020204030204" pitchFamily="49" charset="0"/>
              </a:rPr>
              <a:t>B</a:t>
            </a:r>
            <a:endParaRPr lang="en-US" sz="2400">
              <a:latin typeface="Consolas" panose="020B0609020204030204" pitchFamily="49" charset="0"/>
            </a:endParaRPr>
          </a:p>
          <a:p>
            <a:pPr marL="0" indent="0">
              <a:buFont typeface="Arial" panose="020B0604020202020204" pitchFamily="34" charset="0"/>
              <a:buNone/>
            </a:pPr>
            <a:r>
              <a:rPr lang="en-US" sz="2400">
                <a:latin typeface="Consolas" panose="020B0609020204030204" pitchFamily="49" charset="0"/>
              </a:rPr>
              <a:t>write </a:t>
            </a:r>
            <a:r>
              <a:rPr lang="en-US" altLang="zh-CN" sz="2400">
                <a:latin typeface="Consolas" panose="020B0609020204030204" pitchFamily="49" charset="0"/>
              </a:rPr>
              <a:t>C</a:t>
            </a:r>
            <a:r>
              <a:rPr lang="en-US" sz="2400">
                <a:latin typeface="Consolas" panose="020B0609020204030204" pitchFamily="49" charset="0"/>
              </a:rPr>
              <a:t> </a:t>
            </a:r>
            <a:r>
              <a:rPr lang="zh-CN" altLang="en-US" sz="2400">
                <a:latin typeface="Consolas" panose="020B0609020204030204" pitchFamily="49" charset="0"/>
              </a:rPr>
              <a:t>→</a:t>
            </a:r>
            <a:r>
              <a:rPr lang="en-US" altLang="zh-CN" sz="2400">
                <a:latin typeface="Consolas" panose="020B0609020204030204" pitchFamily="49" charset="0"/>
              </a:rPr>
              <a:t> </a:t>
            </a:r>
            <a:r>
              <a:rPr lang="en-US" sz="2400">
                <a:latin typeface="Consolas" panose="020B0609020204030204" pitchFamily="49" charset="0"/>
              </a:rPr>
              <a:t>c[0:n]</a:t>
            </a:r>
          </a:p>
          <a:p>
            <a:pPr marL="0" indent="0">
              <a:buFont typeface="Arial" panose="020B0604020202020204" pitchFamily="34" charset="0"/>
              <a:buNone/>
            </a:pPr>
            <a:r>
              <a:rPr lang="en-US" altLang="zh-CN" sz="2400">
                <a:latin typeface="Consolas" panose="020B0609020204030204" pitchFamily="49" charset="0"/>
              </a:rPr>
              <a:t>notify the host when accel. is done</a:t>
            </a:r>
            <a:endParaRPr lang="en-US" sz="2400">
              <a:latin typeface="Consolas" panose="020B0609020204030204" pitchFamily="49" charset="0"/>
            </a:endParaRPr>
          </a:p>
        </p:txBody>
      </p:sp>
      <p:sp>
        <p:nvSpPr>
          <p:cNvPr id="19" name="Arrow: Down 18">
            <a:extLst>
              <a:ext uri="{FF2B5EF4-FFF2-40B4-BE49-F238E27FC236}">
                <a16:creationId xmlns:a16="http://schemas.microsoft.com/office/drawing/2014/main" id="{0EA63A40-0643-4B2B-A172-12CCF257E066}"/>
              </a:ext>
            </a:extLst>
          </p:cNvPr>
          <p:cNvSpPr/>
          <p:nvPr/>
        </p:nvSpPr>
        <p:spPr>
          <a:xfrm rot="16200000">
            <a:off x="5354324" y="2279543"/>
            <a:ext cx="443979" cy="80205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DA7932C-EEA6-41F9-B4F1-C67366961870}"/>
              </a:ext>
            </a:extLst>
          </p:cNvPr>
          <p:cNvSpPr/>
          <p:nvPr/>
        </p:nvSpPr>
        <p:spPr>
          <a:xfrm>
            <a:off x="6163056" y="2304288"/>
            <a:ext cx="5712569" cy="129266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2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ontent Placeholder 2">
            <a:extLst>
              <a:ext uri="{FF2B5EF4-FFF2-40B4-BE49-F238E27FC236}">
                <a16:creationId xmlns:a16="http://schemas.microsoft.com/office/drawing/2014/main" id="{66360B73-B9E2-4B87-B941-35AAB9776B04}"/>
              </a:ext>
            </a:extLst>
          </p:cNvPr>
          <p:cNvSpPr txBox="1">
            <a:spLocks/>
          </p:cNvSpPr>
          <p:nvPr/>
        </p:nvSpPr>
        <p:spPr>
          <a:xfrm>
            <a:off x="5759159" y="430065"/>
            <a:ext cx="6355622" cy="2226896"/>
          </a:xfrm>
          <a:prstGeom prst="rect">
            <a:avLst/>
          </a:prstGeom>
          <a:ln w="63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latin typeface="Consolas" panose="020B0609020204030204" pitchFamily="49" charset="0"/>
              </a:rPr>
              <a:t>SS_CONFIG(</a:t>
            </a:r>
            <a:r>
              <a:rPr lang="en-US" sz="2200" dirty="0" err="1">
                <a:latin typeface="Consolas" panose="020B0609020204030204" pitchFamily="49" charset="0"/>
              </a:rPr>
              <a:t>compute_config</a:t>
            </a:r>
            <a:r>
              <a:rPr lang="en-US" sz="2200" dirty="0">
                <a:latin typeface="Consolas" panose="020B0609020204030204" pitchFamily="49" charset="0"/>
              </a:rPr>
              <a:t>, </a:t>
            </a:r>
            <a:r>
              <a:rPr lang="en-US" sz="2200" dirty="0" err="1">
                <a:latin typeface="Consolas" panose="020B0609020204030204" pitchFamily="49" charset="0"/>
              </a:rPr>
              <a:t>compute_size</a:t>
            </a:r>
            <a:r>
              <a:rPr lang="en-US" sz="2200" dirty="0">
                <a:latin typeface="Consolas" panose="020B0609020204030204" pitchFamily="49" charset="0"/>
              </a:rPr>
              <a:t>);</a:t>
            </a:r>
          </a:p>
          <a:p>
            <a:pPr marL="0" indent="0">
              <a:buFont typeface="Arial" panose="020B0604020202020204" pitchFamily="34" charset="0"/>
              <a:buNone/>
            </a:pPr>
            <a:r>
              <a:rPr lang="en-US" altLang="zh-CN" sz="2200" dirty="0">
                <a:latin typeface="Consolas" panose="020B0609020204030204" pitchFamily="49" charset="0"/>
              </a:rPr>
              <a:t>SS_LINEAR_READ</a:t>
            </a:r>
            <a:r>
              <a:rPr lang="en-US" sz="2200" dirty="0">
                <a:latin typeface="Consolas" panose="020B0609020204030204" pitchFamily="49" charset="0"/>
              </a:rPr>
              <a:t>(</a:t>
            </a:r>
            <a:r>
              <a:rPr lang="en-US" sz="2200" dirty="0">
                <a:solidFill>
                  <a:srgbClr val="FF0000"/>
                </a:solidFill>
                <a:latin typeface="Consolas" panose="020B0609020204030204" pitchFamily="49" charset="0"/>
              </a:rPr>
              <a:t>a</a:t>
            </a:r>
            <a:r>
              <a:rPr lang="en-US" sz="2200" dirty="0">
                <a:latin typeface="Consolas" panose="020B0609020204030204" pitchFamily="49" charset="0"/>
              </a:rPr>
              <a:t>, </a:t>
            </a:r>
            <a:r>
              <a:rPr lang="en-US" sz="2200" dirty="0">
                <a:solidFill>
                  <a:schemeClr val="accent6">
                    <a:lumMod val="75000"/>
                  </a:schemeClr>
                </a:solidFill>
                <a:latin typeface="Consolas" panose="020B0609020204030204" pitchFamily="49" charset="0"/>
              </a:rPr>
              <a:t>8*n</a:t>
            </a:r>
            <a:r>
              <a:rPr lang="en-US" sz="2200" dirty="0">
                <a:latin typeface="Consolas" panose="020B0609020204030204" pitchFamily="49" charset="0"/>
              </a:rPr>
              <a:t>, </a:t>
            </a:r>
            <a:r>
              <a:rPr lang="en-US" sz="2200" dirty="0" err="1">
                <a:solidFill>
                  <a:srgbClr val="7030A0"/>
                </a:solidFill>
                <a:latin typeface="Consolas" panose="020B0609020204030204" pitchFamily="49" charset="0"/>
              </a:rPr>
              <a:t>P_add_A</a:t>
            </a:r>
            <a:r>
              <a:rPr lang="en-US" sz="2200" dirty="0">
                <a:latin typeface="Consolas" panose="020B0609020204030204" pitchFamily="49" charset="0"/>
              </a:rPr>
              <a:t>);</a:t>
            </a:r>
          </a:p>
          <a:p>
            <a:pPr marL="0" indent="0">
              <a:buFont typeface="Arial" panose="020B0604020202020204" pitchFamily="34" charset="0"/>
              <a:buNone/>
            </a:pPr>
            <a:r>
              <a:rPr lang="en-US" sz="2200" dirty="0">
                <a:latin typeface="Consolas" panose="020B0609020204030204" pitchFamily="49" charset="0"/>
              </a:rPr>
              <a:t>SS_LINEAR_READ(</a:t>
            </a:r>
            <a:r>
              <a:rPr lang="en-US" sz="2200" dirty="0">
                <a:solidFill>
                  <a:srgbClr val="FF0000"/>
                </a:solidFill>
                <a:latin typeface="Consolas" panose="020B0609020204030204" pitchFamily="49" charset="0"/>
              </a:rPr>
              <a:t>b</a:t>
            </a:r>
            <a:r>
              <a:rPr lang="en-US" sz="2200" dirty="0">
                <a:latin typeface="Consolas" panose="020B0609020204030204" pitchFamily="49" charset="0"/>
              </a:rPr>
              <a:t>, </a:t>
            </a:r>
            <a:r>
              <a:rPr lang="en-US" sz="2200" dirty="0">
                <a:solidFill>
                  <a:schemeClr val="accent6">
                    <a:lumMod val="75000"/>
                  </a:schemeClr>
                </a:solidFill>
                <a:latin typeface="Consolas" panose="020B0609020204030204" pitchFamily="49" charset="0"/>
              </a:rPr>
              <a:t>8*n</a:t>
            </a:r>
            <a:r>
              <a:rPr lang="en-US" sz="2200" dirty="0">
                <a:latin typeface="Consolas" panose="020B0609020204030204" pitchFamily="49" charset="0"/>
              </a:rPr>
              <a:t>, </a:t>
            </a:r>
            <a:r>
              <a:rPr lang="en-US" sz="2200" dirty="0" err="1">
                <a:solidFill>
                  <a:srgbClr val="7030A0"/>
                </a:solidFill>
                <a:latin typeface="Consolas" panose="020B0609020204030204" pitchFamily="49" charset="0"/>
              </a:rPr>
              <a:t>P_add_B</a:t>
            </a:r>
            <a:r>
              <a:rPr lang="en-US" sz="2200" dirty="0">
                <a:latin typeface="Consolas" panose="020B0609020204030204" pitchFamily="49" charset="0"/>
              </a:rPr>
              <a:t>);</a:t>
            </a:r>
          </a:p>
          <a:p>
            <a:pPr marL="0" indent="0">
              <a:buNone/>
            </a:pPr>
            <a:r>
              <a:rPr lang="en-US" sz="2200" dirty="0">
                <a:latin typeface="Consolas" panose="020B0609020204030204" pitchFamily="49" charset="0"/>
              </a:rPr>
              <a:t>SS_DMA_WRITE(</a:t>
            </a:r>
            <a:r>
              <a:rPr lang="en-US" sz="2200" dirty="0" err="1">
                <a:solidFill>
                  <a:srgbClr val="7030A0"/>
                </a:solidFill>
                <a:latin typeface="Consolas" panose="020B0609020204030204" pitchFamily="49" charset="0"/>
              </a:rPr>
              <a:t>P_add_C</a:t>
            </a:r>
            <a:r>
              <a:rPr lang="en-US" sz="2200" dirty="0">
                <a:latin typeface="Consolas" panose="020B0609020204030204" pitchFamily="49" charset="0"/>
              </a:rPr>
              <a:t>, </a:t>
            </a:r>
            <a:r>
              <a:rPr lang="en-US" sz="2200" dirty="0">
                <a:solidFill>
                  <a:srgbClr val="FF0000"/>
                </a:solidFill>
                <a:latin typeface="Consolas" panose="020B0609020204030204" pitchFamily="49" charset="0"/>
              </a:rPr>
              <a:t>c</a:t>
            </a:r>
            <a:r>
              <a:rPr lang="en-US" sz="2200" dirty="0">
                <a:latin typeface="Consolas" panose="020B0609020204030204" pitchFamily="49" charset="0"/>
              </a:rPr>
              <a:t>,</a:t>
            </a:r>
            <a:r>
              <a:rPr lang="en-US" sz="2200" dirty="0">
                <a:solidFill>
                  <a:srgbClr val="FF0000"/>
                </a:solidFill>
                <a:latin typeface="Consolas" panose="020B0609020204030204" pitchFamily="49" charset="0"/>
              </a:rPr>
              <a:t> </a:t>
            </a:r>
            <a:r>
              <a:rPr lang="en-US" sz="2200" dirty="0">
                <a:solidFill>
                  <a:schemeClr val="accent6">
                    <a:lumMod val="75000"/>
                  </a:schemeClr>
                </a:solidFill>
                <a:latin typeface="Consolas" panose="020B0609020204030204" pitchFamily="49" charset="0"/>
              </a:rPr>
              <a:t>8*n</a:t>
            </a:r>
            <a:r>
              <a:rPr lang="en-US" sz="2200" dirty="0">
                <a:latin typeface="Consolas" panose="020B0609020204030204" pitchFamily="49" charset="0"/>
              </a:rPr>
              <a:t>);</a:t>
            </a:r>
          </a:p>
          <a:p>
            <a:pPr marL="0" indent="0">
              <a:buFont typeface="Arial" panose="020B0604020202020204" pitchFamily="34" charset="0"/>
              <a:buNone/>
            </a:pPr>
            <a:r>
              <a:rPr lang="en-US" sz="2200" dirty="0">
                <a:latin typeface="Consolas" panose="020B0609020204030204" pitchFamily="49" charset="0"/>
              </a:rPr>
              <a:t>SS_WAIT_ALL();</a:t>
            </a:r>
          </a:p>
        </p:txBody>
      </p:sp>
      <p:sp>
        <p:nvSpPr>
          <p:cNvPr id="2" name="Title 1">
            <a:extLst>
              <a:ext uri="{FF2B5EF4-FFF2-40B4-BE49-F238E27FC236}">
                <a16:creationId xmlns:a16="http://schemas.microsoft.com/office/drawing/2014/main" id="{49FF1474-9B6C-4FA7-878C-9D25A2AEE9E7}"/>
              </a:ext>
            </a:extLst>
          </p:cNvPr>
          <p:cNvSpPr>
            <a:spLocks noGrp="1"/>
          </p:cNvSpPr>
          <p:nvPr>
            <p:ph type="title"/>
          </p:nvPr>
        </p:nvSpPr>
        <p:spPr>
          <a:xfrm>
            <a:off x="99291" y="59823"/>
            <a:ext cx="10515600" cy="1325563"/>
          </a:xfrm>
        </p:spPr>
        <p:txBody>
          <a:bodyPr/>
          <a:lstStyle/>
          <a:p>
            <a:r>
              <a:rPr lang="en-US" altLang="zh-CN"/>
              <a:t>Example 1: Vector Add</a:t>
            </a:r>
            <a:endParaRPr lang="en-US"/>
          </a:p>
        </p:txBody>
      </p:sp>
      <p:sp>
        <p:nvSpPr>
          <p:cNvPr id="3" name="Content Placeholder 2">
            <a:extLst>
              <a:ext uri="{FF2B5EF4-FFF2-40B4-BE49-F238E27FC236}">
                <a16:creationId xmlns:a16="http://schemas.microsoft.com/office/drawing/2014/main" id="{43361953-8C02-454A-B7E7-47CEF6A3B1D1}"/>
              </a:ext>
            </a:extLst>
          </p:cNvPr>
          <p:cNvSpPr>
            <a:spLocks noGrp="1"/>
          </p:cNvSpPr>
          <p:nvPr>
            <p:ph idx="1"/>
          </p:nvPr>
        </p:nvSpPr>
        <p:spPr>
          <a:xfrm>
            <a:off x="77219" y="1348610"/>
            <a:ext cx="4356410" cy="1315767"/>
          </a:xfrm>
          <a:ln w="6350">
            <a:solidFill>
              <a:schemeClr val="tx1"/>
            </a:solidFill>
          </a:ln>
        </p:spPr>
        <p:txBody>
          <a:bodyPr>
            <a:normAutofit/>
          </a:bodyPr>
          <a:lstStyle/>
          <a:p>
            <a:pPr marL="0" indent="0">
              <a:buNone/>
            </a:pPr>
            <a:r>
              <a:rPr lang="en-US" sz="2200" dirty="0">
                <a:solidFill>
                  <a:schemeClr val="accent6">
                    <a:lumMod val="75000"/>
                  </a:schemeClr>
                </a:solidFill>
                <a:latin typeface="Consolas" panose="020B0609020204030204" pitchFamily="49" charset="0"/>
              </a:rPr>
              <a:t>// vanilla code</a:t>
            </a:r>
          </a:p>
          <a:p>
            <a:pPr marL="0" indent="0">
              <a:buNone/>
            </a:pPr>
            <a:r>
              <a:rPr lang="en-US" sz="2200" dirty="0">
                <a:latin typeface="Consolas" panose="020B0609020204030204" pitchFamily="49" charset="0"/>
              </a:rPr>
              <a:t>for (int i = 0; i &lt; n; ++i)</a:t>
            </a:r>
          </a:p>
          <a:p>
            <a:pPr marL="0" indent="0">
              <a:buNone/>
            </a:pPr>
            <a:r>
              <a:rPr lang="en-US" sz="2200" dirty="0">
                <a:latin typeface="Consolas" panose="020B0609020204030204" pitchFamily="49" charset="0"/>
              </a:rPr>
              <a:t>    c[i] = a[i] + b[i];</a:t>
            </a:r>
          </a:p>
        </p:txBody>
      </p:sp>
      <p:sp>
        <p:nvSpPr>
          <p:cNvPr id="84" name="Oval 83">
            <a:extLst>
              <a:ext uri="{FF2B5EF4-FFF2-40B4-BE49-F238E27FC236}">
                <a16:creationId xmlns:a16="http://schemas.microsoft.com/office/drawing/2014/main" id="{CF2C9BC6-000C-401D-AF20-96122CC9E516}"/>
              </a:ext>
            </a:extLst>
          </p:cNvPr>
          <p:cNvSpPr/>
          <p:nvPr/>
        </p:nvSpPr>
        <p:spPr>
          <a:xfrm>
            <a:off x="1905829" y="4350014"/>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89" name="Rectangle 88">
            <a:extLst>
              <a:ext uri="{FF2B5EF4-FFF2-40B4-BE49-F238E27FC236}">
                <a16:creationId xmlns:a16="http://schemas.microsoft.com/office/drawing/2014/main" id="{357E1F1C-CE70-4F83-B306-3135BC1034C2}"/>
              </a:ext>
            </a:extLst>
          </p:cNvPr>
          <p:cNvSpPr/>
          <p:nvPr/>
        </p:nvSpPr>
        <p:spPr>
          <a:xfrm>
            <a:off x="933006" y="3556984"/>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90" name="Rectangle 89">
            <a:extLst>
              <a:ext uri="{FF2B5EF4-FFF2-40B4-BE49-F238E27FC236}">
                <a16:creationId xmlns:a16="http://schemas.microsoft.com/office/drawing/2014/main" id="{6007E763-54B6-491E-A766-0DA1ACA6DF48}"/>
              </a:ext>
            </a:extLst>
          </p:cNvPr>
          <p:cNvSpPr/>
          <p:nvPr/>
        </p:nvSpPr>
        <p:spPr>
          <a:xfrm>
            <a:off x="2317309" y="3551499"/>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cxnSp>
        <p:nvCxnSpPr>
          <p:cNvPr id="91" name="Straight Arrow Connector 90">
            <a:extLst>
              <a:ext uri="{FF2B5EF4-FFF2-40B4-BE49-F238E27FC236}">
                <a16:creationId xmlns:a16="http://schemas.microsoft.com/office/drawing/2014/main" id="{661742F0-AA6D-4096-81C5-623DBCD0AE02}"/>
              </a:ext>
            </a:extLst>
          </p:cNvPr>
          <p:cNvCxnSpPr>
            <a:cxnSpLocks/>
            <a:stCxn id="89" idx="2"/>
            <a:endCxn id="84" idx="1"/>
          </p:cNvCxnSpPr>
          <p:nvPr/>
        </p:nvCxnSpPr>
        <p:spPr>
          <a:xfrm>
            <a:off x="1420699" y="3885846"/>
            <a:ext cx="545390" cy="524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3D51EA52-2BD3-4315-92C7-6946CE97F2E5}"/>
              </a:ext>
            </a:extLst>
          </p:cNvPr>
          <p:cNvCxnSpPr>
            <a:cxnSpLocks/>
            <a:stCxn id="90" idx="2"/>
            <a:endCxn id="84" idx="7"/>
          </p:cNvCxnSpPr>
          <p:nvPr/>
        </p:nvCxnSpPr>
        <p:spPr>
          <a:xfrm flipH="1">
            <a:off x="2257049" y="3880361"/>
            <a:ext cx="547951" cy="5299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65EDA30-F3E0-4578-B216-8524768363DA}"/>
              </a:ext>
            </a:extLst>
          </p:cNvPr>
          <p:cNvSpPr/>
          <p:nvPr/>
        </p:nvSpPr>
        <p:spPr>
          <a:xfrm>
            <a:off x="1623878" y="5104294"/>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102" name="Straight Arrow Connector 101">
            <a:extLst>
              <a:ext uri="{FF2B5EF4-FFF2-40B4-BE49-F238E27FC236}">
                <a16:creationId xmlns:a16="http://schemas.microsoft.com/office/drawing/2014/main" id="{BE4EC80B-01C4-41D9-9285-33A23A9470F2}"/>
              </a:ext>
            </a:extLst>
          </p:cNvPr>
          <p:cNvCxnSpPr>
            <a:cxnSpLocks/>
            <a:stCxn id="84" idx="4"/>
            <a:endCxn id="101" idx="0"/>
          </p:cNvCxnSpPr>
          <p:nvPr/>
        </p:nvCxnSpPr>
        <p:spPr>
          <a:xfrm>
            <a:off x="2111569" y="4761494"/>
            <a:ext cx="0" cy="342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A5ABF39-5337-4C0F-9BF8-AF366A03CA5E}"/>
              </a:ext>
            </a:extLst>
          </p:cNvPr>
          <p:cNvSpPr>
            <a:spLocks noGrp="1"/>
          </p:cNvSpPr>
          <p:nvPr>
            <p:ph type="sldNum" sz="quarter" idx="12"/>
          </p:nvPr>
        </p:nvSpPr>
        <p:spPr/>
        <p:txBody>
          <a:bodyPr/>
          <a:lstStyle/>
          <a:p>
            <a:fld id="{112EB195-0298-43E0-88BD-C4E0B281CFB8}" type="slidenum">
              <a:rPr lang="en-US" smtClean="0"/>
              <a:t>11</a:t>
            </a:fld>
            <a:endParaRPr lang="en-US"/>
          </a:p>
        </p:txBody>
      </p:sp>
      <p:cxnSp>
        <p:nvCxnSpPr>
          <p:cNvPr id="83" name="Straight Arrow Connector 82">
            <a:extLst>
              <a:ext uri="{FF2B5EF4-FFF2-40B4-BE49-F238E27FC236}">
                <a16:creationId xmlns:a16="http://schemas.microsoft.com/office/drawing/2014/main" id="{250C0596-2FD3-4CF8-97F7-25B6A35B9ACC}"/>
              </a:ext>
            </a:extLst>
          </p:cNvPr>
          <p:cNvCxnSpPr>
            <a:cxnSpLocks/>
          </p:cNvCxnSpPr>
          <p:nvPr/>
        </p:nvCxnSpPr>
        <p:spPr>
          <a:xfrm>
            <a:off x="11279285" y="345792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D6424C0-C92F-490B-80F2-B2908CDFD005}"/>
              </a:ext>
            </a:extLst>
          </p:cNvPr>
          <p:cNvCxnSpPr>
            <a:cxnSpLocks/>
          </p:cNvCxnSpPr>
          <p:nvPr/>
        </p:nvCxnSpPr>
        <p:spPr>
          <a:xfrm>
            <a:off x="10632306" y="344627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AE25F3A-0A8F-4210-B03F-0446463D2B19}"/>
              </a:ext>
            </a:extLst>
          </p:cNvPr>
          <p:cNvCxnSpPr>
            <a:cxnSpLocks/>
          </p:cNvCxnSpPr>
          <p:nvPr/>
        </p:nvCxnSpPr>
        <p:spPr>
          <a:xfrm>
            <a:off x="9974316" y="345068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0109FC4-7B44-42D8-BCF7-EC938A0715A1}"/>
              </a:ext>
            </a:extLst>
          </p:cNvPr>
          <p:cNvCxnSpPr>
            <a:cxnSpLocks/>
          </p:cNvCxnSpPr>
          <p:nvPr/>
        </p:nvCxnSpPr>
        <p:spPr>
          <a:xfrm>
            <a:off x="9324280" y="344733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DE77DC57-1115-4EA5-96A4-00CD3F039085}"/>
              </a:ext>
            </a:extLst>
          </p:cNvPr>
          <p:cNvSpPr/>
          <p:nvPr/>
        </p:nvSpPr>
        <p:spPr>
          <a:xfrm>
            <a:off x="10757354" y="966419"/>
            <a:ext cx="1244377" cy="81796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rPr>
              <a:t>RISCV CPU</a:t>
            </a:r>
            <a:endParaRPr lang="en-US" dirty="0">
              <a:solidFill>
                <a:schemeClr val="tx1"/>
              </a:solidFill>
            </a:endParaRPr>
          </a:p>
        </p:txBody>
      </p:sp>
      <p:sp>
        <p:nvSpPr>
          <p:cNvPr id="93" name="Rectangle 92">
            <a:extLst>
              <a:ext uri="{FF2B5EF4-FFF2-40B4-BE49-F238E27FC236}">
                <a16:creationId xmlns:a16="http://schemas.microsoft.com/office/drawing/2014/main" id="{37C24AD1-D6AB-4D1C-9FEA-71EDBDB98E03}"/>
              </a:ext>
            </a:extLst>
          </p:cNvPr>
          <p:cNvSpPr/>
          <p:nvPr/>
        </p:nvSpPr>
        <p:spPr>
          <a:xfrm>
            <a:off x="8564907" y="2202148"/>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solidFill>
                  <a:schemeClr val="tx1"/>
                </a:solidFill>
              </a:rPr>
              <a:t>Memory</a:t>
            </a:r>
            <a:endParaRPr lang="en-US">
              <a:solidFill>
                <a:schemeClr val="tx1"/>
              </a:solidFill>
            </a:endParaRPr>
          </a:p>
        </p:txBody>
      </p:sp>
      <p:sp>
        <p:nvSpPr>
          <p:cNvPr id="95" name="Oval 94">
            <a:extLst>
              <a:ext uri="{FF2B5EF4-FFF2-40B4-BE49-F238E27FC236}">
                <a16:creationId xmlns:a16="http://schemas.microsoft.com/office/drawing/2014/main" id="{04D477E4-9ECA-472C-BB1F-55EB748E6451}"/>
              </a:ext>
            </a:extLst>
          </p:cNvPr>
          <p:cNvSpPr/>
          <p:nvPr/>
        </p:nvSpPr>
        <p:spPr>
          <a:xfrm>
            <a:off x="9450812" y="379753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D8DB6B3F-22A8-4119-97C5-3CF49236968E}"/>
              </a:ext>
            </a:extLst>
          </p:cNvPr>
          <p:cNvSpPr/>
          <p:nvPr/>
        </p:nvSpPr>
        <p:spPr>
          <a:xfrm>
            <a:off x="9253492" y="362864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a:extLst>
              <a:ext uri="{FF2B5EF4-FFF2-40B4-BE49-F238E27FC236}">
                <a16:creationId xmlns:a16="http://schemas.microsoft.com/office/drawing/2014/main" id="{FFBA1452-8764-443E-A47B-86520553EFA6}"/>
              </a:ext>
            </a:extLst>
          </p:cNvPr>
          <p:cNvSpPr/>
          <p:nvPr/>
        </p:nvSpPr>
        <p:spPr>
          <a:xfrm>
            <a:off x="9253492" y="425423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a:extLst>
              <a:ext uri="{FF2B5EF4-FFF2-40B4-BE49-F238E27FC236}">
                <a16:creationId xmlns:a16="http://schemas.microsoft.com/office/drawing/2014/main" id="{53B67013-CB05-4D27-A351-E5FECE7DCA2A}"/>
              </a:ext>
            </a:extLst>
          </p:cNvPr>
          <p:cNvSpPr/>
          <p:nvPr/>
        </p:nvSpPr>
        <p:spPr>
          <a:xfrm>
            <a:off x="9906762" y="363317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Oval 102">
            <a:extLst>
              <a:ext uri="{FF2B5EF4-FFF2-40B4-BE49-F238E27FC236}">
                <a16:creationId xmlns:a16="http://schemas.microsoft.com/office/drawing/2014/main" id="{D4ACBC1C-A8B3-4686-9793-79FCDAF61973}"/>
              </a:ext>
            </a:extLst>
          </p:cNvPr>
          <p:cNvSpPr/>
          <p:nvPr/>
        </p:nvSpPr>
        <p:spPr>
          <a:xfrm>
            <a:off x="9909910" y="425423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4" name="Straight Arrow Connector 103">
            <a:extLst>
              <a:ext uri="{FF2B5EF4-FFF2-40B4-BE49-F238E27FC236}">
                <a16:creationId xmlns:a16="http://schemas.microsoft.com/office/drawing/2014/main" id="{A7182B71-4A20-4468-B4C2-6F6EB5B27AB3}"/>
              </a:ext>
            </a:extLst>
          </p:cNvPr>
          <p:cNvCxnSpPr>
            <a:cxnSpLocks/>
            <a:stCxn id="96" idx="5"/>
            <a:endCxn id="95" idx="1"/>
          </p:cNvCxnSpPr>
          <p:nvPr/>
        </p:nvCxnSpPr>
        <p:spPr>
          <a:xfrm>
            <a:off x="9376872" y="375202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8CEB27D-1DEE-4E8D-9634-0A5910D99356}"/>
              </a:ext>
            </a:extLst>
          </p:cNvPr>
          <p:cNvCxnSpPr>
            <a:cxnSpLocks/>
            <a:stCxn id="100" idx="3"/>
            <a:endCxn id="95" idx="7"/>
          </p:cNvCxnSpPr>
          <p:nvPr/>
        </p:nvCxnSpPr>
        <p:spPr>
          <a:xfrm flipH="1">
            <a:off x="9784948" y="375655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C523A0B-124C-4012-AB7B-9E6120212B12}"/>
              </a:ext>
            </a:extLst>
          </p:cNvPr>
          <p:cNvCxnSpPr>
            <a:cxnSpLocks/>
            <a:stCxn id="99" idx="7"/>
            <a:endCxn id="95" idx="3"/>
          </p:cNvCxnSpPr>
          <p:nvPr/>
        </p:nvCxnSpPr>
        <p:spPr>
          <a:xfrm flipV="1">
            <a:off x="9376872" y="413166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C9073A1E-5DE3-45A7-85EE-616810099B46}"/>
              </a:ext>
            </a:extLst>
          </p:cNvPr>
          <p:cNvCxnSpPr>
            <a:cxnSpLocks/>
            <a:stCxn id="95" idx="5"/>
            <a:endCxn id="103" idx="1"/>
          </p:cNvCxnSpPr>
          <p:nvPr/>
        </p:nvCxnSpPr>
        <p:spPr>
          <a:xfrm>
            <a:off x="9784948" y="413166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03962404-FEB5-4302-9FC4-2946DBE067CE}"/>
              </a:ext>
            </a:extLst>
          </p:cNvPr>
          <p:cNvCxnSpPr>
            <a:cxnSpLocks/>
            <a:stCxn id="99" idx="6"/>
            <a:endCxn id="103" idx="2"/>
          </p:cNvCxnSpPr>
          <p:nvPr/>
        </p:nvCxnSpPr>
        <p:spPr>
          <a:xfrm>
            <a:off x="9398042" y="432651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D977E55-7AD2-4531-B64A-C2A6CE0DFEF9}"/>
              </a:ext>
            </a:extLst>
          </p:cNvPr>
          <p:cNvCxnSpPr>
            <a:cxnSpLocks/>
            <a:stCxn id="96" idx="4"/>
            <a:endCxn id="99" idx="0"/>
          </p:cNvCxnSpPr>
          <p:nvPr/>
        </p:nvCxnSpPr>
        <p:spPr>
          <a:xfrm>
            <a:off x="9325767" y="3773197"/>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7D5EABA-40FF-4459-A7DE-99AFCCAA130A}"/>
              </a:ext>
            </a:extLst>
          </p:cNvPr>
          <p:cNvCxnSpPr>
            <a:cxnSpLocks/>
            <a:stCxn id="96" idx="6"/>
            <a:endCxn id="100" idx="2"/>
          </p:cNvCxnSpPr>
          <p:nvPr/>
        </p:nvCxnSpPr>
        <p:spPr>
          <a:xfrm>
            <a:off x="9398042" y="3700923"/>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C643842-14BB-42C8-8C90-B114C4B59CCD}"/>
              </a:ext>
            </a:extLst>
          </p:cNvPr>
          <p:cNvCxnSpPr>
            <a:cxnSpLocks/>
            <a:stCxn id="103" idx="0"/>
            <a:endCxn id="100" idx="4"/>
          </p:cNvCxnSpPr>
          <p:nvPr/>
        </p:nvCxnSpPr>
        <p:spPr>
          <a:xfrm flipH="1" flipV="1">
            <a:off x="9979037" y="377772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DAA3B1A-7E30-460E-9241-7D99A71B778B}"/>
              </a:ext>
            </a:extLst>
          </p:cNvPr>
          <p:cNvSpPr/>
          <p:nvPr/>
        </p:nvSpPr>
        <p:spPr>
          <a:xfrm>
            <a:off x="10104084" y="380370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AF3ABF2F-FAC2-403A-A11F-9BCE9A37863E}"/>
              </a:ext>
            </a:extLst>
          </p:cNvPr>
          <p:cNvSpPr/>
          <p:nvPr/>
        </p:nvSpPr>
        <p:spPr>
          <a:xfrm>
            <a:off x="10560034" y="363934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a:extLst>
              <a:ext uri="{FF2B5EF4-FFF2-40B4-BE49-F238E27FC236}">
                <a16:creationId xmlns:a16="http://schemas.microsoft.com/office/drawing/2014/main" id="{FD422C93-EFE8-48B2-BB94-4DDEC549C318}"/>
              </a:ext>
            </a:extLst>
          </p:cNvPr>
          <p:cNvSpPr/>
          <p:nvPr/>
        </p:nvSpPr>
        <p:spPr>
          <a:xfrm>
            <a:off x="10563180" y="426040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5" name="Straight Arrow Connector 114">
            <a:extLst>
              <a:ext uri="{FF2B5EF4-FFF2-40B4-BE49-F238E27FC236}">
                <a16:creationId xmlns:a16="http://schemas.microsoft.com/office/drawing/2014/main" id="{D12BFDC5-B1CB-489E-8B4D-F6529D03EBE2}"/>
              </a:ext>
            </a:extLst>
          </p:cNvPr>
          <p:cNvCxnSpPr>
            <a:cxnSpLocks/>
            <a:endCxn id="112" idx="1"/>
          </p:cNvCxnSpPr>
          <p:nvPr/>
        </p:nvCxnSpPr>
        <p:spPr>
          <a:xfrm>
            <a:off x="10030143" y="375819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2EC92CB-9222-40F6-86E3-97DC614554D0}"/>
              </a:ext>
            </a:extLst>
          </p:cNvPr>
          <p:cNvCxnSpPr>
            <a:cxnSpLocks/>
            <a:stCxn id="113" idx="3"/>
            <a:endCxn id="112" idx="7"/>
          </p:cNvCxnSpPr>
          <p:nvPr/>
        </p:nvCxnSpPr>
        <p:spPr>
          <a:xfrm flipH="1">
            <a:off x="10438218" y="376272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C00B86C-BD16-4EF6-83E2-734660118FE2}"/>
              </a:ext>
            </a:extLst>
          </p:cNvPr>
          <p:cNvCxnSpPr>
            <a:cxnSpLocks/>
            <a:endCxn id="112" idx="3"/>
          </p:cNvCxnSpPr>
          <p:nvPr/>
        </p:nvCxnSpPr>
        <p:spPr>
          <a:xfrm flipV="1">
            <a:off x="10030143" y="413783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35BA5F8-E1CF-46AD-A5D4-882700BBC105}"/>
              </a:ext>
            </a:extLst>
          </p:cNvPr>
          <p:cNvCxnSpPr>
            <a:cxnSpLocks/>
            <a:stCxn id="112" idx="5"/>
            <a:endCxn id="114" idx="1"/>
          </p:cNvCxnSpPr>
          <p:nvPr/>
        </p:nvCxnSpPr>
        <p:spPr>
          <a:xfrm>
            <a:off x="10438218" y="413783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15F0F37D-E9A2-4DA8-9BF3-F3EE158BA2A4}"/>
              </a:ext>
            </a:extLst>
          </p:cNvPr>
          <p:cNvCxnSpPr>
            <a:cxnSpLocks/>
            <a:endCxn id="114" idx="2"/>
          </p:cNvCxnSpPr>
          <p:nvPr/>
        </p:nvCxnSpPr>
        <p:spPr>
          <a:xfrm>
            <a:off x="10051313" y="433267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93C40E42-2869-4914-8C86-5C8528BED11C}"/>
              </a:ext>
            </a:extLst>
          </p:cNvPr>
          <p:cNvCxnSpPr>
            <a:cxnSpLocks/>
            <a:endCxn id="113" idx="2"/>
          </p:cNvCxnSpPr>
          <p:nvPr/>
        </p:nvCxnSpPr>
        <p:spPr>
          <a:xfrm>
            <a:off x="10051313" y="3707090"/>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ECA8B1B-0F92-46D5-948B-E7EFC8A0809E}"/>
              </a:ext>
            </a:extLst>
          </p:cNvPr>
          <p:cNvCxnSpPr>
            <a:cxnSpLocks/>
            <a:stCxn id="114" idx="0"/>
            <a:endCxn id="113" idx="4"/>
          </p:cNvCxnSpPr>
          <p:nvPr/>
        </p:nvCxnSpPr>
        <p:spPr>
          <a:xfrm flipH="1" flipV="1">
            <a:off x="10632307" y="378389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B7383F83-580F-4569-95E5-F20253238E49}"/>
              </a:ext>
            </a:extLst>
          </p:cNvPr>
          <p:cNvSpPr/>
          <p:nvPr/>
        </p:nvSpPr>
        <p:spPr>
          <a:xfrm>
            <a:off x="10757354" y="380477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Oval 185">
            <a:extLst>
              <a:ext uri="{FF2B5EF4-FFF2-40B4-BE49-F238E27FC236}">
                <a16:creationId xmlns:a16="http://schemas.microsoft.com/office/drawing/2014/main" id="{37EB0AC2-38CA-4F9C-BD10-7C191E9B4269}"/>
              </a:ext>
            </a:extLst>
          </p:cNvPr>
          <p:cNvSpPr/>
          <p:nvPr/>
        </p:nvSpPr>
        <p:spPr>
          <a:xfrm>
            <a:off x="11213304" y="364040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Oval 186">
            <a:extLst>
              <a:ext uri="{FF2B5EF4-FFF2-40B4-BE49-F238E27FC236}">
                <a16:creationId xmlns:a16="http://schemas.microsoft.com/office/drawing/2014/main" id="{99B15C7B-8AEB-46AB-869C-7C0B28B5190A}"/>
              </a:ext>
            </a:extLst>
          </p:cNvPr>
          <p:cNvSpPr/>
          <p:nvPr/>
        </p:nvSpPr>
        <p:spPr>
          <a:xfrm>
            <a:off x="11216452" y="426147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8" name="Straight Arrow Connector 187">
            <a:extLst>
              <a:ext uri="{FF2B5EF4-FFF2-40B4-BE49-F238E27FC236}">
                <a16:creationId xmlns:a16="http://schemas.microsoft.com/office/drawing/2014/main" id="{743A26FA-E95C-4693-BC6B-C1E1210172D4}"/>
              </a:ext>
            </a:extLst>
          </p:cNvPr>
          <p:cNvCxnSpPr>
            <a:cxnSpLocks/>
            <a:endCxn id="179" idx="1"/>
          </p:cNvCxnSpPr>
          <p:nvPr/>
        </p:nvCxnSpPr>
        <p:spPr>
          <a:xfrm>
            <a:off x="10683413" y="3759263"/>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0282758-8F7C-4D30-B197-F0C5BE9431E2}"/>
              </a:ext>
            </a:extLst>
          </p:cNvPr>
          <p:cNvCxnSpPr>
            <a:cxnSpLocks/>
            <a:stCxn id="186" idx="3"/>
            <a:endCxn id="179" idx="7"/>
          </p:cNvCxnSpPr>
          <p:nvPr/>
        </p:nvCxnSpPr>
        <p:spPr>
          <a:xfrm flipH="1">
            <a:off x="11091488" y="376378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BD0B08D6-0017-4E8C-A870-13E1D52CC8FA}"/>
              </a:ext>
            </a:extLst>
          </p:cNvPr>
          <p:cNvCxnSpPr>
            <a:cxnSpLocks/>
            <a:endCxn id="179" idx="3"/>
          </p:cNvCxnSpPr>
          <p:nvPr/>
        </p:nvCxnSpPr>
        <p:spPr>
          <a:xfrm flipV="1">
            <a:off x="10683413" y="413890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CC236253-86AC-47C8-AF1F-AAAD35A8E01A}"/>
              </a:ext>
            </a:extLst>
          </p:cNvPr>
          <p:cNvCxnSpPr>
            <a:cxnSpLocks/>
            <a:stCxn id="179" idx="5"/>
            <a:endCxn id="187" idx="1"/>
          </p:cNvCxnSpPr>
          <p:nvPr/>
        </p:nvCxnSpPr>
        <p:spPr>
          <a:xfrm>
            <a:off x="11091488" y="413890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04858682-B1CA-4510-9D8B-FAD7B27683A3}"/>
              </a:ext>
            </a:extLst>
          </p:cNvPr>
          <p:cNvCxnSpPr>
            <a:cxnSpLocks/>
            <a:endCxn id="187" idx="2"/>
          </p:cNvCxnSpPr>
          <p:nvPr/>
        </p:nvCxnSpPr>
        <p:spPr>
          <a:xfrm>
            <a:off x="10704583" y="433374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30271073-14D1-4522-BFD4-6D63DBDC92E4}"/>
              </a:ext>
            </a:extLst>
          </p:cNvPr>
          <p:cNvCxnSpPr>
            <a:cxnSpLocks/>
            <a:endCxn id="186" idx="2"/>
          </p:cNvCxnSpPr>
          <p:nvPr/>
        </p:nvCxnSpPr>
        <p:spPr>
          <a:xfrm>
            <a:off x="10704583" y="3708159"/>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621766D1-4160-43ED-BE4B-FE0E6BEFB370}"/>
              </a:ext>
            </a:extLst>
          </p:cNvPr>
          <p:cNvCxnSpPr>
            <a:cxnSpLocks/>
            <a:stCxn id="187" idx="0"/>
            <a:endCxn id="186" idx="4"/>
          </p:cNvCxnSpPr>
          <p:nvPr/>
        </p:nvCxnSpPr>
        <p:spPr>
          <a:xfrm flipH="1" flipV="1">
            <a:off x="11285579" y="3784958"/>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3FEA555D-7A18-4794-AA4C-BF489CB6120D}"/>
              </a:ext>
            </a:extLst>
          </p:cNvPr>
          <p:cNvSpPr/>
          <p:nvPr/>
        </p:nvSpPr>
        <p:spPr>
          <a:xfrm>
            <a:off x="9447666" y="442510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Oval 195">
            <a:extLst>
              <a:ext uri="{FF2B5EF4-FFF2-40B4-BE49-F238E27FC236}">
                <a16:creationId xmlns:a16="http://schemas.microsoft.com/office/drawing/2014/main" id="{849A81EC-37A1-4F35-A956-F4C2D2FA8E0E}"/>
              </a:ext>
            </a:extLst>
          </p:cNvPr>
          <p:cNvSpPr/>
          <p:nvPr/>
        </p:nvSpPr>
        <p:spPr>
          <a:xfrm>
            <a:off x="9250346" y="488180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a:extLst>
              <a:ext uri="{FF2B5EF4-FFF2-40B4-BE49-F238E27FC236}">
                <a16:creationId xmlns:a16="http://schemas.microsoft.com/office/drawing/2014/main" id="{406476B6-47CF-4BC0-BB79-6AA6E689BB07}"/>
              </a:ext>
            </a:extLst>
          </p:cNvPr>
          <p:cNvSpPr/>
          <p:nvPr/>
        </p:nvSpPr>
        <p:spPr>
          <a:xfrm>
            <a:off x="9906762" y="488180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8" name="Straight Arrow Connector 197">
            <a:extLst>
              <a:ext uri="{FF2B5EF4-FFF2-40B4-BE49-F238E27FC236}">
                <a16:creationId xmlns:a16="http://schemas.microsoft.com/office/drawing/2014/main" id="{F8453795-B873-4687-97E6-3167372A86A0}"/>
              </a:ext>
            </a:extLst>
          </p:cNvPr>
          <p:cNvCxnSpPr>
            <a:cxnSpLocks/>
            <a:endCxn id="195" idx="1"/>
          </p:cNvCxnSpPr>
          <p:nvPr/>
        </p:nvCxnSpPr>
        <p:spPr>
          <a:xfrm>
            <a:off x="9373725" y="437959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AE983ACF-3C88-46DB-97A3-4684881BA0B9}"/>
              </a:ext>
            </a:extLst>
          </p:cNvPr>
          <p:cNvCxnSpPr>
            <a:cxnSpLocks/>
            <a:endCxn id="195" idx="7"/>
          </p:cNvCxnSpPr>
          <p:nvPr/>
        </p:nvCxnSpPr>
        <p:spPr>
          <a:xfrm flipH="1">
            <a:off x="9781800" y="4384122"/>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FEEFA63-7F6D-4491-8D88-648EBA7D6E8F}"/>
              </a:ext>
            </a:extLst>
          </p:cNvPr>
          <p:cNvCxnSpPr>
            <a:cxnSpLocks/>
            <a:stCxn id="196" idx="7"/>
            <a:endCxn id="195" idx="3"/>
          </p:cNvCxnSpPr>
          <p:nvPr/>
        </p:nvCxnSpPr>
        <p:spPr>
          <a:xfrm flipV="1">
            <a:off x="9373725" y="475923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1E4635F7-B21E-414C-9D28-0B50101E2585}"/>
              </a:ext>
            </a:extLst>
          </p:cNvPr>
          <p:cNvCxnSpPr>
            <a:cxnSpLocks/>
            <a:stCxn id="195" idx="5"/>
            <a:endCxn id="197" idx="1"/>
          </p:cNvCxnSpPr>
          <p:nvPr/>
        </p:nvCxnSpPr>
        <p:spPr>
          <a:xfrm>
            <a:off x="9781800" y="475923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1CB0E8AE-C216-4D46-BC15-05C48ED3812E}"/>
              </a:ext>
            </a:extLst>
          </p:cNvPr>
          <p:cNvCxnSpPr>
            <a:cxnSpLocks/>
            <a:stCxn id="196" idx="6"/>
            <a:endCxn id="197" idx="2"/>
          </p:cNvCxnSpPr>
          <p:nvPr/>
        </p:nvCxnSpPr>
        <p:spPr>
          <a:xfrm>
            <a:off x="9394895" y="495407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8E14529-DD54-4E16-9E41-8CF0DD4301FC}"/>
              </a:ext>
            </a:extLst>
          </p:cNvPr>
          <p:cNvCxnSpPr>
            <a:cxnSpLocks/>
            <a:endCxn id="196" idx="0"/>
          </p:cNvCxnSpPr>
          <p:nvPr/>
        </p:nvCxnSpPr>
        <p:spPr>
          <a:xfrm>
            <a:off x="9322620" y="440076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CC1D2B04-94A8-46BA-B488-557B3DB8D278}"/>
              </a:ext>
            </a:extLst>
          </p:cNvPr>
          <p:cNvCxnSpPr>
            <a:cxnSpLocks/>
            <a:stCxn id="197" idx="0"/>
          </p:cNvCxnSpPr>
          <p:nvPr/>
        </p:nvCxnSpPr>
        <p:spPr>
          <a:xfrm flipH="1" flipV="1">
            <a:off x="9975891" y="4405291"/>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F15D78F6-48EC-4AC9-99E2-18B02B912D69}"/>
              </a:ext>
            </a:extLst>
          </p:cNvPr>
          <p:cNvSpPr/>
          <p:nvPr/>
        </p:nvSpPr>
        <p:spPr>
          <a:xfrm>
            <a:off x="10100936" y="4431269"/>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Oval 205">
            <a:extLst>
              <a:ext uri="{FF2B5EF4-FFF2-40B4-BE49-F238E27FC236}">
                <a16:creationId xmlns:a16="http://schemas.microsoft.com/office/drawing/2014/main" id="{E1FCC0E9-F7F2-4536-85E0-7CFE121C17CC}"/>
              </a:ext>
            </a:extLst>
          </p:cNvPr>
          <p:cNvSpPr/>
          <p:nvPr/>
        </p:nvSpPr>
        <p:spPr>
          <a:xfrm>
            <a:off x="10560034" y="488797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7" name="Straight Arrow Connector 206">
            <a:extLst>
              <a:ext uri="{FF2B5EF4-FFF2-40B4-BE49-F238E27FC236}">
                <a16:creationId xmlns:a16="http://schemas.microsoft.com/office/drawing/2014/main" id="{7C1FCA32-3346-4BB6-A15F-76E5AB79A58A}"/>
              </a:ext>
            </a:extLst>
          </p:cNvPr>
          <p:cNvCxnSpPr>
            <a:cxnSpLocks/>
            <a:endCxn id="205" idx="1"/>
          </p:cNvCxnSpPr>
          <p:nvPr/>
        </p:nvCxnSpPr>
        <p:spPr>
          <a:xfrm>
            <a:off x="10026995" y="4385763"/>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A1E12335-F953-44C3-A3CA-097DA426C47C}"/>
              </a:ext>
            </a:extLst>
          </p:cNvPr>
          <p:cNvCxnSpPr>
            <a:cxnSpLocks/>
            <a:endCxn id="205" idx="7"/>
          </p:cNvCxnSpPr>
          <p:nvPr/>
        </p:nvCxnSpPr>
        <p:spPr>
          <a:xfrm flipH="1">
            <a:off x="10435072" y="439028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80E78E84-31AA-410F-AEA4-080A6AEF27B1}"/>
              </a:ext>
            </a:extLst>
          </p:cNvPr>
          <p:cNvCxnSpPr>
            <a:cxnSpLocks/>
            <a:endCxn id="205" idx="3"/>
          </p:cNvCxnSpPr>
          <p:nvPr/>
        </p:nvCxnSpPr>
        <p:spPr>
          <a:xfrm flipV="1">
            <a:off x="10026995" y="476540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3946643-3562-4629-9E7B-1756B2AA28C5}"/>
              </a:ext>
            </a:extLst>
          </p:cNvPr>
          <p:cNvCxnSpPr>
            <a:cxnSpLocks/>
            <a:stCxn id="205" idx="5"/>
            <a:endCxn id="206" idx="1"/>
          </p:cNvCxnSpPr>
          <p:nvPr/>
        </p:nvCxnSpPr>
        <p:spPr>
          <a:xfrm>
            <a:off x="10435072" y="476540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08C7C2D7-C6E7-4C98-8DEF-F36910C1906A}"/>
              </a:ext>
            </a:extLst>
          </p:cNvPr>
          <p:cNvCxnSpPr>
            <a:cxnSpLocks/>
            <a:endCxn id="206" idx="2"/>
          </p:cNvCxnSpPr>
          <p:nvPr/>
        </p:nvCxnSpPr>
        <p:spPr>
          <a:xfrm>
            <a:off x="10048165" y="496024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6A69B7B7-A338-4378-A17C-61E78C653BF2}"/>
              </a:ext>
            </a:extLst>
          </p:cNvPr>
          <p:cNvCxnSpPr>
            <a:cxnSpLocks/>
            <a:stCxn id="206" idx="0"/>
          </p:cNvCxnSpPr>
          <p:nvPr/>
        </p:nvCxnSpPr>
        <p:spPr>
          <a:xfrm flipH="1" flipV="1">
            <a:off x="10629161" y="441145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1D648F71-5C87-4C01-B7D8-37504A05C084}"/>
              </a:ext>
            </a:extLst>
          </p:cNvPr>
          <p:cNvSpPr/>
          <p:nvPr/>
        </p:nvSpPr>
        <p:spPr>
          <a:xfrm>
            <a:off x="10754208" y="4432339"/>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Oval 213">
            <a:extLst>
              <a:ext uri="{FF2B5EF4-FFF2-40B4-BE49-F238E27FC236}">
                <a16:creationId xmlns:a16="http://schemas.microsoft.com/office/drawing/2014/main" id="{6E861E90-11B9-499A-966A-2EA78FB57EA8}"/>
              </a:ext>
            </a:extLst>
          </p:cNvPr>
          <p:cNvSpPr/>
          <p:nvPr/>
        </p:nvSpPr>
        <p:spPr>
          <a:xfrm>
            <a:off x="11213304" y="488904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5" name="Straight Arrow Connector 214">
            <a:extLst>
              <a:ext uri="{FF2B5EF4-FFF2-40B4-BE49-F238E27FC236}">
                <a16:creationId xmlns:a16="http://schemas.microsoft.com/office/drawing/2014/main" id="{B52A94C7-2C9A-416D-878F-10CD384D7CFC}"/>
              </a:ext>
            </a:extLst>
          </p:cNvPr>
          <p:cNvCxnSpPr>
            <a:cxnSpLocks/>
            <a:endCxn id="213" idx="1"/>
          </p:cNvCxnSpPr>
          <p:nvPr/>
        </p:nvCxnSpPr>
        <p:spPr>
          <a:xfrm>
            <a:off x="10680267" y="438683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D45CBFFC-7AA4-445C-9E3A-B6BF9073C23C}"/>
              </a:ext>
            </a:extLst>
          </p:cNvPr>
          <p:cNvCxnSpPr>
            <a:cxnSpLocks/>
            <a:endCxn id="213" idx="7"/>
          </p:cNvCxnSpPr>
          <p:nvPr/>
        </p:nvCxnSpPr>
        <p:spPr>
          <a:xfrm flipH="1">
            <a:off x="11088342" y="439135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8B9C1E57-D71A-4064-B9D9-60FA0C35A1D5}"/>
              </a:ext>
            </a:extLst>
          </p:cNvPr>
          <p:cNvCxnSpPr>
            <a:cxnSpLocks/>
            <a:endCxn id="213" idx="3"/>
          </p:cNvCxnSpPr>
          <p:nvPr/>
        </p:nvCxnSpPr>
        <p:spPr>
          <a:xfrm flipV="1">
            <a:off x="10680267" y="4766473"/>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81622403-1039-4C11-9B4B-9E0E62970F29}"/>
              </a:ext>
            </a:extLst>
          </p:cNvPr>
          <p:cNvCxnSpPr>
            <a:cxnSpLocks/>
            <a:stCxn id="213" idx="5"/>
            <a:endCxn id="214" idx="1"/>
          </p:cNvCxnSpPr>
          <p:nvPr/>
        </p:nvCxnSpPr>
        <p:spPr>
          <a:xfrm>
            <a:off x="11088342" y="4766473"/>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FD61CFBE-C991-4F2F-A03B-5352A7345F8A}"/>
              </a:ext>
            </a:extLst>
          </p:cNvPr>
          <p:cNvCxnSpPr>
            <a:cxnSpLocks/>
            <a:endCxn id="214" idx="2"/>
          </p:cNvCxnSpPr>
          <p:nvPr/>
        </p:nvCxnSpPr>
        <p:spPr>
          <a:xfrm>
            <a:off x="10701437" y="496131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D317833A-6B76-42DB-9941-1E7B23616A03}"/>
              </a:ext>
            </a:extLst>
          </p:cNvPr>
          <p:cNvCxnSpPr>
            <a:cxnSpLocks/>
            <a:stCxn id="214" idx="0"/>
          </p:cNvCxnSpPr>
          <p:nvPr/>
        </p:nvCxnSpPr>
        <p:spPr>
          <a:xfrm flipH="1" flipV="1">
            <a:off x="11282431" y="441252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D6F38D6C-4526-4A8A-B00E-C7CB01BA6F6A}"/>
              </a:ext>
            </a:extLst>
          </p:cNvPr>
          <p:cNvSpPr/>
          <p:nvPr/>
        </p:nvSpPr>
        <p:spPr>
          <a:xfrm>
            <a:off x="9444518" y="5054977"/>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Oval 221">
            <a:extLst>
              <a:ext uri="{FF2B5EF4-FFF2-40B4-BE49-F238E27FC236}">
                <a16:creationId xmlns:a16="http://schemas.microsoft.com/office/drawing/2014/main" id="{6477C32B-1219-476E-8BB0-13F18251021F}"/>
              </a:ext>
            </a:extLst>
          </p:cNvPr>
          <p:cNvSpPr/>
          <p:nvPr/>
        </p:nvSpPr>
        <p:spPr>
          <a:xfrm>
            <a:off x="9247198" y="551167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Oval 222">
            <a:extLst>
              <a:ext uri="{FF2B5EF4-FFF2-40B4-BE49-F238E27FC236}">
                <a16:creationId xmlns:a16="http://schemas.microsoft.com/office/drawing/2014/main" id="{918A8CBD-B6A7-47A5-8B80-EBA629695E3C}"/>
              </a:ext>
            </a:extLst>
          </p:cNvPr>
          <p:cNvSpPr/>
          <p:nvPr/>
        </p:nvSpPr>
        <p:spPr>
          <a:xfrm>
            <a:off x="9903616" y="551167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4" name="Straight Arrow Connector 223">
            <a:extLst>
              <a:ext uri="{FF2B5EF4-FFF2-40B4-BE49-F238E27FC236}">
                <a16:creationId xmlns:a16="http://schemas.microsoft.com/office/drawing/2014/main" id="{75EC5015-6B0C-4620-BEBE-92E26E360776}"/>
              </a:ext>
            </a:extLst>
          </p:cNvPr>
          <p:cNvCxnSpPr>
            <a:cxnSpLocks/>
            <a:endCxn id="221" idx="1"/>
          </p:cNvCxnSpPr>
          <p:nvPr/>
        </p:nvCxnSpPr>
        <p:spPr>
          <a:xfrm>
            <a:off x="9370579" y="500946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110FA564-C235-400C-8467-E54BE4B056A1}"/>
              </a:ext>
            </a:extLst>
          </p:cNvPr>
          <p:cNvCxnSpPr>
            <a:cxnSpLocks/>
            <a:endCxn id="221" idx="7"/>
          </p:cNvCxnSpPr>
          <p:nvPr/>
        </p:nvCxnSpPr>
        <p:spPr>
          <a:xfrm flipH="1">
            <a:off x="9778654" y="501399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8D04C950-611A-4E2A-ABC0-ED15F0FD26D6}"/>
              </a:ext>
            </a:extLst>
          </p:cNvPr>
          <p:cNvCxnSpPr>
            <a:cxnSpLocks/>
            <a:stCxn id="222" idx="7"/>
            <a:endCxn id="221" idx="3"/>
          </p:cNvCxnSpPr>
          <p:nvPr/>
        </p:nvCxnSpPr>
        <p:spPr>
          <a:xfrm flipV="1">
            <a:off x="9370579" y="5389111"/>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EE8904B-5770-4838-A120-75941C430E70}"/>
              </a:ext>
            </a:extLst>
          </p:cNvPr>
          <p:cNvCxnSpPr>
            <a:cxnSpLocks/>
            <a:stCxn id="221" idx="5"/>
            <a:endCxn id="223" idx="1"/>
          </p:cNvCxnSpPr>
          <p:nvPr/>
        </p:nvCxnSpPr>
        <p:spPr>
          <a:xfrm>
            <a:off x="9778654" y="5389111"/>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3B433E21-F894-4B92-A8BB-5672F99E625E}"/>
              </a:ext>
            </a:extLst>
          </p:cNvPr>
          <p:cNvCxnSpPr>
            <a:cxnSpLocks/>
            <a:stCxn id="222" idx="6"/>
            <a:endCxn id="223" idx="2"/>
          </p:cNvCxnSpPr>
          <p:nvPr/>
        </p:nvCxnSpPr>
        <p:spPr>
          <a:xfrm>
            <a:off x="9391749" y="558395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6B7EFFD6-109A-4403-A613-6A3EB5E38C81}"/>
              </a:ext>
            </a:extLst>
          </p:cNvPr>
          <p:cNvCxnSpPr>
            <a:cxnSpLocks/>
            <a:endCxn id="222" idx="0"/>
          </p:cNvCxnSpPr>
          <p:nvPr/>
        </p:nvCxnSpPr>
        <p:spPr>
          <a:xfrm>
            <a:off x="9319474" y="5030638"/>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7A5D8964-8F01-42B4-BEDF-64FCCF2A3646}"/>
              </a:ext>
            </a:extLst>
          </p:cNvPr>
          <p:cNvCxnSpPr>
            <a:cxnSpLocks/>
            <a:stCxn id="223" idx="0"/>
          </p:cNvCxnSpPr>
          <p:nvPr/>
        </p:nvCxnSpPr>
        <p:spPr>
          <a:xfrm flipH="1" flipV="1">
            <a:off x="9972744" y="5035165"/>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E85695FD-72F0-43DC-A9A0-5DF4F704C7D8}"/>
              </a:ext>
            </a:extLst>
          </p:cNvPr>
          <p:cNvSpPr/>
          <p:nvPr/>
        </p:nvSpPr>
        <p:spPr>
          <a:xfrm>
            <a:off x="10097790" y="506114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Oval 231">
            <a:extLst>
              <a:ext uri="{FF2B5EF4-FFF2-40B4-BE49-F238E27FC236}">
                <a16:creationId xmlns:a16="http://schemas.microsoft.com/office/drawing/2014/main" id="{DDBFA27D-7074-43E3-A460-61D0F9EACA4B}"/>
              </a:ext>
            </a:extLst>
          </p:cNvPr>
          <p:cNvSpPr/>
          <p:nvPr/>
        </p:nvSpPr>
        <p:spPr>
          <a:xfrm>
            <a:off x="10556886" y="551784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3" name="Straight Arrow Connector 232">
            <a:extLst>
              <a:ext uri="{FF2B5EF4-FFF2-40B4-BE49-F238E27FC236}">
                <a16:creationId xmlns:a16="http://schemas.microsoft.com/office/drawing/2014/main" id="{758C0D6A-215C-44EA-BE5A-3CA297474A80}"/>
              </a:ext>
            </a:extLst>
          </p:cNvPr>
          <p:cNvCxnSpPr>
            <a:cxnSpLocks/>
            <a:endCxn id="231" idx="1"/>
          </p:cNvCxnSpPr>
          <p:nvPr/>
        </p:nvCxnSpPr>
        <p:spPr>
          <a:xfrm>
            <a:off x="10023849" y="501563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7D7D35BF-E321-4F4C-B3B9-E221420C95E6}"/>
              </a:ext>
            </a:extLst>
          </p:cNvPr>
          <p:cNvCxnSpPr>
            <a:cxnSpLocks/>
            <a:endCxn id="231" idx="7"/>
          </p:cNvCxnSpPr>
          <p:nvPr/>
        </p:nvCxnSpPr>
        <p:spPr>
          <a:xfrm flipH="1">
            <a:off x="10431924" y="502016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BAF4D608-0F1E-4901-A08C-E386B56273A7}"/>
              </a:ext>
            </a:extLst>
          </p:cNvPr>
          <p:cNvCxnSpPr>
            <a:cxnSpLocks/>
            <a:endCxn id="231" idx="3"/>
          </p:cNvCxnSpPr>
          <p:nvPr/>
        </p:nvCxnSpPr>
        <p:spPr>
          <a:xfrm flipV="1">
            <a:off x="10023849" y="5395277"/>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127ED3A6-AF55-4026-8EC0-979CA1DCC8BF}"/>
              </a:ext>
            </a:extLst>
          </p:cNvPr>
          <p:cNvCxnSpPr>
            <a:cxnSpLocks/>
            <a:stCxn id="231" idx="5"/>
            <a:endCxn id="232" idx="1"/>
          </p:cNvCxnSpPr>
          <p:nvPr/>
        </p:nvCxnSpPr>
        <p:spPr>
          <a:xfrm>
            <a:off x="10431924" y="5395277"/>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6C6F5521-AA45-4823-8CFC-B5DD4A121083}"/>
              </a:ext>
            </a:extLst>
          </p:cNvPr>
          <p:cNvCxnSpPr>
            <a:cxnSpLocks/>
            <a:endCxn id="232" idx="2"/>
          </p:cNvCxnSpPr>
          <p:nvPr/>
        </p:nvCxnSpPr>
        <p:spPr>
          <a:xfrm>
            <a:off x="10045019" y="559011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3E216CA8-8740-4BBE-BB47-0F8E66904D89}"/>
              </a:ext>
            </a:extLst>
          </p:cNvPr>
          <p:cNvCxnSpPr>
            <a:cxnSpLocks/>
            <a:stCxn id="232" idx="0"/>
          </p:cNvCxnSpPr>
          <p:nvPr/>
        </p:nvCxnSpPr>
        <p:spPr>
          <a:xfrm flipH="1" flipV="1">
            <a:off x="10626015" y="5041331"/>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983124BC-BD26-4391-96C9-8010AB8452B8}"/>
              </a:ext>
            </a:extLst>
          </p:cNvPr>
          <p:cNvSpPr/>
          <p:nvPr/>
        </p:nvSpPr>
        <p:spPr>
          <a:xfrm>
            <a:off x="10751060" y="506221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Oval 239">
            <a:extLst>
              <a:ext uri="{FF2B5EF4-FFF2-40B4-BE49-F238E27FC236}">
                <a16:creationId xmlns:a16="http://schemas.microsoft.com/office/drawing/2014/main" id="{DD7F8476-C3E3-4DB9-AB7C-2C29EA884EB0}"/>
              </a:ext>
            </a:extLst>
          </p:cNvPr>
          <p:cNvSpPr/>
          <p:nvPr/>
        </p:nvSpPr>
        <p:spPr>
          <a:xfrm>
            <a:off x="11210157" y="551891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1" name="Straight Arrow Connector 240">
            <a:extLst>
              <a:ext uri="{FF2B5EF4-FFF2-40B4-BE49-F238E27FC236}">
                <a16:creationId xmlns:a16="http://schemas.microsoft.com/office/drawing/2014/main" id="{E0C30D48-854D-4171-BD54-75E9DCDC6EAC}"/>
              </a:ext>
            </a:extLst>
          </p:cNvPr>
          <p:cNvCxnSpPr>
            <a:cxnSpLocks/>
            <a:endCxn id="239" idx="1"/>
          </p:cNvCxnSpPr>
          <p:nvPr/>
        </p:nvCxnSpPr>
        <p:spPr>
          <a:xfrm>
            <a:off x="10677119" y="501670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34FB5D5E-89D2-4FBB-BCEA-46D99175784D}"/>
              </a:ext>
            </a:extLst>
          </p:cNvPr>
          <p:cNvCxnSpPr>
            <a:cxnSpLocks/>
            <a:endCxn id="239" idx="7"/>
          </p:cNvCxnSpPr>
          <p:nvPr/>
        </p:nvCxnSpPr>
        <p:spPr>
          <a:xfrm flipH="1">
            <a:off x="11085196" y="502123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7BB8C46F-A832-444A-9C97-29E8D56A9925}"/>
              </a:ext>
            </a:extLst>
          </p:cNvPr>
          <p:cNvCxnSpPr>
            <a:cxnSpLocks/>
            <a:endCxn id="239" idx="3"/>
          </p:cNvCxnSpPr>
          <p:nvPr/>
        </p:nvCxnSpPr>
        <p:spPr>
          <a:xfrm flipV="1">
            <a:off x="10677119" y="539634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5ADAAC99-030D-4BA5-A2C2-38EF68185DE4}"/>
              </a:ext>
            </a:extLst>
          </p:cNvPr>
          <p:cNvCxnSpPr>
            <a:cxnSpLocks/>
            <a:stCxn id="239" idx="5"/>
            <a:endCxn id="240" idx="1"/>
          </p:cNvCxnSpPr>
          <p:nvPr/>
        </p:nvCxnSpPr>
        <p:spPr>
          <a:xfrm>
            <a:off x="11085196" y="539634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BF9B5171-ED81-4F11-A643-7B6AE13D050B}"/>
              </a:ext>
            </a:extLst>
          </p:cNvPr>
          <p:cNvCxnSpPr>
            <a:cxnSpLocks/>
            <a:endCxn id="240" idx="2"/>
          </p:cNvCxnSpPr>
          <p:nvPr/>
        </p:nvCxnSpPr>
        <p:spPr>
          <a:xfrm>
            <a:off x="10698289" y="559118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2B74ADA9-8C52-42D0-AB2C-E46C1DFBFA36}"/>
              </a:ext>
            </a:extLst>
          </p:cNvPr>
          <p:cNvCxnSpPr>
            <a:cxnSpLocks/>
            <a:stCxn id="240" idx="0"/>
          </p:cNvCxnSpPr>
          <p:nvPr/>
        </p:nvCxnSpPr>
        <p:spPr>
          <a:xfrm flipH="1" flipV="1">
            <a:off x="11279285" y="504240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EE72E3F2-5488-4122-BBE5-B9760481608D}"/>
              </a:ext>
            </a:extLst>
          </p:cNvPr>
          <p:cNvCxnSpPr>
            <a:cxnSpLocks/>
          </p:cNvCxnSpPr>
          <p:nvPr/>
        </p:nvCxnSpPr>
        <p:spPr>
          <a:xfrm>
            <a:off x="11279285" y="566863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87580E11-7635-42B3-83DC-61A1D931CEA1}"/>
              </a:ext>
            </a:extLst>
          </p:cNvPr>
          <p:cNvCxnSpPr>
            <a:cxnSpLocks/>
          </p:cNvCxnSpPr>
          <p:nvPr/>
        </p:nvCxnSpPr>
        <p:spPr>
          <a:xfrm>
            <a:off x="10632306" y="565698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1F028EB5-E889-4A72-AF9F-771CD8986F74}"/>
              </a:ext>
            </a:extLst>
          </p:cNvPr>
          <p:cNvCxnSpPr>
            <a:cxnSpLocks/>
          </p:cNvCxnSpPr>
          <p:nvPr/>
        </p:nvCxnSpPr>
        <p:spPr>
          <a:xfrm>
            <a:off x="9974316" y="566139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25928FAE-9122-47F3-A084-9C7FCC247622}"/>
              </a:ext>
            </a:extLst>
          </p:cNvPr>
          <p:cNvCxnSpPr>
            <a:cxnSpLocks/>
          </p:cNvCxnSpPr>
          <p:nvPr/>
        </p:nvCxnSpPr>
        <p:spPr>
          <a:xfrm>
            <a:off x="9324280" y="565804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51" name="Rectangle 250">
            <a:extLst>
              <a:ext uri="{FF2B5EF4-FFF2-40B4-BE49-F238E27FC236}">
                <a16:creationId xmlns:a16="http://schemas.microsoft.com/office/drawing/2014/main" id="{21767E47-BBBD-48AC-A3BF-C7453B48090F}"/>
              </a:ext>
            </a:extLst>
          </p:cNvPr>
          <p:cNvSpPr/>
          <p:nvPr/>
        </p:nvSpPr>
        <p:spPr>
          <a:xfrm>
            <a:off x="8564910" y="5853684"/>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Connector: Elbow 251">
            <a:extLst>
              <a:ext uri="{FF2B5EF4-FFF2-40B4-BE49-F238E27FC236}">
                <a16:creationId xmlns:a16="http://schemas.microsoft.com/office/drawing/2014/main" id="{E01082F8-2E21-431F-B4FF-60660D687835}"/>
              </a:ext>
            </a:extLst>
          </p:cNvPr>
          <p:cNvCxnSpPr>
            <a:cxnSpLocks/>
            <a:stCxn id="251" idx="3"/>
            <a:endCxn id="93" idx="3"/>
          </p:cNvCxnSpPr>
          <p:nvPr/>
        </p:nvCxnSpPr>
        <p:spPr>
          <a:xfrm flipV="1">
            <a:off x="11331241" y="2564650"/>
            <a:ext cx="493540" cy="3395678"/>
          </a:xfrm>
          <a:prstGeom prst="bentConnector3">
            <a:avLst>
              <a:gd name="adj1" fmla="val 140817"/>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0E21427F-953F-47DE-B204-342F9136EDF2}"/>
              </a:ext>
            </a:extLst>
          </p:cNvPr>
          <p:cNvCxnSpPr>
            <a:cxnSpLocks/>
          </p:cNvCxnSpPr>
          <p:nvPr/>
        </p:nvCxnSpPr>
        <p:spPr>
          <a:xfrm>
            <a:off x="8658654" y="344733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54" name="Oval 253">
            <a:extLst>
              <a:ext uri="{FF2B5EF4-FFF2-40B4-BE49-F238E27FC236}">
                <a16:creationId xmlns:a16="http://schemas.microsoft.com/office/drawing/2014/main" id="{F46FC630-8338-400E-B447-1DA9F8767693}"/>
              </a:ext>
            </a:extLst>
          </p:cNvPr>
          <p:cNvSpPr/>
          <p:nvPr/>
        </p:nvSpPr>
        <p:spPr>
          <a:xfrm>
            <a:off x="8785186" y="379753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Oval 254">
            <a:extLst>
              <a:ext uri="{FF2B5EF4-FFF2-40B4-BE49-F238E27FC236}">
                <a16:creationId xmlns:a16="http://schemas.microsoft.com/office/drawing/2014/main" id="{31AE7FCC-ECF3-4A40-B027-0EBB1197C24F}"/>
              </a:ext>
            </a:extLst>
          </p:cNvPr>
          <p:cNvSpPr/>
          <p:nvPr/>
        </p:nvSpPr>
        <p:spPr>
          <a:xfrm>
            <a:off x="8587866" y="362864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Oval 255">
            <a:extLst>
              <a:ext uri="{FF2B5EF4-FFF2-40B4-BE49-F238E27FC236}">
                <a16:creationId xmlns:a16="http://schemas.microsoft.com/office/drawing/2014/main" id="{A075BEF8-3D7D-4895-AC12-86F6A6A4EDC1}"/>
              </a:ext>
            </a:extLst>
          </p:cNvPr>
          <p:cNvSpPr/>
          <p:nvPr/>
        </p:nvSpPr>
        <p:spPr>
          <a:xfrm>
            <a:off x="8587866" y="425423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7" name="Straight Arrow Connector 256">
            <a:extLst>
              <a:ext uri="{FF2B5EF4-FFF2-40B4-BE49-F238E27FC236}">
                <a16:creationId xmlns:a16="http://schemas.microsoft.com/office/drawing/2014/main" id="{3FC7E19E-2E1B-4D3D-8B42-FEB2D2C840FB}"/>
              </a:ext>
            </a:extLst>
          </p:cNvPr>
          <p:cNvCxnSpPr>
            <a:cxnSpLocks/>
            <a:stCxn id="255" idx="5"/>
            <a:endCxn id="254" idx="1"/>
          </p:cNvCxnSpPr>
          <p:nvPr/>
        </p:nvCxnSpPr>
        <p:spPr>
          <a:xfrm>
            <a:off x="8711246" y="375202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36D1891D-8D52-41FF-A4B4-65ACA7B0847B}"/>
              </a:ext>
            </a:extLst>
          </p:cNvPr>
          <p:cNvCxnSpPr>
            <a:cxnSpLocks/>
            <a:endCxn id="254" idx="7"/>
          </p:cNvCxnSpPr>
          <p:nvPr/>
        </p:nvCxnSpPr>
        <p:spPr>
          <a:xfrm flipH="1">
            <a:off x="9119322" y="375655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4460783A-9105-49CC-AAEB-AB00F51666CA}"/>
              </a:ext>
            </a:extLst>
          </p:cNvPr>
          <p:cNvCxnSpPr>
            <a:cxnSpLocks/>
            <a:stCxn id="256" idx="7"/>
            <a:endCxn id="254" idx="3"/>
          </p:cNvCxnSpPr>
          <p:nvPr/>
        </p:nvCxnSpPr>
        <p:spPr>
          <a:xfrm flipV="1">
            <a:off x="8711246" y="413166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AE66C4A2-30C5-4AC0-8073-3DDF5921C61C}"/>
              </a:ext>
            </a:extLst>
          </p:cNvPr>
          <p:cNvCxnSpPr>
            <a:cxnSpLocks/>
            <a:stCxn id="254" idx="5"/>
          </p:cNvCxnSpPr>
          <p:nvPr/>
        </p:nvCxnSpPr>
        <p:spPr>
          <a:xfrm>
            <a:off x="9119322" y="413166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AA20F3E0-7B55-44AB-9775-FD658EA687ED}"/>
              </a:ext>
            </a:extLst>
          </p:cNvPr>
          <p:cNvCxnSpPr>
            <a:cxnSpLocks/>
            <a:stCxn id="256" idx="6"/>
          </p:cNvCxnSpPr>
          <p:nvPr/>
        </p:nvCxnSpPr>
        <p:spPr>
          <a:xfrm>
            <a:off x="8732415" y="432651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D2AC7DF3-0500-49DC-BB79-13CFB47ADCB6}"/>
              </a:ext>
            </a:extLst>
          </p:cNvPr>
          <p:cNvCxnSpPr>
            <a:cxnSpLocks/>
            <a:stCxn id="255" idx="4"/>
            <a:endCxn id="256" idx="0"/>
          </p:cNvCxnSpPr>
          <p:nvPr/>
        </p:nvCxnSpPr>
        <p:spPr>
          <a:xfrm>
            <a:off x="8660142" y="3773197"/>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BBE72693-DF09-4DF5-91C1-4200CDFB33B2}"/>
              </a:ext>
            </a:extLst>
          </p:cNvPr>
          <p:cNvCxnSpPr>
            <a:cxnSpLocks/>
            <a:stCxn id="255" idx="6"/>
          </p:cNvCxnSpPr>
          <p:nvPr/>
        </p:nvCxnSpPr>
        <p:spPr>
          <a:xfrm>
            <a:off x="8732415" y="3700923"/>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65CBD007-9DFD-4C22-B121-D11F31DE245A}"/>
              </a:ext>
            </a:extLst>
          </p:cNvPr>
          <p:cNvSpPr/>
          <p:nvPr/>
        </p:nvSpPr>
        <p:spPr>
          <a:xfrm>
            <a:off x="8782039" y="442510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Oval 264">
            <a:extLst>
              <a:ext uri="{FF2B5EF4-FFF2-40B4-BE49-F238E27FC236}">
                <a16:creationId xmlns:a16="http://schemas.microsoft.com/office/drawing/2014/main" id="{23720165-A49A-4130-8A1E-3AB132EC55B2}"/>
              </a:ext>
            </a:extLst>
          </p:cNvPr>
          <p:cNvSpPr/>
          <p:nvPr/>
        </p:nvSpPr>
        <p:spPr>
          <a:xfrm>
            <a:off x="8584720" y="488180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6" name="Straight Arrow Connector 265">
            <a:extLst>
              <a:ext uri="{FF2B5EF4-FFF2-40B4-BE49-F238E27FC236}">
                <a16:creationId xmlns:a16="http://schemas.microsoft.com/office/drawing/2014/main" id="{65C50FE0-1179-426E-B18F-2C4FAA4D177B}"/>
              </a:ext>
            </a:extLst>
          </p:cNvPr>
          <p:cNvCxnSpPr>
            <a:cxnSpLocks/>
            <a:endCxn id="264" idx="1"/>
          </p:cNvCxnSpPr>
          <p:nvPr/>
        </p:nvCxnSpPr>
        <p:spPr>
          <a:xfrm>
            <a:off x="8708100" y="437959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2B64AE9D-967B-485D-85BF-4CC3F07FF7F4}"/>
              </a:ext>
            </a:extLst>
          </p:cNvPr>
          <p:cNvCxnSpPr>
            <a:cxnSpLocks/>
            <a:endCxn id="264" idx="7"/>
          </p:cNvCxnSpPr>
          <p:nvPr/>
        </p:nvCxnSpPr>
        <p:spPr>
          <a:xfrm flipH="1">
            <a:off x="9116175" y="4384122"/>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CD4F2C4D-D014-4C66-85BF-ADDFDF3C66FE}"/>
              </a:ext>
            </a:extLst>
          </p:cNvPr>
          <p:cNvCxnSpPr>
            <a:cxnSpLocks/>
            <a:stCxn id="265" idx="7"/>
            <a:endCxn id="264" idx="3"/>
          </p:cNvCxnSpPr>
          <p:nvPr/>
        </p:nvCxnSpPr>
        <p:spPr>
          <a:xfrm flipV="1">
            <a:off x="8708100" y="475923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74D499FF-F934-45FD-95CB-E17891A0F176}"/>
              </a:ext>
            </a:extLst>
          </p:cNvPr>
          <p:cNvCxnSpPr>
            <a:cxnSpLocks/>
            <a:stCxn id="264" idx="5"/>
          </p:cNvCxnSpPr>
          <p:nvPr/>
        </p:nvCxnSpPr>
        <p:spPr>
          <a:xfrm>
            <a:off x="9116175" y="475923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DF84F198-81B6-4A80-B8C7-8E242F5AF3DE}"/>
              </a:ext>
            </a:extLst>
          </p:cNvPr>
          <p:cNvCxnSpPr>
            <a:cxnSpLocks/>
            <a:stCxn id="265" idx="6"/>
          </p:cNvCxnSpPr>
          <p:nvPr/>
        </p:nvCxnSpPr>
        <p:spPr>
          <a:xfrm>
            <a:off x="8729269" y="495407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A8BF984F-6365-4DF0-8DDD-85F542DD07D8}"/>
              </a:ext>
            </a:extLst>
          </p:cNvPr>
          <p:cNvCxnSpPr>
            <a:cxnSpLocks/>
            <a:endCxn id="265" idx="0"/>
          </p:cNvCxnSpPr>
          <p:nvPr/>
        </p:nvCxnSpPr>
        <p:spPr>
          <a:xfrm>
            <a:off x="8656993" y="440076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72" name="Oval 271">
            <a:extLst>
              <a:ext uri="{FF2B5EF4-FFF2-40B4-BE49-F238E27FC236}">
                <a16:creationId xmlns:a16="http://schemas.microsoft.com/office/drawing/2014/main" id="{1A419822-F94E-45D1-B82D-402B2D32ABA1}"/>
              </a:ext>
            </a:extLst>
          </p:cNvPr>
          <p:cNvSpPr/>
          <p:nvPr/>
        </p:nvSpPr>
        <p:spPr>
          <a:xfrm>
            <a:off x="8778892" y="5054977"/>
            <a:ext cx="391464" cy="391464"/>
          </a:xfrm>
          <a:prstGeom prst="ellipse">
            <a:avLst/>
          </a:prstGeom>
          <a:solidFill>
            <a:srgbClr val="BC8FD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Oval 272">
            <a:extLst>
              <a:ext uri="{FF2B5EF4-FFF2-40B4-BE49-F238E27FC236}">
                <a16:creationId xmlns:a16="http://schemas.microsoft.com/office/drawing/2014/main" id="{2F8D5B63-B803-4203-8220-B08600BB0610}"/>
              </a:ext>
            </a:extLst>
          </p:cNvPr>
          <p:cNvSpPr/>
          <p:nvPr/>
        </p:nvSpPr>
        <p:spPr>
          <a:xfrm>
            <a:off x="8581572" y="551167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4" name="Straight Arrow Connector 273">
            <a:extLst>
              <a:ext uri="{FF2B5EF4-FFF2-40B4-BE49-F238E27FC236}">
                <a16:creationId xmlns:a16="http://schemas.microsoft.com/office/drawing/2014/main" id="{D43C40E2-F0CB-4678-9E38-BE20A44FB58B}"/>
              </a:ext>
            </a:extLst>
          </p:cNvPr>
          <p:cNvCxnSpPr>
            <a:cxnSpLocks/>
            <a:endCxn id="272" idx="1"/>
          </p:cNvCxnSpPr>
          <p:nvPr/>
        </p:nvCxnSpPr>
        <p:spPr>
          <a:xfrm>
            <a:off x="8704952" y="500946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4769CEBF-85E1-4FA7-9400-41E767942B47}"/>
              </a:ext>
            </a:extLst>
          </p:cNvPr>
          <p:cNvCxnSpPr>
            <a:cxnSpLocks/>
            <a:endCxn id="272" idx="7"/>
          </p:cNvCxnSpPr>
          <p:nvPr/>
        </p:nvCxnSpPr>
        <p:spPr>
          <a:xfrm flipH="1">
            <a:off x="9113028" y="501399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0FEAFC7F-BF09-401B-9080-26F33B420D7A}"/>
              </a:ext>
            </a:extLst>
          </p:cNvPr>
          <p:cNvCxnSpPr>
            <a:cxnSpLocks/>
            <a:stCxn id="273" idx="7"/>
            <a:endCxn id="272" idx="3"/>
          </p:cNvCxnSpPr>
          <p:nvPr/>
        </p:nvCxnSpPr>
        <p:spPr>
          <a:xfrm flipV="1">
            <a:off x="8704952" y="5389111"/>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C9C7B1B-B7E3-419A-913F-9356443F4A2D}"/>
              </a:ext>
            </a:extLst>
          </p:cNvPr>
          <p:cNvCxnSpPr>
            <a:cxnSpLocks/>
            <a:stCxn id="272" idx="5"/>
          </p:cNvCxnSpPr>
          <p:nvPr/>
        </p:nvCxnSpPr>
        <p:spPr>
          <a:xfrm>
            <a:off x="9113028" y="5389111"/>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23F3AA72-0396-4928-8320-C70121FA4AA1}"/>
              </a:ext>
            </a:extLst>
          </p:cNvPr>
          <p:cNvCxnSpPr>
            <a:cxnSpLocks/>
            <a:stCxn id="273" idx="6"/>
          </p:cNvCxnSpPr>
          <p:nvPr/>
        </p:nvCxnSpPr>
        <p:spPr>
          <a:xfrm>
            <a:off x="8726121" y="558395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A3D7F3FB-ECBD-4053-BD71-450F94FB206A}"/>
              </a:ext>
            </a:extLst>
          </p:cNvPr>
          <p:cNvCxnSpPr>
            <a:cxnSpLocks/>
            <a:endCxn id="273" idx="0"/>
          </p:cNvCxnSpPr>
          <p:nvPr/>
        </p:nvCxnSpPr>
        <p:spPr>
          <a:xfrm>
            <a:off x="8653847" y="5030638"/>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07705E03-8CE8-4B35-A39F-2C78501902D7}"/>
              </a:ext>
            </a:extLst>
          </p:cNvPr>
          <p:cNvCxnSpPr>
            <a:cxnSpLocks/>
          </p:cNvCxnSpPr>
          <p:nvPr/>
        </p:nvCxnSpPr>
        <p:spPr>
          <a:xfrm>
            <a:off x="8658654" y="565804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4902FA72-F8B6-45BC-8E6A-B809BB910B06}"/>
              </a:ext>
            </a:extLst>
          </p:cNvPr>
          <p:cNvSpPr/>
          <p:nvPr/>
        </p:nvSpPr>
        <p:spPr>
          <a:xfrm>
            <a:off x="8564908" y="3256585"/>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F94B8831-DC79-46AE-B2C2-0EEFE806CB38}"/>
              </a:ext>
            </a:extLst>
          </p:cNvPr>
          <p:cNvSpPr/>
          <p:nvPr/>
        </p:nvSpPr>
        <p:spPr>
          <a:xfrm>
            <a:off x="10479565" y="2276782"/>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Mem. Controller</a:t>
            </a:r>
            <a:endParaRPr lang="en-US" sz="2000">
              <a:solidFill>
                <a:schemeClr val="tx1"/>
              </a:solidFill>
            </a:endParaRPr>
          </a:p>
        </p:txBody>
      </p:sp>
      <p:cxnSp>
        <p:nvCxnSpPr>
          <p:cNvPr id="284" name="Straight Arrow Connector 283">
            <a:extLst>
              <a:ext uri="{FF2B5EF4-FFF2-40B4-BE49-F238E27FC236}">
                <a16:creationId xmlns:a16="http://schemas.microsoft.com/office/drawing/2014/main" id="{59B0E1A8-B6A4-4B75-9D3E-15D0521DD87C}"/>
              </a:ext>
            </a:extLst>
          </p:cNvPr>
          <p:cNvCxnSpPr>
            <a:cxnSpLocks/>
          </p:cNvCxnSpPr>
          <p:nvPr/>
        </p:nvCxnSpPr>
        <p:spPr>
          <a:xfrm>
            <a:off x="9039226" y="2927152"/>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4A25B335-DE21-440F-8E2A-9DCC5DEE539E}"/>
              </a:ext>
            </a:extLst>
          </p:cNvPr>
          <p:cNvCxnSpPr>
            <a:cxnSpLocks/>
          </p:cNvCxnSpPr>
          <p:nvPr/>
        </p:nvCxnSpPr>
        <p:spPr>
          <a:xfrm>
            <a:off x="9546784" y="2927152"/>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E5706D7-6180-4698-9EC9-BA322B8C6F19}"/>
              </a:ext>
            </a:extLst>
          </p:cNvPr>
          <p:cNvCxnSpPr>
            <a:cxnSpLocks/>
          </p:cNvCxnSpPr>
          <p:nvPr/>
        </p:nvCxnSpPr>
        <p:spPr>
          <a:xfrm>
            <a:off x="10078758" y="2927152"/>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2C053E4-571D-4177-9FBA-61ADA8EF146F}"/>
              </a:ext>
            </a:extLst>
          </p:cNvPr>
          <p:cNvCxnSpPr>
            <a:cxnSpLocks/>
          </p:cNvCxnSpPr>
          <p:nvPr/>
        </p:nvCxnSpPr>
        <p:spPr>
          <a:xfrm>
            <a:off x="10538935" y="2927152"/>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C6CBAA05-D3AD-40CC-A2EF-67C72DC2E394}"/>
              </a:ext>
            </a:extLst>
          </p:cNvPr>
          <p:cNvCxnSpPr>
            <a:cxnSpLocks/>
          </p:cNvCxnSpPr>
          <p:nvPr/>
        </p:nvCxnSpPr>
        <p:spPr>
          <a:xfrm>
            <a:off x="10987134" y="2927152"/>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1" name="Straight Arrow Connector 290">
            <a:extLst>
              <a:ext uri="{FF2B5EF4-FFF2-40B4-BE49-F238E27FC236}">
                <a16:creationId xmlns:a16="http://schemas.microsoft.com/office/drawing/2014/main" id="{3DC7FE47-17C0-4240-9004-9DC0DBAC0A4E}"/>
              </a:ext>
            </a:extLst>
          </p:cNvPr>
          <p:cNvCxnSpPr>
            <a:cxnSpLocks/>
            <a:stCxn id="92" idx="2"/>
          </p:cNvCxnSpPr>
          <p:nvPr/>
        </p:nvCxnSpPr>
        <p:spPr>
          <a:xfrm>
            <a:off x="11379543" y="1784381"/>
            <a:ext cx="0" cy="49703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74" name="Content Placeholder 2">
            <a:extLst>
              <a:ext uri="{FF2B5EF4-FFF2-40B4-BE49-F238E27FC236}">
                <a16:creationId xmlns:a16="http://schemas.microsoft.com/office/drawing/2014/main" id="{410AC21A-182F-403B-8F7A-3F7583A0A148}"/>
              </a:ext>
            </a:extLst>
          </p:cNvPr>
          <p:cNvSpPr txBox="1">
            <a:spLocks/>
          </p:cNvSpPr>
          <p:nvPr/>
        </p:nvSpPr>
        <p:spPr>
          <a:xfrm>
            <a:off x="4423636" y="3532283"/>
            <a:ext cx="3043277" cy="1818912"/>
          </a:xfrm>
          <a:prstGeom prst="rect">
            <a:avLst/>
          </a:prstGeom>
          <a:noFill/>
          <a:ln w="63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Consolas" panose="020B0609020204030204" pitchFamily="49" charset="0"/>
              </a:rPr>
              <a:t>Input: A</a:t>
            </a:r>
          </a:p>
          <a:p>
            <a:pPr marL="0" indent="0">
              <a:buFont typeface="Arial" panose="020B0604020202020204" pitchFamily="34" charset="0"/>
              <a:buNone/>
            </a:pPr>
            <a:r>
              <a:rPr lang="en-US" sz="2400" dirty="0">
                <a:latin typeface="Consolas" panose="020B0609020204030204" pitchFamily="49" charset="0"/>
              </a:rPr>
              <a:t>Input: B</a:t>
            </a:r>
          </a:p>
          <a:p>
            <a:pPr marL="0" indent="0">
              <a:buFont typeface="Arial" panose="020B0604020202020204" pitchFamily="34" charset="0"/>
              <a:buNone/>
            </a:pPr>
            <a:r>
              <a:rPr lang="en-US" sz="2400" dirty="0">
                <a:latin typeface="Consolas" panose="020B0609020204030204" pitchFamily="49" charset="0"/>
              </a:rPr>
              <a:t>C = Add64(A, B)</a:t>
            </a:r>
          </a:p>
          <a:p>
            <a:pPr marL="0" indent="0">
              <a:buFont typeface="Arial" panose="020B0604020202020204" pitchFamily="34" charset="0"/>
              <a:buNone/>
            </a:pPr>
            <a:r>
              <a:rPr lang="en-US" sz="2400" dirty="0">
                <a:latin typeface="Consolas" panose="020B0609020204030204" pitchFamily="49" charset="0"/>
              </a:rPr>
              <a:t>Output: C</a:t>
            </a:r>
          </a:p>
        </p:txBody>
      </p:sp>
      <p:sp>
        <p:nvSpPr>
          <p:cNvPr id="15" name="Content Placeholder 2">
            <a:extLst>
              <a:ext uri="{FF2B5EF4-FFF2-40B4-BE49-F238E27FC236}">
                <a16:creationId xmlns:a16="http://schemas.microsoft.com/office/drawing/2014/main" id="{1ADD31EF-6581-435F-9195-F8462B04F9E7}"/>
              </a:ext>
            </a:extLst>
          </p:cNvPr>
          <p:cNvSpPr txBox="1">
            <a:spLocks/>
          </p:cNvSpPr>
          <p:nvPr/>
        </p:nvSpPr>
        <p:spPr>
          <a:xfrm>
            <a:off x="3961712" y="6217967"/>
            <a:ext cx="3825618" cy="434537"/>
          </a:xfrm>
          <a:prstGeom prst="rect">
            <a:avLst/>
          </a:prstGeom>
          <a:noFill/>
          <a:ln w="63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a:solidFill>
                  <a:schemeClr val="accent6">
                    <a:lumMod val="75000"/>
                  </a:schemeClr>
                </a:solidFill>
                <a:latin typeface="Consolas" panose="020B0609020204030204" pitchFamily="49" charset="0"/>
              </a:rPr>
              <a:t>// manual/</a:t>
            </a:r>
            <a:r>
              <a:rPr lang="en-US" sz="2200" err="1">
                <a:solidFill>
                  <a:schemeClr val="accent6">
                    <a:lumMod val="75000"/>
                  </a:schemeClr>
                </a:solidFill>
                <a:latin typeface="Consolas" panose="020B0609020204030204" pitchFamily="49" charset="0"/>
              </a:rPr>
              <a:t>compute.dfg.h</a:t>
            </a:r>
            <a:endParaRPr lang="en-US" sz="2200">
              <a:solidFill>
                <a:schemeClr val="accent6">
                  <a:lumMod val="75000"/>
                </a:schemeClr>
              </a:solidFill>
              <a:latin typeface="Consolas" panose="020B0609020204030204" pitchFamily="49" charset="0"/>
            </a:endParaRPr>
          </a:p>
        </p:txBody>
      </p:sp>
      <p:sp>
        <p:nvSpPr>
          <p:cNvPr id="20" name="Arrow: Down 19">
            <a:extLst>
              <a:ext uri="{FF2B5EF4-FFF2-40B4-BE49-F238E27FC236}">
                <a16:creationId xmlns:a16="http://schemas.microsoft.com/office/drawing/2014/main" id="{661C3F32-F733-4E5F-8E3F-23F770B2149D}"/>
              </a:ext>
            </a:extLst>
          </p:cNvPr>
          <p:cNvSpPr/>
          <p:nvPr/>
        </p:nvSpPr>
        <p:spPr>
          <a:xfrm>
            <a:off x="5516033" y="5716256"/>
            <a:ext cx="443979" cy="43453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Bent-Up 21">
            <a:extLst>
              <a:ext uri="{FF2B5EF4-FFF2-40B4-BE49-F238E27FC236}">
                <a16:creationId xmlns:a16="http://schemas.microsoft.com/office/drawing/2014/main" id="{927C4354-D5A8-421B-BF4B-981D3B81B632}"/>
              </a:ext>
            </a:extLst>
          </p:cNvPr>
          <p:cNvSpPr/>
          <p:nvPr/>
        </p:nvSpPr>
        <p:spPr>
          <a:xfrm flipV="1">
            <a:off x="10941838" y="490817"/>
            <a:ext cx="711045" cy="404395"/>
          </a:xfrm>
          <a:prstGeom prst="bentUpArrow">
            <a:avLst>
              <a:gd name="adj1" fmla="val 47235"/>
              <a:gd name="adj2" fmla="val 37099"/>
              <a:gd name="adj3" fmla="val 3692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Bent-Up 22">
            <a:extLst>
              <a:ext uri="{FF2B5EF4-FFF2-40B4-BE49-F238E27FC236}">
                <a16:creationId xmlns:a16="http://schemas.microsoft.com/office/drawing/2014/main" id="{6FF0935F-F842-4F9B-85CF-AB206B7D95E6}"/>
              </a:ext>
            </a:extLst>
          </p:cNvPr>
          <p:cNvSpPr/>
          <p:nvPr/>
        </p:nvSpPr>
        <p:spPr>
          <a:xfrm rot="10800000" flipH="1" flipV="1">
            <a:off x="7846349" y="6089258"/>
            <a:ext cx="1437115" cy="483551"/>
          </a:xfrm>
          <a:prstGeom prst="bentUpArrow">
            <a:avLst>
              <a:gd name="adj1" fmla="val 37393"/>
              <a:gd name="adj2" fmla="val 40642"/>
              <a:gd name="adj3" fmla="val 426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5495AEF-FE2A-4EE9-93DC-E53502F67C91}"/>
              </a:ext>
            </a:extLst>
          </p:cNvPr>
          <p:cNvGrpSpPr/>
          <p:nvPr/>
        </p:nvGrpSpPr>
        <p:grpSpPr>
          <a:xfrm>
            <a:off x="9607214" y="3132091"/>
            <a:ext cx="2286526" cy="3089724"/>
            <a:chOff x="9607214" y="3132091"/>
            <a:chExt cx="2286526" cy="3089724"/>
          </a:xfrm>
        </p:grpSpPr>
        <p:sp>
          <p:nvSpPr>
            <p:cNvPr id="178" name="Oval 177">
              <a:extLst>
                <a:ext uri="{FF2B5EF4-FFF2-40B4-BE49-F238E27FC236}">
                  <a16:creationId xmlns:a16="http://schemas.microsoft.com/office/drawing/2014/main" id="{DB0FFC42-F88B-45AF-A3A4-D375F7B25699}"/>
                </a:ext>
              </a:extLst>
            </p:cNvPr>
            <p:cNvSpPr/>
            <p:nvPr/>
          </p:nvSpPr>
          <p:spPr>
            <a:xfrm>
              <a:off x="10758204" y="4429721"/>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83" name="Freeform: Shape 182">
              <a:extLst>
                <a:ext uri="{FF2B5EF4-FFF2-40B4-BE49-F238E27FC236}">
                  <a16:creationId xmlns:a16="http://schemas.microsoft.com/office/drawing/2014/main" id="{B080E971-7CA5-4BA4-97B0-500963AB0A12}"/>
                </a:ext>
              </a:extLst>
            </p:cNvPr>
            <p:cNvSpPr/>
            <p:nvPr/>
          </p:nvSpPr>
          <p:spPr>
            <a:xfrm>
              <a:off x="11098402" y="3431532"/>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9F69756-6E0D-4B29-9717-F1E5B0A06419}"/>
                </a:ext>
              </a:extLst>
            </p:cNvPr>
            <p:cNvSpPr/>
            <p:nvPr/>
          </p:nvSpPr>
          <p:spPr>
            <a:xfrm>
              <a:off x="10594455" y="4787411"/>
              <a:ext cx="203242"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82FDA519-4487-4C5B-9FD5-1FCDD2377CCE}"/>
                </a:ext>
              </a:extLst>
            </p:cNvPr>
            <p:cNvSpPr/>
            <p:nvPr/>
          </p:nvSpPr>
          <p:spPr>
            <a:xfrm>
              <a:off x="10918359" y="3132091"/>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sp>
          <p:nvSpPr>
            <p:cNvPr id="26" name="Freeform: Shape 25">
              <a:extLst>
                <a:ext uri="{FF2B5EF4-FFF2-40B4-BE49-F238E27FC236}">
                  <a16:creationId xmlns:a16="http://schemas.microsoft.com/office/drawing/2014/main" id="{39E28AC3-53FD-4092-9643-74FD5854CE63}"/>
                </a:ext>
              </a:extLst>
            </p:cNvPr>
            <p:cNvSpPr/>
            <p:nvPr/>
          </p:nvSpPr>
          <p:spPr>
            <a:xfrm flipH="1">
              <a:off x="10520884" y="3435759"/>
              <a:ext cx="375619"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0BE7B4E5-47F0-4301-9413-F1E5D3948864}"/>
                </a:ext>
              </a:extLst>
            </p:cNvPr>
            <p:cNvSpPr/>
            <p:nvPr/>
          </p:nvSpPr>
          <p:spPr>
            <a:xfrm>
              <a:off x="9607214" y="3217953"/>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310" name="Rectangle 309">
              <a:extLst>
                <a:ext uri="{FF2B5EF4-FFF2-40B4-BE49-F238E27FC236}">
                  <a16:creationId xmlns:a16="http://schemas.microsoft.com/office/drawing/2014/main" id="{BB3CF6F0-0BAC-46E0-B70A-2ABFDD3B3D93}"/>
                </a:ext>
              </a:extLst>
            </p:cNvPr>
            <p:cNvSpPr/>
            <p:nvPr/>
          </p:nvSpPr>
          <p:spPr>
            <a:xfrm>
              <a:off x="10208385" y="5892953"/>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grpSp>
      <p:sp>
        <p:nvSpPr>
          <p:cNvPr id="311" name="Rectangle 310">
            <a:extLst>
              <a:ext uri="{FF2B5EF4-FFF2-40B4-BE49-F238E27FC236}">
                <a16:creationId xmlns:a16="http://schemas.microsoft.com/office/drawing/2014/main" id="{F47C74CF-1BFF-4A0F-BDFC-ACE7D6473381}"/>
              </a:ext>
            </a:extLst>
          </p:cNvPr>
          <p:cNvSpPr/>
          <p:nvPr/>
        </p:nvSpPr>
        <p:spPr>
          <a:xfrm>
            <a:off x="4821914" y="1163395"/>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313" name="Rectangle 312">
            <a:extLst>
              <a:ext uri="{FF2B5EF4-FFF2-40B4-BE49-F238E27FC236}">
                <a16:creationId xmlns:a16="http://schemas.microsoft.com/office/drawing/2014/main" id="{24AA7647-2B32-4B3B-BF4B-7E0CBC48346E}"/>
              </a:ext>
            </a:extLst>
          </p:cNvPr>
          <p:cNvSpPr/>
          <p:nvPr/>
        </p:nvSpPr>
        <p:spPr>
          <a:xfrm>
            <a:off x="4821914" y="1524389"/>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sp>
        <p:nvSpPr>
          <p:cNvPr id="314" name="Rectangle 313">
            <a:extLst>
              <a:ext uri="{FF2B5EF4-FFF2-40B4-BE49-F238E27FC236}">
                <a16:creationId xmlns:a16="http://schemas.microsoft.com/office/drawing/2014/main" id="{9FF32CE0-9E06-4E0A-8832-45CAB6803D5D}"/>
              </a:ext>
            </a:extLst>
          </p:cNvPr>
          <p:cNvSpPr/>
          <p:nvPr/>
        </p:nvSpPr>
        <p:spPr>
          <a:xfrm>
            <a:off x="4821914" y="1885383"/>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sp>
        <p:nvSpPr>
          <p:cNvPr id="315" name="TextBox 314">
            <a:extLst>
              <a:ext uri="{FF2B5EF4-FFF2-40B4-BE49-F238E27FC236}">
                <a16:creationId xmlns:a16="http://schemas.microsoft.com/office/drawing/2014/main" id="{23F2B8B6-0D51-494C-B182-6D4DDECA45EA}"/>
              </a:ext>
            </a:extLst>
          </p:cNvPr>
          <p:cNvSpPr txBox="1"/>
          <p:nvPr/>
        </p:nvSpPr>
        <p:spPr>
          <a:xfrm>
            <a:off x="144716" y="5654279"/>
            <a:ext cx="537223" cy="584775"/>
          </a:xfrm>
          <a:prstGeom prst="rect">
            <a:avLst/>
          </a:prstGeom>
          <a:noFill/>
        </p:spPr>
        <p:txBody>
          <a:bodyPr wrap="square">
            <a:spAutoFit/>
          </a:bodyPr>
          <a:lstStyle/>
          <a:p>
            <a:r>
              <a:rPr lang="en-US" sz="3200"/>
              <a:t>🧠</a:t>
            </a:r>
          </a:p>
        </p:txBody>
      </p:sp>
      <p:sp>
        <p:nvSpPr>
          <p:cNvPr id="33" name="Cloud 32">
            <a:extLst>
              <a:ext uri="{FF2B5EF4-FFF2-40B4-BE49-F238E27FC236}">
                <a16:creationId xmlns:a16="http://schemas.microsoft.com/office/drawing/2014/main" id="{D60A50BE-E146-44DE-A2F7-01BD976E8F65}"/>
              </a:ext>
            </a:extLst>
          </p:cNvPr>
          <p:cNvSpPr/>
          <p:nvPr/>
        </p:nvSpPr>
        <p:spPr>
          <a:xfrm>
            <a:off x="298260" y="3132091"/>
            <a:ext cx="3418804" cy="27179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8C9B06D4-E32F-431D-9C8F-1FA77553F53E}"/>
              </a:ext>
            </a:extLst>
          </p:cNvPr>
          <p:cNvSpPr/>
          <p:nvPr/>
        </p:nvSpPr>
        <p:spPr>
          <a:xfrm rot="16200000">
            <a:off x="4855500" y="2064864"/>
            <a:ext cx="443979" cy="87708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6A685575-EFD3-4BA3-AC6F-91AF9B1996A2}"/>
              </a:ext>
            </a:extLst>
          </p:cNvPr>
          <p:cNvSpPr/>
          <p:nvPr/>
        </p:nvSpPr>
        <p:spPr>
          <a:xfrm>
            <a:off x="1943439" y="2729138"/>
            <a:ext cx="443979" cy="64201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967F0099-39F1-40D9-9656-DB3684646761}"/>
              </a:ext>
            </a:extLst>
          </p:cNvPr>
          <p:cNvSpPr/>
          <p:nvPr/>
        </p:nvSpPr>
        <p:spPr>
          <a:xfrm rot="16200000">
            <a:off x="3690059" y="3710733"/>
            <a:ext cx="443979" cy="80205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E69DAA2-57AD-4B3F-880E-E806208EECE9}"/>
              </a:ext>
            </a:extLst>
          </p:cNvPr>
          <p:cNvSpPr txBox="1"/>
          <p:nvPr/>
        </p:nvSpPr>
        <p:spPr>
          <a:xfrm>
            <a:off x="2496453" y="5776032"/>
            <a:ext cx="3005951" cy="400110"/>
          </a:xfrm>
          <a:prstGeom prst="rect">
            <a:avLst/>
          </a:prstGeom>
          <a:noFill/>
        </p:spPr>
        <p:txBody>
          <a:bodyPr wrap="none" rtlCol="0">
            <a:spAutoFit/>
          </a:bodyPr>
          <a:lstStyle/>
          <a:p>
            <a:r>
              <a:rPr lang="en-US" sz="2000">
                <a:latin typeface="Consolas" panose="020B0609020204030204" pitchFamily="49" charset="0"/>
              </a:rPr>
              <a:t>$ make </a:t>
            </a:r>
            <a:r>
              <a:rPr lang="en-US" sz="2000" err="1">
                <a:latin typeface="Consolas" panose="020B0609020204030204" pitchFamily="49" charset="0"/>
              </a:rPr>
              <a:t>compute.dfg.h</a:t>
            </a:r>
            <a:endParaRPr lang="en-US" sz="2000">
              <a:latin typeface="Consolas" panose="020B0609020204030204" pitchFamily="49" charset="0"/>
            </a:endParaRPr>
          </a:p>
        </p:txBody>
      </p:sp>
      <p:sp>
        <p:nvSpPr>
          <p:cNvPr id="169" name="TextBox 168">
            <a:extLst>
              <a:ext uri="{FF2B5EF4-FFF2-40B4-BE49-F238E27FC236}">
                <a16:creationId xmlns:a16="http://schemas.microsoft.com/office/drawing/2014/main" id="{FBA6EE92-A7EB-4ED6-B4E1-9EECDC0FAB8C}"/>
              </a:ext>
            </a:extLst>
          </p:cNvPr>
          <p:cNvSpPr txBox="1"/>
          <p:nvPr/>
        </p:nvSpPr>
        <p:spPr>
          <a:xfrm>
            <a:off x="8331747" y="40914"/>
            <a:ext cx="3413114" cy="461665"/>
          </a:xfrm>
          <a:prstGeom prst="rect">
            <a:avLst/>
          </a:prstGeom>
          <a:noFill/>
        </p:spPr>
        <p:txBody>
          <a:bodyPr wrap="none" rtlCol="0">
            <a:spAutoFit/>
          </a:bodyPr>
          <a:lstStyle/>
          <a:p>
            <a:r>
              <a:rPr lang="en-US" sz="2400">
                <a:latin typeface="Consolas" panose="020B0609020204030204" pitchFamily="49" charset="0"/>
              </a:rPr>
              <a:t>$ ./run.sh </a:t>
            </a:r>
            <a:r>
              <a:rPr lang="en-US" sz="2400" err="1">
                <a:latin typeface="Consolas" panose="020B0609020204030204" pitchFamily="49" charset="0"/>
              </a:rPr>
              <a:t>main.out</a:t>
            </a:r>
            <a:endParaRPr lang="en-US" sz="2400">
              <a:latin typeface="Consolas" panose="020B0609020204030204" pitchFamily="49" charset="0"/>
            </a:endParaRPr>
          </a:p>
        </p:txBody>
      </p:sp>
      <p:sp>
        <p:nvSpPr>
          <p:cNvPr id="11" name="TextBox 10">
            <a:extLst>
              <a:ext uri="{FF2B5EF4-FFF2-40B4-BE49-F238E27FC236}">
                <a16:creationId xmlns:a16="http://schemas.microsoft.com/office/drawing/2014/main" id="{8722F0E8-B6C3-43D8-BB16-858AF716E875}"/>
              </a:ext>
            </a:extLst>
          </p:cNvPr>
          <p:cNvSpPr txBox="1"/>
          <p:nvPr/>
        </p:nvSpPr>
        <p:spPr>
          <a:xfrm>
            <a:off x="5583704" y="77572"/>
            <a:ext cx="3748065" cy="430887"/>
          </a:xfrm>
          <a:prstGeom prst="rect">
            <a:avLst/>
          </a:prstGeom>
          <a:noFill/>
        </p:spPr>
        <p:txBody>
          <a:bodyPr wrap="square">
            <a:spAutoFit/>
          </a:bodyPr>
          <a:lstStyle/>
          <a:p>
            <a:r>
              <a:rPr lang="en-US" sz="2200" b="1">
                <a:effectLst/>
                <a:latin typeface="Microsoft YaHei" panose="020B0503020204020204" pitchFamily="34" charset="-122"/>
                <a:ea typeface="Microsoft YaHei" panose="020B0503020204020204" pitchFamily="34" charset="-122"/>
              </a:rPr>
              <a:t>⌨ Edit main.cc</a:t>
            </a:r>
            <a:endParaRPr lang="en-US" sz="2200" b="1">
              <a:effectLst/>
              <a:latin typeface="Arial" panose="020B0604020202020204" pitchFamily="34" charset="0"/>
            </a:endParaRPr>
          </a:p>
        </p:txBody>
      </p:sp>
      <p:sp>
        <p:nvSpPr>
          <p:cNvPr id="12" name="TextBox 11">
            <a:extLst>
              <a:ext uri="{FF2B5EF4-FFF2-40B4-BE49-F238E27FC236}">
                <a16:creationId xmlns:a16="http://schemas.microsoft.com/office/drawing/2014/main" id="{D15F2A12-A4A7-49A2-B451-8F4CD0D75787}"/>
              </a:ext>
            </a:extLst>
          </p:cNvPr>
          <p:cNvSpPr txBox="1"/>
          <p:nvPr/>
        </p:nvSpPr>
        <p:spPr>
          <a:xfrm>
            <a:off x="4300689" y="3070995"/>
            <a:ext cx="3748065" cy="430887"/>
          </a:xfrm>
          <a:prstGeom prst="rect">
            <a:avLst/>
          </a:prstGeom>
          <a:noFill/>
        </p:spPr>
        <p:txBody>
          <a:bodyPr wrap="square">
            <a:spAutoFit/>
          </a:bodyPr>
          <a:lstStyle/>
          <a:p>
            <a:r>
              <a:rPr lang="en-US" sz="2200" b="1">
                <a:effectLst/>
                <a:latin typeface="Microsoft YaHei" panose="020B0503020204020204" pitchFamily="34" charset="-122"/>
                <a:ea typeface="Microsoft YaHei" panose="020B0503020204020204" pitchFamily="34" charset="-122"/>
              </a:rPr>
              <a:t>⌨ Edit </a:t>
            </a:r>
            <a:r>
              <a:rPr lang="en-US" sz="2200" b="1" err="1">
                <a:effectLst/>
                <a:latin typeface="Microsoft YaHei" panose="020B0503020204020204" pitchFamily="34" charset="-122"/>
                <a:ea typeface="Microsoft YaHei" panose="020B0503020204020204" pitchFamily="34" charset="-122"/>
              </a:rPr>
              <a:t>compute.dfg</a:t>
            </a:r>
            <a:endParaRPr lang="en-US" sz="2200" b="1">
              <a:effectLst/>
              <a:latin typeface="Arial" panose="020B0604020202020204" pitchFamily="34" charset="0"/>
            </a:endParaRPr>
          </a:p>
        </p:txBody>
      </p:sp>
    </p:spTree>
    <p:extLst>
      <p:ext uri="{BB962C8B-B14F-4D97-AF65-F5344CB8AC3E}">
        <p14:creationId xmlns:p14="http://schemas.microsoft.com/office/powerpoint/2010/main" val="398590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84" grpId="0" animBg="1"/>
      <p:bldP spid="89" grpId="0" animBg="1"/>
      <p:bldP spid="90" grpId="0" animBg="1"/>
      <p:bldP spid="101" grpId="0" animBg="1"/>
      <p:bldP spid="174" grpId="0" animBg="1"/>
      <p:bldP spid="15" grpId="0" animBg="1"/>
      <p:bldP spid="20" grpId="0" animBg="1"/>
      <p:bldP spid="22" grpId="0" animBg="1"/>
      <p:bldP spid="23" grpId="0" animBg="1"/>
      <p:bldP spid="311" grpId="0" animBg="1"/>
      <p:bldP spid="313" grpId="0" animBg="1"/>
      <p:bldP spid="314" grpId="0" animBg="1"/>
      <p:bldP spid="315" grpId="0"/>
      <p:bldP spid="33" grpId="0" animBg="1"/>
      <p:bldP spid="36" grpId="0" animBg="1"/>
      <p:bldP spid="16" grpId="0" animBg="1"/>
      <p:bldP spid="19" grpId="0" animBg="1"/>
      <p:bldP spid="6" grpId="0"/>
      <p:bldP spid="1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C131D-DA74-4988-B239-C2853E80D92D}"/>
              </a:ext>
            </a:extLst>
          </p:cNvPr>
          <p:cNvSpPr>
            <a:spLocks noGrp="1"/>
          </p:cNvSpPr>
          <p:nvPr>
            <p:ph type="title"/>
          </p:nvPr>
        </p:nvSpPr>
        <p:spPr>
          <a:xfrm>
            <a:off x="178443" y="-324401"/>
            <a:ext cx="10515600" cy="1325563"/>
          </a:xfrm>
        </p:spPr>
        <p:txBody>
          <a:bodyPr/>
          <a:lstStyle/>
          <a:p>
            <a:r>
              <a:rPr lang="en-US"/>
              <a:t>Example 1: Vector Add (Run it!)</a:t>
            </a:r>
          </a:p>
        </p:txBody>
      </p:sp>
      <p:sp>
        <p:nvSpPr>
          <p:cNvPr id="3" name="Content Placeholder 2">
            <a:extLst>
              <a:ext uri="{FF2B5EF4-FFF2-40B4-BE49-F238E27FC236}">
                <a16:creationId xmlns:a16="http://schemas.microsoft.com/office/drawing/2014/main" id="{88AAE3EB-A89F-4523-BB19-53EF9B848629}"/>
              </a:ext>
            </a:extLst>
          </p:cNvPr>
          <p:cNvSpPr>
            <a:spLocks noGrp="1"/>
          </p:cNvSpPr>
          <p:nvPr>
            <p:ph idx="1"/>
          </p:nvPr>
        </p:nvSpPr>
        <p:spPr>
          <a:xfrm>
            <a:off x="259466" y="613922"/>
            <a:ext cx="9960980" cy="566134"/>
          </a:xfrm>
        </p:spPr>
        <p:txBody>
          <a:bodyPr/>
          <a:lstStyle/>
          <a:p>
            <a:r>
              <a:rPr lang="en-US">
                <a:latin typeface="Consolas" panose="020B0609020204030204" pitchFamily="49" charset="0"/>
              </a:rPr>
              <a:t>$ ./run.sh </a:t>
            </a:r>
            <a:r>
              <a:rPr lang="en-US" err="1">
                <a:latin typeface="Consolas" panose="020B0609020204030204" pitchFamily="49" charset="0"/>
              </a:rPr>
              <a:t>main.out</a:t>
            </a:r>
            <a:endParaRPr lang="en-US">
              <a:latin typeface="Consolas" panose="020B0609020204030204" pitchFamily="49" charset="0"/>
            </a:endParaRPr>
          </a:p>
          <a:p>
            <a:pPr marL="0" indent="0">
              <a:buNone/>
            </a:pPr>
            <a:endParaRPr lang="en-US"/>
          </a:p>
        </p:txBody>
      </p:sp>
      <p:sp>
        <p:nvSpPr>
          <p:cNvPr id="4" name="Slide Number Placeholder 3">
            <a:extLst>
              <a:ext uri="{FF2B5EF4-FFF2-40B4-BE49-F238E27FC236}">
                <a16:creationId xmlns:a16="http://schemas.microsoft.com/office/drawing/2014/main" id="{4494ECA4-66F3-42C8-95CB-1547A8DF0F4A}"/>
              </a:ext>
            </a:extLst>
          </p:cNvPr>
          <p:cNvSpPr>
            <a:spLocks noGrp="1"/>
          </p:cNvSpPr>
          <p:nvPr>
            <p:ph type="sldNum" sz="quarter" idx="12"/>
          </p:nvPr>
        </p:nvSpPr>
        <p:spPr/>
        <p:txBody>
          <a:bodyPr/>
          <a:lstStyle/>
          <a:p>
            <a:fld id="{EDF8450E-FDF9-4F41-A28F-AA4259C26FE6}" type="slidenum">
              <a:rPr lang="en-US" smtClean="0"/>
              <a:t>12</a:t>
            </a:fld>
            <a:endParaRPr lang="en-US"/>
          </a:p>
        </p:txBody>
      </p:sp>
      <p:sp>
        <p:nvSpPr>
          <p:cNvPr id="6" name="TextBox 5">
            <a:extLst>
              <a:ext uri="{FF2B5EF4-FFF2-40B4-BE49-F238E27FC236}">
                <a16:creationId xmlns:a16="http://schemas.microsoft.com/office/drawing/2014/main" id="{AB021603-789E-4AEE-BCB4-B2C6CD4CA719}"/>
              </a:ext>
            </a:extLst>
          </p:cNvPr>
          <p:cNvSpPr txBox="1"/>
          <p:nvPr/>
        </p:nvSpPr>
        <p:spPr>
          <a:xfrm>
            <a:off x="321197" y="1087334"/>
            <a:ext cx="11503306" cy="5355312"/>
          </a:xfrm>
          <a:prstGeom prst="rect">
            <a:avLst/>
          </a:prstGeom>
          <a:solidFill>
            <a:schemeClr val="tx1"/>
          </a:solidFill>
        </p:spPr>
        <p:txBody>
          <a:bodyPr wrap="square">
            <a:spAutoFit/>
          </a:bodyPr>
          <a:lstStyle/>
          <a:p>
            <a:r>
              <a:rPr lang="en-US" sz="1800">
                <a:solidFill>
                  <a:srgbClr val="CCCCCC"/>
                </a:solidFill>
                <a:effectLst/>
                <a:latin typeface="Cascadia Mono" panose="020B0609020000020004" pitchFamily="49" charset="0"/>
              </a:rPr>
              <a:t>Simulator Time: 0.02022 sec</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Cycles: 530</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Number of coalesced SPU requests: 0</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Control Core </a:t>
            </a:r>
            <a:r>
              <a:rPr lang="en-US" sz="1800" err="1">
                <a:solidFill>
                  <a:srgbClr val="CCCCCC"/>
                </a:solidFill>
                <a:effectLst/>
                <a:latin typeface="Cascadia Mono" panose="020B0609020000020004" pitchFamily="49" charset="0"/>
              </a:rPr>
              <a:t>Insts</a:t>
            </a:r>
            <a:r>
              <a:rPr lang="en-US" sz="1800">
                <a:solidFill>
                  <a:srgbClr val="CCCCCC"/>
                </a:solidFill>
                <a:effectLst/>
                <a:latin typeface="Cascadia Mono" panose="020B0609020000020004" pitchFamily="49" charset="0"/>
              </a:rPr>
              <a:t> Issued: 12</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Control Core Discarded </a:t>
            </a:r>
            <a:r>
              <a:rPr lang="en-US" sz="1800" err="1">
                <a:solidFill>
                  <a:srgbClr val="CCCCCC"/>
                </a:solidFill>
                <a:effectLst/>
                <a:latin typeface="Cascadia Mono" panose="020B0609020000020004" pitchFamily="49" charset="0"/>
              </a:rPr>
              <a:t>Insts</a:t>
            </a:r>
            <a:r>
              <a:rPr lang="en-US" sz="1800">
                <a:solidFill>
                  <a:srgbClr val="CCCCCC"/>
                </a:solidFill>
                <a:effectLst/>
                <a:latin typeface="Cascadia Mono" panose="020B0609020000020004" pitchFamily="49" charset="0"/>
              </a:rPr>
              <a:t> Issued: 11</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Control Core Discarded Inst Stalls: 0.9167</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Control Core Config Stalls: 0.02642</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Control Core Wait Stalls: 0.9755 (ALL)</a:t>
            </a:r>
            <a:br>
              <a:rPr lang="en-US" sz="1800">
                <a:solidFill>
                  <a:srgbClr val="CCCCCC"/>
                </a:solidFill>
                <a:effectLst/>
                <a:latin typeface="Cascadia Mono" panose="020B0609020000020004" pitchFamily="49" charset="0"/>
              </a:rPr>
            </a:b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ACCEL 0 STATS ***</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Commands Issued: 3</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CGRA Instances: 512 -- Activity Ratio: 0.966, DFGs / Cycle: 0.966</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For </a:t>
            </a:r>
            <a:r>
              <a:rPr lang="en-US" sz="1800" err="1">
                <a:solidFill>
                  <a:srgbClr val="CCCCCC"/>
                </a:solidFill>
                <a:effectLst/>
                <a:latin typeface="Cascadia Mono" panose="020B0609020000020004" pitchFamily="49" charset="0"/>
              </a:rPr>
              <a:t>backcgra</a:t>
            </a:r>
            <a:r>
              <a:rPr lang="en-US" sz="1800">
                <a:solidFill>
                  <a:srgbClr val="CCCCCC"/>
                </a:solidFill>
                <a:effectLst/>
                <a:latin typeface="Cascadia Mono" panose="020B0609020000020004" pitchFamily="49" charset="0"/>
              </a:rPr>
              <a:t>, Average </a:t>
            </a:r>
            <a:r>
              <a:rPr lang="en-US" sz="1800" err="1">
                <a:solidFill>
                  <a:srgbClr val="CCCCCC"/>
                </a:solidFill>
                <a:effectLst/>
                <a:latin typeface="Cascadia Mono" panose="020B0609020000020004" pitchFamily="49" charset="0"/>
              </a:rPr>
              <a:t>thoughput</a:t>
            </a:r>
            <a:r>
              <a:rPr lang="en-US" sz="1800">
                <a:solidFill>
                  <a:srgbClr val="CCCCCC"/>
                </a:solidFill>
                <a:effectLst/>
                <a:latin typeface="Cascadia Mono" panose="020B0609020000020004" pitchFamily="49" charset="0"/>
              </a:rPr>
              <a:t> of all ports (overall): 0.966, CGRA outputs/</a:t>
            </a:r>
            <a:r>
              <a:rPr lang="en-US" sz="1800" err="1">
                <a:solidFill>
                  <a:srgbClr val="CCCCCC"/>
                </a:solidFill>
                <a:effectLst/>
                <a:latin typeface="Cascadia Mono" panose="020B0609020000020004" pitchFamily="49" charset="0"/>
              </a:rPr>
              <a:t>cgra</a:t>
            </a:r>
            <a:r>
              <a:rPr lang="en-US" sz="1800">
                <a:solidFill>
                  <a:srgbClr val="CCCCCC"/>
                </a:solidFill>
                <a:effectLst/>
                <a:latin typeface="Cascadia Mono" panose="020B0609020000020004" pitchFamily="49" charset="0"/>
              </a:rPr>
              <a:t> busy cycles: 1</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CGRA </a:t>
            </a:r>
            <a:r>
              <a:rPr lang="en-US" sz="1800" err="1">
                <a:solidFill>
                  <a:srgbClr val="CCCCCC"/>
                </a:solidFill>
                <a:effectLst/>
                <a:latin typeface="Cascadia Mono" panose="020B0609020000020004" pitchFamily="49" charset="0"/>
              </a:rPr>
              <a:t>Insts</a:t>
            </a:r>
            <a:r>
              <a:rPr lang="en-US" sz="1800">
                <a:solidFill>
                  <a:srgbClr val="CCCCCC"/>
                </a:solidFill>
                <a:effectLst/>
                <a:latin typeface="Cascadia Mono" panose="020B0609020000020004" pitchFamily="49" charset="0"/>
              </a:rPr>
              <a:t> / Computation Instance: 1</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CGRA </a:t>
            </a:r>
            <a:r>
              <a:rPr lang="en-US" sz="1800" err="1">
                <a:solidFill>
                  <a:srgbClr val="CCCCCC"/>
                </a:solidFill>
                <a:effectLst/>
                <a:latin typeface="Cascadia Mono" panose="020B0609020000020004" pitchFamily="49" charset="0"/>
              </a:rPr>
              <a:t>Insts</a:t>
            </a:r>
            <a:r>
              <a:rPr lang="en-US" sz="1800">
                <a:solidFill>
                  <a:srgbClr val="CCCCCC"/>
                </a:solidFill>
                <a:effectLst/>
                <a:latin typeface="Cascadia Mono" panose="020B0609020000020004" pitchFamily="49" charset="0"/>
              </a:rPr>
              <a:t> / Cycle: 0.966 (overall activity factor)</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Mapped DFG utilization: 0.966</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Data availability ratio: 0</a:t>
            </a:r>
            <a:br>
              <a:rPr lang="en-US" sz="1800">
                <a:solidFill>
                  <a:srgbClr val="CCCCCC"/>
                </a:solidFill>
                <a:effectLst/>
                <a:latin typeface="Cascadia Mono" panose="020B0609020000020004" pitchFamily="49" charset="0"/>
              </a:rPr>
            </a:br>
            <a:r>
              <a:rPr lang="en-US" sz="1800">
                <a:solidFill>
                  <a:srgbClr val="CCCCCC"/>
                </a:solidFill>
                <a:effectLst/>
                <a:latin typeface="Cascadia Mono" panose="020B0609020000020004" pitchFamily="49" charset="0"/>
              </a:rPr>
              <a:t>input port imbalance (%age </a:t>
            </a:r>
            <a:r>
              <a:rPr lang="en-US" sz="1800" err="1">
                <a:solidFill>
                  <a:srgbClr val="CCCCCC"/>
                </a:solidFill>
                <a:effectLst/>
                <a:latin typeface="Cascadia Mono" panose="020B0609020000020004" pitchFamily="49" charset="0"/>
              </a:rPr>
              <a:t>dgra</a:t>
            </a:r>
            <a:r>
              <a:rPr lang="en-US" sz="1800">
                <a:solidFill>
                  <a:srgbClr val="CCCCCC"/>
                </a:solidFill>
                <a:effectLst/>
                <a:latin typeface="Cascadia Mono" panose="020B0609020000020004" pitchFamily="49" charset="0"/>
              </a:rPr>
              <a:t> nodes could not fire): 0</a:t>
            </a:r>
            <a:endParaRPr lang="en-US" sz="1800">
              <a:effectLst/>
              <a:latin typeface="Cascadia Mono" panose="020B0609020000020004" pitchFamily="49" charset="0"/>
            </a:endParaRPr>
          </a:p>
        </p:txBody>
      </p:sp>
      <p:sp>
        <p:nvSpPr>
          <p:cNvPr id="5" name="TextBox 4">
            <a:extLst>
              <a:ext uri="{FF2B5EF4-FFF2-40B4-BE49-F238E27FC236}">
                <a16:creationId xmlns:a16="http://schemas.microsoft.com/office/drawing/2014/main" id="{55216567-805F-4DD5-A188-35077E831F45}"/>
              </a:ext>
            </a:extLst>
          </p:cNvPr>
          <p:cNvSpPr txBox="1"/>
          <p:nvPr/>
        </p:nvSpPr>
        <p:spPr>
          <a:xfrm>
            <a:off x="8055014" y="1349137"/>
            <a:ext cx="2639029" cy="2462213"/>
          </a:xfrm>
          <a:prstGeom prst="rect">
            <a:avLst/>
          </a:prstGeom>
          <a:solidFill>
            <a:schemeClr val="bg1"/>
          </a:solidFill>
        </p:spPr>
        <p:txBody>
          <a:bodyPr wrap="square" rtlCol="0">
            <a:spAutoFit/>
          </a:bodyPr>
          <a:lstStyle/>
          <a:p>
            <a:r>
              <a:rPr lang="en-US" sz="2200" dirty="0">
                <a:solidFill>
                  <a:schemeClr val="accent6">
                    <a:lumMod val="75000"/>
                  </a:schemeClr>
                </a:solidFill>
                <a:latin typeface="Consolas" panose="020B0609020204030204" pitchFamily="49" charset="0"/>
              </a:rPr>
              <a:t>// warm cache</a:t>
            </a:r>
          </a:p>
          <a:p>
            <a:r>
              <a:rPr lang="en-US" sz="2200" dirty="0">
                <a:latin typeface="Consolas" panose="020B0609020204030204" pitchFamily="49" charset="0"/>
              </a:rPr>
              <a:t>kernel();</a:t>
            </a:r>
          </a:p>
          <a:p>
            <a:r>
              <a:rPr lang="en-US" sz="2200" dirty="0">
                <a:solidFill>
                  <a:schemeClr val="accent6">
                    <a:lumMod val="75000"/>
                  </a:schemeClr>
                </a:solidFill>
                <a:latin typeface="Consolas" panose="020B0609020204030204" pitchFamily="49" charset="0"/>
              </a:rPr>
              <a:t>// profiling</a:t>
            </a:r>
          </a:p>
          <a:p>
            <a:r>
              <a:rPr lang="en-US" sz="2200" dirty="0" err="1">
                <a:latin typeface="Consolas" panose="020B0609020204030204" pitchFamily="49" charset="0"/>
              </a:rPr>
              <a:t>begin_roi</a:t>
            </a:r>
            <a:r>
              <a:rPr lang="en-US" sz="2200" dirty="0">
                <a:latin typeface="Consolas" panose="020B0609020204030204" pitchFamily="49" charset="0"/>
              </a:rPr>
              <a:t>();</a:t>
            </a:r>
          </a:p>
          <a:p>
            <a:r>
              <a:rPr lang="en-US" sz="2200" dirty="0">
                <a:latin typeface="Consolas" panose="020B0609020204030204" pitchFamily="49" charset="0"/>
              </a:rPr>
              <a:t>kernel();</a:t>
            </a:r>
          </a:p>
          <a:p>
            <a:r>
              <a:rPr lang="en-US" sz="2200" dirty="0" err="1">
                <a:latin typeface="Consolas" panose="020B0609020204030204" pitchFamily="49" charset="0"/>
              </a:rPr>
              <a:t>end_roi</a:t>
            </a:r>
            <a:r>
              <a:rPr lang="en-US" sz="2200" dirty="0">
                <a:latin typeface="Consolas" panose="020B0609020204030204" pitchFamily="49" charset="0"/>
              </a:rPr>
              <a:t>();</a:t>
            </a:r>
          </a:p>
          <a:p>
            <a:r>
              <a:rPr lang="en-US" sz="2200" dirty="0" err="1">
                <a:latin typeface="Consolas" panose="020B0609020204030204" pitchFamily="49" charset="0"/>
              </a:rPr>
              <a:t>sb_stats</a:t>
            </a:r>
            <a:r>
              <a:rPr lang="en-US" sz="2200" dirty="0">
                <a:latin typeface="Consolas" panose="020B0609020204030204" pitchFamily="49" charset="0"/>
              </a:rPr>
              <a:t>();</a:t>
            </a:r>
          </a:p>
        </p:txBody>
      </p:sp>
      <p:sp>
        <p:nvSpPr>
          <p:cNvPr id="7" name="Rectangle 6">
            <a:extLst>
              <a:ext uri="{FF2B5EF4-FFF2-40B4-BE49-F238E27FC236}">
                <a16:creationId xmlns:a16="http://schemas.microsoft.com/office/drawing/2014/main" id="{D7779D20-5435-4A02-844B-2B1A2F1986B4}"/>
              </a:ext>
            </a:extLst>
          </p:cNvPr>
          <p:cNvSpPr/>
          <p:nvPr/>
        </p:nvSpPr>
        <p:spPr>
          <a:xfrm>
            <a:off x="321197" y="1349137"/>
            <a:ext cx="1644763"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8" name="Rectangle 7">
            <a:extLst>
              <a:ext uri="{FF2B5EF4-FFF2-40B4-BE49-F238E27FC236}">
                <a16:creationId xmlns:a16="http://schemas.microsoft.com/office/drawing/2014/main" id="{4FA84B01-168D-4D58-8D40-6B7E23FBF77A}"/>
              </a:ext>
            </a:extLst>
          </p:cNvPr>
          <p:cNvSpPr/>
          <p:nvPr/>
        </p:nvSpPr>
        <p:spPr>
          <a:xfrm>
            <a:off x="338753" y="4082692"/>
            <a:ext cx="2774837"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9" name="Rectangle 8">
            <a:extLst>
              <a:ext uri="{FF2B5EF4-FFF2-40B4-BE49-F238E27FC236}">
                <a16:creationId xmlns:a16="http://schemas.microsoft.com/office/drawing/2014/main" id="{409E79F1-08D9-4398-9D4C-8B4F8A407015}"/>
              </a:ext>
            </a:extLst>
          </p:cNvPr>
          <p:cNvSpPr/>
          <p:nvPr/>
        </p:nvSpPr>
        <p:spPr>
          <a:xfrm>
            <a:off x="3442697" y="4082692"/>
            <a:ext cx="2911804"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10" name="Rectangle 9">
            <a:extLst>
              <a:ext uri="{FF2B5EF4-FFF2-40B4-BE49-F238E27FC236}">
                <a16:creationId xmlns:a16="http://schemas.microsoft.com/office/drawing/2014/main" id="{D0F508BB-BACB-4D85-95B1-8876F60E6BC6}"/>
              </a:ext>
            </a:extLst>
          </p:cNvPr>
          <p:cNvSpPr/>
          <p:nvPr/>
        </p:nvSpPr>
        <p:spPr>
          <a:xfrm>
            <a:off x="367497" y="5168098"/>
            <a:ext cx="6936128"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Tree>
    <p:extLst>
      <p:ext uri="{BB962C8B-B14F-4D97-AF65-F5344CB8AC3E}">
        <p14:creationId xmlns:p14="http://schemas.microsoft.com/office/powerpoint/2010/main" val="52717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6A6A-D372-491E-AA7D-88C8DD0BF19B}"/>
              </a:ext>
            </a:extLst>
          </p:cNvPr>
          <p:cNvSpPr>
            <a:spLocks noGrp="1"/>
          </p:cNvSpPr>
          <p:nvPr>
            <p:ph type="title"/>
          </p:nvPr>
        </p:nvSpPr>
        <p:spPr>
          <a:xfrm>
            <a:off x="145520" y="22103"/>
            <a:ext cx="10515600" cy="1325563"/>
          </a:xfrm>
        </p:spPr>
        <p:txBody>
          <a:bodyPr/>
          <a:lstStyle/>
          <a:p>
            <a:r>
              <a:rPr lang="en-US" altLang="zh-CN"/>
              <a:t>Example 1: Vector Add (Unrolling/Vectorizing)</a:t>
            </a:r>
            <a:endParaRPr lang="en-US"/>
          </a:p>
        </p:txBody>
      </p:sp>
      <p:sp>
        <p:nvSpPr>
          <p:cNvPr id="4" name="Slide Number Placeholder 3">
            <a:extLst>
              <a:ext uri="{FF2B5EF4-FFF2-40B4-BE49-F238E27FC236}">
                <a16:creationId xmlns:a16="http://schemas.microsoft.com/office/drawing/2014/main" id="{E3B6E23E-2519-4ABA-9CB2-D20C0D4ED1A8}"/>
              </a:ext>
            </a:extLst>
          </p:cNvPr>
          <p:cNvSpPr>
            <a:spLocks noGrp="1"/>
          </p:cNvSpPr>
          <p:nvPr>
            <p:ph type="sldNum" sz="quarter" idx="12"/>
          </p:nvPr>
        </p:nvSpPr>
        <p:spPr/>
        <p:txBody>
          <a:bodyPr/>
          <a:lstStyle/>
          <a:p>
            <a:fld id="{EDF8450E-FDF9-4F41-A28F-AA4259C26FE6}" type="slidenum">
              <a:rPr lang="en-US" smtClean="0"/>
              <a:t>13</a:t>
            </a:fld>
            <a:endParaRPr lang="en-US"/>
          </a:p>
        </p:txBody>
      </p:sp>
      <p:grpSp>
        <p:nvGrpSpPr>
          <p:cNvPr id="19" name="Group 18">
            <a:extLst>
              <a:ext uri="{FF2B5EF4-FFF2-40B4-BE49-F238E27FC236}">
                <a16:creationId xmlns:a16="http://schemas.microsoft.com/office/drawing/2014/main" id="{F099404C-BE62-4CD4-B560-82599F98C238}"/>
              </a:ext>
            </a:extLst>
          </p:cNvPr>
          <p:cNvGrpSpPr/>
          <p:nvPr/>
        </p:nvGrpSpPr>
        <p:grpSpPr>
          <a:xfrm>
            <a:off x="217295" y="4591719"/>
            <a:ext cx="3424663" cy="1764631"/>
            <a:chOff x="3225356" y="1084515"/>
            <a:chExt cx="3424663" cy="1764631"/>
          </a:xfrm>
        </p:grpSpPr>
        <p:cxnSp>
          <p:nvCxnSpPr>
            <p:cNvPr id="9" name="Straight Arrow Connector 8">
              <a:extLst>
                <a:ext uri="{FF2B5EF4-FFF2-40B4-BE49-F238E27FC236}">
                  <a16:creationId xmlns:a16="http://schemas.microsoft.com/office/drawing/2014/main" id="{7E5100BE-2553-4B09-B2AC-33B0739416DC}"/>
                </a:ext>
              </a:extLst>
            </p:cNvPr>
            <p:cNvCxnSpPr>
              <a:cxnSpLocks/>
              <a:endCxn id="5" idx="7"/>
            </p:cNvCxnSpPr>
            <p:nvPr/>
          </p:nvCxnSpPr>
          <p:spPr>
            <a:xfrm flipH="1">
              <a:off x="4389404" y="1263507"/>
              <a:ext cx="1074044" cy="6219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DD5FC25-08E4-4A5E-BED9-0AE27AC94480}"/>
                </a:ext>
              </a:extLst>
            </p:cNvPr>
            <p:cNvCxnSpPr>
              <a:cxnSpLocks/>
              <a:endCxn id="28" idx="7"/>
            </p:cNvCxnSpPr>
            <p:nvPr/>
          </p:nvCxnSpPr>
          <p:spPr>
            <a:xfrm flipH="1">
              <a:off x="5893872" y="1349045"/>
              <a:ext cx="628560" cy="5415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E957E8E-B3ED-43D3-B3B8-C3E696B5F133}"/>
                </a:ext>
              </a:extLst>
            </p:cNvPr>
            <p:cNvCxnSpPr>
              <a:cxnSpLocks/>
              <a:endCxn id="26" idx="7"/>
            </p:cNvCxnSpPr>
            <p:nvPr/>
          </p:nvCxnSpPr>
          <p:spPr>
            <a:xfrm flipH="1">
              <a:off x="4883436" y="1302091"/>
              <a:ext cx="889591" cy="589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CFD4887-0FC8-4C1D-9720-9EEB8B9106B7}"/>
                </a:ext>
              </a:extLst>
            </p:cNvPr>
            <p:cNvCxnSpPr>
              <a:cxnSpLocks/>
              <a:endCxn id="27" idx="7"/>
            </p:cNvCxnSpPr>
            <p:nvPr/>
          </p:nvCxnSpPr>
          <p:spPr>
            <a:xfrm flipH="1">
              <a:off x="5403188" y="1226688"/>
              <a:ext cx="879614" cy="6587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E4C1B7B-8086-4F50-83D5-FD4A69D790C8}"/>
                </a:ext>
              </a:extLst>
            </p:cNvPr>
            <p:cNvCxnSpPr>
              <a:cxnSpLocks/>
              <a:endCxn id="5" idx="1"/>
            </p:cNvCxnSpPr>
            <p:nvPr/>
          </p:nvCxnSpPr>
          <p:spPr>
            <a:xfrm>
              <a:off x="3375481" y="1357734"/>
              <a:ext cx="722963" cy="5276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B6D155B-5B92-4F14-A9B0-B7247A58F1F6}"/>
                </a:ext>
              </a:extLst>
            </p:cNvPr>
            <p:cNvSpPr/>
            <p:nvPr/>
          </p:nvSpPr>
          <p:spPr>
            <a:xfrm>
              <a:off x="5051968" y="1825167"/>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39" name="Straight Arrow Connector 38">
              <a:extLst>
                <a:ext uri="{FF2B5EF4-FFF2-40B4-BE49-F238E27FC236}">
                  <a16:creationId xmlns:a16="http://schemas.microsoft.com/office/drawing/2014/main" id="{65EDB2BE-D2C8-4C07-8889-2C10F4F134A0}"/>
                </a:ext>
              </a:extLst>
            </p:cNvPr>
            <p:cNvCxnSpPr>
              <a:cxnSpLocks/>
              <a:endCxn id="26" idx="1"/>
            </p:cNvCxnSpPr>
            <p:nvPr/>
          </p:nvCxnSpPr>
          <p:spPr>
            <a:xfrm>
              <a:off x="3570050" y="1237266"/>
              <a:ext cx="1022426" cy="6547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7C484D1-FEDA-4D5A-A232-8D8FE8EBB08A}"/>
                </a:ext>
              </a:extLst>
            </p:cNvPr>
            <p:cNvCxnSpPr>
              <a:cxnSpLocks/>
              <a:endCxn id="27" idx="1"/>
            </p:cNvCxnSpPr>
            <p:nvPr/>
          </p:nvCxnSpPr>
          <p:spPr>
            <a:xfrm>
              <a:off x="4097902" y="1302091"/>
              <a:ext cx="1014326" cy="5833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2428217-86FA-496C-A80D-5BF1ED130F41}"/>
                </a:ext>
              </a:extLst>
            </p:cNvPr>
            <p:cNvCxnSpPr>
              <a:cxnSpLocks/>
              <a:endCxn id="28" idx="1"/>
            </p:cNvCxnSpPr>
            <p:nvPr/>
          </p:nvCxnSpPr>
          <p:spPr>
            <a:xfrm>
              <a:off x="4477861" y="1278831"/>
              <a:ext cx="1125051" cy="6117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687B5C2-6EEE-4A8F-90F1-AD9564C6E0EC}"/>
                </a:ext>
              </a:extLst>
            </p:cNvPr>
            <p:cNvSpPr/>
            <p:nvPr/>
          </p:nvSpPr>
          <p:spPr>
            <a:xfrm>
              <a:off x="4038184" y="1825167"/>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6" name="Rectangle 5">
              <a:extLst>
                <a:ext uri="{FF2B5EF4-FFF2-40B4-BE49-F238E27FC236}">
                  <a16:creationId xmlns:a16="http://schemas.microsoft.com/office/drawing/2014/main" id="{350D7638-B0D3-4C08-86C4-D54B0064E301}"/>
                </a:ext>
              </a:extLst>
            </p:cNvPr>
            <p:cNvSpPr/>
            <p:nvPr/>
          </p:nvSpPr>
          <p:spPr>
            <a:xfrm>
              <a:off x="3225356" y="1084515"/>
              <a:ext cx="156789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7" name="Rectangle 6">
              <a:extLst>
                <a:ext uri="{FF2B5EF4-FFF2-40B4-BE49-F238E27FC236}">
                  <a16:creationId xmlns:a16="http://schemas.microsoft.com/office/drawing/2014/main" id="{2BDD2B8F-E5F2-4932-86DD-D7F4D3099455}"/>
                </a:ext>
              </a:extLst>
            </p:cNvPr>
            <p:cNvSpPr/>
            <p:nvPr/>
          </p:nvSpPr>
          <p:spPr>
            <a:xfrm>
              <a:off x="5082128" y="1084515"/>
              <a:ext cx="156789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sp>
          <p:nvSpPr>
            <p:cNvPr id="10" name="Rectangle 9">
              <a:extLst>
                <a:ext uri="{FF2B5EF4-FFF2-40B4-BE49-F238E27FC236}">
                  <a16:creationId xmlns:a16="http://schemas.microsoft.com/office/drawing/2014/main" id="{874F9E9B-5E46-48B5-B245-955466B7802A}"/>
                </a:ext>
              </a:extLst>
            </p:cNvPr>
            <p:cNvSpPr/>
            <p:nvPr/>
          </p:nvSpPr>
          <p:spPr>
            <a:xfrm>
              <a:off x="4154144" y="2520284"/>
              <a:ext cx="179564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11" name="Straight Arrow Connector 10">
              <a:extLst>
                <a:ext uri="{FF2B5EF4-FFF2-40B4-BE49-F238E27FC236}">
                  <a16:creationId xmlns:a16="http://schemas.microsoft.com/office/drawing/2014/main" id="{27F7B5F9-A231-4ACA-898B-20B3399C2710}"/>
                </a:ext>
              </a:extLst>
            </p:cNvPr>
            <p:cNvCxnSpPr>
              <a:cxnSpLocks/>
              <a:stCxn id="5" idx="4"/>
            </p:cNvCxnSpPr>
            <p:nvPr/>
          </p:nvCxnSpPr>
          <p:spPr>
            <a:xfrm>
              <a:off x="4243924" y="2236647"/>
              <a:ext cx="0" cy="2732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F0191CFC-8C36-4F24-BD6D-57CA50D407ED}"/>
                </a:ext>
              </a:extLst>
            </p:cNvPr>
            <p:cNvSpPr/>
            <p:nvPr/>
          </p:nvSpPr>
          <p:spPr>
            <a:xfrm>
              <a:off x="4532216" y="1831758"/>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28" name="Oval 27">
              <a:extLst>
                <a:ext uri="{FF2B5EF4-FFF2-40B4-BE49-F238E27FC236}">
                  <a16:creationId xmlns:a16="http://schemas.microsoft.com/office/drawing/2014/main" id="{6F826574-2F7A-4B1F-8ED3-8530A3F919EA}"/>
                </a:ext>
              </a:extLst>
            </p:cNvPr>
            <p:cNvSpPr/>
            <p:nvPr/>
          </p:nvSpPr>
          <p:spPr>
            <a:xfrm>
              <a:off x="5542652" y="1830361"/>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66" name="Straight Arrow Connector 65">
              <a:extLst>
                <a:ext uri="{FF2B5EF4-FFF2-40B4-BE49-F238E27FC236}">
                  <a16:creationId xmlns:a16="http://schemas.microsoft.com/office/drawing/2014/main" id="{234C69B8-1AD2-45F1-AD42-093E10F60F9F}"/>
                </a:ext>
              </a:extLst>
            </p:cNvPr>
            <p:cNvCxnSpPr>
              <a:cxnSpLocks/>
              <a:stCxn id="26" idx="4"/>
            </p:cNvCxnSpPr>
            <p:nvPr/>
          </p:nvCxnSpPr>
          <p:spPr>
            <a:xfrm>
              <a:off x="4737956" y="2243238"/>
              <a:ext cx="0" cy="2770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EC10627-CA76-4DCB-862D-1C5032EEF080}"/>
                </a:ext>
              </a:extLst>
            </p:cNvPr>
            <p:cNvCxnSpPr>
              <a:cxnSpLocks/>
              <a:stCxn id="27" idx="4"/>
            </p:cNvCxnSpPr>
            <p:nvPr/>
          </p:nvCxnSpPr>
          <p:spPr>
            <a:xfrm>
              <a:off x="5257708" y="2236647"/>
              <a:ext cx="0" cy="2836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BA7DA2F-A788-4F36-81F6-8F20A6EC2503}"/>
                </a:ext>
              </a:extLst>
            </p:cNvPr>
            <p:cNvCxnSpPr>
              <a:cxnSpLocks/>
              <a:stCxn id="28" idx="4"/>
            </p:cNvCxnSpPr>
            <p:nvPr/>
          </p:nvCxnSpPr>
          <p:spPr>
            <a:xfrm>
              <a:off x="5748392" y="2241841"/>
              <a:ext cx="10193" cy="2784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1" name="Content Placeholder 2">
            <a:extLst>
              <a:ext uri="{FF2B5EF4-FFF2-40B4-BE49-F238E27FC236}">
                <a16:creationId xmlns:a16="http://schemas.microsoft.com/office/drawing/2014/main" id="{DFF96B72-06E9-4EF3-BCB9-396FC91FDF0B}"/>
              </a:ext>
            </a:extLst>
          </p:cNvPr>
          <p:cNvSpPr txBox="1">
            <a:spLocks/>
          </p:cNvSpPr>
          <p:nvPr/>
        </p:nvSpPr>
        <p:spPr>
          <a:xfrm>
            <a:off x="3740482" y="2795682"/>
            <a:ext cx="3001129" cy="3438525"/>
          </a:xfrm>
          <a:prstGeom prst="rect">
            <a:avLst/>
          </a:prstGeom>
          <a:noFill/>
          <a:ln w="63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solidFill>
                  <a:schemeClr val="accent6">
                    <a:lumMod val="75000"/>
                  </a:schemeClr>
                </a:solidFill>
                <a:latin typeface="Consolas" panose="020B0609020204030204" pitchFamily="49" charset="0"/>
              </a:rPr>
              <a:t># </a:t>
            </a:r>
            <a:r>
              <a:rPr lang="en-US" sz="2200" dirty="0" err="1">
                <a:solidFill>
                  <a:schemeClr val="accent6">
                    <a:lumMod val="75000"/>
                  </a:schemeClr>
                </a:solidFill>
                <a:latin typeface="Consolas" panose="020B0609020204030204" pitchFamily="49" charset="0"/>
              </a:rPr>
              <a:t>compute.dfg</a:t>
            </a:r>
            <a:endParaRPr lang="en-US" sz="2200" dirty="0">
              <a:solidFill>
                <a:schemeClr val="accent6">
                  <a:lumMod val="75000"/>
                </a:schemeClr>
              </a:solidFill>
              <a:latin typeface="Consolas" panose="020B0609020204030204" pitchFamily="49" charset="0"/>
            </a:endParaRPr>
          </a:p>
          <a:p>
            <a:pPr marL="0" indent="0">
              <a:buFont typeface="Arial" panose="020B0604020202020204" pitchFamily="34" charset="0"/>
              <a:buNone/>
            </a:pPr>
            <a:r>
              <a:rPr lang="en-US" sz="2200" dirty="0">
                <a:latin typeface="Consolas" panose="020B0609020204030204" pitchFamily="49" charset="0"/>
              </a:rPr>
              <a:t>Input: A[4]</a:t>
            </a:r>
          </a:p>
          <a:p>
            <a:pPr marL="0" indent="0">
              <a:buFont typeface="Arial" panose="020B0604020202020204" pitchFamily="34" charset="0"/>
              <a:buNone/>
            </a:pPr>
            <a:r>
              <a:rPr lang="en-US" sz="2200" dirty="0">
                <a:latin typeface="Consolas" panose="020B0609020204030204" pitchFamily="49" charset="0"/>
              </a:rPr>
              <a:t>Input: B[4]</a:t>
            </a:r>
          </a:p>
          <a:p>
            <a:pPr marL="0" indent="0">
              <a:buFont typeface="Arial" panose="020B0604020202020204" pitchFamily="34" charset="0"/>
              <a:buNone/>
            </a:pPr>
            <a:r>
              <a:rPr lang="en-US" sz="2200" dirty="0">
                <a:latin typeface="Consolas" panose="020B0609020204030204" pitchFamily="49" charset="0"/>
              </a:rPr>
              <a:t>C0 = Add64(A0, B0)</a:t>
            </a:r>
          </a:p>
          <a:p>
            <a:pPr marL="0" indent="0">
              <a:buNone/>
            </a:pPr>
            <a:r>
              <a:rPr lang="en-US" sz="2200" dirty="0">
                <a:latin typeface="Consolas" panose="020B0609020204030204" pitchFamily="49" charset="0"/>
              </a:rPr>
              <a:t>C1 = Add64(A1, B1)</a:t>
            </a:r>
          </a:p>
          <a:p>
            <a:pPr marL="0" indent="0">
              <a:buNone/>
            </a:pPr>
            <a:r>
              <a:rPr lang="en-US" sz="2200" dirty="0">
                <a:latin typeface="Consolas" panose="020B0609020204030204" pitchFamily="49" charset="0"/>
              </a:rPr>
              <a:t>C2 = Add64(A2, B2)</a:t>
            </a:r>
          </a:p>
          <a:p>
            <a:pPr marL="0" indent="0">
              <a:buNone/>
            </a:pPr>
            <a:r>
              <a:rPr lang="en-US" sz="2200" dirty="0">
                <a:latin typeface="Consolas" panose="020B0609020204030204" pitchFamily="49" charset="0"/>
              </a:rPr>
              <a:t>C3 = Add64(A3, B3)</a:t>
            </a:r>
          </a:p>
          <a:p>
            <a:pPr marL="0" indent="0">
              <a:buFont typeface="Arial" panose="020B0604020202020204" pitchFamily="34" charset="0"/>
              <a:buNone/>
            </a:pPr>
            <a:r>
              <a:rPr lang="en-US" sz="2200" dirty="0">
                <a:latin typeface="Consolas" panose="020B0609020204030204" pitchFamily="49" charset="0"/>
              </a:rPr>
              <a:t>Output: C[4]</a:t>
            </a:r>
          </a:p>
        </p:txBody>
      </p:sp>
      <p:sp>
        <p:nvSpPr>
          <p:cNvPr id="153" name="Content Placeholder 2">
            <a:extLst>
              <a:ext uri="{FF2B5EF4-FFF2-40B4-BE49-F238E27FC236}">
                <a16:creationId xmlns:a16="http://schemas.microsoft.com/office/drawing/2014/main" id="{A864D52E-0CB0-4624-8DEF-C9F2124DC1D6}"/>
              </a:ext>
            </a:extLst>
          </p:cNvPr>
          <p:cNvSpPr txBox="1">
            <a:spLocks/>
          </p:cNvSpPr>
          <p:nvPr/>
        </p:nvSpPr>
        <p:spPr>
          <a:xfrm>
            <a:off x="6820915" y="3347723"/>
            <a:ext cx="5260100" cy="2226599"/>
          </a:xfrm>
          <a:prstGeom prst="rect">
            <a:avLst/>
          </a:prstGeom>
          <a:ln w="63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accent6">
                    <a:lumMod val="75000"/>
                  </a:schemeClr>
                </a:solidFill>
                <a:latin typeface="Consolas" panose="020B0609020204030204" pitchFamily="49" charset="0"/>
              </a:rPr>
              <a:t>// main.cc</a:t>
            </a:r>
          </a:p>
          <a:p>
            <a:pPr marL="0" indent="0">
              <a:buFont typeface="Arial" panose="020B0604020202020204" pitchFamily="34" charset="0"/>
              <a:buNone/>
            </a:pPr>
            <a:r>
              <a:rPr lang="en-US" sz="1800" dirty="0">
                <a:latin typeface="Consolas" panose="020B0609020204030204" pitchFamily="49" charset="0"/>
              </a:rPr>
              <a:t>SS_CONFIG(</a:t>
            </a:r>
            <a:r>
              <a:rPr lang="en-US" sz="1800" dirty="0" err="1">
                <a:latin typeface="Consolas" panose="020B0609020204030204" pitchFamily="49" charset="0"/>
              </a:rPr>
              <a:t>compute_config</a:t>
            </a:r>
            <a:r>
              <a:rPr lang="en-US" sz="1800" dirty="0">
                <a:latin typeface="Consolas" panose="020B0609020204030204" pitchFamily="49" charset="0"/>
              </a:rPr>
              <a:t>, </a:t>
            </a:r>
            <a:r>
              <a:rPr lang="en-US" sz="1800" dirty="0" err="1">
                <a:latin typeface="Consolas" panose="020B0609020204030204" pitchFamily="49" charset="0"/>
              </a:rPr>
              <a:t>compute_size</a:t>
            </a:r>
            <a:r>
              <a:rPr lang="en-US" sz="1800" dirty="0">
                <a:latin typeface="Consolas" panose="020B0609020204030204" pitchFamily="49" charset="0"/>
              </a:rPr>
              <a:t>);</a:t>
            </a:r>
          </a:p>
          <a:p>
            <a:pPr marL="0" indent="0">
              <a:buFont typeface="Arial" panose="020B0604020202020204" pitchFamily="34" charset="0"/>
              <a:buNone/>
            </a:pPr>
            <a:r>
              <a:rPr lang="en-US" sz="1800" dirty="0">
                <a:latin typeface="Consolas" panose="020B0609020204030204" pitchFamily="49" charset="0"/>
              </a:rPr>
              <a:t>SS_LINEAR_READ(a, 8*n, </a:t>
            </a:r>
            <a:r>
              <a:rPr lang="en-US" sz="1800" dirty="0" err="1">
                <a:latin typeface="Consolas" panose="020B0609020204030204" pitchFamily="49" charset="0"/>
              </a:rPr>
              <a:t>P_compute_A</a:t>
            </a:r>
            <a:r>
              <a:rPr lang="en-US" sz="1800" dirty="0">
                <a:latin typeface="Consolas" panose="020B0609020204030204" pitchFamily="49" charset="0"/>
              </a:rPr>
              <a:t>);</a:t>
            </a:r>
          </a:p>
          <a:p>
            <a:pPr marL="0" indent="0">
              <a:buFont typeface="Arial" panose="020B0604020202020204" pitchFamily="34" charset="0"/>
              <a:buNone/>
            </a:pPr>
            <a:r>
              <a:rPr lang="en-US" sz="1800" dirty="0">
                <a:latin typeface="Consolas" panose="020B0609020204030204" pitchFamily="49" charset="0"/>
              </a:rPr>
              <a:t>SS_LINEAR_READ(b, 8*</a:t>
            </a:r>
            <a:r>
              <a:rPr lang="en-US" altLang="zh-CN" sz="1800" dirty="0">
                <a:latin typeface="Consolas" panose="020B0609020204030204" pitchFamily="49" charset="0"/>
              </a:rPr>
              <a:t>n</a:t>
            </a:r>
            <a:r>
              <a:rPr lang="en-US" sz="1800" dirty="0">
                <a:latin typeface="Consolas" panose="020B0609020204030204" pitchFamily="49" charset="0"/>
              </a:rPr>
              <a:t>, n, </a:t>
            </a:r>
            <a:r>
              <a:rPr lang="en-US" sz="1800" dirty="0" err="1">
                <a:latin typeface="Consolas" panose="020B0609020204030204" pitchFamily="49" charset="0"/>
              </a:rPr>
              <a:t>P_compute_B</a:t>
            </a:r>
            <a:r>
              <a:rPr lang="en-US" sz="1800" dirty="0">
                <a:latin typeface="Consolas" panose="020B0609020204030204" pitchFamily="49" charset="0"/>
              </a:rPr>
              <a:t>);</a:t>
            </a:r>
          </a:p>
          <a:p>
            <a:pPr marL="0" indent="0">
              <a:buFont typeface="Arial" panose="020B0604020202020204" pitchFamily="34" charset="0"/>
              <a:buNone/>
            </a:pPr>
            <a:r>
              <a:rPr lang="en-US" sz="1800" dirty="0">
                <a:latin typeface="Consolas" panose="020B0609020204030204" pitchFamily="49" charset="0"/>
              </a:rPr>
              <a:t>SS_LINEAR_WRITE(PC, 8*n, </a:t>
            </a:r>
            <a:r>
              <a:rPr lang="en-US" sz="1800" dirty="0" err="1">
                <a:latin typeface="Consolas" panose="020B0609020204030204" pitchFamily="49" charset="0"/>
              </a:rPr>
              <a:t>P_compute_C</a:t>
            </a:r>
            <a:r>
              <a:rPr lang="en-US" sz="1800" dirty="0">
                <a:latin typeface="Consolas" panose="020B0609020204030204" pitchFamily="49" charset="0"/>
              </a:rPr>
              <a:t>);</a:t>
            </a:r>
          </a:p>
          <a:p>
            <a:pPr marL="0" indent="0">
              <a:buFont typeface="Arial" panose="020B0604020202020204" pitchFamily="34" charset="0"/>
              <a:buNone/>
            </a:pPr>
            <a:r>
              <a:rPr lang="en-US" sz="1800" dirty="0">
                <a:latin typeface="Consolas" panose="020B0609020204030204" pitchFamily="49" charset="0"/>
              </a:rPr>
              <a:t>SS_WAIT_ALL();</a:t>
            </a:r>
          </a:p>
        </p:txBody>
      </p:sp>
      <p:sp>
        <p:nvSpPr>
          <p:cNvPr id="13" name="TextBox 12">
            <a:extLst>
              <a:ext uri="{FF2B5EF4-FFF2-40B4-BE49-F238E27FC236}">
                <a16:creationId xmlns:a16="http://schemas.microsoft.com/office/drawing/2014/main" id="{DCFC97BE-FEC4-4AA6-B277-7C9DEFBD4D7B}"/>
              </a:ext>
            </a:extLst>
          </p:cNvPr>
          <p:cNvSpPr txBox="1"/>
          <p:nvPr/>
        </p:nvSpPr>
        <p:spPr>
          <a:xfrm>
            <a:off x="6820914" y="2947614"/>
            <a:ext cx="3840206" cy="430887"/>
          </a:xfrm>
          <a:prstGeom prst="rect">
            <a:avLst/>
          </a:prstGeom>
          <a:noFill/>
        </p:spPr>
        <p:txBody>
          <a:bodyPr wrap="square">
            <a:spAutoFit/>
          </a:bodyPr>
          <a:lstStyle/>
          <a:p>
            <a:r>
              <a:rPr lang="en-US" sz="2200" b="1" strike="sngStrike">
                <a:effectLst/>
                <a:latin typeface="Microsoft YaHei" panose="020B0503020204020204" pitchFamily="34" charset="-122"/>
                <a:ea typeface="Microsoft YaHei" panose="020B0503020204020204" pitchFamily="34" charset="-122"/>
              </a:rPr>
              <a:t>⌨ Edit </a:t>
            </a:r>
            <a:r>
              <a:rPr lang="en-US" sz="2200" b="1">
                <a:effectLst/>
                <a:latin typeface="Microsoft YaHei" panose="020B0503020204020204" pitchFamily="34" charset="-122"/>
                <a:ea typeface="Microsoft YaHei" panose="020B0503020204020204" pitchFamily="34" charset="-122"/>
              </a:rPr>
              <a:t>main.cc</a:t>
            </a:r>
            <a:endParaRPr lang="en-US" sz="2200" b="1">
              <a:effectLst/>
              <a:latin typeface="Arial" panose="020B0604020202020204" pitchFamily="34" charset="0"/>
            </a:endParaRPr>
          </a:p>
        </p:txBody>
      </p:sp>
      <p:sp>
        <p:nvSpPr>
          <p:cNvPr id="14" name="TextBox 13">
            <a:extLst>
              <a:ext uri="{FF2B5EF4-FFF2-40B4-BE49-F238E27FC236}">
                <a16:creationId xmlns:a16="http://schemas.microsoft.com/office/drawing/2014/main" id="{E649E346-27C8-4EDC-A351-CF39BD7940A2}"/>
              </a:ext>
            </a:extLst>
          </p:cNvPr>
          <p:cNvSpPr txBox="1"/>
          <p:nvPr/>
        </p:nvSpPr>
        <p:spPr>
          <a:xfrm>
            <a:off x="3500495" y="2297264"/>
            <a:ext cx="3635707" cy="430887"/>
          </a:xfrm>
          <a:prstGeom prst="rect">
            <a:avLst/>
          </a:prstGeom>
          <a:noFill/>
        </p:spPr>
        <p:txBody>
          <a:bodyPr wrap="square">
            <a:spAutoFit/>
          </a:bodyPr>
          <a:lstStyle/>
          <a:p>
            <a:r>
              <a:rPr lang="en-US" sz="2200" b="1">
                <a:effectLst/>
                <a:latin typeface="Microsoft YaHei" panose="020B0503020204020204" pitchFamily="34" charset="-122"/>
                <a:ea typeface="Microsoft YaHei" panose="020B0503020204020204" pitchFamily="34" charset="-122"/>
              </a:rPr>
              <a:t>⌨ Edit </a:t>
            </a:r>
            <a:r>
              <a:rPr lang="en-US" sz="2200" b="1" err="1">
                <a:effectLst/>
                <a:latin typeface="Microsoft YaHei" panose="020B0503020204020204" pitchFamily="34" charset="-122"/>
                <a:ea typeface="Microsoft YaHei" panose="020B0503020204020204" pitchFamily="34" charset="-122"/>
              </a:rPr>
              <a:t>compute.dfg</a:t>
            </a:r>
            <a:endParaRPr lang="en-US" sz="2200" b="1">
              <a:effectLst/>
              <a:latin typeface="Arial" panose="020B0604020202020204" pitchFamily="34" charset="0"/>
            </a:endParaRPr>
          </a:p>
        </p:txBody>
      </p:sp>
      <p:sp>
        <p:nvSpPr>
          <p:cNvPr id="15" name="TextBox 14">
            <a:extLst>
              <a:ext uri="{FF2B5EF4-FFF2-40B4-BE49-F238E27FC236}">
                <a16:creationId xmlns:a16="http://schemas.microsoft.com/office/drawing/2014/main" id="{EC236AFA-44C7-4FBD-A1F8-E99DA1EDF2E0}"/>
              </a:ext>
            </a:extLst>
          </p:cNvPr>
          <p:cNvSpPr txBox="1"/>
          <p:nvPr/>
        </p:nvSpPr>
        <p:spPr>
          <a:xfrm>
            <a:off x="411290" y="1504014"/>
            <a:ext cx="8988627" cy="523220"/>
          </a:xfrm>
          <a:prstGeom prst="rect">
            <a:avLst/>
          </a:prstGeom>
          <a:noFill/>
        </p:spPr>
        <p:txBody>
          <a:bodyPr wrap="square" rtlCol="0">
            <a:spAutoFit/>
          </a:bodyPr>
          <a:lstStyle/>
          <a:p>
            <a:r>
              <a:rPr lang="en-US" altLang="zh-CN" sz="2800"/>
              <a:t>Explore the resource occupation on the spatial architecture.</a:t>
            </a:r>
            <a:endParaRPr lang="en-US" sz="2800"/>
          </a:p>
        </p:txBody>
      </p:sp>
      <p:grpSp>
        <p:nvGrpSpPr>
          <p:cNvPr id="20" name="Group 19">
            <a:extLst>
              <a:ext uri="{FF2B5EF4-FFF2-40B4-BE49-F238E27FC236}">
                <a16:creationId xmlns:a16="http://schemas.microsoft.com/office/drawing/2014/main" id="{371D3BAC-90E6-4B16-B5E2-0C4CB955DE70}"/>
              </a:ext>
            </a:extLst>
          </p:cNvPr>
          <p:cNvGrpSpPr/>
          <p:nvPr/>
        </p:nvGrpSpPr>
        <p:grpSpPr>
          <a:xfrm>
            <a:off x="695533" y="2079377"/>
            <a:ext cx="2359684" cy="1881657"/>
            <a:chOff x="933006" y="3551499"/>
            <a:chExt cx="2359684" cy="1881657"/>
          </a:xfrm>
        </p:grpSpPr>
        <p:sp>
          <p:nvSpPr>
            <p:cNvPr id="35" name="Oval 34">
              <a:extLst>
                <a:ext uri="{FF2B5EF4-FFF2-40B4-BE49-F238E27FC236}">
                  <a16:creationId xmlns:a16="http://schemas.microsoft.com/office/drawing/2014/main" id="{EA80D1C5-5FD0-410D-A9D6-88CAF1FFD107}"/>
                </a:ext>
              </a:extLst>
            </p:cNvPr>
            <p:cNvSpPr/>
            <p:nvPr/>
          </p:nvSpPr>
          <p:spPr>
            <a:xfrm>
              <a:off x="1905829" y="4350014"/>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36" name="Rectangle 35">
              <a:extLst>
                <a:ext uri="{FF2B5EF4-FFF2-40B4-BE49-F238E27FC236}">
                  <a16:creationId xmlns:a16="http://schemas.microsoft.com/office/drawing/2014/main" id="{F24F7743-736B-4BA0-8678-034179A87C6A}"/>
                </a:ext>
              </a:extLst>
            </p:cNvPr>
            <p:cNvSpPr/>
            <p:nvPr/>
          </p:nvSpPr>
          <p:spPr>
            <a:xfrm>
              <a:off x="933006" y="3556984"/>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37" name="Rectangle 36">
              <a:extLst>
                <a:ext uri="{FF2B5EF4-FFF2-40B4-BE49-F238E27FC236}">
                  <a16:creationId xmlns:a16="http://schemas.microsoft.com/office/drawing/2014/main" id="{12F7CF77-EA8E-41BA-8A0A-36251DF3000D}"/>
                </a:ext>
              </a:extLst>
            </p:cNvPr>
            <p:cNvSpPr/>
            <p:nvPr/>
          </p:nvSpPr>
          <p:spPr>
            <a:xfrm>
              <a:off x="2317309" y="3551499"/>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cxnSp>
          <p:nvCxnSpPr>
            <p:cNvPr id="38" name="Straight Arrow Connector 37">
              <a:extLst>
                <a:ext uri="{FF2B5EF4-FFF2-40B4-BE49-F238E27FC236}">
                  <a16:creationId xmlns:a16="http://schemas.microsoft.com/office/drawing/2014/main" id="{B99AAB05-FC28-4058-8D7A-7016787CC6DE}"/>
                </a:ext>
              </a:extLst>
            </p:cNvPr>
            <p:cNvCxnSpPr>
              <a:cxnSpLocks/>
              <a:stCxn id="36" idx="2"/>
              <a:endCxn id="35" idx="1"/>
            </p:cNvCxnSpPr>
            <p:nvPr/>
          </p:nvCxnSpPr>
          <p:spPr>
            <a:xfrm>
              <a:off x="1420699" y="3885846"/>
              <a:ext cx="545390" cy="524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57765B4-6B9D-4587-83CF-4CE1EAC126B8}"/>
                </a:ext>
              </a:extLst>
            </p:cNvPr>
            <p:cNvCxnSpPr>
              <a:cxnSpLocks/>
              <a:stCxn id="37" idx="2"/>
              <a:endCxn id="35" idx="7"/>
            </p:cNvCxnSpPr>
            <p:nvPr/>
          </p:nvCxnSpPr>
          <p:spPr>
            <a:xfrm flipH="1">
              <a:off x="2257049" y="3880361"/>
              <a:ext cx="547951" cy="5299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1CCDE3D-C45E-4585-8312-4F9E5DED5A90}"/>
                </a:ext>
              </a:extLst>
            </p:cNvPr>
            <p:cNvSpPr/>
            <p:nvPr/>
          </p:nvSpPr>
          <p:spPr>
            <a:xfrm>
              <a:off x="1623878" y="5104294"/>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43" name="Straight Arrow Connector 42">
              <a:extLst>
                <a:ext uri="{FF2B5EF4-FFF2-40B4-BE49-F238E27FC236}">
                  <a16:creationId xmlns:a16="http://schemas.microsoft.com/office/drawing/2014/main" id="{50221BEE-8B85-4ADE-B833-ABF18B83D22D}"/>
                </a:ext>
              </a:extLst>
            </p:cNvPr>
            <p:cNvCxnSpPr>
              <a:cxnSpLocks/>
              <a:stCxn id="35" idx="4"/>
              <a:endCxn id="41" idx="0"/>
            </p:cNvCxnSpPr>
            <p:nvPr/>
          </p:nvCxnSpPr>
          <p:spPr>
            <a:xfrm>
              <a:off x="2111569" y="4761494"/>
              <a:ext cx="0" cy="342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Arrow: Down 43">
            <a:extLst>
              <a:ext uri="{FF2B5EF4-FFF2-40B4-BE49-F238E27FC236}">
                <a16:creationId xmlns:a16="http://schemas.microsoft.com/office/drawing/2014/main" id="{B8DA00B8-67A5-4AC2-B4C7-A101A7D7D068}"/>
              </a:ext>
            </a:extLst>
          </p:cNvPr>
          <p:cNvSpPr/>
          <p:nvPr/>
        </p:nvSpPr>
        <p:spPr>
          <a:xfrm>
            <a:off x="1680941" y="4013177"/>
            <a:ext cx="443979" cy="61536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54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E5B3D66-444F-4CF1-B16D-D6D3BD63FDA8}"/>
              </a:ext>
            </a:extLst>
          </p:cNvPr>
          <p:cNvSpPr txBox="1">
            <a:spLocks/>
          </p:cNvSpPr>
          <p:nvPr/>
        </p:nvSpPr>
        <p:spPr>
          <a:xfrm>
            <a:off x="300740" y="1193874"/>
            <a:ext cx="11604791" cy="5527601"/>
          </a:xfrm>
          <a:prstGeom prst="rect">
            <a:avLst/>
          </a:prstGeom>
          <a:solidFill>
            <a:schemeClr val="tx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bg1">
                    <a:lumMod val="85000"/>
                  </a:schemeClr>
                </a:solidFill>
                <a:latin typeface="Cascadia Mono" panose="020B0609020000020004" pitchFamily="49" charset="0"/>
                <a:cs typeface="Cascadia Mono" panose="020B0609020000020004" pitchFamily="49" charset="0"/>
              </a:rPr>
              <a:t>*** ROI STATISTICS for CORE ID: 0 ***</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Simulator Time: 0.01516 sec</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Cycles: 148</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Number of coalesced SPU requests: 0</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Control Core </a:t>
            </a:r>
            <a:r>
              <a:rPr lang="en-US" sz="2000" dirty="0" err="1">
                <a:solidFill>
                  <a:schemeClr val="bg1">
                    <a:lumMod val="85000"/>
                  </a:schemeClr>
                </a:solidFill>
                <a:latin typeface="Cascadia Mono" panose="020B0609020000020004" pitchFamily="49" charset="0"/>
                <a:cs typeface="Cascadia Mono" panose="020B0609020000020004" pitchFamily="49" charset="0"/>
              </a:rPr>
              <a:t>Insts</a:t>
            </a:r>
            <a:r>
              <a:rPr lang="en-US" sz="2000" dirty="0">
                <a:solidFill>
                  <a:schemeClr val="bg1">
                    <a:lumMod val="85000"/>
                  </a:schemeClr>
                </a:solidFill>
                <a:latin typeface="Cascadia Mono" panose="020B0609020000020004" pitchFamily="49" charset="0"/>
                <a:cs typeface="Cascadia Mono" panose="020B0609020000020004" pitchFamily="49" charset="0"/>
              </a:rPr>
              <a:t> Issued: 12</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Control Core Discarded </a:t>
            </a:r>
            <a:r>
              <a:rPr lang="en-US" sz="2000" dirty="0" err="1">
                <a:solidFill>
                  <a:schemeClr val="bg1">
                    <a:lumMod val="85000"/>
                  </a:schemeClr>
                </a:solidFill>
                <a:latin typeface="Cascadia Mono" panose="020B0609020000020004" pitchFamily="49" charset="0"/>
                <a:cs typeface="Cascadia Mono" panose="020B0609020000020004" pitchFamily="49" charset="0"/>
              </a:rPr>
              <a:t>Insts</a:t>
            </a:r>
            <a:r>
              <a:rPr lang="en-US" sz="2000" dirty="0">
                <a:solidFill>
                  <a:schemeClr val="bg1">
                    <a:lumMod val="85000"/>
                  </a:schemeClr>
                </a:solidFill>
                <a:latin typeface="Cascadia Mono" panose="020B0609020000020004" pitchFamily="49" charset="0"/>
                <a:cs typeface="Cascadia Mono" panose="020B0609020000020004" pitchFamily="49" charset="0"/>
              </a:rPr>
              <a:t> Issued: 11</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Control Core Discarded Inst Stalls: 0.9167</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Control Core Config Stalls: 0.09459</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Control Core Wait Stalls: 0.9122 (ALL)</a:t>
            </a:r>
          </a:p>
          <a:p>
            <a:pPr marL="0" indent="0">
              <a:lnSpc>
                <a:spcPct val="100000"/>
              </a:lnSpc>
              <a:spcBef>
                <a:spcPts val="0"/>
              </a:spcBef>
              <a:buFont typeface="Arial" panose="020B0604020202020204" pitchFamily="34" charset="0"/>
              <a:buNone/>
            </a:pP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ACCEL 0 STATS ***</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Commands Issued: 3</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CGRA Instances: 128 -- Activity Ratio: 0.8649, DFGs / Cycle: 3.459</a:t>
            </a:r>
          </a:p>
          <a:p>
            <a:pPr marL="0" indent="0">
              <a:lnSpc>
                <a:spcPct val="100000"/>
              </a:lnSpc>
              <a:spcBef>
                <a:spcPts val="0"/>
              </a:spcBef>
              <a:buFont typeface="Arial" panose="020B0604020202020204" pitchFamily="34" charset="0"/>
              <a:buNone/>
            </a:pPr>
            <a:r>
              <a:rPr lang="en-US" sz="2000" dirty="0">
                <a:solidFill>
                  <a:schemeClr val="bg1">
                    <a:lumMod val="85000"/>
                  </a:schemeClr>
                </a:solidFill>
                <a:latin typeface="Cascadia Mono" panose="020B0609020000020004" pitchFamily="49" charset="0"/>
                <a:cs typeface="Cascadia Mono" panose="020B0609020000020004" pitchFamily="49" charset="0"/>
              </a:rPr>
              <a:t>For </a:t>
            </a:r>
            <a:r>
              <a:rPr lang="en-US" sz="2000" dirty="0" err="1">
                <a:solidFill>
                  <a:schemeClr val="bg1">
                    <a:lumMod val="85000"/>
                  </a:schemeClr>
                </a:solidFill>
                <a:latin typeface="Cascadia Mono" panose="020B0609020000020004" pitchFamily="49" charset="0"/>
                <a:cs typeface="Cascadia Mono" panose="020B0609020000020004" pitchFamily="49" charset="0"/>
              </a:rPr>
              <a:t>backcgra</a:t>
            </a:r>
            <a:r>
              <a:rPr lang="en-US" sz="2000" dirty="0">
                <a:solidFill>
                  <a:schemeClr val="bg1">
                    <a:lumMod val="85000"/>
                  </a:schemeClr>
                </a:solidFill>
                <a:latin typeface="Cascadia Mono" panose="020B0609020000020004" pitchFamily="49" charset="0"/>
                <a:cs typeface="Cascadia Mono" panose="020B0609020000020004" pitchFamily="49" charset="0"/>
              </a:rPr>
              <a:t>, Average </a:t>
            </a:r>
            <a:r>
              <a:rPr lang="en-US" sz="2000" dirty="0" err="1">
                <a:solidFill>
                  <a:schemeClr val="bg1">
                    <a:lumMod val="85000"/>
                  </a:schemeClr>
                </a:solidFill>
                <a:latin typeface="Cascadia Mono" panose="020B0609020000020004" pitchFamily="49" charset="0"/>
                <a:cs typeface="Cascadia Mono" panose="020B0609020000020004" pitchFamily="49" charset="0"/>
              </a:rPr>
              <a:t>thoughput</a:t>
            </a:r>
            <a:r>
              <a:rPr lang="en-US" sz="2000" dirty="0">
                <a:solidFill>
                  <a:schemeClr val="bg1">
                    <a:lumMod val="85000"/>
                  </a:schemeClr>
                </a:solidFill>
                <a:latin typeface="Cascadia Mono" panose="020B0609020000020004" pitchFamily="49" charset="0"/>
                <a:cs typeface="Cascadia Mono" panose="020B0609020000020004" pitchFamily="49" charset="0"/>
              </a:rPr>
              <a:t> of all ports (overall): 0.8649, CGRA outputs/</a:t>
            </a:r>
            <a:r>
              <a:rPr lang="en-US" sz="2000" dirty="0" err="1">
                <a:solidFill>
                  <a:schemeClr val="bg1">
                    <a:lumMod val="85000"/>
                  </a:schemeClr>
                </a:solidFill>
                <a:latin typeface="Cascadia Mono" panose="020B0609020000020004" pitchFamily="49" charset="0"/>
                <a:cs typeface="Cascadia Mono" panose="020B0609020000020004" pitchFamily="49" charset="0"/>
              </a:rPr>
              <a:t>cgra</a:t>
            </a:r>
            <a:r>
              <a:rPr lang="en-US" sz="2000" dirty="0">
                <a:solidFill>
                  <a:schemeClr val="bg1">
                    <a:lumMod val="85000"/>
                  </a:schemeClr>
                </a:solidFill>
                <a:latin typeface="Cascadia Mono" panose="020B0609020000020004" pitchFamily="49" charset="0"/>
                <a:cs typeface="Cascadia Mono" panose="020B0609020000020004" pitchFamily="49" charset="0"/>
              </a:rPr>
              <a:t> busy cycles: 1</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CGRA </a:t>
            </a:r>
            <a:r>
              <a:rPr lang="en-US" sz="2000" dirty="0" err="1">
                <a:solidFill>
                  <a:schemeClr val="bg1">
                    <a:lumMod val="85000"/>
                  </a:schemeClr>
                </a:solidFill>
                <a:latin typeface="Cascadia Mono" panose="020B0609020000020004" pitchFamily="49" charset="0"/>
                <a:cs typeface="Cascadia Mono" panose="020B0609020000020004" pitchFamily="49" charset="0"/>
              </a:rPr>
              <a:t>Insts</a:t>
            </a:r>
            <a:r>
              <a:rPr lang="en-US" sz="2000" dirty="0">
                <a:solidFill>
                  <a:schemeClr val="bg1">
                    <a:lumMod val="85000"/>
                  </a:schemeClr>
                </a:solidFill>
                <a:latin typeface="Cascadia Mono" panose="020B0609020000020004" pitchFamily="49" charset="0"/>
                <a:cs typeface="Cascadia Mono" panose="020B0609020000020004" pitchFamily="49" charset="0"/>
              </a:rPr>
              <a:t> / Computation Instance: 4</a:t>
            </a:r>
            <a:br>
              <a:rPr lang="en-US" sz="2000" dirty="0">
                <a:solidFill>
                  <a:schemeClr val="bg1">
                    <a:lumMod val="85000"/>
                  </a:schemeClr>
                </a:solidFill>
                <a:latin typeface="Cascadia Mono" panose="020B0609020000020004" pitchFamily="49" charset="0"/>
                <a:cs typeface="Cascadia Mono" panose="020B0609020000020004" pitchFamily="49" charset="0"/>
              </a:rPr>
            </a:br>
            <a:r>
              <a:rPr lang="en-US" sz="2000" dirty="0">
                <a:solidFill>
                  <a:schemeClr val="bg1">
                    <a:lumMod val="85000"/>
                  </a:schemeClr>
                </a:solidFill>
                <a:latin typeface="Cascadia Mono" panose="020B0609020000020004" pitchFamily="49" charset="0"/>
                <a:cs typeface="Cascadia Mono" panose="020B0609020000020004" pitchFamily="49" charset="0"/>
              </a:rPr>
              <a:t>CGRA </a:t>
            </a:r>
            <a:r>
              <a:rPr lang="en-US" sz="2000" dirty="0" err="1">
                <a:solidFill>
                  <a:schemeClr val="bg1">
                    <a:lumMod val="85000"/>
                  </a:schemeClr>
                </a:solidFill>
                <a:latin typeface="Cascadia Mono" panose="020B0609020000020004" pitchFamily="49" charset="0"/>
                <a:cs typeface="Cascadia Mono" panose="020B0609020000020004" pitchFamily="49" charset="0"/>
              </a:rPr>
              <a:t>Insts</a:t>
            </a:r>
            <a:r>
              <a:rPr lang="en-US" sz="2000" dirty="0">
                <a:solidFill>
                  <a:schemeClr val="bg1">
                    <a:lumMod val="85000"/>
                  </a:schemeClr>
                </a:solidFill>
                <a:latin typeface="Cascadia Mono" panose="020B0609020000020004" pitchFamily="49" charset="0"/>
                <a:cs typeface="Cascadia Mono" panose="020B0609020000020004" pitchFamily="49" charset="0"/>
              </a:rPr>
              <a:t> / Cycle: 3.459 (overall activity factor)</a:t>
            </a:r>
          </a:p>
        </p:txBody>
      </p:sp>
      <p:sp>
        <p:nvSpPr>
          <p:cNvPr id="6" name="Title 1">
            <a:extLst>
              <a:ext uri="{FF2B5EF4-FFF2-40B4-BE49-F238E27FC236}">
                <a16:creationId xmlns:a16="http://schemas.microsoft.com/office/drawing/2014/main" id="{A9262103-6508-4606-B269-B331F2CA0744}"/>
              </a:ext>
            </a:extLst>
          </p:cNvPr>
          <p:cNvSpPr>
            <a:spLocks noGrp="1"/>
          </p:cNvSpPr>
          <p:nvPr>
            <p:ph type="title"/>
          </p:nvPr>
        </p:nvSpPr>
        <p:spPr>
          <a:xfrm>
            <a:off x="178443" y="136525"/>
            <a:ext cx="10515600" cy="864637"/>
          </a:xfrm>
        </p:spPr>
        <p:txBody>
          <a:bodyPr/>
          <a:lstStyle/>
          <a:p>
            <a:r>
              <a:rPr lang="en-US"/>
              <a:t>Example 1: Vector Add (Run it!)</a:t>
            </a:r>
          </a:p>
        </p:txBody>
      </p:sp>
      <p:sp>
        <p:nvSpPr>
          <p:cNvPr id="7" name="Rectangle 6">
            <a:extLst>
              <a:ext uri="{FF2B5EF4-FFF2-40B4-BE49-F238E27FC236}">
                <a16:creationId xmlns:a16="http://schemas.microsoft.com/office/drawing/2014/main" id="{F756E819-5A5E-40A9-8935-093F01DE0A36}"/>
              </a:ext>
            </a:extLst>
          </p:cNvPr>
          <p:cNvSpPr/>
          <p:nvPr/>
        </p:nvSpPr>
        <p:spPr>
          <a:xfrm>
            <a:off x="390644" y="1788975"/>
            <a:ext cx="1644763"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8" name="Rectangle 7">
            <a:extLst>
              <a:ext uri="{FF2B5EF4-FFF2-40B4-BE49-F238E27FC236}">
                <a16:creationId xmlns:a16="http://schemas.microsoft.com/office/drawing/2014/main" id="{7783DE17-8700-48BA-AB69-41426C50A1AB}"/>
              </a:ext>
            </a:extLst>
          </p:cNvPr>
          <p:cNvSpPr/>
          <p:nvPr/>
        </p:nvSpPr>
        <p:spPr>
          <a:xfrm>
            <a:off x="390644" y="4838285"/>
            <a:ext cx="2966014"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9" name="Rectangle 8">
            <a:extLst>
              <a:ext uri="{FF2B5EF4-FFF2-40B4-BE49-F238E27FC236}">
                <a16:creationId xmlns:a16="http://schemas.microsoft.com/office/drawing/2014/main" id="{16AD230A-AEE5-44AF-8626-17D21FE2880C}"/>
              </a:ext>
            </a:extLst>
          </p:cNvPr>
          <p:cNvSpPr/>
          <p:nvPr/>
        </p:nvSpPr>
        <p:spPr>
          <a:xfrm>
            <a:off x="3732062" y="4865913"/>
            <a:ext cx="3409517"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10" name="Rectangle 9">
            <a:extLst>
              <a:ext uri="{FF2B5EF4-FFF2-40B4-BE49-F238E27FC236}">
                <a16:creationId xmlns:a16="http://schemas.microsoft.com/office/drawing/2014/main" id="{251631D4-22CD-4EEF-A697-75E73FD67EF9}"/>
              </a:ext>
            </a:extLst>
          </p:cNvPr>
          <p:cNvSpPr/>
          <p:nvPr/>
        </p:nvSpPr>
        <p:spPr>
          <a:xfrm>
            <a:off x="293603" y="6053936"/>
            <a:ext cx="7772401"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4" name="Slide Number Placeholder 3">
            <a:extLst>
              <a:ext uri="{FF2B5EF4-FFF2-40B4-BE49-F238E27FC236}">
                <a16:creationId xmlns:a16="http://schemas.microsoft.com/office/drawing/2014/main" id="{191E9104-3289-44C6-ACD6-FBD3847CBE08}"/>
              </a:ext>
            </a:extLst>
          </p:cNvPr>
          <p:cNvSpPr>
            <a:spLocks noGrp="1"/>
          </p:cNvSpPr>
          <p:nvPr>
            <p:ph type="sldNum" sz="quarter" idx="12"/>
          </p:nvPr>
        </p:nvSpPr>
        <p:spPr/>
        <p:txBody>
          <a:bodyPr/>
          <a:lstStyle/>
          <a:p>
            <a:fld id="{EDF8450E-FDF9-4F41-A28F-AA4259C26FE6}" type="slidenum">
              <a:rPr lang="en-US" smtClean="0"/>
              <a:t>14</a:t>
            </a:fld>
            <a:endParaRPr lang="en-US"/>
          </a:p>
        </p:txBody>
      </p:sp>
    </p:spTree>
    <p:extLst>
      <p:ext uri="{BB962C8B-B14F-4D97-AF65-F5344CB8AC3E}">
        <p14:creationId xmlns:p14="http://schemas.microsoft.com/office/powerpoint/2010/main" val="136599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13BC-C944-405A-80DE-8D07B9F35720}"/>
              </a:ext>
            </a:extLst>
          </p:cNvPr>
          <p:cNvSpPr>
            <a:spLocks noGrp="1"/>
          </p:cNvSpPr>
          <p:nvPr>
            <p:ph type="title"/>
          </p:nvPr>
        </p:nvSpPr>
        <p:spPr>
          <a:xfrm>
            <a:off x="710878" y="156292"/>
            <a:ext cx="10515600" cy="1325563"/>
          </a:xfrm>
        </p:spPr>
        <p:txBody>
          <a:bodyPr/>
          <a:lstStyle/>
          <a:p>
            <a:r>
              <a:rPr lang="en-US"/>
              <a:t>Trouble Shooting: Unbalanced Streams!</a:t>
            </a:r>
          </a:p>
        </p:txBody>
      </p:sp>
      <p:sp>
        <p:nvSpPr>
          <p:cNvPr id="4" name="Slide Number Placeholder 3">
            <a:extLst>
              <a:ext uri="{FF2B5EF4-FFF2-40B4-BE49-F238E27FC236}">
                <a16:creationId xmlns:a16="http://schemas.microsoft.com/office/drawing/2014/main" id="{8A1CE446-6949-4D80-851A-7838728A4B55}"/>
              </a:ext>
            </a:extLst>
          </p:cNvPr>
          <p:cNvSpPr>
            <a:spLocks noGrp="1"/>
          </p:cNvSpPr>
          <p:nvPr>
            <p:ph type="sldNum" sz="quarter" idx="12"/>
          </p:nvPr>
        </p:nvSpPr>
        <p:spPr/>
        <p:txBody>
          <a:bodyPr/>
          <a:lstStyle/>
          <a:p>
            <a:fld id="{EDF8450E-FDF9-4F41-A28F-AA4259C26FE6}" type="slidenum">
              <a:rPr lang="en-US" smtClean="0"/>
              <a:t>15</a:t>
            </a:fld>
            <a:endParaRPr lang="en-US"/>
          </a:p>
        </p:txBody>
      </p:sp>
      <p:sp>
        <p:nvSpPr>
          <p:cNvPr id="5" name="Content Placeholder 2">
            <a:extLst>
              <a:ext uri="{FF2B5EF4-FFF2-40B4-BE49-F238E27FC236}">
                <a16:creationId xmlns:a16="http://schemas.microsoft.com/office/drawing/2014/main" id="{A7FAAE3C-4ACE-4950-99F0-BFA3A96C6F63}"/>
              </a:ext>
            </a:extLst>
          </p:cNvPr>
          <p:cNvSpPr txBox="1">
            <a:spLocks/>
          </p:cNvSpPr>
          <p:nvPr/>
        </p:nvSpPr>
        <p:spPr>
          <a:xfrm>
            <a:off x="1284773" y="2731239"/>
            <a:ext cx="5260396" cy="2317374"/>
          </a:xfrm>
          <a:prstGeom prst="rect">
            <a:avLst/>
          </a:prstGeom>
          <a:ln w="6350">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solidFill>
                  <a:schemeClr val="accent6">
                    <a:lumMod val="75000"/>
                  </a:schemeClr>
                </a:solidFill>
                <a:latin typeface="Consolas" panose="020B0609020204030204" pitchFamily="49" charset="0"/>
              </a:rPr>
              <a:t>// main.cc</a:t>
            </a:r>
          </a:p>
          <a:p>
            <a:pPr marL="0" indent="0">
              <a:buFont typeface="Arial" panose="020B0604020202020204" pitchFamily="34" charset="0"/>
              <a:buNone/>
            </a:pPr>
            <a:r>
              <a:rPr lang="en-US" sz="2200" dirty="0">
                <a:latin typeface="Consolas" panose="020B0609020204030204" pitchFamily="49" charset="0"/>
              </a:rPr>
              <a:t>SS_CONFIG(</a:t>
            </a:r>
            <a:r>
              <a:rPr lang="en-US" sz="2200" dirty="0" err="1">
                <a:latin typeface="Consolas" panose="020B0609020204030204" pitchFamily="49" charset="0"/>
              </a:rPr>
              <a:t>add_config</a:t>
            </a:r>
            <a:r>
              <a:rPr lang="en-US" sz="2200" dirty="0">
                <a:latin typeface="Consolas" panose="020B0609020204030204" pitchFamily="49" charset="0"/>
              </a:rPr>
              <a:t>, </a:t>
            </a:r>
            <a:r>
              <a:rPr lang="en-US" sz="2200" dirty="0" err="1">
                <a:latin typeface="Consolas" panose="020B0609020204030204" pitchFamily="49" charset="0"/>
              </a:rPr>
              <a:t>add_size</a:t>
            </a:r>
            <a:r>
              <a:rPr lang="en-US" sz="2200" dirty="0">
                <a:latin typeface="Consolas" panose="020B0609020204030204" pitchFamily="49" charset="0"/>
              </a:rPr>
              <a:t>);</a:t>
            </a:r>
          </a:p>
          <a:p>
            <a:pPr marL="0" indent="0">
              <a:buFont typeface="Arial" panose="020B0604020202020204" pitchFamily="34" charset="0"/>
              <a:buNone/>
            </a:pPr>
            <a:r>
              <a:rPr lang="en-US" altLang="zh-CN" sz="2200" dirty="0">
                <a:latin typeface="Consolas" panose="020B0609020204030204" pitchFamily="49" charset="0"/>
              </a:rPr>
              <a:t>SS_LINEAR_READ</a:t>
            </a:r>
            <a:r>
              <a:rPr lang="en-US" sz="2200" dirty="0">
                <a:latin typeface="Consolas" panose="020B0609020204030204" pitchFamily="49" charset="0"/>
              </a:rPr>
              <a:t>(</a:t>
            </a:r>
            <a:r>
              <a:rPr lang="en-US" sz="2200" dirty="0">
                <a:solidFill>
                  <a:srgbClr val="FF0000"/>
                </a:solidFill>
                <a:latin typeface="Consolas" panose="020B0609020204030204" pitchFamily="49" charset="0"/>
              </a:rPr>
              <a:t>a</a:t>
            </a:r>
            <a:r>
              <a:rPr lang="en-US" sz="2200" dirty="0">
                <a:latin typeface="Consolas" panose="020B0609020204030204" pitchFamily="49" charset="0"/>
              </a:rPr>
              <a:t>, </a:t>
            </a:r>
            <a:r>
              <a:rPr lang="en-US" sz="2200" dirty="0">
                <a:solidFill>
                  <a:schemeClr val="accent6">
                    <a:lumMod val="75000"/>
                  </a:schemeClr>
                </a:solidFill>
                <a:latin typeface="Consolas" panose="020B0609020204030204" pitchFamily="49" charset="0"/>
              </a:rPr>
              <a:t>8*n</a:t>
            </a:r>
            <a:r>
              <a:rPr lang="en-US" sz="2200" dirty="0">
                <a:latin typeface="Consolas" panose="020B0609020204030204" pitchFamily="49" charset="0"/>
              </a:rPr>
              <a:t>, </a:t>
            </a:r>
            <a:r>
              <a:rPr lang="en-US" sz="2200" dirty="0" err="1">
                <a:solidFill>
                  <a:srgbClr val="7030A0"/>
                </a:solidFill>
                <a:latin typeface="Consolas" panose="020B0609020204030204" pitchFamily="49" charset="0"/>
              </a:rPr>
              <a:t>P_add_A</a:t>
            </a:r>
            <a:r>
              <a:rPr lang="en-US" sz="2200" dirty="0">
                <a:latin typeface="Consolas" panose="020B0609020204030204" pitchFamily="49" charset="0"/>
              </a:rPr>
              <a:t>);</a:t>
            </a:r>
          </a:p>
          <a:p>
            <a:pPr marL="0" indent="0">
              <a:buFont typeface="Arial" panose="020B0604020202020204" pitchFamily="34" charset="0"/>
              <a:buNone/>
            </a:pPr>
            <a:r>
              <a:rPr lang="en-US" sz="2200" b="1" dirty="0">
                <a:solidFill>
                  <a:schemeClr val="bg1">
                    <a:lumMod val="50000"/>
                  </a:schemeClr>
                </a:solidFill>
                <a:latin typeface="Consolas" panose="020B0609020204030204" pitchFamily="49" charset="0"/>
              </a:rPr>
              <a:t>// SS_LINEAR_READ(b, 8*n, </a:t>
            </a:r>
            <a:r>
              <a:rPr lang="en-US" sz="2200" b="1" dirty="0" err="1">
                <a:solidFill>
                  <a:schemeClr val="bg1">
                    <a:lumMod val="50000"/>
                  </a:schemeClr>
                </a:solidFill>
                <a:latin typeface="Consolas" panose="020B0609020204030204" pitchFamily="49" charset="0"/>
              </a:rPr>
              <a:t>P_add_B</a:t>
            </a:r>
            <a:r>
              <a:rPr lang="en-US" sz="2200" b="1" dirty="0">
                <a:solidFill>
                  <a:schemeClr val="bg1">
                    <a:lumMod val="50000"/>
                  </a:schemeClr>
                </a:solidFill>
                <a:latin typeface="Consolas" panose="020B0609020204030204" pitchFamily="49" charset="0"/>
              </a:rPr>
              <a:t>);</a:t>
            </a:r>
          </a:p>
          <a:p>
            <a:pPr marL="0" indent="0">
              <a:buNone/>
            </a:pPr>
            <a:r>
              <a:rPr lang="en-US" sz="2200" dirty="0">
                <a:latin typeface="Consolas" panose="020B0609020204030204" pitchFamily="49" charset="0"/>
              </a:rPr>
              <a:t>SS_DMA_WRITE(</a:t>
            </a:r>
            <a:r>
              <a:rPr lang="en-US" sz="2200" dirty="0" err="1">
                <a:solidFill>
                  <a:srgbClr val="7030A0"/>
                </a:solidFill>
                <a:latin typeface="Consolas" panose="020B0609020204030204" pitchFamily="49" charset="0"/>
              </a:rPr>
              <a:t>P_add_C</a:t>
            </a:r>
            <a:r>
              <a:rPr lang="en-US" sz="2200" dirty="0">
                <a:latin typeface="Consolas" panose="020B0609020204030204" pitchFamily="49" charset="0"/>
              </a:rPr>
              <a:t>, </a:t>
            </a:r>
            <a:r>
              <a:rPr lang="en-US" sz="2200" dirty="0">
                <a:solidFill>
                  <a:srgbClr val="FF0000"/>
                </a:solidFill>
                <a:latin typeface="Consolas" panose="020B0609020204030204" pitchFamily="49" charset="0"/>
              </a:rPr>
              <a:t>c</a:t>
            </a:r>
            <a:r>
              <a:rPr lang="en-US" sz="2200" dirty="0">
                <a:latin typeface="Consolas" panose="020B0609020204030204" pitchFamily="49" charset="0"/>
              </a:rPr>
              <a:t>,</a:t>
            </a:r>
            <a:r>
              <a:rPr lang="en-US" sz="2200" dirty="0">
                <a:solidFill>
                  <a:srgbClr val="FF0000"/>
                </a:solidFill>
                <a:latin typeface="Consolas" panose="020B0609020204030204" pitchFamily="49" charset="0"/>
              </a:rPr>
              <a:t> </a:t>
            </a:r>
            <a:r>
              <a:rPr lang="en-US" sz="2200" dirty="0">
                <a:solidFill>
                  <a:schemeClr val="accent6">
                    <a:lumMod val="75000"/>
                  </a:schemeClr>
                </a:solidFill>
                <a:latin typeface="Consolas" panose="020B0609020204030204" pitchFamily="49" charset="0"/>
              </a:rPr>
              <a:t>8*n</a:t>
            </a:r>
            <a:r>
              <a:rPr lang="en-US" sz="2200" dirty="0">
                <a:latin typeface="Consolas" panose="020B0609020204030204" pitchFamily="49" charset="0"/>
              </a:rPr>
              <a:t>);</a:t>
            </a:r>
          </a:p>
          <a:p>
            <a:pPr marL="0" indent="0">
              <a:buFont typeface="Arial" panose="020B0604020202020204" pitchFamily="34" charset="0"/>
              <a:buNone/>
            </a:pPr>
            <a:r>
              <a:rPr lang="en-US" sz="2200" dirty="0">
                <a:latin typeface="Consolas" panose="020B0609020204030204" pitchFamily="49" charset="0"/>
              </a:rPr>
              <a:t>SS_WAIT_ALL(); // forever spin</a:t>
            </a:r>
          </a:p>
        </p:txBody>
      </p:sp>
      <p:grpSp>
        <p:nvGrpSpPr>
          <p:cNvPr id="6" name="Group 5">
            <a:extLst>
              <a:ext uri="{FF2B5EF4-FFF2-40B4-BE49-F238E27FC236}">
                <a16:creationId xmlns:a16="http://schemas.microsoft.com/office/drawing/2014/main" id="{A0F1C6C2-4DB9-4921-A58D-C9BB24BB52A1}"/>
              </a:ext>
            </a:extLst>
          </p:cNvPr>
          <p:cNvGrpSpPr/>
          <p:nvPr/>
        </p:nvGrpSpPr>
        <p:grpSpPr>
          <a:xfrm>
            <a:off x="7067635" y="1208222"/>
            <a:ext cx="3587667" cy="5148128"/>
            <a:chOff x="8075537" y="181698"/>
            <a:chExt cx="3587667" cy="5148128"/>
          </a:xfrm>
        </p:grpSpPr>
        <p:cxnSp>
          <p:nvCxnSpPr>
            <p:cNvPr id="7" name="Straight Arrow Connector 6">
              <a:extLst>
                <a:ext uri="{FF2B5EF4-FFF2-40B4-BE49-F238E27FC236}">
                  <a16:creationId xmlns:a16="http://schemas.microsoft.com/office/drawing/2014/main" id="{4F21BFF3-0923-4733-8D18-1DCB9DE3DF8B}"/>
                </a:ext>
              </a:extLst>
            </p:cNvPr>
            <p:cNvCxnSpPr>
              <a:cxnSpLocks/>
            </p:cNvCxnSpPr>
            <p:nvPr/>
          </p:nvCxnSpPr>
          <p:spPr>
            <a:xfrm>
              <a:off x="10789915" y="272077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D47804B-FE20-4578-B065-A839071FF436}"/>
                </a:ext>
              </a:extLst>
            </p:cNvPr>
            <p:cNvCxnSpPr>
              <a:cxnSpLocks/>
            </p:cNvCxnSpPr>
            <p:nvPr/>
          </p:nvCxnSpPr>
          <p:spPr>
            <a:xfrm>
              <a:off x="10142936" y="270912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368BEC6-A643-4A00-8661-389F3C991501}"/>
                </a:ext>
              </a:extLst>
            </p:cNvPr>
            <p:cNvCxnSpPr>
              <a:cxnSpLocks/>
            </p:cNvCxnSpPr>
            <p:nvPr/>
          </p:nvCxnSpPr>
          <p:spPr>
            <a:xfrm>
              <a:off x="9484946" y="271354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8F70E6C-0B09-4AE5-9A3A-C1466F63B39E}"/>
                </a:ext>
              </a:extLst>
            </p:cNvPr>
            <p:cNvCxnSpPr>
              <a:cxnSpLocks/>
            </p:cNvCxnSpPr>
            <p:nvPr/>
          </p:nvCxnSpPr>
          <p:spPr>
            <a:xfrm>
              <a:off x="8834910"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BA833A4-DD3F-4F3F-836D-46A0FB7CCDB5}"/>
                </a:ext>
              </a:extLst>
            </p:cNvPr>
            <p:cNvSpPr/>
            <p:nvPr/>
          </p:nvSpPr>
          <p:spPr>
            <a:xfrm>
              <a:off x="9995275" y="181698"/>
              <a:ext cx="1244377" cy="81796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RISCV CPU</a:t>
              </a:r>
              <a:endParaRPr lang="en-US">
                <a:solidFill>
                  <a:schemeClr val="tx1"/>
                </a:solidFill>
              </a:endParaRPr>
            </a:p>
          </p:txBody>
        </p:sp>
        <p:sp>
          <p:nvSpPr>
            <p:cNvPr id="12" name="Rectangle 11">
              <a:extLst>
                <a:ext uri="{FF2B5EF4-FFF2-40B4-BE49-F238E27FC236}">
                  <a16:creationId xmlns:a16="http://schemas.microsoft.com/office/drawing/2014/main" id="{199408CD-7EBE-4AD2-82B2-5529FB130618}"/>
                </a:ext>
              </a:extLst>
            </p:cNvPr>
            <p:cNvSpPr/>
            <p:nvPr/>
          </p:nvSpPr>
          <p:spPr>
            <a:xfrm>
              <a:off x="8075537" y="1465001"/>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solidFill>
                    <a:schemeClr val="tx1"/>
                  </a:solidFill>
                </a:rPr>
                <a:t>Memory</a:t>
              </a:r>
              <a:endParaRPr lang="en-US">
                <a:solidFill>
                  <a:schemeClr val="tx1"/>
                </a:solidFill>
              </a:endParaRPr>
            </a:p>
          </p:txBody>
        </p:sp>
        <p:sp>
          <p:nvSpPr>
            <p:cNvPr id="13" name="Oval 12">
              <a:extLst>
                <a:ext uri="{FF2B5EF4-FFF2-40B4-BE49-F238E27FC236}">
                  <a16:creationId xmlns:a16="http://schemas.microsoft.com/office/drawing/2014/main" id="{A9D6991A-2A32-4D02-A532-11E593DADE19}"/>
                </a:ext>
              </a:extLst>
            </p:cNvPr>
            <p:cNvSpPr/>
            <p:nvPr/>
          </p:nvSpPr>
          <p:spPr>
            <a:xfrm>
              <a:off x="8961442"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406E2BAA-ABF5-4CD5-9CB0-803CF7DD035C}"/>
                </a:ext>
              </a:extLst>
            </p:cNvPr>
            <p:cNvSpPr/>
            <p:nvPr/>
          </p:nvSpPr>
          <p:spPr>
            <a:xfrm>
              <a:off x="8764122"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ECB74623-0CB4-4469-99F6-893DD7BD0B40}"/>
                </a:ext>
              </a:extLst>
            </p:cNvPr>
            <p:cNvSpPr/>
            <p:nvPr/>
          </p:nvSpPr>
          <p:spPr>
            <a:xfrm>
              <a:off x="8764122"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D1C04FBA-782E-4EF7-A56C-92127E616356}"/>
                </a:ext>
              </a:extLst>
            </p:cNvPr>
            <p:cNvSpPr/>
            <p:nvPr/>
          </p:nvSpPr>
          <p:spPr>
            <a:xfrm>
              <a:off x="9417392" y="289602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BC9BB351-8B01-4D3D-997F-27AFC3BD4F58}"/>
                </a:ext>
              </a:extLst>
            </p:cNvPr>
            <p:cNvSpPr/>
            <p:nvPr/>
          </p:nvSpPr>
          <p:spPr>
            <a:xfrm>
              <a:off x="9420540"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Arrow Connector 17">
              <a:extLst>
                <a:ext uri="{FF2B5EF4-FFF2-40B4-BE49-F238E27FC236}">
                  <a16:creationId xmlns:a16="http://schemas.microsoft.com/office/drawing/2014/main" id="{C927A9B4-4B42-48E3-88C2-9BC49AAF25A7}"/>
                </a:ext>
              </a:extLst>
            </p:cNvPr>
            <p:cNvCxnSpPr>
              <a:cxnSpLocks/>
              <a:stCxn id="14" idx="5"/>
              <a:endCxn id="13" idx="1"/>
            </p:cNvCxnSpPr>
            <p:nvPr/>
          </p:nvCxnSpPr>
          <p:spPr>
            <a:xfrm>
              <a:off x="8887502"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C3C9A9B-063D-4969-AA5E-5D38618F88F7}"/>
                </a:ext>
              </a:extLst>
            </p:cNvPr>
            <p:cNvCxnSpPr>
              <a:cxnSpLocks/>
              <a:stCxn id="16" idx="3"/>
              <a:endCxn id="13" idx="7"/>
            </p:cNvCxnSpPr>
            <p:nvPr/>
          </p:nvCxnSpPr>
          <p:spPr>
            <a:xfrm flipH="1">
              <a:off x="9295578"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6D6E68-7265-4E5A-9C9C-84D4A7B708AD}"/>
                </a:ext>
              </a:extLst>
            </p:cNvPr>
            <p:cNvCxnSpPr>
              <a:cxnSpLocks/>
              <a:stCxn id="15" idx="7"/>
              <a:endCxn id="13" idx="3"/>
            </p:cNvCxnSpPr>
            <p:nvPr/>
          </p:nvCxnSpPr>
          <p:spPr>
            <a:xfrm flipV="1">
              <a:off x="8887502"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55DC941-C65D-40B4-A651-8A10B65A8413}"/>
                </a:ext>
              </a:extLst>
            </p:cNvPr>
            <p:cNvCxnSpPr>
              <a:cxnSpLocks/>
              <a:stCxn id="13" idx="5"/>
              <a:endCxn id="17" idx="1"/>
            </p:cNvCxnSpPr>
            <p:nvPr/>
          </p:nvCxnSpPr>
          <p:spPr>
            <a:xfrm>
              <a:off x="9295578"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F78CAD6-B5C1-4262-9B2B-D0A6F22A2DC7}"/>
                </a:ext>
              </a:extLst>
            </p:cNvPr>
            <p:cNvCxnSpPr>
              <a:cxnSpLocks/>
              <a:stCxn id="15" idx="6"/>
              <a:endCxn id="17" idx="2"/>
            </p:cNvCxnSpPr>
            <p:nvPr/>
          </p:nvCxnSpPr>
          <p:spPr>
            <a:xfrm>
              <a:off x="8908672"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CE079F-9872-4630-BEA1-F44DC7753389}"/>
                </a:ext>
              </a:extLst>
            </p:cNvPr>
            <p:cNvCxnSpPr>
              <a:cxnSpLocks/>
              <a:stCxn id="14" idx="4"/>
              <a:endCxn id="15" idx="0"/>
            </p:cNvCxnSpPr>
            <p:nvPr/>
          </p:nvCxnSpPr>
          <p:spPr>
            <a:xfrm>
              <a:off x="8836397"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2AC844B-DCA3-47CD-A1FF-42E6619B6E50}"/>
                </a:ext>
              </a:extLst>
            </p:cNvPr>
            <p:cNvCxnSpPr>
              <a:cxnSpLocks/>
              <a:stCxn id="14" idx="6"/>
              <a:endCxn id="16" idx="2"/>
            </p:cNvCxnSpPr>
            <p:nvPr/>
          </p:nvCxnSpPr>
          <p:spPr>
            <a:xfrm>
              <a:off x="8908672"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8B60C2-7A3F-4C2D-B3D0-F240E92AC103}"/>
                </a:ext>
              </a:extLst>
            </p:cNvPr>
            <p:cNvCxnSpPr>
              <a:cxnSpLocks/>
              <a:stCxn id="17" idx="0"/>
              <a:endCxn id="16" idx="4"/>
            </p:cNvCxnSpPr>
            <p:nvPr/>
          </p:nvCxnSpPr>
          <p:spPr>
            <a:xfrm flipH="1" flipV="1">
              <a:off x="9489667" y="304057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C752A37-7E69-4F15-B557-0A9DB4F4729E}"/>
                </a:ext>
              </a:extLst>
            </p:cNvPr>
            <p:cNvSpPr/>
            <p:nvPr/>
          </p:nvSpPr>
          <p:spPr>
            <a:xfrm>
              <a:off x="9614714" y="30665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a:extLst>
                <a:ext uri="{FF2B5EF4-FFF2-40B4-BE49-F238E27FC236}">
                  <a16:creationId xmlns:a16="http://schemas.microsoft.com/office/drawing/2014/main" id="{D17DA22F-2A83-46EB-A969-3E7A7D5F4F9E}"/>
                </a:ext>
              </a:extLst>
            </p:cNvPr>
            <p:cNvSpPr/>
            <p:nvPr/>
          </p:nvSpPr>
          <p:spPr>
            <a:xfrm>
              <a:off x="10070664" y="29021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F8E9360B-CC5B-4CB0-BB71-843EEF527306}"/>
                </a:ext>
              </a:extLst>
            </p:cNvPr>
            <p:cNvSpPr/>
            <p:nvPr/>
          </p:nvSpPr>
          <p:spPr>
            <a:xfrm>
              <a:off x="10073810" y="352325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 name="Straight Arrow Connector 28">
              <a:extLst>
                <a:ext uri="{FF2B5EF4-FFF2-40B4-BE49-F238E27FC236}">
                  <a16:creationId xmlns:a16="http://schemas.microsoft.com/office/drawing/2014/main" id="{A850F482-3F7A-4CCE-921B-F019169C77F3}"/>
                </a:ext>
              </a:extLst>
            </p:cNvPr>
            <p:cNvCxnSpPr>
              <a:cxnSpLocks/>
              <a:endCxn id="26" idx="1"/>
            </p:cNvCxnSpPr>
            <p:nvPr/>
          </p:nvCxnSpPr>
          <p:spPr>
            <a:xfrm>
              <a:off x="9540773" y="302104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7EDD6A8-22DD-4493-828C-2787B7C90300}"/>
                </a:ext>
              </a:extLst>
            </p:cNvPr>
            <p:cNvCxnSpPr>
              <a:cxnSpLocks/>
              <a:stCxn id="27" idx="3"/>
              <a:endCxn id="26" idx="7"/>
            </p:cNvCxnSpPr>
            <p:nvPr/>
          </p:nvCxnSpPr>
          <p:spPr>
            <a:xfrm flipH="1">
              <a:off x="9948848" y="302557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3ECB7F1-CB18-468B-B691-83945FCFEB38}"/>
                </a:ext>
              </a:extLst>
            </p:cNvPr>
            <p:cNvCxnSpPr>
              <a:cxnSpLocks/>
              <a:endCxn id="26" idx="3"/>
            </p:cNvCxnSpPr>
            <p:nvPr/>
          </p:nvCxnSpPr>
          <p:spPr>
            <a:xfrm flipV="1">
              <a:off x="9540773" y="34006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838CF79-B483-4DFF-9777-3265CAFFBEAA}"/>
                </a:ext>
              </a:extLst>
            </p:cNvPr>
            <p:cNvCxnSpPr>
              <a:cxnSpLocks/>
              <a:stCxn id="26" idx="5"/>
              <a:endCxn id="28" idx="1"/>
            </p:cNvCxnSpPr>
            <p:nvPr/>
          </p:nvCxnSpPr>
          <p:spPr>
            <a:xfrm>
              <a:off x="9948848" y="34006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EF1FF1A-FE72-4C49-8E2D-8DE56EDBC173}"/>
                </a:ext>
              </a:extLst>
            </p:cNvPr>
            <p:cNvCxnSpPr>
              <a:cxnSpLocks/>
              <a:endCxn id="28" idx="2"/>
            </p:cNvCxnSpPr>
            <p:nvPr/>
          </p:nvCxnSpPr>
          <p:spPr>
            <a:xfrm>
              <a:off x="9561943" y="359553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ECAF934-A445-4DCF-9FD9-70FC89ED1BF4}"/>
                </a:ext>
              </a:extLst>
            </p:cNvPr>
            <p:cNvCxnSpPr>
              <a:cxnSpLocks/>
              <a:endCxn id="27" idx="2"/>
            </p:cNvCxnSpPr>
            <p:nvPr/>
          </p:nvCxnSpPr>
          <p:spPr>
            <a:xfrm>
              <a:off x="9561943" y="2969943"/>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CCD7369-72E8-4FC4-AD83-FEE3F03EB9E2}"/>
                </a:ext>
              </a:extLst>
            </p:cNvPr>
            <p:cNvCxnSpPr>
              <a:cxnSpLocks/>
              <a:stCxn id="28" idx="0"/>
              <a:endCxn id="27" idx="4"/>
            </p:cNvCxnSpPr>
            <p:nvPr/>
          </p:nvCxnSpPr>
          <p:spPr>
            <a:xfrm flipH="1" flipV="1">
              <a:off x="10142937" y="304674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2086C60-DC2C-4D11-A793-D88E0CBDF4A9}"/>
                </a:ext>
              </a:extLst>
            </p:cNvPr>
            <p:cNvSpPr/>
            <p:nvPr/>
          </p:nvSpPr>
          <p:spPr>
            <a:xfrm>
              <a:off x="10267984" y="306762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A8F24301-B929-463C-AC81-433083F8D6E8}"/>
                </a:ext>
              </a:extLst>
            </p:cNvPr>
            <p:cNvSpPr/>
            <p:nvPr/>
          </p:nvSpPr>
          <p:spPr>
            <a:xfrm>
              <a:off x="10723934" y="290326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Oval 37">
              <a:extLst>
                <a:ext uri="{FF2B5EF4-FFF2-40B4-BE49-F238E27FC236}">
                  <a16:creationId xmlns:a16="http://schemas.microsoft.com/office/drawing/2014/main" id="{437BFBED-A378-472D-A8C6-5F304447F4CC}"/>
                </a:ext>
              </a:extLst>
            </p:cNvPr>
            <p:cNvSpPr/>
            <p:nvPr/>
          </p:nvSpPr>
          <p:spPr>
            <a:xfrm>
              <a:off x="10727082" y="352432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9" name="Straight Arrow Connector 38">
              <a:extLst>
                <a:ext uri="{FF2B5EF4-FFF2-40B4-BE49-F238E27FC236}">
                  <a16:creationId xmlns:a16="http://schemas.microsoft.com/office/drawing/2014/main" id="{FCE69CFF-4560-43D8-A047-0C361F2363FA}"/>
                </a:ext>
              </a:extLst>
            </p:cNvPr>
            <p:cNvCxnSpPr>
              <a:cxnSpLocks/>
              <a:endCxn id="36" idx="1"/>
            </p:cNvCxnSpPr>
            <p:nvPr/>
          </p:nvCxnSpPr>
          <p:spPr>
            <a:xfrm>
              <a:off x="10194043" y="30221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36B14FD-BD0C-4DAF-80FE-CC8B352F1CFC}"/>
                </a:ext>
              </a:extLst>
            </p:cNvPr>
            <p:cNvCxnSpPr>
              <a:cxnSpLocks/>
              <a:stCxn id="37" idx="3"/>
              <a:endCxn id="36" idx="7"/>
            </p:cNvCxnSpPr>
            <p:nvPr/>
          </p:nvCxnSpPr>
          <p:spPr>
            <a:xfrm flipH="1">
              <a:off x="10602118" y="30266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B6C8B55-1A7B-47B7-BD7D-A803E87DB54E}"/>
                </a:ext>
              </a:extLst>
            </p:cNvPr>
            <p:cNvCxnSpPr>
              <a:cxnSpLocks/>
              <a:endCxn id="36" idx="3"/>
            </p:cNvCxnSpPr>
            <p:nvPr/>
          </p:nvCxnSpPr>
          <p:spPr>
            <a:xfrm flipV="1">
              <a:off x="10194043" y="340175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555CF48-868A-472C-99C6-76C7A09C0741}"/>
                </a:ext>
              </a:extLst>
            </p:cNvPr>
            <p:cNvCxnSpPr>
              <a:cxnSpLocks/>
              <a:stCxn id="36" idx="5"/>
              <a:endCxn id="38" idx="1"/>
            </p:cNvCxnSpPr>
            <p:nvPr/>
          </p:nvCxnSpPr>
          <p:spPr>
            <a:xfrm>
              <a:off x="10602118" y="340175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604F8F0-D299-406C-8616-51218879F529}"/>
                </a:ext>
              </a:extLst>
            </p:cNvPr>
            <p:cNvCxnSpPr>
              <a:cxnSpLocks/>
              <a:endCxn id="38" idx="2"/>
            </p:cNvCxnSpPr>
            <p:nvPr/>
          </p:nvCxnSpPr>
          <p:spPr>
            <a:xfrm>
              <a:off x="10215213" y="359660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314EC89-DDF5-42D0-8255-FBEE1FA00CE1}"/>
                </a:ext>
              </a:extLst>
            </p:cNvPr>
            <p:cNvCxnSpPr>
              <a:cxnSpLocks/>
              <a:endCxn id="37" idx="2"/>
            </p:cNvCxnSpPr>
            <p:nvPr/>
          </p:nvCxnSpPr>
          <p:spPr>
            <a:xfrm>
              <a:off x="10215213" y="297101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D253B08-D14E-470E-A3BE-60379D7900EB}"/>
                </a:ext>
              </a:extLst>
            </p:cNvPr>
            <p:cNvCxnSpPr>
              <a:cxnSpLocks/>
              <a:stCxn id="38" idx="0"/>
              <a:endCxn id="37" idx="4"/>
            </p:cNvCxnSpPr>
            <p:nvPr/>
          </p:nvCxnSpPr>
          <p:spPr>
            <a:xfrm flipH="1" flipV="1">
              <a:off x="10796209" y="3047811"/>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0216CE7F-7722-4C48-955E-154611738119}"/>
                </a:ext>
              </a:extLst>
            </p:cNvPr>
            <p:cNvSpPr/>
            <p:nvPr/>
          </p:nvSpPr>
          <p:spPr>
            <a:xfrm>
              <a:off x="8958296"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4D02B759-AAF4-461E-B63B-D3E3F7539482}"/>
                </a:ext>
              </a:extLst>
            </p:cNvPr>
            <p:cNvSpPr/>
            <p:nvPr/>
          </p:nvSpPr>
          <p:spPr>
            <a:xfrm>
              <a:off x="8760976"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l 47">
              <a:extLst>
                <a:ext uri="{FF2B5EF4-FFF2-40B4-BE49-F238E27FC236}">
                  <a16:creationId xmlns:a16="http://schemas.microsoft.com/office/drawing/2014/main" id="{054A608C-AB5D-40A7-9B4A-933BF359E753}"/>
                </a:ext>
              </a:extLst>
            </p:cNvPr>
            <p:cNvSpPr/>
            <p:nvPr/>
          </p:nvSpPr>
          <p:spPr>
            <a:xfrm>
              <a:off x="9417392"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Arrow Connector 48">
              <a:extLst>
                <a:ext uri="{FF2B5EF4-FFF2-40B4-BE49-F238E27FC236}">
                  <a16:creationId xmlns:a16="http://schemas.microsoft.com/office/drawing/2014/main" id="{4F67C612-CD06-4B2F-8F4B-5ECE9141EA44}"/>
                </a:ext>
              </a:extLst>
            </p:cNvPr>
            <p:cNvCxnSpPr>
              <a:cxnSpLocks/>
              <a:endCxn id="46" idx="1"/>
            </p:cNvCxnSpPr>
            <p:nvPr/>
          </p:nvCxnSpPr>
          <p:spPr>
            <a:xfrm>
              <a:off x="8884355"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6983478-6540-447F-8B34-037B399FAAA5}"/>
                </a:ext>
              </a:extLst>
            </p:cNvPr>
            <p:cNvCxnSpPr>
              <a:cxnSpLocks/>
              <a:endCxn id="46" idx="7"/>
            </p:cNvCxnSpPr>
            <p:nvPr/>
          </p:nvCxnSpPr>
          <p:spPr>
            <a:xfrm flipH="1">
              <a:off x="9292430"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0E68B0F-FC06-4904-A44E-BC6722DB1191}"/>
                </a:ext>
              </a:extLst>
            </p:cNvPr>
            <p:cNvCxnSpPr>
              <a:cxnSpLocks/>
              <a:stCxn id="47" idx="7"/>
              <a:endCxn id="46" idx="3"/>
            </p:cNvCxnSpPr>
            <p:nvPr/>
          </p:nvCxnSpPr>
          <p:spPr>
            <a:xfrm flipV="1">
              <a:off x="8884355"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C3979D1-3254-4B09-B089-91DF6DA73538}"/>
                </a:ext>
              </a:extLst>
            </p:cNvPr>
            <p:cNvCxnSpPr>
              <a:cxnSpLocks/>
              <a:stCxn id="46" idx="5"/>
              <a:endCxn id="48" idx="1"/>
            </p:cNvCxnSpPr>
            <p:nvPr/>
          </p:nvCxnSpPr>
          <p:spPr>
            <a:xfrm>
              <a:off x="9292430"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DD7A208-CFF0-4D61-889B-09CAF225B3D3}"/>
                </a:ext>
              </a:extLst>
            </p:cNvPr>
            <p:cNvCxnSpPr>
              <a:cxnSpLocks/>
              <a:stCxn id="47" idx="6"/>
              <a:endCxn id="48" idx="2"/>
            </p:cNvCxnSpPr>
            <p:nvPr/>
          </p:nvCxnSpPr>
          <p:spPr>
            <a:xfrm>
              <a:off x="8905525"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891DF15-2D22-4583-9BEA-930060B6C347}"/>
                </a:ext>
              </a:extLst>
            </p:cNvPr>
            <p:cNvCxnSpPr>
              <a:cxnSpLocks/>
              <a:endCxn id="47" idx="0"/>
            </p:cNvCxnSpPr>
            <p:nvPr/>
          </p:nvCxnSpPr>
          <p:spPr>
            <a:xfrm>
              <a:off x="8833250"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210F28D-3498-4CA4-8025-CFF57C1C36E7}"/>
                </a:ext>
              </a:extLst>
            </p:cNvPr>
            <p:cNvCxnSpPr>
              <a:cxnSpLocks/>
              <a:stCxn id="48" idx="0"/>
            </p:cNvCxnSpPr>
            <p:nvPr/>
          </p:nvCxnSpPr>
          <p:spPr>
            <a:xfrm flipH="1" flipV="1">
              <a:off x="9486521" y="366814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65A3834E-E9E0-49F5-884A-BAAF770EED2D}"/>
                </a:ext>
              </a:extLst>
            </p:cNvPr>
            <p:cNvSpPr/>
            <p:nvPr/>
          </p:nvSpPr>
          <p:spPr>
            <a:xfrm>
              <a:off x="9611566" y="369412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Oval 56">
              <a:extLst>
                <a:ext uri="{FF2B5EF4-FFF2-40B4-BE49-F238E27FC236}">
                  <a16:creationId xmlns:a16="http://schemas.microsoft.com/office/drawing/2014/main" id="{7119ED68-6B14-4A8E-A02E-DCDF9DA33D6A}"/>
                </a:ext>
              </a:extLst>
            </p:cNvPr>
            <p:cNvSpPr/>
            <p:nvPr/>
          </p:nvSpPr>
          <p:spPr>
            <a:xfrm>
              <a:off x="10070664" y="415082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Arrow Connector 57">
              <a:extLst>
                <a:ext uri="{FF2B5EF4-FFF2-40B4-BE49-F238E27FC236}">
                  <a16:creationId xmlns:a16="http://schemas.microsoft.com/office/drawing/2014/main" id="{E2B79315-31B3-4D10-B64D-98E8B4B5D24C}"/>
                </a:ext>
              </a:extLst>
            </p:cNvPr>
            <p:cNvCxnSpPr>
              <a:cxnSpLocks/>
              <a:endCxn id="56" idx="1"/>
            </p:cNvCxnSpPr>
            <p:nvPr/>
          </p:nvCxnSpPr>
          <p:spPr>
            <a:xfrm>
              <a:off x="9537625" y="36486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336954D-7905-479C-A622-DD3091779B65}"/>
                </a:ext>
              </a:extLst>
            </p:cNvPr>
            <p:cNvCxnSpPr>
              <a:cxnSpLocks/>
              <a:endCxn id="56" idx="7"/>
            </p:cNvCxnSpPr>
            <p:nvPr/>
          </p:nvCxnSpPr>
          <p:spPr>
            <a:xfrm flipH="1">
              <a:off x="9945702" y="36531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F148A49-0678-467F-8CBE-8D36DE4F8D00}"/>
                </a:ext>
              </a:extLst>
            </p:cNvPr>
            <p:cNvCxnSpPr>
              <a:cxnSpLocks/>
              <a:endCxn id="56" idx="3"/>
            </p:cNvCxnSpPr>
            <p:nvPr/>
          </p:nvCxnSpPr>
          <p:spPr>
            <a:xfrm flipV="1">
              <a:off x="9537625" y="40282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EC2C9CF-1897-4ADF-B02E-BD78A467A98F}"/>
                </a:ext>
              </a:extLst>
            </p:cNvPr>
            <p:cNvCxnSpPr>
              <a:cxnSpLocks/>
              <a:stCxn id="56" idx="5"/>
              <a:endCxn id="57" idx="1"/>
            </p:cNvCxnSpPr>
            <p:nvPr/>
          </p:nvCxnSpPr>
          <p:spPr>
            <a:xfrm>
              <a:off x="9945702" y="40282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0CDE523-0E26-44F1-A84C-033F92A39E6D}"/>
                </a:ext>
              </a:extLst>
            </p:cNvPr>
            <p:cNvCxnSpPr>
              <a:cxnSpLocks/>
              <a:endCxn id="57" idx="2"/>
            </p:cNvCxnSpPr>
            <p:nvPr/>
          </p:nvCxnSpPr>
          <p:spPr>
            <a:xfrm>
              <a:off x="9558795" y="422309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9D5A4A6-ACE9-43AF-B57E-F682C1461360}"/>
                </a:ext>
              </a:extLst>
            </p:cNvPr>
            <p:cNvCxnSpPr>
              <a:cxnSpLocks/>
              <a:stCxn id="57" idx="0"/>
            </p:cNvCxnSpPr>
            <p:nvPr/>
          </p:nvCxnSpPr>
          <p:spPr>
            <a:xfrm flipH="1" flipV="1">
              <a:off x="10139791" y="367431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50FDA4ED-7BFA-41D8-88AD-39BC190058AB}"/>
                </a:ext>
              </a:extLst>
            </p:cNvPr>
            <p:cNvSpPr/>
            <p:nvPr/>
          </p:nvSpPr>
          <p:spPr>
            <a:xfrm>
              <a:off x="10264838" y="369519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Oval 64">
              <a:extLst>
                <a:ext uri="{FF2B5EF4-FFF2-40B4-BE49-F238E27FC236}">
                  <a16:creationId xmlns:a16="http://schemas.microsoft.com/office/drawing/2014/main" id="{F3AF217F-935E-4AB9-9FFB-C180C940ABF9}"/>
                </a:ext>
              </a:extLst>
            </p:cNvPr>
            <p:cNvSpPr/>
            <p:nvPr/>
          </p:nvSpPr>
          <p:spPr>
            <a:xfrm>
              <a:off x="10723934" y="41518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6" name="Straight Arrow Connector 65">
              <a:extLst>
                <a:ext uri="{FF2B5EF4-FFF2-40B4-BE49-F238E27FC236}">
                  <a16:creationId xmlns:a16="http://schemas.microsoft.com/office/drawing/2014/main" id="{266BC17D-1347-4F20-8A14-AB5AEFDBFE2E}"/>
                </a:ext>
              </a:extLst>
            </p:cNvPr>
            <p:cNvCxnSpPr>
              <a:cxnSpLocks/>
              <a:endCxn id="64" idx="1"/>
            </p:cNvCxnSpPr>
            <p:nvPr/>
          </p:nvCxnSpPr>
          <p:spPr>
            <a:xfrm>
              <a:off x="10190897" y="364968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7ABA5F7-843E-4005-A7CC-955FDA832346}"/>
                </a:ext>
              </a:extLst>
            </p:cNvPr>
            <p:cNvCxnSpPr>
              <a:cxnSpLocks/>
              <a:endCxn id="64" idx="7"/>
            </p:cNvCxnSpPr>
            <p:nvPr/>
          </p:nvCxnSpPr>
          <p:spPr>
            <a:xfrm flipH="1">
              <a:off x="10598972" y="365421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8CF7702-96B8-4DE8-9153-4F2247D12F38}"/>
                </a:ext>
              </a:extLst>
            </p:cNvPr>
            <p:cNvCxnSpPr>
              <a:cxnSpLocks/>
              <a:endCxn id="64" idx="3"/>
            </p:cNvCxnSpPr>
            <p:nvPr/>
          </p:nvCxnSpPr>
          <p:spPr>
            <a:xfrm flipV="1">
              <a:off x="10190897" y="402932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71EF1ED-2910-4CB1-8ABB-09E8C0ACDCFE}"/>
                </a:ext>
              </a:extLst>
            </p:cNvPr>
            <p:cNvCxnSpPr>
              <a:cxnSpLocks/>
              <a:stCxn id="64" idx="5"/>
              <a:endCxn id="65" idx="1"/>
            </p:cNvCxnSpPr>
            <p:nvPr/>
          </p:nvCxnSpPr>
          <p:spPr>
            <a:xfrm>
              <a:off x="10598972" y="402932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BFEAA9D-C0A1-40B8-9502-4C62A3C46E7D}"/>
                </a:ext>
              </a:extLst>
            </p:cNvPr>
            <p:cNvCxnSpPr>
              <a:cxnSpLocks/>
              <a:endCxn id="65" idx="2"/>
            </p:cNvCxnSpPr>
            <p:nvPr/>
          </p:nvCxnSpPr>
          <p:spPr>
            <a:xfrm>
              <a:off x="10212067" y="422416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448C7CC-67EB-4349-B925-4FD6176FF4D3}"/>
                </a:ext>
              </a:extLst>
            </p:cNvPr>
            <p:cNvCxnSpPr>
              <a:cxnSpLocks/>
              <a:stCxn id="65" idx="0"/>
            </p:cNvCxnSpPr>
            <p:nvPr/>
          </p:nvCxnSpPr>
          <p:spPr>
            <a:xfrm flipH="1" flipV="1">
              <a:off x="10793061" y="367538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F1ECB3B8-239E-474F-A5ED-175288F0EB8D}"/>
                </a:ext>
              </a:extLst>
            </p:cNvPr>
            <p:cNvSpPr/>
            <p:nvPr/>
          </p:nvSpPr>
          <p:spPr>
            <a:xfrm>
              <a:off x="8955148" y="431783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Oval 72">
              <a:extLst>
                <a:ext uri="{FF2B5EF4-FFF2-40B4-BE49-F238E27FC236}">
                  <a16:creationId xmlns:a16="http://schemas.microsoft.com/office/drawing/2014/main" id="{D307156A-1F56-463F-B584-0215268C0F96}"/>
                </a:ext>
              </a:extLst>
            </p:cNvPr>
            <p:cNvSpPr/>
            <p:nvPr/>
          </p:nvSpPr>
          <p:spPr>
            <a:xfrm>
              <a:off x="8757828"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Oval 73">
              <a:extLst>
                <a:ext uri="{FF2B5EF4-FFF2-40B4-BE49-F238E27FC236}">
                  <a16:creationId xmlns:a16="http://schemas.microsoft.com/office/drawing/2014/main" id="{D77E7941-6FE5-43FC-9C1A-15505B020412}"/>
                </a:ext>
              </a:extLst>
            </p:cNvPr>
            <p:cNvSpPr/>
            <p:nvPr/>
          </p:nvSpPr>
          <p:spPr>
            <a:xfrm>
              <a:off x="9414246"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5" name="Straight Arrow Connector 74">
              <a:extLst>
                <a:ext uri="{FF2B5EF4-FFF2-40B4-BE49-F238E27FC236}">
                  <a16:creationId xmlns:a16="http://schemas.microsoft.com/office/drawing/2014/main" id="{43135974-6141-4A55-8D34-558B06B6BD14}"/>
                </a:ext>
              </a:extLst>
            </p:cNvPr>
            <p:cNvCxnSpPr>
              <a:cxnSpLocks/>
              <a:endCxn id="72" idx="1"/>
            </p:cNvCxnSpPr>
            <p:nvPr/>
          </p:nvCxnSpPr>
          <p:spPr>
            <a:xfrm>
              <a:off x="8881209"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8E6F4D2-80AA-49ED-8E12-AAD05D926583}"/>
                </a:ext>
              </a:extLst>
            </p:cNvPr>
            <p:cNvCxnSpPr>
              <a:cxnSpLocks/>
              <a:endCxn id="72" idx="7"/>
            </p:cNvCxnSpPr>
            <p:nvPr/>
          </p:nvCxnSpPr>
          <p:spPr>
            <a:xfrm flipH="1">
              <a:off x="9289284"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DA4D95E-C95F-4E02-A045-87CAB06C6E97}"/>
                </a:ext>
              </a:extLst>
            </p:cNvPr>
            <p:cNvCxnSpPr>
              <a:cxnSpLocks/>
              <a:stCxn id="73" idx="7"/>
              <a:endCxn id="72" idx="3"/>
            </p:cNvCxnSpPr>
            <p:nvPr/>
          </p:nvCxnSpPr>
          <p:spPr>
            <a:xfrm flipV="1">
              <a:off x="8881209"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6D79694-22B8-469D-BFBD-CF21AA0F4B89}"/>
                </a:ext>
              </a:extLst>
            </p:cNvPr>
            <p:cNvCxnSpPr>
              <a:cxnSpLocks/>
              <a:stCxn id="72" idx="5"/>
              <a:endCxn id="74" idx="1"/>
            </p:cNvCxnSpPr>
            <p:nvPr/>
          </p:nvCxnSpPr>
          <p:spPr>
            <a:xfrm>
              <a:off x="9289284"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CF17070-216E-4E7C-86D1-15F98276C3AD}"/>
                </a:ext>
              </a:extLst>
            </p:cNvPr>
            <p:cNvCxnSpPr>
              <a:cxnSpLocks/>
              <a:stCxn id="73" idx="6"/>
              <a:endCxn id="74" idx="2"/>
            </p:cNvCxnSpPr>
            <p:nvPr/>
          </p:nvCxnSpPr>
          <p:spPr>
            <a:xfrm>
              <a:off x="8902379"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A8FB74F-EE36-4BC5-B683-9134548355CE}"/>
                </a:ext>
              </a:extLst>
            </p:cNvPr>
            <p:cNvCxnSpPr>
              <a:cxnSpLocks/>
              <a:endCxn id="73" idx="0"/>
            </p:cNvCxnSpPr>
            <p:nvPr/>
          </p:nvCxnSpPr>
          <p:spPr>
            <a:xfrm>
              <a:off x="8830104"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334FE1F-0385-42B8-8126-2BF8E8AAD605}"/>
                </a:ext>
              </a:extLst>
            </p:cNvPr>
            <p:cNvCxnSpPr>
              <a:cxnSpLocks/>
              <a:stCxn id="74" idx="0"/>
            </p:cNvCxnSpPr>
            <p:nvPr/>
          </p:nvCxnSpPr>
          <p:spPr>
            <a:xfrm flipH="1" flipV="1">
              <a:off x="9483374" y="4298018"/>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389A1A89-E5CC-4FFC-855A-5A2D573C81C8}"/>
                </a:ext>
              </a:extLst>
            </p:cNvPr>
            <p:cNvSpPr/>
            <p:nvPr/>
          </p:nvSpPr>
          <p:spPr>
            <a:xfrm>
              <a:off x="9608420" y="432399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a:extLst>
                <a:ext uri="{FF2B5EF4-FFF2-40B4-BE49-F238E27FC236}">
                  <a16:creationId xmlns:a16="http://schemas.microsoft.com/office/drawing/2014/main" id="{D239CE2F-B47D-41BB-A13A-292D386F39A6}"/>
                </a:ext>
              </a:extLst>
            </p:cNvPr>
            <p:cNvSpPr/>
            <p:nvPr/>
          </p:nvSpPr>
          <p:spPr>
            <a:xfrm>
              <a:off x="10067516" y="478069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4" name="Straight Arrow Connector 83">
              <a:extLst>
                <a:ext uri="{FF2B5EF4-FFF2-40B4-BE49-F238E27FC236}">
                  <a16:creationId xmlns:a16="http://schemas.microsoft.com/office/drawing/2014/main" id="{9651FBEB-0D03-4593-AA20-1D6FE9109259}"/>
                </a:ext>
              </a:extLst>
            </p:cNvPr>
            <p:cNvCxnSpPr>
              <a:cxnSpLocks/>
              <a:endCxn id="82" idx="1"/>
            </p:cNvCxnSpPr>
            <p:nvPr/>
          </p:nvCxnSpPr>
          <p:spPr>
            <a:xfrm>
              <a:off x="9534479" y="427848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85923674-7FE9-4889-B473-D2813396D4A3}"/>
                </a:ext>
              </a:extLst>
            </p:cNvPr>
            <p:cNvCxnSpPr>
              <a:cxnSpLocks/>
              <a:endCxn id="82" idx="7"/>
            </p:cNvCxnSpPr>
            <p:nvPr/>
          </p:nvCxnSpPr>
          <p:spPr>
            <a:xfrm flipH="1">
              <a:off x="9942554" y="428301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9FF4502-E5F3-447F-8425-CD594409F814}"/>
                </a:ext>
              </a:extLst>
            </p:cNvPr>
            <p:cNvCxnSpPr>
              <a:cxnSpLocks/>
              <a:endCxn id="82" idx="3"/>
            </p:cNvCxnSpPr>
            <p:nvPr/>
          </p:nvCxnSpPr>
          <p:spPr>
            <a:xfrm flipV="1">
              <a:off x="9534479" y="465813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0FD6E5CB-1439-416A-88D2-14D0F14B30F4}"/>
                </a:ext>
              </a:extLst>
            </p:cNvPr>
            <p:cNvCxnSpPr>
              <a:cxnSpLocks/>
              <a:stCxn id="82" idx="5"/>
              <a:endCxn id="83" idx="1"/>
            </p:cNvCxnSpPr>
            <p:nvPr/>
          </p:nvCxnSpPr>
          <p:spPr>
            <a:xfrm>
              <a:off x="9942554" y="465813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CD23DE4-F2C0-4ACC-B2CD-3DC1B7058E89}"/>
                </a:ext>
              </a:extLst>
            </p:cNvPr>
            <p:cNvCxnSpPr>
              <a:cxnSpLocks/>
              <a:endCxn id="83" idx="2"/>
            </p:cNvCxnSpPr>
            <p:nvPr/>
          </p:nvCxnSpPr>
          <p:spPr>
            <a:xfrm>
              <a:off x="9555649" y="485297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EF6ACB36-7651-40D6-89D1-AA9190499181}"/>
                </a:ext>
              </a:extLst>
            </p:cNvPr>
            <p:cNvCxnSpPr>
              <a:cxnSpLocks/>
              <a:stCxn id="83" idx="0"/>
            </p:cNvCxnSpPr>
            <p:nvPr/>
          </p:nvCxnSpPr>
          <p:spPr>
            <a:xfrm flipH="1" flipV="1">
              <a:off x="10136645" y="430418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C9C4CACD-F63B-4D6C-931D-064F2B113D46}"/>
                </a:ext>
              </a:extLst>
            </p:cNvPr>
            <p:cNvSpPr/>
            <p:nvPr/>
          </p:nvSpPr>
          <p:spPr>
            <a:xfrm>
              <a:off x="10261690" y="432506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Oval 90">
              <a:extLst>
                <a:ext uri="{FF2B5EF4-FFF2-40B4-BE49-F238E27FC236}">
                  <a16:creationId xmlns:a16="http://schemas.microsoft.com/office/drawing/2014/main" id="{1BE3E521-CFD5-457E-B6B5-B5E41E03CBC3}"/>
                </a:ext>
              </a:extLst>
            </p:cNvPr>
            <p:cNvSpPr/>
            <p:nvPr/>
          </p:nvSpPr>
          <p:spPr>
            <a:xfrm>
              <a:off x="10720787" y="478176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2" name="Straight Arrow Connector 91">
              <a:extLst>
                <a:ext uri="{FF2B5EF4-FFF2-40B4-BE49-F238E27FC236}">
                  <a16:creationId xmlns:a16="http://schemas.microsoft.com/office/drawing/2014/main" id="{0D2042C8-AE7B-4FC5-ADAF-0EA455E7CB10}"/>
                </a:ext>
              </a:extLst>
            </p:cNvPr>
            <p:cNvCxnSpPr>
              <a:cxnSpLocks/>
              <a:endCxn id="90" idx="1"/>
            </p:cNvCxnSpPr>
            <p:nvPr/>
          </p:nvCxnSpPr>
          <p:spPr>
            <a:xfrm>
              <a:off x="10187749" y="427955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A5F37CD7-9DF5-485A-8CC0-0A450D9CC4A6}"/>
                </a:ext>
              </a:extLst>
            </p:cNvPr>
            <p:cNvCxnSpPr>
              <a:cxnSpLocks/>
              <a:endCxn id="90" idx="7"/>
            </p:cNvCxnSpPr>
            <p:nvPr/>
          </p:nvCxnSpPr>
          <p:spPr>
            <a:xfrm flipH="1">
              <a:off x="10595826" y="428408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6A3B744-88A5-495F-BE31-A78C7C0E4F01}"/>
                </a:ext>
              </a:extLst>
            </p:cNvPr>
            <p:cNvCxnSpPr>
              <a:cxnSpLocks/>
              <a:endCxn id="90" idx="3"/>
            </p:cNvCxnSpPr>
            <p:nvPr/>
          </p:nvCxnSpPr>
          <p:spPr>
            <a:xfrm flipV="1">
              <a:off x="10187749" y="465919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D921CAA-57C9-444F-8224-E5078948E794}"/>
                </a:ext>
              </a:extLst>
            </p:cNvPr>
            <p:cNvCxnSpPr>
              <a:cxnSpLocks/>
              <a:stCxn id="90" idx="5"/>
              <a:endCxn id="91" idx="1"/>
            </p:cNvCxnSpPr>
            <p:nvPr/>
          </p:nvCxnSpPr>
          <p:spPr>
            <a:xfrm>
              <a:off x="10595826" y="465919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779ABB3-3C31-4B05-9EE8-BFE1AE3253B9}"/>
                </a:ext>
              </a:extLst>
            </p:cNvPr>
            <p:cNvCxnSpPr>
              <a:cxnSpLocks/>
              <a:endCxn id="91" idx="2"/>
            </p:cNvCxnSpPr>
            <p:nvPr/>
          </p:nvCxnSpPr>
          <p:spPr>
            <a:xfrm>
              <a:off x="10208919" y="485404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69A74AE-0C09-42EF-861F-AFA5F6F7D0E3}"/>
                </a:ext>
              </a:extLst>
            </p:cNvPr>
            <p:cNvCxnSpPr>
              <a:cxnSpLocks/>
              <a:stCxn id="91" idx="0"/>
            </p:cNvCxnSpPr>
            <p:nvPr/>
          </p:nvCxnSpPr>
          <p:spPr>
            <a:xfrm flipH="1" flipV="1">
              <a:off x="10789915" y="430525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45E4A49-C08E-430E-976F-004D83D9D9E4}"/>
                </a:ext>
              </a:extLst>
            </p:cNvPr>
            <p:cNvCxnSpPr>
              <a:cxnSpLocks/>
            </p:cNvCxnSpPr>
            <p:nvPr/>
          </p:nvCxnSpPr>
          <p:spPr>
            <a:xfrm>
              <a:off x="10789915" y="493148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4108799D-F711-43BE-89CC-96E682BDA679}"/>
                </a:ext>
              </a:extLst>
            </p:cNvPr>
            <p:cNvCxnSpPr>
              <a:cxnSpLocks/>
            </p:cNvCxnSpPr>
            <p:nvPr/>
          </p:nvCxnSpPr>
          <p:spPr>
            <a:xfrm>
              <a:off x="10142936" y="491983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C66A2F25-85C1-4C50-B302-4CB874EA0B3D}"/>
                </a:ext>
              </a:extLst>
            </p:cNvPr>
            <p:cNvCxnSpPr>
              <a:cxnSpLocks/>
            </p:cNvCxnSpPr>
            <p:nvPr/>
          </p:nvCxnSpPr>
          <p:spPr>
            <a:xfrm>
              <a:off x="9484946" y="492424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FECC530D-F0B8-4530-AB7F-2EAF186A2B8A}"/>
                </a:ext>
              </a:extLst>
            </p:cNvPr>
            <p:cNvCxnSpPr>
              <a:cxnSpLocks/>
            </p:cNvCxnSpPr>
            <p:nvPr/>
          </p:nvCxnSpPr>
          <p:spPr>
            <a:xfrm>
              <a:off x="8834910"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50D88EFE-7BFF-43C8-8BAD-E4DEE87B62A1}"/>
                </a:ext>
              </a:extLst>
            </p:cNvPr>
            <p:cNvSpPr/>
            <p:nvPr/>
          </p:nvSpPr>
          <p:spPr>
            <a:xfrm>
              <a:off x="8075540" y="5116537"/>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Connector: Elbow 102">
              <a:extLst>
                <a:ext uri="{FF2B5EF4-FFF2-40B4-BE49-F238E27FC236}">
                  <a16:creationId xmlns:a16="http://schemas.microsoft.com/office/drawing/2014/main" id="{1DD75383-245E-42D7-9691-7F9BFFAA8DC5}"/>
                </a:ext>
              </a:extLst>
            </p:cNvPr>
            <p:cNvCxnSpPr>
              <a:cxnSpLocks/>
              <a:stCxn id="102" idx="3"/>
              <a:endCxn id="12" idx="3"/>
            </p:cNvCxnSpPr>
            <p:nvPr/>
          </p:nvCxnSpPr>
          <p:spPr>
            <a:xfrm flipV="1">
              <a:off x="10841871" y="1827503"/>
              <a:ext cx="493540" cy="3395678"/>
            </a:xfrm>
            <a:prstGeom prst="bentConnector3">
              <a:avLst>
                <a:gd name="adj1" fmla="val 13361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09F82FB-B289-4CC3-B80B-3B7C0237D971}"/>
                </a:ext>
              </a:extLst>
            </p:cNvPr>
            <p:cNvCxnSpPr>
              <a:cxnSpLocks/>
            </p:cNvCxnSpPr>
            <p:nvPr/>
          </p:nvCxnSpPr>
          <p:spPr>
            <a:xfrm>
              <a:off x="8169284"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61D539A7-9603-432E-80A4-484BA863919B}"/>
                </a:ext>
              </a:extLst>
            </p:cNvPr>
            <p:cNvSpPr/>
            <p:nvPr/>
          </p:nvSpPr>
          <p:spPr>
            <a:xfrm>
              <a:off x="8295816"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Oval 105">
              <a:extLst>
                <a:ext uri="{FF2B5EF4-FFF2-40B4-BE49-F238E27FC236}">
                  <a16:creationId xmlns:a16="http://schemas.microsoft.com/office/drawing/2014/main" id="{C32507C1-C855-4298-A8A1-005DF3003EEA}"/>
                </a:ext>
              </a:extLst>
            </p:cNvPr>
            <p:cNvSpPr/>
            <p:nvPr/>
          </p:nvSpPr>
          <p:spPr>
            <a:xfrm>
              <a:off x="8098496"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Oval 106">
              <a:extLst>
                <a:ext uri="{FF2B5EF4-FFF2-40B4-BE49-F238E27FC236}">
                  <a16:creationId xmlns:a16="http://schemas.microsoft.com/office/drawing/2014/main" id="{1886778D-AB62-4F7F-B732-BE1771762103}"/>
                </a:ext>
              </a:extLst>
            </p:cNvPr>
            <p:cNvSpPr/>
            <p:nvPr/>
          </p:nvSpPr>
          <p:spPr>
            <a:xfrm>
              <a:off x="8098496"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8" name="Straight Arrow Connector 107">
              <a:extLst>
                <a:ext uri="{FF2B5EF4-FFF2-40B4-BE49-F238E27FC236}">
                  <a16:creationId xmlns:a16="http://schemas.microsoft.com/office/drawing/2014/main" id="{D51ED3EE-BF5D-41CB-86DB-8C373D1A138B}"/>
                </a:ext>
              </a:extLst>
            </p:cNvPr>
            <p:cNvCxnSpPr>
              <a:cxnSpLocks/>
              <a:stCxn id="106" idx="5"/>
              <a:endCxn id="105" idx="1"/>
            </p:cNvCxnSpPr>
            <p:nvPr/>
          </p:nvCxnSpPr>
          <p:spPr>
            <a:xfrm>
              <a:off x="8221876"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1855312-92DE-4706-B5FF-C979136122CE}"/>
                </a:ext>
              </a:extLst>
            </p:cNvPr>
            <p:cNvCxnSpPr>
              <a:cxnSpLocks/>
              <a:endCxn id="105" idx="7"/>
            </p:cNvCxnSpPr>
            <p:nvPr/>
          </p:nvCxnSpPr>
          <p:spPr>
            <a:xfrm flipH="1">
              <a:off x="8629952"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391D3BC5-319D-435F-AE31-14F8496F570F}"/>
                </a:ext>
              </a:extLst>
            </p:cNvPr>
            <p:cNvCxnSpPr>
              <a:cxnSpLocks/>
              <a:stCxn id="107" idx="7"/>
              <a:endCxn id="105" idx="3"/>
            </p:cNvCxnSpPr>
            <p:nvPr/>
          </p:nvCxnSpPr>
          <p:spPr>
            <a:xfrm flipV="1">
              <a:off x="8221876"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69DB5E5-B41E-424E-B050-1FAB12E16B79}"/>
                </a:ext>
              </a:extLst>
            </p:cNvPr>
            <p:cNvCxnSpPr>
              <a:cxnSpLocks/>
              <a:stCxn id="105" idx="5"/>
            </p:cNvCxnSpPr>
            <p:nvPr/>
          </p:nvCxnSpPr>
          <p:spPr>
            <a:xfrm>
              <a:off x="8629952"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25C03AD-AE5E-4372-8D7C-00B2D727A4AC}"/>
                </a:ext>
              </a:extLst>
            </p:cNvPr>
            <p:cNvCxnSpPr>
              <a:cxnSpLocks/>
              <a:stCxn id="107" idx="6"/>
            </p:cNvCxnSpPr>
            <p:nvPr/>
          </p:nvCxnSpPr>
          <p:spPr>
            <a:xfrm>
              <a:off x="8243045"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82475547-49B0-4CC1-8D17-3FD9E502AEB0}"/>
                </a:ext>
              </a:extLst>
            </p:cNvPr>
            <p:cNvCxnSpPr>
              <a:cxnSpLocks/>
              <a:stCxn id="106" idx="4"/>
              <a:endCxn id="107" idx="0"/>
            </p:cNvCxnSpPr>
            <p:nvPr/>
          </p:nvCxnSpPr>
          <p:spPr>
            <a:xfrm>
              <a:off x="8170772"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E226BC0F-059E-4CCB-B6F0-99EF0A5C039D}"/>
                </a:ext>
              </a:extLst>
            </p:cNvPr>
            <p:cNvCxnSpPr>
              <a:cxnSpLocks/>
              <a:stCxn id="106" idx="6"/>
            </p:cNvCxnSpPr>
            <p:nvPr/>
          </p:nvCxnSpPr>
          <p:spPr>
            <a:xfrm>
              <a:off x="8243045"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ABDC7957-A5E6-470D-A3BD-35DBFF7B7BEE}"/>
                </a:ext>
              </a:extLst>
            </p:cNvPr>
            <p:cNvSpPr/>
            <p:nvPr/>
          </p:nvSpPr>
          <p:spPr>
            <a:xfrm>
              <a:off x="8292669"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Oval 115">
              <a:extLst>
                <a:ext uri="{FF2B5EF4-FFF2-40B4-BE49-F238E27FC236}">
                  <a16:creationId xmlns:a16="http://schemas.microsoft.com/office/drawing/2014/main" id="{59959930-2887-4CE1-AA69-EB2789E6DF1D}"/>
                </a:ext>
              </a:extLst>
            </p:cNvPr>
            <p:cNvSpPr/>
            <p:nvPr/>
          </p:nvSpPr>
          <p:spPr>
            <a:xfrm>
              <a:off x="8095350"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7" name="Straight Arrow Connector 116">
              <a:extLst>
                <a:ext uri="{FF2B5EF4-FFF2-40B4-BE49-F238E27FC236}">
                  <a16:creationId xmlns:a16="http://schemas.microsoft.com/office/drawing/2014/main" id="{4ECC3654-AE3E-4964-A6F7-7054DCB10767}"/>
                </a:ext>
              </a:extLst>
            </p:cNvPr>
            <p:cNvCxnSpPr>
              <a:cxnSpLocks/>
              <a:endCxn id="115" idx="1"/>
            </p:cNvCxnSpPr>
            <p:nvPr/>
          </p:nvCxnSpPr>
          <p:spPr>
            <a:xfrm>
              <a:off x="8218730"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C12CA32-300C-4FA4-B0D1-76FDC11338E0}"/>
                </a:ext>
              </a:extLst>
            </p:cNvPr>
            <p:cNvCxnSpPr>
              <a:cxnSpLocks/>
              <a:endCxn id="115" idx="7"/>
            </p:cNvCxnSpPr>
            <p:nvPr/>
          </p:nvCxnSpPr>
          <p:spPr>
            <a:xfrm flipH="1">
              <a:off x="8626805"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836BBBA-481F-49D8-B382-981C690CF652}"/>
                </a:ext>
              </a:extLst>
            </p:cNvPr>
            <p:cNvCxnSpPr>
              <a:cxnSpLocks/>
              <a:stCxn id="116" idx="7"/>
              <a:endCxn id="115" idx="3"/>
            </p:cNvCxnSpPr>
            <p:nvPr/>
          </p:nvCxnSpPr>
          <p:spPr>
            <a:xfrm flipV="1">
              <a:off x="8218730"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03281954-DF19-46B8-A0F0-18EC7D5EAD02}"/>
                </a:ext>
              </a:extLst>
            </p:cNvPr>
            <p:cNvCxnSpPr>
              <a:cxnSpLocks/>
              <a:stCxn id="115" idx="5"/>
            </p:cNvCxnSpPr>
            <p:nvPr/>
          </p:nvCxnSpPr>
          <p:spPr>
            <a:xfrm>
              <a:off x="8626805"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70DA1A8B-6CFF-4875-9225-014D42F32FC2}"/>
                </a:ext>
              </a:extLst>
            </p:cNvPr>
            <p:cNvCxnSpPr>
              <a:cxnSpLocks/>
              <a:stCxn id="116" idx="6"/>
            </p:cNvCxnSpPr>
            <p:nvPr/>
          </p:nvCxnSpPr>
          <p:spPr>
            <a:xfrm>
              <a:off x="8239899"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F265CD0-E6C4-475D-8F7E-1E6C0554C3DA}"/>
                </a:ext>
              </a:extLst>
            </p:cNvPr>
            <p:cNvCxnSpPr>
              <a:cxnSpLocks/>
              <a:endCxn id="116" idx="0"/>
            </p:cNvCxnSpPr>
            <p:nvPr/>
          </p:nvCxnSpPr>
          <p:spPr>
            <a:xfrm>
              <a:off x="8167623"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2793A0BF-05B0-4E8C-8978-EC593A4EC4C2}"/>
                </a:ext>
              </a:extLst>
            </p:cNvPr>
            <p:cNvSpPr/>
            <p:nvPr/>
          </p:nvSpPr>
          <p:spPr>
            <a:xfrm>
              <a:off x="8289522" y="4317830"/>
              <a:ext cx="391464" cy="391464"/>
            </a:xfrm>
            <a:prstGeom prst="ellipse">
              <a:avLst/>
            </a:prstGeom>
            <a:solidFill>
              <a:srgbClr val="BC8FD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Oval 123">
              <a:extLst>
                <a:ext uri="{FF2B5EF4-FFF2-40B4-BE49-F238E27FC236}">
                  <a16:creationId xmlns:a16="http://schemas.microsoft.com/office/drawing/2014/main" id="{C6414467-9C25-42D3-BC1E-1E5B7AD0CF16}"/>
                </a:ext>
              </a:extLst>
            </p:cNvPr>
            <p:cNvSpPr/>
            <p:nvPr/>
          </p:nvSpPr>
          <p:spPr>
            <a:xfrm>
              <a:off x="8092202"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5" name="Straight Arrow Connector 124">
              <a:extLst>
                <a:ext uri="{FF2B5EF4-FFF2-40B4-BE49-F238E27FC236}">
                  <a16:creationId xmlns:a16="http://schemas.microsoft.com/office/drawing/2014/main" id="{C0053EA2-57C7-47CE-8EEE-6214E06F3803}"/>
                </a:ext>
              </a:extLst>
            </p:cNvPr>
            <p:cNvCxnSpPr>
              <a:cxnSpLocks/>
              <a:endCxn id="123" idx="1"/>
            </p:cNvCxnSpPr>
            <p:nvPr/>
          </p:nvCxnSpPr>
          <p:spPr>
            <a:xfrm>
              <a:off x="8215582"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2087924-9F9C-4D00-B4BA-CFC3A375B7CB}"/>
                </a:ext>
              </a:extLst>
            </p:cNvPr>
            <p:cNvCxnSpPr>
              <a:cxnSpLocks/>
              <a:endCxn id="123" idx="7"/>
            </p:cNvCxnSpPr>
            <p:nvPr/>
          </p:nvCxnSpPr>
          <p:spPr>
            <a:xfrm flipH="1">
              <a:off x="8623658"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501C0B7D-B8DB-49E3-9439-935DDC56F203}"/>
                </a:ext>
              </a:extLst>
            </p:cNvPr>
            <p:cNvCxnSpPr>
              <a:cxnSpLocks/>
              <a:stCxn id="124" idx="7"/>
              <a:endCxn id="123" idx="3"/>
            </p:cNvCxnSpPr>
            <p:nvPr/>
          </p:nvCxnSpPr>
          <p:spPr>
            <a:xfrm flipV="1">
              <a:off x="8215582"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2D2C8CE8-3BE7-4565-AFFE-95828CC1CAA1}"/>
                </a:ext>
              </a:extLst>
            </p:cNvPr>
            <p:cNvCxnSpPr>
              <a:cxnSpLocks/>
              <a:stCxn id="123" idx="5"/>
            </p:cNvCxnSpPr>
            <p:nvPr/>
          </p:nvCxnSpPr>
          <p:spPr>
            <a:xfrm>
              <a:off x="8623658"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C5660A49-AAD4-48C7-AB1F-4D4DE2672676}"/>
                </a:ext>
              </a:extLst>
            </p:cNvPr>
            <p:cNvCxnSpPr>
              <a:cxnSpLocks/>
              <a:stCxn id="124" idx="6"/>
            </p:cNvCxnSpPr>
            <p:nvPr/>
          </p:nvCxnSpPr>
          <p:spPr>
            <a:xfrm>
              <a:off x="8236751"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2C47CB40-8B17-4C9F-A5B4-5C7C24C46C8A}"/>
                </a:ext>
              </a:extLst>
            </p:cNvPr>
            <p:cNvCxnSpPr>
              <a:cxnSpLocks/>
              <a:endCxn id="124" idx="0"/>
            </p:cNvCxnSpPr>
            <p:nvPr/>
          </p:nvCxnSpPr>
          <p:spPr>
            <a:xfrm>
              <a:off x="8164477"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9CB02C6-1382-466F-B6F5-FE75DBBDC5E0}"/>
                </a:ext>
              </a:extLst>
            </p:cNvPr>
            <p:cNvCxnSpPr>
              <a:cxnSpLocks/>
            </p:cNvCxnSpPr>
            <p:nvPr/>
          </p:nvCxnSpPr>
          <p:spPr>
            <a:xfrm>
              <a:off x="8169284"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9DEEE4E1-2E40-4993-B003-935020136259}"/>
                </a:ext>
              </a:extLst>
            </p:cNvPr>
            <p:cNvSpPr/>
            <p:nvPr/>
          </p:nvSpPr>
          <p:spPr>
            <a:xfrm>
              <a:off x="8075538" y="2519438"/>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7CCBD847-E11E-4C9E-8DE9-20FF9E176900}"/>
                </a:ext>
              </a:extLst>
            </p:cNvPr>
            <p:cNvSpPr/>
            <p:nvPr/>
          </p:nvSpPr>
          <p:spPr>
            <a:xfrm>
              <a:off x="9990195" y="1539635"/>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Mem. Controller</a:t>
              </a:r>
              <a:endParaRPr lang="en-US" sz="2000">
                <a:solidFill>
                  <a:schemeClr val="tx1"/>
                </a:solidFill>
              </a:endParaRPr>
            </a:p>
          </p:txBody>
        </p:sp>
        <p:cxnSp>
          <p:nvCxnSpPr>
            <p:cNvPr id="134" name="Straight Arrow Connector 133">
              <a:extLst>
                <a:ext uri="{FF2B5EF4-FFF2-40B4-BE49-F238E27FC236}">
                  <a16:creationId xmlns:a16="http://schemas.microsoft.com/office/drawing/2014/main" id="{08509A01-3B17-4F5B-83C3-2631FF19A3CB}"/>
                </a:ext>
              </a:extLst>
            </p:cNvPr>
            <p:cNvCxnSpPr>
              <a:cxnSpLocks/>
            </p:cNvCxnSpPr>
            <p:nvPr/>
          </p:nvCxnSpPr>
          <p:spPr>
            <a:xfrm>
              <a:off x="8549856"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A221BE4-EBF1-42DD-9D57-C6B671020E31}"/>
                </a:ext>
              </a:extLst>
            </p:cNvPr>
            <p:cNvCxnSpPr>
              <a:cxnSpLocks/>
            </p:cNvCxnSpPr>
            <p:nvPr/>
          </p:nvCxnSpPr>
          <p:spPr>
            <a:xfrm>
              <a:off x="905741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87B1CBB7-1B3F-436A-AD53-2CF406FBE122}"/>
                </a:ext>
              </a:extLst>
            </p:cNvPr>
            <p:cNvCxnSpPr>
              <a:cxnSpLocks/>
            </p:cNvCxnSpPr>
            <p:nvPr/>
          </p:nvCxnSpPr>
          <p:spPr>
            <a:xfrm>
              <a:off x="9589388"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15232893-623D-4054-942B-EB9FE1A465D3}"/>
                </a:ext>
              </a:extLst>
            </p:cNvPr>
            <p:cNvCxnSpPr>
              <a:cxnSpLocks/>
            </p:cNvCxnSpPr>
            <p:nvPr/>
          </p:nvCxnSpPr>
          <p:spPr>
            <a:xfrm>
              <a:off x="10049565"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F43346DA-D6C9-4527-BFD0-FC168DE49349}"/>
                </a:ext>
              </a:extLst>
            </p:cNvPr>
            <p:cNvCxnSpPr>
              <a:cxnSpLocks/>
            </p:cNvCxnSpPr>
            <p:nvPr/>
          </p:nvCxnSpPr>
          <p:spPr>
            <a:xfrm>
              <a:off x="1049776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CD603E78-E48A-49FC-B7E0-D38089DD1765}"/>
                </a:ext>
              </a:extLst>
            </p:cNvPr>
            <p:cNvCxnSpPr>
              <a:cxnSpLocks/>
              <a:stCxn id="11" idx="2"/>
              <a:endCxn id="133" idx="0"/>
            </p:cNvCxnSpPr>
            <p:nvPr/>
          </p:nvCxnSpPr>
          <p:spPr>
            <a:xfrm>
              <a:off x="10617464" y="999660"/>
              <a:ext cx="7455" cy="5399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0" name="Connector: Elbow 139">
              <a:extLst>
                <a:ext uri="{FF2B5EF4-FFF2-40B4-BE49-F238E27FC236}">
                  <a16:creationId xmlns:a16="http://schemas.microsoft.com/office/drawing/2014/main" id="{EC47B0C6-715E-4F4C-9D95-AC7BE13C0041}"/>
                </a:ext>
              </a:extLst>
            </p:cNvPr>
            <p:cNvCxnSpPr>
              <a:cxnSpLocks/>
              <a:stCxn id="11" idx="3"/>
            </p:cNvCxnSpPr>
            <p:nvPr/>
          </p:nvCxnSpPr>
          <p:spPr>
            <a:xfrm>
              <a:off x="11239652" y="590679"/>
              <a:ext cx="342570" cy="2809048"/>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875D3C30-BE9A-4058-8372-7DF8A2E4B82D}"/>
                </a:ext>
              </a:extLst>
            </p:cNvPr>
            <p:cNvSpPr/>
            <p:nvPr/>
          </p:nvSpPr>
          <p:spPr>
            <a:xfrm rot="16200000">
              <a:off x="11020636" y="3761682"/>
              <a:ext cx="1003007" cy="2821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Rec Bus</a:t>
              </a:r>
              <a:endParaRPr lang="en-US" sz="1200">
                <a:solidFill>
                  <a:schemeClr val="tx1"/>
                </a:solidFill>
              </a:endParaRPr>
            </a:p>
          </p:txBody>
        </p:sp>
        <p:cxnSp>
          <p:nvCxnSpPr>
            <p:cNvPr id="142" name="Connector: Elbow 141">
              <a:extLst>
                <a:ext uri="{FF2B5EF4-FFF2-40B4-BE49-F238E27FC236}">
                  <a16:creationId xmlns:a16="http://schemas.microsoft.com/office/drawing/2014/main" id="{116DC591-D680-4351-A3C3-053F3D42DFAB}"/>
                </a:ext>
              </a:extLst>
            </p:cNvPr>
            <p:cNvCxnSpPr>
              <a:cxnSpLocks/>
              <a:endCxn id="132" idx="3"/>
            </p:cNvCxnSpPr>
            <p:nvPr/>
          </p:nvCxnSpPr>
          <p:spPr>
            <a:xfrm rot="16200000" flipV="1">
              <a:off x="10748158" y="2719795"/>
              <a:ext cx="773644" cy="586219"/>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9C1CB233-D8DD-43B7-A153-A5846168B343}"/>
              </a:ext>
            </a:extLst>
          </p:cNvPr>
          <p:cNvGrpSpPr/>
          <p:nvPr/>
        </p:nvGrpSpPr>
        <p:grpSpPr>
          <a:xfrm>
            <a:off x="7980727" y="3505791"/>
            <a:ext cx="1500940" cy="3021390"/>
            <a:chOff x="10154658" y="3198131"/>
            <a:chExt cx="1500940" cy="3021390"/>
          </a:xfrm>
        </p:grpSpPr>
        <p:sp>
          <p:nvSpPr>
            <p:cNvPr id="144" name="Oval 143">
              <a:extLst>
                <a:ext uri="{FF2B5EF4-FFF2-40B4-BE49-F238E27FC236}">
                  <a16:creationId xmlns:a16="http://schemas.microsoft.com/office/drawing/2014/main" id="{5FBF8A7A-D356-4047-8DE9-7379484F3B97}"/>
                </a:ext>
              </a:extLst>
            </p:cNvPr>
            <p:cNvSpPr/>
            <p:nvPr/>
          </p:nvSpPr>
          <p:spPr>
            <a:xfrm>
              <a:off x="10758204" y="4429721"/>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45" name="Freeform: Shape 144">
              <a:extLst>
                <a:ext uri="{FF2B5EF4-FFF2-40B4-BE49-F238E27FC236}">
                  <a16:creationId xmlns:a16="http://schemas.microsoft.com/office/drawing/2014/main" id="{74128CC6-AFDA-4A24-AD06-4FF19D2C1239}"/>
                </a:ext>
              </a:extLst>
            </p:cNvPr>
            <p:cNvSpPr/>
            <p:nvPr/>
          </p:nvSpPr>
          <p:spPr>
            <a:xfrm>
              <a:off x="11098402" y="3431532"/>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60D3084B-6DFB-4F5E-B327-6CCDFC932C0C}"/>
                </a:ext>
              </a:extLst>
            </p:cNvPr>
            <p:cNvSpPr/>
            <p:nvPr/>
          </p:nvSpPr>
          <p:spPr>
            <a:xfrm>
              <a:off x="10594455" y="4787411"/>
              <a:ext cx="203242"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E99B61A1-1335-4917-8B40-2AA1F1F5E6EB}"/>
                </a:ext>
              </a:extLst>
            </p:cNvPr>
            <p:cNvSpPr/>
            <p:nvPr/>
          </p:nvSpPr>
          <p:spPr>
            <a:xfrm>
              <a:off x="11229256" y="3198131"/>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148" name="Freeform: Shape 147">
              <a:extLst>
                <a:ext uri="{FF2B5EF4-FFF2-40B4-BE49-F238E27FC236}">
                  <a16:creationId xmlns:a16="http://schemas.microsoft.com/office/drawing/2014/main" id="{A75EF47F-76F7-4D73-9EC6-C6C15255B2B0}"/>
                </a:ext>
              </a:extLst>
            </p:cNvPr>
            <p:cNvSpPr/>
            <p:nvPr/>
          </p:nvSpPr>
          <p:spPr>
            <a:xfrm flipH="1">
              <a:off x="10520884" y="3435759"/>
              <a:ext cx="375619"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5DB19987-0716-4639-A05D-C3DB12ADF9B2}"/>
                </a:ext>
              </a:extLst>
            </p:cNvPr>
            <p:cNvSpPr/>
            <p:nvPr/>
          </p:nvSpPr>
          <p:spPr>
            <a:xfrm>
              <a:off x="10154658" y="3217953"/>
              <a:ext cx="42794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150" name="Rectangle 149">
              <a:extLst>
                <a:ext uri="{FF2B5EF4-FFF2-40B4-BE49-F238E27FC236}">
                  <a16:creationId xmlns:a16="http://schemas.microsoft.com/office/drawing/2014/main" id="{F1CC05DF-A322-4F27-9DE7-37DC5441D21D}"/>
                </a:ext>
              </a:extLst>
            </p:cNvPr>
            <p:cNvSpPr/>
            <p:nvPr/>
          </p:nvSpPr>
          <p:spPr>
            <a:xfrm>
              <a:off x="10524548" y="5890659"/>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p>
          </p:txBody>
        </p:sp>
      </p:grpSp>
      <p:graphicFrame>
        <p:nvGraphicFramePr>
          <p:cNvPr id="151" name="Table 27">
            <a:extLst>
              <a:ext uri="{FF2B5EF4-FFF2-40B4-BE49-F238E27FC236}">
                <a16:creationId xmlns:a16="http://schemas.microsoft.com/office/drawing/2014/main" id="{DAD73B0D-D5B8-42DD-A365-D86D249077C2}"/>
              </a:ext>
            </a:extLst>
          </p:cNvPr>
          <p:cNvGraphicFramePr>
            <a:graphicFrameLocks noGrp="1"/>
          </p:cNvGraphicFramePr>
          <p:nvPr/>
        </p:nvGraphicFramePr>
        <p:xfrm>
          <a:off x="7623569" y="3239009"/>
          <a:ext cx="396572" cy="552492"/>
        </p:xfrm>
        <a:graphic>
          <a:graphicData uri="http://schemas.openxmlformats.org/drawingml/2006/table">
            <a:tbl>
              <a:tblPr firstRow="1" bandRow="1">
                <a:tableStyleId>{5C22544A-7EE6-4342-B048-85BDC9FD1C3A}</a:tableStyleId>
              </a:tblPr>
              <a:tblGrid>
                <a:gridCol w="396572">
                  <a:extLst>
                    <a:ext uri="{9D8B030D-6E8A-4147-A177-3AD203B41FA5}">
                      <a16:colId xmlns:a16="http://schemas.microsoft.com/office/drawing/2014/main" val="2333277847"/>
                    </a:ext>
                  </a:extLst>
                </a:gridCol>
              </a:tblGrid>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777465214"/>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500856409"/>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567716443"/>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922016721"/>
                  </a:ext>
                </a:extLst>
              </a:tr>
            </a:tbl>
          </a:graphicData>
        </a:graphic>
      </p:graphicFrame>
      <p:graphicFrame>
        <p:nvGraphicFramePr>
          <p:cNvPr id="152" name="Table 151">
            <a:extLst>
              <a:ext uri="{FF2B5EF4-FFF2-40B4-BE49-F238E27FC236}">
                <a16:creationId xmlns:a16="http://schemas.microsoft.com/office/drawing/2014/main" id="{A6C4A7C2-A001-4D81-B90E-1E3BAA4AC309}"/>
              </a:ext>
            </a:extLst>
          </p:cNvPr>
          <p:cNvGraphicFramePr>
            <a:graphicFrameLocks noGrp="1"/>
          </p:cNvGraphicFramePr>
          <p:nvPr/>
        </p:nvGraphicFramePr>
        <p:xfrm>
          <a:off x="8689891" y="3241666"/>
          <a:ext cx="396572" cy="552492"/>
        </p:xfrm>
        <a:graphic>
          <a:graphicData uri="http://schemas.openxmlformats.org/drawingml/2006/table">
            <a:tbl>
              <a:tblPr firstRow="1" bandRow="1">
                <a:tableStyleId>{5C22544A-7EE6-4342-B048-85BDC9FD1C3A}</a:tableStyleId>
              </a:tblPr>
              <a:tblGrid>
                <a:gridCol w="396572">
                  <a:extLst>
                    <a:ext uri="{9D8B030D-6E8A-4147-A177-3AD203B41FA5}">
                      <a16:colId xmlns:a16="http://schemas.microsoft.com/office/drawing/2014/main" val="2333277847"/>
                    </a:ext>
                  </a:extLst>
                </a:gridCol>
              </a:tblGrid>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7465214"/>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856409"/>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716443"/>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2016721"/>
                  </a:ext>
                </a:extLst>
              </a:tr>
            </a:tbl>
          </a:graphicData>
        </a:graphic>
      </p:graphicFrame>
      <p:graphicFrame>
        <p:nvGraphicFramePr>
          <p:cNvPr id="153" name="Table 152">
            <a:extLst>
              <a:ext uri="{FF2B5EF4-FFF2-40B4-BE49-F238E27FC236}">
                <a16:creationId xmlns:a16="http://schemas.microsoft.com/office/drawing/2014/main" id="{DDA937E2-DF35-4730-A2AB-E14001CB0F87}"/>
              </a:ext>
            </a:extLst>
          </p:cNvPr>
          <p:cNvGraphicFramePr>
            <a:graphicFrameLocks noGrp="1"/>
          </p:cNvGraphicFramePr>
          <p:nvPr/>
        </p:nvGraphicFramePr>
        <p:xfrm>
          <a:off x="8703824" y="6139428"/>
          <a:ext cx="396572" cy="552492"/>
        </p:xfrm>
        <a:graphic>
          <a:graphicData uri="http://schemas.openxmlformats.org/drawingml/2006/table">
            <a:tbl>
              <a:tblPr firstRow="1" bandRow="1">
                <a:tableStyleId>{5C22544A-7EE6-4342-B048-85BDC9FD1C3A}</a:tableStyleId>
              </a:tblPr>
              <a:tblGrid>
                <a:gridCol w="396572">
                  <a:extLst>
                    <a:ext uri="{9D8B030D-6E8A-4147-A177-3AD203B41FA5}">
                      <a16:colId xmlns:a16="http://schemas.microsoft.com/office/drawing/2014/main" val="2333277847"/>
                    </a:ext>
                  </a:extLst>
                </a:gridCol>
              </a:tblGrid>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7465214"/>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856409"/>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716443"/>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2016721"/>
                  </a:ext>
                </a:extLst>
              </a:tr>
            </a:tbl>
          </a:graphicData>
        </a:graphic>
      </p:graphicFrame>
      <p:sp>
        <p:nvSpPr>
          <p:cNvPr id="154" name="TextBox 153">
            <a:extLst>
              <a:ext uri="{FF2B5EF4-FFF2-40B4-BE49-F238E27FC236}">
                <a16:creationId xmlns:a16="http://schemas.microsoft.com/office/drawing/2014/main" id="{D4A98F33-A5F4-49FD-B057-C57FE0F8868D}"/>
              </a:ext>
            </a:extLst>
          </p:cNvPr>
          <p:cNvSpPr txBox="1"/>
          <p:nvPr/>
        </p:nvSpPr>
        <p:spPr>
          <a:xfrm>
            <a:off x="1926870" y="5281387"/>
            <a:ext cx="3413114" cy="461665"/>
          </a:xfrm>
          <a:prstGeom prst="rect">
            <a:avLst/>
          </a:prstGeom>
          <a:noFill/>
        </p:spPr>
        <p:txBody>
          <a:bodyPr wrap="none" rtlCol="0">
            <a:spAutoFit/>
          </a:bodyPr>
          <a:lstStyle/>
          <a:p>
            <a:r>
              <a:rPr lang="en-US" sz="2400">
                <a:latin typeface="Consolas" panose="020B0609020204030204" pitchFamily="49" charset="0"/>
              </a:rPr>
              <a:t>$ ./run.sh </a:t>
            </a:r>
            <a:r>
              <a:rPr lang="en-US" sz="2400" err="1">
                <a:latin typeface="Consolas" panose="020B0609020204030204" pitchFamily="49" charset="0"/>
              </a:rPr>
              <a:t>main.out</a:t>
            </a:r>
            <a:endParaRPr lang="en-US" sz="2400">
              <a:latin typeface="Consolas" panose="020B0609020204030204" pitchFamily="49" charset="0"/>
            </a:endParaRPr>
          </a:p>
        </p:txBody>
      </p:sp>
    </p:spTree>
    <p:extLst>
      <p:ext uri="{BB962C8B-B14F-4D97-AF65-F5344CB8AC3E}">
        <p14:creationId xmlns:p14="http://schemas.microsoft.com/office/powerpoint/2010/main" val="52250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57FC-5804-4A19-85DB-C05D217FDD40}"/>
              </a:ext>
            </a:extLst>
          </p:cNvPr>
          <p:cNvSpPr>
            <a:spLocks noGrp="1"/>
          </p:cNvSpPr>
          <p:nvPr>
            <p:ph type="title"/>
          </p:nvPr>
        </p:nvSpPr>
        <p:spPr>
          <a:xfrm>
            <a:off x="230819" y="-322387"/>
            <a:ext cx="10515600" cy="1325563"/>
          </a:xfrm>
        </p:spPr>
        <p:txBody>
          <a:bodyPr/>
          <a:lstStyle/>
          <a:p>
            <a:r>
              <a:rPr lang="en-US"/>
              <a:t>Trouble Shooting (CONT’D)</a:t>
            </a:r>
          </a:p>
        </p:txBody>
      </p:sp>
      <p:sp>
        <p:nvSpPr>
          <p:cNvPr id="3" name="Content Placeholder 2">
            <a:extLst>
              <a:ext uri="{FF2B5EF4-FFF2-40B4-BE49-F238E27FC236}">
                <a16:creationId xmlns:a16="http://schemas.microsoft.com/office/drawing/2014/main" id="{197E7FD8-1C74-496F-8EC9-725B656CE709}"/>
              </a:ext>
            </a:extLst>
          </p:cNvPr>
          <p:cNvSpPr>
            <a:spLocks noGrp="1"/>
          </p:cNvSpPr>
          <p:nvPr>
            <p:ph idx="1"/>
          </p:nvPr>
        </p:nvSpPr>
        <p:spPr>
          <a:xfrm>
            <a:off x="174594" y="608090"/>
            <a:ext cx="11842812" cy="6143347"/>
          </a:xfrm>
          <a:solidFill>
            <a:schemeClr val="tx1"/>
          </a:solidFill>
        </p:spPr>
        <p:txBody>
          <a:bodyPr>
            <a:noAutofit/>
          </a:bodyPr>
          <a:lstStyle/>
          <a:p>
            <a:pPr marL="0" indent="0">
              <a:buNone/>
            </a:pPr>
            <a:r>
              <a:rPr lang="en-US" sz="2000" dirty="0">
                <a:solidFill>
                  <a:srgbClr val="CCCCCC"/>
                </a:solidFill>
                <a:effectLst/>
                <a:latin typeface="Cascadia Mono" panose="020B0609020000020004" pitchFamily="49" charset="0"/>
              </a:rPr>
              <a:t>Active SEs:</a:t>
            </a:r>
            <a:br>
              <a:rPr lang="en-US" sz="2000" dirty="0">
                <a:solidFill>
                  <a:srgbClr val="CCCCCC"/>
                </a:solidFill>
                <a:effectLst/>
                <a:latin typeface="Cascadia Mono" panose="020B0609020000020004" pitchFamily="49" charset="0"/>
              </a:rPr>
            </a:br>
            <a:r>
              <a:rPr lang="en-US" sz="2000" dirty="0" err="1">
                <a:solidFill>
                  <a:srgbClr val="CCCCCC"/>
                </a:solidFill>
                <a:effectLst/>
                <a:latin typeface="Cascadia Mono" panose="020B0609020000020004" pitchFamily="49" charset="0"/>
              </a:rPr>
              <a:t>dma</a:t>
            </a:r>
            <a:r>
              <a:rPr lang="en-US" sz="2000" dirty="0">
                <a:solidFill>
                  <a:srgbClr val="CCCCCC"/>
                </a:solidFill>
                <a:effectLst/>
                <a:latin typeface="Cascadia Mono" panose="020B0609020000020004" pitchFamily="49" charset="0"/>
              </a:rPr>
              <a:t>-&gt;port dim[0]: stride=0, </a:t>
            </a:r>
            <a:r>
              <a:rPr lang="en-US" sz="2000" dirty="0" err="1">
                <a:solidFill>
                  <a:srgbClr val="CCCCCC"/>
                </a:solidFill>
                <a:effectLst/>
                <a:latin typeface="Cascadia Mono" panose="020B0609020000020004" pitchFamily="49" charset="0"/>
              </a:rPr>
              <a:t>trip_cnt</a:t>
            </a:r>
            <a:r>
              <a:rPr lang="en-US" sz="2000" dirty="0">
                <a:solidFill>
                  <a:srgbClr val="CCCCCC"/>
                </a:solidFill>
                <a:effectLst/>
                <a:latin typeface="Cascadia Mono" panose="020B0609020000020004" pitchFamily="49" charset="0"/>
              </a:rPr>
              <a:t>=0/1, stretch=0 innermost: current=81856, </a:t>
            </a:r>
            <a:r>
              <a:rPr lang="en-US" sz="2000" dirty="0" err="1">
                <a:solidFill>
                  <a:srgbClr val="CCCCCC"/>
                </a:solidFill>
                <a:effectLst/>
                <a:latin typeface="Cascadia Mono" panose="020B0609020000020004" pitchFamily="49" charset="0"/>
              </a:rPr>
              <a:t>acc_size</a:t>
            </a:r>
            <a:r>
              <a:rPr lang="en-US" sz="2000" dirty="0">
                <a:solidFill>
                  <a:srgbClr val="CCCCCC"/>
                </a:solidFill>
                <a:effectLst/>
                <a:latin typeface="Cascadia Mono" panose="020B0609020000020004" pitchFamily="49" charset="0"/>
              </a:rPr>
              <a:t>=568/4096 </a:t>
            </a:r>
            <a:r>
              <a:rPr lang="en-US" sz="2000" dirty="0" err="1">
                <a:solidFill>
                  <a:srgbClr val="CCCCCC"/>
                </a:solidFill>
                <a:effectLst/>
                <a:latin typeface="Cascadia Mono" panose="020B0609020000020004" pitchFamily="49" charset="0"/>
              </a:rPr>
              <a:t>in_port</a:t>
            </a:r>
            <a:r>
              <a:rPr lang="en-US" sz="2000" dirty="0">
                <a:solidFill>
                  <a:srgbClr val="CCCCCC"/>
                </a:solidFill>
                <a:effectLst/>
                <a:latin typeface="Cascadia Mono" panose="020B0609020000020004" pitchFamily="49" charset="0"/>
              </a:rPr>
              <a:t>=1(A) </a:t>
            </a:r>
            <a:r>
              <a:rPr lang="en-US" sz="2000" dirty="0" err="1">
                <a:solidFill>
                  <a:srgbClr val="CCCCCC"/>
                </a:solidFill>
                <a:effectLst/>
                <a:latin typeface="Cascadia Mono" panose="020B0609020000020004" pitchFamily="49" charset="0"/>
              </a:rPr>
              <a:t>repeat_in</a:t>
            </a:r>
            <a:r>
              <a:rPr lang="en-US" sz="2000" dirty="0">
                <a:solidFill>
                  <a:srgbClr val="CCCCCC"/>
                </a:solidFill>
                <a:effectLst/>
                <a:latin typeface="Cascadia Mono" panose="020B0609020000020004" pitchFamily="49" charset="0"/>
              </a:rPr>
              <a:t>=1 stretch=0 ACTIVE</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port-&gt;</a:t>
            </a:r>
            <a:r>
              <a:rPr lang="en-US" sz="2000" dirty="0" err="1">
                <a:solidFill>
                  <a:srgbClr val="CCCCCC"/>
                </a:solidFill>
                <a:effectLst/>
                <a:latin typeface="Cascadia Mono" panose="020B0609020000020004" pitchFamily="49" charset="0"/>
              </a:rPr>
              <a:t>dma</a:t>
            </a:r>
            <a:r>
              <a:rPr lang="en-US" sz="2000" dirty="0">
                <a:solidFill>
                  <a:srgbClr val="CCCCCC"/>
                </a:solidFill>
                <a:effectLst/>
                <a:latin typeface="Cascadia Mono" panose="020B0609020000020004" pitchFamily="49" charset="0"/>
              </a:rPr>
              <a:t> dim[0]: stride=0, </a:t>
            </a:r>
            <a:r>
              <a:rPr lang="en-US" sz="2000" dirty="0" err="1">
                <a:solidFill>
                  <a:srgbClr val="CCCCCC"/>
                </a:solidFill>
                <a:effectLst/>
                <a:latin typeface="Cascadia Mono" panose="020B0609020000020004" pitchFamily="49" charset="0"/>
              </a:rPr>
              <a:t>trip_cnt</a:t>
            </a:r>
            <a:r>
              <a:rPr lang="en-US" sz="2000" dirty="0">
                <a:solidFill>
                  <a:srgbClr val="CCCCCC"/>
                </a:solidFill>
                <a:effectLst/>
                <a:latin typeface="Cascadia Mono" panose="020B0609020000020004" pitchFamily="49" charset="0"/>
              </a:rPr>
              <a:t>=0/1, stretch=0 innermost: current=73096, </a:t>
            </a:r>
            <a:r>
              <a:rPr lang="en-US" sz="2000" dirty="0" err="1">
                <a:solidFill>
                  <a:srgbClr val="CCCCCC"/>
                </a:solidFill>
                <a:effectLst/>
                <a:latin typeface="Cascadia Mono" panose="020B0609020000020004" pitchFamily="49" charset="0"/>
              </a:rPr>
              <a:t>acc_size</a:t>
            </a:r>
            <a:r>
              <a:rPr lang="en-US" sz="2000" dirty="0">
                <a:solidFill>
                  <a:srgbClr val="CCCCCC"/>
                </a:solidFill>
                <a:effectLst/>
                <a:latin typeface="Cascadia Mono" panose="020B0609020000020004" pitchFamily="49" charset="0"/>
              </a:rPr>
              <a:t>=0/4096 </a:t>
            </a:r>
            <a:r>
              <a:rPr lang="en-US" sz="2000" dirty="0" err="1">
                <a:solidFill>
                  <a:srgbClr val="CCCCCC"/>
                </a:solidFill>
                <a:effectLst/>
                <a:latin typeface="Cascadia Mono" panose="020B0609020000020004" pitchFamily="49" charset="0"/>
              </a:rPr>
              <a:t>out_port</a:t>
            </a:r>
            <a:r>
              <a:rPr lang="en-US" sz="2000" dirty="0">
                <a:solidFill>
                  <a:srgbClr val="CCCCCC"/>
                </a:solidFill>
                <a:effectLst/>
                <a:latin typeface="Cascadia Mono" panose="020B0609020000020004" pitchFamily="49" charset="0"/>
              </a:rPr>
              <a:t>=0(C) garbage=0 ACTIVE</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Waiting SEs: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Non-empty buffers:</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Ports:</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 Port 1 A: Mem Size: 3 Num Ready: 8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 Port 0 B: Mem Size: 0 Num Ready: 0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Ind In Port 23: Mem Size: 0 Num Ready: 0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Ind In Port 24: Mem Size: 0 Num Ready: 0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Ind In Port 25: Mem Size: 0 Num Ready: 0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Ind In Port 26: Mem Size: 0 Num Ready: 0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Ind In Port 27: Mem Size: 0 Num Ready: 0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Ind In Port 28: Mem Size: 0 Num Ready: 0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Ind In Port 29: Mem Size: 0 Num Ready: 0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Ind In Port 30: Mem Size: 0 Num Ready: 0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Ind In Port 31: Mem Size: 0 Num Ready: 0 Rem writes: 0</a:t>
            </a:r>
            <a:br>
              <a:rPr lang="en-US" sz="2000" dirty="0">
                <a:solidFill>
                  <a:srgbClr val="CCCCCC"/>
                </a:solidFill>
                <a:effectLst/>
                <a:latin typeface="Cascadia Mono" panose="020B0609020000020004" pitchFamily="49" charset="0"/>
              </a:rPr>
            </a:br>
            <a:r>
              <a:rPr lang="en-US" sz="2000" dirty="0">
                <a:solidFill>
                  <a:srgbClr val="CCCCCC"/>
                </a:solidFill>
                <a:effectLst/>
                <a:latin typeface="Cascadia Mono" panose="020B0609020000020004" pitchFamily="49" charset="0"/>
              </a:rPr>
              <a:t>Out Port 0 C: In Flight: 0 Num Ready: 0 Mem Size: 0</a:t>
            </a:r>
            <a:endParaRPr lang="en-US" sz="2000" dirty="0">
              <a:effectLst/>
              <a:latin typeface="Cascadia Mono" panose="020B0609020000020004" pitchFamily="49" charset="0"/>
            </a:endParaRPr>
          </a:p>
          <a:p>
            <a:pPr marL="0" indent="0">
              <a:buNone/>
            </a:pPr>
            <a:endParaRPr lang="en-US" sz="2000" dirty="0"/>
          </a:p>
        </p:txBody>
      </p:sp>
      <p:sp>
        <p:nvSpPr>
          <p:cNvPr id="4" name="Slide Number Placeholder 3">
            <a:extLst>
              <a:ext uri="{FF2B5EF4-FFF2-40B4-BE49-F238E27FC236}">
                <a16:creationId xmlns:a16="http://schemas.microsoft.com/office/drawing/2014/main" id="{65E76325-F5D9-4420-8092-7ACCAC7ADB86}"/>
              </a:ext>
            </a:extLst>
          </p:cNvPr>
          <p:cNvSpPr>
            <a:spLocks noGrp="1"/>
          </p:cNvSpPr>
          <p:nvPr>
            <p:ph type="sldNum" sz="quarter" idx="12"/>
          </p:nvPr>
        </p:nvSpPr>
        <p:spPr/>
        <p:txBody>
          <a:bodyPr/>
          <a:lstStyle/>
          <a:p>
            <a:fld id="{EDF8450E-FDF9-4F41-A28F-AA4259C26FE6}" type="slidenum">
              <a:rPr lang="en-US" smtClean="0"/>
              <a:t>16</a:t>
            </a:fld>
            <a:endParaRPr lang="en-US"/>
          </a:p>
        </p:txBody>
      </p:sp>
      <p:sp>
        <p:nvSpPr>
          <p:cNvPr id="5" name="Rectangle 4">
            <a:extLst>
              <a:ext uri="{FF2B5EF4-FFF2-40B4-BE49-F238E27FC236}">
                <a16:creationId xmlns:a16="http://schemas.microsoft.com/office/drawing/2014/main" id="{FB3B7EEA-A891-4BB4-9E06-67AAEC179AF9}"/>
              </a:ext>
            </a:extLst>
          </p:cNvPr>
          <p:cNvSpPr/>
          <p:nvPr/>
        </p:nvSpPr>
        <p:spPr>
          <a:xfrm>
            <a:off x="227268" y="855364"/>
            <a:ext cx="11461812" cy="1199679"/>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6" name="Rectangle 5">
            <a:extLst>
              <a:ext uri="{FF2B5EF4-FFF2-40B4-BE49-F238E27FC236}">
                <a16:creationId xmlns:a16="http://schemas.microsoft.com/office/drawing/2014/main" id="{47DF9A24-F981-424B-8C03-8B8C3060FCA8}"/>
              </a:ext>
            </a:extLst>
          </p:cNvPr>
          <p:cNvSpPr/>
          <p:nvPr/>
        </p:nvSpPr>
        <p:spPr>
          <a:xfrm>
            <a:off x="174594" y="2746938"/>
            <a:ext cx="7902606" cy="682062"/>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7" name="Rectangle 6">
            <a:extLst>
              <a:ext uri="{FF2B5EF4-FFF2-40B4-BE49-F238E27FC236}">
                <a16:creationId xmlns:a16="http://schemas.microsoft.com/office/drawing/2014/main" id="{F041AF90-D9DA-469D-B1ED-534A929DEDFC}"/>
              </a:ext>
            </a:extLst>
          </p:cNvPr>
          <p:cNvSpPr/>
          <p:nvPr/>
        </p:nvSpPr>
        <p:spPr>
          <a:xfrm>
            <a:off x="223947" y="5778631"/>
            <a:ext cx="7902606" cy="47128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Tree>
    <p:extLst>
      <p:ext uri="{BB962C8B-B14F-4D97-AF65-F5344CB8AC3E}">
        <p14:creationId xmlns:p14="http://schemas.microsoft.com/office/powerpoint/2010/main" val="122998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3" y="0"/>
            <a:ext cx="10515600" cy="1325563"/>
          </a:xfrm>
        </p:spPr>
        <p:txBody>
          <a:bodyPr/>
          <a:lstStyle/>
          <a:p>
            <a:r>
              <a:rPr lang="en-US"/>
              <a:t>Roadmap</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986970"/>
            <a:ext cx="11274697" cy="6236790"/>
          </a:xfrm>
        </p:spPr>
        <p:txBody>
          <a:bodyPr>
            <a:normAutofit/>
          </a:bodyPr>
          <a:lstStyle/>
          <a:p>
            <a:r>
              <a:rPr lang="en-US" sz="4000" b="1">
                <a:solidFill>
                  <a:schemeClr val="bg1">
                    <a:lumMod val="65000"/>
                  </a:schemeClr>
                </a:solidFill>
              </a:rPr>
              <a:t>Background: Decoupled Spatial Architectures</a:t>
            </a:r>
            <a:endParaRPr lang="en-US" sz="3600">
              <a:solidFill>
                <a:schemeClr val="bg1">
                  <a:lumMod val="65000"/>
                </a:schemeClr>
              </a:solidFill>
            </a:endParaRPr>
          </a:p>
          <a:p>
            <a:r>
              <a:rPr lang="en-US" sz="4000" b="1"/>
              <a:t>Hands-on Exercises</a:t>
            </a:r>
          </a:p>
          <a:p>
            <a:pPr lvl="1"/>
            <a:r>
              <a:rPr lang="en-US" sz="3600" b="1"/>
              <a:t>Basics of Decoupled-Spatial Architecture Infra</a:t>
            </a:r>
          </a:p>
          <a:p>
            <a:pPr lvl="2"/>
            <a:r>
              <a:rPr lang="en-US" sz="3200" b="1"/>
              <a:t>Example 1: Vector Add</a:t>
            </a:r>
          </a:p>
          <a:p>
            <a:pPr lvl="2"/>
            <a:r>
              <a:rPr lang="en-US" sz="3200" b="1"/>
              <a:t>Example 2: Vector Normalization</a:t>
            </a:r>
          </a:p>
          <a:p>
            <a:pPr lvl="3"/>
            <a:r>
              <a:rPr lang="en-US" sz="3000" b="1"/>
              <a:t>Predicated Accumulator</a:t>
            </a:r>
          </a:p>
          <a:p>
            <a:pPr lvl="3"/>
            <a:r>
              <a:rPr lang="en-US" sz="3000" b="1"/>
              <a:t>Multi-DFG Graph</a:t>
            </a:r>
          </a:p>
          <a:p>
            <a:pPr lvl="3"/>
            <a:r>
              <a:rPr lang="en-US" sz="3000" b="1"/>
              <a:t>Programmable Ports</a:t>
            </a:r>
          </a:p>
          <a:p>
            <a:pPr lvl="1"/>
            <a:r>
              <a:rPr lang="en-US" sz="3600" b="1">
                <a:solidFill>
                  <a:schemeClr val="bg1">
                    <a:lumMod val="65000"/>
                  </a:schemeClr>
                </a:solidFill>
              </a:rPr>
              <a:t>Advanced DSA Programming</a:t>
            </a:r>
          </a:p>
          <a:p>
            <a:pPr lvl="1"/>
            <a:r>
              <a:rPr lang="en-US" sz="3600" b="1">
                <a:solidFill>
                  <a:schemeClr val="bg1">
                    <a:lumMod val="65000"/>
                  </a:schemeClr>
                </a:solidFill>
              </a:rPr>
              <a:t>Compiling High-Level Lang. to DSA</a:t>
            </a:r>
          </a:p>
          <a:p>
            <a:pPr lvl="1"/>
            <a:r>
              <a:rPr lang="en-US" sz="3600" b="1">
                <a:solidFill>
                  <a:schemeClr val="bg1">
                    <a:lumMod val="65000"/>
                  </a:schemeClr>
                </a:solidFill>
              </a:rPr>
              <a:t>Composing a Spatial Architecture</a:t>
            </a:r>
          </a:p>
        </p:txBody>
      </p:sp>
      <p:sp>
        <p:nvSpPr>
          <p:cNvPr id="4" name="Slide Number Placeholder 3">
            <a:extLst>
              <a:ext uri="{FF2B5EF4-FFF2-40B4-BE49-F238E27FC236}">
                <a16:creationId xmlns:a16="http://schemas.microsoft.com/office/drawing/2014/main" id="{7D7A9701-23DB-4B67-A2DB-753CE5241488}"/>
              </a:ext>
            </a:extLst>
          </p:cNvPr>
          <p:cNvSpPr>
            <a:spLocks noGrp="1"/>
          </p:cNvSpPr>
          <p:nvPr>
            <p:ph type="sldNum" sz="quarter" idx="12"/>
          </p:nvPr>
        </p:nvSpPr>
        <p:spPr/>
        <p:txBody>
          <a:bodyPr/>
          <a:lstStyle/>
          <a:p>
            <a:fld id="{EDF8450E-FDF9-4F41-A28F-AA4259C26FE6}" type="slidenum">
              <a:rPr lang="en-US" smtClean="0"/>
              <a:t>17</a:t>
            </a:fld>
            <a:endParaRPr lang="en-US"/>
          </a:p>
        </p:txBody>
      </p:sp>
    </p:spTree>
    <p:extLst>
      <p:ext uri="{BB962C8B-B14F-4D97-AF65-F5344CB8AC3E}">
        <p14:creationId xmlns:p14="http://schemas.microsoft.com/office/powerpoint/2010/main" val="409856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0C064B-3645-4275-A81A-160F2DDCF420}"/>
              </a:ext>
            </a:extLst>
          </p:cNvPr>
          <p:cNvSpPr/>
          <p:nvPr/>
        </p:nvSpPr>
        <p:spPr>
          <a:xfrm>
            <a:off x="662945" y="3347432"/>
            <a:ext cx="4965898" cy="738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31C9D52-BF92-4A8F-89B3-8CB142C876CA}"/>
              </a:ext>
            </a:extLst>
          </p:cNvPr>
          <p:cNvSpPr/>
          <p:nvPr/>
        </p:nvSpPr>
        <p:spPr>
          <a:xfrm>
            <a:off x="662944" y="2979350"/>
            <a:ext cx="4964017" cy="3173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BF99D4E-574E-470D-9225-424CCEFD7A53}"/>
              </a:ext>
            </a:extLst>
          </p:cNvPr>
          <p:cNvSpPr/>
          <p:nvPr/>
        </p:nvSpPr>
        <p:spPr>
          <a:xfrm>
            <a:off x="662945" y="2188741"/>
            <a:ext cx="4965898" cy="738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1FC42-C078-4B33-A617-8DE6C8A9D413}"/>
              </a:ext>
            </a:extLst>
          </p:cNvPr>
          <p:cNvSpPr>
            <a:spLocks noGrp="1"/>
          </p:cNvSpPr>
          <p:nvPr>
            <p:ph type="title"/>
          </p:nvPr>
        </p:nvSpPr>
        <p:spPr>
          <a:xfrm>
            <a:off x="548759" y="140643"/>
            <a:ext cx="10753806" cy="1325563"/>
          </a:xfrm>
        </p:spPr>
        <p:txBody>
          <a:bodyPr/>
          <a:lstStyle/>
          <a:p>
            <a:r>
              <a:rPr lang="en-US" dirty="0"/>
              <a:t>Example 2: Vector Normalization</a:t>
            </a:r>
            <a:br>
              <a:rPr lang="en-US" dirty="0"/>
            </a:br>
            <a:r>
              <a:rPr lang="en-US" dirty="0"/>
              <a:t>(manual/02_vector_norm)</a:t>
            </a:r>
          </a:p>
        </p:txBody>
      </p:sp>
      <p:sp>
        <p:nvSpPr>
          <p:cNvPr id="4" name="Slide Number Placeholder 3">
            <a:extLst>
              <a:ext uri="{FF2B5EF4-FFF2-40B4-BE49-F238E27FC236}">
                <a16:creationId xmlns:a16="http://schemas.microsoft.com/office/drawing/2014/main" id="{7F6B0B26-AC72-4C6D-99B3-CF6F04D043D1}"/>
              </a:ext>
            </a:extLst>
          </p:cNvPr>
          <p:cNvSpPr>
            <a:spLocks noGrp="1"/>
          </p:cNvSpPr>
          <p:nvPr>
            <p:ph type="sldNum" sz="quarter" idx="12"/>
          </p:nvPr>
        </p:nvSpPr>
        <p:spPr/>
        <p:txBody>
          <a:bodyPr/>
          <a:lstStyle/>
          <a:p>
            <a:fld id="{EDF8450E-FDF9-4F41-A28F-AA4259C26FE6}" type="slidenum">
              <a:rPr lang="en-US" smtClean="0"/>
              <a:t>18</a:t>
            </a:fld>
            <a:endParaRPr lang="en-US"/>
          </a:p>
        </p:txBody>
      </p:sp>
      <p:sp>
        <p:nvSpPr>
          <p:cNvPr id="6" name="TextBox 5">
            <a:extLst>
              <a:ext uri="{FF2B5EF4-FFF2-40B4-BE49-F238E27FC236}">
                <a16:creationId xmlns:a16="http://schemas.microsoft.com/office/drawing/2014/main" id="{AF9CAC18-C004-48AE-AC87-75B52FCFCF54}"/>
              </a:ext>
            </a:extLst>
          </p:cNvPr>
          <p:cNvSpPr txBox="1"/>
          <p:nvPr/>
        </p:nvSpPr>
        <p:spPr>
          <a:xfrm>
            <a:off x="599868" y="1809292"/>
            <a:ext cx="5146594" cy="2308324"/>
          </a:xfrm>
          <a:prstGeom prst="rect">
            <a:avLst/>
          </a:prstGeom>
          <a:noFill/>
          <a:ln>
            <a:solidFill>
              <a:schemeClr val="tx1"/>
            </a:solidFill>
          </a:ln>
        </p:spPr>
        <p:txBody>
          <a:bodyPr wrap="square">
            <a:spAutoFit/>
          </a:bodyPr>
          <a:lstStyle/>
          <a:p>
            <a:r>
              <a:rPr lang="en-US" sz="2400" dirty="0">
                <a:ln>
                  <a:solidFill>
                    <a:schemeClr val="tx1"/>
                  </a:solidFill>
                </a:ln>
                <a:effectLst/>
                <a:latin typeface="Courier New" panose="02070309020205020404" pitchFamily="49" charset="0"/>
                <a:cs typeface="Courier New" panose="02070309020205020404" pitchFamily="49" charset="0"/>
              </a:rPr>
              <a:t>double norm = 0.0;</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for (int i = 0; i &lt; n; ++i)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  norm += a[i] * a[i];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norm = 1.0 / sqrt(norm);</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for (int i = 0; i &lt; n; ++i)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  a[i] = a[i] * norm;</a:t>
            </a:r>
          </a:p>
        </p:txBody>
      </p:sp>
      <p:sp>
        <p:nvSpPr>
          <p:cNvPr id="60" name="Freeform: Shape 59">
            <a:extLst>
              <a:ext uri="{FF2B5EF4-FFF2-40B4-BE49-F238E27FC236}">
                <a16:creationId xmlns:a16="http://schemas.microsoft.com/office/drawing/2014/main" id="{E7DBE2E0-3A57-4F6B-9F4D-A116BA73E33A}"/>
              </a:ext>
            </a:extLst>
          </p:cNvPr>
          <p:cNvSpPr/>
          <p:nvPr/>
        </p:nvSpPr>
        <p:spPr>
          <a:xfrm>
            <a:off x="424499" y="2724681"/>
            <a:ext cx="622184" cy="399636"/>
          </a:xfrm>
          <a:custGeom>
            <a:avLst/>
            <a:gdLst>
              <a:gd name="connsiteX0" fmla="*/ 622184 w 622184"/>
              <a:gd name="connsiteY0" fmla="*/ 33876 h 519882"/>
              <a:gd name="connsiteX1" fmla="*/ 58304 w 622184"/>
              <a:gd name="connsiteY1" fmla="*/ 44036 h 519882"/>
              <a:gd name="connsiteX2" fmla="*/ 37984 w 622184"/>
              <a:gd name="connsiteY2" fmla="*/ 465676 h 519882"/>
              <a:gd name="connsiteX3" fmla="*/ 236104 w 622184"/>
              <a:gd name="connsiteY3" fmla="*/ 501236 h 519882"/>
            </a:gdLst>
            <a:ahLst/>
            <a:cxnLst>
              <a:cxn ang="0">
                <a:pos x="connsiteX0" y="connsiteY0"/>
              </a:cxn>
              <a:cxn ang="0">
                <a:pos x="connsiteX1" y="connsiteY1"/>
              </a:cxn>
              <a:cxn ang="0">
                <a:pos x="connsiteX2" y="connsiteY2"/>
              </a:cxn>
              <a:cxn ang="0">
                <a:pos x="connsiteX3" y="connsiteY3"/>
              </a:cxn>
            </a:cxnLst>
            <a:rect l="l" t="t" r="r" b="b"/>
            <a:pathLst>
              <a:path w="622184" h="519882">
                <a:moveTo>
                  <a:pt x="622184" y="33876"/>
                </a:moveTo>
                <a:cubicBezTo>
                  <a:pt x="388927" y="2972"/>
                  <a:pt x="155671" y="-27931"/>
                  <a:pt x="58304" y="44036"/>
                </a:cubicBezTo>
                <a:cubicBezTo>
                  <a:pt x="-39063" y="116003"/>
                  <a:pt x="8351" y="389476"/>
                  <a:pt x="37984" y="465676"/>
                </a:cubicBezTo>
                <a:cubicBezTo>
                  <a:pt x="67617" y="541876"/>
                  <a:pt x="151860" y="521556"/>
                  <a:pt x="236104" y="501236"/>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C2CF7324-88C1-4DC7-BE92-17379F653932}"/>
              </a:ext>
            </a:extLst>
          </p:cNvPr>
          <p:cNvSpPr/>
          <p:nvPr/>
        </p:nvSpPr>
        <p:spPr>
          <a:xfrm>
            <a:off x="408385" y="3197104"/>
            <a:ext cx="643378" cy="689235"/>
          </a:xfrm>
          <a:custGeom>
            <a:avLst/>
            <a:gdLst>
              <a:gd name="connsiteX0" fmla="*/ 272538 w 643378"/>
              <a:gd name="connsiteY0" fmla="*/ 3413 h 689235"/>
              <a:gd name="connsiteX1" fmla="*/ 43938 w 643378"/>
              <a:gd name="connsiteY1" fmla="*/ 89773 h 689235"/>
              <a:gd name="connsiteX2" fmla="*/ 59178 w 643378"/>
              <a:gd name="connsiteY2" fmla="*/ 602853 h 689235"/>
              <a:gd name="connsiteX3" fmla="*/ 643378 w 643378"/>
              <a:gd name="connsiteY3" fmla="*/ 684133 h 689235"/>
            </a:gdLst>
            <a:ahLst/>
            <a:cxnLst>
              <a:cxn ang="0">
                <a:pos x="connsiteX0" y="connsiteY0"/>
              </a:cxn>
              <a:cxn ang="0">
                <a:pos x="connsiteX1" y="connsiteY1"/>
              </a:cxn>
              <a:cxn ang="0">
                <a:pos x="connsiteX2" y="connsiteY2"/>
              </a:cxn>
              <a:cxn ang="0">
                <a:pos x="connsiteX3" y="connsiteY3"/>
              </a:cxn>
            </a:cxnLst>
            <a:rect l="l" t="t" r="r" b="b"/>
            <a:pathLst>
              <a:path w="643378" h="689235">
                <a:moveTo>
                  <a:pt x="272538" y="3413"/>
                </a:moveTo>
                <a:cubicBezTo>
                  <a:pt x="176018" y="-3361"/>
                  <a:pt x="79498" y="-10134"/>
                  <a:pt x="43938" y="89773"/>
                </a:cubicBezTo>
                <a:cubicBezTo>
                  <a:pt x="8378" y="189680"/>
                  <a:pt x="-40729" y="503793"/>
                  <a:pt x="59178" y="602853"/>
                </a:cubicBezTo>
                <a:cubicBezTo>
                  <a:pt x="159085" y="701913"/>
                  <a:pt x="401231" y="693023"/>
                  <a:pt x="643378" y="684133"/>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B53C903-3A5A-4F9E-933E-3BC523708075}"/>
              </a:ext>
            </a:extLst>
          </p:cNvPr>
          <p:cNvSpPr txBox="1"/>
          <p:nvPr/>
        </p:nvSpPr>
        <p:spPr>
          <a:xfrm>
            <a:off x="117361" y="2663925"/>
            <a:ext cx="407286" cy="400110"/>
          </a:xfrm>
          <a:prstGeom prst="rect">
            <a:avLst/>
          </a:prstGeom>
          <a:noFill/>
        </p:spPr>
        <p:txBody>
          <a:bodyPr wrap="square" rtlCol="0">
            <a:spAutoFit/>
          </a:bodyPr>
          <a:lstStyle/>
          <a:p>
            <a:r>
              <a:rPr lang="en-US" sz="2000" b="0" i="0">
                <a:solidFill>
                  <a:srgbClr val="000000"/>
                </a:solidFill>
                <a:effectLst/>
                <a:latin typeface="Arial" panose="020B0604020202020204" pitchFamily="34" charset="0"/>
              </a:rPr>
              <a:t>❷</a:t>
            </a:r>
            <a:endParaRPr lang="en-US" sz="2000" b="1"/>
          </a:p>
        </p:txBody>
      </p:sp>
      <p:sp>
        <p:nvSpPr>
          <p:cNvPr id="38" name="TextBox 37">
            <a:extLst>
              <a:ext uri="{FF2B5EF4-FFF2-40B4-BE49-F238E27FC236}">
                <a16:creationId xmlns:a16="http://schemas.microsoft.com/office/drawing/2014/main" id="{F9909E81-9A4F-4607-BA30-89C07AD4B305}"/>
              </a:ext>
            </a:extLst>
          </p:cNvPr>
          <p:cNvSpPr txBox="1"/>
          <p:nvPr/>
        </p:nvSpPr>
        <p:spPr>
          <a:xfrm>
            <a:off x="4598502" y="2537157"/>
            <a:ext cx="407286" cy="400110"/>
          </a:xfrm>
          <a:prstGeom prst="rect">
            <a:avLst/>
          </a:prstGeom>
          <a:noFill/>
        </p:spPr>
        <p:txBody>
          <a:bodyPr wrap="square" rtlCol="0">
            <a:spAutoFit/>
          </a:bodyPr>
          <a:lstStyle/>
          <a:p>
            <a:r>
              <a:rPr lang="en-US" sz="2000"/>
              <a:t>❶</a:t>
            </a:r>
            <a:endParaRPr lang="en-US" sz="2000" b="1"/>
          </a:p>
        </p:txBody>
      </p:sp>
      <p:sp>
        <p:nvSpPr>
          <p:cNvPr id="64" name="TextBox 63">
            <a:extLst>
              <a:ext uri="{FF2B5EF4-FFF2-40B4-BE49-F238E27FC236}">
                <a16:creationId xmlns:a16="http://schemas.microsoft.com/office/drawing/2014/main" id="{8C065143-56B1-493A-B00E-19A827FE478C}"/>
              </a:ext>
            </a:extLst>
          </p:cNvPr>
          <p:cNvSpPr txBox="1"/>
          <p:nvPr/>
        </p:nvSpPr>
        <p:spPr>
          <a:xfrm>
            <a:off x="1816793" y="4921308"/>
            <a:ext cx="9073914" cy="523220"/>
          </a:xfrm>
          <a:prstGeom prst="rect">
            <a:avLst/>
          </a:prstGeom>
          <a:noFill/>
        </p:spPr>
        <p:txBody>
          <a:bodyPr wrap="square" rtlCol="0">
            <a:spAutoFit/>
          </a:bodyPr>
          <a:lstStyle/>
          <a:p>
            <a:r>
              <a:rPr lang="en-US" sz="2800"/>
              <a:t>❶ norm is finalized after </a:t>
            </a:r>
            <a:r>
              <a:rPr lang="en-US" sz="2800" b="1"/>
              <a:t>n times accumulation</a:t>
            </a:r>
            <a:r>
              <a:rPr lang="en-US" sz="2800"/>
              <a:t>.</a:t>
            </a:r>
            <a:endParaRPr lang="en-US" sz="2800" b="0" i="0">
              <a:solidFill>
                <a:srgbClr val="000000"/>
              </a:solidFill>
              <a:effectLst/>
            </a:endParaRPr>
          </a:p>
        </p:txBody>
      </p:sp>
      <p:sp>
        <p:nvSpPr>
          <p:cNvPr id="66" name="TextBox 65">
            <a:extLst>
              <a:ext uri="{FF2B5EF4-FFF2-40B4-BE49-F238E27FC236}">
                <a16:creationId xmlns:a16="http://schemas.microsoft.com/office/drawing/2014/main" id="{F2473D42-6EE2-496A-9238-931129DCBF5B}"/>
              </a:ext>
            </a:extLst>
          </p:cNvPr>
          <p:cNvSpPr txBox="1"/>
          <p:nvPr/>
        </p:nvSpPr>
        <p:spPr>
          <a:xfrm>
            <a:off x="94034" y="3301582"/>
            <a:ext cx="454725" cy="400110"/>
          </a:xfrm>
          <a:prstGeom prst="rect">
            <a:avLst/>
          </a:prstGeom>
          <a:noFill/>
        </p:spPr>
        <p:txBody>
          <a:bodyPr wrap="square">
            <a:spAutoFit/>
          </a:bodyPr>
          <a:lstStyle/>
          <a:p>
            <a:r>
              <a:rPr lang="en-US" sz="2000" b="0" i="0">
                <a:solidFill>
                  <a:srgbClr val="000000"/>
                </a:solidFill>
                <a:effectLst/>
                <a:latin typeface="Arial" panose="020B0604020202020204" pitchFamily="34" charset="0"/>
              </a:rPr>
              <a:t>❸</a:t>
            </a:r>
            <a:endParaRPr lang="en-US" sz="2000"/>
          </a:p>
        </p:txBody>
      </p:sp>
      <p:sp>
        <p:nvSpPr>
          <p:cNvPr id="143" name="Cloud 142">
            <a:extLst>
              <a:ext uri="{FF2B5EF4-FFF2-40B4-BE49-F238E27FC236}">
                <a16:creationId xmlns:a16="http://schemas.microsoft.com/office/drawing/2014/main" id="{30A8408E-DA22-484A-8627-A29CB5FEAD36}"/>
              </a:ext>
            </a:extLst>
          </p:cNvPr>
          <p:cNvSpPr/>
          <p:nvPr/>
        </p:nvSpPr>
        <p:spPr>
          <a:xfrm>
            <a:off x="6853562" y="1744339"/>
            <a:ext cx="4261282" cy="286317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AA87CBE-8092-4837-823F-C0D41E32DCF8}"/>
              </a:ext>
            </a:extLst>
          </p:cNvPr>
          <p:cNvSpPr/>
          <p:nvPr/>
        </p:nvSpPr>
        <p:spPr>
          <a:xfrm>
            <a:off x="7529117" y="2196911"/>
            <a:ext cx="411480"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8" name="Rectangle 67">
            <a:extLst>
              <a:ext uri="{FF2B5EF4-FFF2-40B4-BE49-F238E27FC236}">
                <a16:creationId xmlns:a16="http://schemas.microsoft.com/office/drawing/2014/main" id="{6F8D76F8-BAA2-443A-A960-3FF269BA660C}"/>
              </a:ext>
            </a:extLst>
          </p:cNvPr>
          <p:cNvSpPr/>
          <p:nvPr/>
        </p:nvSpPr>
        <p:spPr>
          <a:xfrm>
            <a:off x="8683827" y="2167763"/>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70" name="Straight Arrow Connector 69">
            <a:extLst>
              <a:ext uri="{FF2B5EF4-FFF2-40B4-BE49-F238E27FC236}">
                <a16:creationId xmlns:a16="http://schemas.microsoft.com/office/drawing/2014/main" id="{3165A337-BACD-4FEB-B066-09B19AAD762D}"/>
              </a:ext>
            </a:extLst>
          </p:cNvPr>
          <p:cNvCxnSpPr>
            <a:cxnSpLocks/>
            <a:stCxn id="68" idx="2"/>
            <a:endCxn id="104" idx="0"/>
          </p:cNvCxnSpPr>
          <p:nvPr/>
        </p:nvCxnSpPr>
        <p:spPr>
          <a:xfrm>
            <a:off x="8879086" y="2496625"/>
            <a:ext cx="2200" cy="2058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0A919D1-10C7-452F-BBB5-225956CE50C3}"/>
              </a:ext>
            </a:extLst>
          </p:cNvPr>
          <p:cNvSpPr/>
          <p:nvPr/>
        </p:nvSpPr>
        <p:spPr>
          <a:xfrm>
            <a:off x="7940597" y="3925867"/>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72" name="Straight Arrow Connector 71">
            <a:extLst>
              <a:ext uri="{FF2B5EF4-FFF2-40B4-BE49-F238E27FC236}">
                <a16:creationId xmlns:a16="http://schemas.microsoft.com/office/drawing/2014/main" id="{E439C828-0542-4795-93C4-0DD0724FC107}"/>
              </a:ext>
            </a:extLst>
          </p:cNvPr>
          <p:cNvCxnSpPr>
            <a:cxnSpLocks/>
            <a:stCxn id="85" idx="5"/>
            <a:endCxn id="71" idx="0"/>
          </p:cNvCxnSpPr>
          <p:nvPr/>
        </p:nvCxnSpPr>
        <p:spPr>
          <a:xfrm>
            <a:off x="7884804" y="3729759"/>
            <a:ext cx="251052" cy="1961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D1984226-EA79-4D38-9039-4CC0E80BAFE4}"/>
              </a:ext>
            </a:extLst>
          </p:cNvPr>
          <p:cNvSpPr/>
          <p:nvPr/>
        </p:nvSpPr>
        <p:spPr>
          <a:xfrm>
            <a:off x="7533584" y="2764196"/>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a:t>
            </a:r>
            <a:endParaRPr lang="en-US" sz="3200" b="1">
              <a:solidFill>
                <a:schemeClr val="tx1"/>
              </a:solidFill>
            </a:endParaRPr>
          </a:p>
        </p:txBody>
      </p:sp>
      <p:cxnSp>
        <p:nvCxnSpPr>
          <p:cNvPr id="82" name="Straight Arrow Connector 81">
            <a:extLst>
              <a:ext uri="{FF2B5EF4-FFF2-40B4-BE49-F238E27FC236}">
                <a16:creationId xmlns:a16="http://schemas.microsoft.com/office/drawing/2014/main" id="{6E9EA23E-1C75-4FDC-B5B8-C18F45A7B3D5}"/>
              </a:ext>
            </a:extLst>
          </p:cNvPr>
          <p:cNvCxnSpPr>
            <a:cxnSpLocks/>
            <a:stCxn id="73" idx="4"/>
            <a:endCxn id="85" idx="0"/>
          </p:cNvCxnSpPr>
          <p:nvPr/>
        </p:nvCxnSpPr>
        <p:spPr>
          <a:xfrm>
            <a:off x="7739324" y="3175676"/>
            <a:ext cx="0" cy="2028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531769A1-E196-4649-BBC3-86E8B9DA9ABD}"/>
              </a:ext>
            </a:extLst>
          </p:cNvPr>
          <p:cNvSpPr/>
          <p:nvPr/>
        </p:nvSpPr>
        <p:spPr>
          <a:xfrm>
            <a:off x="7533584" y="3378539"/>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92" name="Connector: Curved 91">
            <a:extLst>
              <a:ext uri="{FF2B5EF4-FFF2-40B4-BE49-F238E27FC236}">
                <a16:creationId xmlns:a16="http://schemas.microsoft.com/office/drawing/2014/main" id="{AD9A18B1-CE54-450C-8A85-07BC764DA0F4}"/>
              </a:ext>
            </a:extLst>
          </p:cNvPr>
          <p:cNvCxnSpPr>
            <a:cxnSpLocks/>
            <a:stCxn id="85" idx="7"/>
            <a:endCxn id="85" idx="6"/>
          </p:cNvCxnSpPr>
          <p:nvPr/>
        </p:nvCxnSpPr>
        <p:spPr>
          <a:xfrm rot="16200000" flipH="1">
            <a:off x="7842194" y="3481409"/>
            <a:ext cx="145480" cy="60260"/>
          </a:xfrm>
          <a:prstGeom prst="curvedConnector4">
            <a:avLst>
              <a:gd name="adj1" fmla="val -117371"/>
              <a:gd name="adj2" fmla="val 479356"/>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37B00FB3-4FD8-4BC6-AFAF-D3ADFBD55E32}"/>
              </a:ext>
            </a:extLst>
          </p:cNvPr>
          <p:cNvCxnSpPr>
            <a:cxnSpLocks/>
            <a:stCxn id="68" idx="1"/>
            <a:endCxn id="71" idx="3"/>
          </p:cNvCxnSpPr>
          <p:nvPr/>
        </p:nvCxnSpPr>
        <p:spPr>
          <a:xfrm rot="10800000" flipV="1">
            <a:off x="8331115" y="2332194"/>
            <a:ext cx="352713" cy="1758104"/>
          </a:xfrm>
          <a:prstGeom prst="curvedConnector3">
            <a:avLst>
              <a:gd name="adj1" fmla="val 50000"/>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E1560759-C32F-4A6D-9796-10243209069C}"/>
              </a:ext>
            </a:extLst>
          </p:cNvPr>
          <p:cNvSpPr/>
          <p:nvPr/>
        </p:nvSpPr>
        <p:spPr>
          <a:xfrm>
            <a:off x="8675546" y="2702524"/>
            <a:ext cx="411480" cy="411480"/>
          </a:xfrm>
          <a:prstGeom prst="ellipse">
            <a:avLst/>
          </a:prstGeom>
          <a:solidFill>
            <a:srgbClr val="BC8F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b="1">
                <a:solidFill>
                  <a:schemeClr val="tx1"/>
                </a:solidFill>
              </a:rPr>
              <a:t>√</a:t>
            </a:r>
            <a:endParaRPr lang="en-US" sz="2800" b="1">
              <a:solidFill>
                <a:schemeClr val="tx1"/>
              </a:solidFill>
            </a:endParaRPr>
          </a:p>
        </p:txBody>
      </p:sp>
      <p:cxnSp>
        <p:nvCxnSpPr>
          <p:cNvPr id="107" name="Straight Arrow Connector 106">
            <a:extLst>
              <a:ext uri="{FF2B5EF4-FFF2-40B4-BE49-F238E27FC236}">
                <a16:creationId xmlns:a16="http://schemas.microsoft.com/office/drawing/2014/main" id="{D4D7D73E-0B30-4D11-BA1D-B1829E20E819}"/>
              </a:ext>
            </a:extLst>
          </p:cNvPr>
          <p:cNvCxnSpPr>
            <a:cxnSpLocks/>
            <a:stCxn id="405" idx="4"/>
            <a:endCxn id="110" idx="0"/>
          </p:cNvCxnSpPr>
          <p:nvPr/>
        </p:nvCxnSpPr>
        <p:spPr>
          <a:xfrm>
            <a:off x="8881789" y="3708059"/>
            <a:ext cx="0" cy="1806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ACDE99C5-00B1-4E9D-B437-A082D450EF37}"/>
              </a:ext>
            </a:extLst>
          </p:cNvPr>
          <p:cNvSpPr/>
          <p:nvPr/>
        </p:nvSpPr>
        <p:spPr>
          <a:xfrm>
            <a:off x="8686530" y="3888729"/>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117" name="Straight Arrow Connector 116">
            <a:extLst>
              <a:ext uri="{FF2B5EF4-FFF2-40B4-BE49-F238E27FC236}">
                <a16:creationId xmlns:a16="http://schemas.microsoft.com/office/drawing/2014/main" id="{BEAD71FE-E119-4FC7-91F3-0F678E5ABD5E}"/>
              </a:ext>
            </a:extLst>
          </p:cNvPr>
          <p:cNvCxnSpPr>
            <a:cxnSpLocks/>
            <a:stCxn id="118" idx="2"/>
            <a:endCxn id="119" idx="7"/>
          </p:cNvCxnSpPr>
          <p:nvPr/>
        </p:nvCxnSpPr>
        <p:spPr>
          <a:xfrm flipH="1">
            <a:off x="10314062" y="2647233"/>
            <a:ext cx="314283" cy="3162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7C3BAF8B-DE89-4CCD-8354-5360A64AAAFE}"/>
              </a:ext>
            </a:extLst>
          </p:cNvPr>
          <p:cNvSpPr/>
          <p:nvPr/>
        </p:nvSpPr>
        <p:spPr>
          <a:xfrm>
            <a:off x="10433086" y="2318371"/>
            <a:ext cx="39051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9" name="Oval 118">
            <a:extLst>
              <a:ext uri="{FF2B5EF4-FFF2-40B4-BE49-F238E27FC236}">
                <a16:creationId xmlns:a16="http://schemas.microsoft.com/office/drawing/2014/main" id="{125FC674-1750-4DB1-86C2-6F5E45868854}"/>
              </a:ext>
            </a:extLst>
          </p:cNvPr>
          <p:cNvSpPr/>
          <p:nvPr/>
        </p:nvSpPr>
        <p:spPr>
          <a:xfrm>
            <a:off x="9962842" y="2903194"/>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a:t>
            </a:r>
            <a:endParaRPr lang="en-US" sz="3200" b="1">
              <a:solidFill>
                <a:schemeClr val="tx1"/>
              </a:solidFill>
            </a:endParaRPr>
          </a:p>
        </p:txBody>
      </p:sp>
      <p:sp>
        <p:nvSpPr>
          <p:cNvPr id="127" name="Rectangle 126">
            <a:extLst>
              <a:ext uri="{FF2B5EF4-FFF2-40B4-BE49-F238E27FC236}">
                <a16:creationId xmlns:a16="http://schemas.microsoft.com/office/drawing/2014/main" id="{32232DBC-9208-4109-8EA6-86093841B8BE}"/>
              </a:ext>
            </a:extLst>
          </p:cNvPr>
          <p:cNvSpPr/>
          <p:nvPr/>
        </p:nvSpPr>
        <p:spPr>
          <a:xfrm>
            <a:off x="9473926" y="2317127"/>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129" name="Connector: Curved 128">
            <a:extLst>
              <a:ext uri="{FF2B5EF4-FFF2-40B4-BE49-F238E27FC236}">
                <a16:creationId xmlns:a16="http://schemas.microsoft.com/office/drawing/2014/main" id="{A0B9646B-CC2E-437F-A368-E866F16D0AC1}"/>
              </a:ext>
            </a:extLst>
          </p:cNvPr>
          <p:cNvCxnSpPr>
            <a:cxnSpLocks/>
            <a:stCxn id="127" idx="1"/>
            <a:endCxn id="110" idx="3"/>
          </p:cNvCxnSpPr>
          <p:nvPr/>
        </p:nvCxnSpPr>
        <p:spPr>
          <a:xfrm rot="10800000" flipV="1">
            <a:off x="9077048" y="2481558"/>
            <a:ext cx="396879" cy="1571602"/>
          </a:xfrm>
          <a:prstGeom prst="curvedConnector3">
            <a:avLst>
              <a:gd name="adj1" fmla="val 50000"/>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42DFE7D6-D3C8-4F0A-8AE3-12BC3069D113}"/>
              </a:ext>
            </a:extLst>
          </p:cNvPr>
          <p:cNvCxnSpPr>
            <a:cxnSpLocks/>
            <a:stCxn id="127" idx="2"/>
            <a:endCxn id="119" idx="1"/>
          </p:cNvCxnSpPr>
          <p:nvPr/>
        </p:nvCxnSpPr>
        <p:spPr>
          <a:xfrm>
            <a:off x="9669185" y="2645989"/>
            <a:ext cx="353917" cy="3174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15B6D08-8E7B-42C0-B07E-8A9EE4D2A32E}"/>
              </a:ext>
            </a:extLst>
          </p:cNvPr>
          <p:cNvCxnSpPr>
            <a:cxnSpLocks/>
            <a:stCxn id="119" idx="4"/>
            <a:endCxn id="138" idx="0"/>
          </p:cNvCxnSpPr>
          <p:nvPr/>
        </p:nvCxnSpPr>
        <p:spPr>
          <a:xfrm>
            <a:off x="10168582" y="3314674"/>
            <a:ext cx="0" cy="3308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1B64B049-4C31-4CDF-A014-80BF259503D6}"/>
              </a:ext>
            </a:extLst>
          </p:cNvPr>
          <p:cNvSpPr/>
          <p:nvPr/>
        </p:nvSpPr>
        <p:spPr>
          <a:xfrm>
            <a:off x="9962842" y="3645504"/>
            <a:ext cx="411479"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69" name="Straight Arrow Connector 68">
            <a:extLst>
              <a:ext uri="{FF2B5EF4-FFF2-40B4-BE49-F238E27FC236}">
                <a16:creationId xmlns:a16="http://schemas.microsoft.com/office/drawing/2014/main" id="{9BDEB696-5114-4F70-B94B-FB0ECA4BE507}"/>
              </a:ext>
            </a:extLst>
          </p:cNvPr>
          <p:cNvCxnSpPr>
            <a:cxnSpLocks/>
            <a:endCxn id="73" idx="1"/>
          </p:cNvCxnSpPr>
          <p:nvPr/>
        </p:nvCxnSpPr>
        <p:spPr>
          <a:xfrm>
            <a:off x="7593844" y="2525773"/>
            <a:ext cx="0" cy="298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211A3F2-34C1-46A3-834D-08591DA6252D}"/>
              </a:ext>
            </a:extLst>
          </p:cNvPr>
          <p:cNvCxnSpPr>
            <a:cxnSpLocks/>
            <a:endCxn id="73" idx="7"/>
          </p:cNvCxnSpPr>
          <p:nvPr/>
        </p:nvCxnSpPr>
        <p:spPr>
          <a:xfrm>
            <a:off x="7884804" y="2525773"/>
            <a:ext cx="0" cy="298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5" name="Oval 404">
            <a:extLst>
              <a:ext uri="{FF2B5EF4-FFF2-40B4-BE49-F238E27FC236}">
                <a16:creationId xmlns:a16="http://schemas.microsoft.com/office/drawing/2014/main" id="{97BC58A2-E08A-4B26-A04D-4B3A984B9229}"/>
              </a:ext>
            </a:extLst>
          </p:cNvPr>
          <p:cNvSpPr/>
          <p:nvPr/>
        </p:nvSpPr>
        <p:spPr>
          <a:xfrm>
            <a:off x="8676049" y="3296579"/>
            <a:ext cx="411480" cy="411480"/>
          </a:xfrm>
          <a:prstGeom prst="ellipse">
            <a:avLst/>
          </a:prstGeom>
          <a:solidFill>
            <a:srgbClr val="BC8F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a:solidFill>
                  <a:schemeClr val="tx1"/>
                </a:solidFill>
              </a:rPr>
              <a:t>/</a:t>
            </a:r>
            <a:endParaRPr lang="en-US" sz="2800" b="1">
              <a:solidFill>
                <a:schemeClr val="tx1"/>
              </a:solidFill>
            </a:endParaRPr>
          </a:p>
        </p:txBody>
      </p:sp>
      <p:cxnSp>
        <p:nvCxnSpPr>
          <p:cNvPr id="409" name="Straight Arrow Connector 408">
            <a:extLst>
              <a:ext uri="{FF2B5EF4-FFF2-40B4-BE49-F238E27FC236}">
                <a16:creationId xmlns:a16="http://schemas.microsoft.com/office/drawing/2014/main" id="{4DB2F49E-CB22-46CB-930E-3F7DA6598DB6}"/>
              </a:ext>
            </a:extLst>
          </p:cNvPr>
          <p:cNvCxnSpPr>
            <a:cxnSpLocks/>
            <a:stCxn id="104" idx="4"/>
            <a:endCxn id="405" idx="0"/>
          </p:cNvCxnSpPr>
          <p:nvPr/>
        </p:nvCxnSpPr>
        <p:spPr>
          <a:xfrm>
            <a:off x="8881286" y="3114004"/>
            <a:ext cx="503" cy="1825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71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F4EA-7261-4695-8379-426160F286D8}"/>
              </a:ext>
            </a:extLst>
          </p:cNvPr>
          <p:cNvSpPr>
            <a:spLocks noGrp="1"/>
          </p:cNvSpPr>
          <p:nvPr>
            <p:ph type="title"/>
          </p:nvPr>
        </p:nvSpPr>
        <p:spPr>
          <a:xfrm>
            <a:off x="243688" y="-10562"/>
            <a:ext cx="10515600" cy="1325563"/>
          </a:xfrm>
        </p:spPr>
        <p:txBody>
          <a:bodyPr/>
          <a:lstStyle/>
          <a:p>
            <a:r>
              <a:rPr lang="en-US"/>
              <a:t>New Feature: Signaled Accumulator</a:t>
            </a:r>
          </a:p>
        </p:txBody>
      </p:sp>
      <p:sp>
        <p:nvSpPr>
          <p:cNvPr id="4" name="Slide Number Placeholder 3">
            <a:extLst>
              <a:ext uri="{FF2B5EF4-FFF2-40B4-BE49-F238E27FC236}">
                <a16:creationId xmlns:a16="http://schemas.microsoft.com/office/drawing/2014/main" id="{48E7CE0F-8166-4621-A63D-A9DC2ABA76C5}"/>
              </a:ext>
            </a:extLst>
          </p:cNvPr>
          <p:cNvSpPr>
            <a:spLocks noGrp="1"/>
          </p:cNvSpPr>
          <p:nvPr>
            <p:ph type="sldNum" sz="quarter" idx="12"/>
          </p:nvPr>
        </p:nvSpPr>
        <p:spPr/>
        <p:txBody>
          <a:bodyPr/>
          <a:lstStyle/>
          <a:p>
            <a:fld id="{EDF8450E-FDF9-4F41-A28F-AA4259C26FE6}" type="slidenum">
              <a:rPr lang="en-US" smtClean="0"/>
              <a:t>19</a:t>
            </a:fld>
            <a:endParaRPr lang="en-US"/>
          </a:p>
        </p:txBody>
      </p:sp>
      <p:sp>
        <p:nvSpPr>
          <p:cNvPr id="6" name="Content Placeholder 2">
            <a:extLst>
              <a:ext uri="{FF2B5EF4-FFF2-40B4-BE49-F238E27FC236}">
                <a16:creationId xmlns:a16="http://schemas.microsoft.com/office/drawing/2014/main" id="{C1AA8E6D-5F79-4A2D-8C89-A7B52D5B59CA}"/>
              </a:ext>
            </a:extLst>
          </p:cNvPr>
          <p:cNvSpPr txBox="1">
            <a:spLocks noGrp="1"/>
          </p:cNvSpPr>
          <p:nvPr>
            <p:ph idx="1"/>
          </p:nvPr>
        </p:nvSpPr>
        <p:spPr>
          <a:xfrm>
            <a:off x="655838" y="1191921"/>
            <a:ext cx="3152234" cy="2086608"/>
          </a:xfrm>
          <a:prstGeom prst="rect">
            <a:avLst/>
          </a:prstGeom>
          <a:noFill/>
          <a:ln w="63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Font typeface="Arial" panose="020B0604020202020204" pitchFamily="34" charset="0"/>
              <a:buNone/>
            </a:pPr>
            <a:r>
              <a:rPr lang="en-US" sz="2400" dirty="0">
                <a:latin typeface="Consolas" panose="020B0609020204030204" pitchFamily="49" charset="0"/>
              </a:rPr>
              <a:t>Input: A</a:t>
            </a:r>
          </a:p>
          <a:p>
            <a:pPr marL="0" indent="0">
              <a:lnSpc>
                <a:spcPct val="85000"/>
              </a:lnSpc>
              <a:buFont typeface="Arial" panose="020B0604020202020204" pitchFamily="34" charset="0"/>
              <a:buNone/>
            </a:pPr>
            <a:r>
              <a:rPr lang="en-US" sz="2400" dirty="0">
                <a:latin typeface="Consolas" panose="020B0609020204030204" pitchFamily="49" charset="0"/>
              </a:rPr>
              <a:t>Input: B</a:t>
            </a:r>
          </a:p>
          <a:p>
            <a:pPr marL="0" indent="0">
              <a:lnSpc>
                <a:spcPct val="85000"/>
              </a:lnSpc>
              <a:buFont typeface="Arial" panose="020B0604020202020204" pitchFamily="34" charset="0"/>
              <a:buNone/>
            </a:pPr>
            <a:r>
              <a:rPr lang="en-US" sz="2400" dirty="0">
                <a:latin typeface="Consolas" panose="020B0609020204030204" pitchFamily="49" charset="0"/>
              </a:rPr>
              <a:t>C = FMul64(A, A)</a:t>
            </a:r>
          </a:p>
          <a:p>
            <a:pPr marL="0" indent="0">
              <a:lnSpc>
                <a:spcPct val="85000"/>
              </a:lnSpc>
              <a:buFont typeface="Arial" panose="020B0604020202020204" pitchFamily="34" charset="0"/>
              <a:buNone/>
            </a:pPr>
            <a:r>
              <a:rPr lang="en-US" sz="2400" dirty="0">
                <a:latin typeface="Consolas" panose="020B0609020204030204" pitchFamily="49" charset="0"/>
              </a:rPr>
              <a:t>O = FAdd64(B, C)</a:t>
            </a:r>
          </a:p>
          <a:p>
            <a:pPr marL="0" indent="0">
              <a:lnSpc>
                <a:spcPct val="85000"/>
              </a:lnSpc>
              <a:buFont typeface="Arial" panose="020B0604020202020204" pitchFamily="34" charset="0"/>
              <a:buNone/>
            </a:pPr>
            <a:r>
              <a:rPr lang="en-US" sz="2400" dirty="0">
                <a:latin typeface="Consolas" panose="020B0609020204030204" pitchFamily="49" charset="0"/>
              </a:rPr>
              <a:t>Output: O</a:t>
            </a:r>
          </a:p>
        </p:txBody>
      </p:sp>
      <p:sp>
        <p:nvSpPr>
          <p:cNvPr id="13" name="Freeform: Shape 12">
            <a:extLst>
              <a:ext uri="{FF2B5EF4-FFF2-40B4-BE49-F238E27FC236}">
                <a16:creationId xmlns:a16="http://schemas.microsoft.com/office/drawing/2014/main" id="{41087334-3AD8-49A3-A853-106425402B64}"/>
              </a:ext>
            </a:extLst>
          </p:cNvPr>
          <p:cNvSpPr/>
          <p:nvPr/>
        </p:nvSpPr>
        <p:spPr>
          <a:xfrm>
            <a:off x="243688" y="1830406"/>
            <a:ext cx="447075" cy="1219212"/>
          </a:xfrm>
          <a:custGeom>
            <a:avLst/>
            <a:gdLst>
              <a:gd name="connsiteX0" fmla="*/ 375955 w 447075"/>
              <a:gd name="connsiteY0" fmla="*/ 1192227 h 1219212"/>
              <a:gd name="connsiteX1" fmla="*/ 40675 w 447075"/>
              <a:gd name="connsiteY1" fmla="*/ 1080467 h 1219212"/>
              <a:gd name="connsiteX2" fmla="*/ 50835 w 447075"/>
              <a:gd name="connsiteY2" fmla="*/ 115267 h 1219212"/>
              <a:gd name="connsiteX3" fmla="*/ 447075 w 447075"/>
              <a:gd name="connsiteY3" fmla="*/ 54307 h 1219212"/>
            </a:gdLst>
            <a:ahLst/>
            <a:cxnLst>
              <a:cxn ang="0">
                <a:pos x="connsiteX0" y="connsiteY0"/>
              </a:cxn>
              <a:cxn ang="0">
                <a:pos x="connsiteX1" y="connsiteY1"/>
              </a:cxn>
              <a:cxn ang="0">
                <a:pos x="connsiteX2" y="connsiteY2"/>
              </a:cxn>
              <a:cxn ang="0">
                <a:pos x="connsiteX3" y="connsiteY3"/>
              </a:cxn>
            </a:cxnLst>
            <a:rect l="l" t="t" r="r" b="b"/>
            <a:pathLst>
              <a:path w="447075" h="1219212">
                <a:moveTo>
                  <a:pt x="375955" y="1192227"/>
                </a:moveTo>
                <a:cubicBezTo>
                  <a:pt x="235408" y="1226093"/>
                  <a:pt x="94862" y="1259960"/>
                  <a:pt x="40675" y="1080467"/>
                </a:cubicBezTo>
                <a:cubicBezTo>
                  <a:pt x="-13512" y="900974"/>
                  <a:pt x="-16898" y="286294"/>
                  <a:pt x="50835" y="115267"/>
                </a:cubicBezTo>
                <a:cubicBezTo>
                  <a:pt x="118568" y="-55760"/>
                  <a:pt x="282821" y="-727"/>
                  <a:pt x="447075" y="54307"/>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1BFEBA-70FA-4C52-8473-177D43DD3710}"/>
              </a:ext>
            </a:extLst>
          </p:cNvPr>
          <p:cNvSpPr/>
          <p:nvPr/>
        </p:nvSpPr>
        <p:spPr>
          <a:xfrm>
            <a:off x="5128313" y="1981584"/>
            <a:ext cx="4965898" cy="738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AED632A-FF04-47B0-A7FE-13A631DD865B}"/>
              </a:ext>
            </a:extLst>
          </p:cNvPr>
          <p:cNvSpPr txBox="1"/>
          <p:nvPr/>
        </p:nvSpPr>
        <p:spPr>
          <a:xfrm>
            <a:off x="5065236" y="1602135"/>
            <a:ext cx="5146594" cy="1200329"/>
          </a:xfrm>
          <a:prstGeom prst="rect">
            <a:avLst/>
          </a:prstGeom>
          <a:noFill/>
          <a:ln>
            <a:solidFill>
              <a:schemeClr val="tx1"/>
            </a:solidFill>
          </a:ln>
        </p:spPr>
        <p:txBody>
          <a:bodyPr wrap="square">
            <a:spAutoFit/>
          </a:bodyPr>
          <a:lstStyle/>
          <a:p>
            <a:r>
              <a:rPr lang="en-US" sz="2400" dirty="0">
                <a:ln>
                  <a:solidFill>
                    <a:schemeClr val="tx1"/>
                  </a:solidFill>
                </a:ln>
                <a:effectLst/>
                <a:latin typeface="Courier New" panose="02070309020205020404" pitchFamily="49" charset="0"/>
                <a:cs typeface="Courier New" panose="02070309020205020404" pitchFamily="49" charset="0"/>
              </a:rPr>
              <a:t>double norm = 0.0;</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for (int i = 0; i &lt; n; ++i)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  norm += a[i] * a[i];</a:t>
            </a:r>
          </a:p>
        </p:txBody>
      </p:sp>
      <p:sp>
        <p:nvSpPr>
          <p:cNvPr id="27" name="Content Placeholder 2">
            <a:extLst>
              <a:ext uri="{FF2B5EF4-FFF2-40B4-BE49-F238E27FC236}">
                <a16:creationId xmlns:a16="http://schemas.microsoft.com/office/drawing/2014/main" id="{A1EF3AD7-8D9B-4251-B009-C1D8BEFC8A48}"/>
              </a:ext>
            </a:extLst>
          </p:cNvPr>
          <p:cNvSpPr txBox="1">
            <a:spLocks/>
          </p:cNvSpPr>
          <p:nvPr/>
        </p:nvSpPr>
        <p:spPr>
          <a:xfrm>
            <a:off x="467225" y="4045131"/>
            <a:ext cx="4598012" cy="2575588"/>
          </a:xfrm>
          <a:prstGeom prst="rect">
            <a:avLst/>
          </a:prstGeom>
          <a:noFill/>
          <a:ln w="63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Font typeface="Arial" panose="020B0604020202020204" pitchFamily="34" charset="0"/>
              <a:buNone/>
            </a:pPr>
            <a:r>
              <a:rPr lang="en-US" sz="2400" dirty="0">
                <a:latin typeface="Consolas" panose="020B0609020204030204" pitchFamily="49" charset="0"/>
              </a:rPr>
              <a:t>Input: A</a:t>
            </a:r>
          </a:p>
          <a:p>
            <a:pPr marL="0" indent="0">
              <a:lnSpc>
                <a:spcPct val="85000"/>
              </a:lnSpc>
              <a:buFont typeface="Arial" panose="020B0604020202020204" pitchFamily="34" charset="0"/>
              <a:buNone/>
            </a:pPr>
            <a:r>
              <a:rPr lang="en-US" sz="2400" dirty="0">
                <a:latin typeface="Consolas" panose="020B0609020204030204" pitchFamily="49" charset="0"/>
              </a:rPr>
              <a:t>Input: </a:t>
            </a:r>
            <a:r>
              <a:rPr lang="en-US" altLang="zh-CN" sz="2400" dirty="0">
                <a:latin typeface="Consolas" panose="020B0609020204030204" pitchFamily="49" charset="0"/>
              </a:rPr>
              <a:t>S</a:t>
            </a:r>
            <a:endParaRPr lang="en-US" sz="2400" dirty="0">
              <a:latin typeface="Consolas" panose="020B0609020204030204" pitchFamily="49" charset="0"/>
            </a:endParaRPr>
          </a:p>
          <a:p>
            <a:pPr marL="0" indent="0">
              <a:lnSpc>
                <a:spcPct val="85000"/>
              </a:lnSpc>
              <a:buFont typeface="Arial" panose="020B0604020202020204" pitchFamily="34" charset="0"/>
              <a:buNone/>
            </a:pPr>
            <a:r>
              <a:rPr lang="en-US" sz="2400" dirty="0">
                <a:latin typeface="Consolas" panose="020B0609020204030204" pitchFamily="49" charset="0"/>
              </a:rPr>
              <a:t>TMP = FMul64(A, A)</a:t>
            </a:r>
          </a:p>
          <a:p>
            <a:pPr marL="0" indent="0">
              <a:lnSpc>
                <a:spcPct val="85000"/>
              </a:lnSpc>
              <a:buFont typeface="Arial" panose="020B0604020202020204" pitchFamily="34" charset="0"/>
              <a:buNone/>
            </a:pPr>
            <a:r>
              <a:rPr lang="en-US" sz="2400" b="1" dirty="0">
                <a:latin typeface="Consolas" panose="020B0609020204030204" pitchFamily="49" charset="0"/>
              </a:rPr>
              <a:t>O = FAccumulate64(</a:t>
            </a:r>
          </a:p>
          <a:p>
            <a:pPr marL="0" indent="0">
              <a:lnSpc>
                <a:spcPct val="85000"/>
              </a:lnSpc>
              <a:buNone/>
            </a:pPr>
            <a:r>
              <a:rPr lang="en-US" sz="2400" b="1" dirty="0">
                <a:latin typeface="Consolas" panose="020B0609020204030204" pitchFamily="49" charset="0"/>
              </a:rPr>
              <a:t>     TMP, ctrl=S{0:r,1:d})</a:t>
            </a:r>
          </a:p>
          <a:p>
            <a:pPr marL="0" indent="0">
              <a:lnSpc>
                <a:spcPct val="85000"/>
              </a:lnSpc>
              <a:buFont typeface="Arial" panose="020B0604020202020204" pitchFamily="34" charset="0"/>
              <a:buNone/>
            </a:pPr>
            <a:r>
              <a:rPr lang="en-US" sz="2400" dirty="0">
                <a:latin typeface="Consolas" panose="020B0609020204030204" pitchFamily="49" charset="0"/>
              </a:rPr>
              <a:t>Output: O</a:t>
            </a:r>
          </a:p>
        </p:txBody>
      </p:sp>
      <p:sp>
        <p:nvSpPr>
          <p:cNvPr id="28" name="Arrow: Down 27">
            <a:extLst>
              <a:ext uri="{FF2B5EF4-FFF2-40B4-BE49-F238E27FC236}">
                <a16:creationId xmlns:a16="http://schemas.microsoft.com/office/drawing/2014/main" id="{E25A8E44-2937-472F-B04F-F98EAEE086CA}"/>
              </a:ext>
            </a:extLst>
          </p:cNvPr>
          <p:cNvSpPr/>
          <p:nvPr/>
        </p:nvSpPr>
        <p:spPr>
          <a:xfrm>
            <a:off x="2029016" y="3341737"/>
            <a:ext cx="443979" cy="61536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6D2B711-8369-4D58-A836-D8C7283C7E2D}"/>
              </a:ext>
            </a:extLst>
          </p:cNvPr>
          <p:cNvSpPr txBox="1"/>
          <p:nvPr/>
        </p:nvSpPr>
        <p:spPr>
          <a:xfrm>
            <a:off x="5354602" y="3649418"/>
            <a:ext cx="6191221" cy="2246769"/>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tx1">
                    <a:lumMod val="95000"/>
                    <a:lumOff val="5000"/>
                  </a:schemeClr>
                </a:solidFill>
                <a:latin typeface="Consolas" panose="020B0609020204030204" pitchFamily="49" charset="0"/>
              </a:rPr>
              <a:t>FAccumulate64(</a:t>
            </a:r>
            <a:r>
              <a:rPr lang="en-US" sz="2800">
                <a:solidFill>
                  <a:srgbClr val="FF0000"/>
                </a:solidFill>
                <a:latin typeface="Consolas" panose="020B0609020204030204" pitchFamily="49" charset="0"/>
              </a:rPr>
              <a:t>B</a:t>
            </a:r>
            <a:r>
              <a:rPr lang="en-US" sz="2800">
                <a:solidFill>
                  <a:schemeClr val="tx1">
                    <a:lumMod val="95000"/>
                    <a:lumOff val="5000"/>
                  </a:schemeClr>
                </a:solidFill>
                <a:latin typeface="Consolas" panose="020B0609020204030204" pitchFamily="49" charset="0"/>
              </a:rPr>
              <a:t>)</a:t>
            </a:r>
          </a:p>
          <a:p>
            <a:pPr marL="742950" lvl="1" indent="-285750">
              <a:buFont typeface="Arial" panose="020B0604020202020204" pitchFamily="34" charset="0"/>
              <a:buChar char="•"/>
            </a:pPr>
            <a:r>
              <a:rPr lang="en-US" sz="2800">
                <a:solidFill>
                  <a:schemeClr val="tx1">
                    <a:lumMod val="95000"/>
                    <a:lumOff val="5000"/>
                  </a:schemeClr>
                </a:solidFill>
              </a:rPr>
              <a:t>Accumulate </a:t>
            </a:r>
            <a:r>
              <a:rPr lang="en-US" sz="2800">
                <a:solidFill>
                  <a:srgbClr val="FF0000"/>
                </a:solidFill>
              </a:rPr>
              <a:t>B</a:t>
            </a:r>
            <a:r>
              <a:rPr lang="en-US" sz="2800">
                <a:solidFill>
                  <a:schemeClr val="tx1">
                    <a:lumMod val="95000"/>
                    <a:lumOff val="5000"/>
                  </a:schemeClr>
                </a:solidFill>
              </a:rPr>
              <a:t> to the local register</a:t>
            </a:r>
          </a:p>
          <a:p>
            <a:pPr marL="285750" indent="-285750">
              <a:buFont typeface="Arial" panose="020B0604020202020204" pitchFamily="34" charset="0"/>
              <a:buChar char="•"/>
            </a:pPr>
            <a:r>
              <a:rPr lang="en-US" sz="2800">
                <a:solidFill>
                  <a:schemeClr val="tx1">
                    <a:lumMod val="95000"/>
                    <a:lumOff val="5000"/>
                  </a:schemeClr>
                </a:solidFill>
              </a:rPr>
              <a:t>ctrl=signal{</a:t>
            </a:r>
            <a:r>
              <a:rPr lang="en-US" sz="2800" err="1">
                <a:solidFill>
                  <a:schemeClr val="tx1">
                    <a:lumMod val="95000"/>
                    <a:lumOff val="5000"/>
                  </a:schemeClr>
                </a:solidFill>
              </a:rPr>
              <a:t>a:b</a:t>
            </a:r>
            <a:r>
              <a:rPr lang="en-US" sz="2800">
                <a:solidFill>
                  <a:schemeClr val="tx1">
                    <a:lumMod val="95000"/>
                    <a:lumOff val="5000"/>
                  </a:schemeClr>
                </a:solidFill>
              </a:rPr>
              <a:t>}: The control predicate.</a:t>
            </a:r>
          </a:p>
          <a:p>
            <a:pPr marL="742950" lvl="1" indent="-285750">
              <a:buFont typeface="Arial" panose="020B0604020202020204" pitchFamily="34" charset="0"/>
              <a:buChar char="•"/>
            </a:pPr>
            <a:r>
              <a:rPr lang="en-US" sz="2800">
                <a:solidFill>
                  <a:schemeClr val="tx1">
                    <a:lumMod val="95000"/>
                    <a:lumOff val="5000"/>
                  </a:schemeClr>
                </a:solidFill>
              </a:rPr>
              <a:t>d: </a:t>
            </a:r>
            <a:r>
              <a:rPr lang="en-US" sz="2800">
                <a:solidFill>
                  <a:srgbClr val="FF0000"/>
                </a:solidFill>
              </a:rPr>
              <a:t>d</a:t>
            </a:r>
            <a:r>
              <a:rPr lang="en-US" sz="2800">
                <a:solidFill>
                  <a:schemeClr val="tx1">
                    <a:lumMod val="95000"/>
                    <a:lumOff val="5000"/>
                  </a:schemeClr>
                </a:solidFill>
              </a:rPr>
              <a:t>iscard the produced value</a:t>
            </a:r>
          </a:p>
          <a:p>
            <a:pPr marL="742950" lvl="1" indent="-285750">
              <a:buFont typeface="Arial" panose="020B0604020202020204" pitchFamily="34" charset="0"/>
              <a:buChar char="•"/>
            </a:pPr>
            <a:r>
              <a:rPr lang="en-US" sz="2800">
                <a:solidFill>
                  <a:schemeClr val="tx1">
                    <a:lumMod val="95000"/>
                    <a:lumOff val="5000"/>
                  </a:schemeClr>
                </a:solidFill>
              </a:rPr>
              <a:t>r: </a:t>
            </a:r>
            <a:r>
              <a:rPr lang="en-US" sz="2800">
                <a:solidFill>
                  <a:srgbClr val="FF0000"/>
                </a:solidFill>
              </a:rPr>
              <a:t>r</a:t>
            </a:r>
            <a:r>
              <a:rPr lang="en-US" sz="2800">
                <a:solidFill>
                  <a:schemeClr val="tx1">
                    <a:lumMod val="95000"/>
                    <a:lumOff val="5000"/>
                  </a:schemeClr>
                </a:solidFill>
              </a:rPr>
              <a:t>eset the registers to 0</a:t>
            </a:r>
          </a:p>
        </p:txBody>
      </p:sp>
    </p:spTree>
    <p:extLst>
      <p:ext uri="{BB962C8B-B14F-4D97-AF65-F5344CB8AC3E}">
        <p14:creationId xmlns:p14="http://schemas.microsoft.com/office/powerpoint/2010/main" val="249603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3" y="0"/>
            <a:ext cx="10515600" cy="1325563"/>
          </a:xfrm>
        </p:spPr>
        <p:txBody>
          <a:bodyPr/>
          <a:lstStyle/>
          <a:p>
            <a:r>
              <a:rPr lang="en-US"/>
              <a:t>Roadmap</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986970"/>
            <a:ext cx="11798677" cy="6236790"/>
          </a:xfrm>
        </p:spPr>
        <p:txBody>
          <a:bodyPr>
            <a:normAutofit/>
          </a:bodyPr>
          <a:lstStyle/>
          <a:p>
            <a:r>
              <a:rPr lang="en-US" sz="4000" b="1" dirty="0">
                <a:solidFill>
                  <a:schemeClr val="bg1">
                    <a:lumMod val="65000"/>
                  </a:schemeClr>
                </a:solidFill>
              </a:rPr>
              <a:t>Background: Decoupled Spatial Architectures</a:t>
            </a:r>
            <a:endParaRPr lang="en-US" sz="3600" dirty="0">
              <a:solidFill>
                <a:schemeClr val="bg1">
                  <a:lumMod val="65000"/>
                </a:schemeClr>
              </a:solidFill>
            </a:endParaRPr>
          </a:p>
          <a:p>
            <a:r>
              <a:rPr lang="en-US" sz="4000" b="1" dirty="0"/>
              <a:t>Hands-on Exercises</a:t>
            </a:r>
          </a:p>
          <a:p>
            <a:pPr lvl="1"/>
            <a:r>
              <a:rPr lang="en-US" sz="3600" b="1" dirty="0"/>
              <a:t>Basics of Programming Decoupled-Spatial Architecture</a:t>
            </a:r>
          </a:p>
          <a:p>
            <a:pPr lvl="2"/>
            <a:r>
              <a:rPr lang="en-US" sz="3200" b="1" dirty="0"/>
              <a:t>Example 1: Vector Add</a:t>
            </a:r>
          </a:p>
          <a:p>
            <a:pPr lvl="3"/>
            <a:r>
              <a:rPr lang="en-US" sz="2800" b="1" dirty="0"/>
              <a:t>Hardware/Software Overview</a:t>
            </a:r>
          </a:p>
          <a:p>
            <a:pPr lvl="3"/>
            <a:r>
              <a:rPr lang="en-US" sz="2800" b="1" dirty="0"/>
              <a:t>Hardware Simulation &amp; Trouble Shooting</a:t>
            </a:r>
          </a:p>
          <a:p>
            <a:pPr lvl="3"/>
            <a:r>
              <a:rPr lang="en-US" sz="2800" b="1" dirty="0"/>
              <a:t>Optimization: Unrolling Instructions</a:t>
            </a:r>
          </a:p>
          <a:p>
            <a:pPr lvl="2"/>
            <a:r>
              <a:rPr lang="en-US" sz="3200" b="1" dirty="0"/>
              <a:t>Example 2: Vector Normalization</a:t>
            </a:r>
          </a:p>
          <a:p>
            <a:pPr lvl="1"/>
            <a:r>
              <a:rPr lang="en-US" sz="3600" b="1" dirty="0">
                <a:solidFill>
                  <a:schemeClr val="bg1">
                    <a:lumMod val="65000"/>
                  </a:schemeClr>
                </a:solidFill>
              </a:rPr>
              <a:t>Advanced DSA Programming</a:t>
            </a:r>
          </a:p>
          <a:p>
            <a:pPr lvl="1"/>
            <a:r>
              <a:rPr lang="en-US" sz="3600" b="1" dirty="0">
                <a:solidFill>
                  <a:schemeClr val="bg1">
                    <a:lumMod val="65000"/>
                  </a:schemeClr>
                </a:solidFill>
              </a:rPr>
              <a:t>Compiling High-Level Lang. to DSA</a:t>
            </a:r>
          </a:p>
          <a:p>
            <a:pPr lvl="1"/>
            <a:r>
              <a:rPr lang="en-US" sz="3600" b="1" dirty="0">
                <a:solidFill>
                  <a:schemeClr val="bg1">
                    <a:lumMod val="65000"/>
                  </a:schemeClr>
                </a:solidFill>
              </a:rPr>
              <a:t>Composing a Spatial Architecture</a:t>
            </a:r>
          </a:p>
        </p:txBody>
      </p:sp>
      <p:sp>
        <p:nvSpPr>
          <p:cNvPr id="4" name="Slide Number Placeholder 3">
            <a:extLst>
              <a:ext uri="{FF2B5EF4-FFF2-40B4-BE49-F238E27FC236}">
                <a16:creationId xmlns:a16="http://schemas.microsoft.com/office/drawing/2014/main" id="{7D7A9701-23DB-4B67-A2DB-753CE5241488}"/>
              </a:ext>
            </a:extLst>
          </p:cNvPr>
          <p:cNvSpPr>
            <a:spLocks noGrp="1"/>
          </p:cNvSpPr>
          <p:nvPr>
            <p:ph type="sldNum" sz="quarter" idx="12"/>
          </p:nvPr>
        </p:nvSpPr>
        <p:spPr/>
        <p:txBody>
          <a:bodyPr/>
          <a:lstStyle/>
          <a:p>
            <a:fld id="{EDF8450E-FDF9-4F41-A28F-AA4259C26FE6}" type="slidenum">
              <a:rPr lang="en-US" smtClean="0"/>
              <a:t>2</a:t>
            </a:fld>
            <a:endParaRPr lang="en-US"/>
          </a:p>
        </p:txBody>
      </p:sp>
    </p:spTree>
    <p:extLst>
      <p:ext uri="{BB962C8B-B14F-4D97-AF65-F5344CB8AC3E}">
        <p14:creationId xmlns:p14="http://schemas.microsoft.com/office/powerpoint/2010/main" val="383127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2B638-04B2-425E-85C3-066456DCF2C0}"/>
              </a:ext>
            </a:extLst>
          </p:cNvPr>
          <p:cNvSpPr>
            <a:spLocks noGrp="1"/>
          </p:cNvSpPr>
          <p:nvPr>
            <p:ph idx="1"/>
          </p:nvPr>
        </p:nvSpPr>
        <p:spPr>
          <a:xfrm>
            <a:off x="5231167" y="1981441"/>
            <a:ext cx="6758865" cy="1548727"/>
          </a:xfrm>
        </p:spPr>
        <p:txBody>
          <a:bodyPr>
            <a:normAutofit/>
          </a:bodyPr>
          <a:lstStyle/>
          <a:p>
            <a:pPr marL="285750" indent="-285750">
              <a:buFont typeface="Arial" panose="020B0604020202020204" pitchFamily="34" charset="0"/>
              <a:buChar char="•"/>
            </a:pPr>
            <a:r>
              <a:rPr lang="en-US" sz="2800">
                <a:solidFill>
                  <a:schemeClr val="tx1">
                    <a:lumMod val="95000"/>
                    <a:lumOff val="5000"/>
                  </a:schemeClr>
                </a:solidFill>
                <a:latin typeface="Consolas" panose="020B0609020204030204" pitchFamily="49" charset="0"/>
              </a:rPr>
              <a:t>SS_CONST(</a:t>
            </a:r>
            <a:r>
              <a:rPr lang="en-US" sz="2800">
                <a:solidFill>
                  <a:srgbClr val="FF0000"/>
                </a:solidFill>
                <a:latin typeface="Consolas" panose="020B0609020204030204" pitchFamily="49" charset="0"/>
              </a:rPr>
              <a:t>port</a:t>
            </a:r>
            <a:r>
              <a:rPr lang="en-US" sz="2800">
                <a:solidFill>
                  <a:schemeClr val="tx1">
                    <a:lumMod val="95000"/>
                    <a:lumOff val="5000"/>
                  </a:schemeClr>
                </a:solidFill>
                <a:latin typeface="Consolas" panose="020B0609020204030204" pitchFamily="49" charset="0"/>
              </a:rPr>
              <a:t>, </a:t>
            </a:r>
            <a:r>
              <a:rPr lang="en-US" sz="2800">
                <a:solidFill>
                  <a:schemeClr val="accent6">
                    <a:lumMod val="75000"/>
                  </a:schemeClr>
                </a:solidFill>
                <a:latin typeface="Consolas" panose="020B0609020204030204" pitchFamily="49" charset="0"/>
              </a:rPr>
              <a:t>value</a:t>
            </a:r>
            <a:r>
              <a:rPr lang="en-US" sz="2800">
                <a:solidFill>
                  <a:schemeClr val="tx1">
                    <a:lumMod val="95000"/>
                    <a:lumOff val="5000"/>
                  </a:schemeClr>
                </a:solidFill>
                <a:latin typeface="Consolas" panose="020B0609020204030204" pitchFamily="49" charset="0"/>
              </a:rPr>
              <a:t>, </a:t>
            </a:r>
            <a:r>
              <a:rPr lang="en-US" sz="2800" err="1">
                <a:solidFill>
                  <a:schemeClr val="accent1"/>
                </a:solidFill>
                <a:latin typeface="Consolas" panose="020B0609020204030204" pitchFamily="49" charset="0"/>
              </a:rPr>
              <a:t>n_times</a:t>
            </a:r>
            <a:r>
              <a:rPr lang="en-US" sz="2800">
                <a:solidFill>
                  <a:schemeClr val="tx1">
                    <a:lumMod val="95000"/>
                    <a:lumOff val="5000"/>
                  </a:schemeClr>
                </a:solidFill>
                <a:latin typeface="Consolas" panose="020B0609020204030204" pitchFamily="49" charset="0"/>
              </a:rPr>
              <a:t>)</a:t>
            </a:r>
          </a:p>
          <a:p>
            <a:pPr marL="742950" lvl="1" indent="-285750">
              <a:buFont typeface="Arial" panose="020B0604020202020204" pitchFamily="34" charset="0"/>
              <a:buChar char="•"/>
            </a:pPr>
            <a:r>
              <a:rPr lang="en-US" sz="3200">
                <a:solidFill>
                  <a:schemeClr val="tx1">
                    <a:lumMod val="95000"/>
                    <a:lumOff val="5000"/>
                  </a:schemeClr>
                </a:solidFill>
              </a:rPr>
              <a:t>Forward constant </a:t>
            </a:r>
            <a:r>
              <a:rPr lang="en-US" sz="3200">
                <a:solidFill>
                  <a:schemeClr val="accent6">
                    <a:lumMod val="75000"/>
                  </a:schemeClr>
                </a:solidFill>
              </a:rPr>
              <a:t>value</a:t>
            </a:r>
            <a:r>
              <a:rPr lang="en-US" sz="3200">
                <a:solidFill>
                  <a:schemeClr val="tx1">
                    <a:lumMod val="95000"/>
                    <a:lumOff val="5000"/>
                  </a:schemeClr>
                </a:solidFill>
              </a:rPr>
              <a:t> </a:t>
            </a:r>
            <a:r>
              <a:rPr lang="en-US" sz="3200" err="1">
                <a:solidFill>
                  <a:schemeClr val="accent1"/>
                </a:solidFill>
              </a:rPr>
              <a:t>n_times</a:t>
            </a:r>
            <a:r>
              <a:rPr lang="en-US" sz="3200">
                <a:solidFill>
                  <a:schemeClr val="accent1"/>
                </a:solidFill>
              </a:rPr>
              <a:t> </a:t>
            </a:r>
            <a:r>
              <a:rPr lang="en-US" sz="3200">
                <a:solidFill>
                  <a:schemeClr val="tx1">
                    <a:lumMod val="95000"/>
                    <a:lumOff val="5000"/>
                  </a:schemeClr>
                </a:solidFill>
              </a:rPr>
              <a:t>to the given </a:t>
            </a:r>
            <a:r>
              <a:rPr lang="en-US" sz="3200">
                <a:solidFill>
                  <a:srgbClr val="FF0000"/>
                </a:solidFill>
              </a:rPr>
              <a:t>port</a:t>
            </a:r>
          </a:p>
        </p:txBody>
      </p:sp>
      <p:sp>
        <p:nvSpPr>
          <p:cNvPr id="4" name="Slide Number Placeholder 3">
            <a:extLst>
              <a:ext uri="{FF2B5EF4-FFF2-40B4-BE49-F238E27FC236}">
                <a16:creationId xmlns:a16="http://schemas.microsoft.com/office/drawing/2014/main" id="{8BD058D4-6ABD-46B7-96FD-70BB2607C762}"/>
              </a:ext>
            </a:extLst>
          </p:cNvPr>
          <p:cNvSpPr>
            <a:spLocks noGrp="1"/>
          </p:cNvSpPr>
          <p:nvPr>
            <p:ph type="sldNum" sz="quarter" idx="12"/>
          </p:nvPr>
        </p:nvSpPr>
        <p:spPr/>
        <p:txBody>
          <a:bodyPr/>
          <a:lstStyle/>
          <a:p>
            <a:fld id="{EDF8450E-FDF9-4F41-A28F-AA4259C26FE6}" type="slidenum">
              <a:rPr lang="en-US" smtClean="0"/>
              <a:t>20</a:t>
            </a:fld>
            <a:endParaRPr lang="en-US"/>
          </a:p>
        </p:txBody>
      </p:sp>
      <p:sp>
        <p:nvSpPr>
          <p:cNvPr id="12" name="Content Placeholder 2">
            <a:extLst>
              <a:ext uri="{FF2B5EF4-FFF2-40B4-BE49-F238E27FC236}">
                <a16:creationId xmlns:a16="http://schemas.microsoft.com/office/drawing/2014/main" id="{40CE26EC-8B70-448A-B4E8-4A9613A7D57D}"/>
              </a:ext>
            </a:extLst>
          </p:cNvPr>
          <p:cNvSpPr txBox="1">
            <a:spLocks/>
          </p:cNvSpPr>
          <p:nvPr/>
        </p:nvSpPr>
        <p:spPr>
          <a:xfrm>
            <a:off x="243688" y="1558712"/>
            <a:ext cx="4904172" cy="2575167"/>
          </a:xfrm>
          <a:prstGeom prst="rect">
            <a:avLst/>
          </a:prstGeom>
          <a:noFill/>
          <a:ln w="63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Font typeface="Arial" panose="020B0604020202020204" pitchFamily="34" charset="0"/>
              <a:buNone/>
            </a:pPr>
            <a:r>
              <a:rPr lang="en-US" sz="2400" dirty="0">
                <a:latin typeface="Consolas" panose="020B0609020204030204" pitchFamily="49" charset="0"/>
              </a:rPr>
              <a:t>Input: A</a:t>
            </a:r>
          </a:p>
          <a:p>
            <a:pPr marL="0" indent="0">
              <a:lnSpc>
                <a:spcPct val="85000"/>
              </a:lnSpc>
              <a:buFont typeface="Arial" panose="020B0604020202020204" pitchFamily="34" charset="0"/>
              <a:buNone/>
            </a:pPr>
            <a:r>
              <a:rPr lang="en-US" sz="2400" dirty="0">
                <a:latin typeface="Consolas" panose="020B0609020204030204" pitchFamily="49" charset="0"/>
              </a:rPr>
              <a:t>Input: </a:t>
            </a:r>
            <a:r>
              <a:rPr lang="en-US" altLang="zh-CN" sz="2400" dirty="0">
                <a:latin typeface="Consolas" panose="020B0609020204030204" pitchFamily="49" charset="0"/>
              </a:rPr>
              <a:t>S</a:t>
            </a:r>
            <a:endParaRPr lang="en-US" sz="2400" dirty="0">
              <a:latin typeface="Consolas" panose="020B0609020204030204" pitchFamily="49" charset="0"/>
            </a:endParaRPr>
          </a:p>
          <a:p>
            <a:pPr marL="0" indent="0">
              <a:lnSpc>
                <a:spcPct val="85000"/>
              </a:lnSpc>
              <a:buFont typeface="Arial" panose="020B0604020202020204" pitchFamily="34" charset="0"/>
              <a:buNone/>
            </a:pPr>
            <a:r>
              <a:rPr lang="en-US" sz="2400" dirty="0">
                <a:latin typeface="Consolas" panose="020B0609020204030204" pitchFamily="49" charset="0"/>
              </a:rPr>
              <a:t>TMP = FMul64(A, A)</a:t>
            </a:r>
          </a:p>
          <a:p>
            <a:pPr marL="0" indent="0">
              <a:lnSpc>
                <a:spcPct val="85000"/>
              </a:lnSpc>
              <a:buFont typeface="Arial" panose="020B0604020202020204" pitchFamily="34" charset="0"/>
              <a:buNone/>
            </a:pPr>
            <a:r>
              <a:rPr lang="en-US" sz="2400" dirty="0">
                <a:latin typeface="Consolas" panose="020B0609020204030204" pitchFamily="49" charset="0"/>
              </a:rPr>
              <a:t>O = FAccumulate64(</a:t>
            </a:r>
          </a:p>
          <a:p>
            <a:pPr marL="0" indent="0">
              <a:lnSpc>
                <a:spcPct val="85000"/>
              </a:lnSpc>
              <a:buNone/>
            </a:pPr>
            <a:r>
              <a:rPr lang="en-US" sz="2400" dirty="0">
                <a:latin typeface="Consolas" panose="020B0609020204030204" pitchFamily="49" charset="0"/>
              </a:rPr>
              <a:t>      TMP, ctrl=S{0:r, 1:d})</a:t>
            </a:r>
          </a:p>
          <a:p>
            <a:pPr marL="0" indent="0">
              <a:lnSpc>
                <a:spcPct val="85000"/>
              </a:lnSpc>
              <a:buFont typeface="Arial" panose="020B0604020202020204" pitchFamily="34" charset="0"/>
              <a:buNone/>
            </a:pPr>
            <a:r>
              <a:rPr lang="en-US" sz="2400" dirty="0">
                <a:latin typeface="Consolas" panose="020B0609020204030204" pitchFamily="49" charset="0"/>
              </a:rPr>
              <a:t>Output: O</a:t>
            </a:r>
          </a:p>
        </p:txBody>
      </p:sp>
      <p:sp>
        <p:nvSpPr>
          <p:cNvPr id="13" name="Content Placeholder 2">
            <a:extLst>
              <a:ext uri="{FF2B5EF4-FFF2-40B4-BE49-F238E27FC236}">
                <a16:creationId xmlns:a16="http://schemas.microsoft.com/office/drawing/2014/main" id="{8274AF8D-19D3-4864-9340-559219FA62EA}"/>
              </a:ext>
            </a:extLst>
          </p:cNvPr>
          <p:cNvSpPr txBox="1">
            <a:spLocks/>
          </p:cNvSpPr>
          <p:nvPr/>
        </p:nvSpPr>
        <p:spPr>
          <a:xfrm>
            <a:off x="1569754" y="4787960"/>
            <a:ext cx="7028680" cy="1786460"/>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onsolas" panose="020B0609020204030204" pitchFamily="49" charset="0"/>
              </a:rPr>
              <a:t>SS_CONFIG(</a:t>
            </a:r>
            <a:r>
              <a:rPr lang="en-US" sz="2400" dirty="0" err="1">
                <a:latin typeface="Consolas" panose="020B0609020204030204" pitchFamily="49" charset="0"/>
              </a:rPr>
              <a:t>compute_config</a:t>
            </a:r>
            <a:r>
              <a:rPr lang="en-US" sz="2400" dirty="0">
                <a:latin typeface="Consolas" panose="020B0609020204030204" pitchFamily="49" charset="0"/>
              </a:rPr>
              <a:t>, </a:t>
            </a:r>
            <a:r>
              <a:rPr lang="en-US" sz="2400" dirty="0" err="1">
                <a:latin typeface="Consolas" panose="020B0609020204030204" pitchFamily="49" charset="0"/>
              </a:rPr>
              <a:t>compute_size</a:t>
            </a:r>
            <a:r>
              <a:rPr lang="en-US" sz="2400" dirty="0">
                <a:latin typeface="Consolas" panose="020B0609020204030204" pitchFamily="49" charset="0"/>
              </a:rPr>
              <a:t>);</a:t>
            </a:r>
            <a:endParaRPr lang="en-US" altLang="zh-CN" sz="2400" dirty="0">
              <a:solidFill>
                <a:schemeClr val="tx1">
                  <a:lumMod val="95000"/>
                  <a:lumOff val="5000"/>
                </a:schemeClr>
              </a:solidFill>
              <a:latin typeface="Consolas" panose="020B0609020204030204" pitchFamily="49" charset="0"/>
            </a:endParaRPr>
          </a:p>
          <a:p>
            <a:pPr marL="0" indent="0">
              <a:buNone/>
            </a:pPr>
            <a:r>
              <a:rPr lang="en-US" altLang="zh-CN" sz="2400" dirty="0">
                <a:solidFill>
                  <a:schemeClr val="tx1">
                    <a:lumMod val="95000"/>
                    <a:lumOff val="5000"/>
                  </a:schemeClr>
                </a:solidFill>
                <a:latin typeface="Consolas" panose="020B0609020204030204" pitchFamily="49" charset="0"/>
              </a:rPr>
              <a:t>SS_LINEAR_READ(a, n*8, </a:t>
            </a:r>
            <a:r>
              <a:rPr lang="en-US" altLang="zh-CN" sz="2400" dirty="0" err="1">
                <a:solidFill>
                  <a:schemeClr val="tx1">
                    <a:lumMod val="95000"/>
                    <a:lumOff val="5000"/>
                  </a:schemeClr>
                </a:solidFill>
                <a:latin typeface="Consolas" panose="020B0609020204030204" pitchFamily="49" charset="0"/>
              </a:rPr>
              <a:t>P_compute_A</a:t>
            </a:r>
            <a:r>
              <a:rPr lang="en-US" altLang="zh-CN" sz="2400" dirty="0">
                <a:solidFill>
                  <a:schemeClr val="tx1">
                    <a:lumMod val="95000"/>
                    <a:lumOff val="5000"/>
                  </a:schemeClr>
                </a:solidFill>
                <a:latin typeface="Consolas" panose="020B0609020204030204" pitchFamily="49" charset="0"/>
              </a:rPr>
              <a:t>);</a:t>
            </a:r>
            <a:endParaRPr lang="en-US" sz="2400" dirty="0">
              <a:solidFill>
                <a:schemeClr val="tx1">
                  <a:lumMod val="95000"/>
                  <a:lumOff val="5000"/>
                </a:schemeClr>
              </a:solidFill>
              <a:latin typeface="Consolas" panose="020B0609020204030204" pitchFamily="49" charset="0"/>
            </a:endParaRPr>
          </a:p>
          <a:p>
            <a:pPr marL="0" indent="0">
              <a:buNone/>
            </a:pPr>
            <a:r>
              <a:rPr lang="en-US" sz="2400" b="1" dirty="0">
                <a:solidFill>
                  <a:schemeClr val="tx1">
                    <a:lumMod val="95000"/>
                    <a:lumOff val="5000"/>
                  </a:schemeClr>
                </a:solidFill>
                <a:latin typeface="Consolas" panose="020B0609020204030204" pitchFamily="49" charset="0"/>
              </a:rPr>
              <a:t>SS_CONST(</a:t>
            </a:r>
            <a:r>
              <a:rPr lang="en-US" sz="2400" b="1" dirty="0" err="1">
                <a:solidFill>
                  <a:srgbClr val="FF0000"/>
                </a:solidFill>
                <a:latin typeface="Consolas" panose="020B0609020204030204" pitchFamily="49" charset="0"/>
              </a:rPr>
              <a:t>P_compute_S</a:t>
            </a:r>
            <a:r>
              <a:rPr lang="en-US" sz="2400" b="1" dirty="0">
                <a:solidFill>
                  <a:schemeClr val="tx1">
                    <a:lumMod val="95000"/>
                    <a:lumOff val="5000"/>
                  </a:schemeClr>
                </a:solidFill>
                <a:latin typeface="Consolas" panose="020B0609020204030204" pitchFamily="49" charset="0"/>
              </a:rPr>
              <a:t>, </a:t>
            </a:r>
            <a:r>
              <a:rPr lang="en-US" sz="2400" b="1" dirty="0">
                <a:solidFill>
                  <a:schemeClr val="accent6">
                    <a:lumMod val="75000"/>
                  </a:schemeClr>
                </a:solidFill>
                <a:latin typeface="Consolas" panose="020B0609020204030204" pitchFamily="49" charset="0"/>
              </a:rPr>
              <a:t>1</a:t>
            </a:r>
            <a:r>
              <a:rPr lang="en-US" sz="2400" b="1" dirty="0">
                <a:solidFill>
                  <a:schemeClr val="tx1">
                    <a:lumMod val="95000"/>
                    <a:lumOff val="5000"/>
                  </a:schemeClr>
                </a:solidFill>
                <a:latin typeface="Consolas" panose="020B0609020204030204" pitchFamily="49" charset="0"/>
              </a:rPr>
              <a:t>, </a:t>
            </a:r>
            <a:r>
              <a:rPr lang="en-US" sz="2400" b="1" dirty="0">
                <a:solidFill>
                  <a:schemeClr val="accent1"/>
                </a:solidFill>
                <a:latin typeface="Consolas" panose="020B0609020204030204" pitchFamily="49" charset="0"/>
              </a:rPr>
              <a:t>n-1</a:t>
            </a:r>
            <a:r>
              <a:rPr lang="en-US" sz="2400" b="1" dirty="0">
                <a:solidFill>
                  <a:schemeClr val="tx1">
                    <a:lumMod val="95000"/>
                    <a:lumOff val="5000"/>
                  </a:schemeClr>
                </a:solidFill>
                <a:latin typeface="Consolas" panose="020B0609020204030204" pitchFamily="49" charset="0"/>
              </a:rPr>
              <a:t>);</a:t>
            </a:r>
          </a:p>
          <a:p>
            <a:pPr marL="0" indent="0">
              <a:buNone/>
            </a:pPr>
            <a:r>
              <a:rPr lang="en-US" sz="2400" b="1" dirty="0">
                <a:solidFill>
                  <a:schemeClr val="tx1">
                    <a:lumMod val="95000"/>
                    <a:lumOff val="5000"/>
                  </a:schemeClr>
                </a:solidFill>
                <a:latin typeface="Consolas" panose="020B0609020204030204" pitchFamily="49" charset="0"/>
              </a:rPr>
              <a:t>SS_CONST(</a:t>
            </a:r>
            <a:r>
              <a:rPr lang="en-US" sz="2400" b="1" dirty="0" err="1">
                <a:solidFill>
                  <a:srgbClr val="FF0000"/>
                </a:solidFill>
                <a:latin typeface="Consolas" panose="020B0609020204030204" pitchFamily="49" charset="0"/>
              </a:rPr>
              <a:t>P_compute_S</a:t>
            </a:r>
            <a:r>
              <a:rPr lang="en-US" sz="2400" b="1" dirty="0">
                <a:solidFill>
                  <a:schemeClr val="tx1">
                    <a:lumMod val="95000"/>
                    <a:lumOff val="5000"/>
                  </a:schemeClr>
                </a:solidFill>
                <a:latin typeface="Consolas" panose="020B0609020204030204" pitchFamily="49" charset="0"/>
              </a:rPr>
              <a:t>, </a:t>
            </a:r>
            <a:r>
              <a:rPr lang="en-US" sz="2400" b="1" dirty="0">
                <a:solidFill>
                  <a:schemeClr val="accent6">
                    <a:lumMod val="75000"/>
                  </a:schemeClr>
                </a:solidFill>
                <a:latin typeface="Consolas" panose="020B0609020204030204" pitchFamily="49" charset="0"/>
              </a:rPr>
              <a:t>0</a:t>
            </a:r>
            <a:r>
              <a:rPr lang="en-US" sz="2400" b="1" dirty="0">
                <a:solidFill>
                  <a:schemeClr val="tx1">
                    <a:lumMod val="95000"/>
                    <a:lumOff val="5000"/>
                  </a:schemeClr>
                </a:solidFill>
                <a:latin typeface="Consolas" panose="020B0609020204030204" pitchFamily="49" charset="0"/>
              </a:rPr>
              <a:t>, </a:t>
            </a:r>
            <a:r>
              <a:rPr lang="en-US" sz="2400" b="1" dirty="0">
                <a:solidFill>
                  <a:schemeClr val="accent1"/>
                </a:solidFill>
                <a:latin typeface="Consolas" panose="020B0609020204030204" pitchFamily="49" charset="0"/>
              </a:rPr>
              <a:t>1</a:t>
            </a:r>
            <a:r>
              <a:rPr lang="en-US" sz="2400" b="1" dirty="0">
                <a:solidFill>
                  <a:schemeClr val="tx1">
                    <a:lumMod val="95000"/>
                    <a:lumOff val="5000"/>
                  </a:schemeClr>
                </a:solidFill>
                <a:latin typeface="Consolas" panose="020B0609020204030204" pitchFamily="49" charset="0"/>
              </a:rPr>
              <a:t>);</a:t>
            </a:r>
          </a:p>
        </p:txBody>
      </p:sp>
      <p:sp>
        <p:nvSpPr>
          <p:cNvPr id="15" name="TextBox 14">
            <a:extLst>
              <a:ext uri="{FF2B5EF4-FFF2-40B4-BE49-F238E27FC236}">
                <a16:creationId xmlns:a16="http://schemas.microsoft.com/office/drawing/2014/main" id="{AA8B80CE-7AA6-4E56-B343-3B4E5E941CC2}"/>
              </a:ext>
            </a:extLst>
          </p:cNvPr>
          <p:cNvSpPr txBox="1"/>
          <p:nvPr/>
        </p:nvSpPr>
        <p:spPr>
          <a:xfrm>
            <a:off x="1348196" y="4395024"/>
            <a:ext cx="3748065" cy="430887"/>
          </a:xfrm>
          <a:prstGeom prst="rect">
            <a:avLst/>
          </a:prstGeom>
          <a:noFill/>
        </p:spPr>
        <p:txBody>
          <a:bodyPr wrap="square">
            <a:spAutoFit/>
          </a:bodyPr>
          <a:lstStyle/>
          <a:p>
            <a:r>
              <a:rPr lang="en-US" sz="2200" b="1">
                <a:effectLst/>
                <a:latin typeface="Microsoft YaHei" panose="020B0503020204020204" pitchFamily="34" charset="-122"/>
                <a:ea typeface="Microsoft YaHei" panose="020B0503020204020204" pitchFamily="34" charset="-122"/>
              </a:rPr>
              <a:t>⌨ Edit main.cc</a:t>
            </a:r>
            <a:endParaRPr lang="en-US" sz="2200" b="1">
              <a:effectLst/>
              <a:latin typeface="Arial" panose="020B0604020202020204" pitchFamily="34" charset="0"/>
            </a:endParaRPr>
          </a:p>
        </p:txBody>
      </p:sp>
      <p:sp>
        <p:nvSpPr>
          <p:cNvPr id="16" name="Title 1">
            <a:extLst>
              <a:ext uri="{FF2B5EF4-FFF2-40B4-BE49-F238E27FC236}">
                <a16:creationId xmlns:a16="http://schemas.microsoft.com/office/drawing/2014/main" id="{C532AE1F-E92E-4FDE-925A-24A14F2601E1}"/>
              </a:ext>
            </a:extLst>
          </p:cNvPr>
          <p:cNvSpPr txBox="1">
            <a:spLocks/>
          </p:cNvSpPr>
          <p:nvPr/>
        </p:nvSpPr>
        <p:spPr>
          <a:xfrm>
            <a:off x="243688" y="-10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New Feature: Signaled Accumulator</a:t>
            </a:r>
          </a:p>
        </p:txBody>
      </p:sp>
      <p:sp>
        <p:nvSpPr>
          <p:cNvPr id="20" name="TextBox 19">
            <a:extLst>
              <a:ext uri="{FF2B5EF4-FFF2-40B4-BE49-F238E27FC236}">
                <a16:creationId xmlns:a16="http://schemas.microsoft.com/office/drawing/2014/main" id="{881ED138-EFB9-4602-8327-7588C7DD1753}"/>
              </a:ext>
            </a:extLst>
          </p:cNvPr>
          <p:cNvSpPr txBox="1"/>
          <p:nvPr/>
        </p:nvSpPr>
        <p:spPr>
          <a:xfrm>
            <a:off x="111634" y="1117447"/>
            <a:ext cx="3748065" cy="430887"/>
          </a:xfrm>
          <a:prstGeom prst="rect">
            <a:avLst/>
          </a:prstGeom>
          <a:noFill/>
        </p:spPr>
        <p:txBody>
          <a:bodyPr wrap="square">
            <a:spAutoFit/>
          </a:bodyPr>
          <a:lstStyle/>
          <a:p>
            <a:r>
              <a:rPr lang="en-US" sz="2200" b="1">
                <a:effectLst/>
                <a:latin typeface="Microsoft YaHei" panose="020B0503020204020204" pitchFamily="34" charset="-122"/>
                <a:ea typeface="Microsoft YaHei" panose="020B0503020204020204" pitchFamily="34" charset="-122"/>
              </a:rPr>
              <a:t>⌨ Edit </a:t>
            </a:r>
            <a:r>
              <a:rPr lang="en-US" sz="2200" b="1" err="1">
                <a:effectLst/>
                <a:latin typeface="Microsoft YaHei" panose="020B0503020204020204" pitchFamily="34" charset="-122"/>
                <a:ea typeface="Microsoft YaHei" panose="020B0503020204020204" pitchFamily="34" charset="-122"/>
              </a:rPr>
              <a:t>compute.dfg</a:t>
            </a:r>
            <a:endParaRPr lang="en-US" sz="2200" b="1">
              <a:effectLst/>
              <a:latin typeface="Arial" panose="020B0604020202020204" pitchFamily="34" charset="0"/>
            </a:endParaRPr>
          </a:p>
        </p:txBody>
      </p:sp>
    </p:spTree>
    <p:extLst>
      <p:ext uri="{BB962C8B-B14F-4D97-AF65-F5344CB8AC3E}">
        <p14:creationId xmlns:p14="http://schemas.microsoft.com/office/powerpoint/2010/main" val="26448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0C064B-3645-4275-A81A-160F2DDCF420}"/>
              </a:ext>
            </a:extLst>
          </p:cNvPr>
          <p:cNvSpPr/>
          <p:nvPr/>
        </p:nvSpPr>
        <p:spPr>
          <a:xfrm>
            <a:off x="662945" y="3347432"/>
            <a:ext cx="4965898" cy="738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31C9D52-BF92-4A8F-89B3-8CB142C876CA}"/>
              </a:ext>
            </a:extLst>
          </p:cNvPr>
          <p:cNvSpPr/>
          <p:nvPr/>
        </p:nvSpPr>
        <p:spPr>
          <a:xfrm>
            <a:off x="662944" y="2979350"/>
            <a:ext cx="4964017" cy="3173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BF99D4E-574E-470D-9225-424CCEFD7A53}"/>
              </a:ext>
            </a:extLst>
          </p:cNvPr>
          <p:cNvSpPr/>
          <p:nvPr/>
        </p:nvSpPr>
        <p:spPr>
          <a:xfrm>
            <a:off x="662945" y="2188741"/>
            <a:ext cx="4965898" cy="738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1FC42-C078-4B33-A617-8DE6C8A9D413}"/>
              </a:ext>
            </a:extLst>
          </p:cNvPr>
          <p:cNvSpPr>
            <a:spLocks noGrp="1"/>
          </p:cNvSpPr>
          <p:nvPr>
            <p:ph type="title"/>
          </p:nvPr>
        </p:nvSpPr>
        <p:spPr>
          <a:xfrm>
            <a:off x="361037" y="58320"/>
            <a:ext cx="10753806" cy="1325563"/>
          </a:xfrm>
        </p:spPr>
        <p:txBody>
          <a:bodyPr/>
          <a:lstStyle/>
          <a:p>
            <a:r>
              <a:rPr lang="en-US"/>
              <a:t>Example 2: Vector Normalization</a:t>
            </a:r>
          </a:p>
        </p:txBody>
      </p:sp>
      <p:sp>
        <p:nvSpPr>
          <p:cNvPr id="4" name="Slide Number Placeholder 3">
            <a:extLst>
              <a:ext uri="{FF2B5EF4-FFF2-40B4-BE49-F238E27FC236}">
                <a16:creationId xmlns:a16="http://schemas.microsoft.com/office/drawing/2014/main" id="{7F6B0B26-AC72-4C6D-99B3-CF6F04D043D1}"/>
              </a:ext>
            </a:extLst>
          </p:cNvPr>
          <p:cNvSpPr>
            <a:spLocks noGrp="1"/>
          </p:cNvSpPr>
          <p:nvPr>
            <p:ph type="sldNum" sz="quarter" idx="12"/>
          </p:nvPr>
        </p:nvSpPr>
        <p:spPr/>
        <p:txBody>
          <a:bodyPr/>
          <a:lstStyle/>
          <a:p>
            <a:fld id="{EDF8450E-FDF9-4F41-A28F-AA4259C26FE6}" type="slidenum">
              <a:rPr lang="en-US" smtClean="0"/>
              <a:t>21</a:t>
            </a:fld>
            <a:endParaRPr lang="en-US"/>
          </a:p>
        </p:txBody>
      </p:sp>
      <p:sp>
        <p:nvSpPr>
          <p:cNvPr id="6" name="TextBox 5">
            <a:extLst>
              <a:ext uri="{FF2B5EF4-FFF2-40B4-BE49-F238E27FC236}">
                <a16:creationId xmlns:a16="http://schemas.microsoft.com/office/drawing/2014/main" id="{AF9CAC18-C004-48AE-AC87-75B52FCFCF54}"/>
              </a:ext>
            </a:extLst>
          </p:cNvPr>
          <p:cNvSpPr txBox="1"/>
          <p:nvPr/>
        </p:nvSpPr>
        <p:spPr>
          <a:xfrm>
            <a:off x="599868" y="1809292"/>
            <a:ext cx="5146594" cy="2308324"/>
          </a:xfrm>
          <a:prstGeom prst="rect">
            <a:avLst/>
          </a:prstGeom>
          <a:noFill/>
          <a:ln>
            <a:solidFill>
              <a:schemeClr val="tx1"/>
            </a:solidFill>
          </a:ln>
        </p:spPr>
        <p:txBody>
          <a:bodyPr wrap="square">
            <a:spAutoFit/>
          </a:bodyPr>
          <a:lstStyle/>
          <a:p>
            <a:r>
              <a:rPr lang="en-US" sz="2400" dirty="0">
                <a:ln>
                  <a:solidFill>
                    <a:schemeClr val="tx1"/>
                  </a:solidFill>
                </a:ln>
                <a:effectLst/>
                <a:latin typeface="Courier New" panose="02070309020205020404" pitchFamily="49" charset="0"/>
                <a:cs typeface="Courier New" panose="02070309020205020404" pitchFamily="49" charset="0"/>
              </a:rPr>
              <a:t>double norm = 0.0;</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for (int i = 0; i &lt; n; ++i)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  norm += a[i] * a[i];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norm = 1.0 / sqrt(norm);</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for (int i = 0; i &lt; n; ++i)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  a[i] = a[i] * norm;</a:t>
            </a:r>
          </a:p>
        </p:txBody>
      </p:sp>
      <p:sp>
        <p:nvSpPr>
          <p:cNvPr id="60" name="Freeform: Shape 59">
            <a:extLst>
              <a:ext uri="{FF2B5EF4-FFF2-40B4-BE49-F238E27FC236}">
                <a16:creationId xmlns:a16="http://schemas.microsoft.com/office/drawing/2014/main" id="{E7DBE2E0-3A57-4F6B-9F4D-A116BA73E33A}"/>
              </a:ext>
            </a:extLst>
          </p:cNvPr>
          <p:cNvSpPr/>
          <p:nvPr/>
        </p:nvSpPr>
        <p:spPr>
          <a:xfrm>
            <a:off x="424499" y="2724681"/>
            <a:ext cx="622184" cy="399636"/>
          </a:xfrm>
          <a:custGeom>
            <a:avLst/>
            <a:gdLst>
              <a:gd name="connsiteX0" fmla="*/ 622184 w 622184"/>
              <a:gd name="connsiteY0" fmla="*/ 33876 h 519882"/>
              <a:gd name="connsiteX1" fmla="*/ 58304 w 622184"/>
              <a:gd name="connsiteY1" fmla="*/ 44036 h 519882"/>
              <a:gd name="connsiteX2" fmla="*/ 37984 w 622184"/>
              <a:gd name="connsiteY2" fmla="*/ 465676 h 519882"/>
              <a:gd name="connsiteX3" fmla="*/ 236104 w 622184"/>
              <a:gd name="connsiteY3" fmla="*/ 501236 h 519882"/>
            </a:gdLst>
            <a:ahLst/>
            <a:cxnLst>
              <a:cxn ang="0">
                <a:pos x="connsiteX0" y="connsiteY0"/>
              </a:cxn>
              <a:cxn ang="0">
                <a:pos x="connsiteX1" y="connsiteY1"/>
              </a:cxn>
              <a:cxn ang="0">
                <a:pos x="connsiteX2" y="connsiteY2"/>
              </a:cxn>
              <a:cxn ang="0">
                <a:pos x="connsiteX3" y="connsiteY3"/>
              </a:cxn>
            </a:cxnLst>
            <a:rect l="l" t="t" r="r" b="b"/>
            <a:pathLst>
              <a:path w="622184" h="519882">
                <a:moveTo>
                  <a:pt x="622184" y="33876"/>
                </a:moveTo>
                <a:cubicBezTo>
                  <a:pt x="388927" y="2972"/>
                  <a:pt x="155671" y="-27931"/>
                  <a:pt x="58304" y="44036"/>
                </a:cubicBezTo>
                <a:cubicBezTo>
                  <a:pt x="-39063" y="116003"/>
                  <a:pt x="8351" y="389476"/>
                  <a:pt x="37984" y="465676"/>
                </a:cubicBezTo>
                <a:cubicBezTo>
                  <a:pt x="67617" y="541876"/>
                  <a:pt x="151860" y="521556"/>
                  <a:pt x="236104" y="501236"/>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C2CF7324-88C1-4DC7-BE92-17379F653932}"/>
              </a:ext>
            </a:extLst>
          </p:cNvPr>
          <p:cNvSpPr/>
          <p:nvPr/>
        </p:nvSpPr>
        <p:spPr>
          <a:xfrm>
            <a:off x="408385" y="3197104"/>
            <a:ext cx="643378" cy="689235"/>
          </a:xfrm>
          <a:custGeom>
            <a:avLst/>
            <a:gdLst>
              <a:gd name="connsiteX0" fmla="*/ 272538 w 643378"/>
              <a:gd name="connsiteY0" fmla="*/ 3413 h 689235"/>
              <a:gd name="connsiteX1" fmla="*/ 43938 w 643378"/>
              <a:gd name="connsiteY1" fmla="*/ 89773 h 689235"/>
              <a:gd name="connsiteX2" fmla="*/ 59178 w 643378"/>
              <a:gd name="connsiteY2" fmla="*/ 602853 h 689235"/>
              <a:gd name="connsiteX3" fmla="*/ 643378 w 643378"/>
              <a:gd name="connsiteY3" fmla="*/ 684133 h 689235"/>
            </a:gdLst>
            <a:ahLst/>
            <a:cxnLst>
              <a:cxn ang="0">
                <a:pos x="connsiteX0" y="connsiteY0"/>
              </a:cxn>
              <a:cxn ang="0">
                <a:pos x="connsiteX1" y="connsiteY1"/>
              </a:cxn>
              <a:cxn ang="0">
                <a:pos x="connsiteX2" y="connsiteY2"/>
              </a:cxn>
              <a:cxn ang="0">
                <a:pos x="connsiteX3" y="connsiteY3"/>
              </a:cxn>
            </a:cxnLst>
            <a:rect l="l" t="t" r="r" b="b"/>
            <a:pathLst>
              <a:path w="643378" h="689235">
                <a:moveTo>
                  <a:pt x="272538" y="3413"/>
                </a:moveTo>
                <a:cubicBezTo>
                  <a:pt x="176018" y="-3361"/>
                  <a:pt x="79498" y="-10134"/>
                  <a:pt x="43938" y="89773"/>
                </a:cubicBezTo>
                <a:cubicBezTo>
                  <a:pt x="8378" y="189680"/>
                  <a:pt x="-40729" y="503793"/>
                  <a:pt x="59178" y="602853"/>
                </a:cubicBezTo>
                <a:cubicBezTo>
                  <a:pt x="159085" y="701913"/>
                  <a:pt x="401231" y="693023"/>
                  <a:pt x="643378" y="684133"/>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B53C903-3A5A-4F9E-933E-3BC523708075}"/>
              </a:ext>
            </a:extLst>
          </p:cNvPr>
          <p:cNvSpPr txBox="1"/>
          <p:nvPr/>
        </p:nvSpPr>
        <p:spPr>
          <a:xfrm>
            <a:off x="117361" y="2663925"/>
            <a:ext cx="407286" cy="400110"/>
          </a:xfrm>
          <a:prstGeom prst="rect">
            <a:avLst/>
          </a:prstGeom>
          <a:noFill/>
        </p:spPr>
        <p:txBody>
          <a:bodyPr wrap="square" rtlCol="0">
            <a:spAutoFit/>
          </a:bodyPr>
          <a:lstStyle/>
          <a:p>
            <a:r>
              <a:rPr lang="en-US" sz="2000" b="0" i="0">
                <a:solidFill>
                  <a:srgbClr val="000000"/>
                </a:solidFill>
                <a:effectLst/>
                <a:latin typeface="Arial" panose="020B0604020202020204" pitchFamily="34" charset="0"/>
              </a:rPr>
              <a:t>❷</a:t>
            </a:r>
            <a:endParaRPr lang="en-US" sz="2000" b="1"/>
          </a:p>
        </p:txBody>
      </p:sp>
      <p:sp>
        <p:nvSpPr>
          <p:cNvPr id="38" name="TextBox 37">
            <a:extLst>
              <a:ext uri="{FF2B5EF4-FFF2-40B4-BE49-F238E27FC236}">
                <a16:creationId xmlns:a16="http://schemas.microsoft.com/office/drawing/2014/main" id="{F9909E81-9A4F-4607-BA30-89C07AD4B305}"/>
              </a:ext>
            </a:extLst>
          </p:cNvPr>
          <p:cNvSpPr txBox="1"/>
          <p:nvPr/>
        </p:nvSpPr>
        <p:spPr>
          <a:xfrm>
            <a:off x="4598502" y="2537157"/>
            <a:ext cx="407286" cy="400110"/>
          </a:xfrm>
          <a:prstGeom prst="rect">
            <a:avLst/>
          </a:prstGeom>
          <a:noFill/>
        </p:spPr>
        <p:txBody>
          <a:bodyPr wrap="square" rtlCol="0">
            <a:spAutoFit/>
          </a:bodyPr>
          <a:lstStyle/>
          <a:p>
            <a:r>
              <a:rPr lang="en-US" sz="2000"/>
              <a:t>❶</a:t>
            </a:r>
            <a:endParaRPr lang="en-US" sz="2000" b="1"/>
          </a:p>
        </p:txBody>
      </p:sp>
      <p:sp>
        <p:nvSpPr>
          <p:cNvPr id="64" name="TextBox 63">
            <a:extLst>
              <a:ext uri="{FF2B5EF4-FFF2-40B4-BE49-F238E27FC236}">
                <a16:creationId xmlns:a16="http://schemas.microsoft.com/office/drawing/2014/main" id="{8C065143-56B1-493A-B00E-19A827FE478C}"/>
              </a:ext>
            </a:extLst>
          </p:cNvPr>
          <p:cNvSpPr txBox="1"/>
          <p:nvPr/>
        </p:nvSpPr>
        <p:spPr>
          <a:xfrm>
            <a:off x="1816793" y="4921308"/>
            <a:ext cx="9073914" cy="523220"/>
          </a:xfrm>
          <a:prstGeom prst="rect">
            <a:avLst/>
          </a:prstGeom>
          <a:noFill/>
        </p:spPr>
        <p:txBody>
          <a:bodyPr wrap="square" rtlCol="0">
            <a:spAutoFit/>
          </a:bodyPr>
          <a:lstStyle/>
          <a:p>
            <a:r>
              <a:rPr lang="en-US" sz="2800" b="0" i="0">
                <a:solidFill>
                  <a:srgbClr val="000000"/>
                </a:solidFill>
                <a:effectLst/>
              </a:rPr>
              <a:t>❷ finalized norm is consumed by a </a:t>
            </a:r>
            <a:r>
              <a:rPr lang="en-US" sz="2800" b="1" i="0">
                <a:solidFill>
                  <a:srgbClr val="000000"/>
                </a:solidFill>
                <a:effectLst/>
              </a:rPr>
              <a:t>scalar inverse</a:t>
            </a:r>
            <a:r>
              <a:rPr lang="en-US" sz="2800" b="0" i="0">
                <a:solidFill>
                  <a:srgbClr val="000000"/>
                </a:solidFill>
                <a:effectLst/>
              </a:rPr>
              <a:t> operation.</a:t>
            </a:r>
          </a:p>
        </p:txBody>
      </p:sp>
      <p:sp>
        <p:nvSpPr>
          <p:cNvPr id="66" name="TextBox 65">
            <a:extLst>
              <a:ext uri="{FF2B5EF4-FFF2-40B4-BE49-F238E27FC236}">
                <a16:creationId xmlns:a16="http://schemas.microsoft.com/office/drawing/2014/main" id="{F2473D42-6EE2-496A-9238-931129DCBF5B}"/>
              </a:ext>
            </a:extLst>
          </p:cNvPr>
          <p:cNvSpPr txBox="1"/>
          <p:nvPr/>
        </p:nvSpPr>
        <p:spPr>
          <a:xfrm>
            <a:off x="94034" y="3301582"/>
            <a:ext cx="454725" cy="400110"/>
          </a:xfrm>
          <a:prstGeom prst="rect">
            <a:avLst/>
          </a:prstGeom>
          <a:noFill/>
        </p:spPr>
        <p:txBody>
          <a:bodyPr wrap="square">
            <a:spAutoFit/>
          </a:bodyPr>
          <a:lstStyle/>
          <a:p>
            <a:r>
              <a:rPr lang="en-US" sz="2000" b="0" i="0">
                <a:solidFill>
                  <a:srgbClr val="000000"/>
                </a:solidFill>
                <a:effectLst/>
                <a:latin typeface="Arial" panose="020B0604020202020204" pitchFamily="34" charset="0"/>
              </a:rPr>
              <a:t>❸</a:t>
            </a:r>
            <a:endParaRPr lang="en-US" sz="2000"/>
          </a:p>
        </p:txBody>
      </p:sp>
      <p:sp>
        <p:nvSpPr>
          <p:cNvPr id="143" name="Cloud 142">
            <a:extLst>
              <a:ext uri="{FF2B5EF4-FFF2-40B4-BE49-F238E27FC236}">
                <a16:creationId xmlns:a16="http://schemas.microsoft.com/office/drawing/2014/main" id="{30A8408E-DA22-484A-8627-A29CB5FEAD36}"/>
              </a:ext>
            </a:extLst>
          </p:cNvPr>
          <p:cNvSpPr/>
          <p:nvPr/>
        </p:nvSpPr>
        <p:spPr>
          <a:xfrm>
            <a:off x="6853562" y="1744339"/>
            <a:ext cx="4261282" cy="286317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AA87CBE-8092-4837-823F-C0D41E32DCF8}"/>
              </a:ext>
            </a:extLst>
          </p:cNvPr>
          <p:cNvSpPr/>
          <p:nvPr/>
        </p:nvSpPr>
        <p:spPr>
          <a:xfrm>
            <a:off x="7529117" y="2196911"/>
            <a:ext cx="411480"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8" name="Rectangle 67">
            <a:extLst>
              <a:ext uri="{FF2B5EF4-FFF2-40B4-BE49-F238E27FC236}">
                <a16:creationId xmlns:a16="http://schemas.microsoft.com/office/drawing/2014/main" id="{6F8D76F8-BAA2-443A-A960-3FF269BA660C}"/>
              </a:ext>
            </a:extLst>
          </p:cNvPr>
          <p:cNvSpPr/>
          <p:nvPr/>
        </p:nvSpPr>
        <p:spPr>
          <a:xfrm>
            <a:off x="8683827" y="2167763"/>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70" name="Straight Arrow Connector 69">
            <a:extLst>
              <a:ext uri="{FF2B5EF4-FFF2-40B4-BE49-F238E27FC236}">
                <a16:creationId xmlns:a16="http://schemas.microsoft.com/office/drawing/2014/main" id="{3165A337-BACD-4FEB-B066-09B19AAD762D}"/>
              </a:ext>
            </a:extLst>
          </p:cNvPr>
          <p:cNvCxnSpPr>
            <a:cxnSpLocks/>
            <a:stCxn id="68" idx="2"/>
            <a:endCxn id="104" idx="0"/>
          </p:cNvCxnSpPr>
          <p:nvPr/>
        </p:nvCxnSpPr>
        <p:spPr>
          <a:xfrm>
            <a:off x="8879086" y="2496625"/>
            <a:ext cx="2200" cy="2058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0A919D1-10C7-452F-BBB5-225956CE50C3}"/>
              </a:ext>
            </a:extLst>
          </p:cNvPr>
          <p:cNvSpPr/>
          <p:nvPr/>
        </p:nvSpPr>
        <p:spPr>
          <a:xfrm>
            <a:off x="7940597" y="3925867"/>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72" name="Straight Arrow Connector 71">
            <a:extLst>
              <a:ext uri="{FF2B5EF4-FFF2-40B4-BE49-F238E27FC236}">
                <a16:creationId xmlns:a16="http://schemas.microsoft.com/office/drawing/2014/main" id="{E439C828-0542-4795-93C4-0DD0724FC107}"/>
              </a:ext>
            </a:extLst>
          </p:cNvPr>
          <p:cNvCxnSpPr>
            <a:cxnSpLocks/>
            <a:stCxn id="85" idx="5"/>
            <a:endCxn id="71" idx="0"/>
          </p:cNvCxnSpPr>
          <p:nvPr/>
        </p:nvCxnSpPr>
        <p:spPr>
          <a:xfrm>
            <a:off x="7884804" y="3729759"/>
            <a:ext cx="251052" cy="1961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D1984226-EA79-4D38-9039-4CC0E80BAFE4}"/>
              </a:ext>
            </a:extLst>
          </p:cNvPr>
          <p:cNvSpPr/>
          <p:nvPr/>
        </p:nvSpPr>
        <p:spPr>
          <a:xfrm>
            <a:off x="7533584" y="2764196"/>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a:t>
            </a:r>
            <a:endParaRPr lang="en-US" sz="3200" b="1">
              <a:solidFill>
                <a:schemeClr val="tx1"/>
              </a:solidFill>
            </a:endParaRPr>
          </a:p>
        </p:txBody>
      </p:sp>
      <p:cxnSp>
        <p:nvCxnSpPr>
          <p:cNvPr id="82" name="Straight Arrow Connector 81">
            <a:extLst>
              <a:ext uri="{FF2B5EF4-FFF2-40B4-BE49-F238E27FC236}">
                <a16:creationId xmlns:a16="http://schemas.microsoft.com/office/drawing/2014/main" id="{6E9EA23E-1C75-4FDC-B5B8-C18F45A7B3D5}"/>
              </a:ext>
            </a:extLst>
          </p:cNvPr>
          <p:cNvCxnSpPr>
            <a:cxnSpLocks/>
            <a:stCxn id="73" idx="4"/>
            <a:endCxn id="85" idx="0"/>
          </p:cNvCxnSpPr>
          <p:nvPr/>
        </p:nvCxnSpPr>
        <p:spPr>
          <a:xfrm>
            <a:off x="7739324" y="3175676"/>
            <a:ext cx="0" cy="2028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531769A1-E196-4649-BBC3-86E8B9DA9ABD}"/>
              </a:ext>
            </a:extLst>
          </p:cNvPr>
          <p:cNvSpPr/>
          <p:nvPr/>
        </p:nvSpPr>
        <p:spPr>
          <a:xfrm>
            <a:off x="7533584" y="3378539"/>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92" name="Connector: Curved 91">
            <a:extLst>
              <a:ext uri="{FF2B5EF4-FFF2-40B4-BE49-F238E27FC236}">
                <a16:creationId xmlns:a16="http://schemas.microsoft.com/office/drawing/2014/main" id="{AD9A18B1-CE54-450C-8A85-07BC764DA0F4}"/>
              </a:ext>
            </a:extLst>
          </p:cNvPr>
          <p:cNvCxnSpPr>
            <a:cxnSpLocks/>
            <a:stCxn id="85" idx="7"/>
            <a:endCxn id="85" idx="6"/>
          </p:cNvCxnSpPr>
          <p:nvPr/>
        </p:nvCxnSpPr>
        <p:spPr>
          <a:xfrm rot="16200000" flipH="1">
            <a:off x="7842194" y="3481409"/>
            <a:ext cx="145480" cy="60260"/>
          </a:xfrm>
          <a:prstGeom prst="curvedConnector4">
            <a:avLst>
              <a:gd name="adj1" fmla="val -117371"/>
              <a:gd name="adj2" fmla="val 479356"/>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37B00FB3-4FD8-4BC6-AFAF-D3ADFBD55E32}"/>
              </a:ext>
            </a:extLst>
          </p:cNvPr>
          <p:cNvCxnSpPr>
            <a:cxnSpLocks/>
            <a:stCxn id="68" idx="1"/>
            <a:endCxn id="71" idx="3"/>
          </p:cNvCxnSpPr>
          <p:nvPr/>
        </p:nvCxnSpPr>
        <p:spPr>
          <a:xfrm rot="10800000" flipV="1">
            <a:off x="8331115" y="2332194"/>
            <a:ext cx="352713" cy="1758104"/>
          </a:xfrm>
          <a:prstGeom prst="curvedConnector3">
            <a:avLst>
              <a:gd name="adj1" fmla="val 50000"/>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E1560759-C32F-4A6D-9796-10243209069C}"/>
              </a:ext>
            </a:extLst>
          </p:cNvPr>
          <p:cNvSpPr/>
          <p:nvPr/>
        </p:nvSpPr>
        <p:spPr>
          <a:xfrm>
            <a:off x="8675546" y="2702524"/>
            <a:ext cx="411480" cy="411480"/>
          </a:xfrm>
          <a:prstGeom prst="ellipse">
            <a:avLst/>
          </a:prstGeom>
          <a:solidFill>
            <a:srgbClr val="BC8F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b="1">
                <a:solidFill>
                  <a:schemeClr val="tx1"/>
                </a:solidFill>
              </a:rPr>
              <a:t>√</a:t>
            </a:r>
            <a:endParaRPr lang="en-US" sz="2800" b="1">
              <a:solidFill>
                <a:schemeClr val="tx1"/>
              </a:solidFill>
            </a:endParaRPr>
          </a:p>
        </p:txBody>
      </p:sp>
      <p:cxnSp>
        <p:nvCxnSpPr>
          <p:cNvPr id="107" name="Straight Arrow Connector 106">
            <a:extLst>
              <a:ext uri="{FF2B5EF4-FFF2-40B4-BE49-F238E27FC236}">
                <a16:creationId xmlns:a16="http://schemas.microsoft.com/office/drawing/2014/main" id="{D4D7D73E-0B30-4D11-BA1D-B1829E20E819}"/>
              </a:ext>
            </a:extLst>
          </p:cNvPr>
          <p:cNvCxnSpPr>
            <a:cxnSpLocks/>
            <a:stCxn id="405" idx="4"/>
            <a:endCxn id="110" idx="0"/>
          </p:cNvCxnSpPr>
          <p:nvPr/>
        </p:nvCxnSpPr>
        <p:spPr>
          <a:xfrm>
            <a:off x="8881789" y="3708059"/>
            <a:ext cx="0" cy="1806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ACDE99C5-00B1-4E9D-B437-A082D450EF37}"/>
              </a:ext>
            </a:extLst>
          </p:cNvPr>
          <p:cNvSpPr/>
          <p:nvPr/>
        </p:nvSpPr>
        <p:spPr>
          <a:xfrm>
            <a:off x="8686530" y="3888729"/>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117" name="Straight Arrow Connector 116">
            <a:extLst>
              <a:ext uri="{FF2B5EF4-FFF2-40B4-BE49-F238E27FC236}">
                <a16:creationId xmlns:a16="http://schemas.microsoft.com/office/drawing/2014/main" id="{BEAD71FE-E119-4FC7-91F3-0F678E5ABD5E}"/>
              </a:ext>
            </a:extLst>
          </p:cNvPr>
          <p:cNvCxnSpPr>
            <a:cxnSpLocks/>
            <a:stCxn id="118" idx="2"/>
            <a:endCxn id="119" idx="7"/>
          </p:cNvCxnSpPr>
          <p:nvPr/>
        </p:nvCxnSpPr>
        <p:spPr>
          <a:xfrm flipH="1">
            <a:off x="10314062" y="2647233"/>
            <a:ext cx="314283" cy="3162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7C3BAF8B-DE89-4CCD-8354-5360A64AAAFE}"/>
              </a:ext>
            </a:extLst>
          </p:cNvPr>
          <p:cNvSpPr/>
          <p:nvPr/>
        </p:nvSpPr>
        <p:spPr>
          <a:xfrm>
            <a:off x="10433086" y="2318371"/>
            <a:ext cx="39051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9" name="Oval 118">
            <a:extLst>
              <a:ext uri="{FF2B5EF4-FFF2-40B4-BE49-F238E27FC236}">
                <a16:creationId xmlns:a16="http://schemas.microsoft.com/office/drawing/2014/main" id="{125FC674-1750-4DB1-86C2-6F5E45868854}"/>
              </a:ext>
            </a:extLst>
          </p:cNvPr>
          <p:cNvSpPr/>
          <p:nvPr/>
        </p:nvSpPr>
        <p:spPr>
          <a:xfrm>
            <a:off x="9962842" y="2903194"/>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a:t>
            </a:r>
            <a:endParaRPr lang="en-US" sz="3200" b="1">
              <a:solidFill>
                <a:schemeClr val="tx1"/>
              </a:solidFill>
            </a:endParaRPr>
          </a:p>
        </p:txBody>
      </p:sp>
      <p:sp>
        <p:nvSpPr>
          <p:cNvPr id="127" name="Rectangle 126">
            <a:extLst>
              <a:ext uri="{FF2B5EF4-FFF2-40B4-BE49-F238E27FC236}">
                <a16:creationId xmlns:a16="http://schemas.microsoft.com/office/drawing/2014/main" id="{32232DBC-9208-4109-8EA6-86093841B8BE}"/>
              </a:ext>
            </a:extLst>
          </p:cNvPr>
          <p:cNvSpPr/>
          <p:nvPr/>
        </p:nvSpPr>
        <p:spPr>
          <a:xfrm>
            <a:off x="9473926" y="2317127"/>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129" name="Connector: Curved 128">
            <a:extLst>
              <a:ext uri="{FF2B5EF4-FFF2-40B4-BE49-F238E27FC236}">
                <a16:creationId xmlns:a16="http://schemas.microsoft.com/office/drawing/2014/main" id="{A0B9646B-CC2E-437F-A368-E866F16D0AC1}"/>
              </a:ext>
            </a:extLst>
          </p:cNvPr>
          <p:cNvCxnSpPr>
            <a:cxnSpLocks/>
            <a:stCxn id="127" idx="1"/>
            <a:endCxn id="110" idx="3"/>
          </p:cNvCxnSpPr>
          <p:nvPr/>
        </p:nvCxnSpPr>
        <p:spPr>
          <a:xfrm rot="10800000" flipV="1">
            <a:off x="9077048" y="2481558"/>
            <a:ext cx="396879" cy="1571602"/>
          </a:xfrm>
          <a:prstGeom prst="curvedConnector3">
            <a:avLst>
              <a:gd name="adj1" fmla="val 50000"/>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42DFE7D6-D3C8-4F0A-8AE3-12BC3069D113}"/>
              </a:ext>
            </a:extLst>
          </p:cNvPr>
          <p:cNvCxnSpPr>
            <a:cxnSpLocks/>
            <a:stCxn id="127" idx="2"/>
            <a:endCxn id="119" idx="1"/>
          </p:cNvCxnSpPr>
          <p:nvPr/>
        </p:nvCxnSpPr>
        <p:spPr>
          <a:xfrm>
            <a:off x="9669185" y="2645989"/>
            <a:ext cx="353917" cy="3174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15B6D08-8E7B-42C0-B07E-8A9EE4D2A32E}"/>
              </a:ext>
            </a:extLst>
          </p:cNvPr>
          <p:cNvCxnSpPr>
            <a:cxnSpLocks/>
            <a:stCxn id="119" idx="4"/>
            <a:endCxn id="138" idx="0"/>
          </p:cNvCxnSpPr>
          <p:nvPr/>
        </p:nvCxnSpPr>
        <p:spPr>
          <a:xfrm>
            <a:off x="10168582" y="3314674"/>
            <a:ext cx="0" cy="3308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1B64B049-4C31-4CDF-A014-80BF259503D6}"/>
              </a:ext>
            </a:extLst>
          </p:cNvPr>
          <p:cNvSpPr/>
          <p:nvPr/>
        </p:nvSpPr>
        <p:spPr>
          <a:xfrm>
            <a:off x="9962842" y="3645504"/>
            <a:ext cx="411479"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69" name="Straight Arrow Connector 68">
            <a:extLst>
              <a:ext uri="{FF2B5EF4-FFF2-40B4-BE49-F238E27FC236}">
                <a16:creationId xmlns:a16="http://schemas.microsoft.com/office/drawing/2014/main" id="{9BDEB696-5114-4F70-B94B-FB0ECA4BE507}"/>
              </a:ext>
            </a:extLst>
          </p:cNvPr>
          <p:cNvCxnSpPr>
            <a:cxnSpLocks/>
            <a:endCxn id="73" idx="1"/>
          </p:cNvCxnSpPr>
          <p:nvPr/>
        </p:nvCxnSpPr>
        <p:spPr>
          <a:xfrm>
            <a:off x="7593844" y="2525773"/>
            <a:ext cx="0" cy="298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211A3F2-34C1-46A3-834D-08591DA6252D}"/>
              </a:ext>
            </a:extLst>
          </p:cNvPr>
          <p:cNvCxnSpPr>
            <a:cxnSpLocks/>
            <a:endCxn id="73" idx="7"/>
          </p:cNvCxnSpPr>
          <p:nvPr/>
        </p:nvCxnSpPr>
        <p:spPr>
          <a:xfrm>
            <a:off x="7884804" y="2525773"/>
            <a:ext cx="0" cy="298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5" name="Oval 404">
            <a:extLst>
              <a:ext uri="{FF2B5EF4-FFF2-40B4-BE49-F238E27FC236}">
                <a16:creationId xmlns:a16="http://schemas.microsoft.com/office/drawing/2014/main" id="{97BC58A2-E08A-4B26-A04D-4B3A984B9229}"/>
              </a:ext>
            </a:extLst>
          </p:cNvPr>
          <p:cNvSpPr/>
          <p:nvPr/>
        </p:nvSpPr>
        <p:spPr>
          <a:xfrm>
            <a:off x="8676049" y="3296579"/>
            <a:ext cx="411480" cy="411480"/>
          </a:xfrm>
          <a:prstGeom prst="ellipse">
            <a:avLst/>
          </a:prstGeom>
          <a:solidFill>
            <a:srgbClr val="BC8F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a:solidFill>
                  <a:schemeClr val="tx1"/>
                </a:solidFill>
              </a:rPr>
              <a:t>/</a:t>
            </a:r>
            <a:endParaRPr lang="en-US" sz="2800" b="1">
              <a:solidFill>
                <a:schemeClr val="tx1"/>
              </a:solidFill>
            </a:endParaRPr>
          </a:p>
        </p:txBody>
      </p:sp>
      <p:cxnSp>
        <p:nvCxnSpPr>
          <p:cNvPr id="409" name="Straight Arrow Connector 408">
            <a:extLst>
              <a:ext uri="{FF2B5EF4-FFF2-40B4-BE49-F238E27FC236}">
                <a16:creationId xmlns:a16="http://schemas.microsoft.com/office/drawing/2014/main" id="{4DB2F49E-CB22-46CB-930E-3F7DA6598DB6}"/>
              </a:ext>
            </a:extLst>
          </p:cNvPr>
          <p:cNvCxnSpPr>
            <a:cxnSpLocks/>
            <a:stCxn id="104" idx="4"/>
            <a:endCxn id="405" idx="0"/>
          </p:cNvCxnSpPr>
          <p:nvPr/>
        </p:nvCxnSpPr>
        <p:spPr>
          <a:xfrm>
            <a:off x="8881286" y="3114004"/>
            <a:ext cx="503" cy="1825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518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CC4D-80FB-430A-B220-FCF5BB5C2A81}"/>
              </a:ext>
            </a:extLst>
          </p:cNvPr>
          <p:cNvSpPr>
            <a:spLocks noGrp="1"/>
          </p:cNvSpPr>
          <p:nvPr>
            <p:ph type="title"/>
          </p:nvPr>
        </p:nvSpPr>
        <p:spPr/>
        <p:txBody>
          <a:bodyPr/>
          <a:lstStyle/>
          <a:p>
            <a:r>
              <a:rPr lang="en-US"/>
              <a:t>New Feature: Temporally Shared PE</a:t>
            </a:r>
          </a:p>
        </p:txBody>
      </p:sp>
      <p:sp>
        <p:nvSpPr>
          <p:cNvPr id="4" name="Slide Number Placeholder 3">
            <a:extLst>
              <a:ext uri="{FF2B5EF4-FFF2-40B4-BE49-F238E27FC236}">
                <a16:creationId xmlns:a16="http://schemas.microsoft.com/office/drawing/2014/main" id="{DFA84271-C253-404F-AFCF-E91F5C675D79}"/>
              </a:ext>
            </a:extLst>
          </p:cNvPr>
          <p:cNvSpPr>
            <a:spLocks noGrp="1"/>
          </p:cNvSpPr>
          <p:nvPr>
            <p:ph type="sldNum" sz="quarter" idx="12"/>
          </p:nvPr>
        </p:nvSpPr>
        <p:spPr/>
        <p:txBody>
          <a:bodyPr/>
          <a:lstStyle/>
          <a:p>
            <a:fld id="{EDF8450E-FDF9-4F41-A28F-AA4259C26FE6}" type="slidenum">
              <a:rPr lang="en-US" smtClean="0"/>
              <a:t>22</a:t>
            </a:fld>
            <a:endParaRPr lang="en-US"/>
          </a:p>
        </p:txBody>
      </p:sp>
      <p:grpSp>
        <p:nvGrpSpPr>
          <p:cNvPr id="5" name="Group 4">
            <a:extLst>
              <a:ext uri="{FF2B5EF4-FFF2-40B4-BE49-F238E27FC236}">
                <a16:creationId xmlns:a16="http://schemas.microsoft.com/office/drawing/2014/main" id="{93F659FE-A1E9-4CBA-89F5-31B0DD1B75FF}"/>
              </a:ext>
            </a:extLst>
          </p:cNvPr>
          <p:cNvGrpSpPr/>
          <p:nvPr/>
        </p:nvGrpSpPr>
        <p:grpSpPr>
          <a:xfrm>
            <a:off x="8075537" y="829884"/>
            <a:ext cx="3587667" cy="5148128"/>
            <a:chOff x="8075537" y="181698"/>
            <a:chExt cx="3587667" cy="5148128"/>
          </a:xfrm>
        </p:grpSpPr>
        <p:cxnSp>
          <p:nvCxnSpPr>
            <p:cNvPr id="6" name="Straight Arrow Connector 5">
              <a:extLst>
                <a:ext uri="{FF2B5EF4-FFF2-40B4-BE49-F238E27FC236}">
                  <a16:creationId xmlns:a16="http://schemas.microsoft.com/office/drawing/2014/main" id="{3C697126-AEEB-4C25-93C8-473040D7F68A}"/>
                </a:ext>
              </a:extLst>
            </p:cNvPr>
            <p:cNvCxnSpPr>
              <a:cxnSpLocks/>
            </p:cNvCxnSpPr>
            <p:nvPr/>
          </p:nvCxnSpPr>
          <p:spPr>
            <a:xfrm>
              <a:off x="10789915" y="272077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4F639D5-00D0-4313-9464-B4A4E741C7AE}"/>
                </a:ext>
              </a:extLst>
            </p:cNvPr>
            <p:cNvCxnSpPr>
              <a:cxnSpLocks/>
            </p:cNvCxnSpPr>
            <p:nvPr/>
          </p:nvCxnSpPr>
          <p:spPr>
            <a:xfrm>
              <a:off x="10142936" y="270912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7FC0231-982A-43DF-BD20-B09B8EB9885B}"/>
                </a:ext>
              </a:extLst>
            </p:cNvPr>
            <p:cNvCxnSpPr>
              <a:cxnSpLocks/>
            </p:cNvCxnSpPr>
            <p:nvPr/>
          </p:nvCxnSpPr>
          <p:spPr>
            <a:xfrm>
              <a:off x="9484946" y="271354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BF91A4-4348-4E27-894B-17AE37C82A44}"/>
                </a:ext>
              </a:extLst>
            </p:cNvPr>
            <p:cNvCxnSpPr>
              <a:cxnSpLocks/>
            </p:cNvCxnSpPr>
            <p:nvPr/>
          </p:nvCxnSpPr>
          <p:spPr>
            <a:xfrm>
              <a:off x="8834910"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49A73E9-709B-4A90-A381-C3FA3E0EB0E6}"/>
                </a:ext>
              </a:extLst>
            </p:cNvPr>
            <p:cNvSpPr/>
            <p:nvPr/>
          </p:nvSpPr>
          <p:spPr>
            <a:xfrm>
              <a:off x="9995275" y="181698"/>
              <a:ext cx="1244377" cy="81796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RISCV CPU</a:t>
              </a:r>
              <a:endParaRPr lang="en-US">
                <a:solidFill>
                  <a:schemeClr val="tx1"/>
                </a:solidFill>
              </a:endParaRPr>
            </a:p>
          </p:txBody>
        </p:sp>
        <p:sp>
          <p:nvSpPr>
            <p:cNvPr id="11" name="Rectangle 10">
              <a:extLst>
                <a:ext uri="{FF2B5EF4-FFF2-40B4-BE49-F238E27FC236}">
                  <a16:creationId xmlns:a16="http://schemas.microsoft.com/office/drawing/2014/main" id="{11FE82FA-9391-42DC-84EB-D9B1D0C1C55E}"/>
                </a:ext>
              </a:extLst>
            </p:cNvPr>
            <p:cNvSpPr/>
            <p:nvPr/>
          </p:nvSpPr>
          <p:spPr>
            <a:xfrm>
              <a:off x="8075537" y="1465001"/>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solidFill>
                    <a:schemeClr val="tx1"/>
                  </a:solidFill>
                </a:rPr>
                <a:t>Memory</a:t>
              </a:r>
              <a:endParaRPr lang="en-US">
                <a:solidFill>
                  <a:schemeClr val="tx1"/>
                </a:solidFill>
              </a:endParaRPr>
            </a:p>
          </p:txBody>
        </p:sp>
        <p:sp>
          <p:nvSpPr>
            <p:cNvPr id="12" name="Oval 11">
              <a:extLst>
                <a:ext uri="{FF2B5EF4-FFF2-40B4-BE49-F238E27FC236}">
                  <a16:creationId xmlns:a16="http://schemas.microsoft.com/office/drawing/2014/main" id="{C8909C46-4DD5-46F1-A709-CADB3E0C3EB4}"/>
                </a:ext>
              </a:extLst>
            </p:cNvPr>
            <p:cNvSpPr/>
            <p:nvPr/>
          </p:nvSpPr>
          <p:spPr>
            <a:xfrm>
              <a:off x="8961442"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3E83E21B-8DCB-4C92-9D79-2F510758EE57}"/>
                </a:ext>
              </a:extLst>
            </p:cNvPr>
            <p:cNvSpPr/>
            <p:nvPr/>
          </p:nvSpPr>
          <p:spPr>
            <a:xfrm>
              <a:off x="8764122"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C01D9480-47D6-48C5-A8B0-FADEFF3C51DC}"/>
                </a:ext>
              </a:extLst>
            </p:cNvPr>
            <p:cNvSpPr/>
            <p:nvPr/>
          </p:nvSpPr>
          <p:spPr>
            <a:xfrm>
              <a:off x="8764122"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2C84A06E-F1FC-43CA-8592-8059240183A1}"/>
                </a:ext>
              </a:extLst>
            </p:cNvPr>
            <p:cNvSpPr/>
            <p:nvPr/>
          </p:nvSpPr>
          <p:spPr>
            <a:xfrm>
              <a:off x="9417392" y="289602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BD1F1ED2-BDCB-4A64-94C5-6459C695FCF0}"/>
                </a:ext>
              </a:extLst>
            </p:cNvPr>
            <p:cNvSpPr/>
            <p:nvPr/>
          </p:nvSpPr>
          <p:spPr>
            <a:xfrm>
              <a:off x="9420540"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Arrow Connector 16">
              <a:extLst>
                <a:ext uri="{FF2B5EF4-FFF2-40B4-BE49-F238E27FC236}">
                  <a16:creationId xmlns:a16="http://schemas.microsoft.com/office/drawing/2014/main" id="{5C12B525-DCA3-447B-8180-2A251FA78C35}"/>
                </a:ext>
              </a:extLst>
            </p:cNvPr>
            <p:cNvCxnSpPr>
              <a:cxnSpLocks/>
              <a:stCxn id="13" idx="5"/>
              <a:endCxn id="12" idx="1"/>
            </p:cNvCxnSpPr>
            <p:nvPr/>
          </p:nvCxnSpPr>
          <p:spPr>
            <a:xfrm>
              <a:off x="8887502"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AADB2E1-F818-4C94-8FCE-7CAB5FD5EA2B}"/>
                </a:ext>
              </a:extLst>
            </p:cNvPr>
            <p:cNvCxnSpPr>
              <a:cxnSpLocks/>
              <a:stCxn id="15" idx="3"/>
              <a:endCxn id="12" idx="7"/>
            </p:cNvCxnSpPr>
            <p:nvPr/>
          </p:nvCxnSpPr>
          <p:spPr>
            <a:xfrm flipH="1">
              <a:off x="9295578"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C0F724-366B-47B0-8684-EDA59E5FFC10}"/>
                </a:ext>
              </a:extLst>
            </p:cNvPr>
            <p:cNvCxnSpPr>
              <a:cxnSpLocks/>
              <a:stCxn id="14" idx="7"/>
              <a:endCxn id="12" idx="3"/>
            </p:cNvCxnSpPr>
            <p:nvPr/>
          </p:nvCxnSpPr>
          <p:spPr>
            <a:xfrm flipV="1">
              <a:off x="8887502"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E51DB7-3DBE-4C43-87B4-514F730BF90F}"/>
                </a:ext>
              </a:extLst>
            </p:cNvPr>
            <p:cNvCxnSpPr>
              <a:cxnSpLocks/>
              <a:stCxn id="12" idx="5"/>
              <a:endCxn id="16" idx="1"/>
            </p:cNvCxnSpPr>
            <p:nvPr/>
          </p:nvCxnSpPr>
          <p:spPr>
            <a:xfrm>
              <a:off x="9295578"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15494B4-3D49-494B-9D3F-72E58701A765}"/>
                </a:ext>
              </a:extLst>
            </p:cNvPr>
            <p:cNvCxnSpPr>
              <a:cxnSpLocks/>
              <a:stCxn id="14" idx="6"/>
              <a:endCxn id="16" idx="2"/>
            </p:cNvCxnSpPr>
            <p:nvPr/>
          </p:nvCxnSpPr>
          <p:spPr>
            <a:xfrm>
              <a:off x="8908672"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8EA66B7-C1A8-48FE-97BD-96A9D9DA2A22}"/>
                </a:ext>
              </a:extLst>
            </p:cNvPr>
            <p:cNvCxnSpPr>
              <a:cxnSpLocks/>
              <a:stCxn id="13" idx="4"/>
              <a:endCxn id="14" idx="0"/>
            </p:cNvCxnSpPr>
            <p:nvPr/>
          </p:nvCxnSpPr>
          <p:spPr>
            <a:xfrm>
              <a:off x="8836397"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A21053B-2A6B-4DDA-B0C5-F1B1B7657B0C}"/>
                </a:ext>
              </a:extLst>
            </p:cNvPr>
            <p:cNvCxnSpPr>
              <a:cxnSpLocks/>
              <a:stCxn id="13" idx="6"/>
              <a:endCxn id="15" idx="2"/>
            </p:cNvCxnSpPr>
            <p:nvPr/>
          </p:nvCxnSpPr>
          <p:spPr>
            <a:xfrm>
              <a:off x="8908672"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0101090-E5D7-4ED1-B2B5-7BEDE2A07195}"/>
                </a:ext>
              </a:extLst>
            </p:cNvPr>
            <p:cNvCxnSpPr>
              <a:cxnSpLocks/>
              <a:stCxn id="16" idx="0"/>
              <a:endCxn id="15" idx="4"/>
            </p:cNvCxnSpPr>
            <p:nvPr/>
          </p:nvCxnSpPr>
          <p:spPr>
            <a:xfrm flipH="1" flipV="1">
              <a:off x="9489667" y="304057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DB80A85-CF2D-4388-9CC0-A8EA9B15C087}"/>
                </a:ext>
              </a:extLst>
            </p:cNvPr>
            <p:cNvSpPr/>
            <p:nvPr/>
          </p:nvSpPr>
          <p:spPr>
            <a:xfrm>
              <a:off x="9614714" y="30665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1BE49E86-1B5E-4DAA-88BB-F0F5C3BB8807}"/>
                </a:ext>
              </a:extLst>
            </p:cNvPr>
            <p:cNvSpPr/>
            <p:nvPr/>
          </p:nvSpPr>
          <p:spPr>
            <a:xfrm>
              <a:off x="10070664" y="29021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a:extLst>
                <a:ext uri="{FF2B5EF4-FFF2-40B4-BE49-F238E27FC236}">
                  <a16:creationId xmlns:a16="http://schemas.microsoft.com/office/drawing/2014/main" id="{EF0D5AF3-13AC-4313-8463-7297536EAD19}"/>
                </a:ext>
              </a:extLst>
            </p:cNvPr>
            <p:cNvSpPr/>
            <p:nvPr/>
          </p:nvSpPr>
          <p:spPr>
            <a:xfrm>
              <a:off x="10073810" y="352325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Straight Arrow Connector 27">
              <a:extLst>
                <a:ext uri="{FF2B5EF4-FFF2-40B4-BE49-F238E27FC236}">
                  <a16:creationId xmlns:a16="http://schemas.microsoft.com/office/drawing/2014/main" id="{3869E3DA-2CBC-42A3-8125-88502896B28E}"/>
                </a:ext>
              </a:extLst>
            </p:cNvPr>
            <p:cNvCxnSpPr>
              <a:cxnSpLocks/>
              <a:endCxn id="25" idx="1"/>
            </p:cNvCxnSpPr>
            <p:nvPr/>
          </p:nvCxnSpPr>
          <p:spPr>
            <a:xfrm>
              <a:off x="9540773" y="302104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BF4DF5-55D1-4587-A299-8A0926FDD565}"/>
                </a:ext>
              </a:extLst>
            </p:cNvPr>
            <p:cNvCxnSpPr>
              <a:cxnSpLocks/>
              <a:stCxn id="26" idx="3"/>
              <a:endCxn id="25" idx="7"/>
            </p:cNvCxnSpPr>
            <p:nvPr/>
          </p:nvCxnSpPr>
          <p:spPr>
            <a:xfrm flipH="1">
              <a:off x="9948848" y="302557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4BDD346-BEF3-4889-AE6E-72564C62AD53}"/>
                </a:ext>
              </a:extLst>
            </p:cNvPr>
            <p:cNvCxnSpPr>
              <a:cxnSpLocks/>
              <a:endCxn id="25" idx="3"/>
            </p:cNvCxnSpPr>
            <p:nvPr/>
          </p:nvCxnSpPr>
          <p:spPr>
            <a:xfrm flipV="1">
              <a:off x="9540773" y="34006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3CF4E40-8A82-4BB4-A3C3-E3D47B773B47}"/>
                </a:ext>
              </a:extLst>
            </p:cNvPr>
            <p:cNvCxnSpPr>
              <a:cxnSpLocks/>
              <a:stCxn id="25" idx="5"/>
              <a:endCxn id="27" idx="1"/>
            </p:cNvCxnSpPr>
            <p:nvPr/>
          </p:nvCxnSpPr>
          <p:spPr>
            <a:xfrm>
              <a:off x="9948848" y="34006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975526B-C1C8-4373-BD10-6B96D9016D98}"/>
                </a:ext>
              </a:extLst>
            </p:cNvPr>
            <p:cNvCxnSpPr>
              <a:cxnSpLocks/>
              <a:endCxn id="27" idx="2"/>
            </p:cNvCxnSpPr>
            <p:nvPr/>
          </p:nvCxnSpPr>
          <p:spPr>
            <a:xfrm>
              <a:off x="9561943" y="359553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3DF578F-9117-432D-8A27-D9ED7B60D1B3}"/>
                </a:ext>
              </a:extLst>
            </p:cNvPr>
            <p:cNvCxnSpPr>
              <a:cxnSpLocks/>
              <a:endCxn id="26" idx="2"/>
            </p:cNvCxnSpPr>
            <p:nvPr/>
          </p:nvCxnSpPr>
          <p:spPr>
            <a:xfrm>
              <a:off x="9561943" y="2969943"/>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64698FD-7AC0-4D8C-865D-60FB4A4F7777}"/>
                </a:ext>
              </a:extLst>
            </p:cNvPr>
            <p:cNvCxnSpPr>
              <a:cxnSpLocks/>
              <a:stCxn id="27" idx="0"/>
              <a:endCxn id="26" idx="4"/>
            </p:cNvCxnSpPr>
            <p:nvPr/>
          </p:nvCxnSpPr>
          <p:spPr>
            <a:xfrm flipH="1" flipV="1">
              <a:off x="10142937" y="304674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DAC7D16-81E5-4DA9-BD00-D1718016DED9}"/>
                </a:ext>
              </a:extLst>
            </p:cNvPr>
            <p:cNvSpPr/>
            <p:nvPr/>
          </p:nvSpPr>
          <p:spPr>
            <a:xfrm>
              <a:off x="10267984" y="306762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803AF1A8-DF17-46F7-AA24-05575E46B58A}"/>
                </a:ext>
              </a:extLst>
            </p:cNvPr>
            <p:cNvSpPr/>
            <p:nvPr/>
          </p:nvSpPr>
          <p:spPr>
            <a:xfrm>
              <a:off x="10723934" y="290326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1ED21E07-69FF-48C6-9BFD-F075215C052E}"/>
                </a:ext>
              </a:extLst>
            </p:cNvPr>
            <p:cNvSpPr/>
            <p:nvPr/>
          </p:nvSpPr>
          <p:spPr>
            <a:xfrm>
              <a:off x="10727082" y="352432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Arrow Connector 37">
              <a:extLst>
                <a:ext uri="{FF2B5EF4-FFF2-40B4-BE49-F238E27FC236}">
                  <a16:creationId xmlns:a16="http://schemas.microsoft.com/office/drawing/2014/main" id="{81D91206-A8C4-427C-8A71-2DEB52B11CE8}"/>
                </a:ext>
              </a:extLst>
            </p:cNvPr>
            <p:cNvCxnSpPr>
              <a:cxnSpLocks/>
              <a:endCxn id="35" idx="1"/>
            </p:cNvCxnSpPr>
            <p:nvPr/>
          </p:nvCxnSpPr>
          <p:spPr>
            <a:xfrm>
              <a:off x="10194043" y="30221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C5E7FC8-3035-49CE-905B-9D5335530A2C}"/>
                </a:ext>
              </a:extLst>
            </p:cNvPr>
            <p:cNvCxnSpPr>
              <a:cxnSpLocks/>
              <a:stCxn id="36" idx="3"/>
              <a:endCxn id="35" idx="7"/>
            </p:cNvCxnSpPr>
            <p:nvPr/>
          </p:nvCxnSpPr>
          <p:spPr>
            <a:xfrm flipH="1">
              <a:off x="10602118" y="30266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CA78019-5E6C-4196-B5F4-AC4372CB7A19}"/>
                </a:ext>
              </a:extLst>
            </p:cNvPr>
            <p:cNvCxnSpPr>
              <a:cxnSpLocks/>
              <a:endCxn id="35" idx="3"/>
            </p:cNvCxnSpPr>
            <p:nvPr/>
          </p:nvCxnSpPr>
          <p:spPr>
            <a:xfrm flipV="1">
              <a:off x="10194043" y="340175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EE64521-9045-4567-A538-E1CB63B7E2E5}"/>
                </a:ext>
              </a:extLst>
            </p:cNvPr>
            <p:cNvCxnSpPr>
              <a:cxnSpLocks/>
              <a:stCxn id="35" idx="5"/>
              <a:endCxn id="37" idx="1"/>
            </p:cNvCxnSpPr>
            <p:nvPr/>
          </p:nvCxnSpPr>
          <p:spPr>
            <a:xfrm>
              <a:off x="10602118" y="340175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942F4EC-3AE2-48A6-BBFA-F0EA586879DA}"/>
                </a:ext>
              </a:extLst>
            </p:cNvPr>
            <p:cNvCxnSpPr>
              <a:cxnSpLocks/>
              <a:endCxn id="37" idx="2"/>
            </p:cNvCxnSpPr>
            <p:nvPr/>
          </p:nvCxnSpPr>
          <p:spPr>
            <a:xfrm>
              <a:off x="10215213" y="359660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EE102F5-471D-4BF6-9708-DDA14BAAD35F}"/>
                </a:ext>
              </a:extLst>
            </p:cNvPr>
            <p:cNvCxnSpPr>
              <a:cxnSpLocks/>
              <a:endCxn id="36" idx="2"/>
            </p:cNvCxnSpPr>
            <p:nvPr/>
          </p:nvCxnSpPr>
          <p:spPr>
            <a:xfrm>
              <a:off x="10215213" y="297101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E87DC56-64F2-4856-B5F4-4FE87308A589}"/>
                </a:ext>
              </a:extLst>
            </p:cNvPr>
            <p:cNvCxnSpPr>
              <a:cxnSpLocks/>
              <a:stCxn id="37" idx="0"/>
              <a:endCxn id="36" idx="4"/>
            </p:cNvCxnSpPr>
            <p:nvPr/>
          </p:nvCxnSpPr>
          <p:spPr>
            <a:xfrm flipH="1" flipV="1">
              <a:off x="10796209" y="3047811"/>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79EA7A5-DC77-477D-BD58-96CC28A94CE0}"/>
                </a:ext>
              </a:extLst>
            </p:cNvPr>
            <p:cNvSpPr/>
            <p:nvPr/>
          </p:nvSpPr>
          <p:spPr>
            <a:xfrm>
              <a:off x="8958296"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Oval 45">
              <a:extLst>
                <a:ext uri="{FF2B5EF4-FFF2-40B4-BE49-F238E27FC236}">
                  <a16:creationId xmlns:a16="http://schemas.microsoft.com/office/drawing/2014/main" id="{F06A3969-4B1D-4229-AB70-D84F8E005287}"/>
                </a:ext>
              </a:extLst>
            </p:cNvPr>
            <p:cNvSpPr/>
            <p:nvPr/>
          </p:nvSpPr>
          <p:spPr>
            <a:xfrm>
              <a:off x="8760976"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6C904990-1815-4ACD-A71C-88BB615DC6EB}"/>
                </a:ext>
              </a:extLst>
            </p:cNvPr>
            <p:cNvSpPr/>
            <p:nvPr/>
          </p:nvSpPr>
          <p:spPr>
            <a:xfrm>
              <a:off x="9417392"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8" name="Straight Arrow Connector 47">
              <a:extLst>
                <a:ext uri="{FF2B5EF4-FFF2-40B4-BE49-F238E27FC236}">
                  <a16:creationId xmlns:a16="http://schemas.microsoft.com/office/drawing/2014/main" id="{07C55FC5-902E-4D36-B3B7-E1C770E19FAC}"/>
                </a:ext>
              </a:extLst>
            </p:cNvPr>
            <p:cNvCxnSpPr>
              <a:cxnSpLocks/>
              <a:endCxn id="45" idx="1"/>
            </p:cNvCxnSpPr>
            <p:nvPr/>
          </p:nvCxnSpPr>
          <p:spPr>
            <a:xfrm>
              <a:off x="8884355"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AD57196-6B79-4E37-87AE-FF7236E1A29C}"/>
                </a:ext>
              </a:extLst>
            </p:cNvPr>
            <p:cNvCxnSpPr>
              <a:cxnSpLocks/>
              <a:endCxn id="45" idx="7"/>
            </p:cNvCxnSpPr>
            <p:nvPr/>
          </p:nvCxnSpPr>
          <p:spPr>
            <a:xfrm flipH="1">
              <a:off x="9292430"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771A056-AFCF-4E10-AC5B-40ACBA7D0807}"/>
                </a:ext>
              </a:extLst>
            </p:cNvPr>
            <p:cNvCxnSpPr>
              <a:cxnSpLocks/>
              <a:stCxn id="46" idx="7"/>
              <a:endCxn id="45" idx="3"/>
            </p:cNvCxnSpPr>
            <p:nvPr/>
          </p:nvCxnSpPr>
          <p:spPr>
            <a:xfrm flipV="1">
              <a:off x="8884355"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FCBB1BB-3D61-40D6-B967-26C3760EA9B3}"/>
                </a:ext>
              </a:extLst>
            </p:cNvPr>
            <p:cNvCxnSpPr>
              <a:cxnSpLocks/>
              <a:stCxn id="45" idx="5"/>
              <a:endCxn id="47" idx="1"/>
            </p:cNvCxnSpPr>
            <p:nvPr/>
          </p:nvCxnSpPr>
          <p:spPr>
            <a:xfrm>
              <a:off x="9292430"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42137F8-4CD2-4ABB-8E9E-5D03FF4A7274}"/>
                </a:ext>
              </a:extLst>
            </p:cNvPr>
            <p:cNvCxnSpPr>
              <a:cxnSpLocks/>
              <a:stCxn id="46" idx="6"/>
              <a:endCxn id="47" idx="2"/>
            </p:cNvCxnSpPr>
            <p:nvPr/>
          </p:nvCxnSpPr>
          <p:spPr>
            <a:xfrm>
              <a:off x="8905525"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4506754-F167-4527-8028-2AC24AF073AE}"/>
                </a:ext>
              </a:extLst>
            </p:cNvPr>
            <p:cNvCxnSpPr>
              <a:cxnSpLocks/>
              <a:endCxn id="46" idx="0"/>
            </p:cNvCxnSpPr>
            <p:nvPr/>
          </p:nvCxnSpPr>
          <p:spPr>
            <a:xfrm>
              <a:off x="8833250"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C2A5A0A-6EDC-486B-9DF3-D046E6B556F4}"/>
                </a:ext>
              </a:extLst>
            </p:cNvPr>
            <p:cNvCxnSpPr>
              <a:cxnSpLocks/>
              <a:stCxn id="47" idx="0"/>
            </p:cNvCxnSpPr>
            <p:nvPr/>
          </p:nvCxnSpPr>
          <p:spPr>
            <a:xfrm flipH="1" flipV="1">
              <a:off x="9486521" y="366814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1687971C-A5E3-48F9-A370-9494F1173069}"/>
                </a:ext>
              </a:extLst>
            </p:cNvPr>
            <p:cNvSpPr/>
            <p:nvPr/>
          </p:nvSpPr>
          <p:spPr>
            <a:xfrm>
              <a:off x="9611566" y="369412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Oval 55">
              <a:extLst>
                <a:ext uri="{FF2B5EF4-FFF2-40B4-BE49-F238E27FC236}">
                  <a16:creationId xmlns:a16="http://schemas.microsoft.com/office/drawing/2014/main" id="{C2DD321A-50CE-4D8E-85A6-FC81C8E5362B}"/>
                </a:ext>
              </a:extLst>
            </p:cNvPr>
            <p:cNvSpPr/>
            <p:nvPr/>
          </p:nvSpPr>
          <p:spPr>
            <a:xfrm>
              <a:off x="10070664" y="415082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Arrow Connector 56">
              <a:extLst>
                <a:ext uri="{FF2B5EF4-FFF2-40B4-BE49-F238E27FC236}">
                  <a16:creationId xmlns:a16="http://schemas.microsoft.com/office/drawing/2014/main" id="{EE1F424B-CC7D-4C98-B716-DF408B092D93}"/>
                </a:ext>
              </a:extLst>
            </p:cNvPr>
            <p:cNvCxnSpPr>
              <a:cxnSpLocks/>
              <a:endCxn id="55" idx="1"/>
            </p:cNvCxnSpPr>
            <p:nvPr/>
          </p:nvCxnSpPr>
          <p:spPr>
            <a:xfrm>
              <a:off x="9537625" y="36486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354F0EA-2085-4379-B159-D700441830E1}"/>
                </a:ext>
              </a:extLst>
            </p:cNvPr>
            <p:cNvCxnSpPr>
              <a:cxnSpLocks/>
              <a:endCxn id="55" idx="7"/>
            </p:cNvCxnSpPr>
            <p:nvPr/>
          </p:nvCxnSpPr>
          <p:spPr>
            <a:xfrm flipH="1">
              <a:off x="9945702" y="36531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70C2E66-039B-4B7B-8786-0B5E25065310}"/>
                </a:ext>
              </a:extLst>
            </p:cNvPr>
            <p:cNvCxnSpPr>
              <a:cxnSpLocks/>
              <a:endCxn id="55" idx="3"/>
            </p:cNvCxnSpPr>
            <p:nvPr/>
          </p:nvCxnSpPr>
          <p:spPr>
            <a:xfrm flipV="1">
              <a:off x="9537625" y="40282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118D899-A8BF-4611-9918-7B86DC38A61D}"/>
                </a:ext>
              </a:extLst>
            </p:cNvPr>
            <p:cNvCxnSpPr>
              <a:cxnSpLocks/>
              <a:stCxn id="55" idx="5"/>
              <a:endCxn id="56" idx="1"/>
            </p:cNvCxnSpPr>
            <p:nvPr/>
          </p:nvCxnSpPr>
          <p:spPr>
            <a:xfrm>
              <a:off x="9945702" y="40282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6A68342-7D48-44C8-B481-1CEF3F0C5BA7}"/>
                </a:ext>
              </a:extLst>
            </p:cNvPr>
            <p:cNvCxnSpPr>
              <a:cxnSpLocks/>
              <a:endCxn id="56" idx="2"/>
            </p:cNvCxnSpPr>
            <p:nvPr/>
          </p:nvCxnSpPr>
          <p:spPr>
            <a:xfrm>
              <a:off x="9558795" y="422309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6943E68-78D7-420B-BC3D-73043EFA7E93}"/>
                </a:ext>
              </a:extLst>
            </p:cNvPr>
            <p:cNvCxnSpPr>
              <a:cxnSpLocks/>
              <a:stCxn id="56" idx="0"/>
            </p:cNvCxnSpPr>
            <p:nvPr/>
          </p:nvCxnSpPr>
          <p:spPr>
            <a:xfrm flipH="1" flipV="1">
              <a:off x="10139791" y="367431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5A64CCE0-9766-4503-AE59-7BAD5E70C399}"/>
                </a:ext>
              </a:extLst>
            </p:cNvPr>
            <p:cNvSpPr/>
            <p:nvPr/>
          </p:nvSpPr>
          <p:spPr>
            <a:xfrm>
              <a:off x="10264838" y="369519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a:extLst>
                <a:ext uri="{FF2B5EF4-FFF2-40B4-BE49-F238E27FC236}">
                  <a16:creationId xmlns:a16="http://schemas.microsoft.com/office/drawing/2014/main" id="{4A24C6B9-6284-4E6C-911E-E4A168BAAFCA}"/>
                </a:ext>
              </a:extLst>
            </p:cNvPr>
            <p:cNvSpPr/>
            <p:nvPr/>
          </p:nvSpPr>
          <p:spPr>
            <a:xfrm>
              <a:off x="10723934" y="41518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Straight Arrow Connector 64">
              <a:extLst>
                <a:ext uri="{FF2B5EF4-FFF2-40B4-BE49-F238E27FC236}">
                  <a16:creationId xmlns:a16="http://schemas.microsoft.com/office/drawing/2014/main" id="{E12F75A4-2F4C-4A9F-B3B2-5DE9D5C7616C}"/>
                </a:ext>
              </a:extLst>
            </p:cNvPr>
            <p:cNvCxnSpPr>
              <a:cxnSpLocks/>
              <a:endCxn id="63" idx="1"/>
            </p:cNvCxnSpPr>
            <p:nvPr/>
          </p:nvCxnSpPr>
          <p:spPr>
            <a:xfrm>
              <a:off x="10190897" y="364968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373801A-74C4-42F3-8B41-C2D421CBA879}"/>
                </a:ext>
              </a:extLst>
            </p:cNvPr>
            <p:cNvCxnSpPr>
              <a:cxnSpLocks/>
              <a:endCxn id="63" idx="7"/>
            </p:cNvCxnSpPr>
            <p:nvPr/>
          </p:nvCxnSpPr>
          <p:spPr>
            <a:xfrm flipH="1">
              <a:off x="10598972" y="365421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01EA9EB-B384-4D7D-9263-713E5234C8A8}"/>
                </a:ext>
              </a:extLst>
            </p:cNvPr>
            <p:cNvCxnSpPr>
              <a:cxnSpLocks/>
              <a:endCxn id="63" idx="3"/>
            </p:cNvCxnSpPr>
            <p:nvPr/>
          </p:nvCxnSpPr>
          <p:spPr>
            <a:xfrm flipV="1">
              <a:off x="10190897" y="402932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AF2E8C7-D1A2-4434-A9EE-5B93048FDA87}"/>
                </a:ext>
              </a:extLst>
            </p:cNvPr>
            <p:cNvCxnSpPr>
              <a:cxnSpLocks/>
              <a:stCxn id="63" idx="5"/>
              <a:endCxn id="64" idx="1"/>
            </p:cNvCxnSpPr>
            <p:nvPr/>
          </p:nvCxnSpPr>
          <p:spPr>
            <a:xfrm>
              <a:off x="10598972" y="402932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DEBB1FF-7402-40F2-B137-280EFC93BF17}"/>
                </a:ext>
              </a:extLst>
            </p:cNvPr>
            <p:cNvCxnSpPr>
              <a:cxnSpLocks/>
              <a:endCxn id="64" idx="2"/>
            </p:cNvCxnSpPr>
            <p:nvPr/>
          </p:nvCxnSpPr>
          <p:spPr>
            <a:xfrm>
              <a:off x="10212067" y="422416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2CD79BD-38C6-4AF1-A7B7-60418AADC806}"/>
                </a:ext>
              </a:extLst>
            </p:cNvPr>
            <p:cNvCxnSpPr>
              <a:cxnSpLocks/>
              <a:stCxn id="64" idx="0"/>
            </p:cNvCxnSpPr>
            <p:nvPr/>
          </p:nvCxnSpPr>
          <p:spPr>
            <a:xfrm flipH="1" flipV="1">
              <a:off x="10793061" y="367538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DFD67769-C51F-4C40-B2DE-60A59E9EE26E}"/>
                </a:ext>
              </a:extLst>
            </p:cNvPr>
            <p:cNvSpPr/>
            <p:nvPr/>
          </p:nvSpPr>
          <p:spPr>
            <a:xfrm>
              <a:off x="8955148" y="431783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a:extLst>
                <a:ext uri="{FF2B5EF4-FFF2-40B4-BE49-F238E27FC236}">
                  <a16:creationId xmlns:a16="http://schemas.microsoft.com/office/drawing/2014/main" id="{0D101197-0AB9-43C7-A4B1-563A43C9CCEA}"/>
                </a:ext>
              </a:extLst>
            </p:cNvPr>
            <p:cNvSpPr/>
            <p:nvPr/>
          </p:nvSpPr>
          <p:spPr>
            <a:xfrm>
              <a:off x="8757828"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Oval 72">
              <a:extLst>
                <a:ext uri="{FF2B5EF4-FFF2-40B4-BE49-F238E27FC236}">
                  <a16:creationId xmlns:a16="http://schemas.microsoft.com/office/drawing/2014/main" id="{79F83485-04A8-43BA-A9E3-E39D2F9216EA}"/>
                </a:ext>
              </a:extLst>
            </p:cNvPr>
            <p:cNvSpPr/>
            <p:nvPr/>
          </p:nvSpPr>
          <p:spPr>
            <a:xfrm>
              <a:off x="9414246"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Arrow Connector 73">
              <a:extLst>
                <a:ext uri="{FF2B5EF4-FFF2-40B4-BE49-F238E27FC236}">
                  <a16:creationId xmlns:a16="http://schemas.microsoft.com/office/drawing/2014/main" id="{139D1ACA-FD50-45F4-8D53-3892D370A40D}"/>
                </a:ext>
              </a:extLst>
            </p:cNvPr>
            <p:cNvCxnSpPr>
              <a:cxnSpLocks/>
              <a:endCxn id="71" idx="1"/>
            </p:cNvCxnSpPr>
            <p:nvPr/>
          </p:nvCxnSpPr>
          <p:spPr>
            <a:xfrm>
              <a:off x="8881209"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7A55216-2FF1-42A3-8EB5-142A0F1B7898}"/>
                </a:ext>
              </a:extLst>
            </p:cNvPr>
            <p:cNvCxnSpPr>
              <a:cxnSpLocks/>
              <a:endCxn id="71" idx="7"/>
            </p:cNvCxnSpPr>
            <p:nvPr/>
          </p:nvCxnSpPr>
          <p:spPr>
            <a:xfrm flipH="1">
              <a:off x="9289284"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EFA7CFA-772C-46C2-B06F-9ADA59A2AC47}"/>
                </a:ext>
              </a:extLst>
            </p:cNvPr>
            <p:cNvCxnSpPr>
              <a:cxnSpLocks/>
              <a:stCxn id="72" idx="7"/>
              <a:endCxn id="71" idx="3"/>
            </p:cNvCxnSpPr>
            <p:nvPr/>
          </p:nvCxnSpPr>
          <p:spPr>
            <a:xfrm flipV="1">
              <a:off x="8881209"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CACF8B0-4426-40E6-B3EE-57DE21140E8B}"/>
                </a:ext>
              </a:extLst>
            </p:cNvPr>
            <p:cNvCxnSpPr>
              <a:cxnSpLocks/>
              <a:stCxn id="71" idx="5"/>
              <a:endCxn id="73" idx="1"/>
            </p:cNvCxnSpPr>
            <p:nvPr/>
          </p:nvCxnSpPr>
          <p:spPr>
            <a:xfrm>
              <a:off x="9289284"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12C2954-98E2-4824-8ECD-5129C7D2FE03}"/>
                </a:ext>
              </a:extLst>
            </p:cNvPr>
            <p:cNvCxnSpPr>
              <a:cxnSpLocks/>
              <a:stCxn id="72" idx="6"/>
              <a:endCxn id="73" idx="2"/>
            </p:cNvCxnSpPr>
            <p:nvPr/>
          </p:nvCxnSpPr>
          <p:spPr>
            <a:xfrm>
              <a:off x="8902379"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82B99713-F0D2-479C-A638-2D412DD81951}"/>
                </a:ext>
              </a:extLst>
            </p:cNvPr>
            <p:cNvCxnSpPr>
              <a:cxnSpLocks/>
              <a:endCxn id="72" idx="0"/>
            </p:cNvCxnSpPr>
            <p:nvPr/>
          </p:nvCxnSpPr>
          <p:spPr>
            <a:xfrm>
              <a:off x="8830104"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2C20406-BDB3-4F8B-BBFC-2FA9BE6E432F}"/>
                </a:ext>
              </a:extLst>
            </p:cNvPr>
            <p:cNvCxnSpPr>
              <a:cxnSpLocks/>
              <a:stCxn id="73" idx="0"/>
            </p:cNvCxnSpPr>
            <p:nvPr/>
          </p:nvCxnSpPr>
          <p:spPr>
            <a:xfrm flipH="1" flipV="1">
              <a:off x="9483374" y="4298018"/>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FF52E352-6889-4B2E-81BE-2B9BF9B383A1}"/>
                </a:ext>
              </a:extLst>
            </p:cNvPr>
            <p:cNvSpPr/>
            <p:nvPr/>
          </p:nvSpPr>
          <p:spPr>
            <a:xfrm>
              <a:off x="9608420" y="432399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a:extLst>
                <a:ext uri="{FF2B5EF4-FFF2-40B4-BE49-F238E27FC236}">
                  <a16:creationId xmlns:a16="http://schemas.microsoft.com/office/drawing/2014/main" id="{728CACDA-A6BB-4FBD-B1A3-AC008D685605}"/>
                </a:ext>
              </a:extLst>
            </p:cNvPr>
            <p:cNvSpPr/>
            <p:nvPr/>
          </p:nvSpPr>
          <p:spPr>
            <a:xfrm>
              <a:off x="10067516" y="478069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3" name="Straight Arrow Connector 82">
              <a:extLst>
                <a:ext uri="{FF2B5EF4-FFF2-40B4-BE49-F238E27FC236}">
                  <a16:creationId xmlns:a16="http://schemas.microsoft.com/office/drawing/2014/main" id="{5C2C9F4F-D640-4A67-A7F0-055688A50A64}"/>
                </a:ext>
              </a:extLst>
            </p:cNvPr>
            <p:cNvCxnSpPr>
              <a:cxnSpLocks/>
              <a:endCxn id="81" idx="1"/>
            </p:cNvCxnSpPr>
            <p:nvPr/>
          </p:nvCxnSpPr>
          <p:spPr>
            <a:xfrm>
              <a:off x="9534479" y="427848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7C77F0F-9ABA-402D-88A8-29B997691DB6}"/>
                </a:ext>
              </a:extLst>
            </p:cNvPr>
            <p:cNvCxnSpPr>
              <a:cxnSpLocks/>
              <a:endCxn id="81" idx="7"/>
            </p:cNvCxnSpPr>
            <p:nvPr/>
          </p:nvCxnSpPr>
          <p:spPr>
            <a:xfrm flipH="1">
              <a:off x="9942554" y="428301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D3BD728-8B99-436B-BB74-9202548C3F28}"/>
                </a:ext>
              </a:extLst>
            </p:cNvPr>
            <p:cNvCxnSpPr>
              <a:cxnSpLocks/>
              <a:endCxn id="81" idx="3"/>
            </p:cNvCxnSpPr>
            <p:nvPr/>
          </p:nvCxnSpPr>
          <p:spPr>
            <a:xfrm flipV="1">
              <a:off x="9534479" y="465813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53657B5-BF3F-41DD-8D70-393AD46FE6DA}"/>
                </a:ext>
              </a:extLst>
            </p:cNvPr>
            <p:cNvCxnSpPr>
              <a:cxnSpLocks/>
              <a:stCxn id="81" idx="5"/>
              <a:endCxn id="82" idx="1"/>
            </p:cNvCxnSpPr>
            <p:nvPr/>
          </p:nvCxnSpPr>
          <p:spPr>
            <a:xfrm>
              <a:off x="9942554" y="465813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50CE35-2654-45B0-A6C1-E53331FE9424}"/>
                </a:ext>
              </a:extLst>
            </p:cNvPr>
            <p:cNvCxnSpPr>
              <a:cxnSpLocks/>
              <a:endCxn id="82" idx="2"/>
            </p:cNvCxnSpPr>
            <p:nvPr/>
          </p:nvCxnSpPr>
          <p:spPr>
            <a:xfrm>
              <a:off x="9555649" y="485297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6FC5914-CE12-4D85-B15D-14EC45DA8070}"/>
                </a:ext>
              </a:extLst>
            </p:cNvPr>
            <p:cNvCxnSpPr>
              <a:cxnSpLocks/>
              <a:stCxn id="82" idx="0"/>
            </p:cNvCxnSpPr>
            <p:nvPr/>
          </p:nvCxnSpPr>
          <p:spPr>
            <a:xfrm flipH="1" flipV="1">
              <a:off x="10136645" y="430418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AA78AAD1-D676-4618-812E-45C7754ADAE6}"/>
                </a:ext>
              </a:extLst>
            </p:cNvPr>
            <p:cNvSpPr/>
            <p:nvPr/>
          </p:nvSpPr>
          <p:spPr>
            <a:xfrm>
              <a:off x="10261690" y="432506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89">
              <a:extLst>
                <a:ext uri="{FF2B5EF4-FFF2-40B4-BE49-F238E27FC236}">
                  <a16:creationId xmlns:a16="http://schemas.microsoft.com/office/drawing/2014/main" id="{3BF9D905-C16A-40AF-863B-C38EDD0D2CB7}"/>
                </a:ext>
              </a:extLst>
            </p:cNvPr>
            <p:cNvSpPr/>
            <p:nvPr/>
          </p:nvSpPr>
          <p:spPr>
            <a:xfrm>
              <a:off x="10720787" y="478176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1" name="Straight Arrow Connector 90">
              <a:extLst>
                <a:ext uri="{FF2B5EF4-FFF2-40B4-BE49-F238E27FC236}">
                  <a16:creationId xmlns:a16="http://schemas.microsoft.com/office/drawing/2014/main" id="{062BBE75-66A7-4E3B-98F2-7AEF5B876FBF}"/>
                </a:ext>
              </a:extLst>
            </p:cNvPr>
            <p:cNvCxnSpPr>
              <a:cxnSpLocks/>
              <a:endCxn id="89" idx="1"/>
            </p:cNvCxnSpPr>
            <p:nvPr/>
          </p:nvCxnSpPr>
          <p:spPr>
            <a:xfrm>
              <a:off x="10187749" y="427955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614D69E-A1DB-4BCD-A1BD-D8FF5AA4BE48}"/>
                </a:ext>
              </a:extLst>
            </p:cNvPr>
            <p:cNvCxnSpPr>
              <a:cxnSpLocks/>
              <a:endCxn id="89" idx="7"/>
            </p:cNvCxnSpPr>
            <p:nvPr/>
          </p:nvCxnSpPr>
          <p:spPr>
            <a:xfrm flipH="1">
              <a:off x="10595826" y="428408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C828F5B-A102-47AD-9869-05701EEEDDCA}"/>
                </a:ext>
              </a:extLst>
            </p:cNvPr>
            <p:cNvCxnSpPr>
              <a:cxnSpLocks/>
              <a:endCxn id="89" idx="3"/>
            </p:cNvCxnSpPr>
            <p:nvPr/>
          </p:nvCxnSpPr>
          <p:spPr>
            <a:xfrm flipV="1">
              <a:off x="10187749" y="465919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B1954045-E1C3-4469-A04D-441BCE952A3A}"/>
                </a:ext>
              </a:extLst>
            </p:cNvPr>
            <p:cNvCxnSpPr>
              <a:cxnSpLocks/>
              <a:stCxn id="89" idx="5"/>
              <a:endCxn id="90" idx="1"/>
            </p:cNvCxnSpPr>
            <p:nvPr/>
          </p:nvCxnSpPr>
          <p:spPr>
            <a:xfrm>
              <a:off x="10595826" y="465919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A8D5FD4-A3D1-4528-9006-715B86664607}"/>
                </a:ext>
              </a:extLst>
            </p:cNvPr>
            <p:cNvCxnSpPr>
              <a:cxnSpLocks/>
              <a:endCxn id="90" idx="2"/>
            </p:cNvCxnSpPr>
            <p:nvPr/>
          </p:nvCxnSpPr>
          <p:spPr>
            <a:xfrm>
              <a:off x="10208919" y="485404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7FD81012-0264-49B8-A848-1F28CB54DEF4}"/>
                </a:ext>
              </a:extLst>
            </p:cNvPr>
            <p:cNvCxnSpPr>
              <a:cxnSpLocks/>
              <a:stCxn id="90" idx="0"/>
            </p:cNvCxnSpPr>
            <p:nvPr/>
          </p:nvCxnSpPr>
          <p:spPr>
            <a:xfrm flipH="1" flipV="1">
              <a:off x="10789915" y="430525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9CC76ABC-87C8-4EC7-BC88-2024A92E54EB}"/>
                </a:ext>
              </a:extLst>
            </p:cNvPr>
            <p:cNvCxnSpPr>
              <a:cxnSpLocks/>
            </p:cNvCxnSpPr>
            <p:nvPr/>
          </p:nvCxnSpPr>
          <p:spPr>
            <a:xfrm>
              <a:off x="10789915" y="493148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914DDDB2-28E9-40B4-8C87-D1DFE248BCD8}"/>
                </a:ext>
              </a:extLst>
            </p:cNvPr>
            <p:cNvCxnSpPr>
              <a:cxnSpLocks/>
            </p:cNvCxnSpPr>
            <p:nvPr/>
          </p:nvCxnSpPr>
          <p:spPr>
            <a:xfrm>
              <a:off x="10142936" y="491983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D0763AF1-009B-4B4D-A713-CB970FD76C5C}"/>
                </a:ext>
              </a:extLst>
            </p:cNvPr>
            <p:cNvCxnSpPr>
              <a:cxnSpLocks/>
            </p:cNvCxnSpPr>
            <p:nvPr/>
          </p:nvCxnSpPr>
          <p:spPr>
            <a:xfrm>
              <a:off x="9484946" y="492424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2DA04ED-E136-4149-8683-01FF6814EC83}"/>
                </a:ext>
              </a:extLst>
            </p:cNvPr>
            <p:cNvCxnSpPr>
              <a:cxnSpLocks/>
            </p:cNvCxnSpPr>
            <p:nvPr/>
          </p:nvCxnSpPr>
          <p:spPr>
            <a:xfrm>
              <a:off x="8834910"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D65B67F7-674C-4C4D-8B7A-0DDC70185048}"/>
                </a:ext>
              </a:extLst>
            </p:cNvPr>
            <p:cNvSpPr/>
            <p:nvPr/>
          </p:nvSpPr>
          <p:spPr>
            <a:xfrm>
              <a:off x="8075540" y="5116537"/>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Connector: Elbow 101">
              <a:extLst>
                <a:ext uri="{FF2B5EF4-FFF2-40B4-BE49-F238E27FC236}">
                  <a16:creationId xmlns:a16="http://schemas.microsoft.com/office/drawing/2014/main" id="{DD13C675-CBBE-4C85-8F01-62FE00C78E3C}"/>
                </a:ext>
              </a:extLst>
            </p:cNvPr>
            <p:cNvCxnSpPr>
              <a:cxnSpLocks/>
              <a:stCxn id="101" idx="3"/>
              <a:endCxn id="11" idx="3"/>
            </p:cNvCxnSpPr>
            <p:nvPr/>
          </p:nvCxnSpPr>
          <p:spPr>
            <a:xfrm flipV="1">
              <a:off x="10841871" y="1827503"/>
              <a:ext cx="493540" cy="3395678"/>
            </a:xfrm>
            <a:prstGeom prst="bentConnector3">
              <a:avLst>
                <a:gd name="adj1" fmla="val 13361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09CCC79-DCD1-4DF6-A89A-38CE85EA102E}"/>
                </a:ext>
              </a:extLst>
            </p:cNvPr>
            <p:cNvCxnSpPr>
              <a:cxnSpLocks/>
            </p:cNvCxnSpPr>
            <p:nvPr/>
          </p:nvCxnSpPr>
          <p:spPr>
            <a:xfrm>
              <a:off x="8169284"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D1CC0C86-0A55-4051-AFE3-D8112CE1096E}"/>
                </a:ext>
              </a:extLst>
            </p:cNvPr>
            <p:cNvSpPr/>
            <p:nvPr/>
          </p:nvSpPr>
          <p:spPr>
            <a:xfrm>
              <a:off x="8295816"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Oval 104">
              <a:extLst>
                <a:ext uri="{FF2B5EF4-FFF2-40B4-BE49-F238E27FC236}">
                  <a16:creationId xmlns:a16="http://schemas.microsoft.com/office/drawing/2014/main" id="{A7C2CCCD-C9A3-4DE1-870E-302B1C340828}"/>
                </a:ext>
              </a:extLst>
            </p:cNvPr>
            <p:cNvSpPr/>
            <p:nvPr/>
          </p:nvSpPr>
          <p:spPr>
            <a:xfrm>
              <a:off x="8098496"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Oval 105">
              <a:extLst>
                <a:ext uri="{FF2B5EF4-FFF2-40B4-BE49-F238E27FC236}">
                  <a16:creationId xmlns:a16="http://schemas.microsoft.com/office/drawing/2014/main" id="{59C61259-8A69-4A0B-AF80-041295528EBA}"/>
                </a:ext>
              </a:extLst>
            </p:cNvPr>
            <p:cNvSpPr/>
            <p:nvPr/>
          </p:nvSpPr>
          <p:spPr>
            <a:xfrm>
              <a:off x="8098496"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7" name="Straight Arrow Connector 106">
              <a:extLst>
                <a:ext uri="{FF2B5EF4-FFF2-40B4-BE49-F238E27FC236}">
                  <a16:creationId xmlns:a16="http://schemas.microsoft.com/office/drawing/2014/main" id="{A697F098-5E84-45D0-849D-BC2B65F6EFE9}"/>
                </a:ext>
              </a:extLst>
            </p:cNvPr>
            <p:cNvCxnSpPr>
              <a:cxnSpLocks/>
              <a:stCxn id="105" idx="5"/>
              <a:endCxn id="104" idx="1"/>
            </p:cNvCxnSpPr>
            <p:nvPr/>
          </p:nvCxnSpPr>
          <p:spPr>
            <a:xfrm>
              <a:off x="8221876"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8E0B9542-D3B0-4E1C-9445-3BC678692419}"/>
                </a:ext>
              </a:extLst>
            </p:cNvPr>
            <p:cNvCxnSpPr>
              <a:cxnSpLocks/>
              <a:endCxn id="104" idx="7"/>
            </p:cNvCxnSpPr>
            <p:nvPr/>
          </p:nvCxnSpPr>
          <p:spPr>
            <a:xfrm flipH="1">
              <a:off x="8629952"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1EEF8E9D-0D26-4240-8BD9-76C4E5459911}"/>
                </a:ext>
              </a:extLst>
            </p:cNvPr>
            <p:cNvCxnSpPr>
              <a:cxnSpLocks/>
              <a:stCxn id="106" idx="7"/>
              <a:endCxn id="104" idx="3"/>
            </p:cNvCxnSpPr>
            <p:nvPr/>
          </p:nvCxnSpPr>
          <p:spPr>
            <a:xfrm flipV="1">
              <a:off x="8221876"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A5297F5E-DACA-4421-807A-DA6145116BE6}"/>
                </a:ext>
              </a:extLst>
            </p:cNvPr>
            <p:cNvCxnSpPr>
              <a:cxnSpLocks/>
              <a:stCxn id="104" idx="5"/>
            </p:cNvCxnSpPr>
            <p:nvPr/>
          </p:nvCxnSpPr>
          <p:spPr>
            <a:xfrm>
              <a:off x="8629952"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F20C4A7-DA7A-43D6-A710-CC5D83023A56}"/>
                </a:ext>
              </a:extLst>
            </p:cNvPr>
            <p:cNvCxnSpPr>
              <a:cxnSpLocks/>
              <a:stCxn id="106" idx="6"/>
            </p:cNvCxnSpPr>
            <p:nvPr/>
          </p:nvCxnSpPr>
          <p:spPr>
            <a:xfrm>
              <a:off x="8243045"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1431BE10-FCF4-4C98-BF4A-59D48EF8D8E3}"/>
                </a:ext>
              </a:extLst>
            </p:cNvPr>
            <p:cNvCxnSpPr>
              <a:cxnSpLocks/>
              <a:stCxn id="105" idx="4"/>
              <a:endCxn id="106" idx="0"/>
            </p:cNvCxnSpPr>
            <p:nvPr/>
          </p:nvCxnSpPr>
          <p:spPr>
            <a:xfrm>
              <a:off x="8170772"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29A26A02-2E3C-44A6-AFB4-5DDB5963847D}"/>
                </a:ext>
              </a:extLst>
            </p:cNvPr>
            <p:cNvCxnSpPr>
              <a:cxnSpLocks/>
              <a:stCxn id="105" idx="6"/>
            </p:cNvCxnSpPr>
            <p:nvPr/>
          </p:nvCxnSpPr>
          <p:spPr>
            <a:xfrm>
              <a:off x="8243045"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0494C79B-EF40-4FFE-9FBE-D8CF1FBEE0AD}"/>
                </a:ext>
              </a:extLst>
            </p:cNvPr>
            <p:cNvSpPr/>
            <p:nvPr/>
          </p:nvSpPr>
          <p:spPr>
            <a:xfrm>
              <a:off x="8292669"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Oval 114">
              <a:extLst>
                <a:ext uri="{FF2B5EF4-FFF2-40B4-BE49-F238E27FC236}">
                  <a16:creationId xmlns:a16="http://schemas.microsoft.com/office/drawing/2014/main" id="{192CF909-4110-4007-BB98-E7DB262A1475}"/>
                </a:ext>
              </a:extLst>
            </p:cNvPr>
            <p:cNvSpPr/>
            <p:nvPr/>
          </p:nvSpPr>
          <p:spPr>
            <a:xfrm>
              <a:off x="8095350"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6" name="Straight Arrow Connector 115">
              <a:extLst>
                <a:ext uri="{FF2B5EF4-FFF2-40B4-BE49-F238E27FC236}">
                  <a16:creationId xmlns:a16="http://schemas.microsoft.com/office/drawing/2014/main" id="{0E6EC8F2-A483-4581-A78F-A64893E95552}"/>
                </a:ext>
              </a:extLst>
            </p:cNvPr>
            <p:cNvCxnSpPr>
              <a:cxnSpLocks/>
              <a:endCxn id="114" idx="1"/>
            </p:cNvCxnSpPr>
            <p:nvPr/>
          </p:nvCxnSpPr>
          <p:spPr>
            <a:xfrm>
              <a:off x="8218730"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C313D02-3635-4C4D-994F-FC423F87142B}"/>
                </a:ext>
              </a:extLst>
            </p:cNvPr>
            <p:cNvCxnSpPr>
              <a:cxnSpLocks/>
              <a:endCxn id="114" idx="7"/>
            </p:cNvCxnSpPr>
            <p:nvPr/>
          </p:nvCxnSpPr>
          <p:spPr>
            <a:xfrm flipH="1">
              <a:off x="8626805"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3AF1064-9834-481E-8838-42B987AEFA94}"/>
                </a:ext>
              </a:extLst>
            </p:cNvPr>
            <p:cNvCxnSpPr>
              <a:cxnSpLocks/>
              <a:stCxn id="115" idx="7"/>
              <a:endCxn id="114" idx="3"/>
            </p:cNvCxnSpPr>
            <p:nvPr/>
          </p:nvCxnSpPr>
          <p:spPr>
            <a:xfrm flipV="1">
              <a:off x="8218730"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ABF40494-4EFD-4C34-9F6F-27F24FAA7B68}"/>
                </a:ext>
              </a:extLst>
            </p:cNvPr>
            <p:cNvCxnSpPr>
              <a:cxnSpLocks/>
              <a:stCxn id="114" idx="5"/>
            </p:cNvCxnSpPr>
            <p:nvPr/>
          </p:nvCxnSpPr>
          <p:spPr>
            <a:xfrm>
              <a:off x="8626805"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2FF65148-9283-4990-BEA9-038878E1B066}"/>
                </a:ext>
              </a:extLst>
            </p:cNvPr>
            <p:cNvCxnSpPr>
              <a:cxnSpLocks/>
              <a:stCxn id="115" idx="6"/>
            </p:cNvCxnSpPr>
            <p:nvPr/>
          </p:nvCxnSpPr>
          <p:spPr>
            <a:xfrm>
              <a:off x="8239899"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642B7F26-213E-4B1F-84E3-3A0ABFE729D2}"/>
                </a:ext>
              </a:extLst>
            </p:cNvPr>
            <p:cNvCxnSpPr>
              <a:cxnSpLocks/>
              <a:endCxn id="115" idx="0"/>
            </p:cNvCxnSpPr>
            <p:nvPr/>
          </p:nvCxnSpPr>
          <p:spPr>
            <a:xfrm>
              <a:off x="8167623"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AA9D31E7-446D-44C1-834F-BDE8ABB6C78F}"/>
                </a:ext>
              </a:extLst>
            </p:cNvPr>
            <p:cNvSpPr/>
            <p:nvPr/>
          </p:nvSpPr>
          <p:spPr>
            <a:xfrm>
              <a:off x="8289522" y="4317830"/>
              <a:ext cx="391464" cy="391464"/>
            </a:xfrm>
            <a:prstGeom prst="ellipse">
              <a:avLst/>
            </a:prstGeom>
            <a:solidFill>
              <a:srgbClr val="BC8FD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Oval 122">
              <a:extLst>
                <a:ext uri="{FF2B5EF4-FFF2-40B4-BE49-F238E27FC236}">
                  <a16:creationId xmlns:a16="http://schemas.microsoft.com/office/drawing/2014/main" id="{AE39AA59-6653-42FD-A681-1DF69A4FF6DB}"/>
                </a:ext>
              </a:extLst>
            </p:cNvPr>
            <p:cNvSpPr/>
            <p:nvPr/>
          </p:nvSpPr>
          <p:spPr>
            <a:xfrm>
              <a:off x="8092202"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4" name="Straight Arrow Connector 123">
              <a:extLst>
                <a:ext uri="{FF2B5EF4-FFF2-40B4-BE49-F238E27FC236}">
                  <a16:creationId xmlns:a16="http://schemas.microsoft.com/office/drawing/2014/main" id="{152C26BD-8C98-4CB4-AD8B-41A26B892309}"/>
                </a:ext>
              </a:extLst>
            </p:cNvPr>
            <p:cNvCxnSpPr>
              <a:cxnSpLocks/>
              <a:endCxn id="122" idx="1"/>
            </p:cNvCxnSpPr>
            <p:nvPr/>
          </p:nvCxnSpPr>
          <p:spPr>
            <a:xfrm>
              <a:off x="8215582"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7F367B67-F42A-404F-865A-2A6050DE1E34}"/>
                </a:ext>
              </a:extLst>
            </p:cNvPr>
            <p:cNvCxnSpPr>
              <a:cxnSpLocks/>
              <a:endCxn id="122" idx="7"/>
            </p:cNvCxnSpPr>
            <p:nvPr/>
          </p:nvCxnSpPr>
          <p:spPr>
            <a:xfrm flipH="1">
              <a:off x="8623658"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FD04A1BB-24A7-4804-A1AA-6000B4FE1304}"/>
                </a:ext>
              </a:extLst>
            </p:cNvPr>
            <p:cNvCxnSpPr>
              <a:cxnSpLocks/>
              <a:stCxn id="123" idx="7"/>
              <a:endCxn id="122" idx="3"/>
            </p:cNvCxnSpPr>
            <p:nvPr/>
          </p:nvCxnSpPr>
          <p:spPr>
            <a:xfrm flipV="1">
              <a:off x="8215582"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0B033883-7C0A-4146-B2D7-C62734B36331}"/>
                </a:ext>
              </a:extLst>
            </p:cNvPr>
            <p:cNvCxnSpPr>
              <a:cxnSpLocks/>
              <a:stCxn id="122" idx="5"/>
            </p:cNvCxnSpPr>
            <p:nvPr/>
          </p:nvCxnSpPr>
          <p:spPr>
            <a:xfrm>
              <a:off x="8623658"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69064721-F92F-42A0-B21F-4AE63029B08B}"/>
                </a:ext>
              </a:extLst>
            </p:cNvPr>
            <p:cNvCxnSpPr>
              <a:cxnSpLocks/>
              <a:stCxn id="123" idx="6"/>
            </p:cNvCxnSpPr>
            <p:nvPr/>
          </p:nvCxnSpPr>
          <p:spPr>
            <a:xfrm>
              <a:off x="8236751"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5CB7495A-44D8-44CC-A462-4556C1423EB8}"/>
                </a:ext>
              </a:extLst>
            </p:cNvPr>
            <p:cNvCxnSpPr>
              <a:cxnSpLocks/>
              <a:endCxn id="123" idx="0"/>
            </p:cNvCxnSpPr>
            <p:nvPr/>
          </p:nvCxnSpPr>
          <p:spPr>
            <a:xfrm>
              <a:off x="8164477"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08DC99DA-D0D9-4159-A681-B9E1E1603EB4}"/>
                </a:ext>
              </a:extLst>
            </p:cNvPr>
            <p:cNvCxnSpPr>
              <a:cxnSpLocks/>
            </p:cNvCxnSpPr>
            <p:nvPr/>
          </p:nvCxnSpPr>
          <p:spPr>
            <a:xfrm>
              <a:off x="8169284"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A8F4ED57-CFE8-4908-8663-D20947FCE674}"/>
                </a:ext>
              </a:extLst>
            </p:cNvPr>
            <p:cNvSpPr/>
            <p:nvPr/>
          </p:nvSpPr>
          <p:spPr>
            <a:xfrm>
              <a:off x="8075538" y="2519438"/>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F9DFA503-6262-4B1F-9D4D-79ADAF7035D5}"/>
                </a:ext>
              </a:extLst>
            </p:cNvPr>
            <p:cNvSpPr/>
            <p:nvPr/>
          </p:nvSpPr>
          <p:spPr>
            <a:xfrm>
              <a:off x="9990195" y="1539635"/>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Mem. Controller</a:t>
              </a:r>
              <a:endParaRPr lang="en-US" sz="2000">
                <a:solidFill>
                  <a:schemeClr val="tx1"/>
                </a:solidFill>
              </a:endParaRPr>
            </a:p>
          </p:txBody>
        </p:sp>
        <p:cxnSp>
          <p:nvCxnSpPr>
            <p:cNvPr id="133" name="Straight Arrow Connector 132">
              <a:extLst>
                <a:ext uri="{FF2B5EF4-FFF2-40B4-BE49-F238E27FC236}">
                  <a16:creationId xmlns:a16="http://schemas.microsoft.com/office/drawing/2014/main" id="{B0025F29-066B-483A-9EE2-1AEFBB6667B8}"/>
                </a:ext>
              </a:extLst>
            </p:cNvPr>
            <p:cNvCxnSpPr>
              <a:cxnSpLocks/>
            </p:cNvCxnSpPr>
            <p:nvPr/>
          </p:nvCxnSpPr>
          <p:spPr>
            <a:xfrm>
              <a:off x="8549856"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F35555C-3702-448B-BD50-63BFB59F4003}"/>
                </a:ext>
              </a:extLst>
            </p:cNvPr>
            <p:cNvCxnSpPr>
              <a:cxnSpLocks/>
            </p:cNvCxnSpPr>
            <p:nvPr/>
          </p:nvCxnSpPr>
          <p:spPr>
            <a:xfrm>
              <a:off x="905741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73A94D6-DE61-4885-A88C-20BE0F4D088B}"/>
                </a:ext>
              </a:extLst>
            </p:cNvPr>
            <p:cNvCxnSpPr>
              <a:cxnSpLocks/>
            </p:cNvCxnSpPr>
            <p:nvPr/>
          </p:nvCxnSpPr>
          <p:spPr>
            <a:xfrm>
              <a:off x="9589388"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D9D1A1E9-9689-4F77-84ED-A7FF1A68B5E4}"/>
                </a:ext>
              </a:extLst>
            </p:cNvPr>
            <p:cNvCxnSpPr>
              <a:cxnSpLocks/>
            </p:cNvCxnSpPr>
            <p:nvPr/>
          </p:nvCxnSpPr>
          <p:spPr>
            <a:xfrm>
              <a:off x="10049565"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809BD477-7ED8-4967-9CE3-786038F5A839}"/>
                </a:ext>
              </a:extLst>
            </p:cNvPr>
            <p:cNvCxnSpPr>
              <a:cxnSpLocks/>
            </p:cNvCxnSpPr>
            <p:nvPr/>
          </p:nvCxnSpPr>
          <p:spPr>
            <a:xfrm>
              <a:off x="1049776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84A0821F-F0E7-454C-BE37-D6F02C73B12F}"/>
                </a:ext>
              </a:extLst>
            </p:cNvPr>
            <p:cNvCxnSpPr>
              <a:cxnSpLocks/>
              <a:stCxn id="10" idx="2"/>
              <a:endCxn id="132" idx="0"/>
            </p:cNvCxnSpPr>
            <p:nvPr/>
          </p:nvCxnSpPr>
          <p:spPr>
            <a:xfrm>
              <a:off x="10617464" y="999660"/>
              <a:ext cx="7455" cy="5399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175BBAE9-C876-48B4-8CD3-59F2B3395E73}"/>
                </a:ext>
              </a:extLst>
            </p:cNvPr>
            <p:cNvCxnSpPr>
              <a:cxnSpLocks/>
              <a:stCxn id="10" idx="3"/>
            </p:cNvCxnSpPr>
            <p:nvPr/>
          </p:nvCxnSpPr>
          <p:spPr>
            <a:xfrm>
              <a:off x="11239652" y="590679"/>
              <a:ext cx="342570" cy="2809048"/>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EC3827A1-FD18-4950-8CEA-AF26C2422EFB}"/>
                </a:ext>
              </a:extLst>
            </p:cNvPr>
            <p:cNvSpPr/>
            <p:nvPr/>
          </p:nvSpPr>
          <p:spPr>
            <a:xfrm rot="16200000">
              <a:off x="11020636" y="3761682"/>
              <a:ext cx="1003007" cy="2821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Rec Bus</a:t>
              </a:r>
              <a:endParaRPr lang="en-US" sz="1200">
                <a:solidFill>
                  <a:schemeClr val="tx1"/>
                </a:solidFill>
              </a:endParaRPr>
            </a:p>
          </p:txBody>
        </p:sp>
        <p:cxnSp>
          <p:nvCxnSpPr>
            <p:cNvPr id="141" name="Connector: Elbow 140">
              <a:extLst>
                <a:ext uri="{FF2B5EF4-FFF2-40B4-BE49-F238E27FC236}">
                  <a16:creationId xmlns:a16="http://schemas.microsoft.com/office/drawing/2014/main" id="{EFFFF37F-75CB-46C9-BC1D-79563C955740}"/>
                </a:ext>
              </a:extLst>
            </p:cNvPr>
            <p:cNvCxnSpPr>
              <a:cxnSpLocks/>
              <a:endCxn id="131" idx="3"/>
            </p:cNvCxnSpPr>
            <p:nvPr/>
          </p:nvCxnSpPr>
          <p:spPr>
            <a:xfrm rot="16200000" flipV="1">
              <a:off x="10748158" y="2719795"/>
              <a:ext cx="773644" cy="586219"/>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3" name="TextBox 142">
            <a:extLst>
              <a:ext uri="{FF2B5EF4-FFF2-40B4-BE49-F238E27FC236}">
                <a16:creationId xmlns:a16="http://schemas.microsoft.com/office/drawing/2014/main" id="{7C1926FF-1D86-450C-836E-AB32BD8CEB0B}"/>
              </a:ext>
            </a:extLst>
          </p:cNvPr>
          <p:cNvSpPr txBox="1"/>
          <p:nvPr/>
        </p:nvSpPr>
        <p:spPr>
          <a:xfrm>
            <a:off x="1155452" y="1812904"/>
            <a:ext cx="4703690" cy="461665"/>
          </a:xfrm>
          <a:prstGeom prst="rect">
            <a:avLst/>
          </a:prstGeom>
          <a:noFill/>
          <a:ln>
            <a:solidFill>
              <a:schemeClr val="tx1"/>
            </a:solidFill>
          </a:ln>
        </p:spPr>
        <p:txBody>
          <a:bodyPr wrap="square">
            <a:spAutoFit/>
          </a:bodyPr>
          <a:lstStyle/>
          <a:p>
            <a:r>
              <a:rPr lang="en-US" sz="2400">
                <a:ln>
                  <a:solidFill>
                    <a:schemeClr val="tx1"/>
                  </a:solidFill>
                </a:ln>
                <a:effectLst/>
                <a:latin typeface="Courier New" panose="02070309020205020404" pitchFamily="49" charset="0"/>
                <a:cs typeface="Courier New" panose="02070309020205020404" pitchFamily="49" charset="0"/>
              </a:rPr>
              <a:t>norm = 1.0 / sqrt(norm);</a:t>
            </a:r>
          </a:p>
        </p:txBody>
      </p:sp>
      <p:sp>
        <p:nvSpPr>
          <p:cNvPr id="145" name="Content Placeholder 2">
            <a:extLst>
              <a:ext uri="{FF2B5EF4-FFF2-40B4-BE49-F238E27FC236}">
                <a16:creationId xmlns:a16="http://schemas.microsoft.com/office/drawing/2014/main" id="{2DADFCAA-F9F0-47D7-A338-CEABCD472AE1}"/>
              </a:ext>
            </a:extLst>
          </p:cNvPr>
          <p:cNvSpPr txBox="1">
            <a:spLocks/>
          </p:cNvSpPr>
          <p:nvPr/>
        </p:nvSpPr>
        <p:spPr>
          <a:xfrm>
            <a:off x="1127867" y="2992203"/>
            <a:ext cx="4441145" cy="3133222"/>
          </a:xfrm>
          <a:prstGeom prst="rect">
            <a:avLst/>
          </a:prstGeom>
          <a:noFill/>
          <a:ln w="63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None/>
            </a:pPr>
            <a:r>
              <a:rPr lang="en-US" sz="2400" dirty="0">
                <a:latin typeface="Consolas" panose="020B0609020204030204" pitchFamily="49" charset="0"/>
              </a:rPr>
              <a:t>...</a:t>
            </a:r>
          </a:p>
          <a:p>
            <a:pPr marL="0" indent="0">
              <a:lnSpc>
                <a:spcPct val="85000"/>
              </a:lnSpc>
              <a:buNone/>
            </a:pPr>
            <a:r>
              <a:rPr lang="en-US" sz="2400" b="1" dirty="0">
                <a:solidFill>
                  <a:srgbClr val="FF0000"/>
                </a:solidFill>
                <a:latin typeface="Consolas" panose="020B0609020204030204" pitchFamily="49" charset="0"/>
              </a:rPr>
              <a:t>----</a:t>
            </a:r>
          </a:p>
          <a:p>
            <a:pPr marL="0" indent="0">
              <a:lnSpc>
                <a:spcPct val="85000"/>
              </a:lnSpc>
              <a:buNone/>
            </a:pPr>
            <a:r>
              <a:rPr lang="en-US" sz="2400" b="1" dirty="0">
                <a:solidFill>
                  <a:schemeClr val="accent6">
                    <a:lumMod val="75000"/>
                  </a:schemeClr>
                </a:solidFill>
                <a:latin typeface="Consolas" panose="020B0609020204030204" pitchFamily="49" charset="0"/>
              </a:rPr>
              <a:t>#pragma group temporal</a:t>
            </a:r>
          </a:p>
          <a:p>
            <a:pPr marL="0" indent="0">
              <a:lnSpc>
                <a:spcPct val="85000"/>
              </a:lnSpc>
              <a:buNone/>
            </a:pPr>
            <a:r>
              <a:rPr lang="en-US" sz="2400" dirty="0">
                <a:latin typeface="Consolas" panose="020B0609020204030204" pitchFamily="49" charset="0"/>
              </a:rPr>
              <a:t>Input: NORM2</a:t>
            </a:r>
          </a:p>
          <a:p>
            <a:pPr marL="0" indent="0">
              <a:lnSpc>
                <a:spcPct val="85000"/>
              </a:lnSpc>
              <a:buNone/>
            </a:pPr>
            <a:r>
              <a:rPr lang="en-US" sz="2400" dirty="0">
                <a:latin typeface="Consolas" panose="020B0609020204030204" pitchFamily="49" charset="0"/>
              </a:rPr>
              <a:t>NORM = Sqrt(NORM2)</a:t>
            </a:r>
          </a:p>
          <a:p>
            <a:pPr marL="0" indent="0">
              <a:lnSpc>
                <a:spcPct val="85000"/>
              </a:lnSpc>
              <a:buNone/>
            </a:pPr>
            <a:r>
              <a:rPr lang="en-US" sz="2400" dirty="0">
                <a:latin typeface="Consolas" panose="020B0609020204030204" pitchFamily="49" charset="0"/>
              </a:rPr>
              <a:t>INV = FDiv64(1.0, NORM2)</a:t>
            </a:r>
          </a:p>
          <a:p>
            <a:pPr marL="0" indent="0">
              <a:lnSpc>
                <a:spcPct val="85000"/>
              </a:lnSpc>
              <a:buNone/>
            </a:pPr>
            <a:r>
              <a:rPr lang="en-US" sz="2400" dirty="0">
                <a:latin typeface="Consolas" panose="020B0609020204030204" pitchFamily="49" charset="0"/>
              </a:rPr>
              <a:t>Output: INV</a:t>
            </a:r>
          </a:p>
        </p:txBody>
      </p:sp>
      <p:sp>
        <p:nvSpPr>
          <p:cNvPr id="146" name="Freeform: Shape 145">
            <a:extLst>
              <a:ext uri="{FF2B5EF4-FFF2-40B4-BE49-F238E27FC236}">
                <a16:creationId xmlns:a16="http://schemas.microsoft.com/office/drawing/2014/main" id="{2F92324A-DCEC-43ED-AE26-5AAB0A873766}"/>
              </a:ext>
            </a:extLst>
          </p:cNvPr>
          <p:cNvSpPr/>
          <p:nvPr/>
        </p:nvSpPr>
        <p:spPr>
          <a:xfrm>
            <a:off x="4919247" y="4049428"/>
            <a:ext cx="3373422" cy="1136029"/>
          </a:xfrm>
          <a:custGeom>
            <a:avLst/>
            <a:gdLst>
              <a:gd name="connsiteX0" fmla="*/ 0 w 3391382"/>
              <a:gd name="connsiteY0" fmla="*/ 34912 h 2083631"/>
              <a:gd name="connsiteX1" fmla="*/ 1597306 w 3391382"/>
              <a:gd name="connsiteY1" fmla="*/ 277981 h 2083631"/>
              <a:gd name="connsiteX2" fmla="*/ 3391382 w 3391382"/>
              <a:gd name="connsiteY2" fmla="*/ 2083631 h 2083631"/>
            </a:gdLst>
            <a:ahLst/>
            <a:cxnLst>
              <a:cxn ang="0">
                <a:pos x="connsiteX0" y="connsiteY0"/>
              </a:cxn>
              <a:cxn ang="0">
                <a:pos x="connsiteX1" y="connsiteY1"/>
              </a:cxn>
              <a:cxn ang="0">
                <a:pos x="connsiteX2" y="connsiteY2"/>
              </a:cxn>
            </a:cxnLst>
            <a:rect l="l" t="t" r="r" b="b"/>
            <a:pathLst>
              <a:path w="3391382" h="2083631">
                <a:moveTo>
                  <a:pt x="0" y="34912"/>
                </a:moveTo>
                <a:cubicBezTo>
                  <a:pt x="516038" y="-14280"/>
                  <a:pt x="1032076" y="-63472"/>
                  <a:pt x="1597306" y="277981"/>
                </a:cubicBezTo>
                <a:cubicBezTo>
                  <a:pt x="2162536" y="619434"/>
                  <a:pt x="2776959" y="1351532"/>
                  <a:pt x="3391382" y="2083631"/>
                </a:cubicBezTo>
              </a:path>
            </a:pathLst>
          </a:custGeom>
          <a:noFill/>
          <a:ln w="635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64007B53-27FA-495E-8C88-1A6F47B9164A}"/>
              </a:ext>
            </a:extLst>
          </p:cNvPr>
          <p:cNvSpPr txBox="1"/>
          <p:nvPr/>
        </p:nvSpPr>
        <p:spPr>
          <a:xfrm>
            <a:off x="1031527" y="2521679"/>
            <a:ext cx="3748065" cy="430887"/>
          </a:xfrm>
          <a:prstGeom prst="rect">
            <a:avLst/>
          </a:prstGeom>
          <a:noFill/>
        </p:spPr>
        <p:txBody>
          <a:bodyPr wrap="square">
            <a:spAutoFit/>
          </a:bodyPr>
          <a:lstStyle/>
          <a:p>
            <a:r>
              <a:rPr lang="en-US" sz="2200" b="1" dirty="0">
                <a:effectLst/>
                <a:latin typeface="Microsoft YaHei" panose="020B0503020204020204" pitchFamily="34" charset="-122"/>
                <a:ea typeface="Microsoft YaHei" panose="020B0503020204020204" pitchFamily="34" charset="-122"/>
              </a:rPr>
              <a:t>⌨ Append </a:t>
            </a:r>
            <a:r>
              <a:rPr lang="en-US" sz="2200" b="1" dirty="0" err="1">
                <a:effectLst/>
                <a:latin typeface="Microsoft YaHei" panose="020B0503020204020204" pitchFamily="34" charset="-122"/>
                <a:ea typeface="Microsoft YaHei" panose="020B0503020204020204" pitchFamily="34" charset="-122"/>
              </a:rPr>
              <a:t>compute.dfg</a:t>
            </a:r>
            <a:endParaRPr lang="en-US" sz="2200" b="1" dirty="0">
              <a:effectLst/>
              <a:latin typeface="Arial" panose="020B0604020202020204" pitchFamily="34" charset="0"/>
            </a:endParaRPr>
          </a:p>
        </p:txBody>
      </p:sp>
      <p:grpSp>
        <p:nvGrpSpPr>
          <p:cNvPr id="147" name="Group 146">
            <a:extLst>
              <a:ext uri="{FF2B5EF4-FFF2-40B4-BE49-F238E27FC236}">
                <a16:creationId xmlns:a16="http://schemas.microsoft.com/office/drawing/2014/main" id="{D7B2A769-14D3-4F8E-AB19-D62CE0715917}"/>
              </a:ext>
            </a:extLst>
          </p:cNvPr>
          <p:cNvGrpSpPr/>
          <p:nvPr/>
        </p:nvGrpSpPr>
        <p:grpSpPr>
          <a:xfrm>
            <a:off x="7588437" y="3100373"/>
            <a:ext cx="3244517" cy="2960359"/>
            <a:chOff x="7119193" y="2970865"/>
            <a:chExt cx="3244517" cy="2960359"/>
          </a:xfrm>
        </p:grpSpPr>
        <p:sp>
          <p:nvSpPr>
            <p:cNvPr id="149" name="Oval 148">
              <a:extLst>
                <a:ext uri="{FF2B5EF4-FFF2-40B4-BE49-F238E27FC236}">
                  <a16:creationId xmlns:a16="http://schemas.microsoft.com/office/drawing/2014/main" id="{F70FD007-4D01-4CF3-9B6A-1BB5262A498B}"/>
                </a:ext>
              </a:extLst>
            </p:cNvPr>
            <p:cNvSpPr/>
            <p:nvPr/>
          </p:nvSpPr>
          <p:spPr>
            <a:xfrm>
              <a:off x="9810569" y="3581668"/>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a:t>
              </a:r>
              <a:endParaRPr lang="en-US" sz="3200" b="1">
                <a:solidFill>
                  <a:schemeClr val="tx1"/>
                </a:solidFill>
              </a:endParaRPr>
            </a:p>
          </p:txBody>
        </p:sp>
        <p:sp>
          <p:nvSpPr>
            <p:cNvPr id="150" name="Oval 149">
              <a:extLst>
                <a:ext uri="{FF2B5EF4-FFF2-40B4-BE49-F238E27FC236}">
                  <a16:creationId xmlns:a16="http://schemas.microsoft.com/office/drawing/2014/main" id="{EB78861D-EC45-421C-AE2A-2F50F962147E}"/>
                </a:ext>
              </a:extLst>
            </p:cNvPr>
            <p:cNvSpPr/>
            <p:nvPr/>
          </p:nvSpPr>
          <p:spPr>
            <a:xfrm>
              <a:off x="9814494" y="4206480"/>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51" name="Rectangle 150">
              <a:extLst>
                <a:ext uri="{FF2B5EF4-FFF2-40B4-BE49-F238E27FC236}">
                  <a16:creationId xmlns:a16="http://schemas.microsoft.com/office/drawing/2014/main" id="{B47CFC39-C55C-417F-B54D-8EFE648E3814}"/>
                </a:ext>
              </a:extLst>
            </p:cNvPr>
            <p:cNvSpPr/>
            <p:nvPr/>
          </p:nvSpPr>
          <p:spPr>
            <a:xfrm>
              <a:off x="9603420" y="2970865"/>
              <a:ext cx="296193"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152" name="Freeform: Shape 151">
              <a:extLst>
                <a:ext uri="{FF2B5EF4-FFF2-40B4-BE49-F238E27FC236}">
                  <a16:creationId xmlns:a16="http://schemas.microsoft.com/office/drawing/2014/main" id="{E7D9C272-DFF4-4680-B8E9-CA06E07823F3}"/>
                </a:ext>
              </a:extLst>
            </p:cNvPr>
            <p:cNvSpPr/>
            <p:nvPr/>
          </p:nvSpPr>
          <p:spPr>
            <a:xfrm>
              <a:off x="9630107" y="3294080"/>
              <a:ext cx="238845" cy="365760"/>
            </a:xfrm>
            <a:custGeom>
              <a:avLst/>
              <a:gdLst>
                <a:gd name="connsiteX0" fmla="*/ 20208 w 199278"/>
                <a:gd name="connsiteY0" fmla="*/ 0 h 350520"/>
                <a:gd name="connsiteX1" fmla="*/ 16398 w 199278"/>
                <a:gd name="connsiteY1" fmla="*/ 180975 h 350520"/>
                <a:gd name="connsiteX2" fmla="*/ 199278 w 199278"/>
                <a:gd name="connsiteY2" fmla="*/ 350520 h 350520"/>
              </a:gdLst>
              <a:ahLst/>
              <a:cxnLst>
                <a:cxn ang="0">
                  <a:pos x="connsiteX0" y="connsiteY0"/>
                </a:cxn>
                <a:cxn ang="0">
                  <a:pos x="connsiteX1" y="connsiteY1"/>
                </a:cxn>
                <a:cxn ang="0">
                  <a:pos x="connsiteX2" y="connsiteY2"/>
                </a:cxn>
              </a:cxnLst>
              <a:rect l="l" t="t" r="r" b="b"/>
              <a:pathLst>
                <a:path w="199278" h="350520">
                  <a:moveTo>
                    <a:pt x="20208" y="0"/>
                  </a:moveTo>
                  <a:cubicBezTo>
                    <a:pt x="3380" y="61277"/>
                    <a:pt x="-13447" y="122555"/>
                    <a:pt x="16398" y="180975"/>
                  </a:cubicBezTo>
                  <a:cubicBezTo>
                    <a:pt x="46243" y="239395"/>
                    <a:pt x="122760" y="294957"/>
                    <a:pt x="199278" y="35052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72DB8037-78CB-437A-A904-A00AF957E627}"/>
                </a:ext>
              </a:extLst>
            </p:cNvPr>
            <p:cNvSpPr/>
            <p:nvPr/>
          </p:nvSpPr>
          <p:spPr>
            <a:xfrm>
              <a:off x="9706614" y="3916680"/>
              <a:ext cx="156206" cy="365760"/>
            </a:xfrm>
            <a:custGeom>
              <a:avLst/>
              <a:gdLst>
                <a:gd name="connsiteX0" fmla="*/ 147430 w 167750"/>
                <a:gd name="connsiteY0" fmla="*/ 0 h 365760"/>
                <a:gd name="connsiteX1" fmla="*/ 110 w 167750"/>
                <a:gd name="connsiteY1" fmla="*/ 180340 h 365760"/>
                <a:gd name="connsiteX2" fmla="*/ 167750 w 167750"/>
                <a:gd name="connsiteY2" fmla="*/ 365760 h 365760"/>
              </a:gdLst>
              <a:ahLst/>
              <a:cxnLst>
                <a:cxn ang="0">
                  <a:pos x="connsiteX0" y="connsiteY0"/>
                </a:cxn>
                <a:cxn ang="0">
                  <a:pos x="connsiteX1" y="connsiteY1"/>
                </a:cxn>
                <a:cxn ang="0">
                  <a:pos x="connsiteX2" y="connsiteY2"/>
                </a:cxn>
              </a:cxnLst>
              <a:rect l="l" t="t" r="r" b="b"/>
              <a:pathLst>
                <a:path w="167750" h="365760">
                  <a:moveTo>
                    <a:pt x="147430" y="0"/>
                  </a:moveTo>
                  <a:cubicBezTo>
                    <a:pt x="72076" y="59690"/>
                    <a:pt x="-3277" y="119380"/>
                    <a:pt x="110" y="180340"/>
                  </a:cubicBezTo>
                  <a:cubicBezTo>
                    <a:pt x="3497" y="241300"/>
                    <a:pt x="85623" y="303530"/>
                    <a:pt x="167750" y="36576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CE352D29-6854-494B-82C2-E2C7245889B4}"/>
                </a:ext>
              </a:extLst>
            </p:cNvPr>
            <p:cNvSpPr/>
            <p:nvPr/>
          </p:nvSpPr>
          <p:spPr>
            <a:xfrm>
              <a:off x="9534294" y="5595379"/>
              <a:ext cx="365319"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O</a:t>
              </a:r>
            </a:p>
          </p:txBody>
        </p:sp>
        <p:sp>
          <p:nvSpPr>
            <p:cNvPr id="155" name="Freeform: Shape 154">
              <a:extLst>
                <a:ext uri="{FF2B5EF4-FFF2-40B4-BE49-F238E27FC236}">
                  <a16:creationId xmlns:a16="http://schemas.microsoft.com/office/drawing/2014/main" id="{E5FDCC7B-9670-4ADA-800D-CCAB28C7863E}"/>
                </a:ext>
              </a:extLst>
            </p:cNvPr>
            <p:cNvSpPr/>
            <p:nvPr/>
          </p:nvSpPr>
          <p:spPr>
            <a:xfrm flipH="1">
              <a:off x="9686035" y="4550436"/>
              <a:ext cx="200898" cy="1050799"/>
            </a:xfrm>
            <a:custGeom>
              <a:avLst/>
              <a:gdLst>
                <a:gd name="connsiteX0" fmla="*/ 0 w 181231"/>
                <a:gd name="connsiteY0" fmla="*/ 0 h 1082040"/>
                <a:gd name="connsiteX1" fmla="*/ 157480 w 181231"/>
                <a:gd name="connsiteY1" fmla="*/ 264160 h 1082040"/>
                <a:gd name="connsiteX2" fmla="*/ 177800 w 181231"/>
                <a:gd name="connsiteY2" fmla="*/ 1082040 h 1082040"/>
              </a:gdLst>
              <a:ahLst/>
              <a:cxnLst>
                <a:cxn ang="0">
                  <a:pos x="connsiteX0" y="connsiteY0"/>
                </a:cxn>
                <a:cxn ang="0">
                  <a:pos x="connsiteX1" y="connsiteY1"/>
                </a:cxn>
                <a:cxn ang="0">
                  <a:pos x="connsiteX2" y="connsiteY2"/>
                </a:cxn>
              </a:cxnLst>
              <a:rect l="l" t="t" r="r" b="b"/>
              <a:pathLst>
                <a:path w="181231" h="1082040">
                  <a:moveTo>
                    <a:pt x="0" y="0"/>
                  </a:moveTo>
                  <a:cubicBezTo>
                    <a:pt x="63923" y="41910"/>
                    <a:pt x="127847" y="83820"/>
                    <a:pt x="157480" y="264160"/>
                  </a:cubicBezTo>
                  <a:cubicBezTo>
                    <a:pt x="187113" y="444500"/>
                    <a:pt x="182456" y="763270"/>
                    <a:pt x="177800" y="108204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86710548-9011-488C-B831-C18B881709E9}"/>
                </a:ext>
              </a:extLst>
            </p:cNvPr>
            <p:cNvSpPr/>
            <p:nvPr/>
          </p:nvSpPr>
          <p:spPr>
            <a:xfrm>
              <a:off x="7119193" y="3003370"/>
              <a:ext cx="929388" cy="284879"/>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NORM2</a:t>
              </a:r>
            </a:p>
          </p:txBody>
        </p:sp>
        <p:sp>
          <p:nvSpPr>
            <p:cNvPr id="157" name="Freeform: Shape 156">
              <a:extLst>
                <a:ext uri="{FF2B5EF4-FFF2-40B4-BE49-F238E27FC236}">
                  <a16:creationId xmlns:a16="http://schemas.microsoft.com/office/drawing/2014/main" id="{F397B021-C9A7-49D7-BAED-F5670CC2EB7F}"/>
                </a:ext>
              </a:extLst>
            </p:cNvPr>
            <p:cNvSpPr/>
            <p:nvPr/>
          </p:nvSpPr>
          <p:spPr>
            <a:xfrm>
              <a:off x="7697410" y="3283260"/>
              <a:ext cx="184718" cy="1599636"/>
            </a:xfrm>
            <a:custGeom>
              <a:avLst/>
              <a:gdLst>
                <a:gd name="connsiteX0" fmla="*/ 1838 w 184718"/>
                <a:gd name="connsiteY0" fmla="*/ 0 h 1591056"/>
                <a:gd name="connsiteX1" fmla="*/ 26222 w 184718"/>
                <a:gd name="connsiteY1" fmla="*/ 1310640 h 1591056"/>
                <a:gd name="connsiteX2" fmla="*/ 184718 w 184718"/>
                <a:gd name="connsiteY2" fmla="*/ 1591056 h 1591056"/>
              </a:gdLst>
              <a:ahLst/>
              <a:cxnLst>
                <a:cxn ang="0">
                  <a:pos x="connsiteX0" y="connsiteY0"/>
                </a:cxn>
                <a:cxn ang="0">
                  <a:pos x="connsiteX1" y="connsiteY1"/>
                </a:cxn>
                <a:cxn ang="0">
                  <a:pos x="connsiteX2" y="connsiteY2"/>
                </a:cxn>
              </a:cxnLst>
              <a:rect l="l" t="t" r="r" b="b"/>
              <a:pathLst>
                <a:path w="184718" h="1591056">
                  <a:moveTo>
                    <a:pt x="1838" y="0"/>
                  </a:moveTo>
                  <a:cubicBezTo>
                    <a:pt x="-1210" y="522732"/>
                    <a:pt x="-4258" y="1045464"/>
                    <a:pt x="26222" y="1310640"/>
                  </a:cubicBezTo>
                  <a:cubicBezTo>
                    <a:pt x="56702" y="1575816"/>
                    <a:pt x="120710" y="1583436"/>
                    <a:pt x="184718" y="1591056"/>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E9C179E3-6682-4144-BA63-D9D30675E27E}"/>
                </a:ext>
              </a:extLst>
            </p:cNvPr>
            <p:cNvSpPr/>
            <p:nvPr/>
          </p:nvSpPr>
          <p:spPr>
            <a:xfrm>
              <a:off x="7839567" y="4831625"/>
              <a:ext cx="185545" cy="185545"/>
            </a:xfrm>
            <a:prstGeom prst="ellipse">
              <a:avLst/>
            </a:prstGeom>
            <a:solidFill>
              <a:srgbClr val="BC8F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a:solidFill>
                    <a:schemeClr val="tx1"/>
                  </a:solidFill>
                </a:rPr>
                <a:t>√</a:t>
              </a:r>
              <a:endParaRPr lang="en-US" sz="1400" b="1">
                <a:solidFill>
                  <a:schemeClr val="tx1"/>
                </a:solidFill>
              </a:endParaRPr>
            </a:p>
          </p:txBody>
        </p:sp>
        <p:sp>
          <p:nvSpPr>
            <p:cNvPr id="159" name="Rectangle 158">
              <a:extLst>
                <a:ext uri="{FF2B5EF4-FFF2-40B4-BE49-F238E27FC236}">
                  <a16:creationId xmlns:a16="http://schemas.microsoft.com/office/drawing/2014/main" id="{7B47F13D-3B97-4F40-88DC-D0652261FFC5}"/>
                </a:ext>
              </a:extLst>
            </p:cNvPr>
            <p:cNvSpPr/>
            <p:nvPr/>
          </p:nvSpPr>
          <p:spPr>
            <a:xfrm>
              <a:off x="7601397" y="5602362"/>
              <a:ext cx="64766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INV</a:t>
              </a:r>
            </a:p>
          </p:txBody>
        </p:sp>
        <p:sp>
          <p:nvSpPr>
            <p:cNvPr id="160" name="Freeform: Shape 159">
              <a:extLst>
                <a:ext uri="{FF2B5EF4-FFF2-40B4-BE49-F238E27FC236}">
                  <a16:creationId xmlns:a16="http://schemas.microsoft.com/office/drawing/2014/main" id="{11A266CF-8672-4217-A4B6-22E2930376F2}"/>
                </a:ext>
              </a:extLst>
            </p:cNvPr>
            <p:cNvSpPr/>
            <p:nvPr/>
          </p:nvSpPr>
          <p:spPr>
            <a:xfrm flipH="1">
              <a:off x="7733118" y="5183167"/>
              <a:ext cx="158693" cy="413385"/>
            </a:xfrm>
            <a:custGeom>
              <a:avLst/>
              <a:gdLst>
                <a:gd name="connsiteX0" fmla="*/ 0 w 194631"/>
                <a:gd name="connsiteY0" fmla="*/ 0 h 413385"/>
                <a:gd name="connsiteX1" fmla="*/ 163830 w 194631"/>
                <a:gd name="connsiteY1" fmla="*/ 156210 h 413385"/>
                <a:gd name="connsiteX2" fmla="*/ 194310 w 194631"/>
                <a:gd name="connsiteY2" fmla="*/ 413385 h 413385"/>
              </a:gdLst>
              <a:ahLst/>
              <a:cxnLst>
                <a:cxn ang="0">
                  <a:pos x="connsiteX0" y="connsiteY0"/>
                </a:cxn>
                <a:cxn ang="0">
                  <a:pos x="connsiteX1" y="connsiteY1"/>
                </a:cxn>
                <a:cxn ang="0">
                  <a:pos x="connsiteX2" y="connsiteY2"/>
                </a:cxn>
              </a:cxnLst>
              <a:rect l="l" t="t" r="r" b="b"/>
              <a:pathLst>
                <a:path w="194631" h="413385">
                  <a:moveTo>
                    <a:pt x="0" y="0"/>
                  </a:moveTo>
                  <a:cubicBezTo>
                    <a:pt x="65722" y="43656"/>
                    <a:pt x="131445" y="87313"/>
                    <a:pt x="163830" y="156210"/>
                  </a:cubicBezTo>
                  <a:cubicBezTo>
                    <a:pt x="196215" y="225107"/>
                    <a:pt x="195262" y="319246"/>
                    <a:pt x="194310" y="4133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1A6456AC-BBCA-4B0C-B070-03CF267BDE9D}"/>
                </a:ext>
              </a:extLst>
            </p:cNvPr>
            <p:cNvSpPr/>
            <p:nvPr/>
          </p:nvSpPr>
          <p:spPr>
            <a:xfrm>
              <a:off x="9666352" y="3294079"/>
              <a:ext cx="238845" cy="324376"/>
            </a:xfrm>
            <a:custGeom>
              <a:avLst/>
              <a:gdLst>
                <a:gd name="connsiteX0" fmla="*/ 20208 w 199278"/>
                <a:gd name="connsiteY0" fmla="*/ 0 h 350520"/>
                <a:gd name="connsiteX1" fmla="*/ 16398 w 199278"/>
                <a:gd name="connsiteY1" fmla="*/ 180975 h 350520"/>
                <a:gd name="connsiteX2" fmla="*/ 199278 w 199278"/>
                <a:gd name="connsiteY2" fmla="*/ 350520 h 350520"/>
              </a:gdLst>
              <a:ahLst/>
              <a:cxnLst>
                <a:cxn ang="0">
                  <a:pos x="connsiteX0" y="connsiteY0"/>
                </a:cxn>
                <a:cxn ang="0">
                  <a:pos x="connsiteX1" y="connsiteY1"/>
                </a:cxn>
                <a:cxn ang="0">
                  <a:pos x="connsiteX2" y="connsiteY2"/>
                </a:cxn>
              </a:cxnLst>
              <a:rect l="l" t="t" r="r" b="b"/>
              <a:pathLst>
                <a:path w="199278" h="350520">
                  <a:moveTo>
                    <a:pt x="20208" y="0"/>
                  </a:moveTo>
                  <a:cubicBezTo>
                    <a:pt x="3380" y="61277"/>
                    <a:pt x="-13447" y="122555"/>
                    <a:pt x="16398" y="180975"/>
                  </a:cubicBezTo>
                  <a:cubicBezTo>
                    <a:pt x="46243" y="239395"/>
                    <a:pt x="122760" y="294957"/>
                    <a:pt x="199278" y="35052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21D928B5-44BB-48B2-8C6E-2307E8E9EE5E}"/>
                </a:ext>
              </a:extLst>
            </p:cNvPr>
            <p:cNvSpPr/>
            <p:nvPr/>
          </p:nvSpPr>
          <p:spPr>
            <a:xfrm>
              <a:off x="10067517" y="2988798"/>
              <a:ext cx="296193"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a:t>
              </a:r>
            </a:p>
          </p:txBody>
        </p:sp>
        <p:sp>
          <p:nvSpPr>
            <p:cNvPr id="170" name="Freeform: Shape 169">
              <a:extLst>
                <a:ext uri="{FF2B5EF4-FFF2-40B4-BE49-F238E27FC236}">
                  <a16:creationId xmlns:a16="http://schemas.microsoft.com/office/drawing/2014/main" id="{EA1B2A01-7F2B-40F2-BCA7-AD2F78D151D0}"/>
                </a:ext>
              </a:extLst>
            </p:cNvPr>
            <p:cNvSpPr/>
            <p:nvPr/>
          </p:nvSpPr>
          <p:spPr>
            <a:xfrm flipH="1">
              <a:off x="10152683" y="3296632"/>
              <a:ext cx="199508" cy="974152"/>
            </a:xfrm>
            <a:custGeom>
              <a:avLst/>
              <a:gdLst>
                <a:gd name="connsiteX0" fmla="*/ 1838 w 184718"/>
                <a:gd name="connsiteY0" fmla="*/ 0 h 1591056"/>
                <a:gd name="connsiteX1" fmla="*/ 26222 w 184718"/>
                <a:gd name="connsiteY1" fmla="*/ 1310640 h 1591056"/>
                <a:gd name="connsiteX2" fmla="*/ 184718 w 184718"/>
                <a:gd name="connsiteY2" fmla="*/ 1591056 h 1591056"/>
              </a:gdLst>
              <a:ahLst/>
              <a:cxnLst>
                <a:cxn ang="0">
                  <a:pos x="connsiteX0" y="connsiteY0"/>
                </a:cxn>
                <a:cxn ang="0">
                  <a:pos x="connsiteX1" y="connsiteY1"/>
                </a:cxn>
                <a:cxn ang="0">
                  <a:pos x="connsiteX2" y="connsiteY2"/>
                </a:cxn>
              </a:cxnLst>
              <a:rect l="l" t="t" r="r" b="b"/>
              <a:pathLst>
                <a:path w="184718" h="1591056">
                  <a:moveTo>
                    <a:pt x="1838" y="0"/>
                  </a:moveTo>
                  <a:cubicBezTo>
                    <a:pt x="-1210" y="522732"/>
                    <a:pt x="-4258" y="1045464"/>
                    <a:pt x="26222" y="1310640"/>
                  </a:cubicBezTo>
                  <a:cubicBezTo>
                    <a:pt x="56702" y="1575816"/>
                    <a:pt x="120710" y="1583436"/>
                    <a:pt x="184718" y="1591056"/>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DFB315E5-EA7E-4DCF-8A3E-0C1D8BFF0F8B}"/>
                </a:ext>
              </a:extLst>
            </p:cNvPr>
            <p:cNvSpPr/>
            <p:nvPr/>
          </p:nvSpPr>
          <p:spPr>
            <a:xfrm>
              <a:off x="7884099" y="5045336"/>
              <a:ext cx="185545" cy="185545"/>
            </a:xfrm>
            <a:prstGeom prst="ellipse">
              <a:avLst/>
            </a:prstGeom>
            <a:solidFill>
              <a:srgbClr val="BC8F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solidFill>
                    <a:schemeClr val="tx1"/>
                  </a:solidFill>
                </a:rPr>
                <a:t>/</a:t>
              </a:r>
            </a:p>
          </p:txBody>
        </p:sp>
        <p:sp>
          <p:nvSpPr>
            <p:cNvPr id="172" name="Freeform: Shape 171">
              <a:extLst>
                <a:ext uri="{FF2B5EF4-FFF2-40B4-BE49-F238E27FC236}">
                  <a16:creationId xmlns:a16="http://schemas.microsoft.com/office/drawing/2014/main" id="{40AC101B-6B77-4519-81C6-595573B57E4D}"/>
                </a:ext>
              </a:extLst>
            </p:cNvPr>
            <p:cNvSpPr/>
            <p:nvPr/>
          </p:nvSpPr>
          <p:spPr>
            <a:xfrm>
              <a:off x="8025765" y="4893945"/>
              <a:ext cx="88037" cy="194310"/>
            </a:xfrm>
            <a:custGeom>
              <a:avLst/>
              <a:gdLst>
                <a:gd name="connsiteX0" fmla="*/ 0 w 88037"/>
                <a:gd name="connsiteY0" fmla="*/ 0 h 194310"/>
                <a:gd name="connsiteX1" fmla="*/ 87630 w 88037"/>
                <a:gd name="connsiteY1" fmla="*/ 62865 h 194310"/>
                <a:gd name="connsiteX2" fmla="*/ 26670 w 88037"/>
                <a:gd name="connsiteY2" fmla="*/ 194310 h 194310"/>
              </a:gdLst>
              <a:ahLst/>
              <a:cxnLst>
                <a:cxn ang="0">
                  <a:pos x="connsiteX0" y="connsiteY0"/>
                </a:cxn>
                <a:cxn ang="0">
                  <a:pos x="connsiteX1" y="connsiteY1"/>
                </a:cxn>
                <a:cxn ang="0">
                  <a:pos x="connsiteX2" y="connsiteY2"/>
                </a:cxn>
              </a:cxnLst>
              <a:rect l="l" t="t" r="r" b="b"/>
              <a:pathLst>
                <a:path w="88037" h="194310">
                  <a:moveTo>
                    <a:pt x="0" y="0"/>
                  </a:moveTo>
                  <a:cubicBezTo>
                    <a:pt x="41592" y="15240"/>
                    <a:pt x="83185" y="30480"/>
                    <a:pt x="87630" y="62865"/>
                  </a:cubicBezTo>
                  <a:cubicBezTo>
                    <a:pt x="92075" y="95250"/>
                    <a:pt x="59372" y="144780"/>
                    <a:pt x="26670" y="194310"/>
                  </a:cubicBezTo>
                </a:path>
              </a:pathLst>
            </a:custGeom>
            <a:noFill/>
            <a:ln w="2540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16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70B3-109A-43F3-8C69-547D089B193D}"/>
              </a:ext>
            </a:extLst>
          </p:cNvPr>
          <p:cNvSpPr>
            <a:spLocks noGrp="1"/>
          </p:cNvSpPr>
          <p:nvPr>
            <p:ph type="title"/>
          </p:nvPr>
        </p:nvSpPr>
        <p:spPr>
          <a:xfrm>
            <a:off x="185195" y="242037"/>
            <a:ext cx="7255278" cy="1617642"/>
          </a:xfrm>
        </p:spPr>
        <p:txBody>
          <a:bodyPr>
            <a:normAutofit/>
          </a:bodyPr>
          <a:lstStyle/>
          <a:p>
            <a:r>
              <a:rPr lang="en-US" sz="4000"/>
              <a:t>New Feature: Port-to-Port Communication</a:t>
            </a:r>
          </a:p>
        </p:txBody>
      </p:sp>
      <p:sp>
        <p:nvSpPr>
          <p:cNvPr id="4" name="Slide Number Placeholder 3">
            <a:extLst>
              <a:ext uri="{FF2B5EF4-FFF2-40B4-BE49-F238E27FC236}">
                <a16:creationId xmlns:a16="http://schemas.microsoft.com/office/drawing/2014/main" id="{9227401B-A615-4DA1-B3BC-96E6BEE237EE}"/>
              </a:ext>
            </a:extLst>
          </p:cNvPr>
          <p:cNvSpPr>
            <a:spLocks noGrp="1"/>
          </p:cNvSpPr>
          <p:nvPr>
            <p:ph type="sldNum" sz="quarter" idx="12"/>
          </p:nvPr>
        </p:nvSpPr>
        <p:spPr/>
        <p:txBody>
          <a:bodyPr/>
          <a:lstStyle/>
          <a:p>
            <a:fld id="{EDF8450E-FDF9-4F41-A28F-AA4259C26FE6}" type="slidenum">
              <a:rPr lang="en-US" smtClean="0"/>
              <a:t>23</a:t>
            </a:fld>
            <a:endParaRPr lang="en-US"/>
          </a:p>
        </p:txBody>
      </p:sp>
      <p:sp>
        <p:nvSpPr>
          <p:cNvPr id="19" name="Content Placeholder 2">
            <a:extLst>
              <a:ext uri="{FF2B5EF4-FFF2-40B4-BE49-F238E27FC236}">
                <a16:creationId xmlns:a16="http://schemas.microsoft.com/office/drawing/2014/main" id="{53935FB8-F0D1-41A3-B2AA-39A89EE89A19}"/>
              </a:ext>
            </a:extLst>
          </p:cNvPr>
          <p:cNvSpPr txBox="1">
            <a:spLocks/>
          </p:cNvSpPr>
          <p:nvPr/>
        </p:nvSpPr>
        <p:spPr>
          <a:xfrm>
            <a:off x="7440473" y="91595"/>
            <a:ext cx="4707236" cy="6529526"/>
          </a:xfrm>
          <a:prstGeom prst="rect">
            <a:avLst/>
          </a:prstGeom>
          <a:noFill/>
          <a:ln w="63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65000"/>
              </a:lnSpc>
              <a:buFont typeface="Arial" panose="020B0604020202020204" pitchFamily="34" charset="0"/>
              <a:buNone/>
            </a:pPr>
            <a:r>
              <a:rPr lang="en-US" sz="2300" dirty="0">
                <a:solidFill>
                  <a:schemeClr val="accent6">
                    <a:lumMod val="75000"/>
                  </a:schemeClr>
                </a:solidFill>
                <a:latin typeface="Consolas" panose="020B0609020204030204" pitchFamily="49" charset="0"/>
              </a:rPr>
              <a:t># </a:t>
            </a:r>
            <a:r>
              <a:rPr lang="en-US" sz="2300" dirty="0" err="1">
                <a:solidFill>
                  <a:schemeClr val="accent6">
                    <a:lumMod val="75000"/>
                  </a:schemeClr>
                </a:solidFill>
                <a:latin typeface="Consolas" panose="020B0609020204030204" pitchFamily="49" charset="0"/>
              </a:rPr>
              <a:t>compute.dfg</a:t>
            </a:r>
            <a:endParaRPr lang="en-US" sz="2300" dirty="0">
              <a:solidFill>
                <a:schemeClr val="accent6">
                  <a:lumMod val="75000"/>
                </a:schemeClr>
              </a:solidFill>
              <a:latin typeface="Consolas" panose="020B0609020204030204" pitchFamily="49" charset="0"/>
            </a:endParaRPr>
          </a:p>
          <a:p>
            <a:pPr marL="0" indent="0">
              <a:lnSpc>
                <a:spcPct val="65000"/>
              </a:lnSpc>
              <a:buFont typeface="Arial" panose="020B0604020202020204" pitchFamily="34" charset="0"/>
              <a:buNone/>
            </a:pPr>
            <a:r>
              <a:rPr lang="en-US" sz="2300" dirty="0">
                <a:latin typeface="Consolas" panose="020B0609020204030204" pitchFamily="49" charset="0"/>
              </a:rPr>
              <a:t>Input: A</a:t>
            </a:r>
          </a:p>
          <a:p>
            <a:pPr marL="0" indent="0">
              <a:lnSpc>
                <a:spcPct val="65000"/>
              </a:lnSpc>
              <a:buFont typeface="Arial" panose="020B0604020202020204" pitchFamily="34" charset="0"/>
              <a:buNone/>
            </a:pPr>
            <a:r>
              <a:rPr lang="en-US" sz="2300" dirty="0">
                <a:latin typeface="Consolas" panose="020B0609020204030204" pitchFamily="49" charset="0"/>
              </a:rPr>
              <a:t>Input: </a:t>
            </a:r>
            <a:r>
              <a:rPr lang="en-US" altLang="zh-CN" sz="2300" dirty="0">
                <a:latin typeface="Consolas" panose="020B0609020204030204" pitchFamily="49" charset="0"/>
              </a:rPr>
              <a:t>S</a:t>
            </a:r>
            <a:endParaRPr lang="en-US" sz="2300" dirty="0">
              <a:latin typeface="Consolas" panose="020B0609020204030204" pitchFamily="49" charset="0"/>
            </a:endParaRPr>
          </a:p>
          <a:p>
            <a:pPr marL="0" indent="0">
              <a:lnSpc>
                <a:spcPct val="65000"/>
              </a:lnSpc>
              <a:buFont typeface="Arial" panose="020B0604020202020204" pitchFamily="34" charset="0"/>
              <a:buNone/>
            </a:pPr>
            <a:r>
              <a:rPr lang="en-US" sz="2300" dirty="0">
                <a:latin typeface="Consolas" panose="020B0609020204030204" pitchFamily="49" charset="0"/>
              </a:rPr>
              <a:t>TMP = FMul64(A, A)</a:t>
            </a:r>
          </a:p>
          <a:p>
            <a:pPr marL="0" indent="0">
              <a:lnSpc>
                <a:spcPct val="65000"/>
              </a:lnSpc>
              <a:buFont typeface="Arial" panose="020B0604020202020204" pitchFamily="34" charset="0"/>
              <a:buNone/>
            </a:pPr>
            <a:r>
              <a:rPr lang="en-US" sz="2300" dirty="0">
                <a:latin typeface="Consolas" panose="020B0609020204030204" pitchFamily="49" charset="0"/>
              </a:rPr>
              <a:t>O = FAccumulate64(TMP,</a:t>
            </a:r>
          </a:p>
          <a:p>
            <a:pPr marL="0" indent="0">
              <a:lnSpc>
                <a:spcPct val="65000"/>
              </a:lnSpc>
              <a:buFont typeface="Arial" panose="020B0604020202020204" pitchFamily="34" charset="0"/>
              <a:buNone/>
            </a:pPr>
            <a:r>
              <a:rPr lang="en-US" sz="2300" dirty="0">
                <a:latin typeface="Consolas" panose="020B0609020204030204" pitchFamily="49" charset="0"/>
              </a:rPr>
              <a:t>                ctrl=S{1:d})</a:t>
            </a:r>
          </a:p>
          <a:p>
            <a:pPr marL="0" indent="0">
              <a:lnSpc>
                <a:spcPct val="65000"/>
              </a:lnSpc>
              <a:buFont typeface="Arial" panose="020B0604020202020204" pitchFamily="34" charset="0"/>
              <a:buNone/>
            </a:pPr>
            <a:r>
              <a:rPr lang="en-US" sz="2300" dirty="0">
                <a:latin typeface="Consolas" panose="020B0609020204030204" pitchFamily="49" charset="0"/>
              </a:rPr>
              <a:t>Output: O</a:t>
            </a:r>
          </a:p>
          <a:p>
            <a:pPr marL="0" indent="0">
              <a:lnSpc>
                <a:spcPct val="65000"/>
              </a:lnSpc>
              <a:buFont typeface="Arial" panose="020B0604020202020204" pitchFamily="34" charset="0"/>
              <a:buNone/>
            </a:pPr>
            <a:r>
              <a:rPr lang="en-US" sz="2300" dirty="0">
                <a:latin typeface="Consolas" panose="020B0609020204030204" pitchFamily="49" charset="0"/>
              </a:rPr>
              <a:t>----</a:t>
            </a:r>
          </a:p>
          <a:p>
            <a:pPr marL="0" indent="0">
              <a:lnSpc>
                <a:spcPct val="65000"/>
              </a:lnSpc>
              <a:buNone/>
            </a:pPr>
            <a:r>
              <a:rPr lang="en-US" sz="2300" dirty="0">
                <a:solidFill>
                  <a:schemeClr val="accent6">
                    <a:lumMod val="75000"/>
                  </a:schemeClr>
                </a:solidFill>
                <a:latin typeface="Consolas" panose="020B0609020204030204" pitchFamily="49" charset="0"/>
              </a:rPr>
              <a:t>#pragma group temporal</a:t>
            </a:r>
          </a:p>
          <a:p>
            <a:pPr marL="0" indent="0">
              <a:lnSpc>
                <a:spcPct val="65000"/>
              </a:lnSpc>
              <a:buNone/>
            </a:pPr>
            <a:r>
              <a:rPr lang="en-US" sz="2300" dirty="0">
                <a:latin typeface="Consolas" panose="020B0609020204030204" pitchFamily="49" charset="0"/>
              </a:rPr>
              <a:t>Input: NORM2</a:t>
            </a:r>
          </a:p>
          <a:p>
            <a:pPr marL="0" indent="0">
              <a:lnSpc>
                <a:spcPct val="65000"/>
              </a:lnSpc>
              <a:buNone/>
            </a:pPr>
            <a:r>
              <a:rPr lang="en-US" sz="2300" dirty="0">
                <a:latin typeface="Consolas" panose="020B0609020204030204" pitchFamily="49" charset="0"/>
              </a:rPr>
              <a:t>NORM = Sqrt(NORM2)</a:t>
            </a:r>
          </a:p>
          <a:p>
            <a:pPr marL="0" indent="0">
              <a:lnSpc>
                <a:spcPct val="65000"/>
              </a:lnSpc>
              <a:buNone/>
            </a:pPr>
            <a:r>
              <a:rPr lang="en-US" sz="2300" dirty="0">
                <a:latin typeface="Consolas" panose="020B0609020204030204" pitchFamily="49" charset="0"/>
              </a:rPr>
              <a:t>INV = </a:t>
            </a:r>
            <a:r>
              <a:rPr lang="en-US" sz="2300" dirty="0" err="1">
                <a:latin typeface="Consolas" panose="020B0609020204030204" pitchFamily="49" charset="0"/>
              </a:rPr>
              <a:t>FDiv</a:t>
            </a:r>
            <a:r>
              <a:rPr lang="en-US" sz="2300" dirty="0">
                <a:latin typeface="Consolas" panose="020B0609020204030204" pitchFamily="49" charset="0"/>
              </a:rPr>
              <a:t>(1.0, NORM2)</a:t>
            </a:r>
          </a:p>
          <a:p>
            <a:pPr marL="0" indent="0">
              <a:lnSpc>
                <a:spcPct val="65000"/>
              </a:lnSpc>
              <a:buNone/>
            </a:pPr>
            <a:r>
              <a:rPr lang="en-US" sz="2300" dirty="0">
                <a:latin typeface="Consolas" panose="020B0609020204030204" pitchFamily="49" charset="0"/>
              </a:rPr>
              <a:t>Output: INV</a:t>
            </a:r>
          </a:p>
          <a:p>
            <a:pPr marL="0" indent="0">
              <a:lnSpc>
                <a:spcPct val="65000"/>
              </a:lnSpc>
              <a:buNone/>
            </a:pPr>
            <a:r>
              <a:rPr lang="en-US" sz="2300" dirty="0">
                <a:latin typeface="Consolas" panose="020B0609020204030204" pitchFamily="49" charset="0"/>
              </a:rPr>
              <a:t>----</a:t>
            </a:r>
          </a:p>
          <a:p>
            <a:pPr marL="0" indent="0">
              <a:lnSpc>
                <a:spcPct val="65000"/>
              </a:lnSpc>
              <a:buNone/>
            </a:pPr>
            <a:r>
              <a:rPr lang="en-US" sz="2300" dirty="0">
                <a:latin typeface="Consolas" panose="020B0609020204030204" pitchFamily="49" charset="0"/>
              </a:rPr>
              <a:t>Input: V</a:t>
            </a:r>
          </a:p>
          <a:p>
            <a:pPr marL="0" indent="0">
              <a:lnSpc>
                <a:spcPct val="65000"/>
              </a:lnSpc>
              <a:buNone/>
            </a:pPr>
            <a:r>
              <a:rPr lang="en-US" sz="2300" dirty="0">
                <a:latin typeface="Consolas" panose="020B0609020204030204" pitchFamily="49" charset="0"/>
              </a:rPr>
              <a:t>Input: C</a:t>
            </a:r>
          </a:p>
          <a:p>
            <a:pPr marL="0" indent="0">
              <a:lnSpc>
                <a:spcPct val="65000"/>
              </a:lnSpc>
              <a:buNone/>
            </a:pPr>
            <a:r>
              <a:rPr lang="en-US" sz="2300" dirty="0">
                <a:latin typeface="Consolas" panose="020B0609020204030204" pitchFamily="49" charset="0"/>
              </a:rPr>
              <a:t>B = FMul64(V, C)</a:t>
            </a:r>
          </a:p>
          <a:p>
            <a:pPr marL="0" indent="0">
              <a:lnSpc>
                <a:spcPct val="65000"/>
              </a:lnSpc>
              <a:buNone/>
            </a:pPr>
            <a:r>
              <a:rPr lang="en-US" sz="2300" dirty="0">
                <a:latin typeface="Consolas" panose="020B0609020204030204" pitchFamily="49" charset="0"/>
              </a:rPr>
              <a:t>Output: B</a:t>
            </a:r>
          </a:p>
        </p:txBody>
      </p:sp>
      <p:sp>
        <p:nvSpPr>
          <p:cNvPr id="21" name="Freeform: Shape 20">
            <a:extLst>
              <a:ext uri="{FF2B5EF4-FFF2-40B4-BE49-F238E27FC236}">
                <a16:creationId xmlns:a16="http://schemas.microsoft.com/office/drawing/2014/main" id="{6AC3FA6F-11A0-493F-9061-1E445A248A45}"/>
              </a:ext>
            </a:extLst>
          </p:cNvPr>
          <p:cNvSpPr/>
          <p:nvPr/>
        </p:nvSpPr>
        <p:spPr>
          <a:xfrm>
            <a:off x="7044883" y="4444451"/>
            <a:ext cx="446341" cy="1109710"/>
          </a:xfrm>
          <a:custGeom>
            <a:avLst/>
            <a:gdLst>
              <a:gd name="connsiteX0" fmla="*/ 536071 w 570795"/>
              <a:gd name="connsiteY0" fmla="*/ 0 h 1944547"/>
              <a:gd name="connsiteX1" fmla="*/ 61509 w 570795"/>
              <a:gd name="connsiteY1" fmla="*/ 335666 h 1944547"/>
              <a:gd name="connsiteX2" fmla="*/ 61509 w 570795"/>
              <a:gd name="connsiteY2" fmla="*/ 1632031 h 1944547"/>
              <a:gd name="connsiteX3" fmla="*/ 570795 w 570795"/>
              <a:gd name="connsiteY3" fmla="*/ 1944547 h 1944547"/>
            </a:gdLst>
            <a:ahLst/>
            <a:cxnLst>
              <a:cxn ang="0">
                <a:pos x="connsiteX0" y="connsiteY0"/>
              </a:cxn>
              <a:cxn ang="0">
                <a:pos x="connsiteX1" y="connsiteY1"/>
              </a:cxn>
              <a:cxn ang="0">
                <a:pos x="connsiteX2" y="connsiteY2"/>
              </a:cxn>
              <a:cxn ang="0">
                <a:pos x="connsiteX3" y="connsiteY3"/>
              </a:cxn>
            </a:cxnLst>
            <a:rect l="l" t="t" r="r" b="b"/>
            <a:pathLst>
              <a:path w="570795" h="1944547">
                <a:moveTo>
                  <a:pt x="536071" y="0"/>
                </a:moveTo>
                <a:cubicBezTo>
                  <a:pt x="338337" y="31830"/>
                  <a:pt x="140603" y="63661"/>
                  <a:pt x="61509" y="335666"/>
                </a:cubicBezTo>
                <a:cubicBezTo>
                  <a:pt x="-17585" y="607671"/>
                  <a:pt x="-23372" y="1363884"/>
                  <a:pt x="61509" y="1632031"/>
                </a:cubicBezTo>
                <a:cubicBezTo>
                  <a:pt x="146390" y="1900178"/>
                  <a:pt x="358592" y="1922362"/>
                  <a:pt x="570795" y="1944547"/>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2256497-6752-4305-87CD-90E41593B519}"/>
              </a:ext>
            </a:extLst>
          </p:cNvPr>
          <p:cNvSpPr/>
          <p:nvPr/>
        </p:nvSpPr>
        <p:spPr>
          <a:xfrm>
            <a:off x="7025833" y="2287758"/>
            <a:ext cx="446341" cy="1089733"/>
          </a:xfrm>
          <a:custGeom>
            <a:avLst/>
            <a:gdLst>
              <a:gd name="connsiteX0" fmla="*/ 536071 w 570795"/>
              <a:gd name="connsiteY0" fmla="*/ 0 h 1944547"/>
              <a:gd name="connsiteX1" fmla="*/ 61509 w 570795"/>
              <a:gd name="connsiteY1" fmla="*/ 335666 h 1944547"/>
              <a:gd name="connsiteX2" fmla="*/ 61509 w 570795"/>
              <a:gd name="connsiteY2" fmla="*/ 1632031 h 1944547"/>
              <a:gd name="connsiteX3" fmla="*/ 570795 w 570795"/>
              <a:gd name="connsiteY3" fmla="*/ 1944547 h 1944547"/>
            </a:gdLst>
            <a:ahLst/>
            <a:cxnLst>
              <a:cxn ang="0">
                <a:pos x="connsiteX0" y="connsiteY0"/>
              </a:cxn>
              <a:cxn ang="0">
                <a:pos x="connsiteX1" y="connsiteY1"/>
              </a:cxn>
              <a:cxn ang="0">
                <a:pos x="connsiteX2" y="connsiteY2"/>
              </a:cxn>
              <a:cxn ang="0">
                <a:pos x="connsiteX3" y="connsiteY3"/>
              </a:cxn>
            </a:cxnLst>
            <a:rect l="l" t="t" r="r" b="b"/>
            <a:pathLst>
              <a:path w="570795" h="1944547">
                <a:moveTo>
                  <a:pt x="536071" y="0"/>
                </a:moveTo>
                <a:cubicBezTo>
                  <a:pt x="338337" y="31830"/>
                  <a:pt x="140603" y="63661"/>
                  <a:pt x="61509" y="335666"/>
                </a:cubicBezTo>
                <a:cubicBezTo>
                  <a:pt x="-17585" y="607671"/>
                  <a:pt x="-23372" y="1363884"/>
                  <a:pt x="61509" y="1632031"/>
                </a:cubicBezTo>
                <a:cubicBezTo>
                  <a:pt x="146390" y="1900178"/>
                  <a:pt x="358592" y="1922362"/>
                  <a:pt x="570795" y="1944547"/>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ED16AA1-E1CE-44A8-9B0A-99D905E37B00}"/>
              </a:ext>
            </a:extLst>
          </p:cNvPr>
          <p:cNvSpPr/>
          <p:nvPr/>
        </p:nvSpPr>
        <p:spPr>
          <a:xfrm>
            <a:off x="1012483" y="3609285"/>
            <a:ext cx="4965898" cy="738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D1108E-F7A5-4895-95FC-419F241E706A}"/>
              </a:ext>
            </a:extLst>
          </p:cNvPr>
          <p:cNvSpPr/>
          <p:nvPr/>
        </p:nvSpPr>
        <p:spPr>
          <a:xfrm>
            <a:off x="1012482" y="3241203"/>
            <a:ext cx="4964017" cy="3173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7A90E1-6D79-46FA-9DCC-12473B0086DB}"/>
              </a:ext>
            </a:extLst>
          </p:cNvPr>
          <p:cNvSpPr/>
          <p:nvPr/>
        </p:nvSpPr>
        <p:spPr>
          <a:xfrm>
            <a:off x="1012483" y="2450594"/>
            <a:ext cx="4965898" cy="738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AAF37F5-AEE3-4539-986A-3117BB4645FA}"/>
              </a:ext>
            </a:extLst>
          </p:cNvPr>
          <p:cNvSpPr txBox="1"/>
          <p:nvPr/>
        </p:nvSpPr>
        <p:spPr>
          <a:xfrm>
            <a:off x="949406" y="2071145"/>
            <a:ext cx="5146594" cy="2308324"/>
          </a:xfrm>
          <a:prstGeom prst="rect">
            <a:avLst/>
          </a:prstGeom>
          <a:noFill/>
          <a:ln>
            <a:solidFill>
              <a:schemeClr val="tx1"/>
            </a:solidFill>
          </a:ln>
        </p:spPr>
        <p:txBody>
          <a:bodyPr wrap="square">
            <a:spAutoFit/>
          </a:bodyPr>
          <a:lstStyle/>
          <a:p>
            <a:r>
              <a:rPr lang="en-US" sz="2400" dirty="0">
                <a:ln>
                  <a:solidFill>
                    <a:schemeClr val="tx1"/>
                  </a:solidFill>
                </a:ln>
                <a:effectLst/>
                <a:latin typeface="Courier New" panose="02070309020205020404" pitchFamily="49" charset="0"/>
                <a:cs typeface="Courier New" panose="02070309020205020404" pitchFamily="49" charset="0"/>
              </a:rPr>
              <a:t>double norm = 0.0;</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for (int i = 0; i &lt; n; ++i)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  norm += a[i] * a[i];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norm = 1.0 / sqrt(norm);</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for (int i = 0; i &lt; n; ++i)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  a[i] = a[i] * norm;</a:t>
            </a:r>
          </a:p>
        </p:txBody>
      </p:sp>
      <p:sp>
        <p:nvSpPr>
          <p:cNvPr id="15" name="Freeform: Shape 14">
            <a:extLst>
              <a:ext uri="{FF2B5EF4-FFF2-40B4-BE49-F238E27FC236}">
                <a16:creationId xmlns:a16="http://schemas.microsoft.com/office/drawing/2014/main" id="{DC11C995-DFE9-46EA-9520-0A7E920B036C}"/>
              </a:ext>
            </a:extLst>
          </p:cNvPr>
          <p:cNvSpPr/>
          <p:nvPr/>
        </p:nvSpPr>
        <p:spPr>
          <a:xfrm>
            <a:off x="774037" y="2986534"/>
            <a:ext cx="622184" cy="399636"/>
          </a:xfrm>
          <a:custGeom>
            <a:avLst/>
            <a:gdLst>
              <a:gd name="connsiteX0" fmla="*/ 622184 w 622184"/>
              <a:gd name="connsiteY0" fmla="*/ 33876 h 519882"/>
              <a:gd name="connsiteX1" fmla="*/ 58304 w 622184"/>
              <a:gd name="connsiteY1" fmla="*/ 44036 h 519882"/>
              <a:gd name="connsiteX2" fmla="*/ 37984 w 622184"/>
              <a:gd name="connsiteY2" fmla="*/ 465676 h 519882"/>
              <a:gd name="connsiteX3" fmla="*/ 236104 w 622184"/>
              <a:gd name="connsiteY3" fmla="*/ 501236 h 519882"/>
            </a:gdLst>
            <a:ahLst/>
            <a:cxnLst>
              <a:cxn ang="0">
                <a:pos x="connsiteX0" y="connsiteY0"/>
              </a:cxn>
              <a:cxn ang="0">
                <a:pos x="connsiteX1" y="connsiteY1"/>
              </a:cxn>
              <a:cxn ang="0">
                <a:pos x="connsiteX2" y="connsiteY2"/>
              </a:cxn>
              <a:cxn ang="0">
                <a:pos x="connsiteX3" y="connsiteY3"/>
              </a:cxn>
            </a:cxnLst>
            <a:rect l="l" t="t" r="r" b="b"/>
            <a:pathLst>
              <a:path w="622184" h="519882">
                <a:moveTo>
                  <a:pt x="622184" y="33876"/>
                </a:moveTo>
                <a:cubicBezTo>
                  <a:pt x="388927" y="2972"/>
                  <a:pt x="155671" y="-27931"/>
                  <a:pt x="58304" y="44036"/>
                </a:cubicBezTo>
                <a:cubicBezTo>
                  <a:pt x="-39063" y="116003"/>
                  <a:pt x="8351" y="389476"/>
                  <a:pt x="37984" y="465676"/>
                </a:cubicBezTo>
                <a:cubicBezTo>
                  <a:pt x="67617" y="541876"/>
                  <a:pt x="151860" y="521556"/>
                  <a:pt x="236104" y="501236"/>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97E122D-A29C-44B9-9911-1B9DA62FC0D7}"/>
              </a:ext>
            </a:extLst>
          </p:cNvPr>
          <p:cNvSpPr/>
          <p:nvPr/>
        </p:nvSpPr>
        <p:spPr>
          <a:xfrm>
            <a:off x="757923" y="3458957"/>
            <a:ext cx="643378" cy="689235"/>
          </a:xfrm>
          <a:custGeom>
            <a:avLst/>
            <a:gdLst>
              <a:gd name="connsiteX0" fmla="*/ 272538 w 643378"/>
              <a:gd name="connsiteY0" fmla="*/ 3413 h 689235"/>
              <a:gd name="connsiteX1" fmla="*/ 43938 w 643378"/>
              <a:gd name="connsiteY1" fmla="*/ 89773 h 689235"/>
              <a:gd name="connsiteX2" fmla="*/ 59178 w 643378"/>
              <a:gd name="connsiteY2" fmla="*/ 602853 h 689235"/>
              <a:gd name="connsiteX3" fmla="*/ 643378 w 643378"/>
              <a:gd name="connsiteY3" fmla="*/ 684133 h 689235"/>
            </a:gdLst>
            <a:ahLst/>
            <a:cxnLst>
              <a:cxn ang="0">
                <a:pos x="connsiteX0" y="connsiteY0"/>
              </a:cxn>
              <a:cxn ang="0">
                <a:pos x="connsiteX1" y="connsiteY1"/>
              </a:cxn>
              <a:cxn ang="0">
                <a:pos x="connsiteX2" y="connsiteY2"/>
              </a:cxn>
              <a:cxn ang="0">
                <a:pos x="connsiteX3" y="connsiteY3"/>
              </a:cxn>
            </a:cxnLst>
            <a:rect l="l" t="t" r="r" b="b"/>
            <a:pathLst>
              <a:path w="643378" h="689235">
                <a:moveTo>
                  <a:pt x="272538" y="3413"/>
                </a:moveTo>
                <a:cubicBezTo>
                  <a:pt x="176018" y="-3361"/>
                  <a:pt x="79498" y="-10134"/>
                  <a:pt x="43938" y="89773"/>
                </a:cubicBezTo>
                <a:cubicBezTo>
                  <a:pt x="8378" y="189680"/>
                  <a:pt x="-40729" y="503793"/>
                  <a:pt x="59178" y="602853"/>
                </a:cubicBezTo>
                <a:cubicBezTo>
                  <a:pt x="159085" y="701913"/>
                  <a:pt x="401231" y="693023"/>
                  <a:pt x="643378" y="684133"/>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60B6E442-8D54-477D-8715-7E5CA33289B0}"/>
              </a:ext>
            </a:extLst>
          </p:cNvPr>
          <p:cNvSpPr txBox="1">
            <a:spLocks/>
          </p:cNvSpPr>
          <p:nvPr/>
        </p:nvSpPr>
        <p:spPr>
          <a:xfrm>
            <a:off x="380680" y="4915409"/>
            <a:ext cx="6227620" cy="142686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600" dirty="0">
                <a:solidFill>
                  <a:schemeClr val="tx1">
                    <a:lumMod val="95000"/>
                    <a:lumOff val="5000"/>
                  </a:schemeClr>
                </a:solidFill>
                <a:latin typeface="Consolas" panose="020B0609020204030204" pitchFamily="49" charset="0"/>
              </a:rPr>
              <a:t>SS_WAIT_ALL();</a:t>
            </a:r>
            <a:endParaRPr lang="en-US" sz="2600" dirty="0">
              <a:solidFill>
                <a:schemeClr val="tx1">
                  <a:lumMod val="95000"/>
                  <a:lumOff val="5000"/>
                </a:schemeClr>
              </a:solidFill>
              <a:latin typeface="Consolas" panose="020B0609020204030204" pitchFamily="49" charset="0"/>
            </a:endParaRPr>
          </a:p>
          <a:p>
            <a:pPr marL="0" indent="0">
              <a:buNone/>
            </a:pPr>
            <a:r>
              <a:rPr lang="en-US" sz="2600" dirty="0">
                <a:solidFill>
                  <a:schemeClr val="tx1">
                    <a:lumMod val="95000"/>
                    <a:lumOff val="5000"/>
                  </a:schemeClr>
                </a:solidFill>
                <a:latin typeface="Consolas" panose="020B0609020204030204" pitchFamily="49" charset="0"/>
              </a:rPr>
              <a:t>SS_CONST(P_NORM2,</a:t>
            </a:r>
          </a:p>
          <a:p>
            <a:pPr marL="0" indent="0">
              <a:buNone/>
            </a:pPr>
            <a:r>
              <a:rPr lang="en-US" sz="2600" dirty="0">
                <a:solidFill>
                  <a:schemeClr val="tx1">
                    <a:lumMod val="95000"/>
                    <a:lumOff val="5000"/>
                  </a:schemeClr>
                </a:solidFill>
                <a:latin typeface="Consolas" panose="020B0609020204030204" pitchFamily="49" charset="0"/>
              </a:rPr>
              <a:t>         </a:t>
            </a:r>
            <a:r>
              <a:rPr lang="en-US" sz="2600" dirty="0">
                <a:solidFill>
                  <a:schemeClr val="accent6">
                    <a:lumMod val="75000"/>
                  </a:schemeClr>
                </a:solidFill>
                <a:latin typeface="Consolas" panose="020B0609020204030204" pitchFamily="49" charset="0"/>
              </a:rPr>
              <a:t>/*Result from Port O*/</a:t>
            </a:r>
            <a:r>
              <a:rPr lang="en-US" sz="2600" dirty="0">
                <a:solidFill>
                  <a:schemeClr val="tx1">
                    <a:lumMod val="95000"/>
                    <a:lumOff val="5000"/>
                  </a:schemeClr>
                </a:solidFill>
                <a:latin typeface="Consolas" panose="020B0609020204030204" pitchFamily="49" charset="0"/>
              </a:rPr>
              <a:t>);</a:t>
            </a:r>
          </a:p>
        </p:txBody>
      </p:sp>
      <p:sp>
        <p:nvSpPr>
          <p:cNvPr id="3" name="TextBox 2">
            <a:extLst>
              <a:ext uri="{FF2B5EF4-FFF2-40B4-BE49-F238E27FC236}">
                <a16:creationId xmlns:a16="http://schemas.microsoft.com/office/drawing/2014/main" id="{1AB5EC0F-57AB-47D5-B052-B79D30E833B0}"/>
              </a:ext>
            </a:extLst>
          </p:cNvPr>
          <p:cNvSpPr txBox="1"/>
          <p:nvPr/>
        </p:nvSpPr>
        <p:spPr>
          <a:xfrm>
            <a:off x="380680" y="4484522"/>
            <a:ext cx="3748065" cy="430887"/>
          </a:xfrm>
          <a:prstGeom prst="rect">
            <a:avLst/>
          </a:prstGeom>
          <a:noFill/>
        </p:spPr>
        <p:txBody>
          <a:bodyPr wrap="square">
            <a:spAutoFit/>
          </a:bodyPr>
          <a:lstStyle/>
          <a:p>
            <a:r>
              <a:rPr lang="en-US" sz="2200" b="1" strike="sngStrike" dirty="0">
                <a:effectLst/>
                <a:latin typeface="Microsoft YaHei" panose="020B0503020204020204" pitchFamily="34" charset="-122"/>
                <a:ea typeface="Microsoft YaHei" panose="020B0503020204020204" pitchFamily="34" charset="-122"/>
              </a:rPr>
              <a:t>⌨ Append main.cc</a:t>
            </a:r>
            <a:endParaRPr lang="en-US" sz="2200" b="1" strike="sngStrike" dirty="0">
              <a:effectLst/>
              <a:latin typeface="Arial" panose="020B0604020202020204" pitchFamily="34" charset="0"/>
            </a:endParaRPr>
          </a:p>
        </p:txBody>
      </p:sp>
    </p:spTree>
    <p:extLst>
      <p:ext uri="{BB962C8B-B14F-4D97-AF65-F5344CB8AC3E}">
        <p14:creationId xmlns:p14="http://schemas.microsoft.com/office/powerpoint/2010/main" val="29690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15" end="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16" end="1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17" end="1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15" grpId="0" animBg="1"/>
      <p:bldP spid="17"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70B3-109A-43F3-8C69-547D089B193D}"/>
              </a:ext>
            </a:extLst>
          </p:cNvPr>
          <p:cNvSpPr>
            <a:spLocks noGrp="1"/>
          </p:cNvSpPr>
          <p:nvPr>
            <p:ph type="title"/>
          </p:nvPr>
        </p:nvSpPr>
        <p:spPr>
          <a:xfrm>
            <a:off x="244993" y="81496"/>
            <a:ext cx="9771086" cy="1617642"/>
          </a:xfrm>
        </p:spPr>
        <p:txBody>
          <a:bodyPr>
            <a:normAutofit/>
          </a:bodyPr>
          <a:lstStyle/>
          <a:p>
            <a:r>
              <a:rPr lang="en-US" sz="4000"/>
              <a:t>New Feature: Port-to-Port Communication</a:t>
            </a:r>
          </a:p>
        </p:txBody>
      </p:sp>
      <p:sp>
        <p:nvSpPr>
          <p:cNvPr id="4" name="Slide Number Placeholder 3">
            <a:extLst>
              <a:ext uri="{FF2B5EF4-FFF2-40B4-BE49-F238E27FC236}">
                <a16:creationId xmlns:a16="http://schemas.microsoft.com/office/drawing/2014/main" id="{9227401B-A615-4DA1-B3BC-96E6BEE237EE}"/>
              </a:ext>
            </a:extLst>
          </p:cNvPr>
          <p:cNvSpPr>
            <a:spLocks noGrp="1"/>
          </p:cNvSpPr>
          <p:nvPr>
            <p:ph type="sldNum" sz="quarter" idx="12"/>
          </p:nvPr>
        </p:nvSpPr>
        <p:spPr/>
        <p:txBody>
          <a:bodyPr/>
          <a:lstStyle/>
          <a:p>
            <a:fld id="{EDF8450E-FDF9-4F41-A28F-AA4259C26FE6}" type="slidenum">
              <a:rPr lang="en-US" smtClean="0"/>
              <a:t>24</a:t>
            </a:fld>
            <a:endParaRPr lang="en-US"/>
          </a:p>
        </p:txBody>
      </p:sp>
      <p:grpSp>
        <p:nvGrpSpPr>
          <p:cNvPr id="14" name="Group 13">
            <a:extLst>
              <a:ext uri="{FF2B5EF4-FFF2-40B4-BE49-F238E27FC236}">
                <a16:creationId xmlns:a16="http://schemas.microsoft.com/office/drawing/2014/main" id="{86F8BF66-BE22-4AE8-AA5F-7B21D8D7E696}"/>
              </a:ext>
            </a:extLst>
          </p:cNvPr>
          <p:cNvGrpSpPr/>
          <p:nvPr/>
        </p:nvGrpSpPr>
        <p:grpSpPr>
          <a:xfrm>
            <a:off x="8177323" y="585718"/>
            <a:ext cx="3587667" cy="5148128"/>
            <a:chOff x="8075537" y="181698"/>
            <a:chExt cx="3587667" cy="5148128"/>
          </a:xfrm>
        </p:grpSpPr>
        <p:cxnSp>
          <p:nvCxnSpPr>
            <p:cNvPr id="16" name="Straight Arrow Connector 15">
              <a:extLst>
                <a:ext uri="{FF2B5EF4-FFF2-40B4-BE49-F238E27FC236}">
                  <a16:creationId xmlns:a16="http://schemas.microsoft.com/office/drawing/2014/main" id="{0DED265A-0550-44BA-BA44-0BC3CEEC0A9B}"/>
                </a:ext>
              </a:extLst>
            </p:cNvPr>
            <p:cNvCxnSpPr>
              <a:cxnSpLocks/>
            </p:cNvCxnSpPr>
            <p:nvPr/>
          </p:nvCxnSpPr>
          <p:spPr>
            <a:xfrm>
              <a:off x="10789915" y="272077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95AF159-59D6-48E1-81F5-02E47950D4B6}"/>
                </a:ext>
              </a:extLst>
            </p:cNvPr>
            <p:cNvCxnSpPr>
              <a:cxnSpLocks/>
            </p:cNvCxnSpPr>
            <p:nvPr/>
          </p:nvCxnSpPr>
          <p:spPr>
            <a:xfrm>
              <a:off x="10142936" y="270912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504FA69-6AAC-468C-A8DD-1CBEFF311E0F}"/>
                </a:ext>
              </a:extLst>
            </p:cNvPr>
            <p:cNvCxnSpPr>
              <a:cxnSpLocks/>
            </p:cNvCxnSpPr>
            <p:nvPr/>
          </p:nvCxnSpPr>
          <p:spPr>
            <a:xfrm>
              <a:off x="9484946" y="271354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37F9926-2DC0-4AFC-8794-AB995F7C3657}"/>
                </a:ext>
              </a:extLst>
            </p:cNvPr>
            <p:cNvCxnSpPr>
              <a:cxnSpLocks/>
            </p:cNvCxnSpPr>
            <p:nvPr/>
          </p:nvCxnSpPr>
          <p:spPr>
            <a:xfrm>
              <a:off x="8834910"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CA757B2-ED85-4144-97B1-D20D40827DE2}"/>
                </a:ext>
              </a:extLst>
            </p:cNvPr>
            <p:cNvSpPr/>
            <p:nvPr/>
          </p:nvSpPr>
          <p:spPr>
            <a:xfrm>
              <a:off x="9995275" y="181698"/>
              <a:ext cx="1244377" cy="81796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RISCV CPU</a:t>
              </a:r>
              <a:endParaRPr lang="en-US">
                <a:solidFill>
                  <a:schemeClr val="tx1"/>
                </a:solidFill>
              </a:endParaRPr>
            </a:p>
          </p:txBody>
        </p:sp>
        <p:sp>
          <p:nvSpPr>
            <p:cNvPr id="24" name="Rectangle 23">
              <a:extLst>
                <a:ext uri="{FF2B5EF4-FFF2-40B4-BE49-F238E27FC236}">
                  <a16:creationId xmlns:a16="http://schemas.microsoft.com/office/drawing/2014/main" id="{55C4986D-B9DC-4DE7-9FBB-B91DFB515B38}"/>
                </a:ext>
              </a:extLst>
            </p:cNvPr>
            <p:cNvSpPr/>
            <p:nvPr/>
          </p:nvSpPr>
          <p:spPr>
            <a:xfrm>
              <a:off x="8075537" y="1465001"/>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solidFill>
                    <a:schemeClr val="tx1"/>
                  </a:solidFill>
                </a:rPr>
                <a:t>Memory</a:t>
              </a:r>
              <a:endParaRPr lang="en-US">
                <a:solidFill>
                  <a:schemeClr val="tx1"/>
                </a:solidFill>
              </a:endParaRPr>
            </a:p>
          </p:txBody>
        </p:sp>
        <p:sp>
          <p:nvSpPr>
            <p:cNvPr id="26" name="Oval 25">
              <a:extLst>
                <a:ext uri="{FF2B5EF4-FFF2-40B4-BE49-F238E27FC236}">
                  <a16:creationId xmlns:a16="http://schemas.microsoft.com/office/drawing/2014/main" id="{2CA562C7-C335-48D8-B01E-7991E066DE69}"/>
                </a:ext>
              </a:extLst>
            </p:cNvPr>
            <p:cNvSpPr/>
            <p:nvPr/>
          </p:nvSpPr>
          <p:spPr>
            <a:xfrm>
              <a:off x="8961442"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a:extLst>
                <a:ext uri="{FF2B5EF4-FFF2-40B4-BE49-F238E27FC236}">
                  <a16:creationId xmlns:a16="http://schemas.microsoft.com/office/drawing/2014/main" id="{9C96EE87-423B-4BE3-B41B-25815B869B2A}"/>
                </a:ext>
              </a:extLst>
            </p:cNvPr>
            <p:cNvSpPr/>
            <p:nvPr/>
          </p:nvSpPr>
          <p:spPr>
            <a:xfrm>
              <a:off x="8764122"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EBF07B82-67DC-4247-81B5-AE9F8EA31459}"/>
                </a:ext>
              </a:extLst>
            </p:cNvPr>
            <p:cNvSpPr/>
            <p:nvPr/>
          </p:nvSpPr>
          <p:spPr>
            <a:xfrm>
              <a:off x="8764122"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348979D4-0BD3-4A2F-841D-5DBF6EBA8319}"/>
                </a:ext>
              </a:extLst>
            </p:cNvPr>
            <p:cNvSpPr/>
            <p:nvPr/>
          </p:nvSpPr>
          <p:spPr>
            <a:xfrm>
              <a:off x="9417392" y="289602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60A4A3FA-6C82-4DC3-8813-8E79E6F9494D}"/>
                </a:ext>
              </a:extLst>
            </p:cNvPr>
            <p:cNvSpPr/>
            <p:nvPr/>
          </p:nvSpPr>
          <p:spPr>
            <a:xfrm>
              <a:off x="9420540"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1" name="Straight Arrow Connector 30">
              <a:extLst>
                <a:ext uri="{FF2B5EF4-FFF2-40B4-BE49-F238E27FC236}">
                  <a16:creationId xmlns:a16="http://schemas.microsoft.com/office/drawing/2014/main" id="{74FC1B12-9DAE-469B-B2C3-E1675FF263D0}"/>
                </a:ext>
              </a:extLst>
            </p:cNvPr>
            <p:cNvCxnSpPr>
              <a:cxnSpLocks/>
              <a:stCxn id="27" idx="5"/>
              <a:endCxn id="26" idx="1"/>
            </p:cNvCxnSpPr>
            <p:nvPr/>
          </p:nvCxnSpPr>
          <p:spPr>
            <a:xfrm>
              <a:off x="8887502"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7B86432-01AC-4802-9213-C4E3974B656E}"/>
                </a:ext>
              </a:extLst>
            </p:cNvPr>
            <p:cNvCxnSpPr>
              <a:cxnSpLocks/>
              <a:stCxn id="29" idx="3"/>
              <a:endCxn id="26" idx="7"/>
            </p:cNvCxnSpPr>
            <p:nvPr/>
          </p:nvCxnSpPr>
          <p:spPr>
            <a:xfrm flipH="1">
              <a:off x="9295578"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D8B0735-6250-4634-B234-E2E9E9845604}"/>
                </a:ext>
              </a:extLst>
            </p:cNvPr>
            <p:cNvCxnSpPr>
              <a:cxnSpLocks/>
              <a:stCxn id="28" idx="7"/>
              <a:endCxn id="26" idx="3"/>
            </p:cNvCxnSpPr>
            <p:nvPr/>
          </p:nvCxnSpPr>
          <p:spPr>
            <a:xfrm flipV="1">
              <a:off x="8887502"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8EDED99-F0CC-457B-AF0C-F97F30BA2AF2}"/>
                </a:ext>
              </a:extLst>
            </p:cNvPr>
            <p:cNvCxnSpPr>
              <a:cxnSpLocks/>
              <a:stCxn id="26" idx="5"/>
              <a:endCxn id="30" idx="1"/>
            </p:cNvCxnSpPr>
            <p:nvPr/>
          </p:nvCxnSpPr>
          <p:spPr>
            <a:xfrm>
              <a:off x="9295578"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0BA99F1-38B4-4851-8D0A-0CC7840F53FD}"/>
                </a:ext>
              </a:extLst>
            </p:cNvPr>
            <p:cNvCxnSpPr>
              <a:cxnSpLocks/>
              <a:stCxn id="28" idx="6"/>
              <a:endCxn id="30" idx="2"/>
            </p:cNvCxnSpPr>
            <p:nvPr/>
          </p:nvCxnSpPr>
          <p:spPr>
            <a:xfrm>
              <a:off x="8908672"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48D3FFD-4457-4D53-A513-4ED279B2779C}"/>
                </a:ext>
              </a:extLst>
            </p:cNvPr>
            <p:cNvCxnSpPr>
              <a:cxnSpLocks/>
              <a:stCxn id="27" idx="4"/>
              <a:endCxn id="28" idx="0"/>
            </p:cNvCxnSpPr>
            <p:nvPr/>
          </p:nvCxnSpPr>
          <p:spPr>
            <a:xfrm>
              <a:off x="8836397"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B858927-69E6-467B-8ECF-1E94030894A6}"/>
                </a:ext>
              </a:extLst>
            </p:cNvPr>
            <p:cNvCxnSpPr>
              <a:cxnSpLocks/>
              <a:stCxn id="27" idx="6"/>
              <a:endCxn id="29" idx="2"/>
            </p:cNvCxnSpPr>
            <p:nvPr/>
          </p:nvCxnSpPr>
          <p:spPr>
            <a:xfrm>
              <a:off x="8908672"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F7CCBE7-6F9C-4CEB-85DF-BCEEEA930D70}"/>
                </a:ext>
              </a:extLst>
            </p:cNvPr>
            <p:cNvCxnSpPr>
              <a:cxnSpLocks/>
              <a:stCxn id="30" idx="0"/>
              <a:endCxn id="29" idx="4"/>
            </p:cNvCxnSpPr>
            <p:nvPr/>
          </p:nvCxnSpPr>
          <p:spPr>
            <a:xfrm flipH="1" flipV="1">
              <a:off x="9489667" y="304057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A42A4F17-B0FB-48A3-9D93-7B3012D45DBE}"/>
                </a:ext>
              </a:extLst>
            </p:cNvPr>
            <p:cNvSpPr/>
            <p:nvPr/>
          </p:nvSpPr>
          <p:spPr>
            <a:xfrm>
              <a:off x="9614714" y="30665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a:extLst>
                <a:ext uri="{FF2B5EF4-FFF2-40B4-BE49-F238E27FC236}">
                  <a16:creationId xmlns:a16="http://schemas.microsoft.com/office/drawing/2014/main" id="{260195A4-CD14-4D7D-95AA-5EB8B65C86C2}"/>
                </a:ext>
              </a:extLst>
            </p:cNvPr>
            <p:cNvSpPr/>
            <p:nvPr/>
          </p:nvSpPr>
          <p:spPr>
            <a:xfrm>
              <a:off x="10070664" y="29021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a:extLst>
                <a:ext uri="{FF2B5EF4-FFF2-40B4-BE49-F238E27FC236}">
                  <a16:creationId xmlns:a16="http://schemas.microsoft.com/office/drawing/2014/main" id="{764A5E86-BD36-43C9-B6EA-8A6BAB069D71}"/>
                </a:ext>
              </a:extLst>
            </p:cNvPr>
            <p:cNvSpPr/>
            <p:nvPr/>
          </p:nvSpPr>
          <p:spPr>
            <a:xfrm>
              <a:off x="10073810" y="352325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Arrow Connector 41">
              <a:extLst>
                <a:ext uri="{FF2B5EF4-FFF2-40B4-BE49-F238E27FC236}">
                  <a16:creationId xmlns:a16="http://schemas.microsoft.com/office/drawing/2014/main" id="{DC214689-36C8-4F10-8D9A-A6B67835C92B}"/>
                </a:ext>
              </a:extLst>
            </p:cNvPr>
            <p:cNvCxnSpPr>
              <a:cxnSpLocks/>
              <a:endCxn id="39" idx="1"/>
            </p:cNvCxnSpPr>
            <p:nvPr/>
          </p:nvCxnSpPr>
          <p:spPr>
            <a:xfrm>
              <a:off x="9540773" y="302104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5F410CB-DCF3-474D-85B1-1FA3EC7417E0}"/>
                </a:ext>
              </a:extLst>
            </p:cNvPr>
            <p:cNvCxnSpPr>
              <a:cxnSpLocks/>
              <a:stCxn id="40" idx="3"/>
              <a:endCxn id="39" idx="7"/>
            </p:cNvCxnSpPr>
            <p:nvPr/>
          </p:nvCxnSpPr>
          <p:spPr>
            <a:xfrm flipH="1">
              <a:off x="9948848" y="302557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75EF859-DFB9-45A3-9736-78A017FB2998}"/>
                </a:ext>
              </a:extLst>
            </p:cNvPr>
            <p:cNvCxnSpPr>
              <a:cxnSpLocks/>
              <a:endCxn id="39" idx="3"/>
            </p:cNvCxnSpPr>
            <p:nvPr/>
          </p:nvCxnSpPr>
          <p:spPr>
            <a:xfrm flipV="1">
              <a:off x="9540773" y="34006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0FA791F-6154-46FF-950D-8EC9E0488C12}"/>
                </a:ext>
              </a:extLst>
            </p:cNvPr>
            <p:cNvCxnSpPr>
              <a:cxnSpLocks/>
              <a:stCxn id="39" idx="5"/>
              <a:endCxn id="41" idx="1"/>
            </p:cNvCxnSpPr>
            <p:nvPr/>
          </p:nvCxnSpPr>
          <p:spPr>
            <a:xfrm>
              <a:off x="9948848" y="34006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07E28CC-7046-4BBB-A19A-C0D50C2A1007}"/>
                </a:ext>
              </a:extLst>
            </p:cNvPr>
            <p:cNvCxnSpPr>
              <a:cxnSpLocks/>
              <a:endCxn id="41" idx="2"/>
            </p:cNvCxnSpPr>
            <p:nvPr/>
          </p:nvCxnSpPr>
          <p:spPr>
            <a:xfrm>
              <a:off x="9561943" y="359553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CF4EF19-B25F-420A-9B6C-2C819CE44CE9}"/>
                </a:ext>
              </a:extLst>
            </p:cNvPr>
            <p:cNvCxnSpPr>
              <a:cxnSpLocks/>
              <a:endCxn id="40" idx="2"/>
            </p:cNvCxnSpPr>
            <p:nvPr/>
          </p:nvCxnSpPr>
          <p:spPr>
            <a:xfrm>
              <a:off x="9561943" y="2969943"/>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C8C8619-52D0-4847-A41A-98E50B10BDDB}"/>
                </a:ext>
              </a:extLst>
            </p:cNvPr>
            <p:cNvCxnSpPr>
              <a:cxnSpLocks/>
              <a:stCxn id="41" idx="0"/>
              <a:endCxn id="40" idx="4"/>
            </p:cNvCxnSpPr>
            <p:nvPr/>
          </p:nvCxnSpPr>
          <p:spPr>
            <a:xfrm flipH="1" flipV="1">
              <a:off x="10142937" y="304674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CD92A4D0-93B3-41FA-BA18-7CCDAC798F6F}"/>
                </a:ext>
              </a:extLst>
            </p:cNvPr>
            <p:cNvSpPr/>
            <p:nvPr/>
          </p:nvSpPr>
          <p:spPr>
            <a:xfrm>
              <a:off x="10267984" y="306762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a:extLst>
                <a:ext uri="{FF2B5EF4-FFF2-40B4-BE49-F238E27FC236}">
                  <a16:creationId xmlns:a16="http://schemas.microsoft.com/office/drawing/2014/main" id="{2038C0CF-375F-44C8-986E-85193329EBED}"/>
                </a:ext>
              </a:extLst>
            </p:cNvPr>
            <p:cNvSpPr/>
            <p:nvPr/>
          </p:nvSpPr>
          <p:spPr>
            <a:xfrm>
              <a:off x="10723934" y="290326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9403A50A-9AE1-4E88-9D16-2716AFF39132}"/>
                </a:ext>
              </a:extLst>
            </p:cNvPr>
            <p:cNvSpPr/>
            <p:nvPr/>
          </p:nvSpPr>
          <p:spPr>
            <a:xfrm>
              <a:off x="10727082" y="352432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2" name="Straight Arrow Connector 51">
              <a:extLst>
                <a:ext uri="{FF2B5EF4-FFF2-40B4-BE49-F238E27FC236}">
                  <a16:creationId xmlns:a16="http://schemas.microsoft.com/office/drawing/2014/main" id="{85C4300F-FBE1-41DB-AC38-4BF38DEB19A1}"/>
                </a:ext>
              </a:extLst>
            </p:cNvPr>
            <p:cNvCxnSpPr>
              <a:cxnSpLocks/>
              <a:endCxn id="49" idx="1"/>
            </p:cNvCxnSpPr>
            <p:nvPr/>
          </p:nvCxnSpPr>
          <p:spPr>
            <a:xfrm>
              <a:off x="10194043" y="30221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C7C2223-EF07-4309-969C-907BF28418C6}"/>
                </a:ext>
              </a:extLst>
            </p:cNvPr>
            <p:cNvCxnSpPr>
              <a:cxnSpLocks/>
              <a:stCxn id="50" idx="3"/>
              <a:endCxn id="49" idx="7"/>
            </p:cNvCxnSpPr>
            <p:nvPr/>
          </p:nvCxnSpPr>
          <p:spPr>
            <a:xfrm flipH="1">
              <a:off x="10602118" y="30266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080029E-270E-4128-B7C0-16BB571BDEEF}"/>
                </a:ext>
              </a:extLst>
            </p:cNvPr>
            <p:cNvCxnSpPr>
              <a:cxnSpLocks/>
              <a:endCxn id="49" idx="3"/>
            </p:cNvCxnSpPr>
            <p:nvPr/>
          </p:nvCxnSpPr>
          <p:spPr>
            <a:xfrm flipV="1">
              <a:off x="10194043" y="340175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D7B531C-01B7-4935-8E7B-1C8826D4C890}"/>
                </a:ext>
              </a:extLst>
            </p:cNvPr>
            <p:cNvCxnSpPr>
              <a:cxnSpLocks/>
              <a:stCxn id="49" idx="5"/>
              <a:endCxn id="51" idx="1"/>
            </p:cNvCxnSpPr>
            <p:nvPr/>
          </p:nvCxnSpPr>
          <p:spPr>
            <a:xfrm>
              <a:off x="10602118" y="340175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CCE4031-A848-4392-BE37-196856117BDF}"/>
                </a:ext>
              </a:extLst>
            </p:cNvPr>
            <p:cNvCxnSpPr>
              <a:cxnSpLocks/>
              <a:endCxn id="51" idx="2"/>
            </p:cNvCxnSpPr>
            <p:nvPr/>
          </p:nvCxnSpPr>
          <p:spPr>
            <a:xfrm>
              <a:off x="10215213" y="359660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539F759-284A-4698-A7C5-50B84B3B0D97}"/>
                </a:ext>
              </a:extLst>
            </p:cNvPr>
            <p:cNvCxnSpPr>
              <a:cxnSpLocks/>
              <a:endCxn id="50" idx="2"/>
            </p:cNvCxnSpPr>
            <p:nvPr/>
          </p:nvCxnSpPr>
          <p:spPr>
            <a:xfrm>
              <a:off x="10215213" y="297101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1D88E4D-7004-46CB-A1A6-B21CDEBEF71D}"/>
                </a:ext>
              </a:extLst>
            </p:cNvPr>
            <p:cNvCxnSpPr>
              <a:cxnSpLocks/>
              <a:stCxn id="51" idx="0"/>
              <a:endCxn id="50" idx="4"/>
            </p:cNvCxnSpPr>
            <p:nvPr/>
          </p:nvCxnSpPr>
          <p:spPr>
            <a:xfrm flipH="1" flipV="1">
              <a:off x="10796209" y="3047811"/>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B9D1302F-73D0-4B0E-AF12-541E78F95C79}"/>
                </a:ext>
              </a:extLst>
            </p:cNvPr>
            <p:cNvSpPr/>
            <p:nvPr/>
          </p:nvSpPr>
          <p:spPr>
            <a:xfrm>
              <a:off x="8958296"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Oval 59">
              <a:extLst>
                <a:ext uri="{FF2B5EF4-FFF2-40B4-BE49-F238E27FC236}">
                  <a16:creationId xmlns:a16="http://schemas.microsoft.com/office/drawing/2014/main" id="{09EDA743-A0EB-4F8F-8DBB-B387CCD2714F}"/>
                </a:ext>
              </a:extLst>
            </p:cNvPr>
            <p:cNvSpPr/>
            <p:nvPr/>
          </p:nvSpPr>
          <p:spPr>
            <a:xfrm>
              <a:off x="8760976"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a:extLst>
                <a:ext uri="{FF2B5EF4-FFF2-40B4-BE49-F238E27FC236}">
                  <a16:creationId xmlns:a16="http://schemas.microsoft.com/office/drawing/2014/main" id="{3A72607E-94C7-4672-908B-CB02FB74DE1C}"/>
                </a:ext>
              </a:extLst>
            </p:cNvPr>
            <p:cNvSpPr/>
            <p:nvPr/>
          </p:nvSpPr>
          <p:spPr>
            <a:xfrm>
              <a:off x="9417392"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2" name="Straight Arrow Connector 61">
              <a:extLst>
                <a:ext uri="{FF2B5EF4-FFF2-40B4-BE49-F238E27FC236}">
                  <a16:creationId xmlns:a16="http://schemas.microsoft.com/office/drawing/2014/main" id="{8F5EE53E-068D-42D9-B22D-81B62CFE84B4}"/>
                </a:ext>
              </a:extLst>
            </p:cNvPr>
            <p:cNvCxnSpPr>
              <a:cxnSpLocks/>
              <a:endCxn id="59" idx="1"/>
            </p:cNvCxnSpPr>
            <p:nvPr/>
          </p:nvCxnSpPr>
          <p:spPr>
            <a:xfrm>
              <a:off x="8884355"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FB13683-A7BE-47AA-AE8F-04EE6BE1E817}"/>
                </a:ext>
              </a:extLst>
            </p:cNvPr>
            <p:cNvCxnSpPr>
              <a:cxnSpLocks/>
              <a:endCxn id="59" idx="7"/>
            </p:cNvCxnSpPr>
            <p:nvPr/>
          </p:nvCxnSpPr>
          <p:spPr>
            <a:xfrm flipH="1">
              <a:off x="9292430"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19A6D25-9603-4806-97EC-ED3D9338A308}"/>
                </a:ext>
              </a:extLst>
            </p:cNvPr>
            <p:cNvCxnSpPr>
              <a:cxnSpLocks/>
              <a:stCxn id="60" idx="7"/>
              <a:endCxn id="59" idx="3"/>
            </p:cNvCxnSpPr>
            <p:nvPr/>
          </p:nvCxnSpPr>
          <p:spPr>
            <a:xfrm flipV="1">
              <a:off x="8884355"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93A315D-433C-4A81-B70A-5C0620AC3F40}"/>
                </a:ext>
              </a:extLst>
            </p:cNvPr>
            <p:cNvCxnSpPr>
              <a:cxnSpLocks/>
              <a:stCxn id="59" idx="5"/>
              <a:endCxn id="61" idx="1"/>
            </p:cNvCxnSpPr>
            <p:nvPr/>
          </p:nvCxnSpPr>
          <p:spPr>
            <a:xfrm>
              <a:off x="9292430"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2DAC01F-BA3A-45C9-B20A-FEFDA3DC6726}"/>
                </a:ext>
              </a:extLst>
            </p:cNvPr>
            <p:cNvCxnSpPr>
              <a:cxnSpLocks/>
              <a:stCxn id="60" idx="6"/>
              <a:endCxn id="61" idx="2"/>
            </p:cNvCxnSpPr>
            <p:nvPr/>
          </p:nvCxnSpPr>
          <p:spPr>
            <a:xfrm>
              <a:off x="8905525"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BA13B65-F91E-480B-BBEC-5C88B4487D87}"/>
                </a:ext>
              </a:extLst>
            </p:cNvPr>
            <p:cNvCxnSpPr>
              <a:cxnSpLocks/>
              <a:endCxn id="60" idx="0"/>
            </p:cNvCxnSpPr>
            <p:nvPr/>
          </p:nvCxnSpPr>
          <p:spPr>
            <a:xfrm>
              <a:off x="8833250"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B3B3105-DF90-4168-BBCD-D2FC935B9140}"/>
                </a:ext>
              </a:extLst>
            </p:cNvPr>
            <p:cNvCxnSpPr>
              <a:cxnSpLocks/>
              <a:stCxn id="61" idx="0"/>
            </p:cNvCxnSpPr>
            <p:nvPr/>
          </p:nvCxnSpPr>
          <p:spPr>
            <a:xfrm flipH="1" flipV="1">
              <a:off x="9486521" y="366814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AF9424E2-7CB6-4915-A260-99F846F2B27F}"/>
                </a:ext>
              </a:extLst>
            </p:cNvPr>
            <p:cNvSpPr/>
            <p:nvPr/>
          </p:nvSpPr>
          <p:spPr>
            <a:xfrm>
              <a:off x="9611566" y="369412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a:extLst>
                <a:ext uri="{FF2B5EF4-FFF2-40B4-BE49-F238E27FC236}">
                  <a16:creationId xmlns:a16="http://schemas.microsoft.com/office/drawing/2014/main" id="{F05F979F-51D4-4FD8-8F98-AD795E66871E}"/>
                </a:ext>
              </a:extLst>
            </p:cNvPr>
            <p:cNvSpPr/>
            <p:nvPr/>
          </p:nvSpPr>
          <p:spPr>
            <a:xfrm>
              <a:off x="10070664" y="415082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1" name="Straight Arrow Connector 70">
              <a:extLst>
                <a:ext uri="{FF2B5EF4-FFF2-40B4-BE49-F238E27FC236}">
                  <a16:creationId xmlns:a16="http://schemas.microsoft.com/office/drawing/2014/main" id="{6E042B11-68F3-4565-AE2A-7AABEB25A4D4}"/>
                </a:ext>
              </a:extLst>
            </p:cNvPr>
            <p:cNvCxnSpPr>
              <a:cxnSpLocks/>
              <a:endCxn id="69" idx="1"/>
            </p:cNvCxnSpPr>
            <p:nvPr/>
          </p:nvCxnSpPr>
          <p:spPr>
            <a:xfrm>
              <a:off x="9537625" y="36486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85078A6-E5AD-4FE9-B53D-E1E0A0C1AF49}"/>
                </a:ext>
              </a:extLst>
            </p:cNvPr>
            <p:cNvCxnSpPr>
              <a:cxnSpLocks/>
              <a:endCxn id="69" idx="7"/>
            </p:cNvCxnSpPr>
            <p:nvPr/>
          </p:nvCxnSpPr>
          <p:spPr>
            <a:xfrm flipH="1">
              <a:off x="9945702" y="36531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8EDB1CA-47F2-4AE5-9522-190C037A3CC5}"/>
                </a:ext>
              </a:extLst>
            </p:cNvPr>
            <p:cNvCxnSpPr>
              <a:cxnSpLocks/>
              <a:endCxn id="69" idx="3"/>
            </p:cNvCxnSpPr>
            <p:nvPr/>
          </p:nvCxnSpPr>
          <p:spPr>
            <a:xfrm flipV="1">
              <a:off x="9537625" y="40282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F79976C-3469-4E5D-AF0C-03615FB14142}"/>
                </a:ext>
              </a:extLst>
            </p:cNvPr>
            <p:cNvCxnSpPr>
              <a:cxnSpLocks/>
              <a:stCxn id="69" idx="5"/>
              <a:endCxn id="70" idx="1"/>
            </p:cNvCxnSpPr>
            <p:nvPr/>
          </p:nvCxnSpPr>
          <p:spPr>
            <a:xfrm>
              <a:off x="9945702" y="40282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5F3A60C-A486-4C4F-B164-FD3228A733A2}"/>
                </a:ext>
              </a:extLst>
            </p:cNvPr>
            <p:cNvCxnSpPr>
              <a:cxnSpLocks/>
              <a:endCxn id="70" idx="2"/>
            </p:cNvCxnSpPr>
            <p:nvPr/>
          </p:nvCxnSpPr>
          <p:spPr>
            <a:xfrm>
              <a:off x="9558795" y="422309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C3ED108-7748-4154-8835-8BDEADE082F4}"/>
                </a:ext>
              </a:extLst>
            </p:cNvPr>
            <p:cNvCxnSpPr>
              <a:cxnSpLocks/>
              <a:stCxn id="70" idx="0"/>
            </p:cNvCxnSpPr>
            <p:nvPr/>
          </p:nvCxnSpPr>
          <p:spPr>
            <a:xfrm flipH="1" flipV="1">
              <a:off x="10139791" y="367431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4910EEF2-134D-4138-B2D8-AACF2EF53D01}"/>
                </a:ext>
              </a:extLst>
            </p:cNvPr>
            <p:cNvSpPr/>
            <p:nvPr/>
          </p:nvSpPr>
          <p:spPr>
            <a:xfrm>
              <a:off x="10264838" y="369519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val 77">
              <a:extLst>
                <a:ext uri="{FF2B5EF4-FFF2-40B4-BE49-F238E27FC236}">
                  <a16:creationId xmlns:a16="http://schemas.microsoft.com/office/drawing/2014/main" id="{AD2AEAFC-2E80-4AF9-828F-11C5389D7529}"/>
                </a:ext>
              </a:extLst>
            </p:cNvPr>
            <p:cNvSpPr/>
            <p:nvPr/>
          </p:nvSpPr>
          <p:spPr>
            <a:xfrm>
              <a:off x="10723934" y="41518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9" name="Straight Arrow Connector 78">
              <a:extLst>
                <a:ext uri="{FF2B5EF4-FFF2-40B4-BE49-F238E27FC236}">
                  <a16:creationId xmlns:a16="http://schemas.microsoft.com/office/drawing/2014/main" id="{32CCE13B-7507-4609-99E4-20390097B4A2}"/>
                </a:ext>
              </a:extLst>
            </p:cNvPr>
            <p:cNvCxnSpPr>
              <a:cxnSpLocks/>
              <a:endCxn id="77" idx="1"/>
            </p:cNvCxnSpPr>
            <p:nvPr/>
          </p:nvCxnSpPr>
          <p:spPr>
            <a:xfrm>
              <a:off x="10190897" y="364968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3C19201-7FE9-4CE9-BAE3-39A19A8F8549}"/>
                </a:ext>
              </a:extLst>
            </p:cNvPr>
            <p:cNvCxnSpPr>
              <a:cxnSpLocks/>
              <a:endCxn id="77" idx="7"/>
            </p:cNvCxnSpPr>
            <p:nvPr/>
          </p:nvCxnSpPr>
          <p:spPr>
            <a:xfrm flipH="1">
              <a:off x="10598972" y="365421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530DEE10-9DE2-4086-8EAA-079C652817DC}"/>
                </a:ext>
              </a:extLst>
            </p:cNvPr>
            <p:cNvCxnSpPr>
              <a:cxnSpLocks/>
              <a:endCxn id="77" idx="3"/>
            </p:cNvCxnSpPr>
            <p:nvPr/>
          </p:nvCxnSpPr>
          <p:spPr>
            <a:xfrm flipV="1">
              <a:off x="10190897" y="402932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EC0D199-AA16-4448-917E-31E469317FAC}"/>
                </a:ext>
              </a:extLst>
            </p:cNvPr>
            <p:cNvCxnSpPr>
              <a:cxnSpLocks/>
              <a:stCxn id="77" idx="5"/>
              <a:endCxn id="78" idx="1"/>
            </p:cNvCxnSpPr>
            <p:nvPr/>
          </p:nvCxnSpPr>
          <p:spPr>
            <a:xfrm>
              <a:off x="10598972" y="402932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B94C05D-5B91-47B6-875D-B8E83DDFC444}"/>
                </a:ext>
              </a:extLst>
            </p:cNvPr>
            <p:cNvCxnSpPr>
              <a:cxnSpLocks/>
              <a:endCxn id="78" idx="2"/>
            </p:cNvCxnSpPr>
            <p:nvPr/>
          </p:nvCxnSpPr>
          <p:spPr>
            <a:xfrm>
              <a:off x="10212067" y="422416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D2D7DFB-6AB4-40D8-B9E3-D191779DD1F6}"/>
                </a:ext>
              </a:extLst>
            </p:cNvPr>
            <p:cNvCxnSpPr>
              <a:cxnSpLocks/>
              <a:stCxn id="78" idx="0"/>
            </p:cNvCxnSpPr>
            <p:nvPr/>
          </p:nvCxnSpPr>
          <p:spPr>
            <a:xfrm flipH="1" flipV="1">
              <a:off x="10793061" y="367538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44316825-222A-4954-A733-0C700EBBDAC0}"/>
                </a:ext>
              </a:extLst>
            </p:cNvPr>
            <p:cNvSpPr/>
            <p:nvPr/>
          </p:nvSpPr>
          <p:spPr>
            <a:xfrm>
              <a:off x="8955148" y="431783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Oval 85">
              <a:extLst>
                <a:ext uri="{FF2B5EF4-FFF2-40B4-BE49-F238E27FC236}">
                  <a16:creationId xmlns:a16="http://schemas.microsoft.com/office/drawing/2014/main" id="{C115E09A-136A-4C7E-9F90-6D3B80AC4612}"/>
                </a:ext>
              </a:extLst>
            </p:cNvPr>
            <p:cNvSpPr/>
            <p:nvPr/>
          </p:nvSpPr>
          <p:spPr>
            <a:xfrm>
              <a:off x="8757828"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Oval 86">
              <a:extLst>
                <a:ext uri="{FF2B5EF4-FFF2-40B4-BE49-F238E27FC236}">
                  <a16:creationId xmlns:a16="http://schemas.microsoft.com/office/drawing/2014/main" id="{43841758-7456-4D49-8376-9DA7F5EB5B62}"/>
                </a:ext>
              </a:extLst>
            </p:cNvPr>
            <p:cNvSpPr/>
            <p:nvPr/>
          </p:nvSpPr>
          <p:spPr>
            <a:xfrm>
              <a:off x="9414246"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8" name="Straight Arrow Connector 87">
              <a:extLst>
                <a:ext uri="{FF2B5EF4-FFF2-40B4-BE49-F238E27FC236}">
                  <a16:creationId xmlns:a16="http://schemas.microsoft.com/office/drawing/2014/main" id="{17B8C79B-1A72-4005-AA3C-A569B6BAB36B}"/>
                </a:ext>
              </a:extLst>
            </p:cNvPr>
            <p:cNvCxnSpPr>
              <a:cxnSpLocks/>
              <a:endCxn id="85" idx="1"/>
            </p:cNvCxnSpPr>
            <p:nvPr/>
          </p:nvCxnSpPr>
          <p:spPr>
            <a:xfrm>
              <a:off x="8881209"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02481B2-DF3F-4703-911B-BD550201E77C}"/>
                </a:ext>
              </a:extLst>
            </p:cNvPr>
            <p:cNvCxnSpPr>
              <a:cxnSpLocks/>
              <a:endCxn id="85" idx="7"/>
            </p:cNvCxnSpPr>
            <p:nvPr/>
          </p:nvCxnSpPr>
          <p:spPr>
            <a:xfrm flipH="1">
              <a:off x="9289284"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08E7166E-2414-4459-B850-32624A069EB0}"/>
                </a:ext>
              </a:extLst>
            </p:cNvPr>
            <p:cNvCxnSpPr>
              <a:cxnSpLocks/>
              <a:stCxn id="86" idx="7"/>
              <a:endCxn id="85" idx="3"/>
            </p:cNvCxnSpPr>
            <p:nvPr/>
          </p:nvCxnSpPr>
          <p:spPr>
            <a:xfrm flipV="1">
              <a:off x="8881209"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A8984F3-34F4-40FE-ADFE-5592C78BBF4F}"/>
                </a:ext>
              </a:extLst>
            </p:cNvPr>
            <p:cNvCxnSpPr>
              <a:cxnSpLocks/>
              <a:stCxn id="85" idx="5"/>
              <a:endCxn id="87" idx="1"/>
            </p:cNvCxnSpPr>
            <p:nvPr/>
          </p:nvCxnSpPr>
          <p:spPr>
            <a:xfrm>
              <a:off x="9289284"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FC04498-0B15-413E-9CEA-D73FAA04917C}"/>
                </a:ext>
              </a:extLst>
            </p:cNvPr>
            <p:cNvCxnSpPr>
              <a:cxnSpLocks/>
              <a:stCxn id="86" idx="6"/>
              <a:endCxn id="87" idx="2"/>
            </p:cNvCxnSpPr>
            <p:nvPr/>
          </p:nvCxnSpPr>
          <p:spPr>
            <a:xfrm>
              <a:off x="8902379"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017B524-98E7-4C30-A332-BFAAD06BB0EA}"/>
                </a:ext>
              </a:extLst>
            </p:cNvPr>
            <p:cNvCxnSpPr>
              <a:cxnSpLocks/>
              <a:endCxn id="86" idx="0"/>
            </p:cNvCxnSpPr>
            <p:nvPr/>
          </p:nvCxnSpPr>
          <p:spPr>
            <a:xfrm>
              <a:off x="8830104"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20B2DFFF-A92B-4466-9C4C-32857DD69A17}"/>
                </a:ext>
              </a:extLst>
            </p:cNvPr>
            <p:cNvCxnSpPr>
              <a:cxnSpLocks/>
              <a:stCxn id="87" idx="0"/>
            </p:cNvCxnSpPr>
            <p:nvPr/>
          </p:nvCxnSpPr>
          <p:spPr>
            <a:xfrm flipH="1" flipV="1">
              <a:off x="9483374" y="4298018"/>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1F9F9BD4-C577-41AB-843D-DB76421E4B2A}"/>
                </a:ext>
              </a:extLst>
            </p:cNvPr>
            <p:cNvSpPr/>
            <p:nvPr/>
          </p:nvSpPr>
          <p:spPr>
            <a:xfrm>
              <a:off x="9608420" y="432399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B08F146F-A170-4758-8F22-16DE23621276}"/>
                </a:ext>
              </a:extLst>
            </p:cNvPr>
            <p:cNvSpPr/>
            <p:nvPr/>
          </p:nvSpPr>
          <p:spPr>
            <a:xfrm>
              <a:off x="10067516" y="478069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7" name="Straight Arrow Connector 96">
              <a:extLst>
                <a:ext uri="{FF2B5EF4-FFF2-40B4-BE49-F238E27FC236}">
                  <a16:creationId xmlns:a16="http://schemas.microsoft.com/office/drawing/2014/main" id="{83F0950E-BE52-45A3-9EF1-B42426EC5257}"/>
                </a:ext>
              </a:extLst>
            </p:cNvPr>
            <p:cNvCxnSpPr>
              <a:cxnSpLocks/>
              <a:endCxn id="95" idx="1"/>
            </p:cNvCxnSpPr>
            <p:nvPr/>
          </p:nvCxnSpPr>
          <p:spPr>
            <a:xfrm>
              <a:off x="9534479" y="427848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677A98E-AAF6-4EAB-B900-EC5151A7BB31}"/>
                </a:ext>
              </a:extLst>
            </p:cNvPr>
            <p:cNvCxnSpPr>
              <a:cxnSpLocks/>
              <a:endCxn id="95" idx="7"/>
            </p:cNvCxnSpPr>
            <p:nvPr/>
          </p:nvCxnSpPr>
          <p:spPr>
            <a:xfrm flipH="1">
              <a:off x="9942554" y="428301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043070B-A85D-449F-ABAA-DDD244D286DF}"/>
                </a:ext>
              </a:extLst>
            </p:cNvPr>
            <p:cNvCxnSpPr>
              <a:cxnSpLocks/>
              <a:endCxn id="95" idx="3"/>
            </p:cNvCxnSpPr>
            <p:nvPr/>
          </p:nvCxnSpPr>
          <p:spPr>
            <a:xfrm flipV="1">
              <a:off x="9534479" y="465813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97299932-111A-4F93-87F7-0ED9581CD891}"/>
                </a:ext>
              </a:extLst>
            </p:cNvPr>
            <p:cNvCxnSpPr>
              <a:cxnSpLocks/>
              <a:stCxn id="95" idx="5"/>
              <a:endCxn id="96" idx="1"/>
            </p:cNvCxnSpPr>
            <p:nvPr/>
          </p:nvCxnSpPr>
          <p:spPr>
            <a:xfrm>
              <a:off x="9942554" y="465813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ECA7D39-8AAB-464F-AA99-48A90E39A8DB}"/>
                </a:ext>
              </a:extLst>
            </p:cNvPr>
            <p:cNvCxnSpPr>
              <a:cxnSpLocks/>
              <a:endCxn id="96" idx="2"/>
            </p:cNvCxnSpPr>
            <p:nvPr/>
          </p:nvCxnSpPr>
          <p:spPr>
            <a:xfrm>
              <a:off x="9555649" y="485297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E9D00D2-AF8E-4DB5-80CD-47500C282602}"/>
                </a:ext>
              </a:extLst>
            </p:cNvPr>
            <p:cNvCxnSpPr>
              <a:cxnSpLocks/>
              <a:stCxn id="96" idx="0"/>
            </p:cNvCxnSpPr>
            <p:nvPr/>
          </p:nvCxnSpPr>
          <p:spPr>
            <a:xfrm flipH="1" flipV="1">
              <a:off x="10136645" y="430418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B77F4CFB-1A2D-4BC7-A87E-AA04A811508E}"/>
                </a:ext>
              </a:extLst>
            </p:cNvPr>
            <p:cNvSpPr/>
            <p:nvPr/>
          </p:nvSpPr>
          <p:spPr>
            <a:xfrm>
              <a:off x="10261690" y="432506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Oval 103">
              <a:extLst>
                <a:ext uri="{FF2B5EF4-FFF2-40B4-BE49-F238E27FC236}">
                  <a16:creationId xmlns:a16="http://schemas.microsoft.com/office/drawing/2014/main" id="{A5333981-F0C8-4450-90A8-6E9EB3D969A5}"/>
                </a:ext>
              </a:extLst>
            </p:cNvPr>
            <p:cNvSpPr/>
            <p:nvPr/>
          </p:nvSpPr>
          <p:spPr>
            <a:xfrm>
              <a:off x="10720787" y="478176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5" name="Straight Arrow Connector 104">
              <a:extLst>
                <a:ext uri="{FF2B5EF4-FFF2-40B4-BE49-F238E27FC236}">
                  <a16:creationId xmlns:a16="http://schemas.microsoft.com/office/drawing/2014/main" id="{2F04F274-EA1F-40A8-A3F6-972877F3CE99}"/>
                </a:ext>
              </a:extLst>
            </p:cNvPr>
            <p:cNvCxnSpPr>
              <a:cxnSpLocks/>
              <a:endCxn id="103" idx="1"/>
            </p:cNvCxnSpPr>
            <p:nvPr/>
          </p:nvCxnSpPr>
          <p:spPr>
            <a:xfrm>
              <a:off x="10187749" y="427955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677139B-220B-4925-8B4C-8AF28493EA67}"/>
                </a:ext>
              </a:extLst>
            </p:cNvPr>
            <p:cNvCxnSpPr>
              <a:cxnSpLocks/>
              <a:endCxn id="103" idx="7"/>
            </p:cNvCxnSpPr>
            <p:nvPr/>
          </p:nvCxnSpPr>
          <p:spPr>
            <a:xfrm flipH="1">
              <a:off x="10595826" y="428408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75B703C9-DDA5-4888-B45F-8324A273AF0F}"/>
                </a:ext>
              </a:extLst>
            </p:cNvPr>
            <p:cNvCxnSpPr>
              <a:cxnSpLocks/>
              <a:endCxn id="103" idx="3"/>
            </p:cNvCxnSpPr>
            <p:nvPr/>
          </p:nvCxnSpPr>
          <p:spPr>
            <a:xfrm flipV="1">
              <a:off x="10187749" y="465919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269547C-084B-43AC-8435-CED5B2C391CF}"/>
                </a:ext>
              </a:extLst>
            </p:cNvPr>
            <p:cNvCxnSpPr>
              <a:cxnSpLocks/>
              <a:stCxn id="103" idx="5"/>
              <a:endCxn id="104" idx="1"/>
            </p:cNvCxnSpPr>
            <p:nvPr/>
          </p:nvCxnSpPr>
          <p:spPr>
            <a:xfrm>
              <a:off x="10595826" y="465919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E05180D-E0D3-4A77-8219-9336EB802093}"/>
                </a:ext>
              </a:extLst>
            </p:cNvPr>
            <p:cNvCxnSpPr>
              <a:cxnSpLocks/>
              <a:endCxn id="104" idx="2"/>
            </p:cNvCxnSpPr>
            <p:nvPr/>
          </p:nvCxnSpPr>
          <p:spPr>
            <a:xfrm>
              <a:off x="10208919" y="485404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B4E3C99-46D8-4828-8553-F1F3B7A65E69}"/>
                </a:ext>
              </a:extLst>
            </p:cNvPr>
            <p:cNvCxnSpPr>
              <a:cxnSpLocks/>
              <a:stCxn id="104" idx="0"/>
            </p:cNvCxnSpPr>
            <p:nvPr/>
          </p:nvCxnSpPr>
          <p:spPr>
            <a:xfrm flipH="1" flipV="1">
              <a:off x="10789915" y="430525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698B21F-FE3A-4C7E-873D-8D3717DB4549}"/>
                </a:ext>
              </a:extLst>
            </p:cNvPr>
            <p:cNvCxnSpPr>
              <a:cxnSpLocks/>
            </p:cNvCxnSpPr>
            <p:nvPr/>
          </p:nvCxnSpPr>
          <p:spPr>
            <a:xfrm>
              <a:off x="10789915" y="493148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5EB66836-0187-4B84-BD1E-D760B427BD9E}"/>
                </a:ext>
              </a:extLst>
            </p:cNvPr>
            <p:cNvCxnSpPr>
              <a:cxnSpLocks/>
            </p:cNvCxnSpPr>
            <p:nvPr/>
          </p:nvCxnSpPr>
          <p:spPr>
            <a:xfrm>
              <a:off x="10142936" y="491983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7FAD677-E31F-4A42-AF3F-0905EF23A6ED}"/>
                </a:ext>
              </a:extLst>
            </p:cNvPr>
            <p:cNvCxnSpPr>
              <a:cxnSpLocks/>
            </p:cNvCxnSpPr>
            <p:nvPr/>
          </p:nvCxnSpPr>
          <p:spPr>
            <a:xfrm>
              <a:off x="9484946" y="492424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93B28A90-9B5B-4461-8570-D5E13306F2C5}"/>
                </a:ext>
              </a:extLst>
            </p:cNvPr>
            <p:cNvCxnSpPr>
              <a:cxnSpLocks/>
            </p:cNvCxnSpPr>
            <p:nvPr/>
          </p:nvCxnSpPr>
          <p:spPr>
            <a:xfrm>
              <a:off x="8834910"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AED7BB2D-0989-42A4-82F0-BBFE6533BA8A}"/>
                </a:ext>
              </a:extLst>
            </p:cNvPr>
            <p:cNvSpPr/>
            <p:nvPr/>
          </p:nvSpPr>
          <p:spPr>
            <a:xfrm>
              <a:off x="8075540" y="5116537"/>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Connector: Elbow 115">
              <a:extLst>
                <a:ext uri="{FF2B5EF4-FFF2-40B4-BE49-F238E27FC236}">
                  <a16:creationId xmlns:a16="http://schemas.microsoft.com/office/drawing/2014/main" id="{B72FFB2F-99B5-4F9F-B371-FBEC1B6140FC}"/>
                </a:ext>
              </a:extLst>
            </p:cNvPr>
            <p:cNvCxnSpPr>
              <a:cxnSpLocks/>
              <a:stCxn id="115" idx="3"/>
              <a:endCxn id="24" idx="3"/>
            </p:cNvCxnSpPr>
            <p:nvPr/>
          </p:nvCxnSpPr>
          <p:spPr>
            <a:xfrm flipV="1">
              <a:off x="10841871" y="1827503"/>
              <a:ext cx="493540" cy="3395678"/>
            </a:xfrm>
            <a:prstGeom prst="bentConnector3">
              <a:avLst>
                <a:gd name="adj1" fmla="val 13361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1BAE7B1-6A51-4141-ADAA-B297A3B65522}"/>
                </a:ext>
              </a:extLst>
            </p:cNvPr>
            <p:cNvCxnSpPr>
              <a:cxnSpLocks/>
            </p:cNvCxnSpPr>
            <p:nvPr/>
          </p:nvCxnSpPr>
          <p:spPr>
            <a:xfrm>
              <a:off x="8169284"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EE98E0F7-48D0-4028-9207-23EF971CE54D}"/>
                </a:ext>
              </a:extLst>
            </p:cNvPr>
            <p:cNvSpPr/>
            <p:nvPr/>
          </p:nvSpPr>
          <p:spPr>
            <a:xfrm>
              <a:off x="8295816"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Oval 118">
              <a:extLst>
                <a:ext uri="{FF2B5EF4-FFF2-40B4-BE49-F238E27FC236}">
                  <a16:creationId xmlns:a16="http://schemas.microsoft.com/office/drawing/2014/main" id="{474D294C-E1EA-45FB-A453-49252AD70E5A}"/>
                </a:ext>
              </a:extLst>
            </p:cNvPr>
            <p:cNvSpPr/>
            <p:nvPr/>
          </p:nvSpPr>
          <p:spPr>
            <a:xfrm>
              <a:off x="8098496"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Oval 119">
              <a:extLst>
                <a:ext uri="{FF2B5EF4-FFF2-40B4-BE49-F238E27FC236}">
                  <a16:creationId xmlns:a16="http://schemas.microsoft.com/office/drawing/2014/main" id="{2162F8D1-F86A-4CDC-972C-F0830E653FF4}"/>
                </a:ext>
              </a:extLst>
            </p:cNvPr>
            <p:cNvSpPr/>
            <p:nvPr/>
          </p:nvSpPr>
          <p:spPr>
            <a:xfrm>
              <a:off x="8098496"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1" name="Straight Arrow Connector 120">
              <a:extLst>
                <a:ext uri="{FF2B5EF4-FFF2-40B4-BE49-F238E27FC236}">
                  <a16:creationId xmlns:a16="http://schemas.microsoft.com/office/drawing/2014/main" id="{1E24A378-52AC-4BCF-A1CB-DA57EE4835EB}"/>
                </a:ext>
              </a:extLst>
            </p:cNvPr>
            <p:cNvCxnSpPr>
              <a:cxnSpLocks/>
              <a:stCxn id="119" idx="5"/>
              <a:endCxn id="118" idx="1"/>
            </p:cNvCxnSpPr>
            <p:nvPr/>
          </p:nvCxnSpPr>
          <p:spPr>
            <a:xfrm>
              <a:off x="8221876"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8DB1B10D-3C75-40AD-8D02-565371FFDB10}"/>
                </a:ext>
              </a:extLst>
            </p:cNvPr>
            <p:cNvCxnSpPr>
              <a:cxnSpLocks/>
              <a:endCxn id="118" idx="7"/>
            </p:cNvCxnSpPr>
            <p:nvPr/>
          </p:nvCxnSpPr>
          <p:spPr>
            <a:xfrm flipH="1">
              <a:off x="8629952"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5512A6F-E0F8-4DCD-962D-2BA75E323738}"/>
                </a:ext>
              </a:extLst>
            </p:cNvPr>
            <p:cNvCxnSpPr>
              <a:cxnSpLocks/>
              <a:stCxn id="120" idx="7"/>
              <a:endCxn id="118" idx="3"/>
            </p:cNvCxnSpPr>
            <p:nvPr/>
          </p:nvCxnSpPr>
          <p:spPr>
            <a:xfrm flipV="1">
              <a:off x="8221876"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A7267DC1-1EEF-4339-8D2F-925CFE6925FA}"/>
                </a:ext>
              </a:extLst>
            </p:cNvPr>
            <p:cNvCxnSpPr>
              <a:cxnSpLocks/>
              <a:stCxn id="118" idx="5"/>
            </p:cNvCxnSpPr>
            <p:nvPr/>
          </p:nvCxnSpPr>
          <p:spPr>
            <a:xfrm>
              <a:off x="8629952"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75C5EC05-3CDF-461C-8399-ABCC3AFE827B}"/>
                </a:ext>
              </a:extLst>
            </p:cNvPr>
            <p:cNvCxnSpPr>
              <a:cxnSpLocks/>
              <a:stCxn id="120" idx="6"/>
            </p:cNvCxnSpPr>
            <p:nvPr/>
          </p:nvCxnSpPr>
          <p:spPr>
            <a:xfrm>
              <a:off x="8243045"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C0AD8C72-2F4C-4A50-B18C-4B323B3D758C}"/>
                </a:ext>
              </a:extLst>
            </p:cNvPr>
            <p:cNvCxnSpPr>
              <a:cxnSpLocks/>
              <a:stCxn id="119" idx="4"/>
              <a:endCxn id="120" idx="0"/>
            </p:cNvCxnSpPr>
            <p:nvPr/>
          </p:nvCxnSpPr>
          <p:spPr>
            <a:xfrm>
              <a:off x="8170772"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05BA1D6-1BA8-4BD2-AC2A-A56B1608F9CD}"/>
                </a:ext>
              </a:extLst>
            </p:cNvPr>
            <p:cNvCxnSpPr>
              <a:cxnSpLocks/>
              <a:stCxn id="119" idx="6"/>
            </p:cNvCxnSpPr>
            <p:nvPr/>
          </p:nvCxnSpPr>
          <p:spPr>
            <a:xfrm>
              <a:off x="8243045"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A49B2878-395C-4809-B3A0-72B0489838B7}"/>
                </a:ext>
              </a:extLst>
            </p:cNvPr>
            <p:cNvSpPr/>
            <p:nvPr/>
          </p:nvSpPr>
          <p:spPr>
            <a:xfrm>
              <a:off x="8292669"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Oval 128">
              <a:extLst>
                <a:ext uri="{FF2B5EF4-FFF2-40B4-BE49-F238E27FC236}">
                  <a16:creationId xmlns:a16="http://schemas.microsoft.com/office/drawing/2014/main" id="{C78A7A8D-D8F2-48FA-BD2E-2EC85394DAEA}"/>
                </a:ext>
              </a:extLst>
            </p:cNvPr>
            <p:cNvSpPr/>
            <p:nvPr/>
          </p:nvSpPr>
          <p:spPr>
            <a:xfrm>
              <a:off x="8095350"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0" name="Straight Arrow Connector 129">
              <a:extLst>
                <a:ext uri="{FF2B5EF4-FFF2-40B4-BE49-F238E27FC236}">
                  <a16:creationId xmlns:a16="http://schemas.microsoft.com/office/drawing/2014/main" id="{B1E17EDB-066E-44ED-973E-429F4C364DE7}"/>
                </a:ext>
              </a:extLst>
            </p:cNvPr>
            <p:cNvCxnSpPr>
              <a:cxnSpLocks/>
              <a:endCxn id="128" idx="1"/>
            </p:cNvCxnSpPr>
            <p:nvPr/>
          </p:nvCxnSpPr>
          <p:spPr>
            <a:xfrm>
              <a:off x="8218730"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DD699B2-23A9-4237-A4DC-B106061755B4}"/>
                </a:ext>
              </a:extLst>
            </p:cNvPr>
            <p:cNvCxnSpPr>
              <a:cxnSpLocks/>
              <a:endCxn id="128" idx="7"/>
            </p:cNvCxnSpPr>
            <p:nvPr/>
          </p:nvCxnSpPr>
          <p:spPr>
            <a:xfrm flipH="1">
              <a:off x="8626805"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480A904-0B54-4FEE-AA9E-230FFA2A4C69}"/>
                </a:ext>
              </a:extLst>
            </p:cNvPr>
            <p:cNvCxnSpPr>
              <a:cxnSpLocks/>
              <a:stCxn id="129" idx="7"/>
              <a:endCxn id="128" idx="3"/>
            </p:cNvCxnSpPr>
            <p:nvPr/>
          </p:nvCxnSpPr>
          <p:spPr>
            <a:xfrm flipV="1">
              <a:off x="8218730"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E3ACBD5D-0505-475A-9F36-F5DAB79D0099}"/>
                </a:ext>
              </a:extLst>
            </p:cNvPr>
            <p:cNvCxnSpPr>
              <a:cxnSpLocks/>
              <a:stCxn id="128" idx="5"/>
            </p:cNvCxnSpPr>
            <p:nvPr/>
          </p:nvCxnSpPr>
          <p:spPr>
            <a:xfrm>
              <a:off x="8626805"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2D4FFFB-DDDA-4857-814D-5B36369ADFE9}"/>
                </a:ext>
              </a:extLst>
            </p:cNvPr>
            <p:cNvCxnSpPr>
              <a:cxnSpLocks/>
              <a:stCxn id="129" idx="6"/>
            </p:cNvCxnSpPr>
            <p:nvPr/>
          </p:nvCxnSpPr>
          <p:spPr>
            <a:xfrm>
              <a:off x="8239899"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445DC43A-CC1F-4AAA-8035-B53E655019D9}"/>
                </a:ext>
              </a:extLst>
            </p:cNvPr>
            <p:cNvCxnSpPr>
              <a:cxnSpLocks/>
              <a:endCxn id="129" idx="0"/>
            </p:cNvCxnSpPr>
            <p:nvPr/>
          </p:nvCxnSpPr>
          <p:spPr>
            <a:xfrm>
              <a:off x="8167623"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EA5FD3CD-BC3A-4E64-978B-7826DD90301B}"/>
                </a:ext>
              </a:extLst>
            </p:cNvPr>
            <p:cNvSpPr/>
            <p:nvPr/>
          </p:nvSpPr>
          <p:spPr>
            <a:xfrm>
              <a:off x="8289522" y="4317830"/>
              <a:ext cx="391464" cy="391464"/>
            </a:xfrm>
            <a:prstGeom prst="ellipse">
              <a:avLst/>
            </a:prstGeom>
            <a:solidFill>
              <a:srgbClr val="BC8FD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Oval 136">
              <a:extLst>
                <a:ext uri="{FF2B5EF4-FFF2-40B4-BE49-F238E27FC236}">
                  <a16:creationId xmlns:a16="http://schemas.microsoft.com/office/drawing/2014/main" id="{57C8CA69-B3C5-42E1-B460-82D02A244939}"/>
                </a:ext>
              </a:extLst>
            </p:cNvPr>
            <p:cNvSpPr/>
            <p:nvPr/>
          </p:nvSpPr>
          <p:spPr>
            <a:xfrm>
              <a:off x="8092202"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8" name="Straight Arrow Connector 137">
              <a:extLst>
                <a:ext uri="{FF2B5EF4-FFF2-40B4-BE49-F238E27FC236}">
                  <a16:creationId xmlns:a16="http://schemas.microsoft.com/office/drawing/2014/main" id="{CF2178D8-C006-4E86-BEFA-D109F85BF558}"/>
                </a:ext>
              </a:extLst>
            </p:cNvPr>
            <p:cNvCxnSpPr>
              <a:cxnSpLocks/>
              <a:endCxn id="136" idx="1"/>
            </p:cNvCxnSpPr>
            <p:nvPr/>
          </p:nvCxnSpPr>
          <p:spPr>
            <a:xfrm>
              <a:off x="8215582"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9934C08-A173-4F26-914F-D5E23D0A9E26}"/>
                </a:ext>
              </a:extLst>
            </p:cNvPr>
            <p:cNvCxnSpPr>
              <a:cxnSpLocks/>
              <a:endCxn id="136" idx="7"/>
            </p:cNvCxnSpPr>
            <p:nvPr/>
          </p:nvCxnSpPr>
          <p:spPr>
            <a:xfrm flipH="1">
              <a:off x="8623658"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1D0F4835-4621-42FF-AE3A-2B9CC7447795}"/>
                </a:ext>
              </a:extLst>
            </p:cNvPr>
            <p:cNvCxnSpPr>
              <a:cxnSpLocks/>
              <a:stCxn id="137" idx="7"/>
              <a:endCxn id="136" idx="3"/>
            </p:cNvCxnSpPr>
            <p:nvPr/>
          </p:nvCxnSpPr>
          <p:spPr>
            <a:xfrm flipV="1">
              <a:off x="8215582"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20D816AB-4083-490E-A92D-96582E8939BC}"/>
                </a:ext>
              </a:extLst>
            </p:cNvPr>
            <p:cNvCxnSpPr>
              <a:cxnSpLocks/>
              <a:stCxn id="136" idx="5"/>
            </p:cNvCxnSpPr>
            <p:nvPr/>
          </p:nvCxnSpPr>
          <p:spPr>
            <a:xfrm>
              <a:off x="8623658"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0F6B6392-8D96-46C4-A49A-F7E591663A6E}"/>
                </a:ext>
              </a:extLst>
            </p:cNvPr>
            <p:cNvCxnSpPr>
              <a:cxnSpLocks/>
              <a:stCxn id="137" idx="6"/>
            </p:cNvCxnSpPr>
            <p:nvPr/>
          </p:nvCxnSpPr>
          <p:spPr>
            <a:xfrm>
              <a:off x="8236751"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38DABF68-E182-48E7-93DB-8F2204CE5503}"/>
                </a:ext>
              </a:extLst>
            </p:cNvPr>
            <p:cNvCxnSpPr>
              <a:cxnSpLocks/>
              <a:endCxn id="137" idx="0"/>
            </p:cNvCxnSpPr>
            <p:nvPr/>
          </p:nvCxnSpPr>
          <p:spPr>
            <a:xfrm>
              <a:off x="8164477"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023685A7-A1F2-48CE-ADEE-79D1B08D66FA}"/>
                </a:ext>
              </a:extLst>
            </p:cNvPr>
            <p:cNvCxnSpPr>
              <a:cxnSpLocks/>
            </p:cNvCxnSpPr>
            <p:nvPr/>
          </p:nvCxnSpPr>
          <p:spPr>
            <a:xfrm>
              <a:off x="8169284"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67347EB1-8B8D-4022-AF1F-71080A24DB89}"/>
                </a:ext>
              </a:extLst>
            </p:cNvPr>
            <p:cNvSpPr/>
            <p:nvPr/>
          </p:nvSpPr>
          <p:spPr>
            <a:xfrm>
              <a:off x="8075538" y="2519438"/>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61BF79FC-630E-4C7F-A523-720F18FDC684}"/>
                </a:ext>
              </a:extLst>
            </p:cNvPr>
            <p:cNvSpPr/>
            <p:nvPr/>
          </p:nvSpPr>
          <p:spPr>
            <a:xfrm>
              <a:off x="9990195" y="1539635"/>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Mem. Controller</a:t>
              </a:r>
              <a:endParaRPr lang="en-US" sz="2000">
                <a:solidFill>
                  <a:schemeClr val="tx1"/>
                </a:solidFill>
              </a:endParaRPr>
            </a:p>
          </p:txBody>
        </p:sp>
        <p:cxnSp>
          <p:nvCxnSpPr>
            <p:cNvPr id="147" name="Straight Arrow Connector 146">
              <a:extLst>
                <a:ext uri="{FF2B5EF4-FFF2-40B4-BE49-F238E27FC236}">
                  <a16:creationId xmlns:a16="http://schemas.microsoft.com/office/drawing/2014/main" id="{4AB0E474-ABB4-445F-829F-D5552752AEDE}"/>
                </a:ext>
              </a:extLst>
            </p:cNvPr>
            <p:cNvCxnSpPr>
              <a:cxnSpLocks/>
            </p:cNvCxnSpPr>
            <p:nvPr/>
          </p:nvCxnSpPr>
          <p:spPr>
            <a:xfrm>
              <a:off x="8549856"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85B9266-D304-4D6D-A986-11729B2A6DCA}"/>
                </a:ext>
              </a:extLst>
            </p:cNvPr>
            <p:cNvCxnSpPr>
              <a:cxnSpLocks/>
            </p:cNvCxnSpPr>
            <p:nvPr/>
          </p:nvCxnSpPr>
          <p:spPr>
            <a:xfrm>
              <a:off x="905741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D0095A0-49B2-429B-B84B-43096A0E6D68}"/>
                </a:ext>
              </a:extLst>
            </p:cNvPr>
            <p:cNvCxnSpPr>
              <a:cxnSpLocks/>
            </p:cNvCxnSpPr>
            <p:nvPr/>
          </p:nvCxnSpPr>
          <p:spPr>
            <a:xfrm>
              <a:off x="9589388"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B1566A58-72D6-41F3-83F7-2E6E4712DE22}"/>
                </a:ext>
              </a:extLst>
            </p:cNvPr>
            <p:cNvCxnSpPr>
              <a:cxnSpLocks/>
            </p:cNvCxnSpPr>
            <p:nvPr/>
          </p:nvCxnSpPr>
          <p:spPr>
            <a:xfrm>
              <a:off x="10049565"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B367FD4F-8FB3-47BA-A55A-9D2CDE676111}"/>
                </a:ext>
              </a:extLst>
            </p:cNvPr>
            <p:cNvCxnSpPr>
              <a:cxnSpLocks/>
            </p:cNvCxnSpPr>
            <p:nvPr/>
          </p:nvCxnSpPr>
          <p:spPr>
            <a:xfrm>
              <a:off x="1049776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6ED02CFE-C632-4BCF-92FE-6E4995C1F6AF}"/>
                </a:ext>
              </a:extLst>
            </p:cNvPr>
            <p:cNvCxnSpPr>
              <a:cxnSpLocks/>
              <a:stCxn id="23" idx="2"/>
              <a:endCxn id="146" idx="0"/>
            </p:cNvCxnSpPr>
            <p:nvPr/>
          </p:nvCxnSpPr>
          <p:spPr>
            <a:xfrm>
              <a:off x="10617464" y="999660"/>
              <a:ext cx="7455" cy="5399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Connector: Elbow 152">
              <a:extLst>
                <a:ext uri="{FF2B5EF4-FFF2-40B4-BE49-F238E27FC236}">
                  <a16:creationId xmlns:a16="http://schemas.microsoft.com/office/drawing/2014/main" id="{9E1EC498-2781-4C41-9D99-8D2BB32F1324}"/>
                </a:ext>
              </a:extLst>
            </p:cNvPr>
            <p:cNvCxnSpPr>
              <a:cxnSpLocks/>
              <a:stCxn id="23" idx="3"/>
            </p:cNvCxnSpPr>
            <p:nvPr/>
          </p:nvCxnSpPr>
          <p:spPr>
            <a:xfrm>
              <a:off x="11239652" y="590679"/>
              <a:ext cx="342570" cy="2809048"/>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A2E2EF18-85E0-49B3-9D63-4505AF9FF2B2}"/>
                </a:ext>
              </a:extLst>
            </p:cNvPr>
            <p:cNvSpPr/>
            <p:nvPr/>
          </p:nvSpPr>
          <p:spPr>
            <a:xfrm rot="16200000">
              <a:off x="11020636" y="3761682"/>
              <a:ext cx="1003007" cy="2821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Rec Bus</a:t>
              </a:r>
              <a:endParaRPr lang="en-US" sz="1200">
                <a:solidFill>
                  <a:schemeClr val="tx1"/>
                </a:solidFill>
              </a:endParaRPr>
            </a:p>
          </p:txBody>
        </p:sp>
        <p:cxnSp>
          <p:nvCxnSpPr>
            <p:cNvPr id="155" name="Connector: Elbow 154">
              <a:extLst>
                <a:ext uri="{FF2B5EF4-FFF2-40B4-BE49-F238E27FC236}">
                  <a16:creationId xmlns:a16="http://schemas.microsoft.com/office/drawing/2014/main" id="{47697B59-AECC-42AB-8B8C-81E562169D77}"/>
                </a:ext>
              </a:extLst>
            </p:cNvPr>
            <p:cNvCxnSpPr>
              <a:cxnSpLocks/>
              <a:endCxn id="145" idx="3"/>
            </p:cNvCxnSpPr>
            <p:nvPr/>
          </p:nvCxnSpPr>
          <p:spPr>
            <a:xfrm rot="16200000" flipV="1">
              <a:off x="10748158" y="2719795"/>
              <a:ext cx="773644" cy="586219"/>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F9A7E591-3E60-469B-BB53-A256AFB0EA3E}"/>
              </a:ext>
            </a:extLst>
          </p:cNvPr>
          <p:cNvGrpSpPr/>
          <p:nvPr/>
        </p:nvGrpSpPr>
        <p:grpSpPr>
          <a:xfrm>
            <a:off x="7720517" y="2866693"/>
            <a:ext cx="3244517" cy="2965694"/>
            <a:chOff x="7119193" y="2970865"/>
            <a:chExt cx="3244517" cy="2965694"/>
          </a:xfrm>
        </p:grpSpPr>
        <p:sp>
          <p:nvSpPr>
            <p:cNvPr id="157" name="Oval 156">
              <a:extLst>
                <a:ext uri="{FF2B5EF4-FFF2-40B4-BE49-F238E27FC236}">
                  <a16:creationId xmlns:a16="http://schemas.microsoft.com/office/drawing/2014/main" id="{1F2CA560-5077-4BA1-9883-8A52FE91E18F}"/>
                </a:ext>
              </a:extLst>
            </p:cNvPr>
            <p:cNvSpPr/>
            <p:nvPr/>
          </p:nvSpPr>
          <p:spPr>
            <a:xfrm>
              <a:off x="9810569" y="3581668"/>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a:t>
              </a:r>
              <a:endParaRPr lang="en-US" sz="3200" b="1">
                <a:solidFill>
                  <a:schemeClr val="tx1"/>
                </a:solidFill>
              </a:endParaRPr>
            </a:p>
          </p:txBody>
        </p:sp>
        <p:sp>
          <p:nvSpPr>
            <p:cNvPr id="158" name="Oval 157">
              <a:extLst>
                <a:ext uri="{FF2B5EF4-FFF2-40B4-BE49-F238E27FC236}">
                  <a16:creationId xmlns:a16="http://schemas.microsoft.com/office/drawing/2014/main" id="{274F29A8-DDF2-459F-AD34-28174508BEF2}"/>
                </a:ext>
              </a:extLst>
            </p:cNvPr>
            <p:cNvSpPr/>
            <p:nvPr/>
          </p:nvSpPr>
          <p:spPr>
            <a:xfrm>
              <a:off x="9814494" y="4206480"/>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59" name="Rectangle 158">
              <a:extLst>
                <a:ext uri="{FF2B5EF4-FFF2-40B4-BE49-F238E27FC236}">
                  <a16:creationId xmlns:a16="http://schemas.microsoft.com/office/drawing/2014/main" id="{4962A7E4-283F-415A-865F-B69900FDEC3A}"/>
                </a:ext>
              </a:extLst>
            </p:cNvPr>
            <p:cNvSpPr/>
            <p:nvPr/>
          </p:nvSpPr>
          <p:spPr>
            <a:xfrm>
              <a:off x="9603420" y="2970865"/>
              <a:ext cx="296193"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160" name="Freeform: Shape 159">
              <a:extLst>
                <a:ext uri="{FF2B5EF4-FFF2-40B4-BE49-F238E27FC236}">
                  <a16:creationId xmlns:a16="http://schemas.microsoft.com/office/drawing/2014/main" id="{D7BA46ED-969B-4084-9BB7-D814DF79B7B0}"/>
                </a:ext>
              </a:extLst>
            </p:cNvPr>
            <p:cNvSpPr/>
            <p:nvPr/>
          </p:nvSpPr>
          <p:spPr>
            <a:xfrm>
              <a:off x="9630107" y="3294080"/>
              <a:ext cx="238845" cy="365760"/>
            </a:xfrm>
            <a:custGeom>
              <a:avLst/>
              <a:gdLst>
                <a:gd name="connsiteX0" fmla="*/ 20208 w 199278"/>
                <a:gd name="connsiteY0" fmla="*/ 0 h 350520"/>
                <a:gd name="connsiteX1" fmla="*/ 16398 w 199278"/>
                <a:gd name="connsiteY1" fmla="*/ 180975 h 350520"/>
                <a:gd name="connsiteX2" fmla="*/ 199278 w 199278"/>
                <a:gd name="connsiteY2" fmla="*/ 350520 h 350520"/>
              </a:gdLst>
              <a:ahLst/>
              <a:cxnLst>
                <a:cxn ang="0">
                  <a:pos x="connsiteX0" y="connsiteY0"/>
                </a:cxn>
                <a:cxn ang="0">
                  <a:pos x="connsiteX1" y="connsiteY1"/>
                </a:cxn>
                <a:cxn ang="0">
                  <a:pos x="connsiteX2" y="connsiteY2"/>
                </a:cxn>
              </a:cxnLst>
              <a:rect l="l" t="t" r="r" b="b"/>
              <a:pathLst>
                <a:path w="199278" h="350520">
                  <a:moveTo>
                    <a:pt x="20208" y="0"/>
                  </a:moveTo>
                  <a:cubicBezTo>
                    <a:pt x="3380" y="61277"/>
                    <a:pt x="-13447" y="122555"/>
                    <a:pt x="16398" y="180975"/>
                  </a:cubicBezTo>
                  <a:cubicBezTo>
                    <a:pt x="46243" y="239395"/>
                    <a:pt x="122760" y="294957"/>
                    <a:pt x="199278" y="35052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0C3AEC1-12D6-45B7-9079-B3DE26784DE4}"/>
                </a:ext>
              </a:extLst>
            </p:cNvPr>
            <p:cNvSpPr/>
            <p:nvPr/>
          </p:nvSpPr>
          <p:spPr>
            <a:xfrm>
              <a:off x="9706614" y="3916680"/>
              <a:ext cx="156206" cy="365760"/>
            </a:xfrm>
            <a:custGeom>
              <a:avLst/>
              <a:gdLst>
                <a:gd name="connsiteX0" fmla="*/ 147430 w 167750"/>
                <a:gd name="connsiteY0" fmla="*/ 0 h 365760"/>
                <a:gd name="connsiteX1" fmla="*/ 110 w 167750"/>
                <a:gd name="connsiteY1" fmla="*/ 180340 h 365760"/>
                <a:gd name="connsiteX2" fmla="*/ 167750 w 167750"/>
                <a:gd name="connsiteY2" fmla="*/ 365760 h 365760"/>
              </a:gdLst>
              <a:ahLst/>
              <a:cxnLst>
                <a:cxn ang="0">
                  <a:pos x="connsiteX0" y="connsiteY0"/>
                </a:cxn>
                <a:cxn ang="0">
                  <a:pos x="connsiteX1" y="connsiteY1"/>
                </a:cxn>
                <a:cxn ang="0">
                  <a:pos x="connsiteX2" y="connsiteY2"/>
                </a:cxn>
              </a:cxnLst>
              <a:rect l="l" t="t" r="r" b="b"/>
              <a:pathLst>
                <a:path w="167750" h="365760">
                  <a:moveTo>
                    <a:pt x="147430" y="0"/>
                  </a:moveTo>
                  <a:cubicBezTo>
                    <a:pt x="72076" y="59690"/>
                    <a:pt x="-3277" y="119380"/>
                    <a:pt x="110" y="180340"/>
                  </a:cubicBezTo>
                  <a:cubicBezTo>
                    <a:pt x="3497" y="241300"/>
                    <a:pt x="85623" y="303530"/>
                    <a:pt x="167750" y="36576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782ACA3-6459-4DDD-A959-A099A55F5C23}"/>
                </a:ext>
              </a:extLst>
            </p:cNvPr>
            <p:cNvSpPr/>
            <p:nvPr/>
          </p:nvSpPr>
          <p:spPr>
            <a:xfrm>
              <a:off x="9534294" y="5595379"/>
              <a:ext cx="365319"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O</a:t>
              </a:r>
            </a:p>
          </p:txBody>
        </p:sp>
        <p:sp>
          <p:nvSpPr>
            <p:cNvPr id="163" name="Freeform: Shape 162">
              <a:extLst>
                <a:ext uri="{FF2B5EF4-FFF2-40B4-BE49-F238E27FC236}">
                  <a16:creationId xmlns:a16="http://schemas.microsoft.com/office/drawing/2014/main" id="{A7AD9124-6738-48E2-BFDC-35AE485D5EFD}"/>
                </a:ext>
              </a:extLst>
            </p:cNvPr>
            <p:cNvSpPr/>
            <p:nvPr/>
          </p:nvSpPr>
          <p:spPr>
            <a:xfrm flipH="1">
              <a:off x="9686035" y="4550436"/>
              <a:ext cx="200898" cy="1050799"/>
            </a:xfrm>
            <a:custGeom>
              <a:avLst/>
              <a:gdLst>
                <a:gd name="connsiteX0" fmla="*/ 0 w 181231"/>
                <a:gd name="connsiteY0" fmla="*/ 0 h 1082040"/>
                <a:gd name="connsiteX1" fmla="*/ 157480 w 181231"/>
                <a:gd name="connsiteY1" fmla="*/ 264160 h 1082040"/>
                <a:gd name="connsiteX2" fmla="*/ 177800 w 181231"/>
                <a:gd name="connsiteY2" fmla="*/ 1082040 h 1082040"/>
              </a:gdLst>
              <a:ahLst/>
              <a:cxnLst>
                <a:cxn ang="0">
                  <a:pos x="connsiteX0" y="connsiteY0"/>
                </a:cxn>
                <a:cxn ang="0">
                  <a:pos x="connsiteX1" y="connsiteY1"/>
                </a:cxn>
                <a:cxn ang="0">
                  <a:pos x="connsiteX2" y="connsiteY2"/>
                </a:cxn>
              </a:cxnLst>
              <a:rect l="l" t="t" r="r" b="b"/>
              <a:pathLst>
                <a:path w="181231" h="1082040">
                  <a:moveTo>
                    <a:pt x="0" y="0"/>
                  </a:moveTo>
                  <a:cubicBezTo>
                    <a:pt x="63923" y="41910"/>
                    <a:pt x="127847" y="83820"/>
                    <a:pt x="157480" y="264160"/>
                  </a:cubicBezTo>
                  <a:cubicBezTo>
                    <a:pt x="187113" y="444500"/>
                    <a:pt x="182456" y="763270"/>
                    <a:pt x="177800" y="108204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E11246B7-A57C-460C-A4AC-4775F875389D}"/>
                </a:ext>
              </a:extLst>
            </p:cNvPr>
            <p:cNvSpPr/>
            <p:nvPr/>
          </p:nvSpPr>
          <p:spPr>
            <a:xfrm>
              <a:off x="7119193" y="3003370"/>
              <a:ext cx="929388" cy="284879"/>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NORM2</a:t>
              </a:r>
            </a:p>
          </p:txBody>
        </p:sp>
        <p:sp>
          <p:nvSpPr>
            <p:cNvPr id="165" name="Freeform: Shape 164">
              <a:extLst>
                <a:ext uri="{FF2B5EF4-FFF2-40B4-BE49-F238E27FC236}">
                  <a16:creationId xmlns:a16="http://schemas.microsoft.com/office/drawing/2014/main" id="{F18E22A5-1F95-44B0-BCA0-464C2F0FFEC9}"/>
                </a:ext>
              </a:extLst>
            </p:cNvPr>
            <p:cNvSpPr/>
            <p:nvPr/>
          </p:nvSpPr>
          <p:spPr>
            <a:xfrm>
              <a:off x="7697410" y="3283260"/>
              <a:ext cx="184718" cy="1599636"/>
            </a:xfrm>
            <a:custGeom>
              <a:avLst/>
              <a:gdLst>
                <a:gd name="connsiteX0" fmla="*/ 1838 w 184718"/>
                <a:gd name="connsiteY0" fmla="*/ 0 h 1591056"/>
                <a:gd name="connsiteX1" fmla="*/ 26222 w 184718"/>
                <a:gd name="connsiteY1" fmla="*/ 1310640 h 1591056"/>
                <a:gd name="connsiteX2" fmla="*/ 184718 w 184718"/>
                <a:gd name="connsiteY2" fmla="*/ 1591056 h 1591056"/>
              </a:gdLst>
              <a:ahLst/>
              <a:cxnLst>
                <a:cxn ang="0">
                  <a:pos x="connsiteX0" y="connsiteY0"/>
                </a:cxn>
                <a:cxn ang="0">
                  <a:pos x="connsiteX1" y="connsiteY1"/>
                </a:cxn>
                <a:cxn ang="0">
                  <a:pos x="connsiteX2" y="connsiteY2"/>
                </a:cxn>
              </a:cxnLst>
              <a:rect l="l" t="t" r="r" b="b"/>
              <a:pathLst>
                <a:path w="184718" h="1591056">
                  <a:moveTo>
                    <a:pt x="1838" y="0"/>
                  </a:moveTo>
                  <a:cubicBezTo>
                    <a:pt x="-1210" y="522732"/>
                    <a:pt x="-4258" y="1045464"/>
                    <a:pt x="26222" y="1310640"/>
                  </a:cubicBezTo>
                  <a:cubicBezTo>
                    <a:pt x="56702" y="1575816"/>
                    <a:pt x="120710" y="1583436"/>
                    <a:pt x="184718" y="1591056"/>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DDBE4C02-1096-46DE-908F-C4B1E0436746}"/>
                </a:ext>
              </a:extLst>
            </p:cNvPr>
            <p:cNvSpPr/>
            <p:nvPr/>
          </p:nvSpPr>
          <p:spPr>
            <a:xfrm>
              <a:off x="7839567" y="4831625"/>
              <a:ext cx="185545" cy="185545"/>
            </a:xfrm>
            <a:prstGeom prst="ellipse">
              <a:avLst/>
            </a:prstGeom>
            <a:solidFill>
              <a:srgbClr val="BC8F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a:solidFill>
                    <a:schemeClr val="tx1"/>
                  </a:solidFill>
                </a:rPr>
                <a:t>√</a:t>
              </a:r>
              <a:endParaRPr lang="en-US" sz="1400" b="1">
                <a:solidFill>
                  <a:schemeClr val="tx1"/>
                </a:solidFill>
              </a:endParaRPr>
            </a:p>
          </p:txBody>
        </p:sp>
        <p:sp>
          <p:nvSpPr>
            <p:cNvPr id="167" name="Rectangle 166">
              <a:extLst>
                <a:ext uri="{FF2B5EF4-FFF2-40B4-BE49-F238E27FC236}">
                  <a16:creationId xmlns:a16="http://schemas.microsoft.com/office/drawing/2014/main" id="{5EEF6339-8B4E-442D-9225-4BB1BFCCCE88}"/>
                </a:ext>
              </a:extLst>
            </p:cNvPr>
            <p:cNvSpPr/>
            <p:nvPr/>
          </p:nvSpPr>
          <p:spPr>
            <a:xfrm>
              <a:off x="7601397" y="5602362"/>
              <a:ext cx="64766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INV</a:t>
              </a:r>
            </a:p>
          </p:txBody>
        </p:sp>
        <p:sp>
          <p:nvSpPr>
            <p:cNvPr id="168" name="Freeform: Shape 167">
              <a:extLst>
                <a:ext uri="{FF2B5EF4-FFF2-40B4-BE49-F238E27FC236}">
                  <a16:creationId xmlns:a16="http://schemas.microsoft.com/office/drawing/2014/main" id="{96B3E605-3ED1-4524-B036-E913B0792DD3}"/>
                </a:ext>
              </a:extLst>
            </p:cNvPr>
            <p:cNvSpPr/>
            <p:nvPr/>
          </p:nvSpPr>
          <p:spPr>
            <a:xfrm flipH="1">
              <a:off x="7733118" y="5183167"/>
              <a:ext cx="158693" cy="413385"/>
            </a:xfrm>
            <a:custGeom>
              <a:avLst/>
              <a:gdLst>
                <a:gd name="connsiteX0" fmla="*/ 0 w 194631"/>
                <a:gd name="connsiteY0" fmla="*/ 0 h 413385"/>
                <a:gd name="connsiteX1" fmla="*/ 163830 w 194631"/>
                <a:gd name="connsiteY1" fmla="*/ 156210 h 413385"/>
                <a:gd name="connsiteX2" fmla="*/ 194310 w 194631"/>
                <a:gd name="connsiteY2" fmla="*/ 413385 h 413385"/>
              </a:gdLst>
              <a:ahLst/>
              <a:cxnLst>
                <a:cxn ang="0">
                  <a:pos x="connsiteX0" y="connsiteY0"/>
                </a:cxn>
                <a:cxn ang="0">
                  <a:pos x="connsiteX1" y="connsiteY1"/>
                </a:cxn>
                <a:cxn ang="0">
                  <a:pos x="connsiteX2" y="connsiteY2"/>
                </a:cxn>
              </a:cxnLst>
              <a:rect l="l" t="t" r="r" b="b"/>
              <a:pathLst>
                <a:path w="194631" h="413385">
                  <a:moveTo>
                    <a:pt x="0" y="0"/>
                  </a:moveTo>
                  <a:cubicBezTo>
                    <a:pt x="65722" y="43656"/>
                    <a:pt x="131445" y="87313"/>
                    <a:pt x="163830" y="156210"/>
                  </a:cubicBezTo>
                  <a:cubicBezTo>
                    <a:pt x="196215" y="225107"/>
                    <a:pt x="195262" y="319246"/>
                    <a:pt x="194310" y="4133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0F02C07C-CE83-4325-844C-E339875155A8}"/>
                </a:ext>
              </a:extLst>
            </p:cNvPr>
            <p:cNvSpPr/>
            <p:nvPr/>
          </p:nvSpPr>
          <p:spPr>
            <a:xfrm>
              <a:off x="8508724" y="3576238"/>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a:t>
              </a:r>
              <a:endParaRPr lang="en-US" sz="3200" b="1">
                <a:solidFill>
                  <a:schemeClr val="tx1"/>
                </a:solidFill>
              </a:endParaRPr>
            </a:p>
          </p:txBody>
        </p:sp>
        <p:sp>
          <p:nvSpPr>
            <p:cNvPr id="170" name="Freeform: Shape 169">
              <a:extLst>
                <a:ext uri="{FF2B5EF4-FFF2-40B4-BE49-F238E27FC236}">
                  <a16:creationId xmlns:a16="http://schemas.microsoft.com/office/drawing/2014/main" id="{083621BD-A789-4517-AE76-A1C23BC81760}"/>
                </a:ext>
              </a:extLst>
            </p:cNvPr>
            <p:cNvSpPr/>
            <p:nvPr/>
          </p:nvSpPr>
          <p:spPr>
            <a:xfrm>
              <a:off x="8370468" y="3264344"/>
              <a:ext cx="188815" cy="350520"/>
            </a:xfrm>
            <a:custGeom>
              <a:avLst/>
              <a:gdLst>
                <a:gd name="connsiteX0" fmla="*/ 20208 w 199278"/>
                <a:gd name="connsiteY0" fmla="*/ 0 h 350520"/>
                <a:gd name="connsiteX1" fmla="*/ 16398 w 199278"/>
                <a:gd name="connsiteY1" fmla="*/ 180975 h 350520"/>
                <a:gd name="connsiteX2" fmla="*/ 199278 w 199278"/>
                <a:gd name="connsiteY2" fmla="*/ 350520 h 350520"/>
              </a:gdLst>
              <a:ahLst/>
              <a:cxnLst>
                <a:cxn ang="0">
                  <a:pos x="connsiteX0" y="connsiteY0"/>
                </a:cxn>
                <a:cxn ang="0">
                  <a:pos x="connsiteX1" y="connsiteY1"/>
                </a:cxn>
                <a:cxn ang="0">
                  <a:pos x="connsiteX2" y="connsiteY2"/>
                </a:cxn>
              </a:cxnLst>
              <a:rect l="l" t="t" r="r" b="b"/>
              <a:pathLst>
                <a:path w="199278" h="350520">
                  <a:moveTo>
                    <a:pt x="20208" y="0"/>
                  </a:moveTo>
                  <a:cubicBezTo>
                    <a:pt x="3380" y="61277"/>
                    <a:pt x="-13447" y="122555"/>
                    <a:pt x="16398" y="180975"/>
                  </a:cubicBezTo>
                  <a:cubicBezTo>
                    <a:pt x="46243" y="239395"/>
                    <a:pt x="122760" y="294957"/>
                    <a:pt x="199278" y="35052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AA5AEC74-B39B-4FA1-99D5-6494390FA16B}"/>
                </a:ext>
              </a:extLst>
            </p:cNvPr>
            <p:cNvSpPr/>
            <p:nvPr/>
          </p:nvSpPr>
          <p:spPr>
            <a:xfrm>
              <a:off x="8278499" y="2980031"/>
              <a:ext cx="30172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p>
          </p:txBody>
        </p:sp>
        <p:sp>
          <p:nvSpPr>
            <p:cNvPr id="172" name="Rectangle 171">
              <a:extLst>
                <a:ext uri="{FF2B5EF4-FFF2-40B4-BE49-F238E27FC236}">
                  <a16:creationId xmlns:a16="http://schemas.microsoft.com/office/drawing/2014/main" id="{AA3EA452-E338-49DE-ACDD-30AA156038B2}"/>
                </a:ext>
              </a:extLst>
            </p:cNvPr>
            <p:cNvSpPr/>
            <p:nvPr/>
          </p:nvSpPr>
          <p:spPr>
            <a:xfrm>
              <a:off x="8866728" y="2982385"/>
              <a:ext cx="30172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p>
          </p:txBody>
        </p:sp>
        <p:sp>
          <p:nvSpPr>
            <p:cNvPr id="173" name="Freeform: Shape 172">
              <a:extLst>
                <a:ext uri="{FF2B5EF4-FFF2-40B4-BE49-F238E27FC236}">
                  <a16:creationId xmlns:a16="http://schemas.microsoft.com/office/drawing/2014/main" id="{EEF6C207-DEF6-420E-BE20-4554986A260F}"/>
                </a:ext>
              </a:extLst>
            </p:cNvPr>
            <p:cNvSpPr/>
            <p:nvPr/>
          </p:nvSpPr>
          <p:spPr>
            <a:xfrm flipH="1">
              <a:off x="8854919" y="3299438"/>
              <a:ext cx="181888" cy="350520"/>
            </a:xfrm>
            <a:custGeom>
              <a:avLst/>
              <a:gdLst>
                <a:gd name="connsiteX0" fmla="*/ 20208 w 199278"/>
                <a:gd name="connsiteY0" fmla="*/ 0 h 350520"/>
                <a:gd name="connsiteX1" fmla="*/ 16398 w 199278"/>
                <a:gd name="connsiteY1" fmla="*/ 180975 h 350520"/>
                <a:gd name="connsiteX2" fmla="*/ 199278 w 199278"/>
                <a:gd name="connsiteY2" fmla="*/ 350520 h 350520"/>
              </a:gdLst>
              <a:ahLst/>
              <a:cxnLst>
                <a:cxn ang="0">
                  <a:pos x="connsiteX0" y="connsiteY0"/>
                </a:cxn>
                <a:cxn ang="0">
                  <a:pos x="connsiteX1" y="connsiteY1"/>
                </a:cxn>
                <a:cxn ang="0">
                  <a:pos x="connsiteX2" y="connsiteY2"/>
                </a:cxn>
              </a:cxnLst>
              <a:rect l="l" t="t" r="r" b="b"/>
              <a:pathLst>
                <a:path w="199278" h="350520">
                  <a:moveTo>
                    <a:pt x="20208" y="0"/>
                  </a:moveTo>
                  <a:cubicBezTo>
                    <a:pt x="3380" y="61277"/>
                    <a:pt x="-13447" y="122555"/>
                    <a:pt x="16398" y="180975"/>
                  </a:cubicBezTo>
                  <a:cubicBezTo>
                    <a:pt x="46243" y="239395"/>
                    <a:pt x="122760" y="294957"/>
                    <a:pt x="199278" y="35052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B5BDF2F5-6001-4AE3-B462-665582A7C9AF}"/>
                </a:ext>
              </a:extLst>
            </p:cNvPr>
            <p:cNvSpPr/>
            <p:nvPr/>
          </p:nvSpPr>
          <p:spPr>
            <a:xfrm>
              <a:off x="8858653" y="3906878"/>
              <a:ext cx="180919" cy="1720378"/>
            </a:xfrm>
            <a:custGeom>
              <a:avLst/>
              <a:gdLst>
                <a:gd name="connsiteX0" fmla="*/ 0 w 181231"/>
                <a:gd name="connsiteY0" fmla="*/ 0 h 1082040"/>
                <a:gd name="connsiteX1" fmla="*/ 157480 w 181231"/>
                <a:gd name="connsiteY1" fmla="*/ 264160 h 1082040"/>
                <a:gd name="connsiteX2" fmla="*/ 177800 w 181231"/>
                <a:gd name="connsiteY2" fmla="*/ 1082040 h 1082040"/>
              </a:gdLst>
              <a:ahLst/>
              <a:cxnLst>
                <a:cxn ang="0">
                  <a:pos x="connsiteX0" y="connsiteY0"/>
                </a:cxn>
                <a:cxn ang="0">
                  <a:pos x="connsiteX1" y="connsiteY1"/>
                </a:cxn>
                <a:cxn ang="0">
                  <a:pos x="connsiteX2" y="connsiteY2"/>
                </a:cxn>
              </a:cxnLst>
              <a:rect l="l" t="t" r="r" b="b"/>
              <a:pathLst>
                <a:path w="181231" h="1082040">
                  <a:moveTo>
                    <a:pt x="0" y="0"/>
                  </a:moveTo>
                  <a:cubicBezTo>
                    <a:pt x="63923" y="41910"/>
                    <a:pt x="127847" y="83820"/>
                    <a:pt x="157480" y="264160"/>
                  </a:cubicBezTo>
                  <a:cubicBezTo>
                    <a:pt x="187113" y="444500"/>
                    <a:pt x="182456" y="763270"/>
                    <a:pt x="177800" y="108204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9C98CB4B-AAEA-4A50-905C-EC1ECD96EE9A}"/>
                </a:ext>
              </a:extLst>
            </p:cNvPr>
            <p:cNvSpPr/>
            <p:nvPr/>
          </p:nvSpPr>
          <p:spPr>
            <a:xfrm>
              <a:off x="8903640" y="5607697"/>
              <a:ext cx="363014"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176" name="Freeform: Shape 175">
              <a:extLst>
                <a:ext uri="{FF2B5EF4-FFF2-40B4-BE49-F238E27FC236}">
                  <a16:creationId xmlns:a16="http://schemas.microsoft.com/office/drawing/2014/main" id="{B466FE8B-6E47-420A-8E15-DBD92709253C}"/>
                </a:ext>
              </a:extLst>
            </p:cNvPr>
            <p:cNvSpPr/>
            <p:nvPr/>
          </p:nvSpPr>
          <p:spPr>
            <a:xfrm>
              <a:off x="9666352" y="3294079"/>
              <a:ext cx="238845" cy="324376"/>
            </a:xfrm>
            <a:custGeom>
              <a:avLst/>
              <a:gdLst>
                <a:gd name="connsiteX0" fmla="*/ 20208 w 199278"/>
                <a:gd name="connsiteY0" fmla="*/ 0 h 350520"/>
                <a:gd name="connsiteX1" fmla="*/ 16398 w 199278"/>
                <a:gd name="connsiteY1" fmla="*/ 180975 h 350520"/>
                <a:gd name="connsiteX2" fmla="*/ 199278 w 199278"/>
                <a:gd name="connsiteY2" fmla="*/ 350520 h 350520"/>
              </a:gdLst>
              <a:ahLst/>
              <a:cxnLst>
                <a:cxn ang="0">
                  <a:pos x="connsiteX0" y="connsiteY0"/>
                </a:cxn>
                <a:cxn ang="0">
                  <a:pos x="connsiteX1" y="connsiteY1"/>
                </a:cxn>
                <a:cxn ang="0">
                  <a:pos x="connsiteX2" y="connsiteY2"/>
                </a:cxn>
              </a:cxnLst>
              <a:rect l="l" t="t" r="r" b="b"/>
              <a:pathLst>
                <a:path w="199278" h="350520">
                  <a:moveTo>
                    <a:pt x="20208" y="0"/>
                  </a:moveTo>
                  <a:cubicBezTo>
                    <a:pt x="3380" y="61277"/>
                    <a:pt x="-13447" y="122555"/>
                    <a:pt x="16398" y="180975"/>
                  </a:cubicBezTo>
                  <a:cubicBezTo>
                    <a:pt x="46243" y="239395"/>
                    <a:pt x="122760" y="294957"/>
                    <a:pt x="199278" y="35052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5B6BA980-2A61-467D-9B21-B1A45A7D3BBA}"/>
                </a:ext>
              </a:extLst>
            </p:cNvPr>
            <p:cNvSpPr/>
            <p:nvPr/>
          </p:nvSpPr>
          <p:spPr>
            <a:xfrm>
              <a:off x="10067517" y="2988798"/>
              <a:ext cx="296193"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a:t>
              </a:r>
            </a:p>
          </p:txBody>
        </p:sp>
        <p:sp>
          <p:nvSpPr>
            <p:cNvPr id="178" name="Freeform: Shape 177">
              <a:extLst>
                <a:ext uri="{FF2B5EF4-FFF2-40B4-BE49-F238E27FC236}">
                  <a16:creationId xmlns:a16="http://schemas.microsoft.com/office/drawing/2014/main" id="{23007872-E5E1-44F6-A911-FB161630A3D7}"/>
                </a:ext>
              </a:extLst>
            </p:cNvPr>
            <p:cNvSpPr/>
            <p:nvPr/>
          </p:nvSpPr>
          <p:spPr>
            <a:xfrm flipH="1">
              <a:off x="10152683" y="3296632"/>
              <a:ext cx="199508" cy="974152"/>
            </a:xfrm>
            <a:custGeom>
              <a:avLst/>
              <a:gdLst>
                <a:gd name="connsiteX0" fmla="*/ 1838 w 184718"/>
                <a:gd name="connsiteY0" fmla="*/ 0 h 1591056"/>
                <a:gd name="connsiteX1" fmla="*/ 26222 w 184718"/>
                <a:gd name="connsiteY1" fmla="*/ 1310640 h 1591056"/>
                <a:gd name="connsiteX2" fmla="*/ 184718 w 184718"/>
                <a:gd name="connsiteY2" fmla="*/ 1591056 h 1591056"/>
              </a:gdLst>
              <a:ahLst/>
              <a:cxnLst>
                <a:cxn ang="0">
                  <a:pos x="connsiteX0" y="connsiteY0"/>
                </a:cxn>
                <a:cxn ang="0">
                  <a:pos x="connsiteX1" y="connsiteY1"/>
                </a:cxn>
                <a:cxn ang="0">
                  <a:pos x="connsiteX2" y="connsiteY2"/>
                </a:cxn>
              </a:cxnLst>
              <a:rect l="l" t="t" r="r" b="b"/>
              <a:pathLst>
                <a:path w="184718" h="1591056">
                  <a:moveTo>
                    <a:pt x="1838" y="0"/>
                  </a:moveTo>
                  <a:cubicBezTo>
                    <a:pt x="-1210" y="522732"/>
                    <a:pt x="-4258" y="1045464"/>
                    <a:pt x="26222" y="1310640"/>
                  </a:cubicBezTo>
                  <a:cubicBezTo>
                    <a:pt x="56702" y="1575816"/>
                    <a:pt x="120710" y="1583436"/>
                    <a:pt x="184718" y="1591056"/>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EF48634-4EFA-4F8B-9176-CFD2E264B910}"/>
                </a:ext>
              </a:extLst>
            </p:cNvPr>
            <p:cNvSpPr/>
            <p:nvPr/>
          </p:nvSpPr>
          <p:spPr>
            <a:xfrm>
              <a:off x="7884099" y="5045336"/>
              <a:ext cx="185545" cy="185545"/>
            </a:xfrm>
            <a:prstGeom prst="ellipse">
              <a:avLst/>
            </a:prstGeom>
            <a:solidFill>
              <a:srgbClr val="BC8F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solidFill>
                    <a:schemeClr val="tx1"/>
                  </a:solidFill>
                </a:rPr>
                <a:t>/</a:t>
              </a:r>
            </a:p>
          </p:txBody>
        </p:sp>
        <p:sp>
          <p:nvSpPr>
            <p:cNvPr id="180" name="Freeform: Shape 179">
              <a:extLst>
                <a:ext uri="{FF2B5EF4-FFF2-40B4-BE49-F238E27FC236}">
                  <a16:creationId xmlns:a16="http://schemas.microsoft.com/office/drawing/2014/main" id="{DEF7FD17-69D9-4BA7-BABC-25C90B91E98A}"/>
                </a:ext>
              </a:extLst>
            </p:cNvPr>
            <p:cNvSpPr/>
            <p:nvPr/>
          </p:nvSpPr>
          <p:spPr>
            <a:xfrm>
              <a:off x="8025765" y="4893945"/>
              <a:ext cx="88037" cy="194310"/>
            </a:xfrm>
            <a:custGeom>
              <a:avLst/>
              <a:gdLst>
                <a:gd name="connsiteX0" fmla="*/ 0 w 88037"/>
                <a:gd name="connsiteY0" fmla="*/ 0 h 194310"/>
                <a:gd name="connsiteX1" fmla="*/ 87630 w 88037"/>
                <a:gd name="connsiteY1" fmla="*/ 62865 h 194310"/>
                <a:gd name="connsiteX2" fmla="*/ 26670 w 88037"/>
                <a:gd name="connsiteY2" fmla="*/ 194310 h 194310"/>
              </a:gdLst>
              <a:ahLst/>
              <a:cxnLst>
                <a:cxn ang="0">
                  <a:pos x="connsiteX0" y="connsiteY0"/>
                </a:cxn>
                <a:cxn ang="0">
                  <a:pos x="connsiteX1" y="connsiteY1"/>
                </a:cxn>
                <a:cxn ang="0">
                  <a:pos x="connsiteX2" y="connsiteY2"/>
                </a:cxn>
              </a:cxnLst>
              <a:rect l="l" t="t" r="r" b="b"/>
              <a:pathLst>
                <a:path w="88037" h="194310">
                  <a:moveTo>
                    <a:pt x="0" y="0"/>
                  </a:moveTo>
                  <a:cubicBezTo>
                    <a:pt x="41592" y="15240"/>
                    <a:pt x="83185" y="30480"/>
                    <a:pt x="87630" y="62865"/>
                  </a:cubicBezTo>
                  <a:cubicBezTo>
                    <a:pt x="92075" y="95250"/>
                    <a:pt x="59372" y="144780"/>
                    <a:pt x="26670" y="194310"/>
                  </a:cubicBezTo>
                </a:path>
              </a:pathLst>
            </a:custGeom>
            <a:noFill/>
            <a:ln w="2540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Content Placeholder 2">
            <a:extLst>
              <a:ext uri="{FF2B5EF4-FFF2-40B4-BE49-F238E27FC236}">
                <a16:creationId xmlns:a16="http://schemas.microsoft.com/office/drawing/2014/main" id="{99B2A8C8-038E-4A5D-B3B0-6F0249A7C9E3}"/>
              </a:ext>
            </a:extLst>
          </p:cNvPr>
          <p:cNvSpPr>
            <a:spLocks noGrp="1"/>
          </p:cNvSpPr>
          <p:nvPr>
            <p:ph idx="1"/>
          </p:nvPr>
        </p:nvSpPr>
        <p:spPr>
          <a:xfrm>
            <a:off x="172442" y="1881934"/>
            <a:ext cx="7411577" cy="1548727"/>
          </a:xfrm>
        </p:spPr>
        <p:txBody>
          <a:bodyPr>
            <a:normAutofit/>
          </a:bodyPr>
          <a:lstStyle/>
          <a:p>
            <a:pPr marL="285750" indent="-285750">
              <a:buFont typeface="Arial" panose="020B0604020202020204" pitchFamily="34" charset="0"/>
              <a:buChar char="•"/>
            </a:pPr>
            <a:r>
              <a:rPr lang="en-US" sz="2800" dirty="0">
                <a:solidFill>
                  <a:schemeClr val="tx1">
                    <a:lumMod val="95000"/>
                    <a:lumOff val="5000"/>
                  </a:schemeClr>
                </a:solidFill>
                <a:latin typeface="Consolas" panose="020B0609020204030204" pitchFamily="49" charset="0"/>
              </a:rPr>
              <a:t>SS_RECURRENCE(</a:t>
            </a:r>
            <a:r>
              <a:rPr lang="en-US" sz="2800" dirty="0" err="1">
                <a:solidFill>
                  <a:srgbClr val="FF0000"/>
                </a:solidFill>
                <a:latin typeface="Consolas" panose="020B0609020204030204" pitchFamily="49" charset="0"/>
              </a:rPr>
              <a:t>o_port</a:t>
            </a:r>
            <a:r>
              <a:rPr lang="en-US" sz="2800" dirty="0">
                <a:solidFill>
                  <a:schemeClr val="tx1">
                    <a:lumMod val="95000"/>
                    <a:lumOff val="5000"/>
                  </a:schemeClr>
                </a:solidFill>
                <a:latin typeface="Consolas" panose="020B0609020204030204" pitchFamily="49" charset="0"/>
              </a:rPr>
              <a:t>, </a:t>
            </a:r>
            <a:r>
              <a:rPr lang="en-US" sz="2800" dirty="0" err="1">
                <a:solidFill>
                  <a:schemeClr val="accent6">
                    <a:lumMod val="75000"/>
                  </a:schemeClr>
                </a:solidFill>
                <a:latin typeface="Consolas" panose="020B0609020204030204" pitchFamily="49" charset="0"/>
              </a:rPr>
              <a:t>i_port</a:t>
            </a:r>
            <a:r>
              <a:rPr lang="en-US" sz="2800" dirty="0">
                <a:solidFill>
                  <a:schemeClr val="tx1">
                    <a:lumMod val="95000"/>
                    <a:lumOff val="5000"/>
                  </a:schemeClr>
                </a:solidFill>
                <a:latin typeface="Consolas" panose="020B0609020204030204" pitchFamily="49" charset="0"/>
              </a:rPr>
              <a:t>, </a:t>
            </a:r>
            <a:r>
              <a:rPr lang="en-US" sz="2800" dirty="0">
                <a:solidFill>
                  <a:schemeClr val="accent1"/>
                </a:solidFill>
                <a:latin typeface="Consolas" panose="020B0609020204030204" pitchFamily="49" charset="0"/>
              </a:rPr>
              <a:t>n</a:t>
            </a:r>
            <a:r>
              <a:rPr lang="en-US" sz="2800" dirty="0">
                <a:solidFill>
                  <a:schemeClr val="tx1">
                    <a:lumMod val="95000"/>
                    <a:lumOff val="5000"/>
                  </a:schemeClr>
                </a:solidFill>
                <a:latin typeface="Consolas" panose="020B0609020204030204" pitchFamily="49" charset="0"/>
              </a:rPr>
              <a:t>)</a:t>
            </a:r>
          </a:p>
          <a:p>
            <a:pPr marL="742950" lvl="1" indent="-285750"/>
            <a:r>
              <a:rPr lang="en-US" sz="3200" dirty="0">
                <a:solidFill>
                  <a:schemeClr val="tx1">
                    <a:lumMod val="95000"/>
                    <a:lumOff val="5000"/>
                  </a:schemeClr>
                </a:solidFill>
              </a:rPr>
              <a:t>Forward </a:t>
            </a:r>
            <a:r>
              <a:rPr lang="en-US" sz="3200" dirty="0">
                <a:solidFill>
                  <a:schemeClr val="accent1"/>
                </a:solidFill>
              </a:rPr>
              <a:t>n </a:t>
            </a:r>
            <a:r>
              <a:rPr lang="en-US" sz="3200" dirty="0"/>
              <a:t>values produced by</a:t>
            </a:r>
            <a:r>
              <a:rPr lang="en-US" sz="3200" dirty="0">
                <a:solidFill>
                  <a:schemeClr val="accent1"/>
                </a:solidFill>
              </a:rPr>
              <a:t> </a:t>
            </a:r>
            <a:r>
              <a:rPr lang="en-US" sz="3200" dirty="0" err="1">
                <a:solidFill>
                  <a:srgbClr val="FF0000"/>
                </a:solidFill>
              </a:rPr>
              <a:t>o_port</a:t>
            </a:r>
            <a:r>
              <a:rPr lang="en-US" sz="3200" dirty="0">
                <a:solidFill>
                  <a:srgbClr val="FF0000"/>
                </a:solidFill>
              </a:rPr>
              <a:t> </a:t>
            </a:r>
            <a:r>
              <a:rPr lang="en-US" sz="3200" dirty="0">
                <a:solidFill>
                  <a:schemeClr val="tx1">
                    <a:lumMod val="95000"/>
                    <a:lumOff val="5000"/>
                  </a:schemeClr>
                </a:solidFill>
              </a:rPr>
              <a:t>to the </a:t>
            </a:r>
            <a:r>
              <a:rPr lang="en-US" sz="3200" dirty="0" err="1">
                <a:solidFill>
                  <a:schemeClr val="accent6">
                    <a:lumMod val="75000"/>
                  </a:schemeClr>
                </a:solidFill>
              </a:rPr>
              <a:t>i_port</a:t>
            </a:r>
            <a:endParaRPr lang="en-US" sz="3200" dirty="0">
              <a:solidFill>
                <a:srgbClr val="FF0000"/>
              </a:solidFill>
            </a:endParaRPr>
          </a:p>
        </p:txBody>
      </p:sp>
      <p:sp>
        <p:nvSpPr>
          <p:cNvPr id="6" name="Content Placeholder 2">
            <a:extLst>
              <a:ext uri="{FF2B5EF4-FFF2-40B4-BE49-F238E27FC236}">
                <a16:creationId xmlns:a16="http://schemas.microsoft.com/office/drawing/2014/main" id="{7CFC699A-C682-40A5-9DEF-C30E48FB575B}"/>
              </a:ext>
            </a:extLst>
          </p:cNvPr>
          <p:cNvSpPr txBox="1">
            <a:spLocks/>
          </p:cNvSpPr>
          <p:nvPr/>
        </p:nvSpPr>
        <p:spPr>
          <a:xfrm>
            <a:off x="29624" y="3921656"/>
            <a:ext cx="8108467" cy="234024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Consolas" panose="020B0609020204030204" pitchFamily="49" charset="0"/>
              </a:rPr>
              <a:t>SS_LINEAR_READ(</a:t>
            </a:r>
            <a:r>
              <a:rPr lang="en-US" altLang="zh-CN" sz="2400" dirty="0" err="1">
                <a:latin typeface="Consolas" panose="020B0609020204030204" pitchFamily="49" charset="0"/>
              </a:rPr>
              <a:t>P_compute_A</a:t>
            </a:r>
            <a:r>
              <a:rPr lang="en-US" altLang="zh-CN" sz="2400" dirty="0">
                <a:latin typeface="Consolas" panose="020B0609020204030204" pitchFamily="49" charset="0"/>
              </a:rPr>
              <a:t>, a, n * 8);</a:t>
            </a:r>
            <a:endParaRPr lang="en-US" sz="2400" dirty="0">
              <a:latin typeface="Consolas" panose="020B0609020204030204" pitchFamily="49" charset="0"/>
            </a:endParaRPr>
          </a:p>
          <a:p>
            <a:pPr marL="0" indent="0">
              <a:buNone/>
            </a:pPr>
            <a:r>
              <a:rPr lang="en-US" sz="2400" dirty="0">
                <a:latin typeface="Consolas" panose="020B0609020204030204" pitchFamily="49" charset="0"/>
              </a:rPr>
              <a:t>SS_CONST(</a:t>
            </a:r>
            <a:r>
              <a:rPr lang="en-US" sz="2400" dirty="0" err="1">
                <a:latin typeface="Consolas" panose="020B0609020204030204" pitchFamily="49" charset="0"/>
              </a:rPr>
              <a:t>P_compute_B</a:t>
            </a:r>
            <a:r>
              <a:rPr lang="en-US" sz="2400" dirty="0">
                <a:latin typeface="Consolas" panose="020B0609020204030204" pitchFamily="49" charset="0"/>
              </a:rPr>
              <a:t>, 1, n-1);</a:t>
            </a:r>
          </a:p>
          <a:p>
            <a:pPr marL="0" indent="0">
              <a:buNone/>
            </a:pPr>
            <a:r>
              <a:rPr lang="en-US" sz="2400" dirty="0">
                <a:latin typeface="Consolas" panose="020B0609020204030204" pitchFamily="49" charset="0"/>
              </a:rPr>
              <a:t>SS_CONST(</a:t>
            </a:r>
            <a:r>
              <a:rPr lang="en-US" sz="2400" dirty="0" err="1">
                <a:latin typeface="Consolas" panose="020B0609020204030204" pitchFamily="49" charset="0"/>
              </a:rPr>
              <a:t>P_compute_B</a:t>
            </a:r>
            <a:r>
              <a:rPr lang="en-US" sz="2400" dirty="0">
                <a:latin typeface="Consolas" panose="020B0609020204030204" pitchFamily="49" charset="0"/>
              </a:rPr>
              <a:t>, 0, 1);</a:t>
            </a:r>
          </a:p>
          <a:p>
            <a:pPr marL="0" indent="0">
              <a:buNone/>
            </a:pPr>
            <a:r>
              <a:rPr lang="en-US" sz="2400" b="1" dirty="0">
                <a:latin typeface="Consolas" panose="020B0609020204030204" pitchFamily="49" charset="0"/>
              </a:rPr>
              <a:t>SS_RECURRENCE(</a:t>
            </a:r>
            <a:r>
              <a:rPr lang="en-US" sz="2400" b="1" dirty="0" err="1">
                <a:solidFill>
                  <a:srgbClr val="FF0000"/>
                </a:solidFill>
                <a:latin typeface="Consolas" panose="020B0609020204030204" pitchFamily="49" charset="0"/>
              </a:rPr>
              <a:t>P_compute_O</a:t>
            </a:r>
            <a:r>
              <a:rPr lang="en-US" sz="2400" b="1" dirty="0">
                <a:latin typeface="Consolas" panose="020B0609020204030204" pitchFamily="49" charset="0"/>
              </a:rPr>
              <a:t>, </a:t>
            </a:r>
            <a:r>
              <a:rPr lang="en-US" sz="2400" b="1" dirty="0">
                <a:solidFill>
                  <a:schemeClr val="accent6">
                    <a:lumMod val="75000"/>
                  </a:schemeClr>
                </a:solidFill>
                <a:latin typeface="Consolas" panose="020B0609020204030204" pitchFamily="49" charset="0"/>
              </a:rPr>
              <a:t>P_compute_NORM2</a:t>
            </a:r>
            <a:r>
              <a:rPr lang="en-US" sz="2400" b="1" dirty="0">
                <a:latin typeface="Consolas" panose="020B0609020204030204" pitchFamily="49" charset="0"/>
              </a:rPr>
              <a:t>, </a:t>
            </a:r>
            <a:r>
              <a:rPr lang="en-US" sz="2400" b="1" dirty="0">
                <a:solidFill>
                  <a:schemeClr val="accent1"/>
                </a:solidFill>
                <a:latin typeface="Consolas" panose="020B0609020204030204" pitchFamily="49" charset="0"/>
              </a:rPr>
              <a:t>1</a:t>
            </a:r>
            <a:r>
              <a:rPr lang="en-US" sz="2400" b="1" dirty="0">
                <a:latin typeface="Consolas" panose="020B0609020204030204" pitchFamily="49" charset="0"/>
              </a:rPr>
              <a:t>);</a:t>
            </a:r>
          </a:p>
          <a:p>
            <a:pPr marL="0" indent="0">
              <a:buNone/>
            </a:pPr>
            <a:r>
              <a:rPr lang="en-US" sz="2400" i="1" dirty="0">
                <a:latin typeface="Consolas" panose="020B0609020204030204" pitchFamily="49" charset="0"/>
              </a:rPr>
              <a:t>SS_RECURRENCE(</a:t>
            </a:r>
            <a:r>
              <a:rPr lang="en-US" sz="2400" i="1" dirty="0" err="1">
                <a:solidFill>
                  <a:srgbClr val="FF0000"/>
                </a:solidFill>
                <a:latin typeface="Consolas" panose="020B0609020204030204" pitchFamily="49" charset="0"/>
              </a:rPr>
              <a:t>P_compute_INV</a:t>
            </a:r>
            <a:r>
              <a:rPr lang="en-US" sz="2400" i="1" dirty="0">
                <a:latin typeface="Consolas" panose="020B0609020204030204" pitchFamily="49" charset="0"/>
              </a:rPr>
              <a:t>, </a:t>
            </a:r>
            <a:r>
              <a:rPr lang="en-US" sz="2400" i="1" dirty="0" err="1">
                <a:solidFill>
                  <a:schemeClr val="accent6">
                    <a:lumMod val="75000"/>
                  </a:schemeClr>
                </a:solidFill>
                <a:latin typeface="Consolas" panose="020B0609020204030204" pitchFamily="49" charset="0"/>
              </a:rPr>
              <a:t>P_compute_C</a:t>
            </a:r>
            <a:r>
              <a:rPr lang="en-US" sz="2400" i="1" dirty="0">
                <a:latin typeface="Consolas" panose="020B0609020204030204" pitchFamily="49" charset="0"/>
              </a:rPr>
              <a:t>,</a:t>
            </a:r>
            <a:r>
              <a:rPr lang="en-US" sz="2400" i="1" dirty="0">
                <a:solidFill>
                  <a:schemeClr val="accent1"/>
                </a:solidFill>
                <a:latin typeface="Consolas" panose="020B0609020204030204" pitchFamily="49" charset="0"/>
              </a:rPr>
              <a:t> 1</a:t>
            </a:r>
            <a:r>
              <a:rPr lang="en-US" sz="2400" i="1" dirty="0">
                <a:latin typeface="Consolas" panose="020B0609020204030204" pitchFamily="49" charset="0"/>
              </a:rPr>
              <a:t>);</a:t>
            </a:r>
          </a:p>
        </p:txBody>
      </p:sp>
      <p:sp>
        <p:nvSpPr>
          <p:cNvPr id="7" name="TextBox 6">
            <a:extLst>
              <a:ext uri="{FF2B5EF4-FFF2-40B4-BE49-F238E27FC236}">
                <a16:creationId xmlns:a16="http://schemas.microsoft.com/office/drawing/2014/main" id="{4B8894D7-FB44-4B86-AC7F-62D3A5CD192F}"/>
              </a:ext>
            </a:extLst>
          </p:cNvPr>
          <p:cNvSpPr txBox="1"/>
          <p:nvPr/>
        </p:nvSpPr>
        <p:spPr>
          <a:xfrm>
            <a:off x="10122" y="3394207"/>
            <a:ext cx="3748065" cy="461665"/>
          </a:xfrm>
          <a:prstGeom prst="rect">
            <a:avLst/>
          </a:prstGeom>
          <a:noFill/>
        </p:spPr>
        <p:txBody>
          <a:bodyPr wrap="square">
            <a:spAutoFit/>
          </a:bodyPr>
          <a:lstStyle/>
          <a:p>
            <a:r>
              <a:rPr lang="en-US" sz="2400" b="1" dirty="0">
                <a:effectLst/>
                <a:latin typeface="Microsoft YaHei" panose="020B0503020204020204" pitchFamily="34" charset="-122"/>
                <a:ea typeface="Microsoft YaHei" panose="020B0503020204020204" pitchFamily="34" charset="-122"/>
              </a:rPr>
              <a:t>⌨ Append main.cc</a:t>
            </a:r>
            <a:endParaRPr lang="en-US" sz="2400" b="1" dirty="0">
              <a:effectLst/>
              <a:latin typeface="Arial" panose="020B0604020202020204" pitchFamily="34" charset="0"/>
            </a:endParaRPr>
          </a:p>
        </p:txBody>
      </p:sp>
      <p:pic>
        <p:nvPicPr>
          <p:cNvPr id="12" name="Graphic 11" descr="Question Mark">
            <a:extLst>
              <a:ext uri="{FF2B5EF4-FFF2-40B4-BE49-F238E27FC236}">
                <a16:creationId xmlns:a16="http://schemas.microsoft.com/office/drawing/2014/main" id="{6ED8FA2A-7504-431A-82B6-62BF6A992A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1331" y="5589175"/>
            <a:ext cx="914400" cy="914400"/>
          </a:xfrm>
          <a:prstGeom prst="rect">
            <a:avLst/>
          </a:prstGeom>
        </p:spPr>
      </p:pic>
      <p:sp>
        <p:nvSpPr>
          <p:cNvPr id="182" name="Rectangle 181">
            <a:extLst>
              <a:ext uri="{FF2B5EF4-FFF2-40B4-BE49-F238E27FC236}">
                <a16:creationId xmlns:a16="http://schemas.microsoft.com/office/drawing/2014/main" id="{DA1E57B1-EB76-42A2-AF8B-003CC3B338B3}"/>
              </a:ext>
            </a:extLst>
          </p:cNvPr>
          <p:cNvSpPr/>
          <p:nvPr/>
        </p:nvSpPr>
        <p:spPr>
          <a:xfrm>
            <a:off x="11255707" y="3599050"/>
            <a:ext cx="700789" cy="1456933"/>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Tree>
    <p:extLst>
      <p:ext uri="{BB962C8B-B14F-4D97-AF65-F5344CB8AC3E}">
        <p14:creationId xmlns:p14="http://schemas.microsoft.com/office/powerpoint/2010/main" val="29224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0C064B-3645-4275-A81A-160F2DDCF420}"/>
              </a:ext>
            </a:extLst>
          </p:cNvPr>
          <p:cNvSpPr/>
          <p:nvPr/>
        </p:nvSpPr>
        <p:spPr>
          <a:xfrm>
            <a:off x="662945" y="3347432"/>
            <a:ext cx="4965898" cy="738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31C9D52-BF92-4A8F-89B3-8CB142C876CA}"/>
              </a:ext>
            </a:extLst>
          </p:cNvPr>
          <p:cNvSpPr/>
          <p:nvPr/>
        </p:nvSpPr>
        <p:spPr>
          <a:xfrm>
            <a:off x="662944" y="2979350"/>
            <a:ext cx="4964017" cy="3173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BF99D4E-574E-470D-9225-424CCEFD7A53}"/>
              </a:ext>
            </a:extLst>
          </p:cNvPr>
          <p:cNvSpPr/>
          <p:nvPr/>
        </p:nvSpPr>
        <p:spPr>
          <a:xfrm>
            <a:off x="662945" y="2188741"/>
            <a:ext cx="4965898" cy="738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1FC42-C078-4B33-A617-8DE6C8A9D413}"/>
              </a:ext>
            </a:extLst>
          </p:cNvPr>
          <p:cNvSpPr>
            <a:spLocks noGrp="1"/>
          </p:cNvSpPr>
          <p:nvPr>
            <p:ph type="title"/>
          </p:nvPr>
        </p:nvSpPr>
        <p:spPr>
          <a:xfrm>
            <a:off x="361037" y="58320"/>
            <a:ext cx="10753806" cy="1325563"/>
          </a:xfrm>
        </p:spPr>
        <p:txBody>
          <a:bodyPr/>
          <a:lstStyle/>
          <a:p>
            <a:r>
              <a:rPr lang="en-US"/>
              <a:t>Example 2: Vector Normalization</a:t>
            </a:r>
          </a:p>
        </p:txBody>
      </p:sp>
      <p:sp>
        <p:nvSpPr>
          <p:cNvPr id="4" name="Slide Number Placeholder 3">
            <a:extLst>
              <a:ext uri="{FF2B5EF4-FFF2-40B4-BE49-F238E27FC236}">
                <a16:creationId xmlns:a16="http://schemas.microsoft.com/office/drawing/2014/main" id="{7F6B0B26-AC72-4C6D-99B3-CF6F04D043D1}"/>
              </a:ext>
            </a:extLst>
          </p:cNvPr>
          <p:cNvSpPr>
            <a:spLocks noGrp="1"/>
          </p:cNvSpPr>
          <p:nvPr>
            <p:ph type="sldNum" sz="quarter" idx="12"/>
          </p:nvPr>
        </p:nvSpPr>
        <p:spPr/>
        <p:txBody>
          <a:bodyPr/>
          <a:lstStyle/>
          <a:p>
            <a:fld id="{EDF8450E-FDF9-4F41-A28F-AA4259C26FE6}" type="slidenum">
              <a:rPr lang="en-US" smtClean="0"/>
              <a:t>25</a:t>
            </a:fld>
            <a:endParaRPr lang="en-US"/>
          </a:p>
        </p:txBody>
      </p:sp>
      <p:sp>
        <p:nvSpPr>
          <p:cNvPr id="6" name="TextBox 5">
            <a:extLst>
              <a:ext uri="{FF2B5EF4-FFF2-40B4-BE49-F238E27FC236}">
                <a16:creationId xmlns:a16="http://schemas.microsoft.com/office/drawing/2014/main" id="{AF9CAC18-C004-48AE-AC87-75B52FCFCF54}"/>
              </a:ext>
            </a:extLst>
          </p:cNvPr>
          <p:cNvSpPr txBox="1"/>
          <p:nvPr/>
        </p:nvSpPr>
        <p:spPr>
          <a:xfrm>
            <a:off x="599868" y="1809292"/>
            <a:ext cx="5146594" cy="2308324"/>
          </a:xfrm>
          <a:prstGeom prst="rect">
            <a:avLst/>
          </a:prstGeom>
          <a:noFill/>
          <a:ln>
            <a:solidFill>
              <a:schemeClr val="tx1"/>
            </a:solidFill>
          </a:ln>
        </p:spPr>
        <p:txBody>
          <a:bodyPr wrap="square">
            <a:spAutoFit/>
          </a:bodyPr>
          <a:lstStyle/>
          <a:p>
            <a:r>
              <a:rPr lang="en-US" sz="2400" dirty="0">
                <a:ln>
                  <a:solidFill>
                    <a:schemeClr val="tx1"/>
                  </a:solidFill>
                </a:ln>
                <a:effectLst/>
                <a:latin typeface="Courier New" panose="02070309020205020404" pitchFamily="49" charset="0"/>
                <a:cs typeface="Courier New" panose="02070309020205020404" pitchFamily="49" charset="0"/>
              </a:rPr>
              <a:t>double norm = 0.0;</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for (int i = 0; i &lt; n; ++i)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  norm += a[i] * a[i];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norm = 1.0 / sqrt(norm);</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for (int i = 0; i &lt; n; ++i)</a:t>
            </a:r>
            <a:br>
              <a:rPr lang="en-US" sz="2400" dirty="0">
                <a:ln>
                  <a:solidFill>
                    <a:schemeClr val="tx1"/>
                  </a:solidFill>
                </a:ln>
                <a:effectLst/>
                <a:latin typeface="Courier New" panose="02070309020205020404" pitchFamily="49" charset="0"/>
                <a:cs typeface="Courier New" panose="02070309020205020404" pitchFamily="49" charset="0"/>
              </a:rPr>
            </a:br>
            <a:r>
              <a:rPr lang="en-US" sz="2400" dirty="0">
                <a:ln>
                  <a:solidFill>
                    <a:schemeClr val="tx1"/>
                  </a:solidFill>
                </a:ln>
                <a:effectLst/>
                <a:latin typeface="Courier New" panose="02070309020205020404" pitchFamily="49" charset="0"/>
                <a:cs typeface="Courier New" panose="02070309020205020404" pitchFamily="49" charset="0"/>
              </a:rPr>
              <a:t>  a[i] = a[i] * norm;</a:t>
            </a:r>
          </a:p>
        </p:txBody>
      </p:sp>
      <p:sp>
        <p:nvSpPr>
          <p:cNvPr id="60" name="Freeform: Shape 59">
            <a:extLst>
              <a:ext uri="{FF2B5EF4-FFF2-40B4-BE49-F238E27FC236}">
                <a16:creationId xmlns:a16="http://schemas.microsoft.com/office/drawing/2014/main" id="{E7DBE2E0-3A57-4F6B-9F4D-A116BA73E33A}"/>
              </a:ext>
            </a:extLst>
          </p:cNvPr>
          <p:cNvSpPr/>
          <p:nvPr/>
        </p:nvSpPr>
        <p:spPr>
          <a:xfrm>
            <a:off x="424499" y="2724681"/>
            <a:ext cx="622184" cy="399636"/>
          </a:xfrm>
          <a:custGeom>
            <a:avLst/>
            <a:gdLst>
              <a:gd name="connsiteX0" fmla="*/ 622184 w 622184"/>
              <a:gd name="connsiteY0" fmla="*/ 33876 h 519882"/>
              <a:gd name="connsiteX1" fmla="*/ 58304 w 622184"/>
              <a:gd name="connsiteY1" fmla="*/ 44036 h 519882"/>
              <a:gd name="connsiteX2" fmla="*/ 37984 w 622184"/>
              <a:gd name="connsiteY2" fmla="*/ 465676 h 519882"/>
              <a:gd name="connsiteX3" fmla="*/ 236104 w 622184"/>
              <a:gd name="connsiteY3" fmla="*/ 501236 h 519882"/>
            </a:gdLst>
            <a:ahLst/>
            <a:cxnLst>
              <a:cxn ang="0">
                <a:pos x="connsiteX0" y="connsiteY0"/>
              </a:cxn>
              <a:cxn ang="0">
                <a:pos x="connsiteX1" y="connsiteY1"/>
              </a:cxn>
              <a:cxn ang="0">
                <a:pos x="connsiteX2" y="connsiteY2"/>
              </a:cxn>
              <a:cxn ang="0">
                <a:pos x="connsiteX3" y="connsiteY3"/>
              </a:cxn>
            </a:cxnLst>
            <a:rect l="l" t="t" r="r" b="b"/>
            <a:pathLst>
              <a:path w="622184" h="519882">
                <a:moveTo>
                  <a:pt x="622184" y="33876"/>
                </a:moveTo>
                <a:cubicBezTo>
                  <a:pt x="388927" y="2972"/>
                  <a:pt x="155671" y="-27931"/>
                  <a:pt x="58304" y="44036"/>
                </a:cubicBezTo>
                <a:cubicBezTo>
                  <a:pt x="-39063" y="116003"/>
                  <a:pt x="8351" y="389476"/>
                  <a:pt x="37984" y="465676"/>
                </a:cubicBezTo>
                <a:cubicBezTo>
                  <a:pt x="67617" y="541876"/>
                  <a:pt x="151860" y="521556"/>
                  <a:pt x="236104" y="501236"/>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C2CF7324-88C1-4DC7-BE92-17379F653932}"/>
              </a:ext>
            </a:extLst>
          </p:cNvPr>
          <p:cNvSpPr/>
          <p:nvPr/>
        </p:nvSpPr>
        <p:spPr>
          <a:xfrm>
            <a:off x="408385" y="3197104"/>
            <a:ext cx="643378" cy="689235"/>
          </a:xfrm>
          <a:custGeom>
            <a:avLst/>
            <a:gdLst>
              <a:gd name="connsiteX0" fmla="*/ 272538 w 643378"/>
              <a:gd name="connsiteY0" fmla="*/ 3413 h 689235"/>
              <a:gd name="connsiteX1" fmla="*/ 43938 w 643378"/>
              <a:gd name="connsiteY1" fmla="*/ 89773 h 689235"/>
              <a:gd name="connsiteX2" fmla="*/ 59178 w 643378"/>
              <a:gd name="connsiteY2" fmla="*/ 602853 h 689235"/>
              <a:gd name="connsiteX3" fmla="*/ 643378 w 643378"/>
              <a:gd name="connsiteY3" fmla="*/ 684133 h 689235"/>
            </a:gdLst>
            <a:ahLst/>
            <a:cxnLst>
              <a:cxn ang="0">
                <a:pos x="connsiteX0" y="connsiteY0"/>
              </a:cxn>
              <a:cxn ang="0">
                <a:pos x="connsiteX1" y="connsiteY1"/>
              </a:cxn>
              <a:cxn ang="0">
                <a:pos x="connsiteX2" y="connsiteY2"/>
              </a:cxn>
              <a:cxn ang="0">
                <a:pos x="connsiteX3" y="connsiteY3"/>
              </a:cxn>
            </a:cxnLst>
            <a:rect l="l" t="t" r="r" b="b"/>
            <a:pathLst>
              <a:path w="643378" h="689235">
                <a:moveTo>
                  <a:pt x="272538" y="3413"/>
                </a:moveTo>
                <a:cubicBezTo>
                  <a:pt x="176018" y="-3361"/>
                  <a:pt x="79498" y="-10134"/>
                  <a:pt x="43938" y="89773"/>
                </a:cubicBezTo>
                <a:cubicBezTo>
                  <a:pt x="8378" y="189680"/>
                  <a:pt x="-40729" y="503793"/>
                  <a:pt x="59178" y="602853"/>
                </a:cubicBezTo>
                <a:cubicBezTo>
                  <a:pt x="159085" y="701913"/>
                  <a:pt x="401231" y="693023"/>
                  <a:pt x="643378" y="684133"/>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B53C903-3A5A-4F9E-933E-3BC523708075}"/>
              </a:ext>
            </a:extLst>
          </p:cNvPr>
          <p:cNvSpPr txBox="1"/>
          <p:nvPr/>
        </p:nvSpPr>
        <p:spPr>
          <a:xfrm>
            <a:off x="117361" y="2663925"/>
            <a:ext cx="407286" cy="400110"/>
          </a:xfrm>
          <a:prstGeom prst="rect">
            <a:avLst/>
          </a:prstGeom>
          <a:noFill/>
        </p:spPr>
        <p:txBody>
          <a:bodyPr wrap="square" rtlCol="0">
            <a:spAutoFit/>
          </a:bodyPr>
          <a:lstStyle/>
          <a:p>
            <a:r>
              <a:rPr lang="en-US" sz="2000" b="0" i="0">
                <a:solidFill>
                  <a:srgbClr val="000000"/>
                </a:solidFill>
                <a:effectLst/>
                <a:latin typeface="Arial" panose="020B0604020202020204" pitchFamily="34" charset="0"/>
              </a:rPr>
              <a:t>❷</a:t>
            </a:r>
            <a:endParaRPr lang="en-US" sz="2000" b="1"/>
          </a:p>
        </p:txBody>
      </p:sp>
      <p:sp>
        <p:nvSpPr>
          <p:cNvPr id="38" name="TextBox 37">
            <a:extLst>
              <a:ext uri="{FF2B5EF4-FFF2-40B4-BE49-F238E27FC236}">
                <a16:creationId xmlns:a16="http://schemas.microsoft.com/office/drawing/2014/main" id="{F9909E81-9A4F-4607-BA30-89C07AD4B305}"/>
              </a:ext>
            </a:extLst>
          </p:cNvPr>
          <p:cNvSpPr txBox="1"/>
          <p:nvPr/>
        </p:nvSpPr>
        <p:spPr>
          <a:xfrm>
            <a:off x="4598502" y="2537157"/>
            <a:ext cx="407286" cy="400110"/>
          </a:xfrm>
          <a:prstGeom prst="rect">
            <a:avLst/>
          </a:prstGeom>
          <a:noFill/>
        </p:spPr>
        <p:txBody>
          <a:bodyPr wrap="square" rtlCol="0">
            <a:spAutoFit/>
          </a:bodyPr>
          <a:lstStyle/>
          <a:p>
            <a:r>
              <a:rPr lang="en-US" sz="2000"/>
              <a:t>❶</a:t>
            </a:r>
            <a:endParaRPr lang="en-US" sz="2000" b="1"/>
          </a:p>
        </p:txBody>
      </p:sp>
      <p:sp>
        <p:nvSpPr>
          <p:cNvPr id="64" name="TextBox 63">
            <a:extLst>
              <a:ext uri="{FF2B5EF4-FFF2-40B4-BE49-F238E27FC236}">
                <a16:creationId xmlns:a16="http://schemas.microsoft.com/office/drawing/2014/main" id="{8C065143-56B1-493A-B00E-19A827FE478C}"/>
              </a:ext>
            </a:extLst>
          </p:cNvPr>
          <p:cNvSpPr txBox="1"/>
          <p:nvPr/>
        </p:nvSpPr>
        <p:spPr>
          <a:xfrm>
            <a:off x="1816793" y="4921308"/>
            <a:ext cx="9073914" cy="523220"/>
          </a:xfrm>
          <a:prstGeom prst="rect">
            <a:avLst/>
          </a:prstGeom>
          <a:noFill/>
        </p:spPr>
        <p:txBody>
          <a:bodyPr wrap="square" rtlCol="0">
            <a:spAutoFit/>
          </a:bodyPr>
          <a:lstStyle/>
          <a:p>
            <a:r>
              <a:rPr lang="en-US" sz="2800" b="0" i="0">
                <a:solidFill>
                  <a:srgbClr val="000000"/>
                </a:solidFill>
                <a:effectLst/>
                <a:latin typeface="Arial" panose="020B0604020202020204" pitchFamily="34" charset="0"/>
              </a:rPr>
              <a:t>❸</a:t>
            </a:r>
            <a:r>
              <a:rPr lang="en-US" sz="2800" b="0" i="0">
                <a:solidFill>
                  <a:srgbClr val="000000"/>
                </a:solidFill>
                <a:effectLst/>
              </a:rPr>
              <a:t> the produce norm is </a:t>
            </a:r>
            <a:r>
              <a:rPr lang="en-US" sz="2800" b="1" i="0">
                <a:solidFill>
                  <a:srgbClr val="000000"/>
                </a:solidFill>
                <a:effectLst/>
              </a:rPr>
              <a:t>reused n times</a:t>
            </a:r>
            <a:r>
              <a:rPr lang="en-US" sz="2800" b="0" i="0">
                <a:solidFill>
                  <a:srgbClr val="000000"/>
                </a:solidFill>
                <a:effectLst/>
              </a:rPr>
              <a:t>.</a:t>
            </a:r>
          </a:p>
        </p:txBody>
      </p:sp>
      <p:sp>
        <p:nvSpPr>
          <p:cNvPr id="66" name="TextBox 65">
            <a:extLst>
              <a:ext uri="{FF2B5EF4-FFF2-40B4-BE49-F238E27FC236}">
                <a16:creationId xmlns:a16="http://schemas.microsoft.com/office/drawing/2014/main" id="{F2473D42-6EE2-496A-9238-931129DCBF5B}"/>
              </a:ext>
            </a:extLst>
          </p:cNvPr>
          <p:cNvSpPr txBox="1"/>
          <p:nvPr/>
        </p:nvSpPr>
        <p:spPr>
          <a:xfrm>
            <a:off x="94034" y="3301582"/>
            <a:ext cx="454725" cy="400110"/>
          </a:xfrm>
          <a:prstGeom prst="rect">
            <a:avLst/>
          </a:prstGeom>
          <a:noFill/>
        </p:spPr>
        <p:txBody>
          <a:bodyPr wrap="square">
            <a:spAutoFit/>
          </a:bodyPr>
          <a:lstStyle/>
          <a:p>
            <a:r>
              <a:rPr lang="en-US" sz="2000" b="0" i="0">
                <a:solidFill>
                  <a:srgbClr val="000000"/>
                </a:solidFill>
                <a:effectLst/>
                <a:latin typeface="Arial" panose="020B0604020202020204" pitchFamily="34" charset="0"/>
              </a:rPr>
              <a:t>❸</a:t>
            </a:r>
            <a:endParaRPr lang="en-US" sz="2000"/>
          </a:p>
        </p:txBody>
      </p:sp>
      <p:sp>
        <p:nvSpPr>
          <p:cNvPr id="143" name="Cloud 142">
            <a:extLst>
              <a:ext uri="{FF2B5EF4-FFF2-40B4-BE49-F238E27FC236}">
                <a16:creationId xmlns:a16="http://schemas.microsoft.com/office/drawing/2014/main" id="{30A8408E-DA22-484A-8627-A29CB5FEAD36}"/>
              </a:ext>
            </a:extLst>
          </p:cNvPr>
          <p:cNvSpPr/>
          <p:nvPr/>
        </p:nvSpPr>
        <p:spPr>
          <a:xfrm>
            <a:off x="6853562" y="1744339"/>
            <a:ext cx="4261282" cy="286317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AA87CBE-8092-4837-823F-C0D41E32DCF8}"/>
              </a:ext>
            </a:extLst>
          </p:cNvPr>
          <p:cNvSpPr/>
          <p:nvPr/>
        </p:nvSpPr>
        <p:spPr>
          <a:xfrm>
            <a:off x="7529117" y="2196911"/>
            <a:ext cx="411480"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8" name="Rectangle 67">
            <a:extLst>
              <a:ext uri="{FF2B5EF4-FFF2-40B4-BE49-F238E27FC236}">
                <a16:creationId xmlns:a16="http://schemas.microsoft.com/office/drawing/2014/main" id="{6F8D76F8-BAA2-443A-A960-3FF269BA660C}"/>
              </a:ext>
            </a:extLst>
          </p:cNvPr>
          <p:cNvSpPr/>
          <p:nvPr/>
        </p:nvSpPr>
        <p:spPr>
          <a:xfrm>
            <a:off x="8683827" y="2167763"/>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70" name="Straight Arrow Connector 69">
            <a:extLst>
              <a:ext uri="{FF2B5EF4-FFF2-40B4-BE49-F238E27FC236}">
                <a16:creationId xmlns:a16="http://schemas.microsoft.com/office/drawing/2014/main" id="{3165A337-BACD-4FEB-B066-09B19AAD762D}"/>
              </a:ext>
            </a:extLst>
          </p:cNvPr>
          <p:cNvCxnSpPr>
            <a:cxnSpLocks/>
            <a:stCxn id="68" idx="2"/>
            <a:endCxn id="104" idx="0"/>
          </p:cNvCxnSpPr>
          <p:nvPr/>
        </p:nvCxnSpPr>
        <p:spPr>
          <a:xfrm>
            <a:off x="8879086" y="2496625"/>
            <a:ext cx="2200" cy="2058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0A919D1-10C7-452F-BBB5-225956CE50C3}"/>
              </a:ext>
            </a:extLst>
          </p:cNvPr>
          <p:cNvSpPr/>
          <p:nvPr/>
        </p:nvSpPr>
        <p:spPr>
          <a:xfrm>
            <a:off x="7940597" y="3925867"/>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72" name="Straight Arrow Connector 71">
            <a:extLst>
              <a:ext uri="{FF2B5EF4-FFF2-40B4-BE49-F238E27FC236}">
                <a16:creationId xmlns:a16="http://schemas.microsoft.com/office/drawing/2014/main" id="{E439C828-0542-4795-93C4-0DD0724FC107}"/>
              </a:ext>
            </a:extLst>
          </p:cNvPr>
          <p:cNvCxnSpPr>
            <a:cxnSpLocks/>
            <a:stCxn id="85" idx="5"/>
            <a:endCxn id="71" idx="0"/>
          </p:cNvCxnSpPr>
          <p:nvPr/>
        </p:nvCxnSpPr>
        <p:spPr>
          <a:xfrm>
            <a:off x="7884804" y="3729759"/>
            <a:ext cx="251052" cy="1961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D1984226-EA79-4D38-9039-4CC0E80BAFE4}"/>
              </a:ext>
            </a:extLst>
          </p:cNvPr>
          <p:cNvSpPr/>
          <p:nvPr/>
        </p:nvSpPr>
        <p:spPr>
          <a:xfrm>
            <a:off x="7533584" y="2764196"/>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a:t>
            </a:r>
            <a:endParaRPr lang="en-US" sz="3200" b="1">
              <a:solidFill>
                <a:schemeClr val="tx1"/>
              </a:solidFill>
            </a:endParaRPr>
          </a:p>
        </p:txBody>
      </p:sp>
      <p:cxnSp>
        <p:nvCxnSpPr>
          <p:cNvPr id="82" name="Straight Arrow Connector 81">
            <a:extLst>
              <a:ext uri="{FF2B5EF4-FFF2-40B4-BE49-F238E27FC236}">
                <a16:creationId xmlns:a16="http://schemas.microsoft.com/office/drawing/2014/main" id="{6E9EA23E-1C75-4FDC-B5B8-C18F45A7B3D5}"/>
              </a:ext>
            </a:extLst>
          </p:cNvPr>
          <p:cNvCxnSpPr>
            <a:cxnSpLocks/>
            <a:stCxn id="73" idx="4"/>
            <a:endCxn id="85" idx="0"/>
          </p:cNvCxnSpPr>
          <p:nvPr/>
        </p:nvCxnSpPr>
        <p:spPr>
          <a:xfrm>
            <a:off x="7739324" y="3175676"/>
            <a:ext cx="0" cy="2028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531769A1-E196-4649-BBC3-86E8B9DA9ABD}"/>
              </a:ext>
            </a:extLst>
          </p:cNvPr>
          <p:cNvSpPr/>
          <p:nvPr/>
        </p:nvSpPr>
        <p:spPr>
          <a:xfrm>
            <a:off x="7533584" y="3378539"/>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92" name="Connector: Curved 91">
            <a:extLst>
              <a:ext uri="{FF2B5EF4-FFF2-40B4-BE49-F238E27FC236}">
                <a16:creationId xmlns:a16="http://schemas.microsoft.com/office/drawing/2014/main" id="{AD9A18B1-CE54-450C-8A85-07BC764DA0F4}"/>
              </a:ext>
            </a:extLst>
          </p:cNvPr>
          <p:cNvCxnSpPr>
            <a:cxnSpLocks/>
            <a:stCxn id="85" idx="7"/>
            <a:endCxn id="85" idx="6"/>
          </p:cNvCxnSpPr>
          <p:nvPr/>
        </p:nvCxnSpPr>
        <p:spPr>
          <a:xfrm rot="16200000" flipH="1">
            <a:off x="7842194" y="3481409"/>
            <a:ext cx="145480" cy="60260"/>
          </a:xfrm>
          <a:prstGeom prst="curvedConnector4">
            <a:avLst>
              <a:gd name="adj1" fmla="val -117371"/>
              <a:gd name="adj2" fmla="val 479356"/>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37B00FB3-4FD8-4BC6-AFAF-D3ADFBD55E32}"/>
              </a:ext>
            </a:extLst>
          </p:cNvPr>
          <p:cNvCxnSpPr>
            <a:cxnSpLocks/>
            <a:stCxn id="68" idx="1"/>
            <a:endCxn id="71" idx="3"/>
          </p:cNvCxnSpPr>
          <p:nvPr/>
        </p:nvCxnSpPr>
        <p:spPr>
          <a:xfrm rot="10800000" flipV="1">
            <a:off x="8331115" y="2332194"/>
            <a:ext cx="352713" cy="1758104"/>
          </a:xfrm>
          <a:prstGeom prst="curvedConnector3">
            <a:avLst>
              <a:gd name="adj1" fmla="val 50000"/>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E1560759-C32F-4A6D-9796-10243209069C}"/>
              </a:ext>
            </a:extLst>
          </p:cNvPr>
          <p:cNvSpPr/>
          <p:nvPr/>
        </p:nvSpPr>
        <p:spPr>
          <a:xfrm>
            <a:off x="8675546" y="2702524"/>
            <a:ext cx="411480" cy="411480"/>
          </a:xfrm>
          <a:prstGeom prst="ellipse">
            <a:avLst/>
          </a:prstGeom>
          <a:solidFill>
            <a:srgbClr val="BC8F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b="1">
                <a:solidFill>
                  <a:schemeClr val="tx1"/>
                </a:solidFill>
              </a:rPr>
              <a:t>√</a:t>
            </a:r>
            <a:endParaRPr lang="en-US" sz="2800" b="1">
              <a:solidFill>
                <a:schemeClr val="tx1"/>
              </a:solidFill>
            </a:endParaRPr>
          </a:p>
        </p:txBody>
      </p:sp>
      <p:cxnSp>
        <p:nvCxnSpPr>
          <p:cNvPr id="107" name="Straight Arrow Connector 106">
            <a:extLst>
              <a:ext uri="{FF2B5EF4-FFF2-40B4-BE49-F238E27FC236}">
                <a16:creationId xmlns:a16="http://schemas.microsoft.com/office/drawing/2014/main" id="{D4D7D73E-0B30-4D11-BA1D-B1829E20E819}"/>
              </a:ext>
            </a:extLst>
          </p:cNvPr>
          <p:cNvCxnSpPr>
            <a:cxnSpLocks/>
            <a:stCxn id="405" idx="4"/>
            <a:endCxn id="110" idx="0"/>
          </p:cNvCxnSpPr>
          <p:nvPr/>
        </p:nvCxnSpPr>
        <p:spPr>
          <a:xfrm>
            <a:off x="8881789" y="3708059"/>
            <a:ext cx="0" cy="1806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ACDE99C5-00B1-4E9D-B437-A082D450EF37}"/>
              </a:ext>
            </a:extLst>
          </p:cNvPr>
          <p:cNvSpPr/>
          <p:nvPr/>
        </p:nvSpPr>
        <p:spPr>
          <a:xfrm>
            <a:off x="8686530" y="3888729"/>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117" name="Straight Arrow Connector 116">
            <a:extLst>
              <a:ext uri="{FF2B5EF4-FFF2-40B4-BE49-F238E27FC236}">
                <a16:creationId xmlns:a16="http://schemas.microsoft.com/office/drawing/2014/main" id="{BEAD71FE-E119-4FC7-91F3-0F678E5ABD5E}"/>
              </a:ext>
            </a:extLst>
          </p:cNvPr>
          <p:cNvCxnSpPr>
            <a:cxnSpLocks/>
            <a:stCxn id="118" idx="2"/>
            <a:endCxn id="119" idx="7"/>
          </p:cNvCxnSpPr>
          <p:nvPr/>
        </p:nvCxnSpPr>
        <p:spPr>
          <a:xfrm flipH="1">
            <a:off x="10314062" y="2647233"/>
            <a:ext cx="314283" cy="3162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7C3BAF8B-DE89-4CCD-8354-5360A64AAAFE}"/>
              </a:ext>
            </a:extLst>
          </p:cNvPr>
          <p:cNvSpPr/>
          <p:nvPr/>
        </p:nvSpPr>
        <p:spPr>
          <a:xfrm>
            <a:off x="10433086" y="2318371"/>
            <a:ext cx="39051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9" name="Oval 118">
            <a:extLst>
              <a:ext uri="{FF2B5EF4-FFF2-40B4-BE49-F238E27FC236}">
                <a16:creationId xmlns:a16="http://schemas.microsoft.com/office/drawing/2014/main" id="{125FC674-1750-4DB1-86C2-6F5E45868854}"/>
              </a:ext>
            </a:extLst>
          </p:cNvPr>
          <p:cNvSpPr/>
          <p:nvPr/>
        </p:nvSpPr>
        <p:spPr>
          <a:xfrm>
            <a:off x="9962842" y="2903194"/>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a:t>
            </a:r>
            <a:endParaRPr lang="en-US" sz="3200" b="1">
              <a:solidFill>
                <a:schemeClr val="tx1"/>
              </a:solidFill>
            </a:endParaRPr>
          </a:p>
        </p:txBody>
      </p:sp>
      <p:sp>
        <p:nvSpPr>
          <p:cNvPr id="127" name="Rectangle 126">
            <a:extLst>
              <a:ext uri="{FF2B5EF4-FFF2-40B4-BE49-F238E27FC236}">
                <a16:creationId xmlns:a16="http://schemas.microsoft.com/office/drawing/2014/main" id="{32232DBC-9208-4109-8EA6-86093841B8BE}"/>
              </a:ext>
            </a:extLst>
          </p:cNvPr>
          <p:cNvSpPr/>
          <p:nvPr/>
        </p:nvSpPr>
        <p:spPr>
          <a:xfrm>
            <a:off x="9473926" y="2317127"/>
            <a:ext cx="39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129" name="Connector: Curved 128">
            <a:extLst>
              <a:ext uri="{FF2B5EF4-FFF2-40B4-BE49-F238E27FC236}">
                <a16:creationId xmlns:a16="http://schemas.microsoft.com/office/drawing/2014/main" id="{A0B9646B-CC2E-437F-A368-E866F16D0AC1}"/>
              </a:ext>
            </a:extLst>
          </p:cNvPr>
          <p:cNvCxnSpPr>
            <a:cxnSpLocks/>
            <a:stCxn id="127" idx="1"/>
            <a:endCxn id="110" idx="3"/>
          </p:cNvCxnSpPr>
          <p:nvPr/>
        </p:nvCxnSpPr>
        <p:spPr>
          <a:xfrm rot="10800000" flipV="1">
            <a:off x="9077048" y="2481558"/>
            <a:ext cx="396879" cy="1571602"/>
          </a:xfrm>
          <a:prstGeom prst="curvedConnector3">
            <a:avLst>
              <a:gd name="adj1" fmla="val 50000"/>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42DFE7D6-D3C8-4F0A-8AE3-12BC3069D113}"/>
              </a:ext>
            </a:extLst>
          </p:cNvPr>
          <p:cNvCxnSpPr>
            <a:cxnSpLocks/>
            <a:stCxn id="127" idx="2"/>
            <a:endCxn id="119" idx="1"/>
          </p:cNvCxnSpPr>
          <p:nvPr/>
        </p:nvCxnSpPr>
        <p:spPr>
          <a:xfrm>
            <a:off x="9669185" y="2645989"/>
            <a:ext cx="353917" cy="3174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15B6D08-8E7B-42C0-B07E-8A9EE4D2A32E}"/>
              </a:ext>
            </a:extLst>
          </p:cNvPr>
          <p:cNvCxnSpPr>
            <a:cxnSpLocks/>
            <a:stCxn id="119" idx="4"/>
            <a:endCxn id="138" idx="0"/>
          </p:cNvCxnSpPr>
          <p:nvPr/>
        </p:nvCxnSpPr>
        <p:spPr>
          <a:xfrm>
            <a:off x="10168582" y="3314674"/>
            <a:ext cx="0" cy="3308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1B64B049-4C31-4CDF-A014-80BF259503D6}"/>
              </a:ext>
            </a:extLst>
          </p:cNvPr>
          <p:cNvSpPr/>
          <p:nvPr/>
        </p:nvSpPr>
        <p:spPr>
          <a:xfrm>
            <a:off x="9962842" y="3645504"/>
            <a:ext cx="411479"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69" name="Straight Arrow Connector 68">
            <a:extLst>
              <a:ext uri="{FF2B5EF4-FFF2-40B4-BE49-F238E27FC236}">
                <a16:creationId xmlns:a16="http://schemas.microsoft.com/office/drawing/2014/main" id="{9BDEB696-5114-4F70-B94B-FB0ECA4BE507}"/>
              </a:ext>
            </a:extLst>
          </p:cNvPr>
          <p:cNvCxnSpPr>
            <a:cxnSpLocks/>
            <a:endCxn id="73" idx="1"/>
          </p:cNvCxnSpPr>
          <p:nvPr/>
        </p:nvCxnSpPr>
        <p:spPr>
          <a:xfrm>
            <a:off x="7593844" y="2525773"/>
            <a:ext cx="0" cy="298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211A3F2-34C1-46A3-834D-08591DA6252D}"/>
              </a:ext>
            </a:extLst>
          </p:cNvPr>
          <p:cNvCxnSpPr>
            <a:cxnSpLocks/>
            <a:endCxn id="73" idx="7"/>
          </p:cNvCxnSpPr>
          <p:nvPr/>
        </p:nvCxnSpPr>
        <p:spPr>
          <a:xfrm>
            <a:off x="7884804" y="2525773"/>
            <a:ext cx="0" cy="2986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5" name="Oval 404">
            <a:extLst>
              <a:ext uri="{FF2B5EF4-FFF2-40B4-BE49-F238E27FC236}">
                <a16:creationId xmlns:a16="http://schemas.microsoft.com/office/drawing/2014/main" id="{97BC58A2-E08A-4B26-A04D-4B3A984B9229}"/>
              </a:ext>
            </a:extLst>
          </p:cNvPr>
          <p:cNvSpPr/>
          <p:nvPr/>
        </p:nvSpPr>
        <p:spPr>
          <a:xfrm>
            <a:off x="8676049" y="3296579"/>
            <a:ext cx="411480" cy="411480"/>
          </a:xfrm>
          <a:prstGeom prst="ellipse">
            <a:avLst/>
          </a:prstGeom>
          <a:solidFill>
            <a:srgbClr val="BC8F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a:solidFill>
                  <a:schemeClr val="tx1"/>
                </a:solidFill>
              </a:rPr>
              <a:t>/</a:t>
            </a:r>
            <a:endParaRPr lang="en-US" sz="2800" b="1">
              <a:solidFill>
                <a:schemeClr val="tx1"/>
              </a:solidFill>
            </a:endParaRPr>
          </a:p>
        </p:txBody>
      </p:sp>
      <p:cxnSp>
        <p:nvCxnSpPr>
          <p:cNvPr id="409" name="Straight Arrow Connector 408">
            <a:extLst>
              <a:ext uri="{FF2B5EF4-FFF2-40B4-BE49-F238E27FC236}">
                <a16:creationId xmlns:a16="http://schemas.microsoft.com/office/drawing/2014/main" id="{4DB2F49E-CB22-46CB-930E-3F7DA6598DB6}"/>
              </a:ext>
            </a:extLst>
          </p:cNvPr>
          <p:cNvCxnSpPr>
            <a:cxnSpLocks/>
            <a:stCxn id="104" idx="4"/>
            <a:endCxn id="405" idx="0"/>
          </p:cNvCxnSpPr>
          <p:nvPr/>
        </p:nvCxnSpPr>
        <p:spPr>
          <a:xfrm>
            <a:off x="8881286" y="3114004"/>
            <a:ext cx="503" cy="1825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23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70B3-109A-43F3-8C69-547D089B193D}"/>
              </a:ext>
            </a:extLst>
          </p:cNvPr>
          <p:cNvSpPr>
            <a:spLocks noGrp="1"/>
          </p:cNvSpPr>
          <p:nvPr>
            <p:ph type="title"/>
          </p:nvPr>
        </p:nvSpPr>
        <p:spPr>
          <a:xfrm>
            <a:off x="84365" y="173622"/>
            <a:ext cx="7670673" cy="780549"/>
          </a:xfrm>
        </p:spPr>
        <p:txBody>
          <a:bodyPr>
            <a:normAutofit/>
          </a:bodyPr>
          <a:lstStyle/>
          <a:p>
            <a:r>
              <a:rPr lang="en-US" sz="4000"/>
              <a:t>New Features: Programmable FIFO</a:t>
            </a:r>
          </a:p>
        </p:txBody>
      </p:sp>
      <p:sp>
        <p:nvSpPr>
          <p:cNvPr id="3" name="Content Placeholder 2">
            <a:extLst>
              <a:ext uri="{FF2B5EF4-FFF2-40B4-BE49-F238E27FC236}">
                <a16:creationId xmlns:a16="http://schemas.microsoft.com/office/drawing/2014/main" id="{6E3B049A-F326-4E6C-9367-94D0366DC876}"/>
              </a:ext>
            </a:extLst>
          </p:cNvPr>
          <p:cNvSpPr>
            <a:spLocks noGrp="1"/>
          </p:cNvSpPr>
          <p:nvPr>
            <p:ph idx="1"/>
          </p:nvPr>
        </p:nvSpPr>
        <p:spPr>
          <a:xfrm>
            <a:off x="247873" y="1127759"/>
            <a:ext cx="7383850" cy="3671756"/>
          </a:xfrm>
        </p:spPr>
        <p:txBody>
          <a:bodyPr>
            <a:normAutofit/>
          </a:bodyPr>
          <a:lstStyle/>
          <a:p>
            <a:pPr marL="285750" indent="-285750">
              <a:buFont typeface="Arial" panose="020B0604020202020204" pitchFamily="34" charset="0"/>
              <a:buChar char="•"/>
            </a:pPr>
            <a:r>
              <a:rPr lang="en-US" sz="3200" dirty="0">
                <a:latin typeface="Consolas" panose="020B0609020204030204" pitchFamily="49" charset="0"/>
              </a:rPr>
              <a:t>SS_REPEAT_PORT(</a:t>
            </a:r>
            <a:r>
              <a:rPr lang="en-US" sz="3200" dirty="0">
                <a:solidFill>
                  <a:srgbClr val="FF0000"/>
                </a:solidFill>
                <a:latin typeface="Consolas" panose="020B0609020204030204" pitchFamily="49" charset="0"/>
              </a:rPr>
              <a:t>N</a:t>
            </a:r>
            <a:r>
              <a:rPr lang="en-US" sz="3200" dirty="0">
                <a:latin typeface="Consolas" panose="020B0609020204030204" pitchFamily="49" charset="0"/>
              </a:rPr>
              <a:t>)</a:t>
            </a:r>
          </a:p>
          <a:p>
            <a:pPr marL="742950" lvl="1" indent="-285750">
              <a:buFont typeface="Arial" panose="020B0604020202020204" pitchFamily="34" charset="0"/>
              <a:buChar char="•"/>
            </a:pPr>
            <a:r>
              <a:rPr lang="en-US" sz="3200" dirty="0"/>
              <a:t>Set the repeat register.</a:t>
            </a:r>
          </a:p>
          <a:p>
            <a:pPr marL="742950" lvl="1" indent="-285750">
              <a:buFont typeface="Arial" panose="020B0604020202020204" pitchFamily="34" charset="0"/>
              <a:buChar char="•"/>
            </a:pPr>
            <a:r>
              <a:rPr lang="en-US" sz="3200" dirty="0"/>
              <a:t>Each element in the next instantiated stream will be repeated </a:t>
            </a:r>
            <a:r>
              <a:rPr lang="en-US" sz="3200" dirty="0">
                <a:solidFill>
                  <a:srgbClr val="FF0000"/>
                </a:solidFill>
              </a:rPr>
              <a:t>N</a:t>
            </a:r>
            <a:r>
              <a:rPr lang="en-US" sz="3200" dirty="0"/>
              <a:t> times.</a:t>
            </a:r>
          </a:p>
          <a:p>
            <a:pPr marL="742950" lvl="1" indent="-285750">
              <a:buFont typeface="Arial" panose="020B0604020202020204" pitchFamily="34" charset="0"/>
              <a:buChar char="•"/>
            </a:pPr>
            <a:r>
              <a:rPr lang="en-US" sz="3200" dirty="0"/>
              <a:t>Will be automatically reset to 1 after stream instantiation.</a:t>
            </a:r>
          </a:p>
          <a:p>
            <a:pPr marL="0" indent="0">
              <a:buNone/>
            </a:pPr>
            <a:endParaRPr lang="en-US" sz="3600" dirty="0"/>
          </a:p>
        </p:txBody>
      </p:sp>
      <p:sp>
        <p:nvSpPr>
          <p:cNvPr id="4" name="Slide Number Placeholder 3">
            <a:extLst>
              <a:ext uri="{FF2B5EF4-FFF2-40B4-BE49-F238E27FC236}">
                <a16:creationId xmlns:a16="http://schemas.microsoft.com/office/drawing/2014/main" id="{9227401B-A615-4DA1-B3BC-96E6BEE237EE}"/>
              </a:ext>
            </a:extLst>
          </p:cNvPr>
          <p:cNvSpPr>
            <a:spLocks noGrp="1"/>
          </p:cNvSpPr>
          <p:nvPr>
            <p:ph type="sldNum" sz="quarter" idx="12"/>
          </p:nvPr>
        </p:nvSpPr>
        <p:spPr/>
        <p:txBody>
          <a:bodyPr/>
          <a:lstStyle/>
          <a:p>
            <a:fld id="{EDF8450E-FDF9-4F41-A28F-AA4259C26FE6}" type="slidenum">
              <a:rPr lang="en-US" smtClean="0"/>
              <a:t>26</a:t>
            </a:fld>
            <a:endParaRPr lang="en-US"/>
          </a:p>
        </p:txBody>
      </p:sp>
      <p:sp>
        <p:nvSpPr>
          <p:cNvPr id="9" name="TextBox 8">
            <a:extLst>
              <a:ext uri="{FF2B5EF4-FFF2-40B4-BE49-F238E27FC236}">
                <a16:creationId xmlns:a16="http://schemas.microsoft.com/office/drawing/2014/main" id="{F77F1A27-16BF-4822-91C9-3CC269E8E967}"/>
              </a:ext>
            </a:extLst>
          </p:cNvPr>
          <p:cNvSpPr txBox="1"/>
          <p:nvPr/>
        </p:nvSpPr>
        <p:spPr>
          <a:xfrm>
            <a:off x="7430321" y="1570718"/>
            <a:ext cx="4404360" cy="2062103"/>
          </a:xfrm>
          <a:prstGeom prst="rect">
            <a:avLst/>
          </a:prstGeom>
          <a:noFill/>
        </p:spPr>
        <p:txBody>
          <a:bodyPr wrap="square">
            <a:spAutoFit/>
          </a:bodyPr>
          <a:lstStyle/>
          <a:p>
            <a:pPr marL="457200" indent="-457200">
              <a:buFont typeface="Arial" panose="020B0604020202020204" pitchFamily="34" charset="0"/>
              <a:buChar char="•"/>
            </a:pPr>
            <a:r>
              <a:rPr lang="en-US" sz="3200" dirty="0"/>
              <a:t>Stream: 1, 2, 3, 4, ...</a:t>
            </a:r>
          </a:p>
          <a:p>
            <a:pPr marL="457200" indent="-457200">
              <a:buFont typeface="Arial" panose="020B0604020202020204" pitchFamily="34" charset="0"/>
              <a:buChar char="•"/>
            </a:pPr>
            <a:r>
              <a:rPr lang="en-US" sz="3200" dirty="0"/>
              <a:t>Stream (Repeat by 4): 1, 1, 1, 1, 2, 2, 2, 2, 3, 3, 3, 3, ...</a:t>
            </a:r>
          </a:p>
        </p:txBody>
      </p:sp>
      <p:sp>
        <p:nvSpPr>
          <p:cNvPr id="7" name="Content Placeholder 2">
            <a:extLst>
              <a:ext uri="{FF2B5EF4-FFF2-40B4-BE49-F238E27FC236}">
                <a16:creationId xmlns:a16="http://schemas.microsoft.com/office/drawing/2014/main" id="{470C8983-3DCD-4222-9F10-82ECEC96A673}"/>
              </a:ext>
            </a:extLst>
          </p:cNvPr>
          <p:cNvSpPr txBox="1">
            <a:spLocks/>
          </p:cNvSpPr>
          <p:nvPr/>
        </p:nvSpPr>
        <p:spPr>
          <a:xfrm>
            <a:off x="1125415" y="4799515"/>
            <a:ext cx="9495693" cy="1556835"/>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onsolas" panose="020B0609020204030204" pitchFamily="49" charset="0"/>
              </a:rPr>
              <a:t>SS_RECURRENCE(</a:t>
            </a:r>
            <a:r>
              <a:rPr lang="en-US" dirty="0" err="1">
                <a:solidFill>
                  <a:srgbClr val="FF0000"/>
                </a:solidFill>
                <a:latin typeface="Consolas" panose="020B0609020204030204" pitchFamily="49" charset="0"/>
              </a:rPr>
              <a:t>P_compute_O</a:t>
            </a:r>
            <a:r>
              <a:rPr lang="en-US" dirty="0">
                <a:latin typeface="Consolas" panose="020B0609020204030204" pitchFamily="49" charset="0"/>
              </a:rPr>
              <a:t>, </a:t>
            </a:r>
            <a:r>
              <a:rPr lang="en-US" dirty="0">
                <a:solidFill>
                  <a:schemeClr val="accent6">
                    <a:lumMod val="75000"/>
                  </a:schemeClr>
                </a:solidFill>
                <a:latin typeface="Consolas" panose="020B0609020204030204" pitchFamily="49" charset="0"/>
              </a:rPr>
              <a:t>P_compute_NORM2</a:t>
            </a:r>
            <a:r>
              <a:rPr lang="en-US" dirty="0">
                <a:latin typeface="Consolas" panose="020B0609020204030204" pitchFamily="49" charset="0"/>
              </a:rPr>
              <a:t>, </a:t>
            </a:r>
            <a:r>
              <a:rPr lang="en-US" dirty="0">
                <a:solidFill>
                  <a:schemeClr val="accent1"/>
                </a:solidFill>
                <a:latin typeface="Consolas" panose="020B0609020204030204" pitchFamily="49" charset="0"/>
              </a:rPr>
              <a:t>1</a:t>
            </a:r>
            <a:r>
              <a:rPr lang="en-US" dirty="0">
                <a:latin typeface="Consolas" panose="020B0609020204030204" pitchFamily="49" charset="0"/>
              </a:rPr>
              <a:t>);</a:t>
            </a:r>
          </a:p>
          <a:p>
            <a:pPr marL="0" indent="0">
              <a:buNone/>
            </a:pPr>
            <a:r>
              <a:rPr lang="en-US" sz="2600" b="1" dirty="0">
                <a:solidFill>
                  <a:schemeClr val="tx1">
                    <a:lumMod val="95000"/>
                    <a:lumOff val="5000"/>
                  </a:schemeClr>
                </a:solidFill>
                <a:latin typeface="Consolas" panose="020B0609020204030204" pitchFamily="49" charset="0"/>
              </a:rPr>
              <a:t>SS_REPEAT_PORT(N);</a:t>
            </a:r>
          </a:p>
          <a:p>
            <a:pPr marL="0" indent="0">
              <a:buNone/>
            </a:pPr>
            <a:r>
              <a:rPr lang="en-US" sz="2600" i="1" dirty="0">
                <a:latin typeface="Consolas" panose="020B0609020204030204" pitchFamily="49" charset="0"/>
              </a:rPr>
              <a:t>SS_RECURRENCE(</a:t>
            </a:r>
            <a:r>
              <a:rPr lang="en-US" sz="2600" i="1" dirty="0" err="1">
                <a:solidFill>
                  <a:srgbClr val="FF0000"/>
                </a:solidFill>
                <a:latin typeface="Consolas" panose="020B0609020204030204" pitchFamily="49" charset="0"/>
              </a:rPr>
              <a:t>P_compute_INV</a:t>
            </a:r>
            <a:r>
              <a:rPr lang="en-US" sz="2600" i="1" dirty="0">
                <a:latin typeface="Consolas" panose="020B0609020204030204" pitchFamily="49" charset="0"/>
              </a:rPr>
              <a:t>, </a:t>
            </a:r>
            <a:r>
              <a:rPr lang="en-US" sz="2600" i="1" dirty="0" err="1">
                <a:solidFill>
                  <a:schemeClr val="accent6">
                    <a:lumMod val="75000"/>
                  </a:schemeClr>
                </a:solidFill>
                <a:latin typeface="Consolas" panose="020B0609020204030204" pitchFamily="49" charset="0"/>
              </a:rPr>
              <a:t>P_compute_C</a:t>
            </a:r>
            <a:r>
              <a:rPr lang="en-US" sz="2600" i="1" dirty="0">
                <a:latin typeface="Consolas" panose="020B0609020204030204" pitchFamily="49" charset="0"/>
              </a:rPr>
              <a:t>,</a:t>
            </a:r>
            <a:r>
              <a:rPr lang="en-US" sz="2600" i="1" dirty="0">
                <a:solidFill>
                  <a:schemeClr val="accent1"/>
                </a:solidFill>
                <a:latin typeface="Consolas" panose="020B0609020204030204" pitchFamily="49" charset="0"/>
              </a:rPr>
              <a:t> 1</a:t>
            </a:r>
            <a:r>
              <a:rPr lang="en-US" sz="2600" i="1" dirty="0">
                <a:latin typeface="Consolas" panose="020B0609020204030204" pitchFamily="49" charset="0"/>
              </a:rPr>
              <a:t>);</a:t>
            </a:r>
          </a:p>
          <a:p>
            <a:pPr marL="0" indent="0">
              <a:buNone/>
            </a:pPr>
            <a:endParaRPr lang="en-US" sz="2600" dirty="0">
              <a:solidFill>
                <a:schemeClr val="tx1">
                  <a:lumMod val="95000"/>
                  <a:lumOff val="5000"/>
                </a:schemeClr>
              </a:solidFill>
              <a:latin typeface="Consolas" panose="020B0609020204030204" pitchFamily="49" charset="0"/>
            </a:endParaRPr>
          </a:p>
        </p:txBody>
      </p:sp>
    </p:spTree>
    <p:extLst>
      <p:ext uri="{BB962C8B-B14F-4D97-AF65-F5344CB8AC3E}">
        <p14:creationId xmlns:p14="http://schemas.microsoft.com/office/powerpoint/2010/main" val="209423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CC00C01-0878-403B-89F4-8E746F5FC2B1}"/>
              </a:ext>
            </a:extLst>
          </p:cNvPr>
          <p:cNvSpPr/>
          <p:nvPr/>
        </p:nvSpPr>
        <p:spPr>
          <a:xfrm>
            <a:off x="151920" y="2602992"/>
            <a:ext cx="792960" cy="319024"/>
          </a:xfrm>
          <a:prstGeom prst="rect">
            <a:avLst/>
          </a:prstGeom>
          <a:solidFill>
            <a:srgbClr val="BC8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9F34E72-D807-4011-8A5F-98E00AEAC660}"/>
              </a:ext>
            </a:extLst>
          </p:cNvPr>
          <p:cNvSpPr/>
          <p:nvPr/>
        </p:nvSpPr>
        <p:spPr>
          <a:xfrm>
            <a:off x="151920" y="4809744"/>
            <a:ext cx="792960" cy="319024"/>
          </a:xfrm>
          <a:prstGeom prst="rect">
            <a:avLst/>
          </a:prstGeom>
          <a:solidFill>
            <a:srgbClr val="BC8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4F2BCA-EA3E-4C8E-86C2-04B80B1AE716}"/>
              </a:ext>
            </a:extLst>
          </p:cNvPr>
          <p:cNvSpPr/>
          <p:nvPr/>
        </p:nvSpPr>
        <p:spPr>
          <a:xfrm>
            <a:off x="151920" y="2946400"/>
            <a:ext cx="3658080" cy="396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D97110-2C67-477D-9D1B-2433ACE79D9D}"/>
              </a:ext>
            </a:extLst>
          </p:cNvPr>
          <p:cNvSpPr/>
          <p:nvPr/>
        </p:nvSpPr>
        <p:spPr>
          <a:xfrm>
            <a:off x="193040" y="1473200"/>
            <a:ext cx="3799840" cy="77216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8545828-1862-48D4-9ACF-E77C3AE129FB}"/>
              </a:ext>
            </a:extLst>
          </p:cNvPr>
          <p:cNvSpPr/>
          <p:nvPr/>
        </p:nvSpPr>
        <p:spPr>
          <a:xfrm>
            <a:off x="4306673" y="2691392"/>
            <a:ext cx="4898873" cy="8154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EEDD3A-F5A0-4C31-BB3D-A2CD147972EB}"/>
              </a:ext>
            </a:extLst>
          </p:cNvPr>
          <p:cNvSpPr/>
          <p:nvPr/>
        </p:nvSpPr>
        <p:spPr>
          <a:xfrm>
            <a:off x="4306673" y="3570798"/>
            <a:ext cx="7606904" cy="3945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2" name="Rectangle 11">
            <a:extLst>
              <a:ext uri="{FF2B5EF4-FFF2-40B4-BE49-F238E27FC236}">
                <a16:creationId xmlns:a16="http://schemas.microsoft.com/office/drawing/2014/main" id="{39DF9765-0360-4513-BEDB-9235B9018F34}"/>
              </a:ext>
            </a:extLst>
          </p:cNvPr>
          <p:cNvSpPr/>
          <p:nvPr/>
        </p:nvSpPr>
        <p:spPr>
          <a:xfrm>
            <a:off x="4306673" y="4495443"/>
            <a:ext cx="7255212" cy="3945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4" name="Rectangle 13">
            <a:extLst>
              <a:ext uri="{FF2B5EF4-FFF2-40B4-BE49-F238E27FC236}">
                <a16:creationId xmlns:a16="http://schemas.microsoft.com/office/drawing/2014/main" id="{08437E80-DA55-46FC-B637-D808F983666C}"/>
              </a:ext>
            </a:extLst>
          </p:cNvPr>
          <p:cNvSpPr/>
          <p:nvPr/>
        </p:nvSpPr>
        <p:spPr>
          <a:xfrm>
            <a:off x="4306673" y="4032842"/>
            <a:ext cx="2982150" cy="394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6824848-035D-4B0B-9015-F7720396A4EA}"/>
              </a:ext>
            </a:extLst>
          </p:cNvPr>
          <p:cNvSpPr>
            <a:spLocks noGrp="1"/>
          </p:cNvSpPr>
          <p:nvPr>
            <p:ph type="sldNum" sz="quarter" idx="12"/>
          </p:nvPr>
        </p:nvSpPr>
        <p:spPr/>
        <p:txBody>
          <a:bodyPr/>
          <a:lstStyle/>
          <a:p>
            <a:fld id="{EDF8450E-FDF9-4F41-A28F-AA4259C26FE6}" type="slidenum">
              <a:rPr lang="en-US" smtClean="0"/>
              <a:t>27</a:t>
            </a:fld>
            <a:endParaRPr lang="en-US"/>
          </a:p>
        </p:txBody>
      </p:sp>
      <p:sp>
        <p:nvSpPr>
          <p:cNvPr id="5" name="Title 1">
            <a:extLst>
              <a:ext uri="{FF2B5EF4-FFF2-40B4-BE49-F238E27FC236}">
                <a16:creationId xmlns:a16="http://schemas.microsoft.com/office/drawing/2014/main" id="{C9FF5AAC-C262-46CA-B519-278968ABF7D0}"/>
              </a:ext>
            </a:extLst>
          </p:cNvPr>
          <p:cNvSpPr txBox="1">
            <a:spLocks/>
          </p:cNvSpPr>
          <p:nvPr/>
        </p:nvSpPr>
        <p:spPr>
          <a:xfrm>
            <a:off x="4622511" y="-97928"/>
            <a:ext cx="7569489" cy="12902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Example 2: Vector Normalization</a:t>
            </a:r>
          </a:p>
        </p:txBody>
      </p:sp>
      <p:sp>
        <p:nvSpPr>
          <p:cNvPr id="7" name="Content Placeholder 2">
            <a:extLst>
              <a:ext uri="{FF2B5EF4-FFF2-40B4-BE49-F238E27FC236}">
                <a16:creationId xmlns:a16="http://schemas.microsoft.com/office/drawing/2014/main" id="{72B91B82-AB90-4B36-BEDF-1BF3E6F87F34}"/>
              </a:ext>
            </a:extLst>
          </p:cNvPr>
          <p:cNvSpPr txBox="1">
            <a:spLocks/>
          </p:cNvSpPr>
          <p:nvPr/>
        </p:nvSpPr>
        <p:spPr>
          <a:xfrm>
            <a:off x="121440" y="107073"/>
            <a:ext cx="3987574" cy="6643854"/>
          </a:xfrm>
          <a:prstGeom prst="rect">
            <a:avLst/>
          </a:prstGeom>
          <a:noFill/>
          <a:ln w="63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Font typeface="Arial" panose="020B0604020202020204" pitchFamily="34" charset="0"/>
              <a:buNone/>
            </a:pPr>
            <a:r>
              <a:rPr lang="en-US" sz="2200" dirty="0">
                <a:solidFill>
                  <a:schemeClr val="accent6">
                    <a:lumMod val="75000"/>
                  </a:schemeClr>
                </a:solidFill>
                <a:latin typeface="Consolas" panose="020B0609020204030204" pitchFamily="49" charset="0"/>
              </a:rPr>
              <a:t>// </a:t>
            </a:r>
            <a:r>
              <a:rPr lang="en-US" sz="2200" dirty="0" err="1">
                <a:solidFill>
                  <a:schemeClr val="accent6">
                    <a:lumMod val="75000"/>
                  </a:schemeClr>
                </a:solidFill>
                <a:latin typeface="Consolas" panose="020B0609020204030204" pitchFamily="49" charset="0"/>
              </a:rPr>
              <a:t>compute.dfg</a:t>
            </a:r>
            <a:endParaRPr lang="en-US" sz="2200" dirty="0">
              <a:solidFill>
                <a:schemeClr val="accent6">
                  <a:lumMod val="75000"/>
                </a:schemeClr>
              </a:solidFill>
              <a:latin typeface="Consolas" panose="020B0609020204030204" pitchFamily="49" charset="0"/>
            </a:endParaRPr>
          </a:p>
          <a:p>
            <a:pPr marL="0" indent="0">
              <a:lnSpc>
                <a:spcPct val="70000"/>
              </a:lnSpc>
              <a:buFont typeface="Arial" panose="020B0604020202020204" pitchFamily="34" charset="0"/>
              <a:buNone/>
            </a:pPr>
            <a:r>
              <a:rPr lang="en-US" sz="2200" dirty="0">
                <a:latin typeface="Consolas" panose="020B0609020204030204" pitchFamily="49" charset="0"/>
              </a:rPr>
              <a:t>Input: A</a:t>
            </a:r>
          </a:p>
          <a:p>
            <a:pPr marL="0" indent="0">
              <a:lnSpc>
                <a:spcPct val="70000"/>
              </a:lnSpc>
              <a:buFont typeface="Arial" panose="020B0604020202020204" pitchFamily="34" charset="0"/>
              <a:buNone/>
            </a:pPr>
            <a:r>
              <a:rPr lang="en-US" sz="2200" dirty="0">
                <a:latin typeface="Consolas" panose="020B0609020204030204" pitchFamily="49" charset="0"/>
              </a:rPr>
              <a:t>Input: </a:t>
            </a:r>
            <a:r>
              <a:rPr lang="en-US" altLang="zh-CN" sz="2200" dirty="0">
                <a:latin typeface="Consolas" panose="020B0609020204030204" pitchFamily="49" charset="0"/>
              </a:rPr>
              <a:t>S</a:t>
            </a:r>
            <a:endParaRPr lang="en-US" sz="2200" dirty="0">
              <a:latin typeface="Consolas" panose="020B0609020204030204" pitchFamily="49" charset="0"/>
            </a:endParaRPr>
          </a:p>
          <a:p>
            <a:pPr marL="0" indent="0">
              <a:lnSpc>
                <a:spcPct val="70000"/>
              </a:lnSpc>
              <a:buFont typeface="Arial" panose="020B0604020202020204" pitchFamily="34" charset="0"/>
              <a:buNone/>
            </a:pPr>
            <a:r>
              <a:rPr lang="en-US" sz="2200" dirty="0">
                <a:latin typeface="Consolas" panose="020B0609020204030204" pitchFamily="49" charset="0"/>
              </a:rPr>
              <a:t>TMP = FMul64(A, A)</a:t>
            </a:r>
          </a:p>
          <a:p>
            <a:pPr marL="0" indent="0">
              <a:lnSpc>
                <a:spcPct val="70000"/>
              </a:lnSpc>
              <a:buFont typeface="Arial" panose="020B0604020202020204" pitchFamily="34" charset="0"/>
              <a:buNone/>
            </a:pPr>
            <a:r>
              <a:rPr lang="en-US" sz="2200" dirty="0">
                <a:latin typeface="Consolas" panose="020B0609020204030204" pitchFamily="49" charset="0"/>
              </a:rPr>
              <a:t>O = FAccumulate64(TMP,</a:t>
            </a:r>
          </a:p>
          <a:p>
            <a:pPr marL="0" indent="0">
              <a:lnSpc>
                <a:spcPct val="70000"/>
              </a:lnSpc>
              <a:buFont typeface="Arial" panose="020B0604020202020204" pitchFamily="34" charset="0"/>
              <a:buNone/>
            </a:pPr>
            <a:r>
              <a:rPr lang="en-US" sz="2200" dirty="0">
                <a:latin typeface="Consolas" panose="020B0609020204030204" pitchFamily="49" charset="0"/>
              </a:rPr>
              <a:t>            ctrl=S{1:d})</a:t>
            </a:r>
          </a:p>
          <a:p>
            <a:pPr marL="0" indent="0">
              <a:lnSpc>
                <a:spcPct val="70000"/>
              </a:lnSpc>
              <a:buFont typeface="Arial" panose="020B0604020202020204" pitchFamily="34" charset="0"/>
              <a:buNone/>
            </a:pPr>
            <a:r>
              <a:rPr lang="en-US" sz="2200" dirty="0">
                <a:latin typeface="Consolas" panose="020B0609020204030204" pitchFamily="49" charset="0"/>
              </a:rPr>
              <a:t>Output: O</a:t>
            </a:r>
          </a:p>
          <a:p>
            <a:pPr marL="0" indent="0">
              <a:lnSpc>
                <a:spcPct val="70000"/>
              </a:lnSpc>
              <a:buFont typeface="Arial" panose="020B0604020202020204" pitchFamily="34" charset="0"/>
              <a:buNone/>
            </a:pPr>
            <a:r>
              <a:rPr lang="en-US" sz="2200" dirty="0">
                <a:latin typeface="Consolas" panose="020B0609020204030204" pitchFamily="49" charset="0"/>
              </a:rPr>
              <a:t>----</a:t>
            </a:r>
          </a:p>
          <a:p>
            <a:pPr marL="0" indent="0">
              <a:lnSpc>
                <a:spcPct val="70000"/>
              </a:lnSpc>
              <a:buNone/>
            </a:pPr>
            <a:r>
              <a:rPr lang="en-US" sz="2200" dirty="0">
                <a:solidFill>
                  <a:schemeClr val="accent6">
                    <a:lumMod val="75000"/>
                  </a:schemeClr>
                </a:solidFill>
                <a:latin typeface="Consolas" panose="020B0609020204030204" pitchFamily="49" charset="0"/>
              </a:rPr>
              <a:t>#pragma group temporal</a:t>
            </a:r>
          </a:p>
          <a:p>
            <a:pPr marL="0" indent="0">
              <a:lnSpc>
                <a:spcPct val="70000"/>
              </a:lnSpc>
              <a:buNone/>
            </a:pPr>
            <a:r>
              <a:rPr lang="en-US" sz="2200" dirty="0">
                <a:latin typeface="Consolas" panose="020B0609020204030204" pitchFamily="49" charset="0"/>
              </a:rPr>
              <a:t>Input: NORM2</a:t>
            </a:r>
          </a:p>
          <a:p>
            <a:pPr marL="0" indent="0">
              <a:lnSpc>
                <a:spcPct val="70000"/>
              </a:lnSpc>
              <a:buNone/>
            </a:pPr>
            <a:r>
              <a:rPr lang="en-US" sz="2200" dirty="0">
                <a:latin typeface="Consolas" panose="020B0609020204030204" pitchFamily="49" charset="0"/>
              </a:rPr>
              <a:t>NORM = Sqrt64(NORM2)</a:t>
            </a:r>
          </a:p>
          <a:p>
            <a:pPr marL="0" indent="0">
              <a:lnSpc>
                <a:spcPct val="70000"/>
              </a:lnSpc>
              <a:buNone/>
            </a:pPr>
            <a:r>
              <a:rPr lang="en-US" sz="2200" dirty="0">
                <a:latin typeface="Consolas" panose="020B0609020204030204" pitchFamily="49" charset="0"/>
              </a:rPr>
              <a:t>INV = </a:t>
            </a:r>
            <a:r>
              <a:rPr lang="en-US" sz="2200" dirty="0" err="1">
                <a:latin typeface="Consolas" panose="020B0609020204030204" pitchFamily="49" charset="0"/>
              </a:rPr>
              <a:t>FDiv</a:t>
            </a:r>
            <a:r>
              <a:rPr lang="en-US" sz="2200" dirty="0">
                <a:latin typeface="Consolas" panose="020B0609020204030204" pitchFamily="49" charset="0"/>
              </a:rPr>
              <a:t>(1.0, NORM)</a:t>
            </a:r>
          </a:p>
          <a:p>
            <a:pPr marL="0" indent="0">
              <a:lnSpc>
                <a:spcPct val="70000"/>
              </a:lnSpc>
              <a:buNone/>
            </a:pPr>
            <a:r>
              <a:rPr lang="en-US" sz="2200" dirty="0">
                <a:latin typeface="Consolas" panose="020B0609020204030204" pitchFamily="49" charset="0"/>
              </a:rPr>
              <a:t>Output: INV</a:t>
            </a:r>
          </a:p>
          <a:p>
            <a:pPr marL="0" indent="0">
              <a:lnSpc>
                <a:spcPct val="70000"/>
              </a:lnSpc>
              <a:buNone/>
            </a:pPr>
            <a:r>
              <a:rPr lang="en-US" sz="2200" dirty="0">
                <a:latin typeface="Consolas" panose="020B0609020204030204" pitchFamily="49" charset="0"/>
              </a:rPr>
              <a:t>----</a:t>
            </a:r>
          </a:p>
          <a:p>
            <a:pPr marL="0" indent="0">
              <a:lnSpc>
                <a:spcPct val="70000"/>
              </a:lnSpc>
              <a:buNone/>
            </a:pPr>
            <a:r>
              <a:rPr lang="en-US" sz="2200" dirty="0">
                <a:latin typeface="Consolas" panose="020B0609020204030204" pitchFamily="49" charset="0"/>
              </a:rPr>
              <a:t>Input: V</a:t>
            </a:r>
          </a:p>
          <a:p>
            <a:pPr marL="0" indent="0">
              <a:lnSpc>
                <a:spcPct val="70000"/>
              </a:lnSpc>
              <a:buNone/>
            </a:pPr>
            <a:r>
              <a:rPr lang="en-US" sz="2200" dirty="0">
                <a:latin typeface="Consolas" panose="020B0609020204030204" pitchFamily="49" charset="0"/>
              </a:rPr>
              <a:t>Input: C</a:t>
            </a:r>
          </a:p>
          <a:p>
            <a:pPr marL="0" indent="0">
              <a:lnSpc>
                <a:spcPct val="70000"/>
              </a:lnSpc>
              <a:buNone/>
            </a:pPr>
            <a:r>
              <a:rPr lang="en-US" sz="2200" dirty="0">
                <a:latin typeface="Consolas" panose="020B0609020204030204" pitchFamily="49" charset="0"/>
              </a:rPr>
              <a:t>B = FMul64(V, C)</a:t>
            </a:r>
          </a:p>
          <a:p>
            <a:pPr marL="0" indent="0">
              <a:lnSpc>
                <a:spcPct val="70000"/>
              </a:lnSpc>
              <a:buNone/>
            </a:pPr>
            <a:r>
              <a:rPr lang="en-US" sz="2200" dirty="0">
                <a:latin typeface="Consolas" panose="020B0609020204030204" pitchFamily="49" charset="0"/>
              </a:rPr>
              <a:t>Output: B</a:t>
            </a:r>
          </a:p>
        </p:txBody>
      </p:sp>
      <p:sp>
        <p:nvSpPr>
          <p:cNvPr id="9" name="Content Placeholder 2">
            <a:extLst>
              <a:ext uri="{FF2B5EF4-FFF2-40B4-BE49-F238E27FC236}">
                <a16:creationId xmlns:a16="http://schemas.microsoft.com/office/drawing/2014/main" id="{C0CC77C6-EC4C-4332-8975-D4EBF0ECE4C1}"/>
              </a:ext>
            </a:extLst>
          </p:cNvPr>
          <p:cNvSpPr txBox="1">
            <a:spLocks/>
          </p:cNvSpPr>
          <p:nvPr/>
        </p:nvSpPr>
        <p:spPr>
          <a:xfrm>
            <a:off x="4236334" y="1354240"/>
            <a:ext cx="7862282" cy="4907666"/>
          </a:xfrm>
          <a:prstGeom prst="rect">
            <a:avLst/>
          </a:prstGeom>
          <a:noFill/>
          <a:ln w="63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00" dirty="0">
                <a:solidFill>
                  <a:schemeClr val="accent6">
                    <a:lumMod val="75000"/>
                  </a:schemeClr>
                </a:solidFill>
                <a:latin typeface="Consolas" panose="020B0609020204030204" pitchFamily="49" charset="0"/>
              </a:rPr>
              <a:t>// main.cc</a:t>
            </a:r>
          </a:p>
          <a:p>
            <a:pPr marL="0" indent="0">
              <a:buFont typeface="Arial" panose="020B0604020202020204" pitchFamily="34" charset="0"/>
              <a:buNone/>
            </a:pPr>
            <a:r>
              <a:rPr lang="en-US" sz="2300" dirty="0">
                <a:latin typeface="Consolas" panose="020B0609020204030204" pitchFamily="49" charset="0"/>
              </a:rPr>
              <a:t>SS_CONFIG(</a:t>
            </a:r>
            <a:r>
              <a:rPr lang="en-US" sz="2300" dirty="0" err="1">
                <a:latin typeface="Consolas" panose="020B0609020204030204" pitchFamily="49" charset="0"/>
              </a:rPr>
              <a:t>compute_config</a:t>
            </a:r>
            <a:r>
              <a:rPr lang="en-US" sz="2300" dirty="0">
                <a:latin typeface="Consolas" panose="020B0609020204030204" pitchFamily="49" charset="0"/>
              </a:rPr>
              <a:t>, </a:t>
            </a:r>
            <a:r>
              <a:rPr lang="en-US" sz="2300" dirty="0" err="1">
                <a:latin typeface="Consolas" panose="020B0609020204030204" pitchFamily="49" charset="0"/>
              </a:rPr>
              <a:t>compute_size</a:t>
            </a:r>
            <a:r>
              <a:rPr lang="en-US" sz="2300" dirty="0">
                <a:latin typeface="Consolas" panose="020B0609020204030204" pitchFamily="49" charset="0"/>
              </a:rPr>
              <a:t>);</a:t>
            </a:r>
          </a:p>
          <a:p>
            <a:pPr marL="0" indent="0">
              <a:buFont typeface="Arial" panose="020B0604020202020204" pitchFamily="34" charset="0"/>
              <a:buNone/>
            </a:pPr>
            <a:r>
              <a:rPr lang="en-US" sz="2300" dirty="0">
                <a:latin typeface="Consolas" panose="020B0609020204030204" pitchFamily="49" charset="0"/>
              </a:rPr>
              <a:t>SS_LINEAR_READ(a, 8 * N, </a:t>
            </a:r>
            <a:r>
              <a:rPr lang="en-US" sz="2300" dirty="0" err="1">
                <a:latin typeface="Consolas" panose="020B0609020204030204" pitchFamily="49" charset="0"/>
              </a:rPr>
              <a:t>P_compute_A</a:t>
            </a:r>
            <a:r>
              <a:rPr lang="en-US" sz="2300" dirty="0">
                <a:latin typeface="Consolas" panose="020B0609020204030204" pitchFamily="49" charset="0"/>
              </a:rPr>
              <a:t>);</a:t>
            </a:r>
          </a:p>
          <a:p>
            <a:pPr marL="0" indent="0">
              <a:buFont typeface="Arial" panose="020B0604020202020204" pitchFamily="34" charset="0"/>
              <a:buNone/>
            </a:pPr>
            <a:r>
              <a:rPr lang="en-US" sz="2300" dirty="0">
                <a:latin typeface="Consolas" panose="020B0609020204030204" pitchFamily="49" charset="0"/>
              </a:rPr>
              <a:t>SS_CONST(</a:t>
            </a:r>
            <a:r>
              <a:rPr lang="en-US" sz="2300" dirty="0" err="1">
                <a:latin typeface="Consolas" panose="020B0609020204030204" pitchFamily="49" charset="0"/>
              </a:rPr>
              <a:t>P_compute_S</a:t>
            </a:r>
            <a:r>
              <a:rPr lang="en-US" sz="2300" dirty="0">
                <a:latin typeface="Consolas" panose="020B0609020204030204" pitchFamily="49" charset="0"/>
              </a:rPr>
              <a:t>, 1, N–1);</a:t>
            </a:r>
          </a:p>
          <a:p>
            <a:pPr marL="0" indent="0">
              <a:buFont typeface="Arial" panose="020B0604020202020204" pitchFamily="34" charset="0"/>
              <a:buNone/>
            </a:pPr>
            <a:r>
              <a:rPr lang="en-US" sz="2300" dirty="0">
                <a:latin typeface="Consolas" panose="020B0609020204030204" pitchFamily="49" charset="0"/>
              </a:rPr>
              <a:t>SS_CONST(</a:t>
            </a:r>
            <a:r>
              <a:rPr lang="en-US" sz="2300" dirty="0" err="1">
                <a:latin typeface="Consolas" panose="020B0609020204030204" pitchFamily="49" charset="0"/>
              </a:rPr>
              <a:t>P_compute_S</a:t>
            </a:r>
            <a:r>
              <a:rPr lang="en-US" sz="2300" dirty="0">
                <a:latin typeface="Consolas" panose="020B0609020204030204" pitchFamily="49" charset="0"/>
              </a:rPr>
              <a:t>, 0, 1);</a:t>
            </a:r>
          </a:p>
          <a:p>
            <a:pPr marL="0" indent="0">
              <a:buFont typeface="Arial" panose="020B0604020202020204" pitchFamily="34" charset="0"/>
              <a:buNone/>
            </a:pPr>
            <a:r>
              <a:rPr lang="en-US" sz="2300" dirty="0">
                <a:latin typeface="Consolas" panose="020B0609020204030204" pitchFamily="49" charset="0"/>
              </a:rPr>
              <a:t>SS_RECURRENCE(</a:t>
            </a:r>
            <a:r>
              <a:rPr lang="en-US" sz="2300" dirty="0" err="1">
                <a:latin typeface="Consolas" panose="020B0609020204030204" pitchFamily="49" charset="0"/>
              </a:rPr>
              <a:t>P_compute_O</a:t>
            </a:r>
            <a:r>
              <a:rPr lang="en-US" sz="2300" dirty="0">
                <a:latin typeface="Consolas" panose="020B0609020204030204" pitchFamily="49" charset="0"/>
              </a:rPr>
              <a:t>, P_compute_NORM2, 1);</a:t>
            </a:r>
          </a:p>
          <a:p>
            <a:pPr marL="0" indent="0">
              <a:buFont typeface="Arial" panose="020B0604020202020204" pitchFamily="34" charset="0"/>
              <a:buNone/>
            </a:pPr>
            <a:r>
              <a:rPr lang="en-US" sz="2300" dirty="0">
                <a:latin typeface="Consolas" panose="020B0609020204030204" pitchFamily="49" charset="0"/>
              </a:rPr>
              <a:t>SS_REPEAT_PORT(N);</a:t>
            </a:r>
          </a:p>
          <a:p>
            <a:pPr marL="0" indent="0">
              <a:buFont typeface="Arial" panose="020B0604020202020204" pitchFamily="34" charset="0"/>
              <a:buNone/>
            </a:pPr>
            <a:r>
              <a:rPr lang="en-US" sz="2300" dirty="0">
                <a:latin typeface="Consolas" panose="020B0609020204030204" pitchFamily="49" charset="0"/>
              </a:rPr>
              <a:t>SS_RECURRENCE(</a:t>
            </a:r>
            <a:r>
              <a:rPr lang="en-US" sz="2300" dirty="0" err="1">
                <a:latin typeface="Consolas" panose="020B0609020204030204" pitchFamily="49" charset="0"/>
              </a:rPr>
              <a:t>P_compute_INV</a:t>
            </a:r>
            <a:r>
              <a:rPr lang="en-US" sz="2300" dirty="0">
                <a:latin typeface="Consolas" panose="020B0609020204030204" pitchFamily="49" charset="0"/>
              </a:rPr>
              <a:t>, </a:t>
            </a:r>
            <a:r>
              <a:rPr lang="en-US" sz="2300" dirty="0" err="1">
                <a:latin typeface="Consolas" panose="020B0609020204030204" pitchFamily="49" charset="0"/>
              </a:rPr>
              <a:t>P_compute_C</a:t>
            </a:r>
            <a:r>
              <a:rPr lang="en-US" sz="2300" dirty="0">
                <a:latin typeface="Consolas" panose="020B0609020204030204" pitchFamily="49" charset="0"/>
              </a:rPr>
              <a:t>, 1);</a:t>
            </a:r>
          </a:p>
          <a:p>
            <a:pPr marL="0" indent="0">
              <a:buFont typeface="Arial" panose="020B0604020202020204" pitchFamily="34" charset="0"/>
              <a:buNone/>
            </a:pPr>
            <a:r>
              <a:rPr lang="en-US" sz="2300" dirty="0">
                <a:latin typeface="Consolas" panose="020B0609020204030204" pitchFamily="49" charset="0"/>
              </a:rPr>
              <a:t>SS_LINEAR_READ(a, 8*N, </a:t>
            </a:r>
            <a:r>
              <a:rPr lang="en-US" sz="2300" dirty="0" err="1">
                <a:latin typeface="Consolas" panose="020B0609020204030204" pitchFamily="49" charset="0"/>
              </a:rPr>
              <a:t>P_compute_V</a:t>
            </a:r>
            <a:r>
              <a:rPr lang="en-US" sz="2300" dirty="0">
                <a:latin typeface="Consolas" panose="020B0609020204030204" pitchFamily="49" charset="0"/>
              </a:rPr>
              <a:t>);</a:t>
            </a:r>
          </a:p>
          <a:p>
            <a:pPr marL="0" indent="0">
              <a:buNone/>
            </a:pPr>
            <a:r>
              <a:rPr lang="en-US" sz="2300" dirty="0">
                <a:latin typeface="Consolas" panose="020B0609020204030204" pitchFamily="49" charset="0"/>
              </a:rPr>
              <a:t>SS_LINEAR_WRITE(</a:t>
            </a:r>
            <a:r>
              <a:rPr lang="en-US" sz="2300" dirty="0" err="1">
                <a:latin typeface="Consolas" panose="020B0609020204030204" pitchFamily="49" charset="0"/>
              </a:rPr>
              <a:t>P_compute_B</a:t>
            </a:r>
            <a:r>
              <a:rPr lang="en-US" sz="2300" dirty="0">
                <a:latin typeface="Consolas" panose="020B0609020204030204" pitchFamily="49" charset="0"/>
              </a:rPr>
              <a:t>, a, 8*N);</a:t>
            </a:r>
          </a:p>
          <a:p>
            <a:pPr marL="0" indent="0">
              <a:buFont typeface="Arial" panose="020B0604020202020204" pitchFamily="34" charset="0"/>
              <a:buNone/>
            </a:pPr>
            <a:r>
              <a:rPr lang="en-US" sz="2300" dirty="0">
                <a:latin typeface="Consolas" panose="020B0609020204030204" pitchFamily="49" charset="0"/>
              </a:rPr>
              <a:t>SS_WAIT_ALL();</a:t>
            </a:r>
          </a:p>
        </p:txBody>
      </p:sp>
      <p:sp>
        <p:nvSpPr>
          <p:cNvPr id="3" name="TextBox 2">
            <a:extLst>
              <a:ext uri="{FF2B5EF4-FFF2-40B4-BE49-F238E27FC236}">
                <a16:creationId xmlns:a16="http://schemas.microsoft.com/office/drawing/2014/main" id="{C1B0E551-4C72-45D3-A7A9-673D4E74E46B}"/>
              </a:ext>
            </a:extLst>
          </p:cNvPr>
          <p:cNvSpPr txBox="1"/>
          <p:nvPr/>
        </p:nvSpPr>
        <p:spPr>
          <a:xfrm>
            <a:off x="4142951" y="881135"/>
            <a:ext cx="3044928" cy="461665"/>
          </a:xfrm>
          <a:prstGeom prst="rect">
            <a:avLst/>
          </a:prstGeom>
          <a:noFill/>
        </p:spPr>
        <p:txBody>
          <a:bodyPr wrap="square">
            <a:spAutoFit/>
          </a:bodyPr>
          <a:lstStyle/>
          <a:p>
            <a:r>
              <a:rPr lang="en-US" sz="2400" b="1">
                <a:effectLst/>
                <a:latin typeface="Microsoft YaHei" panose="020B0503020204020204" pitchFamily="34" charset="-122"/>
                <a:ea typeface="Microsoft YaHei" panose="020B0503020204020204" pitchFamily="34" charset="-122"/>
              </a:rPr>
              <a:t>⌨ Edit main.cc</a:t>
            </a:r>
            <a:endParaRPr lang="en-US" sz="2400" b="1">
              <a:effectLst/>
              <a:latin typeface="Arial" panose="020B0604020202020204" pitchFamily="34" charset="0"/>
            </a:endParaRPr>
          </a:p>
        </p:txBody>
      </p:sp>
    </p:spTree>
    <p:extLst>
      <p:ext uri="{BB962C8B-B14F-4D97-AF65-F5344CB8AC3E}">
        <p14:creationId xmlns:p14="http://schemas.microsoft.com/office/powerpoint/2010/main" val="319389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B493-6155-499F-98D9-8B9EF2E65ACA}"/>
              </a:ext>
            </a:extLst>
          </p:cNvPr>
          <p:cNvSpPr>
            <a:spLocks noGrp="1"/>
          </p:cNvSpPr>
          <p:nvPr>
            <p:ph type="title"/>
          </p:nvPr>
        </p:nvSpPr>
        <p:spPr>
          <a:xfrm>
            <a:off x="411480" y="0"/>
            <a:ext cx="10515600" cy="1325563"/>
          </a:xfrm>
        </p:spPr>
        <p:txBody>
          <a:bodyPr/>
          <a:lstStyle/>
          <a:p>
            <a:r>
              <a:rPr lang="en-US"/>
              <a:t>$ ./run.sh </a:t>
            </a:r>
            <a:r>
              <a:rPr lang="en-US" err="1"/>
              <a:t>main.out</a:t>
            </a:r>
            <a:endParaRPr lang="en-US"/>
          </a:p>
        </p:txBody>
      </p:sp>
      <p:sp>
        <p:nvSpPr>
          <p:cNvPr id="3" name="Content Placeholder 2">
            <a:extLst>
              <a:ext uri="{FF2B5EF4-FFF2-40B4-BE49-F238E27FC236}">
                <a16:creationId xmlns:a16="http://schemas.microsoft.com/office/drawing/2014/main" id="{E045C5DF-D02E-4606-ADB1-45697E4844C9}"/>
              </a:ext>
            </a:extLst>
          </p:cNvPr>
          <p:cNvSpPr>
            <a:spLocks noGrp="1"/>
          </p:cNvSpPr>
          <p:nvPr>
            <p:ph idx="1"/>
          </p:nvPr>
        </p:nvSpPr>
        <p:spPr>
          <a:xfrm>
            <a:off x="208344" y="1099595"/>
            <a:ext cx="11572176" cy="5621879"/>
          </a:xfrm>
          <a:solidFill>
            <a:schemeClr val="tx1"/>
          </a:solidFill>
        </p:spPr>
        <p:txBody>
          <a:bodyPr>
            <a:noAutofit/>
          </a:bodyPr>
          <a:lstStyle/>
          <a:p>
            <a:pPr marL="0" indent="0">
              <a:buNone/>
            </a:pPr>
            <a:r>
              <a:rPr lang="en-US" sz="2300">
                <a:solidFill>
                  <a:srgbClr val="CCCCCC"/>
                </a:solidFill>
                <a:effectLst/>
                <a:latin typeface="Cascadia Mono" panose="020B0609020000020004" pitchFamily="49" charset="0"/>
              </a:rPr>
              <a:t>Simulator Time: 0.01722 sec</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Cycles: 274</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Number of coalesced SPU requests: 0</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Control Core </a:t>
            </a:r>
            <a:r>
              <a:rPr lang="en-US" sz="2300" err="1">
                <a:solidFill>
                  <a:srgbClr val="CCCCCC"/>
                </a:solidFill>
                <a:effectLst/>
                <a:latin typeface="Cascadia Mono" panose="020B0609020000020004" pitchFamily="49" charset="0"/>
              </a:rPr>
              <a:t>Insts</a:t>
            </a:r>
            <a:r>
              <a:rPr lang="en-US" sz="2300">
                <a:solidFill>
                  <a:srgbClr val="CCCCCC"/>
                </a:solidFill>
                <a:effectLst/>
                <a:latin typeface="Cascadia Mono" panose="020B0609020000020004" pitchFamily="49" charset="0"/>
              </a:rPr>
              <a:t> Issued: 17</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Control Core Discarded </a:t>
            </a:r>
            <a:r>
              <a:rPr lang="en-US" sz="2300" err="1">
                <a:solidFill>
                  <a:srgbClr val="CCCCCC"/>
                </a:solidFill>
                <a:effectLst/>
                <a:latin typeface="Cascadia Mono" panose="020B0609020000020004" pitchFamily="49" charset="0"/>
              </a:rPr>
              <a:t>Insts</a:t>
            </a:r>
            <a:r>
              <a:rPr lang="en-US" sz="2300">
                <a:solidFill>
                  <a:srgbClr val="CCCCCC"/>
                </a:solidFill>
                <a:effectLst/>
                <a:latin typeface="Cascadia Mono" panose="020B0609020000020004" pitchFamily="49" charset="0"/>
              </a:rPr>
              <a:t> Issued: 11</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Control Core Discarded Inst Stalls: 0.6471</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Control Core Config Stalls: 0.05109</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Control Core Wait Stalls: 0.9526 (ALL)</a:t>
            </a:r>
            <a:br>
              <a:rPr lang="en-US" sz="2300">
                <a:solidFill>
                  <a:srgbClr val="CCCCCC"/>
                </a:solidFill>
                <a:effectLst/>
                <a:latin typeface="Cascadia Mono" panose="020B0609020000020004" pitchFamily="49" charset="0"/>
              </a:rPr>
            </a:b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ACCEL 0 STATS ***</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Commands Issued: 7</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CGRA Instances: 130 -- Activity Ratio: 0.938, DFGs / Cycle: 0.4745</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For </a:t>
            </a:r>
            <a:r>
              <a:rPr lang="en-US" sz="2300" err="1">
                <a:solidFill>
                  <a:srgbClr val="CCCCCC"/>
                </a:solidFill>
                <a:effectLst/>
                <a:latin typeface="Cascadia Mono" panose="020B0609020000020004" pitchFamily="49" charset="0"/>
              </a:rPr>
              <a:t>backcgra</a:t>
            </a:r>
            <a:r>
              <a:rPr lang="en-US" sz="2300">
                <a:solidFill>
                  <a:srgbClr val="CCCCCC"/>
                </a:solidFill>
                <a:effectLst/>
                <a:latin typeface="Cascadia Mono" panose="020B0609020000020004" pitchFamily="49" charset="0"/>
              </a:rPr>
              <a:t>, Average </a:t>
            </a:r>
            <a:r>
              <a:rPr lang="en-US" sz="2300" err="1">
                <a:solidFill>
                  <a:srgbClr val="CCCCCC"/>
                </a:solidFill>
                <a:effectLst/>
                <a:latin typeface="Cascadia Mono" panose="020B0609020000020004" pitchFamily="49" charset="0"/>
              </a:rPr>
              <a:t>thoughput</a:t>
            </a:r>
            <a:r>
              <a:rPr lang="en-US" sz="2300">
                <a:solidFill>
                  <a:srgbClr val="CCCCCC"/>
                </a:solidFill>
                <a:effectLst/>
                <a:latin typeface="Cascadia Mono" panose="020B0609020000020004" pitchFamily="49" charset="0"/>
              </a:rPr>
              <a:t> of all ports (overall): 0.1582, CGRA outputs/</a:t>
            </a:r>
            <a:r>
              <a:rPr lang="en-US" sz="2300" err="1">
                <a:solidFill>
                  <a:srgbClr val="CCCCCC"/>
                </a:solidFill>
                <a:effectLst/>
                <a:latin typeface="Cascadia Mono" panose="020B0609020000020004" pitchFamily="49" charset="0"/>
              </a:rPr>
              <a:t>cgra</a:t>
            </a:r>
            <a:r>
              <a:rPr lang="en-US" sz="2300">
                <a:solidFill>
                  <a:srgbClr val="CCCCCC"/>
                </a:solidFill>
                <a:effectLst/>
                <a:latin typeface="Cascadia Mono" panose="020B0609020000020004" pitchFamily="49" charset="0"/>
              </a:rPr>
              <a:t> busy cycles: 0.5</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058</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CGRA </a:t>
            </a:r>
            <a:r>
              <a:rPr lang="en-US" sz="2300" err="1">
                <a:solidFill>
                  <a:srgbClr val="CCCCCC"/>
                </a:solidFill>
                <a:effectLst/>
                <a:latin typeface="Cascadia Mono" panose="020B0609020000020004" pitchFamily="49" charset="0"/>
              </a:rPr>
              <a:t>Insts</a:t>
            </a:r>
            <a:r>
              <a:rPr lang="en-US" sz="2300">
                <a:solidFill>
                  <a:srgbClr val="CCCCCC"/>
                </a:solidFill>
                <a:effectLst/>
                <a:latin typeface="Cascadia Mono" panose="020B0609020000020004" pitchFamily="49" charset="0"/>
              </a:rPr>
              <a:t> / Computation Instance: 2.969</a:t>
            </a:r>
            <a:br>
              <a:rPr lang="en-US" sz="2300">
                <a:solidFill>
                  <a:srgbClr val="CCCCCC"/>
                </a:solidFill>
                <a:effectLst/>
                <a:latin typeface="Cascadia Mono" panose="020B0609020000020004" pitchFamily="49" charset="0"/>
              </a:rPr>
            </a:br>
            <a:r>
              <a:rPr lang="en-US" sz="2300">
                <a:solidFill>
                  <a:srgbClr val="CCCCCC"/>
                </a:solidFill>
                <a:effectLst/>
                <a:latin typeface="Cascadia Mono" panose="020B0609020000020004" pitchFamily="49" charset="0"/>
              </a:rPr>
              <a:t>CGRA </a:t>
            </a:r>
            <a:r>
              <a:rPr lang="en-US" sz="2300" err="1">
                <a:solidFill>
                  <a:srgbClr val="CCCCCC"/>
                </a:solidFill>
                <a:effectLst/>
                <a:latin typeface="Cascadia Mono" panose="020B0609020000020004" pitchFamily="49" charset="0"/>
              </a:rPr>
              <a:t>Insts</a:t>
            </a:r>
            <a:r>
              <a:rPr lang="en-US" sz="2300">
                <a:solidFill>
                  <a:srgbClr val="CCCCCC"/>
                </a:solidFill>
                <a:effectLst/>
                <a:latin typeface="Cascadia Mono" panose="020B0609020000020004" pitchFamily="49" charset="0"/>
              </a:rPr>
              <a:t> / Cycle: 1.409 (overall activity factor)</a:t>
            </a:r>
            <a:endParaRPr lang="en-US" sz="2300">
              <a:effectLst/>
              <a:latin typeface="Cascadia Mono" panose="020B0609020000020004" pitchFamily="49" charset="0"/>
            </a:endParaRPr>
          </a:p>
        </p:txBody>
      </p:sp>
      <p:sp>
        <p:nvSpPr>
          <p:cNvPr id="4" name="Slide Number Placeholder 3">
            <a:extLst>
              <a:ext uri="{FF2B5EF4-FFF2-40B4-BE49-F238E27FC236}">
                <a16:creationId xmlns:a16="http://schemas.microsoft.com/office/drawing/2014/main" id="{C91D7D0F-AB4A-43A4-87D1-7AC965CFBB7D}"/>
              </a:ext>
            </a:extLst>
          </p:cNvPr>
          <p:cNvSpPr>
            <a:spLocks noGrp="1"/>
          </p:cNvSpPr>
          <p:nvPr>
            <p:ph type="sldNum" sz="quarter" idx="12"/>
          </p:nvPr>
        </p:nvSpPr>
        <p:spPr/>
        <p:txBody>
          <a:bodyPr/>
          <a:lstStyle/>
          <a:p>
            <a:fld id="{EDF8450E-FDF9-4F41-A28F-AA4259C26FE6}" type="slidenum">
              <a:rPr lang="en-US" smtClean="0"/>
              <a:t>28</a:t>
            </a:fld>
            <a:endParaRPr lang="en-US"/>
          </a:p>
        </p:txBody>
      </p:sp>
      <p:sp>
        <p:nvSpPr>
          <p:cNvPr id="5" name="Rectangle 4">
            <a:extLst>
              <a:ext uri="{FF2B5EF4-FFF2-40B4-BE49-F238E27FC236}">
                <a16:creationId xmlns:a16="http://schemas.microsoft.com/office/drawing/2014/main" id="{4FE7F097-F4DA-430F-B134-D9E2CED77E7A}"/>
              </a:ext>
            </a:extLst>
          </p:cNvPr>
          <p:cNvSpPr/>
          <p:nvPr/>
        </p:nvSpPr>
        <p:spPr>
          <a:xfrm>
            <a:off x="309364" y="1443535"/>
            <a:ext cx="1986796"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6" name="Rectangle 5">
            <a:extLst>
              <a:ext uri="{FF2B5EF4-FFF2-40B4-BE49-F238E27FC236}">
                <a16:creationId xmlns:a16="http://schemas.microsoft.com/office/drawing/2014/main" id="{08963230-4F13-4F59-9B2E-0E5428CC07FB}"/>
              </a:ext>
            </a:extLst>
          </p:cNvPr>
          <p:cNvSpPr/>
          <p:nvPr/>
        </p:nvSpPr>
        <p:spPr>
          <a:xfrm>
            <a:off x="268724" y="4574125"/>
            <a:ext cx="3419356"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
        <p:nvSpPr>
          <p:cNvPr id="7" name="Rectangle 6">
            <a:extLst>
              <a:ext uri="{FF2B5EF4-FFF2-40B4-BE49-F238E27FC236}">
                <a16:creationId xmlns:a16="http://schemas.microsoft.com/office/drawing/2014/main" id="{0B9E299D-6067-4108-B18A-341C266B444F}"/>
              </a:ext>
            </a:extLst>
          </p:cNvPr>
          <p:cNvSpPr/>
          <p:nvPr/>
        </p:nvSpPr>
        <p:spPr>
          <a:xfrm>
            <a:off x="4210804" y="4578650"/>
            <a:ext cx="3734316" cy="3986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tx1"/>
              </a:solidFill>
            </a:endParaRPr>
          </a:p>
        </p:txBody>
      </p:sp>
    </p:spTree>
    <p:extLst>
      <p:ext uri="{BB962C8B-B14F-4D97-AF65-F5344CB8AC3E}">
        <p14:creationId xmlns:p14="http://schemas.microsoft.com/office/powerpoint/2010/main" val="28290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BD00-9CAB-49D4-A163-F794B4B8E562}"/>
              </a:ext>
            </a:extLst>
          </p:cNvPr>
          <p:cNvSpPr>
            <a:spLocks noGrp="1"/>
          </p:cNvSpPr>
          <p:nvPr>
            <p:ph type="title"/>
          </p:nvPr>
        </p:nvSpPr>
        <p:spPr>
          <a:xfrm>
            <a:off x="2716192" y="2228061"/>
            <a:ext cx="6759615" cy="2401877"/>
          </a:xfrm>
        </p:spPr>
        <p:txBody>
          <a:bodyPr>
            <a:normAutofit/>
          </a:bodyPr>
          <a:lstStyle/>
          <a:p>
            <a:r>
              <a:rPr lang="en-US" sz="8000"/>
              <a:t>5-Minute Break</a:t>
            </a:r>
          </a:p>
        </p:txBody>
      </p:sp>
      <p:sp>
        <p:nvSpPr>
          <p:cNvPr id="4" name="Slide Number Placeholder 3">
            <a:extLst>
              <a:ext uri="{FF2B5EF4-FFF2-40B4-BE49-F238E27FC236}">
                <a16:creationId xmlns:a16="http://schemas.microsoft.com/office/drawing/2014/main" id="{F1D207F2-44ED-486E-9EDE-A3C2FBACBD93}"/>
              </a:ext>
            </a:extLst>
          </p:cNvPr>
          <p:cNvSpPr>
            <a:spLocks noGrp="1"/>
          </p:cNvSpPr>
          <p:nvPr>
            <p:ph type="sldNum" sz="quarter" idx="12"/>
          </p:nvPr>
        </p:nvSpPr>
        <p:spPr/>
        <p:txBody>
          <a:bodyPr/>
          <a:lstStyle/>
          <a:p>
            <a:fld id="{EDF8450E-FDF9-4F41-A28F-AA4259C26FE6}" type="slidenum">
              <a:rPr lang="en-US" smtClean="0"/>
              <a:t>29</a:t>
            </a:fld>
            <a:endParaRPr lang="en-US"/>
          </a:p>
        </p:txBody>
      </p:sp>
    </p:spTree>
    <p:extLst>
      <p:ext uri="{BB962C8B-B14F-4D97-AF65-F5344CB8AC3E}">
        <p14:creationId xmlns:p14="http://schemas.microsoft.com/office/powerpoint/2010/main" val="424586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1474-9B6C-4FA7-878C-9D25A2AEE9E7}"/>
              </a:ext>
            </a:extLst>
          </p:cNvPr>
          <p:cNvSpPr>
            <a:spLocks noGrp="1"/>
          </p:cNvSpPr>
          <p:nvPr>
            <p:ph type="title"/>
          </p:nvPr>
        </p:nvSpPr>
        <p:spPr>
          <a:xfrm>
            <a:off x="797560" y="192405"/>
            <a:ext cx="10515600" cy="1325563"/>
          </a:xfrm>
        </p:spPr>
        <p:txBody>
          <a:bodyPr/>
          <a:lstStyle/>
          <a:p>
            <a:r>
              <a:rPr lang="en-US"/>
              <a:t>Warm Up: Decoupled Spatial Execution</a:t>
            </a:r>
          </a:p>
        </p:txBody>
      </p:sp>
      <p:sp>
        <p:nvSpPr>
          <p:cNvPr id="3" name="Content Placeholder 2">
            <a:extLst>
              <a:ext uri="{FF2B5EF4-FFF2-40B4-BE49-F238E27FC236}">
                <a16:creationId xmlns:a16="http://schemas.microsoft.com/office/drawing/2014/main" id="{43361953-8C02-454A-B7E7-47CEF6A3B1D1}"/>
              </a:ext>
            </a:extLst>
          </p:cNvPr>
          <p:cNvSpPr>
            <a:spLocks noGrp="1"/>
          </p:cNvSpPr>
          <p:nvPr>
            <p:ph idx="1"/>
          </p:nvPr>
        </p:nvSpPr>
        <p:spPr>
          <a:xfrm>
            <a:off x="649570" y="2132174"/>
            <a:ext cx="4815468" cy="1073692"/>
          </a:xfrm>
        </p:spPr>
        <p:txBody>
          <a:bodyPr>
            <a:normAutofit/>
          </a:bodyPr>
          <a:lstStyle/>
          <a:p>
            <a:pPr marL="0" indent="0">
              <a:buNone/>
            </a:pPr>
            <a:r>
              <a:rPr lang="en-US" sz="2400" dirty="0">
                <a:latin typeface="Consolas" panose="020B0609020204030204" pitchFamily="49" charset="0"/>
              </a:rPr>
              <a:t>for (int i = 0; i &lt; n; ++i)</a:t>
            </a:r>
          </a:p>
          <a:p>
            <a:pPr marL="0" indent="0">
              <a:buNone/>
            </a:pPr>
            <a:r>
              <a:rPr lang="en-US" sz="2400" dirty="0">
                <a:latin typeface="Consolas" panose="020B0609020204030204" pitchFamily="49" charset="0"/>
              </a:rPr>
              <a:t>    c[i] = a[i] + b[i];</a:t>
            </a:r>
          </a:p>
        </p:txBody>
      </p:sp>
      <p:sp>
        <p:nvSpPr>
          <p:cNvPr id="84" name="Oval 83">
            <a:extLst>
              <a:ext uri="{FF2B5EF4-FFF2-40B4-BE49-F238E27FC236}">
                <a16:creationId xmlns:a16="http://schemas.microsoft.com/office/drawing/2014/main" id="{CF2C9BC6-000C-401D-AF20-96122CC9E516}"/>
              </a:ext>
            </a:extLst>
          </p:cNvPr>
          <p:cNvSpPr/>
          <p:nvPr/>
        </p:nvSpPr>
        <p:spPr>
          <a:xfrm>
            <a:off x="1999798" y="4741080"/>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89" name="Rectangle 88">
            <a:extLst>
              <a:ext uri="{FF2B5EF4-FFF2-40B4-BE49-F238E27FC236}">
                <a16:creationId xmlns:a16="http://schemas.microsoft.com/office/drawing/2014/main" id="{357E1F1C-CE70-4F83-B306-3135BC1034C2}"/>
              </a:ext>
            </a:extLst>
          </p:cNvPr>
          <p:cNvSpPr/>
          <p:nvPr/>
        </p:nvSpPr>
        <p:spPr>
          <a:xfrm>
            <a:off x="1150717" y="3899908"/>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90" name="Rectangle 89">
            <a:extLst>
              <a:ext uri="{FF2B5EF4-FFF2-40B4-BE49-F238E27FC236}">
                <a16:creationId xmlns:a16="http://schemas.microsoft.com/office/drawing/2014/main" id="{6007E763-54B6-491E-A766-0DA1ACA6DF48}"/>
              </a:ext>
            </a:extLst>
          </p:cNvPr>
          <p:cNvSpPr/>
          <p:nvPr/>
        </p:nvSpPr>
        <p:spPr>
          <a:xfrm>
            <a:off x="2240532" y="3897246"/>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cxnSp>
        <p:nvCxnSpPr>
          <p:cNvPr id="91" name="Straight Arrow Connector 90">
            <a:extLst>
              <a:ext uri="{FF2B5EF4-FFF2-40B4-BE49-F238E27FC236}">
                <a16:creationId xmlns:a16="http://schemas.microsoft.com/office/drawing/2014/main" id="{661742F0-AA6D-4096-81C5-623DBCD0AE02}"/>
              </a:ext>
            </a:extLst>
          </p:cNvPr>
          <p:cNvCxnSpPr>
            <a:cxnSpLocks/>
            <a:stCxn id="89" idx="2"/>
            <a:endCxn id="84" idx="1"/>
          </p:cNvCxnSpPr>
          <p:nvPr/>
        </p:nvCxnSpPr>
        <p:spPr>
          <a:xfrm>
            <a:off x="1638410" y="4228770"/>
            <a:ext cx="421648" cy="572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3D51EA52-2BD3-4315-92C7-6946CE97F2E5}"/>
              </a:ext>
            </a:extLst>
          </p:cNvPr>
          <p:cNvCxnSpPr>
            <a:cxnSpLocks/>
            <a:stCxn id="90" idx="2"/>
            <a:endCxn id="84" idx="7"/>
          </p:cNvCxnSpPr>
          <p:nvPr/>
        </p:nvCxnSpPr>
        <p:spPr>
          <a:xfrm flipH="1">
            <a:off x="2351018" y="4226108"/>
            <a:ext cx="377205" cy="5752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65EDA30-F3E0-4578-B216-8524768363DA}"/>
              </a:ext>
            </a:extLst>
          </p:cNvPr>
          <p:cNvSpPr/>
          <p:nvPr/>
        </p:nvSpPr>
        <p:spPr>
          <a:xfrm>
            <a:off x="1717848" y="5663430"/>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102" name="Straight Arrow Connector 101">
            <a:extLst>
              <a:ext uri="{FF2B5EF4-FFF2-40B4-BE49-F238E27FC236}">
                <a16:creationId xmlns:a16="http://schemas.microsoft.com/office/drawing/2014/main" id="{BE4EC80B-01C4-41D9-9285-33A23A9470F2}"/>
              </a:ext>
            </a:extLst>
          </p:cNvPr>
          <p:cNvCxnSpPr>
            <a:cxnSpLocks/>
            <a:stCxn id="84" idx="4"/>
            <a:endCxn id="101" idx="0"/>
          </p:cNvCxnSpPr>
          <p:nvPr/>
        </p:nvCxnSpPr>
        <p:spPr>
          <a:xfrm>
            <a:off x="2205538" y="5152560"/>
            <a:ext cx="1" cy="5108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A5ABF39-5337-4C0F-9BF8-AF366A03CA5E}"/>
              </a:ext>
            </a:extLst>
          </p:cNvPr>
          <p:cNvSpPr>
            <a:spLocks noGrp="1"/>
          </p:cNvSpPr>
          <p:nvPr>
            <p:ph type="sldNum" sz="quarter" idx="12"/>
          </p:nvPr>
        </p:nvSpPr>
        <p:spPr/>
        <p:txBody>
          <a:bodyPr/>
          <a:lstStyle/>
          <a:p>
            <a:fld id="{112EB195-0298-43E0-88BD-C4E0B281CFB8}" type="slidenum">
              <a:rPr lang="en-US" smtClean="0"/>
              <a:t>3</a:t>
            </a:fld>
            <a:endParaRPr lang="en-US"/>
          </a:p>
        </p:txBody>
      </p:sp>
      <p:cxnSp>
        <p:nvCxnSpPr>
          <p:cNvPr id="83" name="Straight Arrow Connector 82">
            <a:extLst>
              <a:ext uri="{FF2B5EF4-FFF2-40B4-BE49-F238E27FC236}">
                <a16:creationId xmlns:a16="http://schemas.microsoft.com/office/drawing/2014/main" id="{250C0596-2FD3-4CF8-97F7-25B6A35B9ACC}"/>
              </a:ext>
            </a:extLst>
          </p:cNvPr>
          <p:cNvCxnSpPr>
            <a:cxnSpLocks/>
          </p:cNvCxnSpPr>
          <p:nvPr/>
        </p:nvCxnSpPr>
        <p:spPr>
          <a:xfrm>
            <a:off x="9061708" y="385592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D6424C0-C92F-490B-80F2-B2908CDFD005}"/>
              </a:ext>
            </a:extLst>
          </p:cNvPr>
          <p:cNvCxnSpPr>
            <a:cxnSpLocks/>
          </p:cNvCxnSpPr>
          <p:nvPr/>
        </p:nvCxnSpPr>
        <p:spPr>
          <a:xfrm>
            <a:off x="8414729" y="384426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AE25F3A-0A8F-4210-B03F-0446463D2B19}"/>
              </a:ext>
            </a:extLst>
          </p:cNvPr>
          <p:cNvCxnSpPr>
            <a:cxnSpLocks/>
          </p:cNvCxnSpPr>
          <p:nvPr/>
        </p:nvCxnSpPr>
        <p:spPr>
          <a:xfrm>
            <a:off x="7756739" y="384868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0109FC4-7B44-42D8-BCF7-EC938A0715A1}"/>
              </a:ext>
            </a:extLst>
          </p:cNvPr>
          <p:cNvCxnSpPr>
            <a:cxnSpLocks/>
          </p:cNvCxnSpPr>
          <p:nvPr/>
        </p:nvCxnSpPr>
        <p:spPr>
          <a:xfrm>
            <a:off x="7106703" y="384533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DE77DC57-1115-4EA5-96A4-00CD3F039085}"/>
              </a:ext>
            </a:extLst>
          </p:cNvPr>
          <p:cNvSpPr/>
          <p:nvPr/>
        </p:nvSpPr>
        <p:spPr>
          <a:xfrm>
            <a:off x="7943394" y="1589341"/>
            <a:ext cx="1906635" cy="63096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Controller</a:t>
            </a:r>
            <a:endParaRPr lang="en-US">
              <a:solidFill>
                <a:schemeClr val="tx1"/>
              </a:solidFill>
            </a:endParaRPr>
          </a:p>
        </p:txBody>
      </p:sp>
      <p:sp>
        <p:nvSpPr>
          <p:cNvPr id="93" name="Rectangle 92">
            <a:extLst>
              <a:ext uri="{FF2B5EF4-FFF2-40B4-BE49-F238E27FC236}">
                <a16:creationId xmlns:a16="http://schemas.microsoft.com/office/drawing/2014/main" id="{37C24AD1-D6AB-4D1C-9FEA-71EDBDB98E03}"/>
              </a:ext>
            </a:extLst>
          </p:cNvPr>
          <p:cNvSpPr/>
          <p:nvPr/>
        </p:nvSpPr>
        <p:spPr>
          <a:xfrm>
            <a:off x="6347330" y="2600147"/>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solidFill>
                  <a:schemeClr val="tx1"/>
                </a:solidFill>
              </a:rPr>
              <a:t>Memory</a:t>
            </a:r>
            <a:endParaRPr lang="en-US">
              <a:solidFill>
                <a:schemeClr val="tx1"/>
              </a:solidFill>
            </a:endParaRPr>
          </a:p>
        </p:txBody>
      </p:sp>
      <p:sp>
        <p:nvSpPr>
          <p:cNvPr id="95" name="Oval 94">
            <a:extLst>
              <a:ext uri="{FF2B5EF4-FFF2-40B4-BE49-F238E27FC236}">
                <a16:creationId xmlns:a16="http://schemas.microsoft.com/office/drawing/2014/main" id="{04D477E4-9ECA-472C-BB1F-55EB748E6451}"/>
              </a:ext>
            </a:extLst>
          </p:cNvPr>
          <p:cNvSpPr/>
          <p:nvPr/>
        </p:nvSpPr>
        <p:spPr>
          <a:xfrm>
            <a:off x="7233235" y="419553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D8DB6B3F-22A8-4119-97C5-3CF49236968E}"/>
              </a:ext>
            </a:extLst>
          </p:cNvPr>
          <p:cNvSpPr/>
          <p:nvPr/>
        </p:nvSpPr>
        <p:spPr>
          <a:xfrm>
            <a:off x="7035915" y="402664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a:extLst>
              <a:ext uri="{FF2B5EF4-FFF2-40B4-BE49-F238E27FC236}">
                <a16:creationId xmlns:a16="http://schemas.microsoft.com/office/drawing/2014/main" id="{FFBA1452-8764-443E-A47B-86520553EFA6}"/>
              </a:ext>
            </a:extLst>
          </p:cNvPr>
          <p:cNvSpPr/>
          <p:nvPr/>
        </p:nvSpPr>
        <p:spPr>
          <a:xfrm>
            <a:off x="7035915"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a:extLst>
              <a:ext uri="{FF2B5EF4-FFF2-40B4-BE49-F238E27FC236}">
                <a16:creationId xmlns:a16="http://schemas.microsoft.com/office/drawing/2014/main" id="{53B67013-CB05-4D27-A351-E5FECE7DCA2A}"/>
              </a:ext>
            </a:extLst>
          </p:cNvPr>
          <p:cNvSpPr/>
          <p:nvPr/>
        </p:nvSpPr>
        <p:spPr>
          <a:xfrm>
            <a:off x="7689185" y="403117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Oval 102">
            <a:extLst>
              <a:ext uri="{FF2B5EF4-FFF2-40B4-BE49-F238E27FC236}">
                <a16:creationId xmlns:a16="http://schemas.microsoft.com/office/drawing/2014/main" id="{D4ACBC1C-A8B3-4686-9793-79FCDAF61973}"/>
              </a:ext>
            </a:extLst>
          </p:cNvPr>
          <p:cNvSpPr/>
          <p:nvPr/>
        </p:nvSpPr>
        <p:spPr>
          <a:xfrm>
            <a:off x="7692333"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4" name="Straight Arrow Connector 103">
            <a:extLst>
              <a:ext uri="{FF2B5EF4-FFF2-40B4-BE49-F238E27FC236}">
                <a16:creationId xmlns:a16="http://schemas.microsoft.com/office/drawing/2014/main" id="{A7182B71-4A20-4468-B4C2-6F6EB5B27AB3}"/>
              </a:ext>
            </a:extLst>
          </p:cNvPr>
          <p:cNvCxnSpPr>
            <a:cxnSpLocks/>
            <a:stCxn id="96" idx="5"/>
            <a:endCxn id="95" idx="1"/>
          </p:cNvCxnSpPr>
          <p:nvPr/>
        </p:nvCxnSpPr>
        <p:spPr>
          <a:xfrm>
            <a:off x="7159295" y="415002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8CEB27D-1DEE-4E8D-9634-0A5910D99356}"/>
              </a:ext>
            </a:extLst>
          </p:cNvPr>
          <p:cNvCxnSpPr>
            <a:cxnSpLocks/>
            <a:stCxn id="100" idx="3"/>
            <a:endCxn id="95" idx="7"/>
          </p:cNvCxnSpPr>
          <p:nvPr/>
        </p:nvCxnSpPr>
        <p:spPr>
          <a:xfrm flipH="1">
            <a:off x="7567371" y="415455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C523A0B-124C-4012-AB7B-9E6120212B12}"/>
              </a:ext>
            </a:extLst>
          </p:cNvPr>
          <p:cNvCxnSpPr>
            <a:cxnSpLocks/>
            <a:stCxn id="99" idx="7"/>
            <a:endCxn id="95" idx="3"/>
          </p:cNvCxnSpPr>
          <p:nvPr/>
        </p:nvCxnSpPr>
        <p:spPr>
          <a:xfrm flipV="1">
            <a:off x="7159295" y="452966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C9073A1E-5DE3-45A7-85EE-616810099B46}"/>
              </a:ext>
            </a:extLst>
          </p:cNvPr>
          <p:cNvCxnSpPr>
            <a:cxnSpLocks/>
            <a:stCxn id="95" idx="5"/>
            <a:endCxn id="103" idx="1"/>
          </p:cNvCxnSpPr>
          <p:nvPr/>
        </p:nvCxnSpPr>
        <p:spPr>
          <a:xfrm>
            <a:off x="7567371" y="452966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03962404-FEB5-4302-9FC4-2946DBE067CE}"/>
              </a:ext>
            </a:extLst>
          </p:cNvPr>
          <p:cNvCxnSpPr>
            <a:cxnSpLocks/>
            <a:stCxn id="99" idx="6"/>
            <a:endCxn id="103" idx="2"/>
          </p:cNvCxnSpPr>
          <p:nvPr/>
        </p:nvCxnSpPr>
        <p:spPr>
          <a:xfrm>
            <a:off x="7180465" y="472451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D977E55-7AD2-4531-B64A-C2A6CE0DFEF9}"/>
              </a:ext>
            </a:extLst>
          </p:cNvPr>
          <p:cNvCxnSpPr>
            <a:cxnSpLocks/>
            <a:stCxn id="96" idx="4"/>
            <a:endCxn id="99" idx="0"/>
          </p:cNvCxnSpPr>
          <p:nvPr/>
        </p:nvCxnSpPr>
        <p:spPr>
          <a:xfrm>
            <a:off x="7108190" y="417119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7D5EABA-40FF-4459-A7DE-99AFCCAA130A}"/>
              </a:ext>
            </a:extLst>
          </p:cNvPr>
          <p:cNvCxnSpPr>
            <a:cxnSpLocks/>
            <a:stCxn id="96" idx="6"/>
            <a:endCxn id="100" idx="2"/>
          </p:cNvCxnSpPr>
          <p:nvPr/>
        </p:nvCxnSpPr>
        <p:spPr>
          <a:xfrm>
            <a:off x="7180465" y="409892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C643842-14BB-42C8-8C90-B114C4B59CCD}"/>
              </a:ext>
            </a:extLst>
          </p:cNvPr>
          <p:cNvCxnSpPr>
            <a:cxnSpLocks/>
            <a:stCxn id="103" idx="0"/>
            <a:endCxn id="100" idx="4"/>
          </p:cNvCxnSpPr>
          <p:nvPr/>
        </p:nvCxnSpPr>
        <p:spPr>
          <a:xfrm flipH="1" flipV="1">
            <a:off x="7761460" y="417572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DAA3B1A-7E30-460E-9241-7D99A71B778B}"/>
              </a:ext>
            </a:extLst>
          </p:cNvPr>
          <p:cNvSpPr/>
          <p:nvPr/>
        </p:nvSpPr>
        <p:spPr>
          <a:xfrm>
            <a:off x="7886507" y="42017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AF3ABF2F-FAC2-403A-A11F-9BCE9A37863E}"/>
              </a:ext>
            </a:extLst>
          </p:cNvPr>
          <p:cNvSpPr/>
          <p:nvPr/>
        </p:nvSpPr>
        <p:spPr>
          <a:xfrm>
            <a:off x="8342457" y="403733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a:extLst>
              <a:ext uri="{FF2B5EF4-FFF2-40B4-BE49-F238E27FC236}">
                <a16:creationId xmlns:a16="http://schemas.microsoft.com/office/drawing/2014/main" id="{FD422C93-EFE8-48B2-BB94-4DDEC549C318}"/>
              </a:ext>
            </a:extLst>
          </p:cNvPr>
          <p:cNvSpPr/>
          <p:nvPr/>
        </p:nvSpPr>
        <p:spPr>
          <a:xfrm>
            <a:off x="8345603" y="465840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5" name="Straight Arrow Connector 114">
            <a:extLst>
              <a:ext uri="{FF2B5EF4-FFF2-40B4-BE49-F238E27FC236}">
                <a16:creationId xmlns:a16="http://schemas.microsoft.com/office/drawing/2014/main" id="{D12BFDC5-B1CB-489E-8B4D-F6529D03EBE2}"/>
              </a:ext>
            </a:extLst>
          </p:cNvPr>
          <p:cNvCxnSpPr>
            <a:cxnSpLocks/>
            <a:endCxn id="112" idx="1"/>
          </p:cNvCxnSpPr>
          <p:nvPr/>
        </p:nvCxnSpPr>
        <p:spPr>
          <a:xfrm>
            <a:off x="7812566" y="415619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2EC92CB-9222-40F6-86E3-97DC614554D0}"/>
              </a:ext>
            </a:extLst>
          </p:cNvPr>
          <p:cNvCxnSpPr>
            <a:cxnSpLocks/>
            <a:stCxn id="113" idx="3"/>
            <a:endCxn id="112" idx="7"/>
          </p:cNvCxnSpPr>
          <p:nvPr/>
        </p:nvCxnSpPr>
        <p:spPr>
          <a:xfrm flipH="1">
            <a:off x="8220641" y="416071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C00B86C-BD16-4EF6-83E2-734660118FE2}"/>
              </a:ext>
            </a:extLst>
          </p:cNvPr>
          <p:cNvCxnSpPr>
            <a:cxnSpLocks/>
            <a:endCxn id="112" idx="3"/>
          </p:cNvCxnSpPr>
          <p:nvPr/>
        </p:nvCxnSpPr>
        <p:spPr>
          <a:xfrm flipV="1">
            <a:off x="7812566" y="45358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35BA5F8-E1CF-46AD-A5D4-882700BBC105}"/>
              </a:ext>
            </a:extLst>
          </p:cNvPr>
          <p:cNvCxnSpPr>
            <a:cxnSpLocks/>
            <a:stCxn id="112" idx="5"/>
            <a:endCxn id="114" idx="1"/>
          </p:cNvCxnSpPr>
          <p:nvPr/>
        </p:nvCxnSpPr>
        <p:spPr>
          <a:xfrm>
            <a:off x="8220641" y="45358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15F0F37D-E9A2-4DA8-9BF3-F3EE158BA2A4}"/>
              </a:ext>
            </a:extLst>
          </p:cNvPr>
          <p:cNvCxnSpPr>
            <a:cxnSpLocks/>
            <a:endCxn id="114" idx="2"/>
          </p:cNvCxnSpPr>
          <p:nvPr/>
        </p:nvCxnSpPr>
        <p:spPr>
          <a:xfrm>
            <a:off x="7833736" y="473067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93C40E42-2869-4914-8C86-5C8528BED11C}"/>
              </a:ext>
            </a:extLst>
          </p:cNvPr>
          <p:cNvCxnSpPr>
            <a:cxnSpLocks/>
            <a:endCxn id="113" idx="2"/>
          </p:cNvCxnSpPr>
          <p:nvPr/>
        </p:nvCxnSpPr>
        <p:spPr>
          <a:xfrm>
            <a:off x="7833736" y="4105089"/>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ECA8B1B-0F92-46D5-948B-E7EFC8A0809E}"/>
              </a:ext>
            </a:extLst>
          </p:cNvPr>
          <p:cNvCxnSpPr>
            <a:cxnSpLocks/>
            <a:stCxn id="114" idx="0"/>
            <a:endCxn id="113" idx="4"/>
          </p:cNvCxnSpPr>
          <p:nvPr/>
        </p:nvCxnSpPr>
        <p:spPr>
          <a:xfrm flipH="1" flipV="1">
            <a:off x="8414730" y="418188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B7383F83-580F-4569-95E5-F20253238E49}"/>
              </a:ext>
            </a:extLst>
          </p:cNvPr>
          <p:cNvSpPr/>
          <p:nvPr/>
        </p:nvSpPr>
        <p:spPr>
          <a:xfrm>
            <a:off x="8539777" y="420277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Oval 185">
            <a:extLst>
              <a:ext uri="{FF2B5EF4-FFF2-40B4-BE49-F238E27FC236}">
                <a16:creationId xmlns:a16="http://schemas.microsoft.com/office/drawing/2014/main" id="{37EB0AC2-38CA-4F9C-BD10-7C191E9B4269}"/>
              </a:ext>
            </a:extLst>
          </p:cNvPr>
          <p:cNvSpPr/>
          <p:nvPr/>
        </p:nvSpPr>
        <p:spPr>
          <a:xfrm>
            <a:off x="8995727" y="403840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Oval 186">
            <a:extLst>
              <a:ext uri="{FF2B5EF4-FFF2-40B4-BE49-F238E27FC236}">
                <a16:creationId xmlns:a16="http://schemas.microsoft.com/office/drawing/2014/main" id="{99B15C7B-8AEB-46AB-869C-7C0B28B5190A}"/>
              </a:ext>
            </a:extLst>
          </p:cNvPr>
          <p:cNvSpPr/>
          <p:nvPr/>
        </p:nvSpPr>
        <p:spPr>
          <a:xfrm>
            <a:off x="8998875" y="465947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8" name="Straight Arrow Connector 187">
            <a:extLst>
              <a:ext uri="{FF2B5EF4-FFF2-40B4-BE49-F238E27FC236}">
                <a16:creationId xmlns:a16="http://schemas.microsoft.com/office/drawing/2014/main" id="{743A26FA-E95C-4693-BC6B-C1E1210172D4}"/>
              </a:ext>
            </a:extLst>
          </p:cNvPr>
          <p:cNvCxnSpPr>
            <a:cxnSpLocks/>
            <a:endCxn id="179" idx="1"/>
          </p:cNvCxnSpPr>
          <p:nvPr/>
        </p:nvCxnSpPr>
        <p:spPr>
          <a:xfrm>
            <a:off x="8465836" y="4157262"/>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0282758-8F7C-4D30-B197-F0C5BE9431E2}"/>
              </a:ext>
            </a:extLst>
          </p:cNvPr>
          <p:cNvCxnSpPr>
            <a:cxnSpLocks/>
            <a:stCxn id="186" idx="3"/>
            <a:endCxn id="179" idx="7"/>
          </p:cNvCxnSpPr>
          <p:nvPr/>
        </p:nvCxnSpPr>
        <p:spPr>
          <a:xfrm flipH="1">
            <a:off x="8873911" y="416178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BD0B08D6-0017-4E8C-A870-13E1D52CC8FA}"/>
              </a:ext>
            </a:extLst>
          </p:cNvPr>
          <p:cNvCxnSpPr>
            <a:cxnSpLocks/>
            <a:endCxn id="179" idx="3"/>
          </p:cNvCxnSpPr>
          <p:nvPr/>
        </p:nvCxnSpPr>
        <p:spPr>
          <a:xfrm flipV="1">
            <a:off x="8465836" y="453690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CC236253-86AC-47C8-AF1F-AAAD35A8E01A}"/>
              </a:ext>
            </a:extLst>
          </p:cNvPr>
          <p:cNvCxnSpPr>
            <a:cxnSpLocks/>
            <a:stCxn id="179" idx="5"/>
            <a:endCxn id="187" idx="1"/>
          </p:cNvCxnSpPr>
          <p:nvPr/>
        </p:nvCxnSpPr>
        <p:spPr>
          <a:xfrm>
            <a:off x="8873911" y="453690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04858682-B1CA-4510-9D8B-FAD7B27683A3}"/>
              </a:ext>
            </a:extLst>
          </p:cNvPr>
          <p:cNvCxnSpPr>
            <a:cxnSpLocks/>
            <a:endCxn id="187" idx="2"/>
          </p:cNvCxnSpPr>
          <p:nvPr/>
        </p:nvCxnSpPr>
        <p:spPr>
          <a:xfrm>
            <a:off x="8487006" y="473174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30271073-14D1-4522-BFD4-6D63DBDC92E4}"/>
              </a:ext>
            </a:extLst>
          </p:cNvPr>
          <p:cNvCxnSpPr>
            <a:cxnSpLocks/>
            <a:endCxn id="186" idx="2"/>
          </p:cNvCxnSpPr>
          <p:nvPr/>
        </p:nvCxnSpPr>
        <p:spPr>
          <a:xfrm>
            <a:off x="8487006" y="4106158"/>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621766D1-4160-43ED-BE4B-FE0E6BEFB370}"/>
              </a:ext>
            </a:extLst>
          </p:cNvPr>
          <p:cNvCxnSpPr>
            <a:cxnSpLocks/>
            <a:stCxn id="187" idx="0"/>
            <a:endCxn id="186" idx="4"/>
          </p:cNvCxnSpPr>
          <p:nvPr/>
        </p:nvCxnSpPr>
        <p:spPr>
          <a:xfrm flipH="1" flipV="1">
            <a:off x="9068002" y="418295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3FEA555D-7A18-4794-AA4C-BF489CB6120D}"/>
              </a:ext>
            </a:extLst>
          </p:cNvPr>
          <p:cNvSpPr/>
          <p:nvPr/>
        </p:nvSpPr>
        <p:spPr>
          <a:xfrm>
            <a:off x="7230089" y="48231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Oval 195">
            <a:extLst>
              <a:ext uri="{FF2B5EF4-FFF2-40B4-BE49-F238E27FC236}">
                <a16:creationId xmlns:a16="http://schemas.microsoft.com/office/drawing/2014/main" id="{849A81EC-37A1-4F35-A956-F4C2D2FA8E0E}"/>
              </a:ext>
            </a:extLst>
          </p:cNvPr>
          <p:cNvSpPr/>
          <p:nvPr/>
        </p:nvSpPr>
        <p:spPr>
          <a:xfrm>
            <a:off x="7032769"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a:extLst>
              <a:ext uri="{FF2B5EF4-FFF2-40B4-BE49-F238E27FC236}">
                <a16:creationId xmlns:a16="http://schemas.microsoft.com/office/drawing/2014/main" id="{406476B6-47CF-4BC0-BB79-6AA6E689BB07}"/>
              </a:ext>
            </a:extLst>
          </p:cNvPr>
          <p:cNvSpPr/>
          <p:nvPr/>
        </p:nvSpPr>
        <p:spPr>
          <a:xfrm>
            <a:off x="7689185"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8" name="Straight Arrow Connector 197">
            <a:extLst>
              <a:ext uri="{FF2B5EF4-FFF2-40B4-BE49-F238E27FC236}">
                <a16:creationId xmlns:a16="http://schemas.microsoft.com/office/drawing/2014/main" id="{F8453795-B873-4687-97E6-3167372A86A0}"/>
              </a:ext>
            </a:extLst>
          </p:cNvPr>
          <p:cNvCxnSpPr>
            <a:cxnSpLocks/>
            <a:endCxn id="195" idx="1"/>
          </p:cNvCxnSpPr>
          <p:nvPr/>
        </p:nvCxnSpPr>
        <p:spPr>
          <a:xfrm>
            <a:off x="7156148" y="477759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AE983ACF-3C88-46DB-97A3-4684881BA0B9}"/>
              </a:ext>
            </a:extLst>
          </p:cNvPr>
          <p:cNvCxnSpPr>
            <a:cxnSpLocks/>
            <a:endCxn id="195" idx="7"/>
          </p:cNvCxnSpPr>
          <p:nvPr/>
        </p:nvCxnSpPr>
        <p:spPr>
          <a:xfrm flipH="1">
            <a:off x="7564223" y="478212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FEEFA63-7F6D-4491-8D88-648EBA7D6E8F}"/>
              </a:ext>
            </a:extLst>
          </p:cNvPr>
          <p:cNvCxnSpPr>
            <a:cxnSpLocks/>
            <a:stCxn id="196" idx="7"/>
            <a:endCxn id="195" idx="3"/>
          </p:cNvCxnSpPr>
          <p:nvPr/>
        </p:nvCxnSpPr>
        <p:spPr>
          <a:xfrm flipV="1">
            <a:off x="7156148" y="51572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1E4635F7-B21E-414C-9D28-0B50101E2585}"/>
              </a:ext>
            </a:extLst>
          </p:cNvPr>
          <p:cNvCxnSpPr>
            <a:cxnSpLocks/>
            <a:stCxn id="195" idx="5"/>
            <a:endCxn id="197" idx="1"/>
          </p:cNvCxnSpPr>
          <p:nvPr/>
        </p:nvCxnSpPr>
        <p:spPr>
          <a:xfrm>
            <a:off x="7564223" y="51572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1CB0E8AE-C216-4D46-BC15-05C48ED3812E}"/>
              </a:ext>
            </a:extLst>
          </p:cNvPr>
          <p:cNvCxnSpPr>
            <a:cxnSpLocks/>
            <a:stCxn id="196" idx="6"/>
            <a:endCxn id="197" idx="2"/>
          </p:cNvCxnSpPr>
          <p:nvPr/>
        </p:nvCxnSpPr>
        <p:spPr>
          <a:xfrm>
            <a:off x="7177318" y="535207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8E14529-DD54-4E16-9E41-8CF0DD4301FC}"/>
              </a:ext>
            </a:extLst>
          </p:cNvPr>
          <p:cNvCxnSpPr>
            <a:cxnSpLocks/>
            <a:endCxn id="196" idx="0"/>
          </p:cNvCxnSpPr>
          <p:nvPr/>
        </p:nvCxnSpPr>
        <p:spPr>
          <a:xfrm>
            <a:off x="7105043" y="4798765"/>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CC1D2B04-94A8-46BA-B488-557B3DB8D278}"/>
              </a:ext>
            </a:extLst>
          </p:cNvPr>
          <p:cNvCxnSpPr>
            <a:cxnSpLocks/>
            <a:stCxn id="197" idx="0"/>
          </p:cNvCxnSpPr>
          <p:nvPr/>
        </p:nvCxnSpPr>
        <p:spPr>
          <a:xfrm flipH="1" flipV="1">
            <a:off x="7758314" y="480329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F15D78F6-48EC-4AC9-99E2-18B02B912D69}"/>
              </a:ext>
            </a:extLst>
          </p:cNvPr>
          <p:cNvSpPr/>
          <p:nvPr/>
        </p:nvSpPr>
        <p:spPr>
          <a:xfrm>
            <a:off x="7883359" y="482926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Oval 205">
            <a:extLst>
              <a:ext uri="{FF2B5EF4-FFF2-40B4-BE49-F238E27FC236}">
                <a16:creationId xmlns:a16="http://schemas.microsoft.com/office/drawing/2014/main" id="{E1FCC0E9-F7F2-4536-85E0-7CFE121C17CC}"/>
              </a:ext>
            </a:extLst>
          </p:cNvPr>
          <p:cNvSpPr/>
          <p:nvPr/>
        </p:nvSpPr>
        <p:spPr>
          <a:xfrm>
            <a:off x="8342457" y="528597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7" name="Straight Arrow Connector 206">
            <a:extLst>
              <a:ext uri="{FF2B5EF4-FFF2-40B4-BE49-F238E27FC236}">
                <a16:creationId xmlns:a16="http://schemas.microsoft.com/office/drawing/2014/main" id="{7C1FCA32-3346-4BB6-A15F-76E5AB79A58A}"/>
              </a:ext>
            </a:extLst>
          </p:cNvPr>
          <p:cNvCxnSpPr>
            <a:cxnSpLocks/>
            <a:endCxn id="205" idx="1"/>
          </p:cNvCxnSpPr>
          <p:nvPr/>
        </p:nvCxnSpPr>
        <p:spPr>
          <a:xfrm>
            <a:off x="7809418" y="4783762"/>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A1E12335-F953-44C3-A3CA-097DA426C47C}"/>
              </a:ext>
            </a:extLst>
          </p:cNvPr>
          <p:cNvCxnSpPr>
            <a:cxnSpLocks/>
            <a:endCxn id="205" idx="7"/>
          </p:cNvCxnSpPr>
          <p:nvPr/>
        </p:nvCxnSpPr>
        <p:spPr>
          <a:xfrm flipH="1">
            <a:off x="8217495" y="478828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80E78E84-31AA-410F-AEA4-080A6AEF27B1}"/>
              </a:ext>
            </a:extLst>
          </p:cNvPr>
          <p:cNvCxnSpPr>
            <a:cxnSpLocks/>
            <a:endCxn id="205" idx="3"/>
          </p:cNvCxnSpPr>
          <p:nvPr/>
        </p:nvCxnSpPr>
        <p:spPr>
          <a:xfrm flipV="1">
            <a:off x="7809418" y="516340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3946643-3562-4629-9E7B-1756B2AA28C5}"/>
              </a:ext>
            </a:extLst>
          </p:cNvPr>
          <p:cNvCxnSpPr>
            <a:cxnSpLocks/>
            <a:stCxn id="205" idx="5"/>
            <a:endCxn id="206" idx="1"/>
          </p:cNvCxnSpPr>
          <p:nvPr/>
        </p:nvCxnSpPr>
        <p:spPr>
          <a:xfrm>
            <a:off x="8217495" y="516340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08C7C2D7-C6E7-4C98-8DEF-F36910C1906A}"/>
              </a:ext>
            </a:extLst>
          </p:cNvPr>
          <p:cNvCxnSpPr>
            <a:cxnSpLocks/>
            <a:endCxn id="206" idx="2"/>
          </p:cNvCxnSpPr>
          <p:nvPr/>
        </p:nvCxnSpPr>
        <p:spPr>
          <a:xfrm>
            <a:off x="7830588" y="535824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6A69B7B7-A338-4378-A17C-61E78C653BF2}"/>
              </a:ext>
            </a:extLst>
          </p:cNvPr>
          <p:cNvCxnSpPr>
            <a:cxnSpLocks/>
            <a:stCxn id="206" idx="0"/>
          </p:cNvCxnSpPr>
          <p:nvPr/>
        </p:nvCxnSpPr>
        <p:spPr>
          <a:xfrm flipH="1" flipV="1">
            <a:off x="8411584" y="480945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1D648F71-5C87-4C01-B7D8-37504A05C084}"/>
              </a:ext>
            </a:extLst>
          </p:cNvPr>
          <p:cNvSpPr/>
          <p:nvPr/>
        </p:nvSpPr>
        <p:spPr>
          <a:xfrm>
            <a:off x="8536631" y="483033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Oval 213">
            <a:extLst>
              <a:ext uri="{FF2B5EF4-FFF2-40B4-BE49-F238E27FC236}">
                <a16:creationId xmlns:a16="http://schemas.microsoft.com/office/drawing/2014/main" id="{6E861E90-11B9-499A-966A-2EA78FB57EA8}"/>
              </a:ext>
            </a:extLst>
          </p:cNvPr>
          <p:cNvSpPr/>
          <p:nvPr/>
        </p:nvSpPr>
        <p:spPr>
          <a:xfrm>
            <a:off x="8995727" y="528703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5" name="Straight Arrow Connector 214">
            <a:extLst>
              <a:ext uri="{FF2B5EF4-FFF2-40B4-BE49-F238E27FC236}">
                <a16:creationId xmlns:a16="http://schemas.microsoft.com/office/drawing/2014/main" id="{B52A94C7-2C9A-416D-878F-10CD384D7CFC}"/>
              </a:ext>
            </a:extLst>
          </p:cNvPr>
          <p:cNvCxnSpPr>
            <a:cxnSpLocks/>
            <a:endCxn id="213" idx="1"/>
          </p:cNvCxnSpPr>
          <p:nvPr/>
        </p:nvCxnSpPr>
        <p:spPr>
          <a:xfrm>
            <a:off x="8462690" y="478483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D45CBFFC-7AA4-445C-9E3A-B6BF9073C23C}"/>
              </a:ext>
            </a:extLst>
          </p:cNvPr>
          <p:cNvCxnSpPr>
            <a:cxnSpLocks/>
            <a:endCxn id="213" idx="7"/>
          </p:cNvCxnSpPr>
          <p:nvPr/>
        </p:nvCxnSpPr>
        <p:spPr>
          <a:xfrm flipH="1">
            <a:off x="8870765" y="478935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8B9C1E57-D71A-4064-B9D9-60FA0C35A1D5}"/>
              </a:ext>
            </a:extLst>
          </p:cNvPr>
          <p:cNvCxnSpPr>
            <a:cxnSpLocks/>
            <a:endCxn id="213" idx="3"/>
          </p:cNvCxnSpPr>
          <p:nvPr/>
        </p:nvCxnSpPr>
        <p:spPr>
          <a:xfrm flipV="1">
            <a:off x="8462690" y="516447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81622403-1039-4C11-9B4B-9E0E62970F29}"/>
              </a:ext>
            </a:extLst>
          </p:cNvPr>
          <p:cNvCxnSpPr>
            <a:cxnSpLocks/>
            <a:stCxn id="213" idx="5"/>
            <a:endCxn id="214" idx="1"/>
          </p:cNvCxnSpPr>
          <p:nvPr/>
        </p:nvCxnSpPr>
        <p:spPr>
          <a:xfrm>
            <a:off x="8870765" y="516447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FD61CFBE-C991-4F2F-A03B-5352A7345F8A}"/>
              </a:ext>
            </a:extLst>
          </p:cNvPr>
          <p:cNvCxnSpPr>
            <a:cxnSpLocks/>
            <a:endCxn id="214" idx="2"/>
          </p:cNvCxnSpPr>
          <p:nvPr/>
        </p:nvCxnSpPr>
        <p:spPr>
          <a:xfrm>
            <a:off x="8483860" y="535931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D317833A-6B76-42DB-9941-1E7B23616A03}"/>
              </a:ext>
            </a:extLst>
          </p:cNvPr>
          <p:cNvCxnSpPr>
            <a:cxnSpLocks/>
            <a:stCxn id="214" idx="0"/>
          </p:cNvCxnSpPr>
          <p:nvPr/>
        </p:nvCxnSpPr>
        <p:spPr>
          <a:xfrm flipH="1" flipV="1">
            <a:off x="9064854" y="481052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D6F38D6C-4526-4A8A-B00E-C7CB01BA6F6A}"/>
              </a:ext>
            </a:extLst>
          </p:cNvPr>
          <p:cNvSpPr/>
          <p:nvPr/>
        </p:nvSpPr>
        <p:spPr>
          <a:xfrm>
            <a:off x="7226941" y="5452976"/>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Oval 221">
            <a:extLst>
              <a:ext uri="{FF2B5EF4-FFF2-40B4-BE49-F238E27FC236}">
                <a16:creationId xmlns:a16="http://schemas.microsoft.com/office/drawing/2014/main" id="{6477C32B-1219-476E-8BB0-13F18251021F}"/>
              </a:ext>
            </a:extLst>
          </p:cNvPr>
          <p:cNvSpPr/>
          <p:nvPr/>
        </p:nvSpPr>
        <p:spPr>
          <a:xfrm>
            <a:off x="7029621"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Oval 222">
            <a:extLst>
              <a:ext uri="{FF2B5EF4-FFF2-40B4-BE49-F238E27FC236}">
                <a16:creationId xmlns:a16="http://schemas.microsoft.com/office/drawing/2014/main" id="{918A8CBD-B6A7-47A5-8B80-EBA629695E3C}"/>
              </a:ext>
            </a:extLst>
          </p:cNvPr>
          <p:cNvSpPr/>
          <p:nvPr/>
        </p:nvSpPr>
        <p:spPr>
          <a:xfrm>
            <a:off x="7686039"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4" name="Straight Arrow Connector 223">
            <a:extLst>
              <a:ext uri="{FF2B5EF4-FFF2-40B4-BE49-F238E27FC236}">
                <a16:creationId xmlns:a16="http://schemas.microsoft.com/office/drawing/2014/main" id="{75EC5015-6B0C-4620-BEBE-92E26E360776}"/>
              </a:ext>
            </a:extLst>
          </p:cNvPr>
          <p:cNvCxnSpPr>
            <a:cxnSpLocks/>
            <a:endCxn id="221" idx="1"/>
          </p:cNvCxnSpPr>
          <p:nvPr/>
        </p:nvCxnSpPr>
        <p:spPr>
          <a:xfrm>
            <a:off x="7153002" y="540746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110FA564-C235-400C-8467-E54BE4B056A1}"/>
              </a:ext>
            </a:extLst>
          </p:cNvPr>
          <p:cNvCxnSpPr>
            <a:cxnSpLocks/>
            <a:endCxn id="221" idx="7"/>
          </p:cNvCxnSpPr>
          <p:nvPr/>
        </p:nvCxnSpPr>
        <p:spPr>
          <a:xfrm flipH="1">
            <a:off x="7561077" y="541199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8D04C950-611A-4E2A-ABC0-ED15F0FD26D6}"/>
              </a:ext>
            </a:extLst>
          </p:cNvPr>
          <p:cNvCxnSpPr>
            <a:cxnSpLocks/>
            <a:stCxn id="222" idx="7"/>
            <a:endCxn id="221" idx="3"/>
          </p:cNvCxnSpPr>
          <p:nvPr/>
        </p:nvCxnSpPr>
        <p:spPr>
          <a:xfrm flipV="1">
            <a:off x="7153002" y="578711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EE8904B-5770-4838-A120-75941C430E70}"/>
              </a:ext>
            </a:extLst>
          </p:cNvPr>
          <p:cNvCxnSpPr>
            <a:cxnSpLocks/>
            <a:stCxn id="221" idx="5"/>
            <a:endCxn id="223" idx="1"/>
          </p:cNvCxnSpPr>
          <p:nvPr/>
        </p:nvCxnSpPr>
        <p:spPr>
          <a:xfrm>
            <a:off x="7561077" y="578711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3B433E21-F894-4B92-A8BB-5672F99E625E}"/>
              </a:ext>
            </a:extLst>
          </p:cNvPr>
          <p:cNvCxnSpPr>
            <a:cxnSpLocks/>
            <a:stCxn id="222" idx="6"/>
            <a:endCxn id="223" idx="2"/>
          </p:cNvCxnSpPr>
          <p:nvPr/>
        </p:nvCxnSpPr>
        <p:spPr>
          <a:xfrm>
            <a:off x="7174172" y="5981953"/>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6B7EFFD6-109A-4403-A613-6A3EB5E38C81}"/>
              </a:ext>
            </a:extLst>
          </p:cNvPr>
          <p:cNvCxnSpPr>
            <a:cxnSpLocks/>
            <a:endCxn id="222" idx="0"/>
          </p:cNvCxnSpPr>
          <p:nvPr/>
        </p:nvCxnSpPr>
        <p:spPr>
          <a:xfrm>
            <a:off x="7101897" y="5428637"/>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7A5D8964-8F01-42B4-BEDF-64FCCF2A3646}"/>
              </a:ext>
            </a:extLst>
          </p:cNvPr>
          <p:cNvCxnSpPr>
            <a:cxnSpLocks/>
            <a:stCxn id="223" idx="0"/>
          </p:cNvCxnSpPr>
          <p:nvPr/>
        </p:nvCxnSpPr>
        <p:spPr>
          <a:xfrm flipH="1" flipV="1">
            <a:off x="7755167" y="543316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E85695FD-72F0-43DC-A9A0-5DF4F704C7D8}"/>
              </a:ext>
            </a:extLst>
          </p:cNvPr>
          <p:cNvSpPr/>
          <p:nvPr/>
        </p:nvSpPr>
        <p:spPr>
          <a:xfrm>
            <a:off x="7880213" y="545914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Oval 231">
            <a:extLst>
              <a:ext uri="{FF2B5EF4-FFF2-40B4-BE49-F238E27FC236}">
                <a16:creationId xmlns:a16="http://schemas.microsoft.com/office/drawing/2014/main" id="{DDBFA27D-7074-43E3-A460-61D0F9EACA4B}"/>
              </a:ext>
            </a:extLst>
          </p:cNvPr>
          <p:cNvSpPr/>
          <p:nvPr/>
        </p:nvSpPr>
        <p:spPr>
          <a:xfrm>
            <a:off x="8339309" y="591584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3" name="Straight Arrow Connector 232">
            <a:extLst>
              <a:ext uri="{FF2B5EF4-FFF2-40B4-BE49-F238E27FC236}">
                <a16:creationId xmlns:a16="http://schemas.microsoft.com/office/drawing/2014/main" id="{758C0D6A-215C-44EA-BE5A-3CA297474A80}"/>
              </a:ext>
            </a:extLst>
          </p:cNvPr>
          <p:cNvCxnSpPr>
            <a:cxnSpLocks/>
            <a:endCxn id="231" idx="1"/>
          </p:cNvCxnSpPr>
          <p:nvPr/>
        </p:nvCxnSpPr>
        <p:spPr>
          <a:xfrm>
            <a:off x="7806272" y="541363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7D7D35BF-E321-4F4C-B3B9-E221420C95E6}"/>
              </a:ext>
            </a:extLst>
          </p:cNvPr>
          <p:cNvCxnSpPr>
            <a:cxnSpLocks/>
            <a:endCxn id="231" idx="7"/>
          </p:cNvCxnSpPr>
          <p:nvPr/>
        </p:nvCxnSpPr>
        <p:spPr>
          <a:xfrm flipH="1">
            <a:off x="8214347" y="541816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BAF4D608-0F1E-4901-A08C-E386B56273A7}"/>
              </a:ext>
            </a:extLst>
          </p:cNvPr>
          <p:cNvCxnSpPr>
            <a:cxnSpLocks/>
            <a:endCxn id="231" idx="3"/>
          </p:cNvCxnSpPr>
          <p:nvPr/>
        </p:nvCxnSpPr>
        <p:spPr>
          <a:xfrm flipV="1">
            <a:off x="7806272" y="579327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127ED3A6-AF55-4026-8EC0-979CA1DCC8BF}"/>
              </a:ext>
            </a:extLst>
          </p:cNvPr>
          <p:cNvCxnSpPr>
            <a:cxnSpLocks/>
            <a:stCxn id="231" idx="5"/>
            <a:endCxn id="232" idx="1"/>
          </p:cNvCxnSpPr>
          <p:nvPr/>
        </p:nvCxnSpPr>
        <p:spPr>
          <a:xfrm>
            <a:off x="8214347" y="579327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6C6F5521-AA45-4823-8CFC-B5DD4A121083}"/>
              </a:ext>
            </a:extLst>
          </p:cNvPr>
          <p:cNvCxnSpPr>
            <a:cxnSpLocks/>
            <a:endCxn id="232" idx="2"/>
          </p:cNvCxnSpPr>
          <p:nvPr/>
        </p:nvCxnSpPr>
        <p:spPr>
          <a:xfrm>
            <a:off x="7827442" y="598811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3E216CA8-8740-4BBE-BB47-0F8E66904D89}"/>
              </a:ext>
            </a:extLst>
          </p:cNvPr>
          <p:cNvCxnSpPr>
            <a:cxnSpLocks/>
            <a:stCxn id="232" idx="0"/>
          </p:cNvCxnSpPr>
          <p:nvPr/>
        </p:nvCxnSpPr>
        <p:spPr>
          <a:xfrm flipH="1" flipV="1">
            <a:off x="8408438" y="543933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983124BC-BD26-4391-96C9-8010AB8452B8}"/>
              </a:ext>
            </a:extLst>
          </p:cNvPr>
          <p:cNvSpPr/>
          <p:nvPr/>
        </p:nvSpPr>
        <p:spPr>
          <a:xfrm>
            <a:off x="8533483" y="546021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Oval 239">
            <a:extLst>
              <a:ext uri="{FF2B5EF4-FFF2-40B4-BE49-F238E27FC236}">
                <a16:creationId xmlns:a16="http://schemas.microsoft.com/office/drawing/2014/main" id="{DD7F8476-C3E3-4DB9-AB7C-2C29EA884EB0}"/>
              </a:ext>
            </a:extLst>
          </p:cNvPr>
          <p:cNvSpPr/>
          <p:nvPr/>
        </p:nvSpPr>
        <p:spPr>
          <a:xfrm>
            <a:off x="8992580" y="591691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1" name="Straight Arrow Connector 240">
            <a:extLst>
              <a:ext uri="{FF2B5EF4-FFF2-40B4-BE49-F238E27FC236}">
                <a16:creationId xmlns:a16="http://schemas.microsoft.com/office/drawing/2014/main" id="{E0C30D48-854D-4171-BD54-75E9DCDC6EAC}"/>
              </a:ext>
            </a:extLst>
          </p:cNvPr>
          <p:cNvCxnSpPr>
            <a:cxnSpLocks/>
            <a:endCxn id="239" idx="1"/>
          </p:cNvCxnSpPr>
          <p:nvPr/>
        </p:nvCxnSpPr>
        <p:spPr>
          <a:xfrm>
            <a:off x="8459542" y="541470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34FB5D5E-89D2-4FBB-BCEA-46D99175784D}"/>
              </a:ext>
            </a:extLst>
          </p:cNvPr>
          <p:cNvCxnSpPr>
            <a:cxnSpLocks/>
            <a:endCxn id="239" idx="7"/>
          </p:cNvCxnSpPr>
          <p:nvPr/>
        </p:nvCxnSpPr>
        <p:spPr>
          <a:xfrm flipH="1">
            <a:off x="8867619" y="541922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7BB8C46F-A832-444A-9C97-29E8D56A9925}"/>
              </a:ext>
            </a:extLst>
          </p:cNvPr>
          <p:cNvCxnSpPr>
            <a:cxnSpLocks/>
            <a:endCxn id="239" idx="3"/>
          </p:cNvCxnSpPr>
          <p:nvPr/>
        </p:nvCxnSpPr>
        <p:spPr>
          <a:xfrm flipV="1">
            <a:off x="8459542" y="579434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5ADAAC99-030D-4BA5-A2C2-38EF68185DE4}"/>
              </a:ext>
            </a:extLst>
          </p:cNvPr>
          <p:cNvCxnSpPr>
            <a:cxnSpLocks/>
            <a:stCxn id="239" idx="5"/>
            <a:endCxn id="240" idx="1"/>
          </p:cNvCxnSpPr>
          <p:nvPr/>
        </p:nvCxnSpPr>
        <p:spPr>
          <a:xfrm>
            <a:off x="8867619" y="579434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BF9B5171-ED81-4F11-A643-7B6AE13D050B}"/>
              </a:ext>
            </a:extLst>
          </p:cNvPr>
          <p:cNvCxnSpPr>
            <a:cxnSpLocks/>
            <a:endCxn id="240" idx="2"/>
          </p:cNvCxnSpPr>
          <p:nvPr/>
        </p:nvCxnSpPr>
        <p:spPr>
          <a:xfrm>
            <a:off x="8480712" y="598918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2B74ADA9-8C52-42D0-AB2C-E46C1DFBFA36}"/>
              </a:ext>
            </a:extLst>
          </p:cNvPr>
          <p:cNvCxnSpPr>
            <a:cxnSpLocks/>
            <a:stCxn id="240" idx="0"/>
          </p:cNvCxnSpPr>
          <p:nvPr/>
        </p:nvCxnSpPr>
        <p:spPr>
          <a:xfrm flipH="1" flipV="1">
            <a:off x="9061708" y="544039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EE72E3F2-5488-4122-BBE5-B9760481608D}"/>
              </a:ext>
            </a:extLst>
          </p:cNvPr>
          <p:cNvCxnSpPr>
            <a:cxnSpLocks/>
          </p:cNvCxnSpPr>
          <p:nvPr/>
        </p:nvCxnSpPr>
        <p:spPr>
          <a:xfrm>
            <a:off x="9061708" y="606663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87580E11-7635-42B3-83DC-61A1D931CEA1}"/>
              </a:ext>
            </a:extLst>
          </p:cNvPr>
          <p:cNvCxnSpPr>
            <a:cxnSpLocks/>
          </p:cNvCxnSpPr>
          <p:nvPr/>
        </p:nvCxnSpPr>
        <p:spPr>
          <a:xfrm>
            <a:off x="8414729" y="605497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1F028EB5-E889-4A72-AF9F-771CD8986F74}"/>
              </a:ext>
            </a:extLst>
          </p:cNvPr>
          <p:cNvCxnSpPr>
            <a:cxnSpLocks/>
          </p:cNvCxnSpPr>
          <p:nvPr/>
        </p:nvCxnSpPr>
        <p:spPr>
          <a:xfrm>
            <a:off x="7756739" y="6059395"/>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25928FAE-9122-47F3-A084-9C7FCC247622}"/>
              </a:ext>
            </a:extLst>
          </p:cNvPr>
          <p:cNvCxnSpPr>
            <a:cxnSpLocks/>
          </p:cNvCxnSpPr>
          <p:nvPr/>
        </p:nvCxnSpPr>
        <p:spPr>
          <a:xfrm>
            <a:off x="7106703" y="605604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51" name="Rectangle 250">
            <a:extLst>
              <a:ext uri="{FF2B5EF4-FFF2-40B4-BE49-F238E27FC236}">
                <a16:creationId xmlns:a16="http://schemas.microsoft.com/office/drawing/2014/main" id="{21767E47-BBBD-48AC-A3BF-C7453B48090F}"/>
              </a:ext>
            </a:extLst>
          </p:cNvPr>
          <p:cNvSpPr/>
          <p:nvPr/>
        </p:nvSpPr>
        <p:spPr>
          <a:xfrm>
            <a:off x="6347333" y="6251683"/>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Connector: Elbow 251">
            <a:extLst>
              <a:ext uri="{FF2B5EF4-FFF2-40B4-BE49-F238E27FC236}">
                <a16:creationId xmlns:a16="http://schemas.microsoft.com/office/drawing/2014/main" id="{E01082F8-2E21-431F-B4FF-60660D687835}"/>
              </a:ext>
            </a:extLst>
          </p:cNvPr>
          <p:cNvCxnSpPr>
            <a:cxnSpLocks/>
            <a:stCxn id="251" idx="3"/>
            <a:endCxn id="93" idx="3"/>
          </p:cNvCxnSpPr>
          <p:nvPr/>
        </p:nvCxnSpPr>
        <p:spPr>
          <a:xfrm flipV="1">
            <a:off x="9113664" y="2962649"/>
            <a:ext cx="493540" cy="3395678"/>
          </a:xfrm>
          <a:prstGeom prst="bentConnector3">
            <a:avLst>
              <a:gd name="adj1" fmla="val 140817"/>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0E21427F-953F-47DE-B204-342F9136EDF2}"/>
              </a:ext>
            </a:extLst>
          </p:cNvPr>
          <p:cNvCxnSpPr>
            <a:cxnSpLocks/>
          </p:cNvCxnSpPr>
          <p:nvPr/>
        </p:nvCxnSpPr>
        <p:spPr>
          <a:xfrm>
            <a:off x="6441077" y="384533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54" name="Oval 253">
            <a:extLst>
              <a:ext uri="{FF2B5EF4-FFF2-40B4-BE49-F238E27FC236}">
                <a16:creationId xmlns:a16="http://schemas.microsoft.com/office/drawing/2014/main" id="{F46FC630-8338-400E-B447-1DA9F8767693}"/>
              </a:ext>
            </a:extLst>
          </p:cNvPr>
          <p:cNvSpPr/>
          <p:nvPr/>
        </p:nvSpPr>
        <p:spPr>
          <a:xfrm>
            <a:off x="6567609" y="419553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Oval 254">
            <a:extLst>
              <a:ext uri="{FF2B5EF4-FFF2-40B4-BE49-F238E27FC236}">
                <a16:creationId xmlns:a16="http://schemas.microsoft.com/office/drawing/2014/main" id="{31AE7FCC-ECF3-4A40-B027-0EBB1197C24F}"/>
              </a:ext>
            </a:extLst>
          </p:cNvPr>
          <p:cNvSpPr/>
          <p:nvPr/>
        </p:nvSpPr>
        <p:spPr>
          <a:xfrm>
            <a:off x="6370289" y="402664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Oval 255">
            <a:extLst>
              <a:ext uri="{FF2B5EF4-FFF2-40B4-BE49-F238E27FC236}">
                <a16:creationId xmlns:a16="http://schemas.microsoft.com/office/drawing/2014/main" id="{A075BEF8-3D7D-4895-AC12-86F6A6A4EDC1}"/>
              </a:ext>
            </a:extLst>
          </p:cNvPr>
          <p:cNvSpPr/>
          <p:nvPr/>
        </p:nvSpPr>
        <p:spPr>
          <a:xfrm>
            <a:off x="6370289"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7" name="Straight Arrow Connector 256">
            <a:extLst>
              <a:ext uri="{FF2B5EF4-FFF2-40B4-BE49-F238E27FC236}">
                <a16:creationId xmlns:a16="http://schemas.microsoft.com/office/drawing/2014/main" id="{3FC7E19E-2E1B-4D3D-8B42-FEB2D2C840FB}"/>
              </a:ext>
            </a:extLst>
          </p:cNvPr>
          <p:cNvCxnSpPr>
            <a:cxnSpLocks/>
            <a:stCxn id="255" idx="5"/>
            <a:endCxn id="254" idx="1"/>
          </p:cNvCxnSpPr>
          <p:nvPr/>
        </p:nvCxnSpPr>
        <p:spPr>
          <a:xfrm>
            <a:off x="6493669" y="415002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36D1891D-8D52-41FF-A4B4-65ACA7B0847B}"/>
              </a:ext>
            </a:extLst>
          </p:cNvPr>
          <p:cNvCxnSpPr>
            <a:cxnSpLocks/>
            <a:endCxn id="254" idx="7"/>
          </p:cNvCxnSpPr>
          <p:nvPr/>
        </p:nvCxnSpPr>
        <p:spPr>
          <a:xfrm flipH="1">
            <a:off x="6901745" y="415455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4460783A-9105-49CC-AAEB-AB00F51666CA}"/>
              </a:ext>
            </a:extLst>
          </p:cNvPr>
          <p:cNvCxnSpPr>
            <a:cxnSpLocks/>
            <a:stCxn id="256" idx="7"/>
            <a:endCxn id="254" idx="3"/>
          </p:cNvCxnSpPr>
          <p:nvPr/>
        </p:nvCxnSpPr>
        <p:spPr>
          <a:xfrm flipV="1">
            <a:off x="6493669" y="452966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AE66C4A2-30C5-4AC0-8073-3DDF5921C61C}"/>
              </a:ext>
            </a:extLst>
          </p:cNvPr>
          <p:cNvCxnSpPr>
            <a:cxnSpLocks/>
            <a:stCxn id="254" idx="5"/>
          </p:cNvCxnSpPr>
          <p:nvPr/>
        </p:nvCxnSpPr>
        <p:spPr>
          <a:xfrm>
            <a:off x="6901745" y="452966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AA20F3E0-7B55-44AB-9775-FD658EA687ED}"/>
              </a:ext>
            </a:extLst>
          </p:cNvPr>
          <p:cNvCxnSpPr>
            <a:cxnSpLocks/>
            <a:stCxn id="256" idx="6"/>
          </p:cNvCxnSpPr>
          <p:nvPr/>
        </p:nvCxnSpPr>
        <p:spPr>
          <a:xfrm>
            <a:off x="6514838" y="472451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D2AC7DF3-0500-49DC-BB79-13CFB47ADCB6}"/>
              </a:ext>
            </a:extLst>
          </p:cNvPr>
          <p:cNvCxnSpPr>
            <a:cxnSpLocks/>
            <a:stCxn id="255" idx="4"/>
            <a:endCxn id="256" idx="0"/>
          </p:cNvCxnSpPr>
          <p:nvPr/>
        </p:nvCxnSpPr>
        <p:spPr>
          <a:xfrm>
            <a:off x="6442565" y="417119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BBE72693-DF09-4DF5-91C1-4200CDFB33B2}"/>
              </a:ext>
            </a:extLst>
          </p:cNvPr>
          <p:cNvCxnSpPr>
            <a:cxnSpLocks/>
            <a:stCxn id="255" idx="6"/>
          </p:cNvCxnSpPr>
          <p:nvPr/>
        </p:nvCxnSpPr>
        <p:spPr>
          <a:xfrm>
            <a:off x="6514838" y="409892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65CBD007-9DFD-4C22-B121-D11F31DE245A}"/>
              </a:ext>
            </a:extLst>
          </p:cNvPr>
          <p:cNvSpPr/>
          <p:nvPr/>
        </p:nvSpPr>
        <p:spPr>
          <a:xfrm>
            <a:off x="6564462" y="48231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Oval 264">
            <a:extLst>
              <a:ext uri="{FF2B5EF4-FFF2-40B4-BE49-F238E27FC236}">
                <a16:creationId xmlns:a16="http://schemas.microsoft.com/office/drawing/2014/main" id="{23720165-A49A-4130-8A1E-3AB132EC55B2}"/>
              </a:ext>
            </a:extLst>
          </p:cNvPr>
          <p:cNvSpPr/>
          <p:nvPr/>
        </p:nvSpPr>
        <p:spPr>
          <a:xfrm>
            <a:off x="6367143"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6" name="Straight Arrow Connector 265">
            <a:extLst>
              <a:ext uri="{FF2B5EF4-FFF2-40B4-BE49-F238E27FC236}">
                <a16:creationId xmlns:a16="http://schemas.microsoft.com/office/drawing/2014/main" id="{65C50FE0-1179-426E-B18F-2C4FAA4D177B}"/>
              </a:ext>
            </a:extLst>
          </p:cNvPr>
          <p:cNvCxnSpPr>
            <a:cxnSpLocks/>
            <a:endCxn id="264" idx="1"/>
          </p:cNvCxnSpPr>
          <p:nvPr/>
        </p:nvCxnSpPr>
        <p:spPr>
          <a:xfrm>
            <a:off x="6490523" y="477759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2B64AE9D-967B-485D-85BF-4CC3F07FF7F4}"/>
              </a:ext>
            </a:extLst>
          </p:cNvPr>
          <p:cNvCxnSpPr>
            <a:cxnSpLocks/>
            <a:endCxn id="264" idx="7"/>
          </p:cNvCxnSpPr>
          <p:nvPr/>
        </p:nvCxnSpPr>
        <p:spPr>
          <a:xfrm flipH="1">
            <a:off x="6898598" y="478212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CD4F2C4D-D014-4C66-85BF-ADDFDF3C66FE}"/>
              </a:ext>
            </a:extLst>
          </p:cNvPr>
          <p:cNvCxnSpPr>
            <a:cxnSpLocks/>
            <a:stCxn id="265" idx="7"/>
            <a:endCxn id="264" idx="3"/>
          </p:cNvCxnSpPr>
          <p:nvPr/>
        </p:nvCxnSpPr>
        <p:spPr>
          <a:xfrm flipV="1">
            <a:off x="6490523" y="51572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74D499FF-F934-45FD-95CB-E17891A0F176}"/>
              </a:ext>
            </a:extLst>
          </p:cNvPr>
          <p:cNvCxnSpPr>
            <a:cxnSpLocks/>
            <a:stCxn id="264" idx="5"/>
          </p:cNvCxnSpPr>
          <p:nvPr/>
        </p:nvCxnSpPr>
        <p:spPr>
          <a:xfrm>
            <a:off x="6898598" y="51572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DF84F198-81B6-4A80-B8C7-8E242F5AF3DE}"/>
              </a:ext>
            </a:extLst>
          </p:cNvPr>
          <p:cNvCxnSpPr>
            <a:cxnSpLocks/>
            <a:stCxn id="265" idx="6"/>
          </p:cNvCxnSpPr>
          <p:nvPr/>
        </p:nvCxnSpPr>
        <p:spPr>
          <a:xfrm>
            <a:off x="6511692" y="535207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A8BF984F-6365-4DF0-8DDD-85F542DD07D8}"/>
              </a:ext>
            </a:extLst>
          </p:cNvPr>
          <p:cNvCxnSpPr>
            <a:cxnSpLocks/>
            <a:endCxn id="265" idx="0"/>
          </p:cNvCxnSpPr>
          <p:nvPr/>
        </p:nvCxnSpPr>
        <p:spPr>
          <a:xfrm>
            <a:off x="6439416" y="4798765"/>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72" name="Oval 271">
            <a:extLst>
              <a:ext uri="{FF2B5EF4-FFF2-40B4-BE49-F238E27FC236}">
                <a16:creationId xmlns:a16="http://schemas.microsoft.com/office/drawing/2014/main" id="{1A419822-F94E-45D1-B82D-402B2D32ABA1}"/>
              </a:ext>
            </a:extLst>
          </p:cNvPr>
          <p:cNvSpPr/>
          <p:nvPr/>
        </p:nvSpPr>
        <p:spPr>
          <a:xfrm>
            <a:off x="6561315" y="5452976"/>
            <a:ext cx="391464" cy="391464"/>
          </a:xfrm>
          <a:prstGeom prst="ellipse">
            <a:avLst/>
          </a:prstGeom>
          <a:solidFill>
            <a:srgbClr val="BC8FD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Oval 272">
            <a:extLst>
              <a:ext uri="{FF2B5EF4-FFF2-40B4-BE49-F238E27FC236}">
                <a16:creationId xmlns:a16="http://schemas.microsoft.com/office/drawing/2014/main" id="{2F8D5B63-B803-4203-8220-B08600BB0610}"/>
              </a:ext>
            </a:extLst>
          </p:cNvPr>
          <p:cNvSpPr/>
          <p:nvPr/>
        </p:nvSpPr>
        <p:spPr>
          <a:xfrm>
            <a:off x="6363995"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4" name="Straight Arrow Connector 273">
            <a:extLst>
              <a:ext uri="{FF2B5EF4-FFF2-40B4-BE49-F238E27FC236}">
                <a16:creationId xmlns:a16="http://schemas.microsoft.com/office/drawing/2014/main" id="{D43C40E2-F0CB-4678-9E38-BE20A44FB58B}"/>
              </a:ext>
            </a:extLst>
          </p:cNvPr>
          <p:cNvCxnSpPr>
            <a:cxnSpLocks/>
            <a:endCxn id="272" idx="1"/>
          </p:cNvCxnSpPr>
          <p:nvPr/>
        </p:nvCxnSpPr>
        <p:spPr>
          <a:xfrm>
            <a:off x="6487375" y="540746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4769CEBF-85E1-4FA7-9400-41E767942B47}"/>
              </a:ext>
            </a:extLst>
          </p:cNvPr>
          <p:cNvCxnSpPr>
            <a:cxnSpLocks/>
            <a:endCxn id="272" idx="7"/>
          </p:cNvCxnSpPr>
          <p:nvPr/>
        </p:nvCxnSpPr>
        <p:spPr>
          <a:xfrm flipH="1">
            <a:off x="6895451" y="541199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0FEAFC7F-BF09-401B-9080-26F33B420D7A}"/>
              </a:ext>
            </a:extLst>
          </p:cNvPr>
          <p:cNvCxnSpPr>
            <a:cxnSpLocks/>
            <a:stCxn id="273" idx="7"/>
            <a:endCxn id="272" idx="3"/>
          </p:cNvCxnSpPr>
          <p:nvPr/>
        </p:nvCxnSpPr>
        <p:spPr>
          <a:xfrm flipV="1">
            <a:off x="6487375" y="578711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C9C7B1B-B7E3-419A-913F-9356443F4A2D}"/>
              </a:ext>
            </a:extLst>
          </p:cNvPr>
          <p:cNvCxnSpPr>
            <a:cxnSpLocks/>
            <a:stCxn id="272" idx="5"/>
          </p:cNvCxnSpPr>
          <p:nvPr/>
        </p:nvCxnSpPr>
        <p:spPr>
          <a:xfrm>
            <a:off x="6895451" y="578711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23F3AA72-0396-4928-8320-C70121FA4AA1}"/>
              </a:ext>
            </a:extLst>
          </p:cNvPr>
          <p:cNvCxnSpPr>
            <a:cxnSpLocks/>
            <a:stCxn id="273" idx="6"/>
          </p:cNvCxnSpPr>
          <p:nvPr/>
        </p:nvCxnSpPr>
        <p:spPr>
          <a:xfrm>
            <a:off x="6508544" y="5981953"/>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A3D7F3FB-ECBD-4053-BD71-450F94FB206A}"/>
              </a:ext>
            </a:extLst>
          </p:cNvPr>
          <p:cNvCxnSpPr>
            <a:cxnSpLocks/>
            <a:endCxn id="273" idx="0"/>
          </p:cNvCxnSpPr>
          <p:nvPr/>
        </p:nvCxnSpPr>
        <p:spPr>
          <a:xfrm>
            <a:off x="6436270" y="5428637"/>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07705E03-8CE8-4B35-A39F-2C78501902D7}"/>
              </a:ext>
            </a:extLst>
          </p:cNvPr>
          <p:cNvCxnSpPr>
            <a:cxnSpLocks/>
          </p:cNvCxnSpPr>
          <p:nvPr/>
        </p:nvCxnSpPr>
        <p:spPr>
          <a:xfrm>
            <a:off x="6441077" y="605604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4902FA72-F8B6-45BC-8E6A-B809BB910B06}"/>
              </a:ext>
            </a:extLst>
          </p:cNvPr>
          <p:cNvSpPr/>
          <p:nvPr/>
        </p:nvSpPr>
        <p:spPr>
          <a:xfrm>
            <a:off x="6347331" y="3654584"/>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F94B8831-DC79-46AE-B2C2-0EEFE806CB38}"/>
              </a:ext>
            </a:extLst>
          </p:cNvPr>
          <p:cNvSpPr/>
          <p:nvPr/>
        </p:nvSpPr>
        <p:spPr>
          <a:xfrm>
            <a:off x="8261988" y="2674781"/>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Mem. Controller</a:t>
            </a:r>
            <a:endParaRPr lang="en-US" sz="2000">
              <a:solidFill>
                <a:schemeClr val="tx1"/>
              </a:solidFill>
            </a:endParaRPr>
          </a:p>
        </p:txBody>
      </p:sp>
      <p:cxnSp>
        <p:nvCxnSpPr>
          <p:cNvPr id="284" name="Straight Arrow Connector 283">
            <a:extLst>
              <a:ext uri="{FF2B5EF4-FFF2-40B4-BE49-F238E27FC236}">
                <a16:creationId xmlns:a16="http://schemas.microsoft.com/office/drawing/2014/main" id="{59B0E1A8-B6A4-4B75-9D3E-15D0521DD87C}"/>
              </a:ext>
            </a:extLst>
          </p:cNvPr>
          <p:cNvCxnSpPr>
            <a:cxnSpLocks/>
          </p:cNvCxnSpPr>
          <p:nvPr/>
        </p:nvCxnSpPr>
        <p:spPr>
          <a:xfrm>
            <a:off x="6821649"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4A25B335-DE21-440F-8E2A-9DCC5DEE539E}"/>
              </a:ext>
            </a:extLst>
          </p:cNvPr>
          <p:cNvCxnSpPr>
            <a:cxnSpLocks/>
          </p:cNvCxnSpPr>
          <p:nvPr/>
        </p:nvCxnSpPr>
        <p:spPr>
          <a:xfrm>
            <a:off x="7329207"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E5706D7-6180-4698-9EC9-BA322B8C6F19}"/>
              </a:ext>
            </a:extLst>
          </p:cNvPr>
          <p:cNvCxnSpPr>
            <a:cxnSpLocks/>
          </p:cNvCxnSpPr>
          <p:nvPr/>
        </p:nvCxnSpPr>
        <p:spPr>
          <a:xfrm>
            <a:off x="7861181"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2C053E4-571D-4177-9FBA-61ADA8EF146F}"/>
              </a:ext>
            </a:extLst>
          </p:cNvPr>
          <p:cNvCxnSpPr>
            <a:cxnSpLocks/>
          </p:cNvCxnSpPr>
          <p:nvPr/>
        </p:nvCxnSpPr>
        <p:spPr>
          <a:xfrm>
            <a:off x="8321358"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C6CBAA05-D3AD-40CC-A2EF-67C72DC2E394}"/>
              </a:ext>
            </a:extLst>
          </p:cNvPr>
          <p:cNvCxnSpPr>
            <a:cxnSpLocks/>
          </p:cNvCxnSpPr>
          <p:nvPr/>
        </p:nvCxnSpPr>
        <p:spPr>
          <a:xfrm>
            <a:off x="8769557"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1" name="Straight Arrow Connector 290">
            <a:extLst>
              <a:ext uri="{FF2B5EF4-FFF2-40B4-BE49-F238E27FC236}">
                <a16:creationId xmlns:a16="http://schemas.microsoft.com/office/drawing/2014/main" id="{3DC7FE47-17C0-4240-9004-9DC0DBAC0A4E}"/>
              </a:ext>
            </a:extLst>
          </p:cNvPr>
          <p:cNvCxnSpPr>
            <a:cxnSpLocks/>
            <a:stCxn id="92" idx="2"/>
            <a:endCxn id="282" idx="0"/>
          </p:cNvCxnSpPr>
          <p:nvPr/>
        </p:nvCxnSpPr>
        <p:spPr>
          <a:xfrm>
            <a:off x="8896712" y="2220301"/>
            <a:ext cx="0" cy="45448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C5D818BF-0003-4487-9AEC-6279E0E8545B}"/>
              </a:ext>
            </a:extLst>
          </p:cNvPr>
          <p:cNvCxnSpPr>
            <a:cxnSpLocks/>
          </p:cNvCxnSpPr>
          <p:nvPr/>
        </p:nvCxnSpPr>
        <p:spPr>
          <a:xfrm>
            <a:off x="8924947" y="2132174"/>
            <a:ext cx="0" cy="646353"/>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6ACBB777-82C4-4BFE-9DC9-5376C7CBAFCB}"/>
              </a:ext>
            </a:extLst>
          </p:cNvPr>
          <p:cNvSpPr txBox="1"/>
          <p:nvPr/>
        </p:nvSpPr>
        <p:spPr>
          <a:xfrm>
            <a:off x="5451682" y="1575373"/>
            <a:ext cx="1524661" cy="523220"/>
          </a:xfrm>
          <a:prstGeom prst="rect">
            <a:avLst/>
          </a:prstGeom>
          <a:noFill/>
        </p:spPr>
        <p:txBody>
          <a:bodyPr wrap="square" rtlCol="0">
            <a:spAutoFit/>
          </a:bodyPr>
          <a:lstStyle/>
          <a:p>
            <a:r>
              <a:rPr lang="en-US" altLang="zh-CN" sz="2800" b="1"/>
              <a:t>Memory</a:t>
            </a:r>
            <a:endParaRPr lang="en-US" sz="2800"/>
          </a:p>
        </p:txBody>
      </p:sp>
      <p:sp>
        <p:nvSpPr>
          <p:cNvPr id="295" name="TextBox 294">
            <a:extLst>
              <a:ext uri="{FF2B5EF4-FFF2-40B4-BE49-F238E27FC236}">
                <a16:creationId xmlns:a16="http://schemas.microsoft.com/office/drawing/2014/main" id="{3F284421-0418-4D32-857B-6DE3914B4605}"/>
              </a:ext>
            </a:extLst>
          </p:cNvPr>
          <p:cNvSpPr txBox="1"/>
          <p:nvPr/>
        </p:nvSpPr>
        <p:spPr>
          <a:xfrm>
            <a:off x="4239672" y="4362832"/>
            <a:ext cx="1962951" cy="954107"/>
          </a:xfrm>
          <a:prstGeom prst="rect">
            <a:avLst/>
          </a:prstGeom>
          <a:noFill/>
        </p:spPr>
        <p:txBody>
          <a:bodyPr wrap="square" rtlCol="0">
            <a:spAutoFit/>
          </a:bodyPr>
          <a:lstStyle/>
          <a:p>
            <a:r>
              <a:rPr lang="en-US" altLang="zh-CN" sz="2800" b="1"/>
              <a:t>Sync. Elem</a:t>
            </a:r>
          </a:p>
          <a:p>
            <a:r>
              <a:rPr lang="en-US" sz="2800" b="1"/>
              <a:t>(Port)</a:t>
            </a:r>
            <a:endParaRPr lang="en-US" sz="2800"/>
          </a:p>
        </p:txBody>
      </p:sp>
      <p:sp>
        <p:nvSpPr>
          <p:cNvPr id="296" name="TextBox 295">
            <a:extLst>
              <a:ext uri="{FF2B5EF4-FFF2-40B4-BE49-F238E27FC236}">
                <a16:creationId xmlns:a16="http://schemas.microsoft.com/office/drawing/2014/main" id="{DA3EEE96-8339-4A02-980D-455AD412BC8F}"/>
              </a:ext>
            </a:extLst>
          </p:cNvPr>
          <p:cNvSpPr txBox="1"/>
          <p:nvPr/>
        </p:nvSpPr>
        <p:spPr>
          <a:xfrm>
            <a:off x="4461252" y="5930381"/>
            <a:ext cx="1527996" cy="523220"/>
          </a:xfrm>
          <a:prstGeom prst="rect">
            <a:avLst/>
          </a:prstGeom>
          <a:noFill/>
        </p:spPr>
        <p:txBody>
          <a:bodyPr wrap="square" rtlCol="0">
            <a:spAutoFit/>
          </a:bodyPr>
          <a:lstStyle/>
          <a:p>
            <a:r>
              <a:rPr lang="en-US" altLang="zh-CN" sz="2800" b="1"/>
              <a:t>Switches</a:t>
            </a:r>
            <a:endParaRPr lang="en-US" sz="2800"/>
          </a:p>
        </p:txBody>
      </p:sp>
      <p:sp>
        <p:nvSpPr>
          <p:cNvPr id="297" name="TextBox 296">
            <a:extLst>
              <a:ext uri="{FF2B5EF4-FFF2-40B4-BE49-F238E27FC236}">
                <a16:creationId xmlns:a16="http://schemas.microsoft.com/office/drawing/2014/main" id="{09E97A4A-140F-4D3E-8770-063B423823F5}"/>
              </a:ext>
            </a:extLst>
          </p:cNvPr>
          <p:cNvSpPr txBox="1"/>
          <p:nvPr/>
        </p:nvSpPr>
        <p:spPr>
          <a:xfrm>
            <a:off x="10266232" y="4715049"/>
            <a:ext cx="1829403" cy="954107"/>
          </a:xfrm>
          <a:prstGeom prst="rect">
            <a:avLst/>
          </a:prstGeom>
          <a:noFill/>
        </p:spPr>
        <p:txBody>
          <a:bodyPr wrap="square" rtlCol="0">
            <a:spAutoFit/>
          </a:bodyPr>
          <a:lstStyle/>
          <a:p>
            <a:r>
              <a:rPr lang="en-US" altLang="zh-CN" sz="2800" b="1"/>
              <a:t>Processing Elements</a:t>
            </a:r>
            <a:endParaRPr lang="en-US" sz="2800"/>
          </a:p>
        </p:txBody>
      </p:sp>
      <p:grpSp>
        <p:nvGrpSpPr>
          <p:cNvPr id="35" name="Group 34">
            <a:extLst>
              <a:ext uri="{FF2B5EF4-FFF2-40B4-BE49-F238E27FC236}">
                <a16:creationId xmlns:a16="http://schemas.microsoft.com/office/drawing/2014/main" id="{20591589-CF71-40DC-A988-5F299F4D7A56}"/>
              </a:ext>
            </a:extLst>
          </p:cNvPr>
          <p:cNvGrpSpPr/>
          <p:nvPr/>
        </p:nvGrpSpPr>
        <p:grpSpPr>
          <a:xfrm>
            <a:off x="9206144" y="1249063"/>
            <a:ext cx="2985855" cy="1734450"/>
            <a:chOff x="9206144" y="1249063"/>
            <a:chExt cx="2985855" cy="1734450"/>
          </a:xfrm>
        </p:grpSpPr>
        <p:sp>
          <p:nvSpPr>
            <p:cNvPr id="299" name="TextBox 298">
              <a:extLst>
                <a:ext uri="{FF2B5EF4-FFF2-40B4-BE49-F238E27FC236}">
                  <a16:creationId xmlns:a16="http://schemas.microsoft.com/office/drawing/2014/main" id="{0FF2B3B4-6FC4-4CD8-971B-174810E03D0A}"/>
                </a:ext>
              </a:extLst>
            </p:cNvPr>
            <p:cNvSpPr txBox="1"/>
            <p:nvPr/>
          </p:nvSpPr>
          <p:spPr>
            <a:xfrm>
              <a:off x="10436756" y="2029406"/>
              <a:ext cx="1755243" cy="954107"/>
            </a:xfrm>
            <a:prstGeom prst="rect">
              <a:avLst/>
            </a:prstGeom>
            <a:noFill/>
          </p:spPr>
          <p:txBody>
            <a:bodyPr wrap="square" rtlCol="0">
              <a:spAutoFit/>
            </a:bodyPr>
            <a:lstStyle/>
            <a:p>
              <a:r>
                <a:rPr lang="en-US" altLang="zh-CN" sz="2800" b="1"/>
                <a:t>Address Generator</a:t>
              </a:r>
              <a:endParaRPr lang="en-US" altLang="zh-CN" sz="2800"/>
            </a:p>
          </p:txBody>
        </p:sp>
        <p:sp>
          <p:nvSpPr>
            <p:cNvPr id="300" name="TextBox 299">
              <a:extLst>
                <a:ext uri="{FF2B5EF4-FFF2-40B4-BE49-F238E27FC236}">
                  <a16:creationId xmlns:a16="http://schemas.microsoft.com/office/drawing/2014/main" id="{F1E1FB06-65A7-48B7-8E04-6695637612FE}"/>
                </a:ext>
              </a:extLst>
            </p:cNvPr>
            <p:cNvSpPr txBox="1"/>
            <p:nvPr/>
          </p:nvSpPr>
          <p:spPr>
            <a:xfrm>
              <a:off x="10549381" y="1249063"/>
              <a:ext cx="1633971" cy="523220"/>
            </a:xfrm>
            <a:prstGeom prst="rect">
              <a:avLst/>
            </a:prstGeom>
            <a:noFill/>
          </p:spPr>
          <p:txBody>
            <a:bodyPr wrap="square" rtlCol="0">
              <a:spAutoFit/>
            </a:bodyPr>
            <a:lstStyle/>
            <a:p>
              <a:r>
                <a:rPr lang="en-US" altLang="zh-CN" sz="2800" b="1"/>
                <a:t>Ctrl Host</a:t>
              </a:r>
              <a:endParaRPr lang="en-US" sz="2800"/>
            </a:p>
          </p:txBody>
        </p:sp>
        <p:cxnSp>
          <p:nvCxnSpPr>
            <p:cNvPr id="301" name="Straight Arrow Connector 300">
              <a:extLst>
                <a:ext uri="{FF2B5EF4-FFF2-40B4-BE49-F238E27FC236}">
                  <a16:creationId xmlns:a16="http://schemas.microsoft.com/office/drawing/2014/main" id="{03DCD7EB-4C89-40FE-9AAC-3D649B0CF2EB}"/>
                </a:ext>
              </a:extLst>
            </p:cNvPr>
            <p:cNvCxnSpPr>
              <a:cxnSpLocks/>
              <a:stCxn id="299" idx="1"/>
            </p:cNvCxnSpPr>
            <p:nvPr/>
          </p:nvCxnSpPr>
          <p:spPr>
            <a:xfrm flipH="1">
              <a:off x="9206144" y="2506460"/>
              <a:ext cx="1230612" cy="477053"/>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4133D0C2-1ECA-4594-9BBA-4B7448C2DD96}"/>
                </a:ext>
              </a:extLst>
            </p:cNvPr>
            <p:cNvCxnSpPr>
              <a:cxnSpLocks/>
            </p:cNvCxnSpPr>
            <p:nvPr/>
          </p:nvCxnSpPr>
          <p:spPr>
            <a:xfrm flipH="1">
              <a:off x="9290615" y="1589341"/>
              <a:ext cx="1146141" cy="126200"/>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cxnSp>
        <p:nvCxnSpPr>
          <p:cNvPr id="303" name="Straight Arrow Connector 302">
            <a:extLst>
              <a:ext uri="{FF2B5EF4-FFF2-40B4-BE49-F238E27FC236}">
                <a16:creationId xmlns:a16="http://schemas.microsoft.com/office/drawing/2014/main" id="{AC4C875C-8BBF-4F29-A860-FCD90219E6E4}"/>
              </a:ext>
            </a:extLst>
          </p:cNvPr>
          <p:cNvCxnSpPr>
            <a:cxnSpLocks/>
          </p:cNvCxnSpPr>
          <p:nvPr/>
        </p:nvCxnSpPr>
        <p:spPr>
          <a:xfrm flipH="1">
            <a:off x="8633250" y="5237632"/>
            <a:ext cx="1731060" cy="448782"/>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BD8A1232-C0FD-4C90-91E8-A7C41CE5809D}"/>
              </a:ext>
            </a:extLst>
          </p:cNvPr>
          <p:cNvCxnSpPr>
            <a:cxnSpLocks/>
            <a:endCxn id="296" idx="3"/>
          </p:cNvCxnSpPr>
          <p:nvPr/>
        </p:nvCxnSpPr>
        <p:spPr>
          <a:xfrm flipH="1">
            <a:off x="5989248" y="5980082"/>
            <a:ext cx="1114004" cy="211909"/>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CCA29F66-9912-424D-820F-BE7E03DC9EC5}"/>
              </a:ext>
            </a:extLst>
          </p:cNvPr>
          <p:cNvCxnSpPr>
            <a:cxnSpLocks/>
            <a:endCxn id="295" idx="0"/>
          </p:cNvCxnSpPr>
          <p:nvPr/>
        </p:nvCxnSpPr>
        <p:spPr>
          <a:xfrm flipH="1">
            <a:off x="5221148" y="3794671"/>
            <a:ext cx="1600502" cy="568161"/>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4C4BA4B9-4F22-4C00-BF61-266E8259C261}"/>
              </a:ext>
            </a:extLst>
          </p:cNvPr>
          <p:cNvCxnSpPr>
            <a:cxnSpLocks/>
            <a:endCxn id="294" idx="2"/>
          </p:cNvCxnSpPr>
          <p:nvPr/>
        </p:nvCxnSpPr>
        <p:spPr>
          <a:xfrm flipH="1" flipV="1">
            <a:off x="6214013" y="2098593"/>
            <a:ext cx="887884" cy="684380"/>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A5540C69-3BD6-4241-9933-D0AB9FC56E87}"/>
              </a:ext>
            </a:extLst>
          </p:cNvPr>
          <p:cNvGrpSpPr/>
          <p:nvPr/>
        </p:nvGrpSpPr>
        <p:grpSpPr>
          <a:xfrm>
            <a:off x="6970001" y="3550612"/>
            <a:ext cx="2057926" cy="3034342"/>
            <a:chOff x="9835814" y="3187473"/>
            <a:chExt cx="2057926" cy="3034342"/>
          </a:xfrm>
        </p:grpSpPr>
        <p:sp>
          <p:nvSpPr>
            <p:cNvPr id="185" name="Oval 184">
              <a:extLst>
                <a:ext uri="{FF2B5EF4-FFF2-40B4-BE49-F238E27FC236}">
                  <a16:creationId xmlns:a16="http://schemas.microsoft.com/office/drawing/2014/main" id="{A0A5B9F8-18E9-4A86-A307-CDA9A22DDCD3}"/>
                </a:ext>
              </a:extLst>
            </p:cNvPr>
            <p:cNvSpPr/>
            <p:nvPr/>
          </p:nvSpPr>
          <p:spPr>
            <a:xfrm>
              <a:off x="10758204" y="4429721"/>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283" name="Freeform: Shape 282">
              <a:extLst>
                <a:ext uri="{FF2B5EF4-FFF2-40B4-BE49-F238E27FC236}">
                  <a16:creationId xmlns:a16="http://schemas.microsoft.com/office/drawing/2014/main" id="{D07767F2-F5CB-4679-AEBF-08817FD5D35D}"/>
                </a:ext>
              </a:extLst>
            </p:cNvPr>
            <p:cNvSpPr/>
            <p:nvPr/>
          </p:nvSpPr>
          <p:spPr>
            <a:xfrm>
              <a:off x="11098402" y="3431532"/>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376110F4-1ED2-4881-8EF2-4BD6DFA9A468}"/>
                </a:ext>
              </a:extLst>
            </p:cNvPr>
            <p:cNvSpPr/>
            <p:nvPr/>
          </p:nvSpPr>
          <p:spPr>
            <a:xfrm>
              <a:off x="10594455" y="4787411"/>
              <a:ext cx="203242"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30FAC973-351A-410B-877E-AAF27D2CC7E4}"/>
                </a:ext>
              </a:extLst>
            </p:cNvPr>
            <p:cNvSpPr/>
            <p:nvPr/>
          </p:nvSpPr>
          <p:spPr>
            <a:xfrm>
              <a:off x="10918359" y="3198131"/>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sp>
          <p:nvSpPr>
            <p:cNvPr id="298" name="Freeform: Shape 297">
              <a:extLst>
                <a:ext uri="{FF2B5EF4-FFF2-40B4-BE49-F238E27FC236}">
                  <a16:creationId xmlns:a16="http://schemas.microsoft.com/office/drawing/2014/main" id="{2AF53533-F910-4E5E-8FE3-88010A83B025}"/>
                </a:ext>
              </a:extLst>
            </p:cNvPr>
            <p:cNvSpPr/>
            <p:nvPr/>
          </p:nvSpPr>
          <p:spPr>
            <a:xfrm flipH="1">
              <a:off x="10478974" y="3447189"/>
              <a:ext cx="375619"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1BD9E3EB-9E61-4C58-B48B-AE9E5A4F0753}"/>
                </a:ext>
              </a:extLst>
            </p:cNvPr>
            <p:cNvSpPr/>
            <p:nvPr/>
          </p:nvSpPr>
          <p:spPr>
            <a:xfrm>
              <a:off x="9835814" y="3187473"/>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308" name="Rectangle 307">
              <a:extLst>
                <a:ext uri="{FF2B5EF4-FFF2-40B4-BE49-F238E27FC236}">
                  <a16:creationId xmlns:a16="http://schemas.microsoft.com/office/drawing/2014/main" id="{E3C49D94-7656-4E69-B26A-8F81F70F11F3}"/>
                </a:ext>
              </a:extLst>
            </p:cNvPr>
            <p:cNvSpPr/>
            <p:nvPr/>
          </p:nvSpPr>
          <p:spPr>
            <a:xfrm>
              <a:off x="10208385" y="5892953"/>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grpSp>
      <p:graphicFrame>
        <p:nvGraphicFramePr>
          <p:cNvPr id="26" name="Table 27">
            <a:extLst>
              <a:ext uri="{FF2B5EF4-FFF2-40B4-BE49-F238E27FC236}">
                <a16:creationId xmlns:a16="http://schemas.microsoft.com/office/drawing/2014/main" id="{483D2801-10A8-47D2-A258-A18536F30D11}"/>
              </a:ext>
            </a:extLst>
          </p:cNvPr>
          <p:cNvGraphicFramePr>
            <a:graphicFrameLocks noGrp="1"/>
          </p:cNvGraphicFramePr>
          <p:nvPr>
            <p:extLst>
              <p:ext uri="{D42A27DB-BD31-4B8C-83A1-F6EECF244321}">
                <p14:modId xmlns:p14="http://schemas.microsoft.com/office/powerpoint/2010/main" val="2641378517"/>
              </p:ext>
            </p:extLst>
          </p:nvPr>
        </p:nvGraphicFramePr>
        <p:xfrm>
          <a:off x="6786815" y="3276936"/>
          <a:ext cx="396572" cy="552492"/>
        </p:xfrm>
        <a:graphic>
          <a:graphicData uri="http://schemas.openxmlformats.org/drawingml/2006/table">
            <a:tbl>
              <a:tblPr firstRow="1" bandRow="1">
                <a:tableStyleId>{5C22544A-7EE6-4342-B048-85BDC9FD1C3A}</a:tableStyleId>
              </a:tblPr>
              <a:tblGrid>
                <a:gridCol w="396572">
                  <a:extLst>
                    <a:ext uri="{9D8B030D-6E8A-4147-A177-3AD203B41FA5}">
                      <a16:colId xmlns:a16="http://schemas.microsoft.com/office/drawing/2014/main" val="2333277847"/>
                    </a:ext>
                  </a:extLst>
                </a:gridCol>
              </a:tblGrid>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7465214"/>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856409"/>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716443"/>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2016721"/>
                  </a:ext>
                </a:extLst>
              </a:tr>
            </a:tbl>
          </a:graphicData>
        </a:graphic>
      </p:graphicFrame>
      <p:graphicFrame>
        <p:nvGraphicFramePr>
          <p:cNvPr id="27" name="Table 26">
            <a:extLst>
              <a:ext uri="{FF2B5EF4-FFF2-40B4-BE49-F238E27FC236}">
                <a16:creationId xmlns:a16="http://schemas.microsoft.com/office/drawing/2014/main" id="{13F96B31-9D9E-4D07-AC92-97CDA9E6BB40}"/>
              </a:ext>
            </a:extLst>
          </p:cNvPr>
          <p:cNvGraphicFramePr>
            <a:graphicFrameLocks noGrp="1"/>
          </p:cNvGraphicFramePr>
          <p:nvPr>
            <p:extLst>
              <p:ext uri="{D42A27DB-BD31-4B8C-83A1-F6EECF244321}">
                <p14:modId xmlns:p14="http://schemas.microsoft.com/office/powerpoint/2010/main" val="4120271420"/>
              </p:ext>
            </p:extLst>
          </p:nvPr>
        </p:nvGraphicFramePr>
        <p:xfrm>
          <a:off x="8048446" y="3279593"/>
          <a:ext cx="396572" cy="552492"/>
        </p:xfrm>
        <a:graphic>
          <a:graphicData uri="http://schemas.openxmlformats.org/drawingml/2006/table">
            <a:tbl>
              <a:tblPr firstRow="1" bandRow="1">
                <a:tableStyleId>{5C22544A-7EE6-4342-B048-85BDC9FD1C3A}</a:tableStyleId>
              </a:tblPr>
              <a:tblGrid>
                <a:gridCol w="396572">
                  <a:extLst>
                    <a:ext uri="{9D8B030D-6E8A-4147-A177-3AD203B41FA5}">
                      <a16:colId xmlns:a16="http://schemas.microsoft.com/office/drawing/2014/main" val="2333277847"/>
                    </a:ext>
                  </a:extLst>
                </a:gridCol>
              </a:tblGrid>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7465214"/>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856409"/>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716443"/>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2016721"/>
                  </a:ext>
                </a:extLst>
              </a:tr>
            </a:tbl>
          </a:graphicData>
        </a:graphic>
      </p:graphicFrame>
      <p:graphicFrame>
        <p:nvGraphicFramePr>
          <p:cNvPr id="28" name="Table 27">
            <a:extLst>
              <a:ext uri="{FF2B5EF4-FFF2-40B4-BE49-F238E27FC236}">
                <a16:creationId xmlns:a16="http://schemas.microsoft.com/office/drawing/2014/main" id="{1C84C69F-840C-4ADF-9215-DDDAC2F888DF}"/>
              </a:ext>
            </a:extLst>
          </p:cNvPr>
          <p:cNvGraphicFramePr>
            <a:graphicFrameLocks noGrp="1"/>
          </p:cNvGraphicFramePr>
          <p:nvPr>
            <p:extLst>
              <p:ext uri="{D42A27DB-BD31-4B8C-83A1-F6EECF244321}">
                <p14:modId xmlns:p14="http://schemas.microsoft.com/office/powerpoint/2010/main" val="986422167"/>
              </p:ext>
            </p:extLst>
          </p:nvPr>
        </p:nvGraphicFramePr>
        <p:xfrm>
          <a:off x="6786991" y="3690708"/>
          <a:ext cx="396572" cy="138123"/>
        </p:xfrm>
        <a:graphic>
          <a:graphicData uri="http://schemas.openxmlformats.org/drawingml/2006/table">
            <a:tbl>
              <a:tblPr firstRow="1" bandRow="1">
                <a:tableStyleId>{5C22544A-7EE6-4342-B048-85BDC9FD1C3A}</a:tableStyleId>
              </a:tblPr>
              <a:tblGrid>
                <a:gridCol w="396572">
                  <a:extLst>
                    <a:ext uri="{9D8B030D-6E8A-4147-A177-3AD203B41FA5}">
                      <a16:colId xmlns:a16="http://schemas.microsoft.com/office/drawing/2014/main" val="2333277847"/>
                    </a:ext>
                  </a:extLst>
                </a:gridCol>
              </a:tblGrid>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922016721"/>
                  </a:ext>
                </a:extLst>
              </a:tr>
            </a:tbl>
          </a:graphicData>
        </a:graphic>
      </p:graphicFrame>
      <p:graphicFrame>
        <p:nvGraphicFramePr>
          <p:cNvPr id="29" name="Table 28">
            <a:extLst>
              <a:ext uri="{FF2B5EF4-FFF2-40B4-BE49-F238E27FC236}">
                <a16:creationId xmlns:a16="http://schemas.microsoft.com/office/drawing/2014/main" id="{64403BE1-B66B-4F3D-AB93-8371A72E0466}"/>
              </a:ext>
            </a:extLst>
          </p:cNvPr>
          <p:cNvGraphicFramePr>
            <a:graphicFrameLocks noGrp="1"/>
          </p:cNvGraphicFramePr>
          <p:nvPr>
            <p:extLst>
              <p:ext uri="{D42A27DB-BD31-4B8C-83A1-F6EECF244321}">
                <p14:modId xmlns:p14="http://schemas.microsoft.com/office/powerpoint/2010/main" val="3819626469"/>
              </p:ext>
            </p:extLst>
          </p:nvPr>
        </p:nvGraphicFramePr>
        <p:xfrm>
          <a:off x="8049310" y="3693252"/>
          <a:ext cx="396572" cy="138123"/>
        </p:xfrm>
        <a:graphic>
          <a:graphicData uri="http://schemas.openxmlformats.org/drawingml/2006/table">
            <a:tbl>
              <a:tblPr firstRow="1" bandRow="1">
                <a:tableStyleId>{5C22544A-7EE6-4342-B048-85BDC9FD1C3A}</a:tableStyleId>
              </a:tblPr>
              <a:tblGrid>
                <a:gridCol w="396572">
                  <a:extLst>
                    <a:ext uri="{9D8B030D-6E8A-4147-A177-3AD203B41FA5}">
                      <a16:colId xmlns:a16="http://schemas.microsoft.com/office/drawing/2014/main" val="2333277847"/>
                    </a:ext>
                  </a:extLst>
                </a:gridCol>
              </a:tblGrid>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922016721"/>
                  </a:ext>
                </a:extLst>
              </a:tr>
            </a:tbl>
          </a:graphicData>
        </a:graphic>
      </p:graphicFrame>
      <p:graphicFrame>
        <p:nvGraphicFramePr>
          <p:cNvPr id="315" name="Table 314">
            <a:extLst>
              <a:ext uri="{FF2B5EF4-FFF2-40B4-BE49-F238E27FC236}">
                <a16:creationId xmlns:a16="http://schemas.microsoft.com/office/drawing/2014/main" id="{5DFD079D-C377-4784-A1E5-28521863797A}"/>
              </a:ext>
            </a:extLst>
          </p:cNvPr>
          <p:cNvGraphicFramePr>
            <a:graphicFrameLocks noGrp="1"/>
          </p:cNvGraphicFramePr>
          <p:nvPr>
            <p:extLst>
              <p:ext uri="{D42A27DB-BD31-4B8C-83A1-F6EECF244321}">
                <p14:modId xmlns:p14="http://schemas.microsoft.com/office/powerpoint/2010/main" val="1119481782"/>
              </p:ext>
            </p:extLst>
          </p:nvPr>
        </p:nvGraphicFramePr>
        <p:xfrm>
          <a:off x="7867070" y="6177355"/>
          <a:ext cx="396572" cy="552492"/>
        </p:xfrm>
        <a:graphic>
          <a:graphicData uri="http://schemas.openxmlformats.org/drawingml/2006/table">
            <a:tbl>
              <a:tblPr firstRow="1" bandRow="1">
                <a:tableStyleId>{5C22544A-7EE6-4342-B048-85BDC9FD1C3A}</a:tableStyleId>
              </a:tblPr>
              <a:tblGrid>
                <a:gridCol w="396572">
                  <a:extLst>
                    <a:ext uri="{9D8B030D-6E8A-4147-A177-3AD203B41FA5}">
                      <a16:colId xmlns:a16="http://schemas.microsoft.com/office/drawing/2014/main" val="2333277847"/>
                    </a:ext>
                  </a:extLst>
                </a:gridCol>
              </a:tblGrid>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7465214"/>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856409"/>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716443"/>
                  </a:ext>
                </a:extLst>
              </a:tr>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2016721"/>
                  </a:ext>
                </a:extLst>
              </a:tr>
            </a:tbl>
          </a:graphicData>
        </a:graphic>
      </p:graphicFrame>
      <p:graphicFrame>
        <p:nvGraphicFramePr>
          <p:cNvPr id="316" name="Table 315">
            <a:extLst>
              <a:ext uri="{FF2B5EF4-FFF2-40B4-BE49-F238E27FC236}">
                <a16:creationId xmlns:a16="http://schemas.microsoft.com/office/drawing/2014/main" id="{39C2FBB5-AAED-43CB-8C64-26B52CBE83E6}"/>
              </a:ext>
            </a:extLst>
          </p:cNvPr>
          <p:cNvGraphicFramePr>
            <a:graphicFrameLocks noGrp="1"/>
          </p:cNvGraphicFramePr>
          <p:nvPr>
            <p:extLst>
              <p:ext uri="{D42A27DB-BD31-4B8C-83A1-F6EECF244321}">
                <p14:modId xmlns:p14="http://schemas.microsoft.com/office/powerpoint/2010/main" val="3019414565"/>
              </p:ext>
            </p:extLst>
          </p:nvPr>
        </p:nvGraphicFramePr>
        <p:xfrm>
          <a:off x="7855983" y="5131782"/>
          <a:ext cx="396572" cy="138123"/>
        </p:xfrm>
        <a:graphic>
          <a:graphicData uri="http://schemas.openxmlformats.org/drawingml/2006/table">
            <a:tbl>
              <a:tblPr firstRow="1" bandRow="1">
                <a:tableStyleId>{5C22544A-7EE6-4342-B048-85BDC9FD1C3A}</a:tableStyleId>
              </a:tblPr>
              <a:tblGrid>
                <a:gridCol w="396572">
                  <a:extLst>
                    <a:ext uri="{9D8B030D-6E8A-4147-A177-3AD203B41FA5}">
                      <a16:colId xmlns:a16="http://schemas.microsoft.com/office/drawing/2014/main" val="2333277847"/>
                    </a:ext>
                  </a:extLst>
                </a:gridCol>
              </a:tblGrid>
              <a:tr h="138123">
                <a:tc>
                  <a:txBody>
                    <a:bodyPr/>
                    <a:lstStyle/>
                    <a:p>
                      <a:endParaRPr 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922016721"/>
                  </a:ext>
                </a:extLst>
              </a:tr>
            </a:tbl>
          </a:graphicData>
        </a:graphic>
      </p:graphicFrame>
    </p:spTree>
    <p:extLst>
      <p:ext uri="{BB962C8B-B14F-4D97-AF65-F5344CB8AC3E}">
        <p14:creationId xmlns:p14="http://schemas.microsoft.com/office/powerpoint/2010/main" val="29827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3.33333E-6 1.85185E-6 L 0.07409 0.1412 " pathEditMode="relative" rAng="0" ptsTypes="AA">
                                      <p:cBhvr>
                                        <p:cTn id="72" dur="2000" fill="hold"/>
                                        <p:tgtEl>
                                          <p:spTgt spid="28"/>
                                        </p:tgtEl>
                                        <p:attrNameLst>
                                          <p:attrName>ppt_x</p:attrName>
                                          <p:attrName>ppt_y</p:attrName>
                                        </p:attrNameLst>
                                      </p:cBhvr>
                                      <p:rCtr x="3698" y="7060"/>
                                    </p:animMotion>
                                  </p:childTnLst>
                                </p:cTn>
                              </p:par>
                              <p:par>
                                <p:cTn id="73" presetID="42" presetClass="path" presetSubtype="0" accel="50000" decel="50000" fill="hold" nodeType="withEffect">
                                  <p:stCondLst>
                                    <p:cond delay="0"/>
                                  </p:stCondLst>
                                  <p:childTnLst>
                                    <p:animMotion origin="layout" path="M -2.29167E-6 3.7037E-7 L 0.00365 0.14306 " pathEditMode="relative" rAng="0" ptsTypes="AA">
                                      <p:cBhvr>
                                        <p:cTn id="74" dur="2000" fill="hold"/>
                                        <p:tgtEl>
                                          <p:spTgt spid="29"/>
                                        </p:tgtEl>
                                        <p:attrNameLst>
                                          <p:attrName>ppt_x</p:attrName>
                                          <p:attrName>ppt_y</p:attrName>
                                        </p:attrNameLst>
                                      </p:cBhvr>
                                      <p:rCtr x="182" y="7153"/>
                                    </p:animMotion>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16"/>
                                        </p:tgtEl>
                                        <p:attrNameLst>
                                          <p:attrName>style.visibility</p:attrName>
                                        </p:attrNameLst>
                                      </p:cBhvr>
                                      <p:to>
                                        <p:strVal val="visible"/>
                                      </p:to>
                                    </p:set>
                                  </p:childTnLst>
                                </p:cTn>
                              </p:par>
                              <p:par>
                                <p:cTn id="87" presetID="42" presetClass="path" presetSubtype="0" accel="50000" decel="50000" fill="hold" nodeType="withEffect">
                                  <p:stCondLst>
                                    <p:cond delay="0"/>
                                  </p:stCondLst>
                                  <p:childTnLst>
                                    <p:animMotion origin="layout" path="M 3.125E-6 -3.33333E-6 L 0.0013 0.21366 " pathEditMode="relative" rAng="0" ptsTypes="AA">
                                      <p:cBhvr>
                                        <p:cTn id="88" dur="2000" fill="hold"/>
                                        <p:tgtEl>
                                          <p:spTgt spid="316"/>
                                        </p:tgtEl>
                                        <p:attrNameLst>
                                          <p:attrName>ppt_x</p:attrName>
                                          <p:attrName>ppt_y</p:attrName>
                                        </p:attrNameLst>
                                      </p:cBhvr>
                                      <p:rCtr x="65" y="10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9" grpId="0" animBg="1"/>
      <p:bldP spid="90" grpId="0" animBg="1"/>
      <p:bldP spid="101" grpId="0" animBg="1"/>
      <p:bldP spid="294" grpId="0"/>
      <p:bldP spid="295" grpId="0"/>
      <p:bldP spid="296" grpId="0"/>
      <p:bldP spid="2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2289-F836-46AF-A8E9-384A508BE9C7}"/>
              </a:ext>
            </a:extLst>
          </p:cNvPr>
          <p:cNvSpPr>
            <a:spLocks noGrp="1"/>
          </p:cNvSpPr>
          <p:nvPr>
            <p:ph type="title"/>
          </p:nvPr>
        </p:nvSpPr>
        <p:spPr>
          <a:xfrm>
            <a:off x="838200" y="80645"/>
            <a:ext cx="10515600" cy="1325563"/>
          </a:xfrm>
        </p:spPr>
        <p:txBody>
          <a:bodyPr/>
          <a:lstStyle/>
          <a:p>
            <a:r>
              <a:rPr lang="en-US"/>
              <a:t>Warm Up: Programming Interface</a:t>
            </a:r>
          </a:p>
        </p:txBody>
      </p:sp>
      <p:sp>
        <p:nvSpPr>
          <p:cNvPr id="4" name="Slide Number Placeholder 3">
            <a:extLst>
              <a:ext uri="{FF2B5EF4-FFF2-40B4-BE49-F238E27FC236}">
                <a16:creationId xmlns:a16="http://schemas.microsoft.com/office/drawing/2014/main" id="{A11FB01A-5E8F-42B4-8157-177ACD513985}"/>
              </a:ext>
            </a:extLst>
          </p:cNvPr>
          <p:cNvSpPr>
            <a:spLocks noGrp="1"/>
          </p:cNvSpPr>
          <p:nvPr>
            <p:ph type="sldNum" sz="quarter" idx="12"/>
          </p:nvPr>
        </p:nvSpPr>
        <p:spPr/>
        <p:txBody>
          <a:bodyPr/>
          <a:lstStyle/>
          <a:p>
            <a:fld id="{EDF8450E-FDF9-4F41-A28F-AA4259C26FE6}" type="slidenum">
              <a:rPr lang="en-US" smtClean="0"/>
              <a:t>4</a:t>
            </a:fld>
            <a:endParaRPr lang="en-US" dirty="0"/>
          </a:p>
        </p:txBody>
      </p:sp>
      <p:cxnSp>
        <p:nvCxnSpPr>
          <p:cNvPr id="5" name="Straight Arrow Connector 4">
            <a:extLst>
              <a:ext uri="{FF2B5EF4-FFF2-40B4-BE49-F238E27FC236}">
                <a16:creationId xmlns:a16="http://schemas.microsoft.com/office/drawing/2014/main" id="{2B8B0CF3-967F-45D0-996F-4F0928DBCF4D}"/>
              </a:ext>
            </a:extLst>
          </p:cNvPr>
          <p:cNvCxnSpPr>
            <a:cxnSpLocks/>
          </p:cNvCxnSpPr>
          <p:nvPr/>
        </p:nvCxnSpPr>
        <p:spPr>
          <a:xfrm>
            <a:off x="5257495" y="365500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0B3388C-E38B-4687-A8BA-CC3CAF1498C6}"/>
              </a:ext>
            </a:extLst>
          </p:cNvPr>
          <p:cNvCxnSpPr>
            <a:cxnSpLocks/>
          </p:cNvCxnSpPr>
          <p:nvPr/>
        </p:nvCxnSpPr>
        <p:spPr>
          <a:xfrm>
            <a:off x="4610516" y="364334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8E8775D-8784-4C69-8FC5-AF4D79B313E0}"/>
              </a:ext>
            </a:extLst>
          </p:cNvPr>
          <p:cNvCxnSpPr>
            <a:cxnSpLocks/>
          </p:cNvCxnSpPr>
          <p:nvPr/>
        </p:nvCxnSpPr>
        <p:spPr>
          <a:xfrm>
            <a:off x="3952526" y="364776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7643AE-35EC-407B-ABC4-C0C538AED24F}"/>
              </a:ext>
            </a:extLst>
          </p:cNvPr>
          <p:cNvCxnSpPr>
            <a:cxnSpLocks/>
          </p:cNvCxnSpPr>
          <p:nvPr/>
        </p:nvCxnSpPr>
        <p:spPr>
          <a:xfrm>
            <a:off x="3302490" y="364441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9683B9D-383A-4E6A-9F61-544492E1542B}"/>
              </a:ext>
            </a:extLst>
          </p:cNvPr>
          <p:cNvSpPr/>
          <p:nvPr/>
        </p:nvSpPr>
        <p:spPr>
          <a:xfrm>
            <a:off x="4139181" y="1388420"/>
            <a:ext cx="1906635" cy="63096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Controller</a:t>
            </a:r>
            <a:endParaRPr lang="en-US">
              <a:solidFill>
                <a:schemeClr val="tx1"/>
              </a:solidFill>
            </a:endParaRPr>
          </a:p>
        </p:txBody>
      </p:sp>
      <p:sp>
        <p:nvSpPr>
          <p:cNvPr id="10" name="Rectangle 9">
            <a:extLst>
              <a:ext uri="{FF2B5EF4-FFF2-40B4-BE49-F238E27FC236}">
                <a16:creationId xmlns:a16="http://schemas.microsoft.com/office/drawing/2014/main" id="{734884A8-198F-47CD-BDDA-8F17C043E965}"/>
              </a:ext>
            </a:extLst>
          </p:cNvPr>
          <p:cNvSpPr/>
          <p:nvPr/>
        </p:nvSpPr>
        <p:spPr>
          <a:xfrm>
            <a:off x="2543117" y="2399226"/>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solidFill>
                  <a:schemeClr val="tx1"/>
                </a:solidFill>
              </a:rPr>
              <a:t>Memory</a:t>
            </a:r>
            <a:endParaRPr lang="en-US">
              <a:solidFill>
                <a:schemeClr val="tx1"/>
              </a:solidFill>
            </a:endParaRPr>
          </a:p>
        </p:txBody>
      </p:sp>
      <p:sp>
        <p:nvSpPr>
          <p:cNvPr id="11" name="Oval 10">
            <a:extLst>
              <a:ext uri="{FF2B5EF4-FFF2-40B4-BE49-F238E27FC236}">
                <a16:creationId xmlns:a16="http://schemas.microsoft.com/office/drawing/2014/main" id="{9AFB5529-12B0-445F-AA4E-02249A92204D}"/>
              </a:ext>
            </a:extLst>
          </p:cNvPr>
          <p:cNvSpPr/>
          <p:nvPr/>
        </p:nvSpPr>
        <p:spPr>
          <a:xfrm>
            <a:off x="3429022" y="3994613"/>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DC5ECB7B-C575-4AA8-BFD1-80662501A74F}"/>
              </a:ext>
            </a:extLst>
          </p:cNvPr>
          <p:cNvSpPr/>
          <p:nvPr/>
        </p:nvSpPr>
        <p:spPr>
          <a:xfrm>
            <a:off x="3231702" y="382572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0F070F1B-9669-43E9-9F34-644EF7CF7815}"/>
              </a:ext>
            </a:extLst>
          </p:cNvPr>
          <p:cNvSpPr/>
          <p:nvPr/>
        </p:nvSpPr>
        <p:spPr>
          <a:xfrm>
            <a:off x="3231702" y="445131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A843D475-2E6B-4918-BCB9-2901775296FF}"/>
              </a:ext>
            </a:extLst>
          </p:cNvPr>
          <p:cNvSpPr/>
          <p:nvPr/>
        </p:nvSpPr>
        <p:spPr>
          <a:xfrm>
            <a:off x="3884972" y="383025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8105C95-1DBC-4CD3-9EF1-AAF4F79EEEBC}"/>
              </a:ext>
            </a:extLst>
          </p:cNvPr>
          <p:cNvSpPr/>
          <p:nvPr/>
        </p:nvSpPr>
        <p:spPr>
          <a:xfrm>
            <a:off x="3888120" y="445131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Arrow Connector 15">
            <a:extLst>
              <a:ext uri="{FF2B5EF4-FFF2-40B4-BE49-F238E27FC236}">
                <a16:creationId xmlns:a16="http://schemas.microsoft.com/office/drawing/2014/main" id="{BB51AF90-D8EE-41DA-A730-9A299FE010A8}"/>
              </a:ext>
            </a:extLst>
          </p:cNvPr>
          <p:cNvCxnSpPr>
            <a:cxnSpLocks/>
            <a:stCxn id="12" idx="5"/>
            <a:endCxn id="11" idx="1"/>
          </p:cNvCxnSpPr>
          <p:nvPr/>
        </p:nvCxnSpPr>
        <p:spPr>
          <a:xfrm>
            <a:off x="3355082" y="394910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7E2B53-BF36-42DF-904B-95D638816488}"/>
              </a:ext>
            </a:extLst>
          </p:cNvPr>
          <p:cNvCxnSpPr>
            <a:cxnSpLocks/>
            <a:stCxn id="14" idx="3"/>
            <a:endCxn id="11" idx="7"/>
          </p:cNvCxnSpPr>
          <p:nvPr/>
        </p:nvCxnSpPr>
        <p:spPr>
          <a:xfrm flipH="1">
            <a:off x="3763158" y="3953632"/>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A77388-42D7-411C-9227-B858F9E76DBF}"/>
              </a:ext>
            </a:extLst>
          </p:cNvPr>
          <p:cNvCxnSpPr>
            <a:cxnSpLocks/>
            <a:stCxn id="13" idx="7"/>
            <a:endCxn id="11" idx="3"/>
          </p:cNvCxnSpPr>
          <p:nvPr/>
        </p:nvCxnSpPr>
        <p:spPr>
          <a:xfrm flipV="1">
            <a:off x="3355082" y="4328747"/>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848CB31-4C85-4E7B-8822-67467B86297B}"/>
              </a:ext>
            </a:extLst>
          </p:cNvPr>
          <p:cNvCxnSpPr>
            <a:cxnSpLocks/>
            <a:stCxn id="11" idx="5"/>
            <a:endCxn id="15" idx="1"/>
          </p:cNvCxnSpPr>
          <p:nvPr/>
        </p:nvCxnSpPr>
        <p:spPr>
          <a:xfrm>
            <a:off x="3763158" y="4328747"/>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F5ABE4C-7E1B-48B4-8A4F-B0EFDD591E04}"/>
              </a:ext>
            </a:extLst>
          </p:cNvPr>
          <p:cNvCxnSpPr>
            <a:cxnSpLocks/>
            <a:stCxn id="13" idx="6"/>
            <a:endCxn id="15" idx="2"/>
          </p:cNvCxnSpPr>
          <p:nvPr/>
        </p:nvCxnSpPr>
        <p:spPr>
          <a:xfrm>
            <a:off x="3376252" y="452359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26044F7-2A3C-4CA3-A883-4E22C8AA41D9}"/>
              </a:ext>
            </a:extLst>
          </p:cNvPr>
          <p:cNvCxnSpPr>
            <a:cxnSpLocks/>
            <a:stCxn id="12" idx="4"/>
            <a:endCxn id="13" idx="0"/>
          </p:cNvCxnSpPr>
          <p:nvPr/>
        </p:nvCxnSpPr>
        <p:spPr>
          <a:xfrm>
            <a:off x="3303977" y="3970275"/>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2A72055-9DD0-4687-AC26-C0C11C51AB7C}"/>
              </a:ext>
            </a:extLst>
          </p:cNvPr>
          <p:cNvCxnSpPr>
            <a:cxnSpLocks/>
            <a:stCxn id="12" idx="6"/>
            <a:endCxn id="14" idx="2"/>
          </p:cNvCxnSpPr>
          <p:nvPr/>
        </p:nvCxnSpPr>
        <p:spPr>
          <a:xfrm>
            <a:off x="3376252" y="3898001"/>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405AD3C-848F-424F-950B-7893AFBDA36E}"/>
              </a:ext>
            </a:extLst>
          </p:cNvPr>
          <p:cNvCxnSpPr>
            <a:cxnSpLocks/>
            <a:stCxn id="15" idx="0"/>
            <a:endCxn id="14" idx="4"/>
          </p:cNvCxnSpPr>
          <p:nvPr/>
        </p:nvCxnSpPr>
        <p:spPr>
          <a:xfrm flipH="1" flipV="1">
            <a:off x="3957247" y="3974802"/>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F8A6025-2F0C-4383-B879-FA8D4B384426}"/>
              </a:ext>
            </a:extLst>
          </p:cNvPr>
          <p:cNvSpPr/>
          <p:nvPr/>
        </p:nvSpPr>
        <p:spPr>
          <a:xfrm>
            <a:off x="4082294" y="400078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E4331C7C-3D94-4F44-A135-B1EF1BE46199}"/>
              </a:ext>
            </a:extLst>
          </p:cNvPr>
          <p:cNvSpPr/>
          <p:nvPr/>
        </p:nvSpPr>
        <p:spPr>
          <a:xfrm>
            <a:off x="4538244" y="383641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BF1D74D0-A5B4-41D3-94D5-06ECEF7B2AE4}"/>
              </a:ext>
            </a:extLst>
          </p:cNvPr>
          <p:cNvSpPr/>
          <p:nvPr/>
        </p:nvSpPr>
        <p:spPr>
          <a:xfrm>
            <a:off x="4541390" y="445748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Arrow Connector 26">
            <a:extLst>
              <a:ext uri="{FF2B5EF4-FFF2-40B4-BE49-F238E27FC236}">
                <a16:creationId xmlns:a16="http://schemas.microsoft.com/office/drawing/2014/main" id="{DAB63894-B2E1-4EA6-A4B2-55EBD2AE205A}"/>
              </a:ext>
            </a:extLst>
          </p:cNvPr>
          <p:cNvCxnSpPr>
            <a:cxnSpLocks/>
            <a:endCxn id="24" idx="1"/>
          </p:cNvCxnSpPr>
          <p:nvPr/>
        </p:nvCxnSpPr>
        <p:spPr>
          <a:xfrm>
            <a:off x="4008353" y="3955273"/>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3243AF6-26A6-4B2C-813C-7813135A1410}"/>
              </a:ext>
            </a:extLst>
          </p:cNvPr>
          <p:cNvCxnSpPr>
            <a:cxnSpLocks/>
            <a:stCxn id="25" idx="3"/>
            <a:endCxn id="24" idx="7"/>
          </p:cNvCxnSpPr>
          <p:nvPr/>
        </p:nvCxnSpPr>
        <p:spPr>
          <a:xfrm flipH="1">
            <a:off x="4416428" y="395979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F0C6A96-A7F6-47A0-96D4-84AD7BBC076B}"/>
              </a:ext>
            </a:extLst>
          </p:cNvPr>
          <p:cNvCxnSpPr>
            <a:cxnSpLocks/>
            <a:endCxn id="24" idx="3"/>
          </p:cNvCxnSpPr>
          <p:nvPr/>
        </p:nvCxnSpPr>
        <p:spPr>
          <a:xfrm flipV="1">
            <a:off x="4008353" y="433491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B653C7C-2A3D-4EB8-A10A-9E271FB417B1}"/>
              </a:ext>
            </a:extLst>
          </p:cNvPr>
          <p:cNvCxnSpPr>
            <a:cxnSpLocks/>
            <a:stCxn id="24" idx="5"/>
            <a:endCxn id="26" idx="1"/>
          </p:cNvCxnSpPr>
          <p:nvPr/>
        </p:nvCxnSpPr>
        <p:spPr>
          <a:xfrm>
            <a:off x="4416428" y="433491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AB03E9-B5FE-4F4E-992D-D7BDC088A55C}"/>
              </a:ext>
            </a:extLst>
          </p:cNvPr>
          <p:cNvCxnSpPr>
            <a:cxnSpLocks/>
            <a:endCxn id="26" idx="2"/>
          </p:cNvCxnSpPr>
          <p:nvPr/>
        </p:nvCxnSpPr>
        <p:spPr>
          <a:xfrm>
            <a:off x="4029523" y="452975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D96FE0C-3A3D-444B-9674-63F985D4A513}"/>
              </a:ext>
            </a:extLst>
          </p:cNvPr>
          <p:cNvCxnSpPr>
            <a:cxnSpLocks/>
            <a:endCxn id="25" idx="2"/>
          </p:cNvCxnSpPr>
          <p:nvPr/>
        </p:nvCxnSpPr>
        <p:spPr>
          <a:xfrm>
            <a:off x="4029523" y="3904168"/>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1306C31-F6D0-4669-B348-194F6742F4F3}"/>
              </a:ext>
            </a:extLst>
          </p:cNvPr>
          <p:cNvCxnSpPr>
            <a:cxnSpLocks/>
            <a:stCxn id="26" idx="0"/>
            <a:endCxn id="25" idx="4"/>
          </p:cNvCxnSpPr>
          <p:nvPr/>
        </p:nvCxnSpPr>
        <p:spPr>
          <a:xfrm flipH="1" flipV="1">
            <a:off x="4610517" y="3980968"/>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60F6632-295A-4FAF-9C23-45788C0D236A}"/>
              </a:ext>
            </a:extLst>
          </p:cNvPr>
          <p:cNvSpPr/>
          <p:nvPr/>
        </p:nvSpPr>
        <p:spPr>
          <a:xfrm>
            <a:off x="4735564" y="4001849"/>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ED7E8CCC-8DDE-43DE-8EA7-8256694F7A7E}"/>
              </a:ext>
            </a:extLst>
          </p:cNvPr>
          <p:cNvSpPr/>
          <p:nvPr/>
        </p:nvSpPr>
        <p:spPr>
          <a:xfrm>
            <a:off x="5191514" y="383748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07BCAE82-0B6C-441D-82E0-0F21CA975D12}"/>
              </a:ext>
            </a:extLst>
          </p:cNvPr>
          <p:cNvSpPr/>
          <p:nvPr/>
        </p:nvSpPr>
        <p:spPr>
          <a:xfrm>
            <a:off x="5194662" y="445855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Arrow Connector 36">
            <a:extLst>
              <a:ext uri="{FF2B5EF4-FFF2-40B4-BE49-F238E27FC236}">
                <a16:creationId xmlns:a16="http://schemas.microsoft.com/office/drawing/2014/main" id="{A6244895-DC39-446A-A978-4E3BB8597309}"/>
              </a:ext>
            </a:extLst>
          </p:cNvPr>
          <p:cNvCxnSpPr>
            <a:cxnSpLocks/>
            <a:endCxn id="34" idx="1"/>
          </p:cNvCxnSpPr>
          <p:nvPr/>
        </p:nvCxnSpPr>
        <p:spPr>
          <a:xfrm>
            <a:off x="4661623" y="395634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5D2A113-87B2-4D71-90CD-2D28EC799321}"/>
              </a:ext>
            </a:extLst>
          </p:cNvPr>
          <p:cNvCxnSpPr>
            <a:cxnSpLocks/>
            <a:stCxn id="35" idx="3"/>
            <a:endCxn id="34" idx="7"/>
          </p:cNvCxnSpPr>
          <p:nvPr/>
        </p:nvCxnSpPr>
        <p:spPr>
          <a:xfrm flipH="1">
            <a:off x="5069698" y="396086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04E6995-50C9-4B48-B96D-8C42ECD544DB}"/>
              </a:ext>
            </a:extLst>
          </p:cNvPr>
          <p:cNvCxnSpPr>
            <a:cxnSpLocks/>
            <a:endCxn id="34" idx="3"/>
          </p:cNvCxnSpPr>
          <p:nvPr/>
        </p:nvCxnSpPr>
        <p:spPr>
          <a:xfrm flipV="1">
            <a:off x="4661623" y="433598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08787CE-22E9-4648-ADFD-89FEACF10CAD}"/>
              </a:ext>
            </a:extLst>
          </p:cNvPr>
          <p:cNvCxnSpPr>
            <a:cxnSpLocks/>
            <a:stCxn id="34" idx="5"/>
            <a:endCxn id="36" idx="1"/>
          </p:cNvCxnSpPr>
          <p:nvPr/>
        </p:nvCxnSpPr>
        <p:spPr>
          <a:xfrm>
            <a:off x="5069698" y="433598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B96BC77-8E25-472A-AA28-61D0FC551267}"/>
              </a:ext>
            </a:extLst>
          </p:cNvPr>
          <p:cNvCxnSpPr>
            <a:cxnSpLocks/>
            <a:endCxn id="36" idx="2"/>
          </p:cNvCxnSpPr>
          <p:nvPr/>
        </p:nvCxnSpPr>
        <p:spPr>
          <a:xfrm>
            <a:off x="4682793" y="453082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75D08BA-DAC7-440A-881C-69082FA7134A}"/>
              </a:ext>
            </a:extLst>
          </p:cNvPr>
          <p:cNvCxnSpPr>
            <a:cxnSpLocks/>
            <a:endCxn id="35" idx="2"/>
          </p:cNvCxnSpPr>
          <p:nvPr/>
        </p:nvCxnSpPr>
        <p:spPr>
          <a:xfrm>
            <a:off x="4682793" y="3905237"/>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B3E8F8D-3DE5-494A-9725-DC0516EAEC2B}"/>
              </a:ext>
            </a:extLst>
          </p:cNvPr>
          <p:cNvCxnSpPr>
            <a:cxnSpLocks/>
            <a:stCxn id="36" idx="0"/>
            <a:endCxn id="35" idx="4"/>
          </p:cNvCxnSpPr>
          <p:nvPr/>
        </p:nvCxnSpPr>
        <p:spPr>
          <a:xfrm flipH="1" flipV="1">
            <a:off x="5263789" y="398203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0E65F9CB-E18D-46BE-A44B-B8D476703AA2}"/>
              </a:ext>
            </a:extLst>
          </p:cNvPr>
          <p:cNvSpPr/>
          <p:nvPr/>
        </p:nvSpPr>
        <p:spPr>
          <a:xfrm>
            <a:off x="3425876" y="462218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Oval 44">
            <a:extLst>
              <a:ext uri="{FF2B5EF4-FFF2-40B4-BE49-F238E27FC236}">
                <a16:creationId xmlns:a16="http://schemas.microsoft.com/office/drawing/2014/main" id="{1FB5F440-4475-4755-9D1B-DC23BE56DE72}"/>
              </a:ext>
            </a:extLst>
          </p:cNvPr>
          <p:cNvSpPr/>
          <p:nvPr/>
        </p:nvSpPr>
        <p:spPr>
          <a:xfrm>
            <a:off x="3228556" y="507888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Oval 45">
            <a:extLst>
              <a:ext uri="{FF2B5EF4-FFF2-40B4-BE49-F238E27FC236}">
                <a16:creationId xmlns:a16="http://schemas.microsoft.com/office/drawing/2014/main" id="{098A023A-49C2-4354-AF49-A608B63077C2}"/>
              </a:ext>
            </a:extLst>
          </p:cNvPr>
          <p:cNvSpPr/>
          <p:nvPr/>
        </p:nvSpPr>
        <p:spPr>
          <a:xfrm>
            <a:off x="3884972" y="507888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7" name="Straight Arrow Connector 46">
            <a:extLst>
              <a:ext uri="{FF2B5EF4-FFF2-40B4-BE49-F238E27FC236}">
                <a16:creationId xmlns:a16="http://schemas.microsoft.com/office/drawing/2014/main" id="{5917FD7A-9F86-47D1-B50F-92CEE2F7AA7A}"/>
              </a:ext>
            </a:extLst>
          </p:cNvPr>
          <p:cNvCxnSpPr>
            <a:cxnSpLocks/>
            <a:endCxn id="44" idx="1"/>
          </p:cNvCxnSpPr>
          <p:nvPr/>
        </p:nvCxnSpPr>
        <p:spPr>
          <a:xfrm>
            <a:off x="3351935" y="457667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5AE6AAC-2418-499F-98CB-4B7A82E9C816}"/>
              </a:ext>
            </a:extLst>
          </p:cNvPr>
          <p:cNvCxnSpPr>
            <a:cxnSpLocks/>
            <a:endCxn id="44" idx="7"/>
          </p:cNvCxnSpPr>
          <p:nvPr/>
        </p:nvCxnSpPr>
        <p:spPr>
          <a:xfrm flipH="1">
            <a:off x="3760010" y="458120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11C9176-68C0-4B25-BA0C-8BB33A27067A}"/>
              </a:ext>
            </a:extLst>
          </p:cNvPr>
          <p:cNvCxnSpPr>
            <a:cxnSpLocks/>
            <a:stCxn id="45" idx="7"/>
            <a:endCxn id="44" idx="3"/>
          </p:cNvCxnSpPr>
          <p:nvPr/>
        </p:nvCxnSpPr>
        <p:spPr>
          <a:xfrm flipV="1">
            <a:off x="3351935" y="495631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7F07CBB-9493-4E85-B8CA-B258C62F31B2}"/>
              </a:ext>
            </a:extLst>
          </p:cNvPr>
          <p:cNvCxnSpPr>
            <a:cxnSpLocks/>
            <a:stCxn id="44" idx="5"/>
            <a:endCxn id="46" idx="1"/>
          </p:cNvCxnSpPr>
          <p:nvPr/>
        </p:nvCxnSpPr>
        <p:spPr>
          <a:xfrm>
            <a:off x="3760010" y="495631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E481E12-5CE8-44E7-A9DE-EB714452B378}"/>
              </a:ext>
            </a:extLst>
          </p:cNvPr>
          <p:cNvCxnSpPr>
            <a:cxnSpLocks/>
            <a:stCxn id="45" idx="6"/>
            <a:endCxn id="46" idx="2"/>
          </p:cNvCxnSpPr>
          <p:nvPr/>
        </p:nvCxnSpPr>
        <p:spPr>
          <a:xfrm>
            <a:off x="3373105" y="515115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E71CE3C-0DFC-4F47-B670-FD0D55AEBBEE}"/>
              </a:ext>
            </a:extLst>
          </p:cNvPr>
          <p:cNvCxnSpPr>
            <a:cxnSpLocks/>
            <a:endCxn id="45" idx="0"/>
          </p:cNvCxnSpPr>
          <p:nvPr/>
        </p:nvCxnSpPr>
        <p:spPr>
          <a:xfrm>
            <a:off x="3300830" y="4597844"/>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BED8CC1-A044-4075-BB6C-9039F5F4E21A}"/>
              </a:ext>
            </a:extLst>
          </p:cNvPr>
          <p:cNvCxnSpPr>
            <a:cxnSpLocks/>
            <a:stCxn id="46" idx="0"/>
          </p:cNvCxnSpPr>
          <p:nvPr/>
        </p:nvCxnSpPr>
        <p:spPr>
          <a:xfrm flipH="1" flipV="1">
            <a:off x="3954101" y="460236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06A6470A-ABEC-4BA6-AB4C-2328890ADF7D}"/>
              </a:ext>
            </a:extLst>
          </p:cNvPr>
          <p:cNvSpPr/>
          <p:nvPr/>
        </p:nvSpPr>
        <p:spPr>
          <a:xfrm>
            <a:off x="4079146" y="4628347"/>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Oval 54">
            <a:extLst>
              <a:ext uri="{FF2B5EF4-FFF2-40B4-BE49-F238E27FC236}">
                <a16:creationId xmlns:a16="http://schemas.microsoft.com/office/drawing/2014/main" id="{B85A978A-B303-439B-BB27-F9FDD11E5F3C}"/>
              </a:ext>
            </a:extLst>
          </p:cNvPr>
          <p:cNvSpPr/>
          <p:nvPr/>
        </p:nvSpPr>
        <p:spPr>
          <a:xfrm>
            <a:off x="4538244" y="508505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6" name="Straight Arrow Connector 55">
            <a:extLst>
              <a:ext uri="{FF2B5EF4-FFF2-40B4-BE49-F238E27FC236}">
                <a16:creationId xmlns:a16="http://schemas.microsoft.com/office/drawing/2014/main" id="{486EC8F2-BF10-44A9-9DF2-89AB62D922FC}"/>
              </a:ext>
            </a:extLst>
          </p:cNvPr>
          <p:cNvCxnSpPr>
            <a:cxnSpLocks/>
            <a:endCxn id="54" idx="1"/>
          </p:cNvCxnSpPr>
          <p:nvPr/>
        </p:nvCxnSpPr>
        <p:spPr>
          <a:xfrm>
            <a:off x="4005205" y="458284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4966EB2-4B5E-4FCF-BCD3-1919F299E4D3}"/>
              </a:ext>
            </a:extLst>
          </p:cNvPr>
          <p:cNvCxnSpPr>
            <a:cxnSpLocks/>
            <a:endCxn id="54" idx="7"/>
          </p:cNvCxnSpPr>
          <p:nvPr/>
        </p:nvCxnSpPr>
        <p:spPr>
          <a:xfrm flipH="1">
            <a:off x="4413282" y="458736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F113FE8-4B86-42DF-9483-B09D9F356A83}"/>
              </a:ext>
            </a:extLst>
          </p:cNvPr>
          <p:cNvCxnSpPr>
            <a:cxnSpLocks/>
            <a:endCxn id="54" idx="3"/>
          </p:cNvCxnSpPr>
          <p:nvPr/>
        </p:nvCxnSpPr>
        <p:spPr>
          <a:xfrm flipV="1">
            <a:off x="4005205" y="4962483"/>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5F595D4-00F2-4E73-AC95-67E6C1D80704}"/>
              </a:ext>
            </a:extLst>
          </p:cNvPr>
          <p:cNvCxnSpPr>
            <a:cxnSpLocks/>
            <a:stCxn id="54" idx="5"/>
            <a:endCxn id="55" idx="1"/>
          </p:cNvCxnSpPr>
          <p:nvPr/>
        </p:nvCxnSpPr>
        <p:spPr>
          <a:xfrm>
            <a:off x="4413282" y="4962483"/>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AF46DCB-5169-48F5-A433-DA5C5DF43BF7}"/>
              </a:ext>
            </a:extLst>
          </p:cNvPr>
          <p:cNvCxnSpPr>
            <a:cxnSpLocks/>
            <a:endCxn id="55" idx="2"/>
          </p:cNvCxnSpPr>
          <p:nvPr/>
        </p:nvCxnSpPr>
        <p:spPr>
          <a:xfrm>
            <a:off x="4026375" y="5157323"/>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A8C19C9-5F7E-478E-8276-98AB98657C49}"/>
              </a:ext>
            </a:extLst>
          </p:cNvPr>
          <p:cNvCxnSpPr>
            <a:cxnSpLocks/>
            <a:stCxn id="55" idx="0"/>
          </p:cNvCxnSpPr>
          <p:nvPr/>
        </p:nvCxnSpPr>
        <p:spPr>
          <a:xfrm flipH="1" flipV="1">
            <a:off x="4607371" y="4608535"/>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0ED96A61-0556-4BB0-82F9-2C906897AD20}"/>
              </a:ext>
            </a:extLst>
          </p:cNvPr>
          <p:cNvSpPr/>
          <p:nvPr/>
        </p:nvSpPr>
        <p:spPr>
          <a:xfrm>
            <a:off x="4732418" y="4629417"/>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a:extLst>
              <a:ext uri="{FF2B5EF4-FFF2-40B4-BE49-F238E27FC236}">
                <a16:creationId xmlns:a16="http://schemas.microsoft.com/office/drawing/2014/main" id="{6DF7ADC0-B7FE-411C-A0FF-CA8B9678851A}"/>
              </a:ext>
            </a:extLst>
          </p:cNvPr>
          <p:cNvSpPr/>
          <p:nvPr/>
        </p:nvSpPr>
        <p:spPr>
          <a:xfrm>
            <a:off x="5191514" y="508611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4" name="Straight Arrow Connector 63">
            <a:extLst>
              <a:ext uri="{FF2B5EF4-FFF2-40B4-BE49-F238E27FC236}">
                <a16:creationId xmlns:a16="http://schemas.microsoft.com/office/drawing/2014/main" id="{D3D3ED50-BA48-4D0A-8AD5-74C21885A4D4}"/>
              </a:ext>
            </a:extLst>
          </p:cNvPr>
          <p:cNvCxnSpPr>
            <a:cxnSpLocks/>
            <a:endCxn id="62" idx="1"/>
          </p:cNvCxnSpPr>
          <p:nvPr/>
        </p:nvCxnSpPr>
        <p:spPr>
          <a:xfrm>
            <a:off x="4658477" y="458390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D2156B7-88BB-4D42-BD59-F704FF9E6D3E}"/>
              </a:ext>
            </a:extLst>
          </p:cNvPr>
          <p:cNvCxnSpPr>
            <a:cxnSpLocks/>
            <a:endCxn id="62" idx="7"/>
          </p:cNvCxnSpPr>
          <p:nvPr/>
        </p:nvCxnSpPr>
        <p:spPr>
          <a:xfrm flipH="1">
            <a:off x="5066552" y="458843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F6DAE20-DC1E-4894-8EE0-627963503ADB}"/>
              </a:ext>
            </a:extLst>
          </p:cNvPr>
          <p:cNvCxnSpPr>
            <a:cxnSpLocks/>
            <a:endCxn id="62" idx="3"/>
          </p:cNvCxnSpPr>
          <p:nvPr/>
        </p:nvCxnSpPr>
        <p:spPr>
          <a:xfrm flipV="1">
            <a:off x="4658477" y="4963551"/>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30A56BD-4147-4D9A-BEAD-7B39D9451486}"/>
              </a:ext>
            </a:extLst>
          </p:cNvPr>
          <p:cNvCxnSpPr>
            <a:cxnSpLocks/>
            <a:stCxn id="62" idx="5"/>
            <a:endCxn id="63" idx="1"/>
          </p:cNvCxnSpPr>
          <p:nvPr/>
        </p:nvCxnSpPr>
        <p:spPr>
          <a:xfrm>
            <a:off x="5066552" y="4963551"/>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B4D73F6-2772-4FF2-982F-C662D841310D}"/>
              </a:ext>
            </a:extLst>
          </p:cNvPr>
          <p:cNvCxnSpPr>
            <a:cxnSpLocks/>
            <a:endCxn id="63" idx="2"/>
          </p:cNvCxnSpPr>
          <p:nvPr/>
        </p:nvCxnSpPr>
        <p:spPr>
          <a:xfrm>
            <a:off x="4679647" y="515839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2EDCBA4-9D2C-48B2-AADA-CDB5FC3C845E}"/>
              </a:ext>
            </a:extLst>
          </p:cNvPr>
          <p:cNvCxnSpPr>
            <a:cxnSpLocks/>
            <a:stCxn id="63" idx="0"/>
          </p:cNvCxnSpPr>
          <p:nvPr/>
        </p:nvCxnSpPr>
        <p:spPr>
          <a:xfrm flipH="1" flipV="1">
            <a:off x="5260641" y="4609605"/>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30815BA3-3E0C-49F2-97BB-9AE7F3FB95DE}"/>
              </a:ext>
            </a:extLst>
          </p:cNvPr>
          <p:cNvSpPr/>
          <p:nvPr/>
        </p:nvSpPr>
        <p:spPr>
          <a:xfrm>
            <a:off x="3422728" y="52520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Oval 70">
            <a:extLst>
              <a:ext uri="{FF2B5EF4-FFF2-40B4-BE49-F238E27FC236}">
                <a16:creationId xmlns:a16="http://schemas.microsoft.com/office/drawing/2014/main" id="{1496EE42-F810-4A3F-BD4F-2631F00EB30D}"/>
              </a:ext>
            </a:extLst>
          </p:cNvPr>
          <p:cNvSpPr/>
          <p:nvPr/>
        </p:nvSpPr>
        <p:spPr>
          <a:xfrm>
            <a:off x="3225408" y="570875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a:extLst>
              <a:ext uri="{FF2B5EF4-FFF2-40B4-BE49-F238E27FC236}">
                <a16:creationId xmlns:a16="http://schemas.microsoft.com/office/drawing/2014/main" id="{D403BE97-5F7A-4B6F-88F7-64DFC1AC5834}"/>
              </a:ext>
            </a:extLst>
          </p:cNvPr>
          <p:cNvSpPr/>
          <p:nvPr/>
        </p:nvSpPr>
        <p:spPr>
          <a:xfrm>
            <a:off x="3881826" y="570875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3" name="Straight Arrow Connector 72">
            <a:extLst>
              <a:ext uri="{FF2B5EF4-FFF2-40B4-BE49-F238E27FC236}">
                <a16:creationId xmlns:a16="http://schemas.microsoft.com/office/drawing/2014/main" id="{EE5122AC-32BB-4D8C-8306-DB72B3D119D7}"/>
              </a:ext>
            </a:extLst>
          </p:cNvPr>
          <p:cNvCxnSpPr>
            <a:cxnSpLocks/>
            <a:endCxn id="70" idx="1"/>
          </p:cNvCxnSpPr>
          <p:nvPr/>
        </p:nvCxnSpPr>
        <p:spPr>
          <a:xfrm>
            <a:off x="3348789" y="520654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1EC0B6C-1933-4621-B3C4-3E656826B632}"/>
              </a:ext>
            </a:extLst>
          </p:cNvPr>
          <p:cNvCxnSpPr>
            <a:cxnSpLocks/>
            <a:endCxn id="70" idx="7"/>
          </p:cNvCxnSpPr>
          <p:nvPr/>
        </p:nvCxnSpPr>
        <p:spPr>
          <a:xfrm flipH="1">
            <a:off x="3756864" y="521107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DA56523-E53D-4806-A6DD-19F152BB95C3}"/>
              </a:ext>
            </a:extLst>
          </p:cNvPr>
          <p:cNvCxnSpPr>
            <a:cxnSpLocks/>
            <a:stCxn id="71" idx="7"/>
            <a:endCxn id="70" idx="3"/>
          </p:cNvCxnSpPr>
          <p:nvPr/>
        </p:nvCxnSpPr>
        <p:spPr>
          <a:xfrm flipV="1">
            <a:off x="3348789" y="55861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F226444-5698-434A-90B7-BF5634A50159}"/>
              </a:ext>
            </a:extLst>
          </p:cNvPr>
          <p:cNvCxnSpPr>
            <a:cxnSpLocks/>
            <a:stCxn id="70" idx="5"/>
            <a:endCxn id="72" idx="1"/>
          </p:cNvCxnSpPr>
          <p:nvPr/>
        </p:nvCxnSpPr>
        <p:spPr>
          <a:xfrm>
            <a:off x="3756864" y="55861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19122FB8-916E-4CF5-8FFA-326D218D034D}"/>
              </a:ext>
            </a:extLst>
          </p:cNvPr>
          <p:cNvCxnSpPr>
            <a:cxnSpLocks/>
            <a:stCxn id="71" idx="6"/>
            <a:endCxn id="72" idx="2"/>
          </p:cNvCxnSpPr>
          <p:nvPr/>
        </p:nvCxnSpPr>
        <p:spPr>
          <a:xfrm>
            <a:off x="3369959" y="57810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780D6EE-073C-4E77-B7BD-D5E0F35F83AE}"/>
              </a:ext>
            </a:extLst>
          </p:cNvPr>
          <p:cNvCxnSpPr>
            <a:cxnSpLocks/>
            <a:endCxn id="71" idx="0"/>
          </p:cNvCxnSpPr>
          <p:nvPr/>
        </p:nvCxnSpPr>
        <p:spPr>
          <a:xfrm>
            <a:off x="3297684" y="522771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937F4C4-5ED8-40AB-9714-624BAFFB5D08}"/>
              </a:ext>
            </a:extLst>
          </p:cNvPr>
          <p:cNvCxnSpPr>
            <a:cxnSpLocks/>
            <a:stCxn id="72" idx="0"/>
          </p:cNvCxnSpPr>
          <p:nvPr/>
        </p:nvCxnSpPr>
        <p:spPr>
          <a:xfrm flipH="1" flipV="1">
            <a:off x="3950954" y="523224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D53D6E34-AFD2-47A2-837A-8212CE2996B6}"/>
              </a:ext>
            </a:extLst>
          </p:cNvPr>
          <p:cNvSpPr/>
          <p:nvPr/>
        </p:nvSpPr>
        <p:spPr>
          <a:xfrm>
            <a:off x="4076000" y="525822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Oval 80">
            <a:extLst>
              <a:ext uri="{FF2B5EF4-FFF2-40B4-BE49-F238E27FC236}">
                <a16:creationId xmlns:a16="http://schemas.microsoft.com/office/drawing/2014/main" id="{919C0AB5-48CC-4062-9120-667B52A09D5B}"/>
              </a:ext>
            </a:extLst>
          </p:cNvPr>
          <p:cNvSpPr/>
          <p:nvPr/>
        </p:nvSpPr>
        <p:spPr>
          <a:xfrm>
            <a:off x="4535096" y="571492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2" name="Straight Arrow Connector 81">
            <a:extLst>
              <a:ext uri="{FF2B5EF4-FFF2-40B4-BE49-F238E27FC236}">
                <a16:creationId xmlns:a16="http://schemas.microsoft.com/office/drawing/2014/main" id="{2D2F9082-4FFB-4066-9F10-1287E4441ED8}"/>
              </a:ext>
            </a:extLst>
          </p:cNvPr>
          <p:cNvCxnSpPr>
            <a:cxnSpLocks/>
            <a:endCxn id="80" idx="1"/>
          </p:cNvCxnSpPr>
          <p:nvPr/>
        </p:nvCxnSpPr>
        <p:spPr>
          <a:xfrm>
            <a:off x="4002059" y="521271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A35CECB-4D45-42A3-99FE-EB3F85D4F43D}"/>
              </a:ext>
            </a:extLst>
          </p:cNvPr>
          <p:cNvCxnSpPr>
            <a:cxnSpLocks/>
            <a:endCxn id="80" idx="7"/>
          </p:cNvCxnSpPr>
          <p:nvPr/>
        </p:nvCxnSpPr>
        <p:spPr>
          <a:xfrm flipH="1">
            <a:off x="4410134" y="521723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7F2034A-A9C9-4F81-872A-FAF704CE248D}"/>
              </a:ext>
            </a:extLst>
          </p:cNvPr>
          <p:cNvCxnSpPr>
            <a:cxnSpLocks/>
            <a:endCxn id="80" idx="3"/>
          </p:cNvCxnSpPr>
          <p:nvPr/>
        </p:nvCxnSpPr>
        <p:spPr>
          <a:xfrm flipV="1">
            <a:off x="4002059" y="559235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DFEED66-BDBD-490B-BD79-D01FD38311E3}"/>
              </a:ext>
            </a:extLst>
          </p:cNvPr>
          <p:cNvCxnSpPr>
            <a:cxnSpLocks/>
            <a:stCxn id="80" idx="5"/>
            <a:endCxn id="81" idx="1"/>
          </p:cNvCxnSpPr>
          <p:nvPr/>
        </p:nvCxnSpPr>
        <p:spPr>
          <a:xfrm>
            <a:off x="4410134" y="559235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9C9F671-E33B-4C4C-AE1E-20A48AA487B4}"/>
              </a:ext>
            </a:extLst>
          </p:cNvPr>
          <p:cNvCxnSpPr>
            <a:cxnSpLocks/>
            <a:endCxn id="81" idx="2"/>
          </p:cNvCxnSpPr>
          <p:nvPr/>
        </p:nvCxnSpPr>
        <p:spPr>
          <a:xfrm>
            <a:off x="4023229" y="578719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B2C420C9-C7CA-4DC2-A65B-793ABBCF681E}"/>
              </a:ext>
            </a:extLst>
          </p:cNvPr>
          <p:cNvCxnSpPr>
            <a:cxnSpLocks/>
            <a:stCxn id="81" idx="0"/>
          </p:cNvCxnSpPr>
          <p:nvPr/>
        </p:nvCxnSpPr>
        <p:spPr>
          <a:xfrm flipH="1" flipV="1">
            <a:off x="4604225" y="523840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4BDB80BD-36FE-49AF-AC70-863FDCA40A8F}"/>
              </a:ext>
            </a:extLst>
          </p:cNvPr>
          <p:cNvSpPr/>
          <p:nvPr/>
        </p:nvSpPr>
        <p:spPr>
          <a:xfrm>
            <a:off x="4729270" y="5259289"/>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Oval 88">
            <a:extLst>
              <a:ext uri="{FF2B5EF4-FFF2-40B4-BE49-F238E27FC236}">
                <a16:creationId xmlns:a16="http://schemas.microsoft.com/office/drawing/2014/main" id="{385487FC-46B7-4A51-B312-F2C9B9B4E205}"/>
              </a:ext>
            </a:extLst>
          </p:cNvPr>
          <p:cNvSpPr/>
          <p:nvPr/>
        </p:nvSpPr>
        <p:spPr>
          <a:xfrm>
            <a:off x="5188367" y="571599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0" name="Straight Arrow Connector 89">
            <a:extLst>
              <a:ext uri="{FF2B5EF4-FFF2-40B4-BE49-F238E27FC236}">
                <a16:creationId xmlns:a16="http://schemas.microsoft.com/office/drawing/2014/main" id="{086D675E-F260-4EB9-AE4E-4EF839A74F11}"/>
              </a:ext>
            </a:extLst>
          </p:cNvPr>
          <p:cNvCxnSpPr>
            <a:cxnSpLocks/>
            <a:endCxn id="88" idx="1"/>
          </p:cNvCxnSpPr>
          <p:nvPr/>
        </p:nvCxnSpPr>
        <p:spPr>
          <a:xfrm>
            <a:off x="4655329" y="5213783"/>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389BA14-7F6D-4C97-80FD-13307200093A}"/>
              </a:ext>
            </a:extLst>
          </p:cNvPr>
          <p:cNvCxnSpPr>
            <a:cxnSpLocks/>
            <a:endCxn id="88" idx="7"/>
          </p:cNvCxnSpPr>
          <p:nvPr/>
        </p:nvCxnSpPr>
        <p:spPr>
          <a:xfrm flipH="1">
            <a:off x="5063406" y="521830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5AC07D1-8148-4A63-8AD1-DF6D03C3DF72}"/>
              </a:ext>
            </a:extLst>
          </p:cNvPr>
          <p:cNvCxnSpPr>
            <a:cxnSpLocks/>
            <a:endCxn id="88" idx="3"/>
          </p:cNvCxnSpPr>
          <p:nvPr/>
        </p:nvCxnSpPr>
        <p:spPr>
          <a:xfrm flipV="1">
            <a:off x="4655329" y="559342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4DE30A9-DADA-4BBC-8322-CC0842A3313F}"/>
              </a:ext>
            </a:extLst>
          </p:cNvPr>
          <p:cNvCxnSpPr>
            <a:cxnSpLocks/>
            <a:stCxn id="88" idx="5"/>
            <a:endCxn id="89" idx="1"/>
          </p:cNvCxnSpPr>
          <p:nvPr/>
        </p:nvCxnSpPr>
        <p:spPr>
          <a:xfrm>
            <a:off x="5063406" y="559342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A398123D-E515-499E-86C4-E79A04316025}"/>
              </a:ext>
            </a:extLst>
          </p:cNvPr>
          <p:cNvCxnSpPr>
            <a:cxnSpLocks/>
            <a:endCxn id="89" idx="2"/>
          </p:cNvCxnSpPr>
          <p:nvPr/>
        </p:nvCxnSpPr>
        <p:spPr>
          <a:xfrm>
            <a:off x="4676499" y="57882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13885D3-EECA-402E-B85E-D39FD01B6772}"/>
              </a:ext>
            </a:extLst>
          </p:cNvPr>
          <p:cNvCxnSpPr>
            <a:cxnSpLocks/>
            <a:stCxn id="89" idx="0"/>
          </p:cNvCxnSpPr>
          <p:nvPr/>
        </p:nvCxnSpPr>
        <p:spPr>
          <a:xfrm flipH="1" flipV="1">
            <a:off x="5257495" y="5239478"/>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41C95B5-D269-44D2-801A-40FC0EF1629E}"/>
              </a:ext>
            </a:extLst>
          </p:cNvPr>
          <p:cNvCxnSpPr>
            <a:cxnSpLocks/>
          </p:cNvCxnSpPr>
          <p:nvPr/>
        </p:nvCxnSpPr>
        <p:spPr>
          <a:xfrm>
            <a:off x="5257495" y="586571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3258594E-7F64-4AF9-9DDC-36A5AFFB7E77}"/>
              </a:ext>
            </a:extLst>
          </p:cNvPr>
          <p:cNvCxnSpPr>
            <a:cxnSpLocks/>
          </p:cNvCxnSpPr>
          <p:nvPr/>
        </p:nvCxnSpPr>
        <p:spPr>
          <a:xfrm>
            <a:off x="4610516" y="585405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13B2A42-AB9F-4F77-AC63-6C699120AE8A}"/>
              </a:ext>
            </a:extLst>
          </p:cNvPr>
          <p:cNvCxnSpPr>
            <a:cxnSpLocks/>
          </p:cNvCxnSpPr>
          <p:nvPr/>
        </p:nvCxnSpPr>
        <p:spPr>
          <a:xfrm>
            <a:off x="3952526" y="5858474"/>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7CC4A655-3BD5-46E3-B654-35FDB8864625}"/>
              </a:ext>
            </a:extLst>
          </p:cNvPr>
          <p:cNvCxnSpPr>
            <a:cxnSpLocks/>
          </p:cNvCxnSpPr>
          <p:nvPr/>
        </p:nvCxnSpPr>
        <p:spPr>
          <a:xfrm>
            <a:off x="3302490" y="585512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50866715-5A54-4B58-A2C7-1BA151D8E650}"/>
              </a:ext>
            </a:extLst>
          </p:cNvPr>
          <p:cNvSpPr/>
          <p:nvPr/>
        </p:nvSpPr>
        <p:spPr>
          <a:xfrm>
            <a:off x="2543120" y="6050762"/>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Connector: Elbow 100">
            <a:extLst>
              <a:ext uri="{FF2B5EF4-FFF2-40B4-BE49-F238E27FC236}">
                <a16:creationId xmlns:a16="http://schemas.microsoft.com/office/drawing/2014/main" id="{7BE512F2-E82A-43F8-9071-AFC1932FF8C9}"/>
              </a:ext>
            </a:extLst>
          </p:cNvPr>
          <p:cNvCxnSpPr>
            <a:cxnSpLocks/>
            <a:stCxn id="100" idx="3"/>
            <a:endCxn id="10" idx="3"/>
          </p:cNvCxnSpPr>
          <p:nvPr/>
        </p:nvCxnSpPr>
        <p:spPr>
          <a:xfrm flipV="1">
            <a:off x="5309451" y="2761728"/>
            <a:ext cx="493540" cy="3395678"/>
          </a:xfrm>
          <a:prstGeom prst="bentConnector3">
            <a:avLst>
              <a:gd name="adj1" fmla="val 140817"/>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B52550A-A9AF-47CB-AE74-04913C526B95}"/>
              </a:ext>
            </a:extLst>
          </p:cNvPr>
          <p:cNvCxnSpPr>
            <a:cxnSpLocks/>
          </p:cNvCxnSpPr>
          <p:nvPr/>
        </p:nvCxnSpPr>
        <p:spPr>
          <a:xfrm>
            <a:off x="2636864" y="364441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61D34424-2F2C-4656-8ACC-B48810272C58}"/>
              </a:ext>
            </a:extLst>
          </p:cNvPr>
          <p:cNvSpPr/>
          <p:nvPr/>
        </p:nvSpPr>
        <p:spPr>
          <a:xfrm>
            <a:off x="2763396" y="3994613"/>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Oval 103">
            <a:extLst>
              <a:ext uri="{FF2B5EF4-FFF2-40B4-BE49-F238E27FC236}">
                <a16:creationId xmlns:a16="http://schemas.microsoft.com/office/drawing/2014/main" id="{1CDCE570-D636-436F-9091-A548E10BC30D}"/>
              </a:ext>
            </a:extLst>
          </p:cNvPr>
          <p:cNvSpPr/>
          <p:nvPr/>
        </p:nvSpPr>
        <p:spPr>
          <a:xfrm>
            <a:off x="2566076" y="382572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Oval 104">
            <a:extLst>
              <a:ext uri="{FF2B5EF4-FFF2-40B4-BE49-F238E27FC236}">
                <a16:creationId xmlns:a16="http://schemas.microsoft.com/office/drawing/2014/main" id="{8C45B8BC-A7EF-48E6-9294-C5733563D8F0}"/>
              </a:ext>
            </a:extLst>
          </p:cNvPr>
          <p:cNvSpPr/>
          <p:nvPr/>
        </p:nvSpPr>
        <p:spPr>
          <a:xfrm>
            <a:off x="2566076" y="445131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6" name="Straight Arrow Connector 105">
            <a:extLst>
              <a:ext uri="{FF2B5EF4-FFF2-40B4-BE49-F238E27FC236}">
                <a16:creationId xmlns:a16="http://schemas.microsoft.com/office/drawing/2014/main" id="{8B5644EA-D914-451A-A5B5-26659C186A92}"/>
              </a:ext>
            </a:extLst>
          </p:cNvPr>
          <p:cNvCxnSpPr>
            <a:cxnSpLocks/>
            <a:stCxn id="104" idx="5"/>
            <a:endCxn id="103" idx="1"/>
          </p:cNvCxnSpPr>
          <p:nvPr/>
        </p:nvCxnSpPr>
        <p:spPr>
          <a:xfrm>
            <a:off x="2689456" y="394910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506486E-2ECA-455A-B85F-3C48BCB10D10}"/>
              </a:ext>
            </a:extLst>
          </p:cNvPr>
          <p:cNvCxnSpPr>
            <a:cxnSpLocks/>
            <a:endCxn id="103" idx="7"/>
          </p:cNvCxnSpPr>
          <p:nvPr/>
        </p:nvCxnSpPr>
        <p:spPr>
          <a:xfrm flipH="1">
            <a:off x="3097532" y="3953632"/>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F50407F3-87B6-49BB-891A-338D9FFDB613}"/>
              </a:ext>
            </a:extLst>
          </p:cNvPr>
          <p:cNvCxnSpPr>
            <a:cxnSpLocks/>
            <a:stCxn id="105" idx="7"/>
            <a:endCxn id="103" idx="3"/>
          </p:cNvCxnSpPr>
          <p:nvPr/>
        </p:nvCxnSpPr>
        <p:spPr>
          <a:xfrm flipV="1">
            <a:off x="2689456" y="4328747"/>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6405262-81DD-457A-BA5C-B75F30B910C3}"/>
              </a:ext>
            </a:extLst>
          </p:cNvPr>
          <p:cNvCxnSpPr>
            <a:cxnSpLocks/>
            <a:stCxn id="103" idx="5"/>
          </p:cNvCxnSpPr>
          <p:nvPr/>
        </p:nvCxnSpPr>
        <p:spPr>
          <a:xfrm>
            <a:off x="3097532" y="4328747"/>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B433400-C54A-4261-9EF7-1634A171663D}"/>
              </a:ext>
            </a:extLst>
          </p:cNvPr>
          <p:cNvCxnSpPr>
            <a:cxnSpLocks/>
            <a:stCxn id="105" idx="6"/>
          </p:cNvCxnSpPr>
          <p:nvPr/>
        </p:nvCxnSpPr>
        <p:spPr>
          <a:xfrm>
            <a:off x="2710625" y="452359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4E0E39B-D818-4634-833B-D2102332A7E2}"/>
              </a:ext>
            </a:extLst>
          </p:cNvPr>
          <p:cNvCxnSpPr>
            <a:cxnSpLocks/>
            <a:stCxn id="104" idx="4"/>
            <a:endCxn id="105" idx="0"/>
          </p:cNvCxnSpPr>
          <p:nvPr/>
        </p:nvCxnSpPr>
        <p:spPr>
          <a:xfrm>
            <a:off x="2638352" y="3970275"/>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9149DDD-C21A-469D-A6A5-400BCA4742DD}"/>
              </a:ext>
            </a:extLst>
          </p:cNvPr>
          <p:cNvCxnSpPr>
            <a:cxnSpLocks/>
            <a:stCxn id="104" idx="6"/>
          </p:cNvCxnSpPr>
          <p:nvPr/>
        </p:nvCxnSpPr>
        <p:spPr>
          <a:xfrm>
            <a:off x="2710625" y="3898001"/>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FEDCB30D-6D65-47FE-A5AF-D7AD7B68B1AE}"/>
              </a:ext>
            </a:extLst>
          </p:cNvPr>
          <p:cNvSpPr/>
          <p:nvPr/>
        </p:nvSpPr>
        <p:spPr>
          <a:xfrm>
            <a:off x="2760249" y="462218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a:extLst>
              <a:ext uri="{FF2B5EF4-FFF2-40B4-BE49-F238E27FC236}">
                <a16:creationId xmlns:a16="http://schemas.microsoft.com/office/drawing/2014/main" id="{39E61F39-679A-4F73-B516-DEE3DB6B34AF}"/>
              </a:ext>
            </a:extLst>
          </p:cNvPr>
          <p:cNvSpPr/>
          <p:nvPr/>
        </p:nvSpPr>
        <p:spPr>
          <a:xfrm>
            <a:off x="2562930" y="507888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5" name="Straight Arrow Connector 114">
            <a:extLst>
              <a:ext uri="{FF2B5EF4-FFF2-40B4-BE49-F238E27FC236}">
                <a16:creationId xmlns:a16="http://schemas.microsoft.com/office/drawing/2014/main" id="{4662F9E1-0FF4-4330-BA67-AE9B8703B30A}"/>
              </a:ext>
            </a:extLst>
          </p:cNvPr>
          <p:cNvCxnSpPr>
            <a:cxnSpLocks/>
            <a:endCxn id="113" idx="1"/>
          </p:cNvCxnSpPr>
          <p:nvPr/>
        </p:nvCxnSpPr>
        <p:spPr>
          <a:xfrm>
            <a:off x="2686310" y="457667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C73EF2B-7E2C-4E05-A0E0-69C7996D1361}"/>
              </a:ext>
            </a:extLst>
          </p:cNvPr>
          <p:cNvCxnSpPr>
            <a:cxnSpLocks/>
            <a:endCxn id="113" idx="7"/>
          </p:cNvCxnSpPr>
          <p:nvPr/>
        </p:nvCxnSpPr>
        <p:spPr>
          <a:xfrm flipH="1">
            <a:off x="3094385" y="458120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3E81FA9-D3BB-4FDE-B3D9-A7A3CAE0ACE2}"/>
              </a:ext>
            </a:extLst>
          </p:cNvPr>
          <p:cNvCxnSpPr>
            <a:cxnSpLocks/>
            <a:stCxn id="114" idx="7"/>
            <a:endCxn id="113" idx="3"/>
          </p:cNvCxnSpPr>
          <p:nvPr/>
        </p:nvCxnSpPr>
        <p:spPr>
          <a:xfrm flipV="1">
            <a:off x="2686310" y="495631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8FB3C747-89A9-48D4-A951-559827A47ED5}"/>
              </a:ext>
            </a:extLst>
          </p:cNvPr>
          <p:cNvCxnSpPr>
            <a:cxnSpLocks/>
            <a:stCxn id="113" idx="5"/>
          </p:cNvCxnSpPr>
          <p:nvPr/>
        </p:nvCxnSpPr>
        <p:spPr>
          <a:xfrm>
            <a:off x="3094385" y="495631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2E7D208B-6B7A-461A-BA68-EC60812D3F08}"/>
              </a:ext>
            </a:extLst>
          </p:cNvPr>
          <p:cNvCxnSpPr>
            <a:cxnSpLocks/>
            <a:stCxn id="114" idx="6"/>
          </p:cNvCxnSpPr>
          <p:nvPr/>
        </p:nvCxnSpPr>
        <p:spPr>
          <a:xfrm>
            <a:off x="2707479" y="515115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0596BA53-7E1F-4BE1-97A8-C73AD0801043}"/>
              </a:ext>
            </a:extLst>
          </p:cNvPr>
          <p:cNvCxnSpPr>
            <a:cxnSpLocks/>
            <a:endCxn id="114" idx="0"/>
          </p:cNvCxnSpPr>
          <p:nvPr/>
        </p:nvCxnSpPr>
        <p:spPr>
          <a:xfrm>
            <a:off x="2635203" y="4597844"/>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1D6EE5B8-DE5D-448B-A273-23A9F6818DBD}"/>
              </a:ext>
            </a:extLst>
          </p:cNvPr>
          <p:cNvSpPr/>
          <p:nvPr/>
        </p:nvSpPr>
        <p:spPr>
          <a:xfrm>
            <a:off x="2757102" y="5252055"/>
            <a:ext cx="391464" cy="391464"/>
          </a:xfrm>
          <a:prstGeom prst="ellipse">
            <a:avLst/>
          </a:prstGeom>
          <a:solidFill>
            <a:srgbClr val="BC8FD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Oval 121">
            <a:extLst>
              <a:ext uri="{FF2B5EF4-FFF2-40B4-BE49-F238E27FC236}">
                <a16:creationId xmlns:a16="http://schemas.microsoft.com/office/drawing/2014/main" id="{600F3479-E369-4238-86FB-9AE35B2B5345}"/>
              </a:ext>
            </a:extLst>
          </p:cNvPr>
          <p:cNvSpPr/>
          <p:nvPr/>
        </p:nvSpPr>
        <p:spPr>
          <a:xfrm>
            <a:off x="2559782" y="570875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3" name="Straight Arrow Connector 122">
            <a:extLst>
              <a:ext uri="{FF2B5EF4-FFF2-40B4-BE49-F238E27FC236}">
                <a16:creationId xmlns:a16="http://schemas.microsoft.com/office/drawing/2014/main" id="{D7C0FC50-3B9D-41A0-927A-AEC1CDBB9998}"/>
              </a:ext>
            </a:extLst>
          </p:cNvPr>
          <p:cNvCxnSpPr>
            <a:cxnSpLocks/>
            <a:endCxn id="121" idx="1"/>
          </p:cNvCxnSpPr>
          <p:nvPr/>
        </p:nvCxnSpPr>
        <p:spPr>
          <a:xfrm>
            <a:off x="2683162" y="520654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9145AE2E-9967-4B92-BDE2-6AF49BAF8CCA}"/>
              </a:ext>
            </a:extLst>
          </p:cNvPr>
          <p:cNvCxnSpPr>
            <a:cxnSpLocks/>
            <a:endCxn id="121" idx="7"/>
          </p:cNvCxnSpPr>
          <p:nvPr/>
        </p:nvCxnSpPr>
        <p:spPr>
          <a:xfrm flipH="1">
            <a:off x="3091238" y="521107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E42C439A-463E-48E2-A756-0C9E5D5CBF5C}"/>
              </a:ext>
            </a:extLst>
          </p:cNvPr>
          <p:cNvCxnSpPr>
            <a:cxnSpLocks/>
            <a:stCxn id="122" idx="7"/>
            <a:endCxn id="121" idx="3"/>
          </p:cNvCxnSpPr>
          <p:nvPr/>
        </p:nvCxnSpPr>
        <p:spPr>
          <a:xfrm flipV="1">
            <a:off x="2683162" y="55861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808238E-D5B5-437B-8132-D344172C8AAB}"/>
              </a:ext>
            </a:extLst>
          </p:cNvPr>
          <p:cNvCxnSpPr>
            <a:cxnSpLocks/>
            <a:stCxn id="121" idx="5"/>
          </p:cNvCxnSpPr>
          <p:nvPr/>
        </p:nvCxnSpPr>
        <p:spPr>
          <a:xfrm>
            <a:off x="3091238" y="55861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BC85EE5-9646-4B5B-A66A-2D77E4E9B890}"/>
              </a:ext>
            </a:extLst>
          </p:cNvPr>
          <p:cNvCxnSpPr>
            <a:cxnSpLocks/>
            <a:stCxn id="122" idx="6"/>
          </p:cNvCxnSpPr>
          <p:nvPr/>
        </p:nvCxnSpPr>
        <p:spPr>
          <a:xfrm>
            <a:off x="2704331" y="57810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2BBA7E5-D60D-4CE0-99A3-DAEC3B3BA516}"/>
              </a:ext>
            </a:extLst>
          </p:cNvPr>
          <p:cNvCxnSpPr>
            <a:cxnSpLocks/>
            <a:endCxn id="122" idx="0"/>
          </p:cNvCxnSpPr>
          <p:nvPr/>
        </p:nvCxnSpPr>
        <p:spPr>
          <a:xfrm>
            <a:off x="2632057" y="522771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DAAF7DE-FBE8-4F36-8386-399D55F27780}"/>
              </a:ext>
            </a:extLst>
          </p:cNvPr>
          <p:cNvCxnSpPr>
            <a:cxnSpLocks/>
          </p:cNvCxnSpPr>
          <p:nvPr/>
        </p:nvCxnSpPr>
        <p:spPr>
          <a:xfrm>
            <a:off x="2636864" y="585512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2EBC22DD-104A-4CE1-9350-7F526C2551E1}"/>
              </a:ext>
            </a:extLst>
          </p:cNvPr>
          <p:cNvSpPr/>
          <p:nvPr/>
        </p:nvSpPr>
        <p:spPr>
          <a:xfrm>
            <a:off x="2543118" y="3453663"/>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BF2337A7-4CCB-4E4C-9E7C-A6BDDB77840C}"/>
              </a:ext>
            </a:extLst>
          </p:cNvPr>
          <p:cNvSpPr/>
          <p:nvPr/>
        </p:nvSpPr>
        <p:spPr>
          <a:xfrm>
            <a:off x="4457775" y="2473860"/>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Mem. Controller</a:t>
            </a:r>
            <a:endParaRPr lang="en-US" sz="2000">
              <a:solidFill>
                <a:schemeClr val="tx1"/>
              </a:solidFill>
            </a:endParaRPr>
          </a:p>
        </p:txBody>
      </p:sp>
      <p:cxnSp>
        <p:nvCxnSpPr>
          <p:cNvPr id="132" name="Straight Arrow Connector 131">
            <a:extLst>
              <a:ext uri="{FF2B5EF4-FFF2-40B4-BE49-F238E27FC236}">
                <a16:creationId xmlns:a16="http://schemas.microsoft.com/office/drawing/2014/main" id="{20EA81FE-3428-42ED-87EE-665C241A92D5}"/>
              </a:ext>
            </a:extLst>
          </p:cNvPr>
          <p:cNvCxnSpPr>
            <a:cxnSpLocks/>
          </p:cNvCxnSpPr>
          <p:nvPr/>
        </p:nvCxnSpPr>
        <p:spPr>
          <a:xfrm>
            <a:off x="3017436" y="3124230"/>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28D4C8B3-D3F8-4E8E-BBC4-B61469CDAA09}"/>
              </a:ext>
            </a:extLst>
          </p:cNvPr>
          <p:cNvCxnSpPr>
            <a:cxnSpLocks/>
          </p:cNvCxnSpPr>
          <p:nvPr/>
        </p:nvCxnSpPr>
        <p:spPr>
          <a:xfrm>
            <a:off x="3524994" y="3124230"/>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631BA75A-C9E9-4F47-AA20-EF783B953B7C}"/>
              </a:ext>
            </a:extLst>
          </p:cNvPr>
          <p:cNvCxnSpPr>
            <a:cxnSpLocks/>
          </p:cNvCxnSpPr>
          <p:nvPr/>
        </p:nvCxnSpPr>
        <p:spPr>
          <a:xfrm>
            <a:off x="4056968" y="3124230"/>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F7FE55A-CFCA-4EE0-ADCC-441605A4DFFC}"/>
              </a:ext>
            </a:extLst>
          </p:cNvPr>
          <p:cNvCxnSpPr>
            <a:cxnSpLocks/>
          </p:cNvCxnSpPr>
          <p:nvPr/>
        </p:nvCxnSpPr>
        <p:spPr>
          <a:xfrm>
            <a:off x="4517145" y="3124230"/>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167F2B3B-8E52-4B61-A2AA-8CB616C6B0D6}"/>
              </a:ext>
            </a:extLst>
          </p:cNvPr>
          <p:cNvCxnSpPr>
            <a:cxnSpLocks/>
          </p:cNvCxnSpPr>
          <p:nvPr/>
        </p:nvCxnSpPr>
        <p:spPr>
          <a:xfrm>
            <a:off x="4965344" y="3124230"/>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C2E65A8D-1200-4B34-9EA0-B6E4DA273473}"/>
              </a:ext>
            </a:extLst>
          </p:cNvPr>
          <p:cNvCxnSpPr>
            <a:cxnSpLocks/>
            <a:stCxn id="9" idx="2"/>
            <a:endCxn id="131" idx="0"/>
          </p:cNvCxnSpPr>
          <p:nvPr/>
        </p:nvCxnSpPr>
        <p:spPr>
          <a:xfrm>
            <a:off x="5092499" y="2019380"/>
            <a:ext cx="0" cy="45448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DF7B29B6-4B60-45FF-9AC5-3F6CA6BD3872}"/>
              </a:ext>
            </a:extLst>
          </p:cNvPr>
          <p:cNvSpPr txBox="1"/>
          <p:nvPr/>
        </p:nvSpPr>
        <p:spPr>
          <a:xfrm>
            <a:off x="1647469" y="1374452"/>
            <a:ext cx="1524661" cy="523220"/>
          </a:xfrm>
          <a:prstGeom prst="rect">
            <a:avLst/>
          </a:prstGeom>
          <a:noFill/>
        </p:spPr>
        <p:txBody>
          <a:bodyPr wrap="square" rtlCol="0">
            <a:spAutoFit/>
          </a:bodyPr>
          <a:lstStyle/>
          <a:p>
            <a:r>
              <a:rPr lang="en-US" altLang="zh-CN" sz="2800" b="1"/>
              <a:t>Memory</a:t>
            </a:r>
            <a:endParaRPr lang="en-US" sz="2800"/>
          </a:p>
        </p:txBody>
      </p:sp>
      <p:sp>
        <p:nvSpPr>
          <p:cNvPr id="140" name="TextBox 139">
            <a:extLst>
              <a:ext uri="{FF2B5EF4-FFF2-40B4-BE49-F238E27FC236}">
                <a16:creationId xmlns:a16="http://schemas.microsoft.com/office/drawing/2014/main" id="{18DDBF5A-4534-477B-8C33-9FEED53B7BC7}"/>
              </a:ext>
            </a:extLst>
          </p:cNvPr>
          <p:cNvSpPr txBox="1"/>
          <p:nvPr/>
        </p:nvSpPr>
        <p:spPr>
          <a:xfrm>
            <a:off x="119383" y="3536312"/>
            <a:ext cx="1793147" cy="954107"/>
          </a:xfrm>
          <a:prstGeom prst="rect">
            <a:avLst/>
          </a:prstGeom>
          <a:noFill/>
        </p:spPr>
        <p:txBody>
          <a:bodyPr wrap="square" rtlCol="0">
            <a:spAutoFit/>
          </a:bodyPr>
          <a:lstStyle/>
          <a:p>
            <a:r>
              <a:rPr lang="en-US" altLang="zh-CN" sz="2800" b="1">
                <a:solidFill>
                  <a:srgbClr val="FF0000"/>
                </a:solidFill>
              </a:rPr>
              <a:t>Sync. Elem</a:t>
            </a:r>
          </a:p>
          <a:p>
            <a:r>
              <a:rPr lang="en-US" sz="2800" b="1">
                <a:solidFill>
                  <a:srgbClr val="FF0000"/>
                </a:solidFill>
              </a:rPr>
              <a:t>(Port)</a:t>
            </a:r>
            <a:endParaRPr lang="en-US" sz="2800">
              <a:solidFill>
                <a:srgbClr val="FF0000"/>
              </a:solidFill>
            </a:endParaRPr>
          </a:p>
        </p:txBody>
      </p:sp>
      <p:sp>
        <p:nvSpPr>
          <p:cNvPr id="141" name="TextBox 140">
            <a:extLst>
              <a:ext uri="{FF2B5EF4-FFF2-40B4-BE49-F238E27FC236}">
                <a16:creationId xmlns:a16="http://schemas.microsoft.com/office/drawing/2014/main" id="{E0622C53-90F2-47E9-8221-BD38C1F2D56B}"/>
              </a:ext>
            </a:extLst>
          </p:cNvPr>
          <p:cNvSpPr txBox="1"/>
          <p:nvPr/>
        </p:nvSpPr>
        <p:spPr>
          <a:xfrm>
            <a:off x="657039" y="5729460"/>
            <a:ext cx="1527996" cy="523220"/>
          </a:xfrm>
          <a:prstGeom prst="rect">
            <a:avLst/>
          </a:prstGeom>
          <a:noFill/>
        </p:spPr>
        <p:txBody>
          <a:bodyPr wrap="square" rtlCol="0">
            <a:spAutoFit/>
          </a:bodyPr>
          <a:lstStyle/>
          <a:p>
            <a:r>
              <a:rPr lang="en-US" altLang="zh-CN" sz="2800" b="1"/>
              <a:t>Switches</a:t>
            </a:r>
            <a:endParaRPr lang="en-US" sz="2800"/>
          </a:p>
        </p:txBody>
      </p:sp>
      <p:sp>
        <p:nvSpPr>
          <p:cNvPr id="142" name="TextBox 141">
            <a:extLst>
              <a:ext uri="{FF2B5EF4-FFF2-40B4-BE49-F238E27FC236}">
                <a16:creationId xmlns:a16="http://schemas.microsoft.com/office/drawing/2014/main" id="{14604940-2B7E-4F59-9815-C0D814F040EE}"/>
              </a:ext>
            </a:extLst>
          </p:cNvPr>
          <p:cNvSpPr txBox="1"/>
          <p:nvPr/>
        </p:nvSpPr>
        <p:spPr>
          <a:xfrm>
            <a:off x="6676230" y="4536711"/>
            <a:ext cx="1829403" cy="954107"/>
          </a:xfrm>
          <a:prstGeom prst="rect">
            <a:avLst/>
          </a:prstGeom>
          <a:noFill/>
        </p:spPr>
        <p:txBody>
          <a:bodyPr wrap="square" rtlCol="0">
            <a:spAutoFit/>
          </a:bodyPr>
          <a:lstStyle/>
          <a:p>
            <a:r>
              <a:rPr lang="en-US" altLang="zh-CN" sz="2800" b="1"/>
              <a:t>Processing Elements</a:t>
            </a:r>
            <a:endParaRPr lang="en-US" sz="2800"/>
          </a:p>
        </p:txBody>
      </p:sp>
      <p:grpSp>
        <p:nvGrpSpPr>
          <p:cNvPr id="143" name="Group 142">
            <a:extLst>
              <a:ext uri="{FF2B5EF4-FFF2-40B4-BE49-F238E27FC236}">
                <a16:creationId xmlns:a16="http://schemas.microsoft.com/office/drawing/2014/main" id="{31E182CD-A2BC-4BD1-9943-F75BC1FC7024}"/>
              </a:ext>
            </a:extLst>
          </p:cNvPr>
          <p:cNvGrpSpPr/>
          <p:nvPr/>
        </p:nvGrpSpPr>
        <p:grpSpPr>
          <a:xfrm>
            <a:off x="5377913" y="1309538"/>
            <a:ext cx="3153626" cy="1473054"/>
            <a:chOff x="9182126" y="1510459"/>
            <a:chExt cx="3153626" cy="1473054"/>
          </a:xfrm>
        </p:grpSpPr>
        <p:sp>
          <p:nvSpPr>
            <p:cNvPr id="144" name="TextBox 143">
              <a:extLst>
                <a:ext uri="{FF2B5EF4-FFF2-40B4-BE49-F238E27FC236}">
                  <a16:creationId xmlns:a16="http://schemas.microsoft.com/office/drawing/2014/main" id="{3E8FD84B-ABCB-482B-BE5E-1C291CC5FC6F}"/>
                </a:ext>
              </a:extLst>
            </p:cNvPr>
            <p:cNvSpPr txBox="1"/>
            <p:nvPr/>
          </p:nvSpPr>
          <p:spPr>
            <a:xfrm>
              <a:off x="10574256" y="2029406"/>
              <a:ext cx="1723514" cy="954107"/>
            </a:xfrm>
            <a:prstGeom prst="rect">
              <a:avLst/>
            </a:prstGeom>
            <a:noFill/>
          </p:spPr>
          <p:txBody>
            <a:bodyPr wrap="square" rtlCol="0">
              <a:spAutoFit/>
            </a:bodyPr>
            <a:lstStyle/>
            <a:p>
              <a:r>
                <a:rPr lang="en-US" altLang="zh-CN" sz="2800" b="1"/>
                <a:t>Address Generator</a:t>
              </a:r>
              <a:endParaRPr lang="en-US" altLang="zh-CN" sz="2800"/>
            </a:p>
          </p:txBody>
        </p:sp>
        <p:sp>
          <p:nvSpPr>
            <p:cNvPr id="145" name="TextBox 144">
              <a:extLst>
                <a:ext uri="{FF2B5EF4-FFF2-40B4-BE49-F238E27FC236}">
                  <a16:creationId xmlns:a16="http://schemas.microsoft.com/office/drawing/2014/main" id="{4BB866FF-8076-4B13-ABC3-DA72366B5CD4}"/>
                </a:ext>
              </a:extLst>
            </p:cNvPr>
            <p:cNvSpPr txBox="1"/>
            <p:nvPr/>
          </p:nvSpPr>
          <p:spPr>
            <a:xfrm>
              <a:off x="10701781" y="1510459"/>
              <a:ext cx="1633971" cy="523220"/>
            </a:xfrm>
            <a:prstGeom prst="rect">
              <a:avLst/>
            </a:prstGeom>
            <a:noFill/>
          </p:spPr>
          <p:txBody>
            <a:bodyPr wrap="square" rtlCol="0">
              <a:spAutoFit/>
            </a:bodyPr>
            <a:lstStyle/>
            <a:p>
              <a:r>
                <a:rPr lang="en-US" altLang="zh-CN" sz="2800" b="1"/>
                <a:t>Ctrl Host</a:t>
              </a:r>
              <a:endParaRPr lang="en-US" sz="2800"/>
            </a:p>
          </p:txBody>
        </p:sp>
        <p:cxnSp>
          <p:nvCxnSpPr>
            <p:cNvPr id="146" name="Straight Arrow Connector 145">
              <a:extLst>
                <a:ext uri="{FF2B5EF4-FFF2-40B4-BE49-F238E27FC236}">
                  <a16:creationId xmlns:a16="http://schemas.microsoft.com/office/drawing/2014/main" id="{434D9C67-A9C8-4A49-ACC0-45345A4EC7C6}"/>
                </a:ext>
              </a:extLst>
            </p:cNvPr>
            <p:cNvCxnSpPr>
              <a:cxnSpLocks/>
              <a:stCxn id="144" idx="1"/>
            </p:cNvCxnSpPr>
            <p:nvPr/>
          </p:nvCxnSpPr>
          <p:spPr>
            <a:xfrm flipH="1">
              <a:off x="9182126" y="2506460"/>
              <a:ext cx="1392130" cy="432506"/>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AA4A7D7-6AF5-43C1-BF55-2D6A5E22B160}"/>
                </a:ext>
              </a:extLst>
            </p:cNvPr>
            <p:cNvCxnSpPr>
              <a:cxnSpLocks/>
              <a:stCxn id="145" idx="1"/>
            </p:cNvCxnSpPr>
            <p:nvPr/>
          </p:nvCxnSpPr>
          <p:spPr>
            <a:xfrm flipH="1">
              <a:off x="9733086" y="1772069"/>
              <a:ext cx="968695" cy="235392"/>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cxnSp>
        <p:nvCxnSpPr>
          <p:cNvPr id="148" name="Straight Arrow Connector 147">
            <a:extLst>
              <a:ext uri="{FF2B5EF4-FFF2-40B4-BE49-F238E27FC236}">
                <a16:creationId xmlns:a16="http://schemas.microsoft.com/office/drawing/2014/main" id="{B980BA35-2A05-4BEF-A86B-2020056A452D}"/>
              </a:ext>
            </a:extLst>
          </p:cNvPr>
          <p:cNvCxnSpPr>
            <a:cxnSpLocks/>
            <a:stCxn id="142" idx="1"/>
          </p:cNvCxnSpPr>
          <p:nvPr/>
        </p:nvCxnSpPr>
        <p:spPr>
          <a:xfrm flipH="1">
            <a:off x="4860368" y="5013765"/>
            <a:ext cx="1815862" cy="494311"/>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94B0C8D5-0A4B-4DB4-9AA0-AF6CBCE4F315}"/>
              </a:ext>
            </a:extLst>
          </p:cNvPr>
          <p:cNvCxnSpPr>
            <a:cxnSpLocks/>
            <a:endCxn id="141" idx="3"/>
          </p:cNvCxnSpPr>
          <p:nvPr/>
        </p:nvCxnSpPr>
        <p:spPr>
          <a:xfrm flipH="1">
            <a:off x="2185035" y="5779161"/>
            <a:ext cx="1114004" cy="211909"/>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533EE717-9803-41A6-A7B5-BBC776B1537C}"/>
              </a:ext>
            </a:extLst>
          </p:cNvPr>
          <p:cNvCxnSpPr>
            <a:cxnSpLocks/>
            <a:endCxn id="140" idx="3"/>
          </p:cNvCxnSpPr>
          <p:nvPr/>
        </p:nvCxnSpPr>
        <p:spPr>
          <a:xfrm flipH="1">
            <a:off x="1912530" y="3501999"/>
            <a:ext cx="807060" cy="511367"/>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5010793-619F-4D43-B74F-0C8029C5E959}"/>
              </a:ext>
            </a:extLst>
          </p:cNvPr>
          <p:cNvCxnSpPr>
            <a:cxnSpLocks/>
            <a:endCxn id="139" idx="2"/>
          </p:cNvCxnSpPr>
          <p:nvPr/>
        </p:nvCxnSpPr>
        <p:spPr>
          <a:xfrm flipH="1" flipV="1">
            <a:off x="2409800" y="1897672"/>
            <a:ext cx="887884" cy="684380"/>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79ACB9C5-D0BB-479A-ACA4-CD2CF6392A34}"/>
              </a:ext>
            </a:extLst>
          </p:cNvPr>
          <p:cNvGrpSpPr/>
          <p:nvPr/>
        </p:nvGrpSpPr>
        <p:grpSpPr>
          <a:xfrm>
            <a:off x="3484632" y="3367969"/>
            <a:ext cx="1500940" cy="3021390"/>
            <a:chOff x="10154658" y="3198131"/>
            <a:chExt cx="1500940" cy="3021390"/>
          </a:xfrm>
        </p:grpSpPr>
        <p:sp>
          <p:nvSpPr>
            <p:cNvPr id="153" name="Oval 152">
              <a:extLst>
                <a:ext uri="{FF2B5EF4-FFF2-40B4-BE49-F238E27FC236}">
                  <a16:creationId xmlns:a16="http://schemas.microsoft.com/office/drawing/2014/main" id="{69E2C049-7547-463C-AB5A-B42ED0DEC1AE}"/>
                </a:ext>
              </a:extLst>
            </p:cNvPr>
            <p:cNvSpPr/>
            <p:nvPr/>
          </p:nvSpPr>
          <p:spPr>
            <a:xfrm>
              <a:off x="10758204" y="4429721"/>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54" name="Freeform: Shape 153">
              <a:extLst>
                <a:ext uri="{FF2B5EF4-FFF2-40B4-BE49-F238E27FC236}">
                  <a16:creationId xmlns:a16="http://schemas.microsoft.com/office/drawing/2014/main" id="{21DDCA68-36EF-47B0-9E98-96200C818E64}"/>
                </a:ext>
              </a:extLst>
            </p:cNvPr>
            <p:cNvSpPr/>
            <p:nvPr/>
          </p:nvSpPr>
          <p:spPr>
            <a:xfrm>
              <a:off x="11098402" y="3431532"/>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5B4468F8-A939-472F-B335-3C25C9CA87DD}"/>
                </a:ext>
              </a:extLst>
            </p:cNvPr>
            <p:cNvSpPr/>
            <p:nvPr/>
          </p:nvSpPr>
          <p:spPr>
            <a:xfrm>
              <a:off x="10594455" y="4787411"/>
              <a:ext cx="203242"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B0882410-1FF4-4936-B3CC-7972634A2DD3}"/>
                </a:ext>
              </a:extLst>
            </p:cNvPr>
            <p:cNvSpPr/>
            <p:nvPr/>
          </p:nvSpPr>
          <p:spPr>
            <a:xfrm>
              <a:off x="11229256" y="3198131"/>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157" name="Freeform: Shape 156">
              <a:extLst>
                <a:ext uri="{FF2B5EF4-FFF2-40B4-BE49-F238E27FC236}">
                  <a16:creationId xmlns:a16="http://schemas.microsoft.com/office/drawing/2014/main" id="{D7A1D96C-1504-433B-AC22-405A705D697C}"/>
                </a:ext>
              </a:extLst>
            </p:cNvPr>
            <p:cNvSpPr/>
            <p:nvPr/>
          </p:nvSpPr>
          <p:spPr>
            <a:xfrm flipH="1">
              <a:off x="10520884" y="3435759"/>
              <a:ext cx="375619"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054DC765-D1A5-4282-A314-E9A568D98205}"/>
                </a:ext>
              </a:extLst>
            </p:cNvPr>
            <p:cNvSpPr/>
            <p:nvPr/>
          </p:nvSpPr>
          <p:spPr>
            <a:xfrm>
              <a:off x="10154658" y="3217953"/>
              <a:ext cx="42794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159" name="Rectangle 158">
              <a:extLst>
                <a:ext uri="{FF2B5EF4-FFF2-40B4-BE49-F238E27FC236}">
                  <a16:creationId xmlns:a16="http://schemas.microsoft.com/office/drawing/2014/main" id="{294CB352-2426-41A8-8527-5A66ED73E436}"/>
                </a:ext>
              </a:extLst>
            </p:cNvPr>
            <p:cNvSpPr/>
            <p:nvPr/>
          </p:nvSpPr>
          <p:spPr>
            <a:xfrm>
              <a:off x="10524548" y="5890659"/>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p>
          </p:txBody>
        </p:sp>
      </p:grpSp>
      <p:sp>
        <p:nvSpPr>
          <p:cNvPr id="162" name="Rectangle 161">
            <a:extLst>
              <a:ext uri="{FF2B5EF4-FFF2-40B4-BE49-F238E27FC236}">
                <a16:creationId xmlns:a16="http://schemas.microsoft.com/office/drawing/2014/main" id="{9DCF4FB4-25F4-482E-B15B-34512BA4DE7B}"/>
              </a:ext>
            </a:extLst>
          </p:cNvPr>
          <p:cNvSpPr/>
          <p:nvPr/>
        </p:nvSpPr>
        <p:spPr>
          <a:xfrm>
            <a:off x="1464589" y="1330903"/>
            <a:ext cx="6993611" cy="1884233"/>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9A36336A-075B-48AA-BA50-D465858657DF}"/>
              </a:ext>
            </a:extLst>
          </p:cNvPr>
          <p:cNvSpPr/>
          <p:nvPr/>
        </p:nvSpPr>
        <p:spPr>
          <a:xfrm>
            <a:off x="129579" y="3319587"/>
            <a:ext cx="8351159" cy="316201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305A8391-B61F-4B24-A751-D98EC151F430}"/>
              </a:ext>
            </a:extLst>
          </p:cNvPr>
          <p:cNvSpPr txBox="1"/>
          <p:nvPr/>
        </p:nvSpPr>
        <p:spPr>
          <a:xfrm>
            <a:off x="8510154" y="1365958"/>
            <a:ext cx="3834218" cy="1938992"/>
          </a:xfrm>
          <a:prstGeom prst="rect">
            <a:avLst/>
          </a:prstGeom>
          <a:noFill/>
        </p:spPr>
        <p:txBody>
          <a:bodyPr wrap="square">
            <a:spAutoFit/>
          </a:bodyPr>
          <a:lstStyle/>
          <a:p>
            <a:pPr marL="285750" indent="-285750">
              <a:buFont typeface="Arial" panose="020B0604020202020204" pitchFamily="34" charset="0"/>
              <a:buChar char="•"/>
            </a:pPr>
            <a:r>
              <a:rPr lang="en-US" altLang="zh-CN" sz="2400" dirty="0"/>
              <a:t>Decoupled Memory: Memory Stream </a:t>
            </a:r>
            <a:r>
              <a:rPr lang="en-US" altLang="zh-CN" sz="2400" dirty="0" err="1"/>
              <a:t>Intrinsics</a:t>
            </a:r>
            <a:endParaRPr lang="en-US" altLang="zh-CN" sz="2400" dirty="0"/>
          </a:p>
          <a:p>
            <a:pPr marL="742950" lvl="1" indent="-285750">
              <a:buFont typeface="Arial" panose="020B0604020202020204" pitchFamily="34" charset="0"/>
              <a:buChar char="•"/>
            </a:pPr>
            <a:r>
              <a:rPr lang="en-US" sz="2400" dirty="0"/>
              <a:t>a[</a:t>
            </a:r>
            <a:r>
              <a:rPr lang="en-US" sz="2400" dirty="0" err="1"/>
              <a:t>i,j</a:t>
            </a:r>
            <a:r>
              <a:rPr lang="en-US" sz="2400" dirty="0"/>
              <a:t>] </a:t>
            </a:r>
            <a:r>
              <a:rPr lang="zh-CN" altLang="en-US" sz="2400" dirty="0"/>
              <a:t>→ </a:t>
            </a:r>
            <a:r>
              <a:rPr lang="en-US" sz="2400" dirty="0"/>
              <a:t>a[i*</a:t>
            </a:r>
            <a:r>
              <a:rPr lang="en-US" sz="2400" dirty="0" err="1"/>
              <a:t>stride+j</a:t>
            </a:r>
            <a:r>
              <a:rPr lang="en-US" sz="2400" dirty="0"/>
              <a:t>]</a:t>
            </a:r>
          </a:p>
          <a:p>
            <a:pPr marL="742950" lvl="1" indent="-285750">
              <a:buFont typeface="Arial" panose="020B0604020202020204" pitchFamily="34" charset="0"/>
              <a:buChar char="•"/>
            </a:pPr>
            <a:r>
              <a:rPr lang="en-US" sz="2400" dirty="0"/>
              <a:t>a[b[i]]</a:t>
            </a:r>
          </a:p>
          <a:p>
            <a:pPr marL="742950" lvl="1" indent="-285750">
              <a:buFont typeface="Arial" panose="020B0604020202020204" pitchFamily="34" charset="0"/>
              <a:buChar char="•"/>
            </a:pPr>
            <a:r>
              <a:rPr lang="en-US" sz="2400" dirty="0"/>
              <a:t>Port-to-port comm.</a:t>
            </a:r>
          </a:p>
        </p:txBody>
      </p:sp>
      <p:sp>
        <p:nvSpPr>
          <p:cNvPr id="175" name="TextBox 174">
            <a:extLst>
              <a:ext uri="{FF2B5EF4-FFF2-40B4-BE49-F238E27FC236}">
                <a16:creationId xmlns:a16="http://schemas.microsoft.com/office/drawing/2014/main" id="{6C86CB47-3BF1-46C5-84BA-8CBEFAD6E225}"/>
              </a:ext>
            </a:extLst>
          </p:cNvPr>
          <p:cNvSpPr txBox="1"/>
          <p:nvPr/>
        </p:nvSpPr>
        <p:spPr>
          <a:xfrm>
            <a:off x="8610600" y="4583909"/>
            <a:ext cx="3834218" cy="1200329"/>
          </a:xfrm>
          <a:prstGeom prst="rect">
            <a:avLst/>
          </a:prstGeom>
          <a:noFill/>
        </p:spPr>
        <p:txBody>
          <a:bodyPr wrap="square">
            <a:spAutoFit/>
          </a:bodyPr>
          <a:lstStyle/>
          <a:p>
            <a:pPr marL="285750" indent="-285750">
              <a:buFont typeface="Arial" panose="020B0604020202020204" pitchFamily="34" charset="0"/>
              <a:buChar char="•"/>
            </a:pPr>
            <a:r>
              <a:rPr lang="en-US" altLang="zh-CN" sz="2400" dirty="0"/>
              <a:t>Spatial Architecture: Data Dependence Graph w/ a Spatial Mapper</a:t>
            </a:r>
          </a:p>
        </p:txBody>
      </p:sp>
      <p:cxnSp>
        <p:nvCxnSpPr>
          <p:cNvPr id="176" name="Straight Arrow Connector 175">
            <a:extLst>
              <a:ext uri="{FF2B5EF4-FFF2-40B4-BE49-F238E27FC236}">
                <a16:creationId xmlns:a16="http://schemas.microsoft.com/office/drawing/2014/main" id="{851DA230-C0A2-4CCD-9710-BA6A62406828}"/>
              </a:ext>
            </a:extLst>
          </p:cNvPr>
          <p:cNvCxnSpPr>
            <a:cxnSpLocks/>
          </p:cNvCxnSpPr>
          <p:nvPr/>
        </p:nvCxnSpPr>
        <p:spPr>
          <a:xfrm>
            <a:off x="10803183" y="3215136"/>
            <a:ext cx="0" cy="1368773"/>
          </a:xfrm>
          <a:prstGeom prst="straightConnector1">
            <a:avLst/>
          </a:prstGeom>
          <a:ln w="1016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55184BB2-D56C-414E-AADD-5461B5EF7EF1}"/>
              </a:ext>
            </a:extLst>
          </p:cNvPr>
          <p:cNvSpPr txBox="1"/>
          <p:nvPr/>
        </p:nvSpPr>
        <p:spPr>
          <a:xfrm>
            <a:off x="8820678" y="3387791"/>
            <a:ext cx="1793147" cy="954107"/>
          </a:xfrm>
          <a:prstGeom prst="rect">
            <a:avLst/>
          </a:prstGeom>
          <a:noFill/>
        </p:spPr>
        <p:txBody>
          <a:bodyPr wrap="square" rtlCol="0">
            <a:spAutoFit/>
          </a:bodyPr>
          <a:lstStyle/>
          <a:p>
            <a:r>
              <a:rPr lang="en-US" altLang="zh-CN" sz="2800" b="1" dirty="0">
                <a:solidFill>
                  <a:srgbClr val="FF0000"/>
                </a:solidFill>
              </a:rPr>
              <a:t>Sync. Elem</a:t>
            </a:r>
          </a:p>
          <a:p>
            <a:r>
              <a:rPr lang="en-US" sz="2800" b="1" dirty="0">
                <a:solidFill>
                  <a:srgbClr val="FF0000"/>
                </a:solidFill>
              </a:rPr>
              <a:t>(Port)</a:t>
            </a:r>
            <a:endParaRPr lang="en-US" sz="2800" dirty="0">
              <a:solidFill>
                <a:srgbClr val="FF0000"/>
              </a:solidFill>
            </a:endParaRPr>
          </a:p>
        </p:txBody>
      </p:sp>
      <p:grpSp>
        <p:nvGrpSpPr>
          <p:cNvPr id="199" name="Group 198">
            <a:extLst>
              <a:ext uri="{FF2B5EF4-FFF2-40B4-BE49-F238E27FC236}">
                <a16:creationId xmlns:a16="http://schemas.microsoft.com/office/drawing/2014/main" id="{C3157C9E-794B-48A7-BEAD-0B29C6F2B859}"/>
              </a:ext>
            </a:extLst>
          </p:cNvPr>
          <p:cNvGrpSpPr/>
          <p:nvPr/>
        </p:nvGrpSpPr>
        <p:grpSpPr>
          <a:xfrm>
            <a:off x="2936629" y="2138054"/>
            <a:ext cx="1815797" cy="607059"/>
            <a:chOff x="2936629" y="2138054"/>
            <a:chExt cx="1815797" cy="607059"/>
          </a:xfrm>
        </p:grpSpPr>
        <p:sp>
          <p:nvSpPr>
            <p:cNvPr id="188" name="Rectangle 187">
              <a:extLst>
                <a:ext uri="{FF2B5EF4-FFF2-40B4-BE49-F238E27FC236}">
                  <a16:creationId xmlns:a16="http://schemas.microsoft.com/office/drawing/2014/main" id="{B4A445E6-D591-4AFB-A124-589AC8995BBD}"/>
                </a:ext>
              </a:extLst>
            </p:cNvPr>
            <p:cNvSpPr/>
            <p:nvPr/>
          </p:nvSpPr>
          <p:spPr>
            <a:xfrm>
              <a:off x="3530700" y="2145325"/>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190" name="Rectangle 189">
              <a:extLst>
                <a:ext uri="{FF2B5EF4-FFF2-40B4-BE49-F238E27FC236}">
                  <a16:creationId xmlns:a16="http://schemas.microsoft.com/office/drawing/2014/main" id="{A81489BB-C3E1-4386-96EE-C4DF2130E3F7}"/>
                </a:ext>
              </a:extLst>
            </p:cNvPr>
            <p:cNvSpPr/>
            <p:nvPr/>
          </p:nvSpPr>
          <p:spPr>
            <a:xfrm>
              <a:off x="3649983" y="2294194"/>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sp>
          <p:nvSpPr>
            <p:cNvPr id="192" name="Rectangle 191">
              <a:extLst>
                <a:ext uri="{FF2B5EF4-FFF2-40B4-BE49-F238E27FC236}">
                  <a16:creationId xmlns:a16="http://schemas.microsoft.com/office/drawing/2014/main" id="{6BF81C7C-4FAD-44EB-BAAB-EE5FF23D17E5}"/>
                </a:ext>
              </a:extLst>
            </p:cNvPr>
            <p:cNvSpPr/>
            <p:nvPr/>
          </p:nvSpPr>
          <p:spPr>
            <a:xfrm>
              <a:off x="3777045" y="2416251"/>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sp>
          <p:nvSpPr>
            <p:cNvPr id="194" name="Rectangle 193">
              <a:extLst>
                <a:ext uri="{FF2B5EF4-FFF2-40B4-BE49-F238E27FC236}">
                  <a16:creationId xmlns:a16="http://schemas.microsoft.com/office/drawing/2014/main" id="{F5A7AD60-1DEB-427D-90A4-4237784353C4}"/>
                </a:ext>
              </a:extLst>
            </p:cNvPr>
            <p:cNvSpPr/>
            <p:nvPr/>
          </p:nvSpPr>
          <p:spPr>
            <a:xfrm>
              <a:off x="2936629" y="2138054"/>
              <a:ext cx="42794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196" name="Rectangle 195">
              <a:extLst>
                <a:ext uri="{FF2B5EF4-FFF2-40B4-BE49-F238E27FC236}">
                  <a16:creationId xmlns:a16="http://schemas.microsoft.com/office/drawing/2014/main" id="{DE301876-0028-4607-A0AE-C337933690E2}"/>
                </a:ext>
              </a:extLst>
            </p:cNvPr>
            <p:cNvSpPr/>
            <p:nvPr/>
          </p:nvSpPr>
          <p:spPr>
            <a:xfrm>
              <a:off x="3066970" y="2288388"/>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198" name="Rectangle 197">
              <a:extLst>
                <a:ext uri="{FF2B5EF4-FFF2-40B4-BE49-F238E27FC236}">
                  <a16:creationId xmlns:a16="http://schemas.microsoft.com/office/drawing/2014/main" id="{FC6ECE4E-3FC2-4C16-A3C1-226F5B6E8FD3}"/>
                </a:ext>
              </a:extLst>
            </p:cNvPr>
            <p:cNvSpPr/>
            <p:nvPr/>
          </p:nvSpPr>
          <p:spPr>
            <a:xfrm>
              <a:off x="3207857" y="2413879"/>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p>
          </p:txBody>
        </p:sp>
      </p:grpSp>
    </p:spTree>
    <p:extLst>
      <p:ext uri="{BB962C8B-B14F-4D97-AF65-F5344CB8AC3E}">
        <p14:creationId xmlns:p14="http://schemas.microsoft.com/office/powerpoint/2010/main" val="196073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4" grpId="0" animBg="1"/>
      <p:bldP spid="173" grpId="0"/>
      <p:bldP spid="175" grpId="0"/>
      <p:bldP spid="1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944F-E534-4585-BA4C-6EEF9EAE1C27}"/>
              </a:ext>
            </a:extLst>
          </p:cNvPr>
          <p:cNvSpPr>
            <a:spLocks noGrp="1"/>
          </p:cNvSpPr>
          <p:nvPr>
            <p:ph type="title"/>
          </p:nvPr>
        </p:nvSpPr>
        <p:spPr>
          <a:xfrm>
            <a:off x="238920" y="-190297"/>
            <a:ext cx="9175326" cy="1974655"/>
          </a:xfrm>
        </p:spPr>
        <p:txBody>
          <a:bodyPr/>
          <a:lstStyle/>
          <a:p>
            <a:r>
              <a:rPr lang="en-US" altLang="zh-CN"/>
              <a:t>Software Interface: Dataflow Graph</a:t>
            </a:r>
            <a:br>
              <a:rPr lang="en-US" altLang="zh-CN"/>
            </a:br>
            <a:r>
              <a:rPr lang="en-US" altLang="zh-CN"/>
              <a:t>(manual/01_vector_add)</a:t>
            </a:r>
            <a:endParaRPr lang="en-US"/>
          </a:p>
        </p:txBody>
      </p:sp>
      <p:sp>
        <p:nvSpPr>
          <p:cNvPr id="4" name="Slide Number Placeholder 3">
            <a:extLst>
              <a:ext uri="{FF2B5EF4-FFF2-40B4-BE49-F238E27FC236}">
                <a16:creationId xmlns:a16="http://schemas.microsoft.com/office/drawing/2014/main" id="{6F92825E-3CD9-46B6-A937-295EF6E6A32A}"/>
              </a:ext>
            </a:extLst>
          </p:cNvPr>
          <p:cNvSpPr>
            <a:spLocks noGrp="1"/>
          </p:cNvSpPr>
          <p:nvPr>
            <p:ph type="sldNum" sz="quarter" idx="12"/>
          </p:nvPr>
        </p:nvSpPr>
        <p:spPr/>
        <p:txBody>
          <a:bodyPr/>
          <a:lstStyle/>
          <a:p>
            <a:fld id="{EDF8450E-FDF9-4F41-A28F-AA4259C26FE6}" type="slidenum">
              <a:rPr lang="en-US" smtClean="0"/>
              <a:t>5</a:t>
            </a:fld>
            <a:endParaRPr lang="en-US"/>
          </a:p>
        </p:txBody>
      </p:sp>
      <p:grpSp>
        <p:nvGrpSpPr>
          <p:cNvPr id="225" name="Group 224">
            <a:extLst>
              <a:ext uri="{FF2B5EF4-FFF2-40B4-BE49-F238E27FC236}">
                <a16:creationId xmlns:a16="http://schemas.microsoft.com/office/drawing/2014/main" id="{93BADD27-4924-41E9-AFC3-F2F7C20F244B}"/>
              </a:ext>
            </a:extLst>
          </p:cNvPr>
          <p:cNvGrpSpPr/>
          <p:nvPr/>
        </p:nvGrpSpPr>
        <p:grpSpPr>
          <a:xfrm>
            <a:off x="8075537" y="829884"/>
            <a:ext cx="3587667" cy="5148128"/>
            <a:chOff x="8075537" y="181698"/>
            <a:chExt cx="3587667" cy="5148128"/>
          </a:xfrm>
        </p:grpSpPr>
        <p:cxnSp>
          <p:nvCxnSpPr>
            <p:cNvPr id="42" name="Straight Arrow Connector 41">
              <a:extLst>
                <a:ext uri="{FF2B5EF4-FFF2-40B4-BE49-F238E27FC236}">
                  <a16:creationId xmlns:a16="http://schemas.microsoft.com/office/drawing/2014/main" id="{437D6147-3774-4FE2-9CA8-23B8A5B9D439}"/>
                </a:ext>
              </a:extLst>
            </p:cNvPr>
            <p:cNvCxnSpPr>
              <a:cxnSpLocks/>
            </p:cNvCxnSpPr>
            <p:nvPr/>
          </p:nvCxnSpPr>
          <p:spPr>
            <a:xfrm>
              <a:off x="10789915" y="272077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AEED1A4-0425-4A87-9EB3-8DD52E3ADBC4}"/>
                </a:ext>
              </a:extLst>
            </p:cNvPr>
            <p:cNvCxnSpPr>
              <a:cxnSpLocks/>
            </p:cNvCxnSpPr>
            <p:nvPr/>
          </p:nvCxnSpPr>
          <p:spPr>
            <a:xfrm>
              <a:off x="10142936" y="270912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76210C8-52C2-45E0-9E64-5D1631BD61E3}"/>
                </a:ext>
              </a:extLst>
            </p:cNvPr>
            <p:cNvCxnSpPr>
              <a:cxnSpLocks/>
            </p:cNvCxnSpPr>
            <p:nvPr/>
          </p:nvCxnSpPr>
          <p:spPr>
            <a:xfrm>
              <a:off x="9484946" y="271354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4643EB3-AE6B-4AE1-8D19-0C1E9F6733C5}"/>
                </a:ext>
              </a:extLst>
            </p:cNvPr>
            <p:cNvCxnSpPr>
              <a:cxnSpLocks/>
            </p:cNvCxnSpPr>
            <p:nvPr/>
          </p:nvCxnSpPr>
          <p:spPr>
            <a:xfrm>
              <a:off x="8834910"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23C6580B-1776-442F-A4B3-E5169F48B79A}"/>
                </a:ext>
              </a:extLst>
            </p:cNvPr>
            <p:cNvSpPr/>
            <p:nvPr/>
          </p:nvSpPr>
          <p:spPr>
            <a:xfrm>
              <a:off x="9995275" y="181698"/>
              <a:ext cx="1244377" cy="81796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RISCV CPU</a:t>
              </a:r>
              <a:endParaRPr lang="en-US">
                <a:solidFill>
                  <a:schemeClr val="tx1"/>
                </a:solidFill>
              </a:endParaRPr>
            </a:p>
          </p:txBody>
        </p:sp>
        <p:sp>
          <p:nvSpPr>
            <p:cNvPr id="47" name="Rectangle 46">
              <a:extLst>
                <a:ext uri="{FF2B5EF4-FFF2-40B4-BE49-F238E27FC236}">
                  <a16:creationId xmlns:a16="http://schemas.microsoft.com/office/drawing/2014/main" id="{9BC6434A-0AEA-405D-9322-27B381CD773B}"/>
                </a:ext>
              </a:extLst>
            </p:cNvPr>
            <p:cNvSpPr/>
            <p:nvPr/>
          </p:nvSpPr>
          <p:spPr>
            <a:xfrm>
              <a:off x="8075537" y="1465001"/>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solidFill>
                    <a:schemeClr val="tx1"/>
                  </a:solidFill>
                </a:rPr>
                <a:t>Memory</a:t>
              </a:r>
              <a:endParaRPr lang="en-US">
                <a:solidFill>
                  <a:schemeClr val="tx1"/>
                </a:solidFill>
              </a:endParaRPr>
            </a:p>
          </p:txBody>
        </p:sp>
        <p:sp>
          <p:nvSpPr>
            <p:cNvPr id="48" name="Oval 47">
              <a:extLst>
                <a:ext uri="{FF2B5EF4-FFF2-40B4-BE49-F238E27FC236}">
                  <a16:creationId xmlns:a16="http://schemas.microsoft.com/office/drawing/2014/main" id="{DC01D835-AB0B-4DF5-9FC6-9BEDD29C6FB7}"/>
                </a:ext>
              </a:extLst>
            </p:cNvPr>
            <p:cNvSpPr/>
            <p:nvPr/>
          </p:nvSpPr>
          <p:spPr>
            <a:xfrm>
              <a:off x="8961442"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48">
              <a:extLst>
                <a:ext uri="{FF2B5EF4-FFF2-40B4-BE49-F238E27FC236}">
                  <a16:creationId xmlns:a16="http://schemas.microsoft.com/office/drawing/2014/main" id="{D098DF64-CD1D-4AF5-9A01-777CCB132717}"/>
                </a:ext>
              </a:extLst>
            </p:cNvPr>
            <p:cNvSpPr/>
            <p:nvPr/>
          </p:nvSpPr>
          <p:spPr>
            <a:xfrm>
              <a:off x="8764122"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a:extLst>
                <a:ext uri="{FF2B5EF4-FFF2-40B4-BE49-F238E27FC236}">
                  <a16:creationId xmlns:a16="http://schemas.microsoft.com/office/drawing/2014/main" id="{608444BA-7A15-4892-924C-4F6E508D3F3E}"/>
                </a:ext>
              </a:extLst>
            </p:cNvPr>
            <p:cNvSpPr/>
            <p:nvPr/>
          </p:nvSpPr>
          <p:spPr>
            <a:xfrm>
              <a:off x="8764122"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9A695555-6FCB-4401-9740-E5445571EDD1}"/>
                </a:ext>
              </a:extLst>
            </p:cNvPr>
            <p:cNvSpPr/>
            <p:nvPr/>
          </p:nvSpPr>
          <p:spPr>
            <a:xfrm>
              <a:off x="9417392" y="289602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a:extLst>
                <a:ext uri="{FF2B5EF4-FFF2-40B4-BE49-F238E27FC236}">
                  <a16:creationId xmlns:a16="http://schemas.microsoft.com/office/drawing/2014/main" id="{9165AE2B-CD52-414C-81C3-B7F6161484D3}"/>
                </a:ext>
              </a:extLst>
            </p:cNvPr>
            <p:cNvSpPr/>
            <p:nvPr/>
          </p:nvSpPr>
          <p:spPr>
            <a:xfrm>
              <a:off x="9420540"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3" name="Straight Arrow Connector 52">
              <a:extLst>
                <a:ext uri="{FF2B5EF4-FFF2-40B4-BE49-F238E27FC236}">
                  <a16:creationId xmlns:a16="http://schemas.microsoft.com/office/drawing/2014/main" id="{BF3D30C3-D125-4F8E-8F4D-82E5C7DC4168}"/>
                </a:ext>
              </a:extLst>
            </p:cNvPr>
            <p:cNvCxnSpPr>
              <a:cxnSpLocks/>
              <a:stCxn id="49" idx="5"/>
              <a:endCxn id="48" idx="1"/>
            </p:cNvCxnSpPr>
            <p:nvPr/>
          </p:nvCxnSpPr>
          <p:spPr>
            <a:xfrm>
              <a:off x="8887502"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31EF6E3-AE66-46BD-B80B-1E2BA813FB76}"/>
                </a:ext>
              </a:extLst>
            </p:cNvPr>
            <p:cNvCxnSpPr>
              <a:cxnSpLocks/>
              <a:stCxn id="51" idx="3"/>
              <a:endCxn id="48" idx="7"/>
            </p:cNvCxnSpPr>
            <p:nvPr/>
          </p:nvCxnSpPr>
          <p:spPr>
            <a:xfrm flipH="1">
              <a:off x="9295578"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4AB6725-EC6E-4124-9DE4-62B976D8ADD8}"/>
                </a:ext>
              </a:extLst>
            </p:cNvPr>
            <p:cNvCxnSpPr>
              <a:cxnSpLocks/>
              <a:stCxn id="50" idx="7"/>
              <a:endCxn id="48" idx="3"/>
            </p:cNvCxnSpPr>
            <p:nvPr/>
          </p:nvCxnSpPr>
          <p:spPr>
            <a:xfrm flipV="1">
              <a:off x="8887502"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ED08389-5E44-4101-80A7-780D7BF01CF0}"/>
                </a:ext>
              </a:extLst>
            </p:cNvPr>
            <p:cNvCxnSpPr>
              <a:cxnSpLocks/>
              <a:stCxn id="48" idx="5"/>
              <a:endCxn id="52" idx="1"/>
            </p:cNvCxnSpPr>
            <p:nvPr/>
          </p:nvCxnSpPr>
          <p:spPr>
            <a:xfrm>
              <a:off x="9295578"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923AE09-FB0F-4359-9452-B92060EFF966}"/>
                </a:ext>
              </a:extLst>
            </p:cNvPr>
            <p:cNvCxnSpPr>
              <a:cxnSpLocks/>
              <a:stCxn id="50" idx="6"/>
              <a:endCxn id="52" idx="2"/>
            </p:cNvCxnSpPr>
            <p:nvPr/>
          </p:nvCxnSpPr>
          <p:spPr>
            <a:xfrm>
              <a:off x="8908672"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5DEF981-3412-4F3F-8EF1-CEF6BA37CAD9}"/>
                </a:ext>
              </a:extLst>
            </p:cNvPr>
            <p:cNvCxnSpPr>
              <a:cxnSpLocks/>
              <a:stCxn id="49" idx="4"/>
              <a:endCxn id="50" idx="0"/>
            </p:cNvCxnSpPr>
            <p:nvPr/>
          </p:nvCxnSpPr>
          <p:spPr>
            <a:xfrm>
              <a:off x="8836397"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E31923C-CDB8-4673-97D5-BAAB411B1172}"/>
                </a:ext>
              </a:extLst>
            </p:cNvPr>
            <p:cNvCxnSpPr>
              <a:cxnSpLocks/>
              <a:stCxn id="49" idx="6"/>
              <a:endCxn id="51" idx="2"/>
            </p:cNvCxnSpPr>
            <p:nvPr/>
          </p:nvCxnSpPr>
          <p:spPr>
            <a:xfrm>
              <a:off x="8908672"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71B34B9-6544-4D9E-8DD1-BDD97AC9E077}"/>
                </a:ext>
              </a:extLst>
            </p:cNvPr>
            <p:cNvCxnSpPr>
              <a:cxnSpLocks/>
              <a:stCxn id="52" idx="0"/>
              <a:endCxn id="51" idx="4"/>
            </p:cNvCxnSpPr>
            <p:nvPr/>
          </p:nvCxnSpPr>
          <p:spPr>
            <a:xfrm flipH="1" flipV="1">
              <a:off x="9489667" y="304057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E8D9B330-04FE-4F9C-986C-1083678EE546}"/>
                </a:ext>
              </a:extLst>
            </p:cNvPr>
            <p:cNvSpPr/>
            <p:nvPr/>
          </p:nvSpPr>
          <p:spPr>
            <a:xfrm>
              <a:off x="9614714" y="30665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a:extLst>
                <a:ext uri="{FF2B5EF4-FFF2-40B4-BE49-F238E27FC236}">
                  <a16:creationId xmlns:a16="http://schemas.microsoft.com/office/drawing/2014/main" id="{E33AE027-937A-4894-A0AD-EDEA7827BCDA}"/>
                </a:ext>
              </a:extLst>
            </p:cNvPr>
            <p:cNvSpPr/>
            <p:nvPr/>
          </p:nvSpPr>
          <p:spPr>
            <a:xfrm>
              <a:off x="10070664" y="29021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a:extLst>
                <a:ext uri="{FF2B5EF4-FFF2-40B4-BE49-F238E27FC236}">
                  <a16:creationId xmlns:a16="http://schemas.microsoft.com/office/drawing/2014/main" id="{4A706FB9-A884-4E3B-81D0-EDDADF451717}"/>
                </a:ext>
              </a:extLst>
            </p:cNvPr>
            <p:cNvSpPr/>
            <p:nvPr/>
          </p:nvSpPr>
          <p:spPr>
            <a:xfrm>
              <a:off x="10073810" y="352325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4" name="Straight Arrow Connector 63">
              <a:extLst>
                <a:ext uri="{FF2B5EF4-FFF2-40B4-BE49-F238E27FC236}">
                  <a16:creationId xmlns:a16="http://schemas.microsoft.com/office/drawing/2014/main" id="{A297CA30-7828-43FD-AF16-EEA17D7D89CE}"/>
                </a:ext>
              </a:extLst>
            </p:cNvPr>
            <p:cNvCxnSpPr>
              <a:cxnSpLocks/>
              <a:endCxn id="61" idx="1"/>
            </p:cNvCxnSpPr>
            <p:nvPr/>
          </p:nvCxnSpPr>
          <p:spPr>
            <a:xfrm>
              <a:off x="9540773" y="302104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38B8DFC-89AD-4057-B064-2931BE68C249}"/>
                </a:ext>
              </a:extLst>
            </p:cNvPr>
            <p:cNvCxnSpPr>
              <a:cxnSpLocks/>
              <a:stCxn id="62" idx="3"/>
              <a:endCxn id="61" idx="7"/>
            </p:cNvCxnSpPr>
            <p:nvPr/>
          </p:nvCxnSpPr>
          <p:spPr>
            <a:xfrm flipH="1">
              <a:off x="9948848" y="302557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D6797D2-A8E3-49C7-AD99-BE90436E0DE4}"/>
                </a:ext>
              </a:extLst>
            </p:cNvPr>
            <p:cNvCxnSpPr>
              <a:cxnSpLocks/>
              <a:endCxn id="61" idx="3"/>
            </p:cNvCxnSpPr>
            <p:nvPr/>
          </p:nvCxnSpPr>
          <p:spPr>
            <a:xfrm flipV="1">
              <a:off x="9540773" y="34006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F974053-57F3-4DCE-8A1F-065A1B4AAE19}"/>
                </a:ext>
              </a:extLst>
            </p:cNvPr>
            <p:cNvCxnSpPr>
              <a:cxnSpLocks/>
              <a:stCxn id="61" idx="5"/>
              <a:endCxn id="63" idx="1"/>
            </p:cNvCxnSpPr>
            <p:nvPr/>
          </p:nvCxnSpPr>
          <p:spPr>
            <a:xfrm>
              <a:off x="9948848" y="34006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D272F75-A865-4C76-A0F8-E98901BD4011}"/>
                </a:ext>
              </a:extLst>
            </p:cNvPr>
            <p:cNvCxnSpPr>
              <a:cxnSpLocks/>
              <a:endCxn id="63" idx="2"/>
            </p:cNvCxnSpPr>
            <p:nvPr/>
          </p:nvCxnSpPr>
          <p:spPr>
            <a:xfrm>
              <a:off x="9561943" y="359553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0153101-9B82-451F-82D5-A9212E7F3683}"/>
                </a:ext>
              </a:extLst>
            </p:cNvPr>
            <p:cNvCxnSpPr>
              <a:cxnSpLocks/>
              <a:endCxn id="62" idx="2"/>
            </p:cNvCxnSpPr>
            <p:nvPr/>
          </p:nvCxnSpPr>
          <p:spPr>
            <a:xfrm>
              <a:off x="9561943" y="2969943"/>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D020A9E-FE2F-419B-8B2E-73A1361E8696}"/>
                </a:ext>
              </a:extLst>
            </p:cNvPr>
            <p:cNvCxnSpPr>
              <a:cxnSpLocks/>
              <a:stCxn id="63" idx="0"/>
              <a:endCxn id="62" idx="4"/>
            </p:cNvCxnSpPr>
            <p:nvPr/>
          </p:nvCxnSpPr>
          <p:spPr>
            <a:xfrm flipH="1" flipV="1">
              <a:off x="10142937" y="304674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592E8B3E-B748-47D4-828A-604676418843}"/>
                </a:ext>
              </a:extLst>
            </p:cNvPr>
            <p:cNvSpPr/>
            <p:nvPr/>
          </p:nvSpPr>
          <p:spPr>
            <a:xfrm>
              <a:off x="10267984" y="306762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a:extLst>
                <a:ext uri="{FF2B5EF4-FFF2-40B4-BE49-F238E27FC236}">
                  <a16:creationId xmlns:a16="http://schemas.microsoft.com/office/drawing/2014/main" id="{88C276F3-05EC-419C-A919-340086A27C0E}"/>
                </a:ext>
              </a:extLst>
            </p:cNvPr>
            <p:cNvSpPr/>
            <p:nvPr/>
          </p:nvSpPr>
          <p:spPr>
            <a:xfrm>
              <a:off x="10723934" y="290326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Oval 72">
              <a:extLst>
                <a:ext uri="{FF2B5EF4-FFF2-40B4-BE49-F238E27FC236}">
                  <a16:creationId xmlns:a16="http://schemas.microsoft.com/office/drawing/2014/main" id="{0EBADC0C-7313-407B-9F7A-D65A30C244DF}"/>
                </a:ext>
              </a:extLst>
            </p:cNvPr>
            <p:cNvSpPr/>
            <p:nvPr/>
          </p:nvSpPr>
          <p:spPr>
            <a:xfrm>
              <a:off x="10727082" y="352432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Arrow Connector 73">
              <a:extLst>
                <a:ext uri="{FF2B5EF4-FFF2-40B4-BE49-F238E27FC236}">
                  <a16:creationId xmlns:a16="http://schemas.microsoft.com/office/drawing/2014/main" id="{AF2C097D-8E08-45E5-BAF6-DD0A698D2DCC}"/>
                </a:ext>
              </a:extLst>
            </p:cNvPr>
            <p:cNvCxnSpPr>
              <a:cxnSpLocks/>
              <a:endCxn id="71" idx="1"/>
            </p:cNvCxnSpPr>
            <p:nvPr/>
          </p:nvCxnSpPr>
          <p:spPr>
            <a:xfrm>
              <a:off x="10194043" y="30221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4957842-777D-43BD-9D8A-2102EE29CA4F}"/>
                </a:ext>
              </a:extLst>
            </p:cNvPr>
            <p:cNvCxnSpPr>
              <a:cxnSpLocks/>
              <a:stCxn id="72" idx="3"/>
              <a:endCxn id="71" idx="7"/>
            </p:cNvCxnSpPr>
            <p:nvPr/>
          </p:nvCxnSpPr>
          <p:spPr>
            <a:xfrm flipH="1">
              <a:off x="10602118" y="30266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EDD65655-007C-48AD-9CA5-09B4064EB665}"/>
                </a:ext>
              </a:extLst>
            </p:cNvPr>
            <p:cNvCxnSpPr>
              <a:cxnSpLocks/>
              <a:endCxn id="71" idx="3"/>
            </p:cNvCxnSpPr>
            <p:nvPr/>
          </p:nvCxnSpPr>
          <p:spPr>
            <a:xfrm flipV="1">
              <a:off x="10194043" y="340175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877F108-C2AF-4001-BFA0-D63A67A5BDFA}"/>
                </a:ext>
              </a:extLst>
            </p:cNvPr>
            <p:cNvCxnSpPr>
              <a:cxnSpLocks/>
              <a:stCxn id="71" idx="5"/>
              <a:endCxn id="73" idx="1"/>
            </p:cNvCxnSpPr>
            <p:nvPr/>
          </p:nvCxnSpPr>
          <p:spPr>
            <a:xfrm>
              <a:off x="10602118" y="340175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E47DF67-53AA-413F-972A-348ADDE4EDA6}"/>
                </a:ext>
              </a:extLst>
            </p:cNvPr>
            <p:cNvCxnSpPr>
              <a:cxnSpLocks/>
              <a:endCxn id="73" idx="2"/>
            </p:cNvCxnSpPr>
            <p:nvPr/>
          </p:nvCxnSpPr>
          <p:spPr>
            <a:xfrm>
              <a:off x="10215213" y="359660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92A64B4-8F0D-45DC-8141-630CC63DF7C5}"/>
                </a:ext>
              </a:extLst>
            </p:cNvPr>
            <p:cNvCxnSpPr>
              <a:cxnSpLocks/>
              <a:endCxn id="72" idx="2"/>
            </p:cNvCxnSpPr>
            <p:nvPr/>
          </p:nvCxnSpPr>
          <p:spPr>
            <a:xfrm>
              <a:off x="10215213" y="297101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72CD107-0336-4E1E-BCDD-6C9486D3D55D}"/>
                </a:ext>
              </a:extLst>
            </p:cNvPr>
            <p:cNvCxnSpPr>
              <a:cxnSpLocks/>
              <a:stCxn id="73" idx="0"/>
              <a:endCxn id="72" idx="4"/>
            </p:cNvCxnSpPr>
            <p:nvPr/>
          </p:nvCxnSpPr>
          <p:spPr>
            <a:xfrm flipH="1" flipV="1">
              <a:off x="10796209" y="3047811"/>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B2039ECF-C573-4272-BB58-013B94075A12}"/>
                </a:ext>
              </a:extLst>
            </p:cNvPr>
            <p:cNvSpPr/>
            <p:nvPr/>
          </p:nvSpPr>
          <p:spPr>
            <a:xfrm>
              <a:off x="8958296"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a:extLst>
                <a:ext uri="{FF2B5EF4-FFF2-40B4-BE49-F238E27FC236}">
                  <a16:creationId xmlns:a16="http://schemas.microsoft.com/office/drawing/2014/main" id="{14D069DC-600D-4984-9CE0-530A55163A90}"/>
                </a:ext>
              </a:extLst>
            </p:cNvPr>
            <p:cNvSpPr/>
            <p:nvPr/>
          </p:nvSpPr>
          <p:spPr>
            <a:xfrm>
              <a:off x="8760976"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a:extLst>
                <a:ext uri="{FF2B5EF4-FFF2-40B4-BE49-F238E27FC236}">
                  <a16:creationId xmlns:a16="http://schemas.microsoft.com/office/drawing/2014/main" id="{E9FD0269-3496-4F79-81F4-35E06B639C47}"/>
                </a:ext>
              </a:extLst>
            </p:cNvPr>
            <p:cNvSpPr/>
            <p:nvPr/>
          </p:nvSpPr>
          <p:spPr>
            <a:xfrm>
              <a:off x="9417392"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4" name="Straight Arrow Connector 83">
              <a:extLst>
                <a:ext uri="{FF2B5EF4-FFF2-40B4-BE49-F238E27FC236}">
                  <a16:creationId xmlns:a16="http://schemas.microsoft.com/office/drawing/2014/main" id="{6B5FE8E6-96EF-4951-AA9D-11EA96BA125C}"/>
                </a:ext>
              </a:extLst>
            </p:cNvPr>
            <p:cNvCxnSpPr>
              <a:cxnSpLocks/>
              <a:endCxn id="81" idx="1"/>
            </p:cNvCxnSpPr>
            <p:nvPr/>
          </p:nvCxnSpPr>
          <p:spPr>
            <a:xfrm>
              <a:off x="8884355"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5EA58AA-12A8-4B7A-8664-2690E678E84D}"/>
                </a:ext>
              </a:extLst>
            </p:cNvPr>
            <p:cNvCxnSpPr>
              <a:cxnSpLocks/>
              <a:endCxn id="81" idx="7"/>
            </p:cNvCxnSpPr>
            <p:nvPr/>
          </p:nvCxnSpPr>
          <p:spPr>
            <a:xfrm flipH="1">
              <a:off x="9292430"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829FC3ED-8269-403D-A045-F8CA7F81503B}"/>
                </a:ext>
              </a:extLst>
            </p:cNvPr>
            <p:cNvCxnSpPr>
              <a:cxnSpLocks/>
              <a:stCxn id="82" idx="7"/>
              <a:endCxn id="81" idx="3"/>
            </p:cNvCxnSpPr>
            <p:nvPr/>
          </p:nvCxnSpPr>
          <p:spPr>
            <a:xfrm flipV="1">
              <a:off x="8884355"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143C014-55F3-45D5-A548-1221BA43969B}"/>
                </a:ext>
              </a:extLst>
            </p:cNvPr>
            <p:cNvCxnSpPr>
              <a:cxnSpLocks/>
              <a:stCxn id="81" idx="5"/>
              <a:endCxn id="83" idx="1"/>
            </p:cNvCxnSpPr>
            <p:nvPr/>
          </p:nvCxnSpPr>
          <p:spPr>
            <a:xfrm>
              <a:off x="9292430"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0BB2B16-8AED-49B1-B93C-32357F8DAD81}"/>
                </a:ext>
              </a:extLst>
            </p:cNvPr>
            <p:cNvCxnSpPr>
              <a:cxnSpLocks/>
              <a:stCxn id="82" idx="6"/>
              <a:endCxn id="83" idx="2"/>
            </p:cNvCxnSpPr>
            <p:nvPr/>
          </p:nvCxnSpPr>
          <p:spPr>
            <a:xfrm>
              <a:off x="8905525"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8DAEC83-BC9F-423F-A998-58592E3BAA85}"/>
                </a:ext>
              </a:extLst>
            </p:cNvPr>
            <p:cNvCxnSpPr>
              <a:cxnSpLocks/>
              <a:endCxn id="82" idx="0"/>
            </p:cNvCxnSpPr>
            <p:nvPr/>
          </p:nvCxnSpPr>
          <p:spPr>
            <a:xfrm>
              <a:off x="8833250"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095A5B30-211C-4C11-81AE-95706897B4C6}"/>
                </a:ext>
              </a:extLst>
            </p:cNvPr>
            <p:cNvCxnSpPr>
              <a:cxnSpLocks/>
              <a:stCxn id="83" idx="0"/>
            </p:cNvCxnSpPr>
            <p:nvPr/>
          </p:nvCxnSpPr>
          <p:spPr>
            <a:xfrm flipH="1" flipV="1">
              <a:off x="9486521" y="366814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B0452A46-70F0-4153-8B17-3CE056980D37}"/>
                </a:ext>
              </a:extLst>
            </p:cNvPr>
            <p:cNvSpPr/>
            <p:nvPr/>
          </p:nvSpPr>
          <p:spPr>
            <a:xfrm>
              <a:off x="9611566" y="369412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Oval 91">
              <a:extLst>
                <a:ext uri="{FF2B5EF4-FFF2-40B4-BE49-F238E27FC236}">
                  <a16:creationId xmlns:a16="http://schemas.microsoft.com/office/drawing/2014/main" id="{A83FB2DB-3BFA-413F-B428-DAEEBE14A8B9}"/>
                </a:ext>
              </a:extLst>
            </p:cNvPr>
            <p:cNvSpPr/>
            <p:nvPr/>
          </p:nvSpPr>
          <p:spPr>
            <a:xfrm>
              <a:off x="10070664" y="415082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3" name="Straight Arrow Connector 92">
              <a:extLst>
                <a:ext uri="{FF2B5EF4-FFF2-40B4-BE49-F238E27FC236}">
                  <a16:creationId xmlns:a16="http://schemas.microsoft.com/office/drawing/2014/main" id="{F6093468-120A-4447-A9B0-8C122EF17BE5}"/>
                </a:ext>
              </a:extLst>
            </p:cNvPr>
            <p:cNvCxnSpPr>
              <a:cxnSpLocks/>
              <a:endCxn id="91" idx="1"/>
            </p:cNvCxnSpPr>
            <p:nvPr/>
          </p:nvCxnSpPr>
          <p:spPr>
            <a:xfrm>
              <a:off x="9537625" y="36486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4C6B8AF-81E7-4E91-A852-C3360629C406}"/>
                </a:ext>
              </a:extLst>
            </p:cNvPr>
            <p:cNvCxnSpPr>
              <a:cxnSpLocks/>
              <a:endCxn id="91" idx="7"/>
            </p:cNvCxnSpPr>
            <p:nvPr/>
          </p:nvCxnSpPr>
          <p:spPr>
            <a:xfrm flipH="1">
              <a:off x="9945702" y="36531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806D61E-1673-41CF-B276-039A2E1D2F27}"/>
                </a:ext>
              </a:extLst>
            </p:cNvPr>
            <p:cNvCxnSpPr>
              <a:cxnSpLocks/>
              <a:endCxn id="91" idx="3"/>
            </p:cNvCxnSpPr>
            <p:nvPr/>
          </p:nvCxnSpPr>
          <p:spPr>
            <a:xfrm flipV="1">
              <a:off x="9537625" y="40282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6151701-29DB-49DC-868F-837BBE51BCD5}"/>
                </a:ext>
              </a:extLst>
            </p:cNvPr>
            <p:cNvCxnSpPr>
              <a:cxnSpLocks/>
              <a:stCxn id="91" idx="5"/>
              <a:endCxn id="92" idx="1"/>
            </p:cNvCxnSpPr>
            <p:nvPr/>
          </p:nvCxnSpPr>
          <p:spPr>
            <a:xfrm>
              <a:off x="9945702" y="40282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937772C3-66D3-4033-B2D5-A9EF23FA9072}"/>
                </a:ext>
              </a:extLst>
            </p:cNvPr>
            <p:cNvCxnSpPr>
              <a:cxnSpLocks/>
              <a:endCxn id="92" idx="2"/>
            </p:cNvCxnSpPr>
            <p:nvPr/>
          </p:nvCxnSpPr>
          <p:spPr>
            <a:xfrm>
              <a:off x="9558795" y="422309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DA428FD8-6329-455A-9485-EF1AC6AC35A2}"/>
                </a:ext>
              </a:extLst>
            </p:cNvPr>
            <p:cNvCxnSpPr>
              <a:cxnSpLocks/>
              <a:stCxn id="92" idx="0"/>
            </p:cNvCxnSpPr>
            <p:nvPr/>
          </p:nvCxnSpPr>
          <p:spPr>
            <a:xfrm flipH="1" flipV="1">
              <a:off x="10139791" y="367431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24CA7A0A-FF3B-4CFF-9991-AA852E3F9E17}"/>
                </a:ext>
              </a:extLst>
            </p:cNvPr>
            <p:cNvSpPr/>
            <p:nvPr/>
          </p:nvSpPr>
          <p:spPr>
            <a:xfrm>
              <a:off x="10264838" y="369519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a:extLst>
                <a:ext uri="{FF2B5EF4-FFF2-40B4-BE49-F238E27FC236}">
                  <a16:creationId xmlns:a16="http://schemas.microsoft.com/office/drawing/2014/main" id="{67D7A4BB-66D2-4B72-A963-7C9801BB024C}"/>
                </a:ext>
              </a:extLst>
            </p:cNvPr>
            <p:cNvSpPr/>
            <p:nvPr/>
          </p:nvSpPr>
          <p:spPr>
            <a:xfrm>
              <a:off x="10723934" y="41518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1" name="Straight Arrow Connector 100">
              <a:extLst>
                <a:ext uri="{FF2B5EF4-FFF2-40B4-BE49-F238E27FC236}">
                  <a16:creationId xmlns:a16="http://schemas.microsoft.com/office/drawing/2014/main" id="{7AADB42B-3C37-405E-80F3-17BA9ACC069B}"/>
                </a:ext>
              </a:extLst>
            </p:cNvPr>
            <p:cNvCxnSpPr>
              <a:cxnSpLocks/>
              <a:endCxn id="99" idx="1"/>
            </p:cNvCxnSpPr>
            <p:nvPr/>
          </p:nvCxnSpPr>
          <p:spPr>
            <a:xfrm>
              <a:off x="10190897" y="364968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FEBF03A5-631B-4716-95F4-9429BCEC5DE5}"/>
                </a:ext>
              </a:extLst>
            </p:cNvPr>
            <p:cNvCxnSpPr>
              <a:cxnSpLocks/>
              <a:endCxn id="99" idx="7"/>
            </p:cNvCxnSpPr>
            <p:nvPr/>
          </p:nvCxnSpPr>
          <p:spPr>
            <a:xfrm flipH="1">
              <a:off x="10598972" y="365421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798F924-BCFB-46E1-ABFD-FA4B0FFB81AE}"/>
                </a:ext>
              </a:extLst>
            </p:cNvPr>
            <p:cNvCxnSpPr>
              <a:cxnSpLocks/>
              <a:endCxn id="99" idx="3"/>
            </p:cNvCxnSpPr>
            <p:nvPr/>
          </p:nvCxnSpPr>
          <p:spPr>
            <a:xfrm flipV="1">
              <a:off x="10190897" y="402932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69AA5D1-C0A7-4511-ADE5-35A202A9307F}"/>
                </a:ext>
              </a:extLst>
            </p:cNvPr>
            <p:cNvCxnSpPr>
              <a:cxnSpLocks/>
              <a:stCxn id="99" idx="5"/>
              <a:endCxn id="100" idx="1"/>
            </p:cNvCxnSpPr>
            <p:nvPr/>
          </p:nvCxnSpPr>
          <p:spPr>
            <a:xfrm>
              <a:off x="10598972" y="402932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1A48AC9-0C71-4009-962B-8B22060EA307}"/>
                </a:ext>
              </a:extLst>
            </p:cNvPr>
            <p:cNvCxnSpPr>
              <a:cxnSpLocks/>
              <a:endCxn id="100" idx="2"/>
            </p:cNvCxnSpPr>
            <p:nvPr/>
          </p:nvCxnSpPr>
          <p:spPr>
            <a:xfrm>
              <a:off x="10212067" y="422416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CE7DF6B-A1D3-45B3-A57A-2EDB446B903E}"/>
                </a:ext>
              </a:extLst>
            </p:cNvPr>
            <p:cNvCxnSpPr>
              <a:cxnSpLocks/>
              <a:stCxn id="100" idx="0"/>
            </p:cNvCxnSpPr>
            <p:nvPr/>
          </p:nvCxnSpPr>
          <p:spPr>
            <a:xfrm flipH="1" flipV="1">
              <a:off x="10793061" y="367538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87DD3140-3AFD-41BB-973A-030AD7DBC5CA}"/>
                </a:ext>
              </a:extLst>
            </p:cNvPr>
            <p:cNvSpPr/>
            <p:nvPr/>
          </p:nvSpPr>
          <p:spPr>
            <a:xfrm>
              <a:off x="8955148" y="431783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Oval 107">
              <a:extLst>
                <a:ext uri="{FF2B5EF4-FFF2-40B4-BE49-F238E27FC236}">
                  <a16:creationId xmlns:a16="http://schemas.microsoft.com/office/drawing/2014/main" id="{DA89770E-8AE3-4F80-95D5-D75AD7C95E19}"/>
                </a:ext>
              </a:extLst>
            </p:cNvPr>
            <p:cNvSpPr/>
            <p:nvPr/>
          </p:nvSpPr>
          <p:spPr>
            <a:xfrm>
              <a:off x="8757828"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Oval 108">
              <a:extLst>
                <a:ext uri="{FF2B5EF4-FFF2-40B4-BE49-F238E27FC236}">
                  <a16:creationId xmlns:a16="http://schemas.microsoft.com/office/drawing/2014/main" id="{AD3BA641-17E7-42EC-B84C-61F8242EB365}"/>
                </a:ext>
              </a:extLst>
            </p:cNvPr>
            <p:cNvSpPr/>
            <p:nvPr/>
          </p:nvSpPr>
          <p:spPr>
            <a:xfrm>
              <a:off x="9414246"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0" name="Straight Arrow Connector 109">
              <a:extLst>
                <a:ext uri="{FF2B5EF4-FFF2-40B4-BE49-F238E27FC236}">
                  <a16:creationId xmlns:a16="http://schemas.microsoft.com/office/drawing/2014/main" id="{2F74B34E-058B-4E17-8155-58AC5EAEB692}"/>
                </a:ext>
              </a:extLst>
            </p:cNvPr>
            <p:cNvCxnSpPr>
              <a:cxnSpLocks/>
              <a:endCxn id="107" idx="1"/>
            </p:cNvCxnSpPr>
            <p:nvPr/>
          </p:nvCxnSpPr>
          <p:spPr>
            <a:xfrm>
              <a:off x="8881209"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87D773E-1ED2-413C-AA03-797DD0414C7A}"/>
                </a:ext>
              </a:extLst>
            </p:cNvPr>
            <p:cNvCxnSpPr>
              <a:cxnSpLocks/>
              <a:endCxn id="107" idx="7"/>
            </p:cNvCxnSpPr>
            <p:nvPr/>
          </p:nvCxnSpPr>
          <p:spPr>
            <a:xfrm flipH="1">
              <a:off x="9289284"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6CABCD5-3290-40F7-BF7E-648E6AEE8C0C}"/>
                </a:ext>
              </a:extLst>
            </p:cNvPr>
            <p:cNvCxnSpPr>
              <a:cxnSpLocks/>
              <a:stCxn id="108" idx="7"/>
              <a:endCxn id="107" idx="3"/>
            </p:cNvCxnSpPr>
            <p:nvPr/>
          </p:nvCxnSpPr>
          <p:spPr>
            <a:xfrm flipV="1">
              <a:off x="8881209"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0099639E-E27A-4095-AAC4-B9C7DD90BD20}"/>
                </a:ext>
              </a:extLst>
            </p:cNvPr>
            <p:cNvCxnSpPr>
              <a:cxnSpLocks/>
              <a:stCxn id="107" idx="5"/>
              <a:endCxn id="109" idx="1"/>
            </p:cNvCxnSpPr>
            <p:nvPr/>
          </p:nvCxnSpPr>
          <p:spPr>
            <a:xfrm>
              <a:off x="9289284"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4B78FB67-D0FE-4FCB-8E35-A405131EBF71}"/>
                </a:ext>
              </a:extLst>
            </p:cNvPr>
            <p:cNvCxnSpPr>
              <a:cxnSpLocks/>
              <a:stCxn id="108" idx="6"/>
              <a:endCxn id="109" idx="2"/>
            </p:cNvCxnSpPr>
            <p:nvPr/>
          </p:nvCxnSpPr>
          <p:spPr>
            <a:xfrm>
              <a:off x="8902379"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4ED5D2D6-BCC5-4ECF-8CB6-DDA986048318}"/>
                </a:ext>
              </a:extLst>
            </p:cNvPr>
            <p:cNvCxnSpPr>
              <a:cxnSpLocks/>
              <a:endCxn id="108" idx="0"/>
            </p:cNvCxnSpPr>
            <p:nvPr/>
          </p:nvCxnSpPr>
          <p:spPr>
            <a:xfrm>
              <a:off x="8830104"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5DA2F27-7870-4BDC-BC06-F12AA063E466}"/>
                </a:ext>
              </a:extLst>
            </p:cNvPr>
            <p:cNvCxnSpPr>
              <a:cxnSpLocks/>
              <a:stCxn id="109" idx="0"/>
            </p:cNvCxnSpPr>
            <p:nvPr/>
          </p:nvCxnSpPr>
          <p:spPr>
            <a:xfrm flipH="1" flipV="1">
              <a:off x="9483374" y="4298018"/>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60154971-3137-4EE7-9DF3-508190D60524}"/>
                </a:ext>
              </a:extLst>
            </p:cNvPr>
            <p:cNvSpPr/>
            <p:nvPr/>
          </p:nvSpPr>
          <p:spPr>
            <a:xfrm>
              <a:off x="9608420" y="432399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Oval 117">
              <a:extLst>
                <a:ext uri="{FF2B5EF4-FFF2-40B4-BE49-F238E27FC236}">
                  <a16:creationId xmlns:a16="http://schemas.microsoft.com/office/drawing/2014/main" id="{5F683B42-9F1B-4FB2-A27C-D026F708FA9E}"/>
                </a:ext>
              </a:extLst>
            </p:cNvPr>
            <p:cNvSpPr/>
            <p:nvPr/>
          </p:nvSpPr>
          <p:spPr>
            <a:xfrm>
              <a:off x="10067516" y="478069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9" name="Straight Arrow Connector 118">
              <a:extLst>
                <a:ext uri="{FF2B5EF4-FFF2-40B4-BE49-F238E27FC236}">
                  <a16:creationId xmlns:a16="http://schemas.microsoft.com/office/drawing/2014/main" id="{40A0F23E-F333-4A60-85EB-269023D1714F}"/>
                </a:ext>
              </a:extLst>
            </p:cNvPr>
            <p:cNvCxnSpPr>
              <a:cxnSpLocks/>
              <a:endCxn id="117" idx="1"/>
            </p:cNvCxnSpPr>
            <p:nvPr/>
          </p:nvCxnSpPr>
          <p:spPr>
            <a:xfrm>
              <a:off x="9534479" y="427848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3A08B5FC-2C35-498E-BB2E-719F11DAA613}"/>
                </a:ext>
              </a:extLst>
            </p:cNvPr>
            <p:cNvCxnSpPr>
              <a:cxnSpLocks/>
              <a:endCxn id="117" idx="7"/>
            </p:cNvCxnSpPr>
            <p:nvPr/>
          </p:nvCxnSpPr>
          <p:spPr>
            <a:xfrm flipH="1">
              <a:off x="9942554" y="428301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8BB37840-0CE7-4BF1-9809-57E96AA748E0}"/>
                </a:ext>
              </a:extLst>
            </p:cNvPr>
            <p:cNvCxnSpPr>
              <a:cxnSpLocks/>
              <a:endCxn id="117" idx="3"/>
            </p:cNvCxnSpPr>
            <p:nvPr/>
          </p:nvCxnSpPr>
          <p:spPr>
            <a:xfrm flipV="1">
              <a:off x="9534479" y="465813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CBEE5164-3AA4-444E-ACE6-AB31BDF540D0}"/>
                </a:ext>
              </a:extLst>
            </p:cNvPr>
            <p:cNvCxnSpPr>
              <a:cxnSpLocks/>
              <a:stCxn id="117" idx="5"/>
              <a:endCxn id="118" idx="1"/>
            </p:cNvCxnSpPr>
            <p:nvPr/>
          </p:nvCxnSpPr>
          <p:spPr>
            <a:xfrm>
              <a:off x="9942554" y="465813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4880D99D-A58F-417E-B7CA-B7751099536C}"/>
                </a:ext>
              </a:extLst>
            </p:cNvPr>
            <p:cNvCxnSpPr>
              <a:cxnSpLocks/>
              <a:endCxn id="118" idx="2"/>
            </p:cNvCxnSpPr>
            <p:nvPr/>
          </p:nvCxnSpPr>
          <p:spPr>
            <a:xfrm>
              <a:off x="9555649" y="485297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0D5A93DA-3501-4F44-9533-EB63D122727C}"/>
                </a:ext>
              </a:extLst>
            </p:cNvPr>
            <p:cNvCxnSpPr>
              <a:cxnSpLocks/>
              <a:stCxn id="118" idx="0"/>
            </p:cNvCxnSpPr>
            <p:nvPr/>
          </p:nvCxnSpPr>
          <p:spPr>
            <a:xfrm flipH="1" flipV="1">
              <a:off x="10136645" y="430418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C26D2680-B5A4-4B54-8290-9B79AFF8A149}"/>
                </a:ext>
              </a:extLst>
            </p:cNvPr>
            <p:cNvSpPr/>
            <p:nvPr/>
          </p:nvSpPr>
          <p:spPr>
            <a:xfrm>
              <a:off x="10261690" y="432506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Oval 125">
              <a:extLst>
                <a:ext uri="{FF2B5EF4-FFF2-40B4-BE49-F238E27FC236}">
                  <a16:creationId xmlns:a16="http://schemas.microsoft.com/office/drawing/2014/main" id="{B840C108-8556-4F01-94F1-779B4996BDA3}"/>
                </a:ext>
              </a:extLst>
            </p:cNvPr>
            <p:cNvSpPr/>
            <p:nvPr/>
          </p:nvSpPr>
          <p:spPr>
            <a:xfrm>
              <a:off x="10720787" y="478176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7" name="Straight Arrow Connector 126">
              <a:extLst>
                <a:ext uri="{FF2B5EF4-FFF2-40B4-BE49-F238E27FC236}">
                  <a16:creationId xmlns:a16="http://schemas.microsoft.com/office/drawing/2014/main" id="{B69A916E-3388-4727-9897-4CA4D5994775}"/>
                </a:ext>
              </a:extLst>
            </p:cNvPr>
            <p:cNvCxnSpPr>
              <a:cxnSpLocks/>
              <a:endCxn id="125" idx="1"/>
            </p:cNvCxnSpPr>
            <p:nvPr/>
          </p:nvCxnSpPr>
          <p:spPr>
            <a:xfrm>
              <a:off x="10187749" y="427955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1A0688CE-3C94-4100-B75B-3342504A2241}"/>
                </a:ext>
              </a:extLst>
            </p:cNvPr>
            <p:cNvCxnSpPr>
              <a:cxnSpLocks/>
              <a:endCxn id="125" idx="7"/>
            </p:cNvCxnSpPr>
            <p:nvPr/>
          </p:nvCxnSpPr>
          <p:spPr>
            <a:xfrm flipH="1">
              <a:off x="10595826" y="428408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2FC190D-2C28-4544-A5BA-1756F1FCF880}"/>
                </a:ext>
              </a:extLst>
            </p:cNvPr>
            <p:cNvCxnSpPr>
              <a:cxnSpLocks/>
              <a:endCxn id="125" idx="3"/>
            </p:cNvCxnSpPr>
            <p:nvPr/>
          </p:nvCxnSpPr>
          <p:spPr>
            <a:xfrm flipV="1">
              <a:off x="10187749" y="465919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56A20D2D-926C-494D-83E5-C1871EE32763}"/>
                </a:ext>
              </a:extLst>
            </p:cNvPr>
            <p:cNvCxnSpPr>
              <a:cxnSpLocks/>
              <a:stCxn id="125" idx="5"/>
              <a:endCxn id="126" idx="1"/>
            </p:cNvCxnSpPr>
            <p:nvPr/>
          </p:nvCxnSpPr>
          <p:spPr>
            <a:xfrm>
              <a:off x="10595826" y="465919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6FF894EB-DF3A-41DF-8064-26225758DEE9}"/>
                </a:ext>
              </a:extLst>
            </p:cNvPr>
            <p:cNvCxnSpPr>
              <a:cxnSpLocks/>
              <a:endCxn id="126" idx="2"/>
            </p:cNvCxnSpPr>
            <p:nvPr/>
          </p:nvCxnSpPr>
          <p:spPr>
            <a:xfrm>
              <a:off x="10208919" y="485404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18C49F12-320B-455D-9F5B-CF23581E1320}"/>
                </a:ext>
              </a:extLst>
            </p:cNvPr>
            <p:cNvCxnSpPr>
              <a:cxnSpLocks/>
              <a:stCxn id="126" idx="0"/>
            </p:cNvCxnSpPr>
            <p:nvPr/>
          </p:nvCxnSpPr>
          <p:spPr>
            <a:xfrm flipH="1" flipV="1">
              <a:off x="10789915" y="430525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8EAE572-F12C-40C5-AB85-A44B9A25EFB1}"/>
                </a:ext>
              </a:extLst>
            </p:cNvPr>
            <p:cNvCxnSpPr>
              <a:cxnSpLocks/>
            </p:cNvCxnSpPr>
            <p:nvPr/>
          </p:nvCxnSpPr>
          <p:spPr>
            <a:xfrm>
              <a:off x="10789915" y="493148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5B24AB84-34F6-4FAE-BAE4-901A29E7E4D6}"/>
                </a:ext>
              </a:extLst>
            </p:cNvPr>
            <p:cNvCxnSpPr>
              <a:cxnSpLocks/>
            </p:cNvCxnSpPr>
            <p:nvPr/>
          </p:nvCxnSpPr>
          <p:spPr>
            <a:xfrm>
              <a:off x="10142936" y="491983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1714FF8-5C82-4C56-81C9-4E936ABCD563}"/>
                </a:ext>
              </a:extLst>
            </p:cNvPr>
            <p:cNvCxnSpPr>
              <a:cxnSpLocks/>
            </p:cNvCxnSpPr>
            <p:nvPr/>
          </p:nvCxnSpPr>
          <p:spPr>
            <a:xfrm>
              <a:off x="9484946" y="492424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4F2BFE7-2CA6-454B-BD2F-B545BFF824C0}"/>
                </a:ext>
              </a:extLst>
            </p:cNvPr>
            <p:cNvCxnSpPr>
              <a:cxnSpLocks/>
            </p:cNvCxnSpPr>
            <p:nvPr/>
          </p:nvCxnSpPr>
          <p:spPr>
            <a:xfrm>
              <a:off x="8834910"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4225BD27-4845-4DE0-BE8A-94A9E76CC143}"/>
                </a:ext>
              </a:extLst>
            </p:cNvPr>
            <p:cNvSpPr/>
            <p:nvPr/>
          </p:nvSpPr>
          <p:spPr>
            <a:xfrm>
              <a:off x="8075540" y="5116537"/>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Connector: Elbow 137">
              <a:extLst>
                <a:ext uri="{FF2B5EF4-FFF2-40B4-BE49-F238E27FC236}">
                  <a16:creationId xmlns:a16="http://schemas.microsoft.com/office/drawing/2014/main" id="{4EF8BFB3-71EE-447F-913C-F88B531BBA83}"/>
                </a:ext>
              </a:extLst>
            </p:cNvPr>
            <p:cNvCxnSpPr>
              <a:cxnSpLocks/>
              <a:stCxn id="137" idx="3"/>
              <a:endCxn id="47" idx="3"/>
            </p:cNvCxnSpPr>
            <p:nvPr/>
          </p:nvCxnSpPr>
          <p:spPr>
            <a:xfrm flipV="1">
              <a:off x="10841871" y="1827503"/>
              <a:ext cx="493540" cy="3395678"/>
            </a:xfrm>
            <a:prstGeom prst="bentConnector3">
              <a:avLst>
                <a:gd name="adj1" fmla="val 13361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E62C8928-1788-4BF7-AC50-635176F340E7}"/>
                </a:ext>
              </a:extLst>
            </p:cNvPr>
            <p:cNvCxnSpPr>
              <a:cxnSpLocks/>
            </p:cNvCxnSpPr>
            <p:nvPr/>
          </p:nvCxnSpPr>
          <p:spPr>
            <a:xfrm>
              <a:off x="8169284"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B12E1A99-0630-426A-8B04-35903E8A4FBA}"/>
                </a:ext>
              </a:extLst>
            </p:cNvPr>
            <p:cNvSpPr/>
            <p:nvPr/>
          </p:nvSpPr>
          <p:spPr>
            <a:xfrm>
              <a:off x="8295816"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Oval 140">
              <a:extLst>
                <a:ext uri="{FF2B5EF4-FFF2-40B4-BE49-F238E27FC236}">
                  <a16:creationId xmlns:a16="http://schemas.microsoft.com/office/drawing/2014/main" id="{5F251274-A25E-4162-BADD-B54CDFC3BAFA}"/>
                </a:ext>
              </a:extLst>
            </p:cNvPr>
            <p:cNvSpPr/>
            <p:nvPr/>
          </p:nvSpPr>
          <p:spPr>
            <a:xfrm>
              <a:off x="8098496"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Oval 141">
              <a:extLst>
                <a:ext uri="{FF2B5EF4-FFF2-40B4-BE49-F238E27FC236}">
                  <a16:creationId xmlns:a16="http://schemas.microsoft.com/office/drawing/2014/main" id="{420AA2FF-C47C-4179-BDD5-576361170D23}"/>
                </a:ext>
              </a:extLst>
            </p:cNvPr>
            <p:cNvSpPr/>
            <p:nvPr/>
          </p:nvSpPr>
          <p:spPr>
            <a:xfrm>
              <a:off x="8098496"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3" name="Straight Arrow Connector 142">
              <a:extLst>
                <a:ext uri="{FF2B5EF4-FFF2-40B4-BE49-F238E27FC236}">
                  <a16:creationId xmlns:a16="http://schemas.microsoft.com/office/drawing/2014/main" id="{D4A62818-0401-4BD6-A53E-D6C8A643FD30}"/>
                </a:ext>
              </a:extLst>
            </p:cNvPr>
            <p:cNvCxnSpPr>
              <a:cxnSpLocks/>
              <a:stCxn id="141" idx="5"/>
              <a:endCxn id="140" idx="1"/>
            </p:cNvCxnSpPr>
            <p:nvPr/>
          </p:nvCxnSpPr>
          <p:spPr>
            <a:xfrm>
              <a:off x="8221876"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DCE9EA64-713D-4F10-BA26-06C59D916922}"/>
                </a:ext>
              </a:extLst>
            </p:cNvPr>
            <p:cNvCxnSpPr>
              <a:cxnSpLocks/>
              <a:endCxn id="140" idx="7"/>
            </p:cNvCxnSpPr>
            <p:nvPr/>
          </p:nvCxnSpPr>
          <p:spPr>
            <a:xfrm flipH="1">
              <a:off x="8629952"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0B7474C-92EF-4E45-8036-317B74A3106D}"/>
                </a:ext>
              </a:extLst>
            </p:cNvPr>
            <p:cNvCxnSpPr>
              <a:cxnSpLocks/>
              <a:stCxn id="142" idx="7"/>
              <a:endCxn id="140" idx="3"/>
            </p:cNvCxnSpPr>
            <p:nvPr/>
          </p:nvCxnSpPr>
          <p:spPr>
            <a:xfrm flipV="1">
              <a:off x="8221876"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0DF0ED52-1BCA-4CAA-A796-28AA3684833E}"/>
                </a:ext>
              </a:extLst>
            </p:cNvPr>
            <p:cNvCxnSpPr>
              <a:cxnSpLocks/>
              <a:stCxn id="140" idx="5"/>
            </p:cNvCxnSpPr>
            <p:nvPr/>
          </p:nvCxnSpPr>
          <p:spPr>
            <a:xfrm>
              <a:off x="8629952"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639D2C6-D408-4F45-81E5-607E4BCD22D0}"/>
                </a:ext>
              </a:extLst>
            </p:cNvPr>
            <p:cNvCxnSpPr>
              <a:cxnSpLocks/>
              <a:stCxn id="142" idx="6"/>
            </p:cNvCxnSpPr>
            <p:nvPr/>
          </p:nvCxnSpPr>
          <p:spPr>
            <a:xfrm>
              <a:off x="8243045"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A1C7B74D-F834-4492-81AF-F734642F3BDF}"/>
                </a:ext>
              </a:extLst>
            </p:cNvPr>
            <p:cNvCxnSpPr>
              <a:cxnSpLocks/>
              <a:stCxn id="141" idx="4"/>
              <a:endCxn id="142" idx="0"/>
            </p:cNvCxnSpPr>
            <p:nvPr/>
          </p:nvCxnSpPr>
          <p:spPr>
            <a:xfrm>
              <a:off x="8170772"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A6F60E63-0632-470B-94C8-79199C23667A}"/>
                </a:ext>
              </a:extLst>
            </p:cNvPr>
            <p:cNvCxnSpPr>
              <a:cxnSpLocks/>
              <a:stCxn id="141" idx="6"/>
            </p:cNvCxnSpPr>
            <p:nvPr/>
          </p:nvCxnSpPr>
          <p:spPr>
            <a:xfrm>
              <a:off x="8243045"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AF2F9F9F-297A-41F3-AFDF-47E99A986720}"/>
                </a:ext>
              </a:extLst>
            </p:cNvPr>
            <p:cNvSpPr/>
            <p:nvPr/>
          </p:nvSpPr>
          <p:spPr>
            <a:xfrm>
              <a:off x="8292669"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Oval 150">
              <a:extLst>
                <a:ext uri="{FF2B5EF4-FFF2-40B4-BE49-F238E27FC236}">
                  <a16:creationId xmlns:a16="http://schemas.microsoft.com/office/drawing/2014/main" id="{EF4052AD-F5DA-4B9E-837C-10044509500C}"/>
                </a:ext>
              </a:extLst>
            </p:cNvPr>
            <p:cNvSpPr/>
            <p:nvPr/>
          </p:nvSpPr>
          <p:spPr>
            <a:xfrm>
              <a:off x="8095350"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2" name="Straight Arrow Connector 151">
              <a:extLst>
                <a:ext uri="{FF2B5EF4-FFF2-40B4-BE49-F238E27FC236}">
                  <a16:creationId xmlns:a16="http://schemas.microsoft.com/office/drawing/2014/main" id="{193DD9AF-3BA5-45C7-8CE0-BE8EA761C57E}"/>
                </a:ext>
              </a:extLst>
            </p:cNvPr>
            <p:cNvCxnSpPr>
              <a:cxnSpLocks/>
              <a:endCxn id="150" idx="1"/>
            </p:cNvCxnSpPr>
            <p:nvPr/>
          </p:nvCxnSpPr>
          <p:spPr>
            <a:xfrm>
              <a:off x="8218730"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28B64994-570E-496A-8D90-5C9D411F9868}"/>
                </a:ext>
              </a:extLst>
            </p:cNvPr>
            <p:cNvCxnSpPr>
              <a:cxnSpLocks/>
              <a:endCxn id="150" idx="7"/>
            </p:cNvCxnSpPr>
            <p:nvPr/>
          </p:nvCxnSpPr>
          <p:spPr>
            <a:xfrm flipH="1">
              <a:off x="8626805"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871B59B7-2979-4B8E-A406-2EC954CDFC85}"/>
                </a:ext>
              </a:extLst>
            </p:cNvPr>
            <p:cNvCxnSpPr>
              <a:cxnSpLocks/>
              <a:stCxn id="151" idx="7"/>
              <a:endCxn id="150" idx="3"/>
            </p:cNvCxnSpPr>
            <p:nvPr/>
          </p:nvCxnSpPr>
          <p:spPr>
            <a:xfrm flipV="1">
              <a:off x="8218730"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91EA036B-8276-43EF-AADF-F1796BB381FA}"/>
                </a:ext>
              </a:extLst>
            </p:cNvPr>
            <p:cNvCxnSpPr>
              <a:cxnSpLocks/>
              <a:stCxn id="150" idx="5"/>
            </p:cNvCxnSpPr>
            <p:nvPr/>
          </p:nvCxnSpPr>
          <p:spPr>
            <a:xfrm>
              <a:off x="8626805"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145A34D5-4B9F-4AAD-A764-35E8ECE749DA}"/>
                </a:ext>
              </a:extLst>
            </p:cNvPr>
            <p:cNvCxnSpPr>
              <a:cxnSpLocks/>
              <a:stCxn id="151" idx="6"/>
            </p:cNvCxnSpPr>
            <p:nvPr/>
          </p:nvCxnSpPr>
          <p:spPr>
            <a:xfrm>
              <a:off x="8239899"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05EE8E2-15EA-413A-9DA1-819195B12EFE}"/>
                </a:ext>
              </a:extLst>
            </p:cNvPr>
            <p:cNvCxnSpPr>
              <a:cxnSpLocks/>
              <a:endCxn id="151" idx="0"/>
            </p:cNvCxnSpPr>
            <p:nvPr/>
          </p:nvCxnSpPr>
          <p:spPr>
            <a:xfrm>
              <a:off x="8167623"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0D57AADB-EF6E-4EEF-8217-91D206F2649D}"/>
                </a:ext>
              </a:extLst>
            </p:cNvPr>
            <p:cNvSpPr/>
            <p:nvPr/>
          </p:nvSpPr>
          <p:spPr>
            <a:xfrm>
              <a:off x="8289522" y="4317830"/>
              <a:ext cx="391464" cy="391464"/>
            </a:xfrm>
            <a:prstGeom prst="ellipse">
              <a:avLst/>
            </a:prstGeom>
            <a:solidFill>
              <a:srgbClr val="BC8FD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83D6B9DF-EE7D-471B-AECE-AA710DACFFE4}"/>
                </a:ext>
              </a:extLst>
            </p:cNvPr>
            <p:cNvSpPr/>
            <p:nvPr/>
          </p:nvSpPr>
          <p:spPr>
            <a:xfrm>
              <a:off x="8092202"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0" name="Straight Arrow Connector 159">
              <a:extLst>
                <a:ext uri="{FF2B5EF4-FFF2-40B4-BE49-F238E27FC236}">
                  <a16:creationId xmlns:a16="http://schemas.microsoft.com/office/drawing/2014/main" id="{C80947AF-D301-4564-81E3-182EFE22B886}"/>
                </a:ext>
              </a:extLst>
            </p:cNvPr>
            <p:cNvCxnSpPr>
              <a:cxnSpLocks/>
              <a:endCxn id="158" idx="1"/>
            </p:cNvCxnSpPr>
            <p:nvPr/>
          </p:nvCxnSpPr>
          <p:spPr>
            <a:xfrm>
              <a:off x="8215582"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6EBC2F01-0657-4B0E-A474-544861B686D2}"/>
                </a:ext>
              </a:extLst>
            </p:cNvPr>
            <p:cNvCxnSpPr>
              <a:cxnSpLocks/>
              <a:endCxn id="158" idx="7"/>
            </p:cNvCxnSpPr>
            <p:nvPr/>
          </p:nvCxnSpPr>
          <p:spPr>
            <a:xfrm flipH="1">
              <a:off x="8623658"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F34661C0-3A97-40D9-A1B7-C0FFD4496CE1}"/>
                </a:ext>
              </a:extLst>
            </p:cNvPr>
            <p:cNvCxnSpPr>
              <a:cxnSpLocks/>
              <a:stCxn id="159" idx="7"/>
              <a:endCxn id="158" idx="3"/>
            </p:cNvCxnSpPr>
            <p:nvPr/>
          </p:nvCxnSpPr>
          <p:spPr>
            <a:xfrm flipV="1">
              <a:off x="8215582"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64C58328-8C44-4250-945C-16754B56D006}"/>
                </a:ext>
              </a:extLst>
            </p:cNvPr>
            <p:cNvCxnSpPr>
              <a:cxnSpLocks/>
              <a:stCxn id="158" idx="5"/>
            </p:cNvCxnSpPr>
            <p:nvPr/>
          </p:nvCxnSpPr>
          <p:spPr>
            <a:xfrm>
              <a:off x="8623658"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7FA3FED6-5986-401B-B5F4-DF8C5DA77218}"/>
                </a:ext>
              </a:extLst>
            </p:cNvPr>
            <p:cNvCxnSpPr>
              <a:cxnSpLocks/>
              <a:stCxn id="159" idx="6"/>
            </p:cNvCxnSpPr>
            <p:nvPr/>
          </p:nvCxnSpPr>
          <p:spPr>
            <a:xfrm>
              <a:off x="8236751"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4B4ED86C-F2BE-4876-B49E-3B21F6ABF6A4}"/>
                </a:ext>
              </a:extLst>
            </p:cNvPr>
            <p:cNvCxnSpPr>
              <a:cxnSpLocks/>
              <a:endCxn id="159" idx="0"/>
            </p:cNvCxnSpPr>
            <p:nvPr/>
          </p:nvCxnSpPr>
          <p:spPr>
            <a:xfrm>
              <a:off x="8164477"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0854B0F4-C8E1-4AC7-8047-0F06167ABAF8}"/>
                </a:ext>
              </a:extLst>
            </p:cNvPr>
            <p:cNvCxnSpPr>
              <a:cxnSpLocks/>
            </p:cNvCxnSpPr>
            <p:nvPr/>
          </p:nvCxnSpPr>
          <p:spPr>
            <a:xfrm>
              <a:off x="8169284"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910ED9DD-26DB-400A-A947-5697C396F37F}"/>
                </a:ext>
              </a:extLst>
            </p:cNvPr>
            <p:cNvSpPr/>
            <p:nvPr/>
          </p:nvSpPr>
          <p:spPr>
            <a:xfrm>
              <a:off x="8075538" y="2519438"/>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FCE86CF6-6892-4EFF-84DE-53054F2638AE}"/>
                </a:ext>
              </a:extLst>
            </p:cNvPr>
            <p:cNvSpPr/>
            <p:nvPr/>
          </p:nvSpPr>
          <p:spPr>
            <a:xfrm>
              <a:off x="9990195" y="1539635"/>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Mem. Controller</a:t>
              </a:r>
              <a:endParaRPr lang="en-US" sz="2000">
                <a:solidFill>
                  <a:schemeClr val="tx1"/>
                </a:solidFill>
              </a:endParaRPr>
            </a:p>
          </p:txBody>
        </p:sp>
        <p:cxnSp>
          <p:nvCxnSpPr>
            <p:cNvPr id="169" name="Straight Arrow Connector 168">
              <a:extLst>
                <a:ext uri="{FF2B5EF4-FFF2-40B4-BE49-F238E27FC236}">
                  <a16:creationId xmlns:a16="http://schemas.microsoft.com/office/drawing/2014/main" id="{2BE425A1-2CA3-4D5A-A4EA-ED05B5D509F5}"/>
                </a:ext>
              </a:extLst>
            </p:cNvPr>
            <p:cNvCxnSpPr>
              <a:cxnSpLocks/>
            </p:cNvCxnSpPr>
            <p:nvPr/>
          </p:nvCxnSpPr>
          <p:spPr>
            <a:xfrm>
              <a:off x="8549856"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9B27FE83-5648-4238-82B6-D1D2F0F56346}"/>
                </a:ext>
              </a:extLst>
            </p:cNvPr>
            <p:cNvCxnSpPr>
              <a:cxnSpLocks/>
            </p:cNvCxnSpPr>
            <p:nvPr/>
          </p:nvCxnSpPr>
          <p:spPr>
            <a:xfrm>
              <a:off x="905741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6D696474-44B0-4818-B6FB-CD46D254AA53}"/>
                </a:ext>
              </a:extLst>
            </p:cNvPr>
            <p:cNvCxnSpPr>
              <a:cxnSpLocks/>
            </p:cNvCxnSpPr>
            <p:nvPr/>
          </p:nvCxnSpPr>
          <p:spPr>
            <a:xfrm>
              <a:off x="9589388"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313AF4E2-C496-4E4F-B7B0-85DAA2507439}"/>
                </a:ext>
              </a:extLst>
            </p:cNvPr>
            <p:cNvCxnSpPr>
              <a:cxnSpLocks/>
            </p:cNvCxnSpPr>
            <p:nvPr/>
          </p:nvCxnSpPr>
          <p:spPr>
            <a:xfrm>
              <a:off x="10049565"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33554768-CFE2-46AA-ACB0-269BF4895B7F}"/>
                </a:ext>
              </a:extLst>
            </p:cNvPr>
            <p:cNvCxnSpPr>
              <a:cxnSpLocks/>
            </p:cNvCxnSpPr>
            <p:nvPr/>
          </p:nvCxnSpPr>
          <p:spPr>
            <a:xfrm>
              <a:off x="1049776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2F0F7DEE-964B-41CB-87DA-5B7E5CC02EDB}"/>
                </a:ext>
              </a:extLst>
            </p:cNvPr>
            <p:cNvCxnSpPr>
              <a:cxnSpLocks/>
              <a:stCxn id="46" idx="2"/>
              <a:endCxn id="168" idx="0"/>
            </p:cNvCxnSpPr>
            <p:nvPr/>
          </p:nvCxnSpPr>
          <p:spPr>
            <a:xfrm>
              <a:off x="10617464" y="999660"/>
              <a:ext cx="7455" cy="5399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6" name="Connector: Elbow 175">
              <a:extLst>
                <a:ext uri="{FF2B5EF4-FFF2-40B4-BE49-F238E27FC236}">
                  <a16:creationId xmlns:a16="http://schemas.microsoft.com/office/drawing/2014/main" id="{F0BF7E44-78D0-4F91-8607-BCB5D573D450}"/>
                </a:ext>
              </a:extLst>
            </p:cNvPr>
            <p:cNvCxnSpPr>
              <a:cxnSpLocks/>
              <a:stCxn id="46" idx="3"/>
            </p:cNvCxnSpPr>
            <p:nvPr/>
          </p:nvCxnSpPr>
          <p:spPr>
            <a:xfrm>
              <a:off x="11239652" y="590679"/>
              <a:ext cx="342570" cy="2809048"/>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77B70304-8019-469A-869F-0AE76DBDFB50}"/>
                </a:ext>
              </a:extLst>
            </p:cNvPr>
            <p:cNvSpPr/>
            <p:nvPr/>
          </p:nvSpPr>
          <p:spPr>
            <a:xfrm rot="16200000">
              <a:off x="11020636" y="3761682"/>
              <a:ext cx="1003007" cy="2821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Rec Bus</a:t>
              </a:r>
              <a:endParaRPr lang="en-US" sz="1200">
                <a:solidFill>
                  <a:schemeClr val="tx1"/>
                </a:solidFill>
              </a:endParaRPr>
            </a:p>
          </p:txBody>
        </p:sp>
        <p:cxnSp>
          <p:nvCxnSpPr>
            <p:cNvPr id="178" name="Connector: Elbow 177">
              <a:extLst>
                <a:ext uri="{FF2B5EF4-FFF2-40B4-BE49-F238E27FC236}">
                  <a16:creationId xmlns:a16="http://schemas.microsoft.com/office/drawing/2014/main" id="{83FC2E73-B084-412D-A569-18F806F4235B}"/>
                </a:ext>
              </a:extLst>
            </p:cNvPr>
            <p:cNvCxnSpPr>
              <a:cxnSpLocks/>
              <a:endCxn id="167" idx="3"/>
            </p:cNvCxnSpPr>
            <p:nvPr/>
          </p:nvCxnSpPr>
          <p:spPr>
            <a:xfrm rot="16200000" flipV="1">
              <a:off x="10748158" y="2719795"/>
              <a:ext cx="773644" cy="586219"/>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6" name="TextBox 185">
            <a:extLst>
              <a:ext uri="{FF2B5EF4-FFF2-40B4-BE49-F238E27FC236}">
                <a16:creationId xmlns:a16="http://schemas.microsoft.com/office/drawing/2014/main" id="{9679DE20-A737-487D-B4F2-D23BCC28DC6A}"/>
              </a:ext>
            </a:extLst>
          </p:cNvPr>
          <p:cNvSpPr txBox="1"/>
          <p:nvPr/>
        </p:nvSpPr>
        <p:spPr>
          <a:xfrm>
            <a:off x="107870" y="4620396"/>
            <a:ext cx="3415418" cy="954107"/>
          </a:xfrm>
          <a:prstGeom prst="rect">
            <a:avLst/>
          </a:prstGeom>
          <a:noFill/>
        </p:spPr>
        <p:txBody>
          <a:bodyPr wrap="square" rtlCol="0">
            <a:spAutoFit/>
          </a:bodyPr>
          <a:lstStyle/>
          <a:p>
            <a:pPr algn="ctr"/>
            <a:r>
              <a:rPr lang="en-US" sz="2800" b="1"/>
              <a:t>(a) Data Dependence Graph</a:t>
            </a:r>
          </a:p>
        </p:txBody>
      </p:sp>
      <p:grpSp>
        <p:nvGrpSpPr>
          <p:cNvPr id="219" name="Group 218">
            <a:extLst>
              <a:ext uri="{FF2B5EF4-FFF2-40B4-BE49-F238E27FC236}">
                <a16:creationId xmlns:a16="http://schemas.microsoft.com/office/drawing/2014/main" id="{2EC0D7F0-9A4E-4477-A1B8-F9F93A13F9B9}"/>
              </a:ext>
            </a:extLst>
          </p:cNvPr>
          <p:cNvGrpSpPr/>
          <p:nvPr/>
        </p:nvGrpSpPr>
        <p:grpSpPr>
          <a:xfrm>
            <a:off x="3754121" y="2232582"/>
            <a:ext cx="4057891" cy="3467978"/>
            <a:chOff x="3511052" y="1116652"/>
            <a:chExt cx="4057891" cy="3467978"/>
          </a:xfrm>
        </p:grpSpPr>
        <p:sp>
          <p:nvSpPr>
            <p:cNvPr id="5" name="TextBox 4">
              <a:extLst>
                <a:ext uri="{FF2B5EF4-FFF2-40B4-BE49-F238E27FC236}">
                  <a16:creationId xmlns:a16="http://schemas.microsoft.com/office/drawing/2014/main" id="{53231F82-3876-4E93-9A89-E966AD6E32C9}"/>
                </a:ext>
              </a:extLst>
            </p:cNvPr>
            <p:cNvSpPr txBox="1"/>
            <p:nvPr/>
          </p:nvSpPr>
          <p:spPr>
            <a:xfrm>
              <a:off x="3511052" y="1116652"/>
              <a:ext cx="4057891" cy="2308324"/>
            </a:xfrm>
            <a:prstGeom prst="rect">
              <a:avLst/>
            </a:prstGeom>
            <a:noFill/>
            <a:ln>
              <a:solidFill>
                <a:schemeClr val="tx1"/>
              </a:solidFill>
            </a:ln>
          </p:spPr>
          <p:txBody>
            <a:bodyPr wrap="square" rtlCol="0">
              <a:spAutoFit/>
            </a:bodyPr>
            <a:lstStyle/>
            <a:p>
              <a:r>
                <a:rPr lang="en-US" sz="2400">
                  <a:solidFill>
                    <a:schemeClr val="accent6">
                      <a:lumMod val="75000"/>
                    </a:schemeClr>
                  </a:solidFill>
                  <a:latin typeface="Courier New" panose="02070309020205020404" pitchFamily="49" charset="0"/>
                  <a:cs typeface="Courier New" panose="02070309020205020404" pitchFamily="49" charset="0"/>
                </a:rPr>
                <a:t># Dataflow Graph</a:t>
              </a:r>
            </a:p>
            <a:p>
              <a:r>
                <a:rPr lang="en-US" sz="2400">
                  <a:solidFill>
                    <a:schemeClr val="accent6">
                      <a:lumMod val="75000"/>
                    </a:schemeClr>
                  </a:solidFill>
                  <a:latin typeface="Courier New" panose="02070309020205020404" pitchFamily="49" charset="0"/>
                  <a:cs typeface="Courier New" panose="02070309020205020404" pitchFamily="49" charset="0"/>
                </a:rPr>
                <a:t># </a:t>
              </a:r>
              <a:r>
                <a:rPr lang="en-US" sz="2400" err="1">
                  <a:solidFill>
                    <a:schemeClr val="accent6">
                      <a:lumMod val="75000"/>
                    </a:schemeClr>
                  </a:solidFill>
                  <a:latin typeface="Courier New" panose="02070309020205020404" pitchFamily="49" charset="0"/>
                  <a:cs typeface="Courier New" panose="02070309020205020404" pitchFamily="49" charset="0"/>
                </a:rPr>
                <a:t>compute.dfg</a:t>
              </a:r>
              <a:endParaRPr lang="en-US" sz="2400">
                <a:solidFill>
                  <a:schemeClr val="accent6">
                    <a:lumMod val="75000"/>
                  </a:schemeClr>
                </a:solidFill>
                <a:latin typeface="Courier New" panose="02070309020205020404" pitchFamily="49" charset="0"/>
                <a:cs typeface="Courier New" panose="02070309020205020404" pitchFamily="49" charset="0"/>
              </a:endParaRPr>
            </a:p>
            <a:p>
              <a:r>
                <a:rPr lang="en-US" sz="2400">
                  <a:latin typeface="Courier New" panose="02070309020205020404" pitchFamily="49" charset="0"/>
                  <a:cs typeface="Courier New" panose="02070309020205020404" pitchFamily="49" charset="0"/>
                </a:rPr>
                <a:t>Input: A</a:t>
              </a:r>
            </a:p>
            <a:p>
              <a:r>
                <a:rPr lang="en-US" sz="2400">
                  <a:latin typeface="Courier New" panose="02070309020205020404" pitchFamily="49" charset="0"/>
                  <a:cs typeface="Courier New" panose="02070309020205020404" pitchFamily="49" charset="0"/>
                </a:rPr>
                <a:t>Input: B</a:t>
              </a:r>
              <a:br>
                <a:rPr lang="en-US" sz="2400">
                  <a:latin typeface="Courier New" panose="02070309020205020404" pitchFamily="49" charset="0"/>
                  <a:cs typeface="Courier New" panose="02070309020205020404" pitchFamily="49" charset="0"/>
                </a:rPr>
              </a:br>
              <a:r>
                <a:rPr lang="en-US" sz="2400">
                  <a:latin typeface="Courier New" panose="02070309020205020404" pitchFamily="49" charset="0"/>
                  <a:cs typeface="Courier New" panose="02070309020205020404" pitchFamily="49" charset="0"/>
                </a:rPr>
                <a:t>C = Add64(A, B)</a:t>
              </a:r>
            </a:p>
            <a:p>
              <a:r>
                <a:rPr lang="en-US" sz="2400">
                  <a:latin typeface="Courier New" panose="02070309020205020404" pitchFamily="49" charset="0"/>
                  <a:cs typeface="Courier New" panose="02070309020205020404" pitchFamily="49" charset="0"/>
                </a:rPr>
                <a:t>Output: C</a:t>
              </a:r>
            </a:p>
          </p:txBody>
        </p:sp>
        <p:sp>
          <p:nvSpPr>
            <p:cNvPr id="188" name="TextBox 187">
              <a:extLst>
                <a:ext uri="{FF2B5EF4-FFF2-40B4-BE49-F238E27FC236}">
                  <a16:creationId xmlns:a16="http://schemas.microsoft.com/office/drawing/2014/main" id="{71F90111-3893-47EA-9EFE-36B2C71452AD}"/>
                </a:ext>
              </a:extLst>
            </p:cNvPr>
            <p:cNvSpPr txBox="1"/>
            <p:nvPr/>
          </p:nvSpPr>
          <p:spPr>
            <a:xfrm>
              <a:off x="3639152" y="3630523"/>
              <a:ext cx="3721168" cy="954107"/>
            </a:xfrm>
            <a:prstGeom prst="rect">
              <a:avLst/>
            </a:prstGeom>
            <a:noFill/>
          </p:spPr>
          <p:txBody>
            <a:bodyPr wrap="square" rtlCol="0">
              <a:spAutoFit/>
            </a:bodyPr>
            <a:lstStyle/>
            <a:p>
              <a:pPr algn="ctr"/>
              <a:r>
                <a:rPr lang="en-US" sz="2800" b="1"/>
                <a:t>(b) Data Dependence Graph (text format)</a:t>
              </a:r>
            </a:p>
          </p:txBody>
        </p:sp>
      </p:grpSp>
      <p:grpSp>
        <p:nvGrpSpPr>
          <p:cNvPr id="187" name="Group 186">
            <a:extLst>
              <a:ext uri="{FF2B5EF4-FFF2-40B4-BE49-F238E27FC236}">
                <a16:creationId xmlns:a16="http://schemas.microsoft.com/office/drawing/2014/main" id="{ACBB2BDE-03DC-42AB-A596-CB637CA2FC9C}"/>
              </a:ext>
            </a:extLst>
          </p:cNvPr>
          <p:cNvGrpSpPr/>
          <p:nvPr/>
        </p:nvGrpSpPr>
        <p:grpSpPr>
          <a:xfrm>
            <a:off x="9022449" y="3112251"/>
            <a:ext cx="1500940" cy="3021390"/>
            <a:chOff x="10154658" y="3198131"/>
            <a:chExt cx="1500940" cy="3021390"/>
          </a:xfrm>
        </p:grpSpPr>
        <p:sp>
          <p:nvSpPr>
            <p:cNvPr id="189" name="Oval 188">
              <a:extLst>
                <a:ext uri="{FF2B5EF4-FFF2-40B4-BE49-F238E27FC236}">
                  <a16:creationId xmlns:a16="http://schemas.microsoft.com/office/drawing/2014/main" id="{3781B825-328D-4FAD-98CF-70670D449F01}"/>
                </a:ext>
              </a:extLst>
            </p:cNvPr>
            <p:cNvSpPr/>
            <p:nvPr/>
          </p:nvSpPr>
          <p:spPr>
            <a:xfrm>
              <a:off x="10758204" y="4429721"/>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91" name="Freeform: Shape 190">
              <a:extLst>
                <a:ext uri="{FF2B5EF4-FFF2-40B4-BE49-F238E27FC236}">
                  <a16:creationId xmlns:a16="http://schemas.microsoft.com/office/drawing/2014/main" id="{8FE10ECE-B4F8-4490-85B2-17F9FF298B28}"/>
                </a:ext>
              </a:extLst>
            </p:cNvPr>
            <p:cNvSpPr/>
            <p:nvPr/>
          </p:nvSpPr>
          <p:spPr>
            <a:xfrm>
              <a:off x="11098402" y="3431532"/>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7E58C726-2A4F-4F82-B368-EE43176B13DB}"/>
                </a:ext>
              </a:extLst>
            </p:cNvPr>
            <p:cNvSpPr/>
            <p:nvPr/>
          </p:nvSpPr>
          <p:spPr>
            <a:xfrm>
              <a:off x="10594455" y="4787411"/>
              <a:ext cx="203242"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296069D5-CA91-48B9-AF20-8FD194BEFF62}"/>
                </a:ext>
              </a:extLst>
            </p:cNvPr>
            <p:cNvSpPr/>
            <p:nvPr/>
          </p:nvSpPr>
          <p:spPr>
            <a:xfrm>
              <a:off x="11229256" y="3198131"/>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198" name="Freeform: Shape 197">
              <a:extLst>
                <a:ext uri="{FF2B5EF4-FFF2-40B4-BE49-F238E27FC236}">
                  <a16:creationId xmlns:a16="http://schemas.microsoft.com/office/drawing/2014/main" id="{7176DB8F-BBBE-4F22-A27B-4AA6673D0842}"/>
                </a:ext>
              </a:extLst>
            </p:cNvPr>
            <p:cNvSpPr/>
            <p:nvPr/>
          </p:nvSpPr>
          <p:spPr>
            <a:xfrm flipH="1">
              <a:off x="10520884" y="3435759"/>
              <a:ext cx="375619"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119C292C-175C-46CD-B032-CB02034D1326}"/>
                </a:ext>
              </a:extLst>
            </p:cNvPr>
            <p:cNvSpPr/>
            <p:nvPr/>
          </p:nvSpPr>
          <p:spPr>
            <a:xfrm>
              <a:off x="10154658" y="3217953"/>
              <a:ext cx="42794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200" name="Rectangle 199">
              <a:extLst>
                <a:ext uri="{FF2B5EF4-FFF2-40B4-BE49-F238E27FC236}">
                  <a16:creationId xmlns:a16="http://schemas.microsoft.com/office/drawing/2014/main" id="{78CBD485-517E-4EBD-9FAC-105075D40CE2}"/>
                </a:ext>
              </a:extLst>
            </p:cNvPr>
            <p:cNvSpPr/>
            <p:nvPr/>
          </p:nvSpPr>
          <p:spPr>
            <a:xfrm>
              <a:off x="10524548" y="5890659"/>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p>
          </p:txBody>
        </p:sp>
      </p:grpSp>
      <p:sp>
        <p:nvSpPr>
          <p:cNvPr id="201" name="Oval 200">
            <a:extLst>
              <a:ext uri="{FF2B5EF4-FFF2-40B4-BE49-F238E27FC236}">
                <a16:creationId xmlns:a16="http://schemas.microsoft.com/office/drawing/2014/main" id="{EE1E5412-C0AB-49E5-B3A6-4F636BF0290D}"/>
              </a:ext>
            </a:extLst>
          </p:cNvPr>
          <p:cNvSpPr/>
          <p:nvPr/>
        </p:nvSpPr>
        <p:spPr>
          <a:xfrm>
            <a:off x="1479699" y="2591142"/>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203" name="Rectangle 202">
            <a:extLst>
              <a:ext uri="{FF2B5EF4-FFF2-40B4-BE49-F238E27FC236}">
                <a16:creationId xmlns:a16="http://schemas.microsoft.com/office/drawing/2014/main" id="{A04B0693-5A21-4DF2-AC84-F3A5C4813F51}"/>
              </a:ext>
            </a:extLst>
          </p:cNvPr>
          <p:cNvSpPr/>
          <p:nvPr/>
        </p:nvSpPr>
        <p:spPr>
          <a:xfrm>
            <a:off x="995320" y="1788558"/>
            <a:ext cx="411480"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204" name="Rectangle 203">
            <a:extLst>
              <a:ext uri="{FF2B5EF4-FFF2-40B4-BE49-F238E27FC236}">
                <a16:creationId xmlns:a16="http://schemas.microsoft.com/office/drawing/2014/main" id="{2C6FF599-FED3-44CE-A637-02BE1C4410EB}"/>
              </a:ext>
            </a:extLst>
          </p:cNvPr>
          <p:cNvSpPr/>
          <p:nvPr/>
        </p:nvSpPr>
        <p:spPr>
          <a:xfrm>
            <a:off x="1972751" y="1788558"/>
            <a:ext cx="411480"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cxnSp>
        <p:nvCxnSpPr>
          <p:cNvPr id="205" name="Straight Arrow Connector 204">
            <a:extLst>
              <a:ext uri="{FF2B5EF4-FFF2-40B4-BE49-F238E27FC236}">
                <a16:creationId xmlns:a16="http://schemas.microsoft.com/office/drawing/2014/main" id="{0CC5B17A-96A5-4CAF-8550-14730579E203}"/>
              </a:ext>
            </a:extLst>
          </p:cNvPr>
          <p:cNvCxnSpPr>
            <a:cxnSpLocks/>
            <a:stCxn id="203" idx="2"/>
            <a:endCxn id="201" idx="1"/>
          </p:cNvCxnSpPr>
          <p:nvPr/>
        </p:nvCxnSpPr>
        <p:spPr>
          <a:xfrm>
            <a:off x="1201060" y="2117420"/>
            <a:ext cx="338899" cy="5339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5BC27FAA-E45D-4A06-8863-3FC4D6DECADF}"/>
              </a:ext>
            </a:extLst>
          </p:cNvPr>
          <p:cNvCxnSpPr>
            <a:cxnSpLocks/>
            <a:stCxn id="204" idx="2"/>
            <a:endCxn id="201" idx="7"/>
          </p:cNvCxnSpPr>
          <p:nvPr/>
        </p:nvCxnSpPr>
        <p:spPr>
          <a:xfrm flipH="1">
            <a:off x="1830919" y="2117420"/>
            <a:ext cx="347572" cy="5339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8" name="Rectangle 207">
            <a:extLst>
              <a:ext uri="{FF2B5EF4-FFF2-40B4-BE49-F238E27FC236}">
                <a16:creationId xmlns:a16="http://schemas.microsoft.com/office/drawing/2014/main" id="{B3B68627-A7DF-4B69-A421-7BD1CE0D9E66}"/>
              </a:ext>
            </a:extLst>
          </p:cNvPr>
          <p:cNvSpPr/>
          <p:nvPr/>
        </p:nvSpPr>
        <p:spPr>
          <a:xfrm>
            <a:off x="1482926" y="3483202"/>
            <a:ext cx="408253" cy="357881"/>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209" name="Straight Arrow Connector 208">
            <a:extLst>
              <a:ext uri="{FF2B5EF4-FFF2-40B4-BE49-F238E27FC236}">
                <a16:creationId xmlns:a16="http://schemas.microsoft.com/office/drawing/2014/main" id="{68542DF6-D5D0-4203-B6CF-E0269FCBF324}"/>
              </a:ext>
            </a:extLst>
          </p:cNvPr>
          <p:cNvCxnSpPr>
            <a:cxnSpLocks/>
            <a:stCxn id="201" idx="4"/>
            <a:endCxn id="208" idx="0"/>
          </p:cNvCxnSpPr>
          <p:nvPr/>
        </p:nvCxnSpPr>
        <p:spPr>
          <a:xfrm>
            <a:off x="1685439" y="3002622"/>
            <a:ext cx="1614" cy="4805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410F20C-2875-4AE5-9E91-146FEE664115}"/>
              </a:ext>
            </a:extLst>
          </p:cNvPr>
          <p:cNvSpPr txBox="1"/>
          <p:nvPr/>
        </p:nvSpPr>
        <p:spPr>
          <a:xfrm>
            <a:off x="3688015" y="1751013"/>
            <a:ext cx="3653693" cy="461665"/>
          </a:xfrm>
          <a:prstGeom prst="rect">
            <a:avLst/>
          </a:prstGeom>
          <a:noFill/>
        </p:spPr>
        <p:txBody>
          <a:bodyPr wrap="square">
            <a:spAutoFit/>
          </a:bodyPr>
          <a:lstStyle/>
          <a:p>
            <a:r>
              <a:rPr lang="en-US" sz="2400" b="1">
                <a:effectLst/>
                <a:latin typeface="Microsoft YaHei" panose="020B0503020204020204" pitchFamily="34" charset="-122"/>
                <a:ea typeface="Microsoft YaHei" panose="020B0503020204020204" pitchFamily="34" charset="-122"/>
              </a:rPr>
              <a:t>⌨ Edit </a:t>
            </a:r>
            <a:r>
              <a:rPr lang="en-US" sz="2400" b="1" err="1">
                <a:effectLst/>
                <a:latin typeface="Microsoft YaHei" panose="020B0503020204020204" pitchFamily="34" charset="-122"/>
                <a:ea typeface="Microsoft YaHei" panose="020B0503020204020204" pitchFamily="34" charset="-122"/>
              </a:rPr>
              <a:t>compute.dfg</a:t>
            </a:r>
            <a:endParaRPr lang="en-US" sz="2400" b="1">
              <a:effectLst/>
              <a:latin typeface="Arial" panose="020B0604020202020204" pitchFamily="34" charset="0"/>
            </a:endParaRPr>
          </a:p>
        </p:txBody>
      </p:sp>
    </p:spTree>
    <p:extLst>
      <p:ext uri="{BB962C8B-B14F-4D97-AF65-F5344CB8AC3E}">
        <p14:creationId xmlns:p14="http://schemas.microsoft.com/office/powerpoint/2010/main" val="56107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A601F6-5163-4DF0-85A5-99AB0313EEF0}"/>
              </a:ext>
            </a:extLst>
          </p:cNvPr>
          <p:cNvSpPr>
            <a:spLocks noGrp="1"/>
          </p:cNvSpPr>
          <p:nvPr>
            <p:ph type="sldNum" sz="quarter" idx="12"/>
          </p:nvPr>
        </p:nvSpPr>
        <p:spPr/>
        <p:txBody>
          <a:bodyPr/>
          <a:lstStyle/>
          <a:p>
            <a:fld id="{EDF8450E-FDF9-4F41-A28F-AA4259C26FE6}" type="slidenum">
              <a:rPr lang="en-US" smtClean="0"/>
              <a:t>6</a:t>
            </a:fld>
            <a:endParaRPr lang="en-US"/>
          </a:p>
        </p:txBody>
      </p:sp>
      <p:sp>
        <p:nvSpPr>
          <p:cNvPr id="5" name="TextBox 4">
            <a:extLst>
              <a:ext uri="{FF2B5EF4-FFF2-40B4-BE49-F238E27FC236}">
                <a16:creationId xmlns:a16="http://schemas.microsoft.com/office/drawing/2014/main" id="{9AE8A807-F18A-48D8-8EE2-BF408D16EC1E}"/>
              </a:ext>
            </a:extLst>
          </p:cNvPr>
          <p:cNvSpPr txBox="1"/>
          <p:nvPr/>
        </p:nvSpPr>
        <p:spPr>
          <a:xfrm>
            <a:off x="2159701" y="5159304"/>
            <a:ext cx="2131103" cy="461665"/>
          </a:xfrm>
          <a:prstGeom prst="rect">
            <a:avLst/>
          </a:prstGeom>
          <a:noFill/>
          <a:ln>
            <a:solidFill>
              <a:schemeClr val="tx1"/>
            </a:solidFill>
          </a:ln>
        </p:spPr>
        <p:txBody>
          <a:bodyPr wrap="square" rtlCol="0">
            <a:spAutoFit/>
          </a:bodyPr>
          <a:lstStyle/>
          <a:p>
            <a:r>
              <a:rPr lang="en-US" altLang="zh-CN" sz="2400">
                <a:cs typeface="Courier New" panose="02070309020205020404" pitchFamily="49" charset="0"/>
              </a:rPr>
              <a:t>$SS/</a:t>
            </a:r>
            <a:r>
              <a:rPr lang="en-US" altLang="zh-CN" sz="2400" err="1">
                <a:cs typeface="Courier New" panose="02070309020205020404" pitchFamily="49" charset="0"/>
              </a:rPr>
              <a:t>spatial.json</a:t>
            </a:r>
            <a:endParaRPr lang="en-US" sz="2400">
              <a:cs typeface="Courier New" panose="02070309020205020404" pitchFamily="49" charset="0"/>
            </a:endParaRPr>
          </a:p>
        </p:txBody>
      </p:sp>
      <p:sp>
        <p:nvSpPr>
          <p:cNvPr id="6" name="TextBox 5">
            <a:extLst>
              <a:ext uri="{FF2B5EF4-FFF2-40B4-BE49-F238E27FC236}">
                <a16:creationId xmlns:a16="http://schemas.microsoft.com/office/drawing/2014/main" id="{6AEA34AF-556B-4B56-B1C2-E053BB744937}"/>
              </a:ext>
            </a:extLst>
          </p:cNvPr>
          <p:cNvSpPr txBox="1"/>
          <p:nvPr/>
        </p:nvSpPr>
        <p:spPr>
          <a:xfrm>
            <a:off x="4627046" y="4578048"/>
            <a:ext cx="2298192" cy="461665"/>
          </a:xfrm>
          <a:prstGeom prst="rect">
            <a:avLst/>
          </a:prstGeom>
          <a:solidFill>
            <a:schemeClr val="accent5">
              <a:lumMod val="40000"/>
              <a:lumOff val="60000"/>
            </a:schemeClr>
          </a:solidFill>
          <a:ln>
            <a:solidFill>
              <a:schemeClr val="tx1"/>
            </a:solidFill>
          </a:ln>
        </p:spPr>
        <p:txBody>
          <a:bodyPr wrap="square" rtlCol="0">
            <a:spAutoFit/>
          </a:bodyPr>
          <a:lstStyle/>
          <a:p>
            <a:r>
              <a:rPr lang="en-US" altLang="zh-CN" sz="2400">
                <a:cs typeface="Courier New" panose="02070309020205020404" pitchFamily="49" charset="0"/>
              </a:rPr>
              <a:t>spatial-scheduler</a:t>
            </a:r>
            <a:endParaRPr lang="en-US" sz="2400">
              <a:cs typeface="Courier New" panose="02070309020205020404" pitchFamily="49" charset="0"/>
            </a:endParaRPr>
          </a:p>
        </p:txBody>
      </p:sp>
      <p:cxnSp>
        <p:nvCxnSpPr>
          <p:cNvPr id="7" name="Straight Arrow Connector 6">
            <a:extLst>
              <a:ext uri="{FF2B5EF4-FFF2-40B4-BE49-F238E27FC236}">
                <a16:creationId xmlns:a16="http://schemas.microsoft.com/office/drawing/2014/main" id="{6226012D-3CFB-41F9-AD3C-3B58D465BE76}"/>
              </a:ext>
            </a:extLst>
          </p:cNvPr>
          <p:cNvCxnSpPr>
            <a:cxnSpLocks/>
            <a:stCxn id="5" idx="3"/>
          </p:cNvCxnSpPr>
          <p:nvPr/>
        </p:nvCxnSpPr>
        <p:spPr>
          <a:xfrm flipV="1">
            <a:off x="4290804" y="5039713"/>
            <a:ext cx="535779" cy="3504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0BF06846-4A23-438A-B989-922E8EE8678D}"/>
              </a:ext>
            </a:extLst>
          </p:cNvPr>
          <p:cNvSpPr/>
          <p:nvPr/>
        </p:nvSpPr>
        <p:spPr>
          <a:xfrm>
            <a:off x="7073961" y="4672650"/>
            <a:ext cx="1044344" cy="349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236166E-A95C-483F-8539-0162271E30D8}"/>
              </a:ext>
            </a:extLst>
          </p:cNvPr>
          <p:cNvSpPr txBox="1"/>
          <p:nvPr/>
        </p:nvSpPr>
        <p:spPr>
          <a:xfrm>
            <a:off x="-27301" y="5951900"/>
            <a:ext cx="5698996" cy="646331"/>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 make </a:t>
            </a:r>
            <a:r>
              <a:rPr lang="en-US" err="1">
                <a:latin typeface="Courier New" panose="02070309020205020404" pitchFamily="49" charset="0"/>
                <a:cs typeface="Courier New" panose="02070309020205020404" pitchFamily="49" charset="0"/>
              </a:rPr>
              <a:t>compute.dfg.h</a:t>
            </a:r>
            <a:endParaRPr lang="en-US">
              <a:latin typeface="Courier New" panose="02070309020205020404" pitchFamily="49" charset="0"/>
              <a:cs typeface="Courier New" panose="02070309020205020404" pitchFamily="49" charset="0"/>
            </a:endParaRP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ss_sched</a:t>
            </a:r>
            <a:r>
              <a:rPr lang="en-US">
                <a:latin typeface="Courier New" panose="02070309020205020404" pitchFamily="49" charset="0"/>
                <a:cs typeface="Courier New" panose="02070309020205020404" pitchFamily="49" charset="0"/>
              </a:rPr>
              <a:t> $SS/</a:t>
            </a:r>
            <a:r>
              <a:rPr lang="en-US" err="1">
                <a:latin typeface="Courier New" panose="02070309020205020404" pitchFamily="49" charset="0"/>
                <a:cs typeface="Courier New" panose="02070309020205020404" pitchFamily="49" charset="0"/>
              </a:rPr>
              <a:t>spatial.json</a:t>
            </a:r>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compute.dfg</a:t>
            </a:r>
            <a:r>
              <a:rPr lang="en-US">
                <a:latin typeface="Courier New" panose="02070309020205020404" pitchFamily="49" charset="0"/>
                <a:cs typeface="Courier New" panose="02070309020205020404" pitchFamily="49" charset="0"/>
              </a:rPr>
              <a:t> </a:t>
            </a:r>
          </a:p>
        </p:txBody>
      </p:sp>
      <p:sp>
        <p:nvSpPr>
          <p:cNvPr id="10" name="TextBox 9">
            <a:extLst>
              <a:ext uri="{FF2B5EF4-FFF2-40B4-BE49-F238E27FC236}">
                <a16:creationId xmlns:a16="http://schemas.microsoft.com/office/drawing/2014/main" id="{50BF2353-ABEC-4B84-923E-FFB5C8C11778}"/>
              </a:ext>
            </a:extLst>
          </p:cNvPr>
          <p:cNvSpPr txBox="1"/>
          <p:nvPr/>
        </p:nvSpPr>
        <p:spPr>
          <a:xfrm>
            <a:off x="6770948" y="5775753"/>
            <a:ext cx="5344540" cy="830997"/>
          </a:xfrm>
          <a:prstGeom prst="rect">
            <a:avLst/>
          </a:prstGeom>
          <a:noFill/>
          <a:ln>
            <a:solidFill>
              <a:schemeClr val="tx1"/>
            </a:solidFill>
          </a:ln>
        </p:spPr>
        <p:txBody>
          <a:bodyPr wrap="square" rtlCol="0">
            <a:spAutoFit/>
          </a:bodyPr>
          <a:lstStyle/>
          <a:p>
            <a:r>
              <a:rPr lang="en-US" sz="2400" err="1">
                <a:cs typeface="Courier New" panose="02070309020205020404" pitchFamily="49" charset="0"/>
              </a:rPr>
              <a:t>compute.dfg.h</a:t>
            </a:r>
            <a:r>
              <a:rPr lang="en-US" sz="2400">
                <a:cs typeface="Courier New" panose="02070309020205020404" pitchFamily="49" charset="0"/>
              </a:rPr>
              <a:t>: the mapped </a:t>
            </a:r>
            <a:r>
              <a:rPr lang="en-US" sz="2400" err="1">
                <a:cs typeface="Courier New" panose="02070309020205020404" pitchFamily="49" charset="0"/>
              </a:rPr>
              <a:t>sw</a:t>
            </a:r>
            <a:r>
              <a:rPr lang="en-US" sz="2400">
                <a:cs typeface="Courier New" panose="02070309020205020404" pitchFamily="49" charset="0"/>
              </a:rPr>
              <a:t>/</a:t>
            </a:r>
            <a:r>
              <a:rPr lang="en-US" sz="2400" err="1">
                <a:cs typeface="Courier New" panose="02070309020205020404" pitchFamily="49" charset="0"/>
              </a:rPr>
              <a:t>hw</a:t>
            </a:r>
            <a:r>
              <a:rPr lang="en-US" sz="2400">
                <a:cs typeface="Courier New" panose="02070309020205020404" pitchFamily="49" charset="0"/>
              </a:rPr>
              <a:t> </a:t>
            </a:r>
            <a:r>
              <a:rPr lang="en-US" sz="2400" err="1">
                <a:cs typeface="Courier New" panose="02070309020205020404" pitchFamily="49" charset="0"/>
              </a:rPr>
              <a:t>interf</a:t>
            </a:r>
            <a:r>
              <a:rPr lang="en-US" sz="2400">
                <a:cs typeface="Courier New" panose="02070309020205020404" pitchFamily="49" charset="0"/>
              </a:rPr>
              <a:t>.</a:t>
            </a:r>
          </a:p>
          <a:p>
            <a:r>
              <a:rPr lang="en-US" sz="2400">
                <a:cs typeface="Courier New" panose="02070309020205020404" pitchFamily="49" charset="0"/>
              </a:rPr>
              <a:t>sched/*: mapped data in serialized form.</a:t>
            </a:r>
          </a:p>
        </p:txBody>
      </p:sp>
      <p:sp>
        <p:nvSpPr>
          <p:cNvPr id="11" name="Arrow: Right 10">
            <a:extLst>
              <a:ext uri="{FF2B5EF4-FFF2-40B4-BE49-F238E27FC236}">
                <a16:creationId xmlns:a16="http://schemas.microsoft.com/office/drawing/2014/main" id="{8950DF32-A23C-4451-8C44-190D11D9A228}"/>
              </a:ext>
            </a:extLst>
          </p:cNvPr>
          <p:cNvSpPr/>
          <p:nvPr/>
        </p:nvSpPr>
        <p:spPr>
          <a:xfrm>
            <a:off x="5664637" y="6016661"/>
            <a:ext cx="1044344" cy="349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BFF40AF-0684-498E-A251-3B4B09D32A35}"/>
              </a:ext>
            </a:extLst>
          </p:cNvPr>
          <p:cNvCxnSpPr>
            <a:cxnSpLocks/>
            <a:stCxn id="152" idx="3"/>
          </p:cNvCxnSpPr>
          <p:nvPr/>
        </p:nvCxnSpPr>
        <p:spPr>
          <a:xfrm>
            <a:off x="4253997" y="4299757"/>
            <a:ext cx="572586" cy="2977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0981F12-5432-4B37-BAAA-4723026D5F94}"/>
              </a:ext>
            </a:extLst>
          </p:cNvPr>
          <p:cNvGrpSpPr/>
          <p:nvPr/>
        </p:nvGrpSpPr>
        <p:grpSpPr>
          <a:xfrm>
            <a:off x="8289154" y="259512"/>
            <a:ext cx="3587667" cy="5148128"/>
            <a:chOff x="8075537" y="181698"/>
            <a:chExt cx="3587667" cy="5148128"/>
          </a:xfrm>
        </p:grpSpPr>
        <p:cxnSp>
          <p:nvCxnSpPr>
            <p:cNvPr id="14" name="Straight Arrow Connector 13">
              <a:extLst>
                <a:ext uri="{FF2B5EF4-FFF2-40B4-BE49-F238E27FC236}">
                  <a16:creationId xmlns:a16="http://schemas.microsoft.com/office/drawing/2014/main" id="{6FA7B864-3B3A-41FC-82FD-346A84C3F7E6}"/>
                </a:ext>
              </a:extLst>
            </p:cNvPr>
            <p:cNvCxnSpPr>
              <a:cxnSpLocks/>
            </p:cNvCxnSpPr>
            <p:nvPr/>
          </p:nvCxnSpPr>
          <p:spPr>
            <a:xfrm>
              <a:off x="10789915" y="272077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0B9501A-8508-48FE-A812-17CCF08F34EB}"/>
                </a:ext>
              </a:extLst>
            </p:cNvPr>
            <p:cNvCxnSpPr>
              <a:cxnSpLocks/>
            </p:cNvCxnSpPr>
            <p:nvPr/>
          </p:nvCxnSpPr>
          <p:spPr>
            <a:xfrm>
              <a:off x="10142936" y="270912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AF9F7B5-5BD7-4E77-A350-7A734B179039}"/>
                </a:ext>
              </a:extLst>
            </p:cNvPr>
            <p:cNvCxnSpPr>
              <a:cxnSpLocks/>
            </p:cNvCxnSpPr>
            <p:nvPr/>
          </p:nvCxnSpPr>
          <p:spPr>
            <a:xfrm>
              <a:off x="9484946" y="271354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04E0957-8689-4683-9AD3-837D94C62DA1}"/>
                </a:ext>
              </a:extLst>
            </p:cNvPr>
            <p:cNvCxnSpPr>
              <a:cxnSpLocks/>
            </p:cNvCxnSpPr>
            <p:nvPr/>
          </p:nvCxnSpPr>
          <p:spPr>
            <a:xfrm>
              <a:off x="8834910"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E45E231-7796-4826-9D36-3A0D416562DC}"/>
                </a:ext>
              </a:extLst>
            </p:cNvPr>
            <p:cNvSpPr/>
            <p:nvPr/>
          </p:nvSpPr>
          <p:spPr>
            <a:xfrm>
              <a:off x="9995275" y="181698"/>
              <a:ext cx="1244377" cy="81796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RISCV CPU</a:t>
              </a:r>
              <a:endParaRPr lang="en-US">
                <a:solidFill>
                  <a:schemeClr val="tx1"/>
                </a:solidFill>
              </a:endParaRPr>
            </a:p>
          </p:txBody>
        </p:sp>
        <p:sp>
          <p:nvSpPr>
            <p:cNvPr id="19" name="Rectangle 18">
              <a:extLst>
                <a:ext uri="{FF2B5EF4-FFF2-40B4-BE49-F238E27FC236}">
                  <a16:creationId xmlns:a16="http://schemas.microsoft.com/office/drawing/2014/main" id="{59828A40-2261-4F53-8AE2-329389ABAC82}"/>
                </a:ext>
              </a:extLst>
            </p:cNvPr>
            <p:cNvSpPr/>
            <p:nvPr/>
          </p:nvSpPr>
          <p:spPr>
            <a:xfrm>
              <a:off x="8075537" y="1465001"/>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solidFill>
                    <a:schemeClr val="tx1"/>
                  </a:solidFill>
                </a:rPr>
                <a:t>Memory</a:t>
              </a:r>
              <a:endParaRPr lang="en-US">
                <a:solidFill>
                  <a:schemeClr val="tx1"/>
                </a:solidFill>
              </a:endParaRPr>
            </a:p>
          </p:txBody>
        </p:sp>
        <p:sp>
          <p:nvSpPr>
            <p:cNvPr id="20" name="Oval 19">
              <a:extLst>
                <a:ext uri="{FF2B5EF4-FFF2-40B4-BE49-F238E27FC236}">
                  <a16:creationId xmlns:a16="http://schemas.microsoft.com/office/drawing/2014/main" id="{DEC230FC-B105-4A2C-A566-192739B6BEC2}"/>
                </a:ext>
              </a:extLst>
            </p:cNvPr>
            <p:cNvSpPr/>
            <p:nvPr/>
          </p:nvSpPr>
          <p:spPr>
            <a:xfrm>
              <a:off x="8961442"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EA9DB076-9AAC-4A7D-833A-D3C2E9CC9CDC}"/>
                </a:ext>
              </a:extLst>
            </p:cNvPr>
            <p:cNvSpPr/>
            <p:nvPr/>
          </p:nvSpPr>
          <p:spPr>
            <a:xfrm>
              <a:off x="8764122"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CA4142ED-4B14-49D2-8D8C-0F539BC376AF}"/>
                </a:ext>
              </a:extLst>
            </p:cNvPr>
            <p:cNvSpPr/>
            <p:nvPr/>
          </p:nvSpPr>
          <p:spPr>
            <a:xfrm>
              <a:off x="8764122"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D47AA14-EC29-43B1-B331-1F5D88795C1F}"/>
                </a:ext>
              </a:extLst>
            </p:cNvPr>
            <p:cNvSpPr/>
            <p:nvPr/>
          </p:nvSpPr>
          <p:spPr>
            <a:xfrm>
              <a:off x="9417392" y="289602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a:extLst>
                <a:ext uri="{FF2B5EF4-FFF2-40B4-BE49-F238E27FC236}">
                  <a16:creationId xmlns:a16="http://schemas.microsoft.com/office/drawing/2014/main" id="{3EDC6ED6-982C-44C4-8408-8976D5D28559}"/>
                </a:ext>
              </a:extLst>
            </p:cNvPr>
            <p:cNvSpPr/>
            <p:nvPr/>
          </p:nvSpPr>
          <p:spPr>
            <a:xfrm>
              <a:off x="9420540"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Arrow Connector 24">
              <a:extLst>
                <a:ext uri="{FF2B5EF4-FFF2-40B4-BE49-F238E27FC236}">
                  <a16:creationId xmlns:a16="http://schemas.microsoft.com/office/drawing/2014/main" id="{9EF68008-254F-47CE-9B88-C289D27552DA}"/>
                </a:ext>
              </a:extLst>
            </p:cNvPr>
            <p:cNvCxnSpPr>
              <a:cxnSpLocks/>
              <a:stCxn id="21" idx="5"/>
              <a:endCxn id="20" idx="1"/>
            </p:cNvCxnSpPr>
            <p:nvPr/>
          </p:nvCxnSpPr>
          <p:spPr>
            <a:xfrm>
              <a:off x="8887502"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2DC3792-C7C2-4F80-8534-7B9A5932C973}"/>
                </a:ext>
              </a:extLst>
            </p:cNvPr>
            <p:cNvCxnSpPr>
              <a:cxnSpLocks/>
              <a:stCxn id="23" idx="3"/>
              <a:endCxn id="20" idx="7"/>
            </p:cNvCxnSpPr>
            <p:nvPr/>
          </p:nvCxnSpPr>
          <p:spPr>
            <a:xfrm flipH="1">
              <a:off x="9295578"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0FA8A0-8BF8-4F69-A82C-F766F002337C}"/>
                </a:ext>
              </a:extLst>
            </p:cNvPr>
            <p:cNvCxnSpPr>
              <a:cxnSpLocks/>
              <a:stCxn id="22" idx="7"/>
              <a:endCxn id="20" idx="3"/>
            </p:cNvCxnSpPr>
            <p:nvPr/>
          </p:nvCxnSpPr>
          <p:spPr>
            <a:xfrm flipV="1">
              <a:off x="8887502"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4C72AA3-4AD6-490E-A386-045B4E1643CC}"/>
                </a:ext>
              </a:extLst>
            </p:cNvPr>
            <p:cNvCxnSpPr>
              <a:cxnSpLocks/>
              <a:stCxn id="20" idx="5"/>
              <a:endCxn id="24" idx="1"/>
            </p:cNvCxnSpPr>
            <p:nvPr/>
          </p:nvCxnSpPr>
          <p:spPr>
            <a:xfrm>
              <a:off x="9295578"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22B8F53-BB16-46FE-BCC1-E65E94E0815E}"/>
                </a:ext>
              </a:extLst>
            </p:cNvPr>
            <p:cNvCxnSpPr>
              <a:cxnSpLocks/>
              <a:stCxn id="22" idx="6"/>
              <a:endCxn id="24" idx="2"/>
            </p:cNvCxnSpPr>
            <p:nvPr/>
          </p:nvCxnSpPr>
          <p:spPr>
            <a:xfrm>
              <a:off x="8908672"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F623D14-64C2-426E-B2C0-93F62D44B874}"/>
                </a:ext>
              </a:extLst>
            </p:cNvPr>
            <p:cNvCxnSpPr>
              <a:cxnSpLocks/>
              <a:stCxn id="21" idx="4"/>
              <a:endCxn id="22" idx="0"/>
            </p:cNvCxnSpPr>
            <p:nvPr/>
          </p:nvCxnSpPr>
          <p:spPr>
            <a:xfrm>
              <a:off x="8836397"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06960A0-88CD-44CF-A0E2-8AB9217B4B3A}"/>
                </a:ext>
              </a:extLst>
            </p:cNvPr>
            <p:cNvCxnSpPr>
              <a:cxnSpLocks/>
              <a:stCxn id="21" idx="6"/>
              <a:endCxn id="23" idx="2"/>
            </p:cNvCxnSpPr>
            <p:nvPr/>
          </p:nvCxnSpPr>
          <p:spPr>
            <a:xfrm>
              <a:off x="8908672"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419CF60-901A-45C3-8604-752E6F3D001D}"/>
                </a:ext>
              </a:extLst>
            </p:cNvPr>
            <p:cNvCxnSpPr>
              <a:cxnSpLocks/>
              <a:stCxn id="24" idx="0"/>
              <a:endCxn id="23" idx="4"/>
            </p:cNvCxnSpPr>
            <p:nvPr/>
          </p:nvCxnSpPr>
          <p:spPr>
            <a:xfrm flipH="1" flipV="1">
              <a:off x="9489667" y="304057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97262D6C-B699-4000-A3DB-A55C509AA418}"/>
                </a:ext>
              </a:extLst>
            </p:cNvPr>
            <p:cNvSpPr/>
            <p:nvPr/>
          </p:nvSpPr>
          <p:spPr>
            <a:xfrm>
              <a:off x="9614714" y="30665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2821F448-1127-413F-AB95-A8B255AB22BC}"/>
                </a:ext>
              </a:extLst>
            </p:cNvPr>
            <p:cNvSpPr/>
            <p:nvPr/>
          </p:nvSpPr>
          <p:spPr>
            <a:xfrm>
              <a:off x="10070664" y="29021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2A4DAC40-B501-460E-A83F-457D6B2AC413}"/>
                </a:ext>
              </a:extLst>
            </p:cNvPr>
            <p:cNvSpPr/>
            <p:nvPr/>
          </p:nvSpPr>
          <p:spPr>
            <a:xfrm>
              <a:off x="10073810" y="352325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Straight Arrow Connector 35">
              <a:extLst>
                <a:ext uri="{FF2B5EF4-FFF2-40B4-BE49-F238E27FC236}">
                  <a16:creationId xmlns:a16="http://schemas.microsoft.com/office/drawing/2014/main" id="{03581E23-95AC-464A-8626-D879E11E4141}"/>
                </a:ext>
              </a:extLst>
            </p:cNvPr>
            <p:cNvCxnSpPr>
              <a:cxnSpLocks/>
              <a:endCxn id="33" idx="1"/>
            </p:cNvCxnSpPr>
            <p:nvPr/>
          </p:nvCxnSpPr>
          <p:spPr>
            <a:xfrm>
              <a:off x="9540773" y="302104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4614D20-6916-4DE9-91E4-CF67FFF17090}"/>
                </a:ext>
              </a:extLst>
            </p:cNvPr>
            <p:cNvCxnSpPr>
              <a:cxnSpLocks/>
              <a:stCxn id="34" idx="3"/>
              <a:endCxn id="33" idx="7"/>
            </p:cNvCxnSpPr>
            <p:nvPr/>
          </p:nvCxnSpPr>
          <p:spPr>
            <a:xfrm flipH="1">
              <a:off x="9948848" y="302557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6330772-5CB5-4388-A230-6DE55C008AD6}"/>
                </a:ext>
              </a:extLst>
            </p:cNvPr>
            <p:cNvCxnSpPr>
              <a:cxnSpLocks/>
              <a:endCxn id="33" idx="3"/>
            </p:cNvCxnSpPr>
            <p:nvPr/>
          </p:nvCxnSpPr>
          <p:spPr>
            <a:xfrm flipV="1">
              <a:off x="9540773" y="34006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30127BB-3E0E-40A4-AC9D-296269969D6F}"/>
                </a:ext>
              </a:extLst>
            </p:cNvPr>
            <p:cNvCxnSpPr>
              <a:cxnSpLocks/>
              <a:stCxn id="33" idx="5"/>
              <a:endCxn id="35" idx="1"/>
            </p:cNvCxnSpPr>
            <p:nvPr/>
          </p:nvCxnSpPr>
          <p:spPr>
            <a:xfrm>
              <a:off x="9948848" y="34006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942BD4A-85B4-4443-8579-00BC8D603CC1}"/>
                </a:ext>
              </a:extLst>
            </p:cNvPr>
            <p:cNvCxnSpPr>
              <a:cxnSpLocks/>
              <a:endCxn id="35" idx="2"/>
            </p:cNvCxnSpPr>
            <p:nvPr/>
          </p:nvCxnSpPr>
          <p:spPr>
            <a:xfrm>
              <a:off x="9561943" y="359553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B46EAC1-D39C-4454-A8F1-567C378D2F83}"/>
                </a:ext>
              </a:extLst>
            </p:cNvPr>
            <p:cNvCxnSpPr>
              <a:cxnSpLocks/>
              <a:endCxn id="34" idx="2"/>
            </p:cNvCxnSpPr>
            <p:nvPr/>
          </p:nvCxnSpPr>
          <p:spPr>
            <a:xfrm>
              <a:off x="9561943" y="2969943"/>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F071B9-9D12-4B13-8474-8D2AF99FEE92}"/>
                </a:ext>
              </a:extLst>
            </p:cNvPr>
            <p:cNvCxnSpPr>
              <a:cxnSpLocks/>
              <a:stCxn id="35" idx="0"/>
              <a:endCxn id="34" idx="4"/>
            </p:cNvCxnSpPr>
            <p:nvPr/>
          </p:nvCxnSpPr>
          <p:spPr>
            <a:xfrm flipH="1" flipV="1">
              <a:off x="10142937" y="304674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219050C4-CD96-420B-B23F-89E8AE47872C}"/>
                </a:ext>
              </a:extLst>
            </p:cNvPr>
            <p:cNvSpPr/>
            <p:nvPr/>
          </p:nvSpPr>
          <p:spPr>
            <a:xfrm>
              <a:off x="10267984" y="306762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a:extLst>
                <a:ext uri="{FF2B5EF4-FFF2-40B4-BE49-F238E27FC236}">
                  <a16:creationId xmlns:a16="http://schemas.microsoft.com/office/drawing/2014/main" id="{4F818600-FD00-4460-9FCF-D1A62BB96B17}"/>
                </a:ext>
              </a:extLst>
            </p:cNvPr>
            <p:cNvSpPr/>
            <p:nvPr/>
          </p:nvSpPr>
          <p:spPr>
            <a:xfrm>
              <a:off x="10723934" y="290326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Oval 44">
              <a:extLst>
                <a:ext uri="{FF2B5EF4-FFF2-40B4-BE49-F238E27FC236}">
                  <a16:creationId xmlns:a16="http://schemas.microsoft.com/office/drawing/2014/main" id="{26850956-C339-4CCF-BEC9-8058CC8C7C4C}"/>
                </a:ext>
              </a:extLst>
            </p:cNvPr>
            <p:cNvSpPr/>
            <p:nvPr/>
          </p:nvSpPr>
          <p:spPr>
            <a:xfrm>
              <a:off x="10727082" y="352432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Arrow Connector 45">
              <a:extLst>
                <a:ext uri="{FF2B5EF4-FFF2-40B4-BE49-F238E27FC236}">
                  <a16:creationId xmlns:a16="http://schemas.microsoft.com/office/drawing/2014/main" id="{E07BDC04-BC8A-4314-BDF0-5785B073AFB6}"/>
                </a:ext>
              </a:extLst>
            </p:cNvPr>
            <p:cNvCxnSpPr>
              <a:cxnSpLocks/>
              <a:endCxn id="43" idx="1"/>
            </p:cNvCxnSpPr>
            <p:nvPr/>
          </p:nvCxnSpPr>
          <p:spPr>
            <a:xfrm>
              <a:off x="10194043" y="30221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817D411-EB02-462A-8787-6C139607D197}"/>
                </a:ext>
              </a:extLst>
            </p:cNvPr>
            <p:cNvCxnSpPr>
              <a:cxnSpLocks/>
              <a:stCxn id="44" idx="3"/>
              <a:endCxn id="43" idx="7"/>
            </p:cNvCxnSpPr>
            <p:nvPr/>
          </p:nvCxnSpPr>
          <p:spPr>
            <a:xfrm flipH="1">
              <a:off x="10602118" y="30266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F43D47F-2048-441C-89DE-6A44F1B1F165}"/>
                </a:ext>
              </a:extLst>
            </p:cNvPr>
            <p:cNvCxnSpPr>
              <a:cxnSpLocks/>
              <a:endCxn id="43" idx="3"/>
            </p:cNvCxnSpPr>
            <p:nvPr/>
          </p:nvCxnSpPr>
          <p:spPr>
            <a:xfrm flipV="1">
              <a:off x="10194043" y="340175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8C41C99-2A3B-4E4E-AB86-E962891AAF5D}"/>
                </a:ext>
              </a:extLst>
            </p:cNvPr>
            <p:cNvCxnSpPr>
              <a:cxnSpLocks/>
              <a:stCxn id="43" idx="5"/>
              <a:endCxn id="45" idx="1"/>
            </p:cNvCxnSpPr>
            <p:nvPr/>
          </p:nvCxnSpPr>
          <p:spPr>
            <a:xfrm>
              <a:off x="10602118" y="340175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9CA823B-A3C7-4860-9605-FDE459F13169}"/>
                </a:ext>
              </a:extLst>
            </p:cNvPr>
            <p:cNvCxnSpPr>
              <a:cxnSpLocks/>
              <a:endCxn id="45" idx="2"/>
            </p:cNvCxnSpPr>
            <p:nvPr/>
          </p:nvCxnSpPr>
          <p:spPr>
            <a:xfrm>
              <a:off x="10215213" y="359660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39EC838-B776-4204-8E57-B6AE56D3D309}"/>
                </a:ext>
              </a:extLst>
            </p:cNvPr>
            <p:cNvCxnSpPr>
              <a:cxnSpLocks/>
              <a:endCxn id="44" idx="2"/>
            </p:cNvCxnSpPr>
            <p:nvPr/>
          </p:nvCxnSpPr>
          <p:spPr>
            <a:xfrm>
              <a:off x="10215213" y="297101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5DC3097-3B6B-4435-A5BA-D748F1C5F784}"/>
                </a:ext>
              </a:extLst>
            </p:cNvPr>
            <p:cNvCxnSpPr>
              <a:cxnSpLocks/>
              <a:stCxn id="45" idx="0"/>
              <a:endCxn id="44" idx="4"/>
            </p:cNvCxnSpPr>
            <p:nvPr/>
          </p:nvCxnSpPr>
          <p:spPr>
            <a:xfrm flipH="1" flipV="1">
              <a:off x="10796209" y="3047811"/>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0C495F90-BD95-4DA5-9142-3CB1A40EF809}"/>
                </a:ext>
              </a:extLst>
            </p:cNvPr>
            <p:cNvSpPr/>
            <p:nvPr/>
          </p:nvSpPr>
          <p:spPr>
            <a:xfrm>
              <a:off x="8958296"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Oval 53">
              <a:extLst>
                <a:ext uri="{FF2B5EF4-FFF2-40B4-BE49-F238E27FC236}">
                  <a16:creationId xmlns:a16="http://schemas.microsoft.com/office/drawing/2014/main" id="{772201D0-9F44-45EC-838B-1B906892BCB5}"/>
                </a:ext>
              </a:extLst>
            </p:cNvPr>
            <p:cNvSpPr/>
            <p:nvPr/>
          </p:nvSpPr>
          <p:spPr>
            <a:xfrm>
              <a:off x="8760976"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Oval 54">
              <a:extLst>
                <a:ext uri="{FF2B5EF4-FFF2-40B4-BE49-F238E27FC236}">
                  <a16:creationId xmlns:a16="http://schemas.microsoft.com/office/drawing/2014/main" id="{4A3E8F3B-7F1E-4B52-A59E-97188D0A3A1D}"/>
                </a:ext>
              </a:extLst>
            </p:cNvPr>
            <p:cNvSpPr/>
            <p:nvPr/>
          </p:nvSpPr>
          <p:spPr>
            <a:xfrm>
              <a:off x="9417392"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6" name="Straight Arrow Connector 55">
              <a:extLst>
                <a:ext uri="{FF2B5EF4-FFF2-40B4-BE49-F238E27FC236}">
                  <a16:creationId xmlns:a16="http://schemas.microsoft.com/office/drawing/2014/main" id="{1B625756-9D59-4F9B-ADC0-2F9CB9D882BD}"/>
                </a:ext>
              </a:extLst>
            </p:cNvPr>
            <p:cNvCxnSpPr>
              <a:cxnSpLocks/>
              <a:endCxn id="53" idx="1"/>
            </p:cNvCxnSpPr>
            <p:nvPr/>
          </p:nvCxnSpPr>
          <p:spPr>
            <a:xfrm>
              <a:off x="8884355"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ADF5D57-71FD-427F-83CD-9D1BE4E72597}"/>
                </a:ext>
              </a:extLst>
            </p:cNvPr>
            <p:cNvCxnSpPr>
              <a:cxnSpLocks/>
              <a:endCxn id="53" idx="7"/>
            </p:cNvCxnSpPr>
            <p:nvPr/>
          </p:nvCxnSpPr>
          <p:spPr>
            <a:xfrm flipH="1">
              <a:off x="9292430"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0DC72E2-3B65-4DE1-9DE0-B795BA2117D8}"/>
                </a:ext>
              </a:extLst>
            </p:cNvPr>
            <p:cNvCxnSpPr>
              <a:cxnSpLocks/>
              <a:stCxn id="54" idx="7"/>
              <a:endCxn id="53" idx="3"/>
            </p:cNvCxnSpPr>
            <p:nvPr/>
          </p:nvCxnSpPr>
          <p:spPr>
            <a:xfrm flipV="1">
              <a:off x="8884355"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6C67CDD-82AB-4FF3-9FA0-D435D859877E}"/>
                </a:ext>
              </a:extLst>
            </p:cNvPr>
            <p:cNvCxnSpPr>
              <a:cxnSpLocks/>
              <a:stCxn id="53" idx="5"/>
              <a:endCxn id="55" idx="1"/>
            </p:cNvCxnSpPr>
            <p:nvPr/>
          </p:nvCxnSpPr>
          <p:spPr>
            <a:xfrm>
              <a:off x="9292430"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42D4862-1FBD-421B-BFC4-20F3C0D00B7F}"/>
                </a:ext>
              </a:extLst>
            </p:cNvPr>
            <p:cNvCxnSpPr>
              <a:cxnSpLocks/>
              <a:stCxn id="54" idx="6"/>
              <a:endCxn id="55" idx="2"/>
            </p:cNvCxnSpPr>
            <p:nvPr/>
          </p:nvCxnSpPr>
          <p:spPr>
            <a:xfrm>
              <a:off x="8905525"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88135C7-1938-4F97-9831-A627CF130FCB}"/>
                </a:ext>
              </a:extLst>
            </p:cNvPr>
            <p:cNvCxnSpPr>
              <a:cxnSpLocks/>
              <a:endCxn id="54" idx="0"/>
            </p:cNvCxnSpPr>
            <p:nvPr/>
          </p:nvCxnSpPr>
          <p:spPr>
            <a:xfrm>
              <a:off x="8833250"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11C32A8-B9E4-4796-BC2F-79C2A57F6B29}"/>
                </a:ext>
              </a:extLst>
            </p:cNvPr>
            <p:cNvCxnSpPr>
              <a:cxnSpLocks/>
              <a:stCxn id="55" idx="0"/>
            </p:cNvCxnSpPr>
            <p:nvPr/>
          </p:nvCxnSpPr>
          <p:spPr>
            <a:xfrm flipH="1" flipV="1">
              <a:off x="9486521" y="366814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20FCCE8F-A71A-4765-9B06-69436D85CB3B}"/>
                </a:ext>
              </a:extLst>
            </p:cNvPr>
            <p:cNvSpPr/>
            <p:nvPr/>
          </p:nvSpPr>
          <p:spPr>
            <a:xfrm>
              <a:off x="9611566" y="369412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a:extLst>
                <a:ext uri="{FF2B5EF4-FFF2-40B4-BE49-F238E27FC236}">
                  <a16:creationId xmlns:a16="http://schemas.microsoft.com/office/drawing/2014/main" id="{977778CB-F22C-4906-A7E8-75467798F0AB}"/>
                </a:ext>
              </a:extLst>
            </p:cNvPr>
            <p:cNvSpPr/>
            <p:nvPr/>
          </p:nvSpPr>
          <p:spPr>
            <a:xfrm>
              <a:off x="10070664" y="415082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Straight Arrow Connector 64">
              <a:extLst>
                <a:ext uri="{FF2B5EF4-FFF2-40B4-BE49-F238E27FC236}">
                  <a16:creationId xmlns:a16="http://schemas.microsoft.com/office/drawing/2014/main" id="{2D201F03-B7F9-42D8-B948-49A92B2A53DC}"/>
                </a:ext>
              </a:extLst>
            </p:cNvPr>
            <p:cNvCxnSpPr>
              <a:cxnSpLocks/>
              <a:endCxn id="63" idx="1"/>
            </p:cNvCxnSpPr>
            <p:nvPr/>
          </p:nvCxnSpPr>
          <p:spPr>
            <a:xfrm>
              <a:off x="9537625" y="36486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73D2A31-169A-471A-B9BC-6F67DF1D1918}"/>
                </a:ext>
              </a:extLst>
            </p:cNvPr>
            <p:cNvCxnSpPr>
              <a:cxnSpLocks/>
              <a:endCxn id="63" idx="7"/>
            </p:cNvCxnSpPr>
            <p:nvPr/>
          </p:nvCxnSpPr>
          <p:spPr>
            <a:xfrm flipH="1">
              <a:off x="9945702" y="36531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9FF4E4F-E2AE-4158-AF57-3EAB10D93A5A}"/>
                </a:ext>
              </a:extLst>
            </p:cNvPr>
            <p:cNvCxnSpPr>
              <a:cxnSpLocks/>
              <a:endCxn id="63" idx="3"/>
            </p:cNvCxnSpPr>
            <p:nvPr/>
          </p:nvCxnSpPr>
          <p:spPr>
            <a:xfrm flipV="1">
              <a:off x="9537625" y="40282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3D238D2-4CD6-44F2-ABFD-FCDD9CD83366}"/>
                </a:ext>
              </a:extLst>
            </p:cNvPr>
            <p:cNvCxnSpPr>
              <a:cxnSpLocks/>
              <a:stCxn id="63" idx="5"/>
              <a:endCxn id="64" idx="1"/>
            </p:cNvCxnSpPr>
            <p:nvPr/>
          </p:nvCxnSpPr>
          <p:spPr>
            <a:xfrm>
              <a:off x="9945702" y="40282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3E994DC-8171-434D-A445-129BDCD1A0B5}"/>
                </a:ext>
              </a:extLst>
            </p:cNvPr>
            <p:cNvCxnSpPr>
              <a:cxnSpLocks/>
              <a:endCxn id="64" idx="2"/>
            </p:cNvCxnSpPr>
            <p:nvPr/>
          </p:nvCxnSpPr>
          <p:spPr>
            <a:xfrm>
              <a:off x="9558795" y="422309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FD3538B-1A0E-44E4-92CD-CE92004668BD}"/>
                </a:ext>
              </a:extLst>
            </p:cNvPr>
            <p:cNvCxnSpPr>
              <a:cxnSpLocks/>
              <a:stCxn id="64" idx="0"/>
            </p:cNvCxnSpPr>
            <p:nvPr/>
          </p:nvCxnSpPr>
          <p:spPr>
            <a:xfrm flipH="1" flipV="1">
              <a:off x="10139791" y="367431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A5EB75D3-5BFD-40DB-901C-3DAC98C5722F}"/>
                </a:ext>
              </a:extLst>
            </p:cNvPr>
            <p:cNvSpPr/>
            <p:nvPr/>
          </p:nvSpPr>
          <p:spPr>
            <a:xfrm>
              <a:off x="10264838" y="369519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a:extLst>
                <a:ext uri="{FF2B5EF4-FFF2-40B4-BE49-F238E27FC236}">
                  <a16:creationId xmlns:a16="http://schemas.microsoft.com/office/drawing/2014/main" id="{307F20CB-F60A-457C-ABFD-6252800759DE}"/>
                </a:ext>
              </a:extLst>
            </p:cNvPr>
            <p:cNvSpPr/>
            <p:nvPr/>
          </p:nvSpPr>
          <p:spPr>
            <a:xfrm>
              <a:off x="10723934" y="41518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3" name="Straight Arrow Connector 72">
              <a:extLst>
                <a:ext uri="{FF2B5EF4-FFF2-40B4-BE49-F238E27FC236}">
                  <a16:creationId xmlns:a16="http://schemas.microsoft.com/office/drawing/2014/main" id="{BE564348-C2F0-4A42-8A7D-F5F023A5E053}"/>
                </a:ext>
              </a:extLst>
            </p:cNvPr>
            <p:cNvCxnSpPr>
              <a:cxnSpLocks/>
              <a:endCxn id="71" idx="1"/>
            </p:cNvCxnSpPr>
            <p:nvPr/>
          </p:nvCxnSpPr>
          <p:spPr>
            <a:xfrm>
              <a:off x="10190897" y="364968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6D5DD90-A029-4E9A-8A2C-A6EAEE2997CD}"/>
                </a:ext>
              </a:extLst>
            </p:cNvPr>
            <p:cNvCxnSpPr>
              <a:cxnSpLocks/>
              <a:endCxn id="71" idx="7"/>
            </p:cNvCxnSpPr>
            <p:nvPr/>
          </p:nvCxnSpPr>
          <p:spPr>
            <a:xfrm flipH="1">
              <a:off x="10598972" y="365421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6A2D8B3-4075-4001-9CE2-01ABFDD20C48}"/>
                </a:ext>
              </a:extLst>
            </p:cNvPr>
            <p:cNvCxnSpPr>
              <a:cxnSpLocks/>
              <a:endCxn id="71" idx="3"/>
            </p:cNvCxnSpPr>
            <p:nvPr/>
          </p:nvCxnSpPr>
          <p:spPr>
            <a:xfrm flipV="1">
              <a:off x="10190897" y="402932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95028DB-E136-4971-A63D-F9CD34590E26}"/>
                </a:ext>
              </a:extLst>
            </p:cNvPr>
            <p:cNvCxnSpPr>
              <a:cxnSpLocks/>
              <a:stCxn id="71" idx="5"/>
              <a:endCxn id="72" idx="1"/>
            </p:cNvCxnSpPr>
            <p:nvPr/>
          </p:nvCxnSpPr>
          <p:spPr>
            <a:xfrm>
              <a:off x="10598972" y="402932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C826D68-137C-4FC9-8AED-ED1A36F7DFE7}"/>
                </a:ext>
              </a:extLst>
            </p:cNvPr>
            <p:cNvCxnSpPr>
              <a:cxnSpLocks/>
              <a:endCxn id="72" idx="2"/>
            </p:cNvCxnSpPr>
            <p:nvPr/>
          </p:nvCxnSpPr>
          <p:spPr>
            <a:xfrm>
              <a:off x="10212067" y="422416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B179FD5-1391-4A20-9817-F570276B3668}"/>
                </a:ext>
              </a:extLst>
            </p:cNvPr>
            <p:cNvCxnSpPr>
              <a:cxnSpLocks/>
              <a:stCxn id="72" idx="0"/>
            </p:cNvCxnSpPr>
            <p:nvPr/>
          </p:nvCxnSpPr>
          <p:spPr>
            <a:xfrm flipH="1" flipV="1">
              <a:off x="10793061" y="367538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6BC157E6-68C2-479F-9473-2B12940DCF16}"/>
                </a:ext>
              </a:extLst>
            </p:cNvPr>
            <p:cNvSpPr/>
            <p:nvPr/>
          </p:nvSpPr>
          <p:spPr>
            <a:xfrm>
              <a:off x="8955148" y="431783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Oval 79">
              <a:extLst>
                <a:ext uri="{FF2B5EF4-FFF2-40B4-BE49-F238E27FC236}">
                  <a16:creationId xmlns:a16="http://schemas.microsoft.com/office/drawing/2014/main" id="{CEA5A21A-CEAD-45B2-ACFE-DE801AEBAC38}"/>
                </a:ext>
              </a:extLst>
            </p:cNvPr>
            <p:cNvSpPr/>
            <p:nvPr/>
          </p:nvSpPr>
          <p:spPr>
            <a:xfrm>
              <a:off x="8757828"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Oval 80">
              <a:extLst>
                <a:ext uri="{FF2B5EF4-FFF2-40B4-BE49-F238E27FC236}">
                  <a16:creationId xmlns:a16="http://schemas.microsoft.com/office/drawing/2014/main" id="{1B670062-DAFC-41C6-BDDD-C931EBB49D96}"/>
                </a:ext>
              </a:extLst>
            </p:cNvPr>
            <p:cNvSpPr/>
            <p:nvPr/>
          </p:nvSpPr>
          <p:spPr>
            <a:xfrm>
              <a:off x="9414246"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2" name="Straight Arrow Connector 81">
              <a:extLst>
                <a:ext uri="{FF2B5EF4-FFF2-40B4-BE49-F238E27FC236}">
                  <a16:creationId xmlns:a16="http://schemas.microsoft.com/office/drawing/2014/main" id="{D734868F-34BD-45F9-B5FB-D73674949874}"/>
                </a:ext>
              </a:extLst>
            </p:cNvPr>
            <p:cNvCxnSpPr>
              <a:cxnSpLocks/>
              <a:endCxn id="79" idx="1"/>
            </p:cNvCxnSpPr>
            <p:nvPr/>
          </p:nvCxnSpPr>
          <p:spPr>
            <a:xfrm>
              <a:off x="8881209"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E92146A-2506-4F6E-BD95-1427B54CAD06}"/>
                </a:ext>
              </a:extLst>
            </p:cNvPr>
            <p:cNvCxnSpPr>
              <a:cxnSpLocks/>
              <a:endCxn id="79" idx="7"/>
            </p:cNvCxnSpPr>
            <p:nvPr/>
          </p:nvCxnSpPr>
          <p:spPr>
            <a:xfrm flipH="1">
              <a:off x="9289284"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77AFE99-2BDE-4B3A-B6DE-B16328BC792A}"/>
                </a:ext>
              </a:extLst>
            </p:cNvPr>
            <p:cNvCxnSpPr>
              <a:cxnSpLocks/>
              <a:stCxn id="80" idx="7"/>
              <a:endCxn id="79" idx="3"/>
            </p:cNvCxnSpPr>
            <p:nvPr/>
          </p:nvCxnSpPr>
          <p:spPr>
            <a:xfrm flipV="1">
              <a:off x="8881209"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386CCC8-2918-427E-AC04-7B0CC26623FC}"/>
                </a:ext>
              </a:extLst>
            </p:cNvPr>
            <p:cNvCxnSpPr>
              <a:cxnSpLocks/>
              <a:stCxn id="79" idx="5"/>
              <a:endCxn id="81" idx="1"/>
            </p:cNvCxnSpPr>
            <p:nvPr/>
          </p:nvCxnSpPr>
          <p:spPr>
            <a:xfrm>
              <a:off x="9289284"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EAFB472-F78F-41A9-9197-B9708F42909A}"/>
                </a:ext>
              </a:extLst>
            </p:cNvPr>
            <p:cNvCxnSpPr>
              <a:cxnSpLocks/>
              <a:stCxn id="80" idx="6"/>
              <a:endCxn id="81" idx="2"/>
            </p:cNvCxnSpPr>
            <p:nvPr/>
          </p:nvCxnSpPr>
          <p:spPr>
            <a:xfrm>
              <a:off x="8902379"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B047D26B-6081-4F03-900A-EFCE143D2B47}"/>
                </a:ext>
              </a:extLst>
            </p:cNvPr>
            <p:cNvCxnSpPr>
              <a:cxnSpLocks/>
              <a:endCxn id="80" idx="0"/>
            </p:cNvCxnSpPr>
            <p:nvPr/>
          </p:nvCxnSpPr>
          <p:spPr>
            <a:xfrm>
              <a:off x="8830104"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B5B6CB6-D704-49A1-8811-9FD3F029457B}"/>
                </a:ext>
              </a:extLst>
            </p:cNvPr>
            <p:cNvCxnSpPr>
              <a:cxnSpLocks/>
              <a:stCxn id="81" idx="0"/>
            </p:cNvCxnSpPr>
            <p:nvPr/>
          </p:nvCxnSpPr>
          <p:spPr>
            <a:xfrm flipH="1" flipV="1">
              <a:off x="9483374" y="4298018"/>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21A44BCB-A463-4FD0-8E82-AE35A498B351}"/>
                </a:ext>
              </a:extLst>
            </p:cNvPr>
            <p:cNvSpPr/>
            <p:nvPr/>
          </p:nvSpPr>
          <p:spPr>
            <a:xfrm>
              <a:off x="9608420" y="432399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89">
              <a:extLst>
                <a:ext uri="{FF2B5EF4-FFF2-40B4-BE49-F238E27FC236}">
                  <a16:creationId xmlns:a16="http://schemas.microsoft.com/office/drawing/2014/main" id="{61724909-5363-44A0-8A2C-914170146641}"/>
                </a:ext>
              </a:extLst>
            </p:cNvPr>
            <p:cNvSpPr/>
            <p:nvPr/>
          </p:nvSpPr>
          <p:spPr>
            <a:xfrm>
              <a:off x="10067516" y="478069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1" name="Straight Arrow Connector 90">
              <a:extLst>
                <a:ext uri="{FF2B5EF4-FFF2-40B4-BE49-F238E27FC236}">
                  <a16:creationId xmlns:a16="http://schemas.microsoft.com/office/drawing/2014/main" id="{98E9C1E6-6724-41DD-9F78-2B68EECE35DD}"/>
                </a:ext>
              </a:extLst>
            </p:cNvPr>
            <p:cNvCxnSpPr>
              <a:cxnSpLocks/>
              <a:endCxn id="89" idx="1"/>
            </p:cNvCxnSpPr>
            <p:nvPr/>
          </p:nvCxnSpPr>
          <p:spPr>
            <a:xfrm>
              <a:off x="9534479" y="427848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1E3919E-27DF-44BC-A70A-F19ABECCCD30}"/>
                </a:ext>
              </a:extLst>
            </p:cNvPr>
            <p:cNvCxnSpPr>
              <a:cxnSpLocks/>
              <a:endCxn id="89" idx="7"/>
            </p:cNvCxnSpPr>
            <p:nvPr/>
          </p:nvCxnSpPr>
          <p:spPr>
            <a:xfrm flipH="1">
              <a:off x="9942554" y="428301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0ADA8094-47B0-4AA2-B2D1-3FE3945B30AF}"/>
                </a:ext>
              </a:extLst>
            </p:cNvPr>
            <p:cNvCxnSpPr>
              <a:cxnSpLocks/>
              <a:endCxn id="89" idx="3"/>
            </p:cNvCxnSpPr>
            <p:nvPr/>
          </p:nvCxnSpPr>
          <p:spPr>
            <a:xfrm flipV="1">
              <a:off x="9534479" y="465813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BEE94E8-55CD-4333-B254-DFDE893A730E}"/>
                </a:ext>
              </a:extLst>
            </p:cNvPr>
            <p:cNvCxnSpPr>
              <a:cxnSpLocks/>
              <a:stCxn id="89" idx="5"/>
              <a:endCxn id="90" idx="1"/>
            </p:cNvCxnSpPr>
            <p:nvPr/>
          </p:nvCxnSpPr>
          <p:spPr>
            <a:xfrm>
              <a:off x="9942554" y="465813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A2452DC-CE9D-4828-9A47-C7294787C88E}"/>
                </a:ext>
              </a:extLst>
            </p:cNvPr>
            <p:cNvCxnSpPr>
              <a:cxnSpLocks/>
              <a:endCxn id="90" idx="2"/>
            </p:cNvCxnSpPr>
            <p:nvPr/>
          </p:nvCxnSpPr>
          <p:spPr>
            <a:xfrm>
              <a:off x="9555649" y="485297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F0A2BED7-E275-42B3-846E-2279B3D12B87}"/>
                </a:ext>
              </a:extLst>
            </p:cNvPr>
            <p:cNvCxnSpPr>
              <a:cxnSpLocks/>
              <a:stCxn id="90" idx="0"/>
            </p:cNvCxnSpPr>
            <p:nvPr/>
          </p:nvCxnSpPr>
          <p:spPr>
            <a:xfrm flipH="1" flipV="1">
              <a:off x="10136645" y="430418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D37D7952-EC79-4189-AC16-EC4CF58C328B}"/>
                </a:ext>
              </a:extLst>
            </p:cNvPr>
            <p:cNvSpPr/>
            <p:nvPr/>
          </p:nvSpPr>
          <p:spPr>
            <a:xfrm>
              <a:off x="10261690" y="432506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Oval 97">
              <a:extLst>
                <a:ext uri="{FF2B5EF4-FFF2-40B4-BE49-F238E27FC236}">
                  <a16:creationId xmlns:a16="http://schemas.microsoft.com/office/drawing/2014/main" id="{2623B3B5-0D69-4DD5-8D20-0F2FA09B606D}"/>
                </a:ext>
              </a:extLst>
            </p:cNvPr>
            <p:cNvSpPr/>
            <p:nvPr/>
          </p:nvSpPr>
          <p:spPr>
            <a:xfrm>
              <a:off x="10720787" y="478176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9" name="Straight Arrow Connector 98">
              <a:extLst>
                <a:ext uri="{FF2B5EF4-FFF2-40B4-BE49-F238E27FC236}">
                  <a16:creationId xmlns:a16="http://schemas.microsoft.com/office/drawing/2014/main" id="{A87A0B15-52BC-4AEA-A0DD-94FB4FF99287}"/>
                </a:ext>
              </a:extLst>
            </p:cNvPr>
            <p:cNvCxnSpPr>
              <a:cxnSpLocks/>
              <a:endCxn id="97" idx="1"/>
            </p:cNvCxnSpPr>
            <p:nvPr/>
          </p:nvCxnSpPr>
          <p:spPr>
            <a:xfrm>
              <a:off x="10187749" y="427955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A3688B1-ED52-4296-9355-0EC7F2F013E2}"/>
                </a:ext>
              </a:extLst>
            </p:cNvPr>
            <p:cNvCxnSpPr>
              <a:cxnSpLocks/>
              <a:endCxn id="97" idx="7"/>
            </p:cNvCxnSpPr>
            <p:nvPr/>
          </p:nvCxnSpPr>
          <p:spPr>
            <a:xfrm flipH="1">
              <a:off x="10595826" y="428408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AFA19A11-C67E-47E8-9750-BF43DCBDC40F}"/>
                </a:ext>
              </a:extLst>
            </p:cNvPr>
            <p:cNvCxnSpPr>
              <a:cxnSpLocks/>
              <a:endCxn id="97" idx="3"/>
            </p:cNvCxnSpPr>
            <p:nvPr/>
          </p:nvCxnSpPr>
          <p:spPr>
            <a:xfrm flipV="1">
              <a:off x="10187749" y="465919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6296BE5-E9AE-49ED-8469-8F89BF59BD19}"/>
                </a:ext>
              </a:extLst>
            </p:cNvPr>
            <p:cNvCxnSpPr>
              <a:cxnSpLocks/>
              <a:stCxn id="97" idx="5"/>
              <a:endCxn id="98" idx="1"/>
            </p:cNvCxnSpPr>
            <p:nvPr/>
          </p:nvCxnSpPr>
          <p:spPr>
            <a:xfrm>
              <a:off x="10595826" y="465919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2A47441A-AB35-47CE-B608-6F753A3082ED}"/>
                </a:ext>
              </a:extLst>
            </p:cNvPr>
            <p:cNvCxnSpPr>
              <a:cxnSpLocks/>
              <a:endCxn id="98" idx="2"/>
            </p:cNvCxnSpPr>
            <p:nvPr/>
          </p:nvCxnSpPr>
          <p:spPr>
            <a:xfrm>
              <a:off x="10208919" y="485404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EF463B7-7FA7-4432-9E47-1D1FC74B1D92}"/>
                </a:ext>
              </a:extLst>
            </p:cNvPr>
            <p:cNvCxnSpPr>
              <a:cxnSpLocks/>
              <a:stCxn id="98" idx="0"/>
            </p:cNvCxnSpPr>
            <p:nvPr/>
          </p:nvCxnSpPr>
          <p:spPr>
            <a:xfrm flipH="1" flipV="1">
              <a:off x="10789915" y="430525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7AF483B-7320-499F-853B-A904B61769EC}"/>
                </a:ext>
              </a:extLst>
            </p:cNvPr>
            <p:cNvCxnSpPr>
              <a:cxnSpLocks/>
            </p:cNvCxnSpPr>
            <p:nvPr/>
          </p:nvCxnSpPr>
          <p:spPr>
            <a:xfrm>
              <a:off x="10789915" y="493148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A37B2A2-539D-48A0-95F9-0A7950055089}"/>
                </a:ext>
              </a:extLst>
            </p:cNvPr>
            <p:cNvCxnSpPr>
              <a:cxnSpLocks/>
            </p:cNvCxnSpPr>
            <p:nvPr/>
          </p:nvCxnSpPr>
          <p:spPr>
            <a:xfrm>
              <a:off x="10142936" y="491983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CAF63D3E-B250-4A74-BAA4-FD5DC4670984}"/>
                </a:ext>
              </a:extLst>
            </p:cNvPr>
            <p:cNvCxnSpPr>
              <a:cxnSpLocks/>
            </p:cNvCxnSpPr>
            <p:nvPr/>
          </p:nvCxnSpPr>
          <p:spPr>
            <a:xfrm>
              <a:off x="9484946" y="492424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3160CB8-CC11-44F6-9EC3-56657CE35CA5}"/>
                </a:ext>
              </a:extLst>
            </p:cNvPr>
            <p:cNvCxnSpPr>
              <a:cxnSpLocks/>
            </p:cNvCxnSpPr>
            <p:nvPr/>
          </p:nvCxnSpPr>
          <p:spPr>
            <a:xfrm>
              <a:off x="8834910"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A5E0D08C-2434-4F83-B4B0-1B078F25B5D5}"/>
                </a:ext>
              </a:extLst>
            </p:cNvPr>
            <p:cNvSpPr/>
            <p:nvPr/>
          </p:nvSpPr>
          <p:spPr>
            <a:xfrm>
              <a:off x="8075540" y="5116537"/>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Connector: Elbow 109">
              <a:extLst>
                <a:ext uri="{FF2B5EF4-FFF2-40B4-BE49-F238E27FC236}">
                  <a16:creationId xmlns:a16="http://schemas.microsoft.com/office/drawing/2014/main" id="{8EFE9075-EC68-416C-BC6E-2E8043F8B2DC}"/>
                </a:ext>
              </a:extLst>
            </p:cNvPr>
            <p:cNvCxnSpPr>
              <a:cxnSpLocks/>
              <a:stCxn id="109" idx="3"/>
              <a:endCxn id="19" idx="3"/>
            </p:cNvCxnSpPr>
            <p:nvPr/>
          </p:nvCxnSpPr>
          <p:spPr>
            <a:xfrm flipV="1">
              <a:off x="10841871" y="1827503"/>
              <a:ext cx="493540" cy="3395678"/>
            </a:xfrm>
            <a:prstGeom prst="bentConnector3">
              <a:avLst>
                <a:gd name="adj1" fmla="val 13361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AF08BB57-05DC-4932-9BF0-4AC1B8DF4CA3}"/>
                </a:ext>
              </a:extLst>
            </p:cNvPr>
            <p:cNvCxnSpPr>
              <a:cxnSpLocks/>
            </p:cNvCxnSpPr>
            <p:nvPr/>
          </p:nvCxnSpPr>
          <p:spPr>
            <a:xfrm>
              <a:off x="8169284"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6389D0A9-E9E2-4778-8DF3-99FD196131B2}"/>
                </a:ext>
              </a:extLst>
            </p:cNvPr>
            <p:cNvSpPr/>
            <p:nvPr/>
          </p:nvSpPr>
          <p:spPr>
            <a:xfrm>
              <a:off x="8295816"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5D3F76BE-0205-4697-B1DE-50F2409994AA}"/>
                </a:ext>
              </a:extLst>
            </p:cNvPr>
            <p:cNvSpPr/>
            <p:nvPr/>
          </p:nvSpPr>
          <p:spPr>
            <a:xfrm>
              <a:off x="8098496"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a:extLst>
                <a:ext uri="{FF2B5EF4-FFF2-40B4-BE49-F238E27FC236}">
                  <a16:creationId xmlns:a16="http://schemas.microsoft.com/office/drawing/2014/main" id="{47C55EE3-2F83-45D0-9DE7-9A3FE486E03E}"/>
                </a:ext>
              </a:extLst>
            </p:cNvPr>
            <p:cNvSpPr/>
            <p:nvPr/>
          </p:nvSpPr>
          <p:spPr>
            <a:xfrm>
              <a:off x="8098496"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5" name="Straight Arrow Connector 114">
              <a:extLst>
                <a:ext uri="{FF2B5EF4-FFF2-40B4-BE49-F238E27FC236}">
                  <a16:creationId xmlns:a16="http://schemas.microsoft.com/office/drawing/2014/main" id="{A32E276D-B93A-4442-89A1-7E04CA0F3A8A}"/>
                </a:ext>
              </a:extLst>
            </p:cNvPr>
            <p:cNvCxnSpPr>
              <a:cxnSpLocks/>
              <a:stCxn id="113" idx="5"/>
              <a:endCxn id="112" idx="1"/>
            </p:cNvCxnSpPr>
            <p:nvPr/>
          </p:nvCxnSpPr>
          <p:spPr>
            <a:xfrm>
              <a:off x="8221876"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5577348-8564-4B09-9282-9EE62CC6FDE2}"/>
                </a:ext>
              </a:extLst>
            </p:cNvPr>
            <p:cNvCxnSpPr>
              <a:cxnSpLocks/>
              <a:endCxn id="112" idx="7"/>
            </p:cNvCxnSpPr>
            <p:nvPr/>
          </p:nvCxnSpPr>
          <p:spPr>
            <a:xfrm flipH="1">
              <a:off x="8629952"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DA3761C5-8D31-48DC-A17D-2BB2C1D2E981}"/>
                </a:ext>
              </a:extLst>
            </p:cNvPr>
            <p:cNvCxnSpPr>
              <a:cxnSpLocks/>
              <a:stCxn id="114" idx="7"/>
              <a:endCxn id="112" idx="3"/>
            </p:cNvCxnSpPr>
            <p:nvPr/>
          </p:nvCxnSpPr>
          <p:spPr>
            <a:xfrm flipV="1">
              <a:off x="8221876"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A1774B3D-7E04-40C1-BC67-C7BA2FC9153D}"/>
                </a:ext>
              </a:extLst>
            </p:cNvPr>
            <p:cNvCxnSpPr>
              <a:cxnSpLocks/>
              <a:stCxn id="112" idx="5"/>
            </p:cNvCxnSpPr>
            <p:nvPr/>
          </p:nvCxnSpPr>
          <p:spPr>
            <a:xfrm>
              <a:off x="8629952"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C988B4E-BFB0-408D-B915-05F533EBADB7}"/>
                </a:ext>
              </a:extLst>
            </p:cNvPr>
            <p:cNvCxnSpPr>
              <a:cxnSpLocks/>
              <a:stCxn id="114" idx="6"/>
            </p:cNvCxnSpPr>
            <p:nvPr/>
          </p:nvCxnSpPr>
          <p:spPr>
            <a:xfrm>
              <a:off x="8243045"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3FDBC389-0553-4731-8DF2-49163E318664}"/>
                </a:ext>
              </a:extLst>
            </p:cNvPr>
            <p:cNvCxnSpPr>
              <a:cxnSpLocks/>
              <a:stCxn id="113" idx="4"/>
              <a:endCxn id="114" idx="0"/>
            </p:cNvCxnSpPr>
            <p:nvPr/>
          </p:nvCxnSpPr>
          <p:spPr>
            <a:xfrm>
              <a:off x="8170772"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9C6C854-164B-4178-80C8-A57901AB89FA}"/>
                </a:ext>
              </a:extLst>
            </p:cNvPr>
            <p:cNvCxnSpPr>
              <a:cxnSpLocks/>
              <a:stCxn id="113" idx="6"/>
            </p:cNvCxnSpPr>
            <p:nvPr/>
          </p:nvCxnSpPr>
          <p:spPr>
            <a:xfrm>
              <a:off x="8243045"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061F6F5E-8772-4AC5-81BE-7CD24DEBF6E1}"/>
                </a:ext>
              </a:extLst>
            </p:cNvPr>
            <p:cNvSpPr/>
            <p:nvPr/>
          </p:nvSpPr>
          <p:spPr>
            <a:xfrm>
              <a:off x="8292669"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Oval 122">
              <a:extLst>
                <a:ext uri="{FF2B5EF4-FFF2-40B4-BE49-F238E27FC236}">
                  <a16:creationId xmlns:a16="http://schemas.microsoft.com/office/drawing/2014/main" id="{98E6029E-112D-4AE5-AE3D-AD55AAC3946F}"/>
                </a:ext>
              </a:extLst>
            </p:cNvPr>
            <p:cNvSpPr/>
            <p:nvPr/>
          </p:nvSpPr>
          <p:spPr>
            <a:xfrm>
              <a:off x="8095350"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4" name="Straight Arrow Connector 123">
              <a:extLst>
                <a:ext uri="{FF2B5EF4-FFF2-40B4-BE49-F238E27FC236}">
                  <a16:creationId xmlns:a16="http://schemas.microsoft.com/office/drawing/2014/main" id="{2F0D4909-9CFA-4EB0-9AA2-559B0A20CF94}"/>
                </a:ext>
              </a:extLst>
            </p:cNvPr>
            <p:cNvCxnSpPr>
              <a:cxnSpLocks/>
              <a:endCxn id="122" idx="1"/>
            </p:cNvCxnSpPr>
            <p:nvPr/>
          </p:nvCxnSpPr>
          <p:spPr>
            <a:xfrm>
              <a:off x="8218730"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EB8D721-BC1B-4443-9B59-BCD650A85B6C}"/>
                </a:ext>
              </a:extLst>
            </p:cNvPr>
            <p:cNvCxnSpPr>
              <a:cxnSpLocks/>
              <a:endCxn id="122" idx="7"/>
            </p:cNvCxnSpPr>
            <p:nvPr/>
          </p:nvCxnSpPr>
          <p:spPr>
            <a:xfrm flipH="1">
              <a:off x="8626805"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D437DB4C-A05B-4D69-9F6E-B7CEEFFE431F}"/>
                </a:ext>
              </a:extLst>
            </p:cNvPr>
            <p:cNvCxnSpPr>
              <a:cxnSpLocks/>
              <a:stCxn id="123" idx="7"/>
              <a:endCxn id="122" idx="3"/>
            </p:cNvCxnSpPr>
            <p:nvPr/>
          </p:nvCxnSpPr>
          <p:spPr>
            <a:xfrm flipV="1">
              <a:off x="8218730"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FA32697-69B7-4998-A473-B2A6E3EFD5BC}"/>
                </a:ext>
              </a:extLst>
            </p:cNvPr>
            <p:cNvCxnSpPr>
              <a:cxnSpLocks/>
              <a:stCxn id="122" idx="5"/>
            </p:cNvCxnSpPr>
            <p:nvPr/>
          </p:nvCxnSpPr>
          <p:spPr>
            <a:xfrm>
              <a:off x="8626805"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D2217F6C-53C9-4E36-B349-8ABC43C2655E}"/>
                </a:ext>
              </a:extLst>
            </p:cNvPr>
            <p:cNvCxnSpPr>
              <a:cxnSpLocks/>
              <a:stCxn id="123" idx="6"/>
            </p:cNvCxnSpPr>
            <p:nvPr/>
          </p:nvCxnSpPr>
          <p:spPr>
            <a:xfrm>
              <a:off x="8239899"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B981D61-15C1-49D5-A0DB-3A32804E2BB8}"/>
                </a:ext>
              </a:extLst>
            </p:cNvPr>
            <p:cNvCxnSpPr>
              <a:cxnSpLocks/>
              <a:endCxn id="123" idx="0"/>
            </p:cNvCxnSpPr>
            <p:nvPr/>
          </p:nvCxnSpPr>
          <p:spPr>
            <a:xfrm>
              <a:off x="8167623"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E76BAD53-59F7-4911-9952-99C067535B9E}"/>
                </a:ext>
              </a:extLst>
            </p:cNvPr>
            <p:cNvSpPr/>
            <p:nvPr/>
          </p:nvSpPr>
          <p:spPr>
            <a:xfrm>
              <a:off x="8289522" y="4317830"/>
              <a:ext cx="391464" cy="391464"/>
            </a:xfrm>
            <a:prstGeom prst="ellipse">
              <a:avLst/>
            </a:prstGeom>
            <a:solidFill>
              <a:srgbClr val="BC8FD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Oval 130">
              <a:extLst>
                <a:ext uri="{FF2B5EF4-FFF2-40B4-BE49-F238E27FC236}">
                  <a16:creationId xmlns:a16="http://schemas.microsoft.com/office/drawing/2014/main" id="{B591EC8A-56A2-44C6-AC6D-AF7A60418DA1}"/>
                </a:ext>
              </a:extLst>
            </p:cNvPr>
            <p:cNvSpPr/>
            <p:nvPr/>
          </p:nvSpPr>
          <p:spPr>
            <a:xfrm>
              <a:off x="8092202"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2" name="Straight Arrow Connector 131">
              <a:extLst>
                <a:ext uri="{FF2B5EF4-FFF2-40B4-BE49-F238E27FC236}">
                  <a16:creationId xmlns:a16="http://schemas.microsoft.com/office/drawing/2014/main" id="{A1FB289B-AF3F-4805-95BA-BE21E9EF82F8}"/>
                </a:ext>
              </a:extLst>
            </p:cNvPr>
            <p:cNvCxnSpPr>
              <a:cxnSpLocks/>
              <a:endCxn id="130" idx="1"/>
            </p:cNvCxnSpPr>
            <p:nvPr/>
          </p:nvCxnSpPr>
          <p:spPr>
            <a:xfrm>
              <a:off x="8215582"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5C1381D8-97A1-41E0-9098-910B83CB03C8}"/>
                </a:ext>
              </a:extLst>
            </p:cNvPr>
            <p:cNvCxnSpPr>
              <a:cxnSpLocks/>
              <a:endCxn id="130" idx="7"/>
            </p:cNvCxnSpPr>
            <p:nvPr/>
          </p:nvCxnSpPr>
          <p:spPr>
            <a:xfrm flipH="1">
              <a:off x="8623658"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53E1AAF0-FF11-4DC2-8911-956718193458}"/>
                </a:ext>
              </a:extLst>
            </p:cNvPr>
            <p:cNvCxnSpPr>
              <a:cxnSpLocks/>
              <a:stCxn id="131" idx="7"/>
              <a:endCxn id="130" idx="3"/>
            </p:cNvCxnSpPr>
            <p:nvPr/>
          </p:nvCxnSpPr>
          <p:spPr>
            <a:xfrm flipV="1">
              <a:off x="8215582"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607665C1-CD9D-45CE-8821-F4F7310AF1F9}"/>
                </a:ext>
              </a:extLst>
            </p:cNvPr>
            <p:cNvCxnSpPr>
              <a:cxnSpLocks/>
              <a:stCxn id="130" idx="5"/>
            </p:cNvCxnSpPr>
            <p:nvPr/>
          </p:nvCxnSpPr>
          <p:spPr>
            <a:xfrm>
              <a:off x="8623658"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00C1F32E-52D5-4C1D-8694-3D6BBFE10081}"/>
                </a:ext>
              </a:extLst>
            </p:cNvPr>
            <p:cNvCxnSpPr>
              <a:cxnSpLocks/>
              <a:stCxn id="131" idx="6"/>
            </p:cNvCxnSpPr>
            <p:nvPr/>
          </p:nvCxnSpPr>
          <p:spPr>
            <a:xfrm>
              <a:off x="8236751"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70748AB-CA7E-406E-9993-A362ABC4A2CD}"/>
                </a:ext>
              </a:extLst>
            </p:cNvPr>
            <p:cNvCxnSpPr>
              <a:cxnSpLocks/>
              <a:endCxn id="131" idx="0"/>
            </p:cNvCxnSpPr>
            <p:nvPr/>
          </p:nvCxnSpPr>
          <p:spPr>
            <a:xfrm>
              <a:off x="8164477"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8F2D3606-A74F-45D0-8E8E-614D037A8FE5}"/>
                </a:ext>
              </a:extLst>
            </p:cNvPr>
            <p:cNvCxnSpPr>
              <a:cxnSpLocks/>
            </p:cNvCxnSpPr>
            <p:nvPr/>
          </p:nvCxnSpPr>
          <p:spPr>
            <a:xfrm>
              <a:off x="8169284"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5D99D037-CAD4-4A76-B69D-E464FED07FBB}"/>
                </a:ext>
              </a:extLst>
            </p:cNvPr>
            <p:cNvSpPr/>
            <p:nvPr/>
          </p:nvSpPr>
          <p:spPr>
            <a:xfrm>
              <a:off x="8075538" y="2519438"/>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2B98E37D-E947-442F-9E96-DE07B5DD99B8}"/>
                </a:ext>
              </a:extLst>
            </p:cNvPr>
            <p:cNvSpPr/>
            <p:nvPr/>
          </p:nvSpPr>
          <p:spPr>
            <a:xfrm>
              <a:off x="9990195" y="1539635"/>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Mem. Controller</a:t>
              </a:r>
              <a:endParaRPr lang="en-US" sz="2000">
                <a:solidFill>
                  <a:schemeClr val="tx1"/>
                </a:solidFill>
              </a:endParaRPr>
            </a:p>
          </p:txBody>
        </p:sp>
        <p:cxnSp>
          <p:nvCxnSpPr>
            <p:cNvPr id="141" name="Straight Arrow Connector 140">
              <a:extLst>
                <a:ext uri="{FF2B5EF4-FFF2-40B4-BE49-F238E27FC236}">
                  <a16:creationId xmlns:a16="http://schemas.microsoft.com/office/drawing/2014/main" id="{E74B3E39-DB3A-40BF-AB74-1B64370B0CF3}"/>
                </a:ext>
              </a:extLst>
            </p:cNvPr>
            <p:cNvCxnSpPr>
              <a:cxnSpLocks/>
            </p:cNvCxnSpPr>
            <p:nvPr/>
          </p:nvCxnSpPr>
          <p:spPr>
            <a:xfrm>
              <a:off x="8549856"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B90EE33B-06BF-4646-AD15-E576A61785E3}"/>
                </a:ext>
              </a:extLst>
            </p:cNvPr>
            <p:cNvCxnSpPr>
              <a:cxnSpLocks/>
            </p:cNvCxnSpPr>
            <p:nvPr/>
          </p:nvCxnSpPr>
          <p:spPr>
            <a:xfrm>
              <a:off x="905741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ED961ACF-7F93-4A89-A9AF-C81CE996E3FB}"/>
                </a:ext>
              </a:extLst>
            </p:cNvPr>
            <p:cNvCxnSpPr>
              <a:cxnSpLocks/>
            </p:cNvCxnSpPr>
            <p:nvPr/>
          </p:nvCxnSpPr>
          <p:spPr>
            <a:xfrm>
              <a:off x="9589388"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E55C2C99-284F-41C9-A616-AA17EFFEDA61}"/>
                </a:ext>
              </a:extLst>
            </p:cNvPr>
            <p:cNvCxnSpPr>
              <a:cxnSpLocks/>
            </p:cNvCxnSpPr>
            <p:nvPr/>
          </p:nvCxnSpPr>
          <p:spPr>
            <a:xfrm>
              <a:off x="10049565"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AFCC4C6-F15E-4B33-96AF-F8E2A6899C36}"/>
                </a:ext>
              </a:extLst>
            </p:cNvPr>
            <p:cNvCxnSpPr>
              <a:cxnSpLocks/>
            </p:cNvCxnSpPr>
            <p:nvPr/>
          </p:nvCxnSpPr>
          <p:spPr>
            <a:xfrm>
              <a:off x="1049776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4409D062-B8F0-4436-8B13-5321E2A846C8}"/>
                </a:ext>
              </a:extLst>
            </p:cNvPr>
            <p:cNvCxnSpPr>
              <a:cxnSpLocks/>
              <a:stCxn id="18" idx="2"/>
              <a:endCxn id="140" idx="0"/>
            </p:cNvCxnSpPr>
            <p:nvPr/>
          </p:nvCxnSpPr>
          <p:spPr>
            <a:xfrm>
              <a:off x="10617464" y="999660"/>
              <a:ext cx="7455" cy="5399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EE457AFF-4F7B-401B-A76B-B73BEA64C44A}"/>
                </a:ext>
              </a:extLst>
            </p:cNvPr>
            <p:cNvCxnSpPr>
              <a:cxnSpLocks/>
              <a:stCxn id="18" idx="3"/>
            </p:cNvCxnSpPr>
            <p:nvPr/>
          </p:nvCxnSpPr>
          <p:spPr>
            <a:xfrm>
              <a:off x="11239652" y="590679"/>
              <a:ext cx="342570" cy="2809048"/>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8FEB9AAE-722E-4214-A8ED-7D514835E77F}"/>
                </a:ext>
              </a:extLst>
            </p:cNvPr>
            <p:cNvSpPr/>
            <p:nvPr/>
          </p:nvSpPr>
          <p:spPr>
            <a:xfrm rot="16200000">
              <a:off x="11020636" y="3761682"/>
              <a:ext cx="1003007" cy="2821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Rec Bus</a:t>
              </a:r>
              <a:endParaRPr lang="en-US" sz="1200">
                <a:solidFill>
                  <a:schemeClr val="tx1"/>
                </a:solidFill>
              </a:endParaRPr>
            </a:p>
          </p:txBody>
        </p:sp>
        <p:cxnSp>
          <p:nvCxnSpPr>
            <p:cNvPr id="149" name="Connector: Elbow 148">
              <a:extLst>
                <a:ext uri="{FF2B5EF4-FFF2-40B4-BE49-F238E27FC236}">
                  <a16:creationId xmlns:a16="http://schemas.microsoft.com/office/drawing/2014/main" id="{97B24348-428E-4429-BBF9-7CB700CE05CA}"/>
                </a:ext>
              </a:extLst>
            </p:cNvPr>
            <p:cNvCxnSpPr>
              <a:cxnSpLocks/>
              <a:endCxn id="139" idx="3"/>
            </p:cNvCxnSpPr>
            <p:nvPr/>
          </p:nvCxnSpPr>
          <p:spPr>
            <a:xfrm rot="16200000" flipV="1">
              <a:off x="10748158" y="2719795"/>
              <a:ext cx="773644" cy="586219"/>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B27A9357-6C39-47BF-8257-C8C1AD021890}"/>
              </a:ext>
            </a:extLst>
          </p:cNvPr>
          <p:cNvGrpSpPr/>
          <p:nvPr/>
        </p:nvGrpSpPr>
        <p:grpSpPr>
          <a:xfrm>
            <a:off x="598067" y="1355541"/>
            <a:ext cx="4057891" cy="3421269"/>
            <a:chOff x="3511052" y="1116652"/>
            <a:chExt cx="4057891" cy="3421269"/>
          </a:xfrm>
        </p:grpSpPr>
        <p:sp>
          <p:nvSpPr>
            <p:cNvPr id="151" name="TextBox 150">
              <a:extLst>
                <a:ext uri="{FF2B5EF4-FFF2-40B4-BE49-F238E27FC236}">
                  <a16:creationId xmlns:a16="http://schemas.microsoft.com/office/drawing/2014/main" id="{9DF75F1D-39C0-4253-8839-A29F49C084CB}"/>
                </a:ext>
              </a:extLst>
            </p:cNvPr>
            <p:cNvSpPr txBox="1"/>
            <p:nvPr/>
          </p:nvSpPr>
          <p:spPr>
            <a:xfrm>
              <a:off x="3511052" y="1116652"/>
              <a:ext cx="4057891" cy="2308324"/>
            </a:xfrm>
            <a:prstGeom prst="rect">
              <a:avLst/>
            </a:prstGeom>
            <a:noFill/>
            <a:ln>
              <a:solidFill>
                <a:schemeClr val="tx1"/>
              </a:solidFill>
            </a:ln>
          </p:spPr>
          <p:txBody>
            <a:bodyPr wrap="square" rtlCol="0">
              <a:spAutoFit/>
            </a:bodyPr>
            <a:lstStyle/>
            <a:p>
              <a:r>
                <a:rPr lang="en-US" sz="2400">
                  <a:solidFill>
                    <a:schemeClr val="accent6">
                      <a:lumMod val="75000"/>
                    </a:schemeClr>
                  </a:solidFill>
                  <a:latin typeface="Courier New" panose="02070309020205020404" pitchFamily="49" charset="0"/>
                  <a:cs typeface="Courier New" panose="02070309020205020404" pitchFamily="49" charset="0"/>
                </a:rPr>
                <a:t># Dataflow Graph</a:t>
              </a:r>
            </a:p>
            <a:p>
              <a:r>
                <a:rPr lang="en-US" sz="2400">
                  <a:solidFill>
                    <a:schemeClr val="accent6">
                      <a:lumMod val="75000"/>
                    </a:schemeClr>
                  </a:solidFill>
                  <a:latin typeface="Courier New" panose="02070309020205020404" pitchFamily="49" charset="0"/>
                  <a:cs typeface="Courier New" panose="02070309020205020404" pitchFamily="49" charset="0"/>
                </a:rPr>
                <a:t># </a:t>
              </a:r>
              <a:r>
                <a:rPr lang="en-US" sz="2400" err="1">
                  <a:solidFill>
                    <a:schemeClr val="accent6">
                      <a:lumMod val="75000"/>
                    </a:schemeClr>
                  </a:solidFill>
                  <a:latin typeface="Courier New" panose="02070309020205020404" pitchFamily="49" charset="0"/>
                  <a:cs typeface="Courier New" panose="02070309020205020404" pitchFamily="49" charset="0"/>
                </a:rPr>
                <a:t>compute.dfg</a:t>
              </a:r>
              <a:endParaRPr lang="en-US" sz="2400">
                <a:solidFill>
                  <a:schemeClr val="accent6">
                    <a:lumMod val="75000"/>
                  </a:schemeClr>
                </a:solidFill>
                <a:latin typeface="Courier New" panose="02070309020205020404" pitchFamily="49" charset="0"/>
                <a:cs typeface="Courier New" panose="02070309020205020404" pitchFamily="49" charset="0"/>
              </a:endParaRPr>
            </a:p>
            <a:p>
              <a:r>
                <a:rPr lang="en-US" sz="2400">
                  <a:latin typeface="Courier New" panose="02070309020205020404" pitchFamily="49" charset="0"/>
                  <a:cs typeface="Courier New" panose="02070309020205020404" pitchFamily="49" charset="0"/>
                </a:rPr>
                <a:t>Input: A</a:t>
              </a:r>
            </a:p>
            <a:p>
              <a:r>
                <a:rPr lang="en-US" sz="2400">
                  <a:latin typeface="Courier New" panose="02070309020205020404" pitchFamily="49" charset="0"/>
                  <a:cs typeface="Courier New" panose="02070309020205020404" pitchFamily="49" charset="0"/>
                </a:rPr>
                <a:t>Input: B</a:t>
              </a:r>
              <a:br>
                <a:rPr lang="en-US" sz="2400">
                  <a:latin typeface="Courier New" panose="02070309020205020404" pitchFamily="49" charset="0"/>
                  <a:cs typeface="Courier New" panose="02070309020205020404" pitchFamily="49" charset="0"/>
                </a:rPr>
              </a:br>
              <a:r>
                <a:rPr lang="en-US" sz="2400">
                  <a:latin typeface="Courier New" panose="02070309020205020404" pitchFamily="49" charset="0"/>
                  <a:cs typeface="Courier New" panose="02070309020205020404" pitchFamily="49" charset="0"/>
                </a:rPr>
                <a:t>C = Add64(A, B)</a:t>
              </a:r>
            </a:p>
            <a:p>
              <a:r>
                <a:rPr lang="en-US" sz="2400">
                  <a:latin typeface="Courier New" panose="02070309020205020404" pitchFamily="49" charset="0"/>
                  <a:cs typeface="Courier New" panose="02070309020205020404" pitchFamily="49" charset="0"/>
                </a:rPr>
                <a:t>Output: C</a:t>
              </a:r>
            </a:p>
          </p:txBody>
        </p:sp>
        <p:sp>
          <p:nvSpPr>
            <p:cNvPr id="152" name="TextBox 151">
              <a:extLst>
                <a:ext uri="{FF2B5EF4-FFF2-40B4-BE49-F238E27FC236}">
                  <a16:creationId xmlns:a16="http://schemas.microsoft.com/office/drawing/2014/main" id="{AEF8A642-BD19-4C73-9547-6A69F333BCF1}"/>
                </a:ext>
              </a:extLst>
            </p:cNvPr>
            <p:cNvSpPr txBox="1"/>
            <p:nvPr/>
          </p:nvSpPr>
          <p:spPr>
            <a:xfrm>
              <a:off x="3872564" y="3583814"/>
              <a:ext cx="3294418" cy="954107"/>
            </a:xfrm>
            <a:prstGeom prst="rect">
              <a:avLst/>
            </a:prstGeom>
            <a:noFill/>
          </p:spPr>
          <p:txBody>
            <a:bodyPr wrap="square" rtlCol="0">
              <a:spAutoFit/>
            </a:bodyPr>
            <a:lstStyle/>
            <a:p>
              <a:pPr algn="ctr"/>
              <a:r>
                <a:rPr lang="en-US" sz="2800" b="1"/>
                <a:t>Data Dependence Graph (text format)</a:t>
              </a:r>
            </a:p>
          </p:txBody>
        </p:sp>
      </p:grpSp>
      <p:grpSp>
        <p:nvGrpSpPr>
          <p:cNvPr id="153" name="Group 152">
            <a:extLst>
              <a:ext uri="{FF2B5EF4-FFF2-40B4-BE49-F238E27FC236}">
                <a16:creationId xmlns:a16="http://schemas.microsoft.com/office/drawing/2014/main" id="{D94B3F55-6C99-4B97-9E58-FA6C2B6E6322}"/>
              </a:ext>
            </a:extLst>
          </p:cNvPr>
          <p:cNvGrpSpPr/>
          <p:nvPr/>
        </p:nvGrpSpPr>
        <p:grpSpPr>
          <a:xfrm>
            <a:off x="9236066" y="2541879"/>
            <a:ext cx="1500940" cy="3021390"/>
            <a:chOff x="10154658" y="3198131"/>
            <a:chExt cx="1500940" cy="3021390"/>
          </a:xfrm>
        </p:grpSpPr>
        <p:sp>
          <p:nvSpPr>
            <p:cNvPr id="154" name="Oval 153">
              <a:extLst>
                <a:ext uri="{FF2B5EF4-FFF2-40B4-BE49-F238E27FC236}">
                  <a16:creationId xmlns:a16="http://schemas.microsoft.com/office/drawing/2014/main" id="{0D336596-2D4C-42AF-957A-3D5FB9DD8090}"/>
                </a:ext>
              </a:extLst>
            </p:cNvPr>
            <p:cNvSpPr/>
            <p:nvPr/>
          </p:nvSpPr>
          <p:spPr>
            <a:xfrm>
              <a:off x="10758204" y="4429721"/>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55" name="Freeform: Shape 154">
              <a:extLst>
                <a:ext uri="{FF2B5EF4-FFF2-40B4-BE49-F238E27FC236}">
                  <a16:creationId xmlns:a16="http://schemas.microsoft.com/office/drawing/2014/main" id="{AE94D445-DA8D-4B5E-9709-8B61D8C7AF79}"/>
                </a:ext>
              </a:extLst>
            </p:cNvPr>
            <p:cNvSpPr/>
            <p:nvPr/>
          </p:nvSpPr>
          <p:spPr>
            <a:xfrm>
              <a:off x="11098402" y="3431532"/>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1021647D-FA14-41FC-A8A2-D5E81C01360D}"/>
                </a:ext>
              </a:extLst>
            </p:cNvPr>
            <p:cNvSpPr/>
            <p:nvPr/>
          </p:nvSpPr>
          <p:spPr>
            <a:xfrm>
              <a:off x="10594455" y="4787411"/>
              <a:ext cx="203242"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6E22E163-E944-453D-AE40-9C18D87520B6}"/>
                </a:ext>
              </a:extLst>
            </p:cNvPr>
            <p:cNvSpPr/>
            <p:nvPr/>
          </p:nvSpPr>
          <p:spPr>
            <a:xfrm>
              <a:off x="11229256" y="3198131"/>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158" name="Freeform: Shape 157">
              <a:extLst>
                <a:ext uri="{FF2B5EF4-FFF2-40B4-BE49-F238E27FC236}">
                  <a16:creationId xmlns:a16="http://schemas.microsoft.com/office/drawing/2014/main" id="{F6182083-FCD2-464D-81F8-1334091155CA}"/>
                </a:ext>
              </a:extLst>
            </p:cNvPr>
            <p:cNvSpPr/>
            <p:nvPr/>
          </p:nvSpPr>
          <p:spPr>
            <a:xfrm flipH="1">
              <a:off x="10520884" y="3435759"/>
              <a:ext cx="375619"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1505C82B-C069-4761-ACFC-A037186FA8FE}"/>
                </a:ext>
              </a:extLst>
            </p:cNvPr>
            <p:cNvSpPr/>
            <p:nvPr/>
          </p:nvSpPr>
          <p:spPr>
            <a:xfrm>
              <a:off x="10154658" y="3217953"/>
              <a:ext cx="42794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160" name="Rectangle 159">
              <a:extLst>
                <a:ext uri="{FF2B5EF4-FFF2-40B4-BE49-F238E27FC236}">
                  <a16:creationId xmlns:a16="http://schemas.microsoft.com/office/drawing/2014/main" id="{B612EB50-E990-43DC-98A1-EA8208A46E68}"/>
                </a:ext>
              </a:extLst>
            </p:cNvPr>
            <p:cNvSpPr/>
            <p:nvPr/>
          </p:nvSpPr>
          <p:spPr>
            <a:xfrm>
              <a:off x="10524548" y="5890659"/>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p>
          </p:txBody>
        </p:sp>
      </p:grpSp>
      <p:sp>
        <p:nvSpPr>
          <p:cNvPr id="185" name="Title 1">
            <a:extLst>
              <a:ext uri="{FF2B5EF4-FFF2-40B4-BE49-F238E27FC236}">
                <a16:creationId xmlns:a16="http://schemas.microsoft.com/office/drawing/2014/main" id="{BA277E24-9FB9-4E3F-AF81-9D18EE04AEEF}"/>
              </a:ext>
            </a:extLst>
          </p:cNvPr>
          <p:cNvSpPr>
            <a:spLocks noGrp="1"/>
          </p:cNvSpPr>
          <p:nvPr>
            <p:ph type="title"/>
          </p:nvPr>
        </p:nvSpPr>
        <p:spPr>
          <a:xfrm>
            <a:off x="-27301" y="-156076"/>
            <a:ext cx="11023247" cy="1325563"/>
          </a:xfrm>
        </p:spPr>
        <p:txBody>
          <a:bodyPr/>
          <a:lstStyle/>
          <a:p>
            <a:r>
              <a:rPr lang="en-US" altLang="zh-CN"/>
              <a:t>Software Interface: Dataflow Graph (CONT’D)</a:t>
            </a:r>
            <a:endParaRPr lang="en-US"/>
          </a:p>
        </p:txBody>
      </p:sp>
    </p:spTree>
    <p:extLst>
      <p:ext uri="{BB962C8B-B14F-4D97-AF65-F5344CB8AC3E}">
        <p14:creationId xmlns:p14="http://schemas.microsoft.com/office/powerpoint/2010/main" val="9099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E650-61A2-4D29-9FFC-7CF5A8D28C9A}"/>
              </a:ext>
            </a:extLst>
          </p:cNvPr>
          <p:cNvSpPr>
            <a:spLocks noGrp="1"/>
          </p:cNvSpPr>
          <p:nvPr>
            <p:ph type="title"/>
          </p:nvPr>
        </p:nvSpPr>
        <p:spPr>
          <a:xfrm>
            <a:off x="399133" y="-41700"/>
            <a:ext cx="10515600" cy="1325563"/>
          </a:xfrm>
        </p:spPr>
        <p:txBody>
          <a:bodyPr/>
          <a:lstStyle/>
          <a:p>
            <a:r>
              <a:rPr lang="en-US"/>
              <a:t>Warm Up: Dataflow Graph (CONT’D)</a:t>
            </a:r>
          </a:p>
        </p:txBody>
      </p:sp>
      <p:sp>
        <p:nvSpPr>
          <p:cNvPr id="4" name="Slide Number Placeholder 3">
            <a:extLst>
              <a:ext uri="{FF2B5EF4-FFF2-40B4-BE49-F238E27FC236}">
                <a16:creationId xmlns:a16="http://schemas.microsoft.com/office/drawing/2014/main" id="{CE1E9745-84F7-4B51-974F-3CB08377F537}"/>
              </a:ext>
            </a:extLst>
          </p:cNvPr>
          <p:cNvSpPr>
            <a:spLocks noGrp="1"/>
          </p:cNvSpPr>
          <p:nvPr>
            <p:ph type="sldNum" sz="quarter" idx="12"/>
          </p:nvPr>
        </p:nvSpPr>
        <p:spPr/>
        <p:txBody>
          <a:bodyPr/>
          <a:lstStyle/>
          <a:p>
            <a:fld id="{EDF8450E-FDF9-4F41-A28F-AA4259C26FE6}" type="slidenum">
              <a:rPr lang="en-US" smtClean="0"/>
              <a:t>7</a:t>
            </a:fld>
            <a:endParaRPr lang="en-US"/>
          </a:p>
        </p:txBody>
      </p:sp>
      <p:sp>
        <p:nvSpPr>
          <p:cNvPr id="6" name="TextBox 5">
            <a:extLst>
              <a:ext uri="{FF2B5EF4-FFF2-40B4-BE49-F238E27FC236}">
                <a16:creationId xmlns:a16="http://schemas.microsoft.com/office/drawing/2014/main" id="{FDB9DFCC-A075-4088-AA4A-419BB6EEB832}"/>
              </a:ext>
            </a:extLst>
          </p:cNvPr>
          <p:cNvSpPr txBox="1"/>
          <p:nvPr/>
        </p:nvSpPr>
        <p:spPr>
          <a:xfrm>
            <a:off x="552450" y="1182231"/>
            <a:ext cx="10801350" cy="4524315"/>
          </a:xfrm>
          <a:prstGeom prst="rect">
            <a:avLst/>
          </a:prstGeom>
          <a:noFill/>
          <a:ln>
            <a:solidFill>
              <a:schemeClr val="tx1"/>
            </a:solidFill>
          </a:ln>
        </p:spPr>
        <p:txBody>
          <a:bodyPr wrap="square">
            <a:spAutoFit/>
          </a:bodyPr>
          <a:lstStyle/>
          <a:p>
            <a:r>
              <a:rPr lang="en-US" sz="2400">
                <a:solidFill>
                  <a:srgbClr val="7030A0"/>
                </a:solidFill>
                <a:effectLst/>
                <a:latin typeface="Courier New" panose="02070309020205020404" pitchFamily="49" charset="0"/>
                <a:cs typeface="Courier New" panose="02070309020205020404" pitchFamily="49" charset="0"/>
              </a:rPr>
              <a:t>#ifndef __</a:t>
            </a:r>
            <a:r>
              <a:rPr lang="en-US" sz="2400" err="1">
                <a:solidFill>
                  <a:srgbClr val="7030A0"/>
                </a:solidFill>
                <a:effectLst/>
                <a:latin typeface="Courier New" panose="02070309020205020404" pitchFamily="49" charset="0"/>
                <a:cs typeface="Courier New" panose="02070309020205020404" pitchFamily="49" charset="0"/>
              </a:rPr>
              <a:t>compute_H</a:t>
            </a:r>
            <a:r>
              <a:rPr lang="en-US" sz="2400">
                <a:solidFill>
                  <a:srgbClr val="7030A0"/>
                </a:solidFill>
                <a:effectLst/>
                <a:latin typeface="Courier New" panose="02070309020205020404" pitchFamily="49" charset="0"/>
                <a:cs typeface="Courier New" panose="02070309020205020404" pitchFamily="49" charset="0"/>
              </a:rPr>
              <a:t>__</a:t>
            </a:r>
            <a:br>
              <a:rPr lang="en-US" sz="2400">
                <a:solidFill>
                  <a:srgbClr val="7030A0"/>
                </a:solidFill>
                <a:effectLst/>
                <a:latin typeface="Courier New" panose="02070309020205020404" pitchFamily="49" charset="0"/>
                <a:cs typeface="Courier New" panose="02070309020205020404" pitchFamily="49" charset="0"/>
              </a:rPr>
            </a:br>
            <a:r>
              <a:rPr lang="en-US" sz="2400">
                <a:solidFill>
                  <a:srgbClr val="7030A0"/>
                </a:solidFill>
                <a:effectLst/>
                <a:latin typeface="Courier New" panose="02070309020205020404" pitchFamily="49" charset="0"/>
                <a:cs typeface="Courier New" panose="02070309020205020404" pitchFamily="49" charset="0"/>
              </a:rPr>
              <a:t>#define __</a:t>
            </a:r>
            <a:r>
              <a:rPr lang="en-US" sz="2400" err="1">
                <a:solidFill>
                  <a:srgbClr val="7030A0"/>
                </a:solidFill>
                <a:effectLst/>
                <a:latin typeface="Courier New" panose="02070309020205020404" pitchFamily="49" charset="0"/>
                <a:cs typeface="Courier New" panose="02070309020205020404" pitchFamily="49" charset="0"/>
              </a:rPr>
              <a:t>compute_H</a:t>
            </a:r>
            <a:r>
              <a:rPr lang="en-US" sz="2400">
                <a:solidFill>
                  <a:srgbClr val="7030A0"/>
                </a:solidFill>
                <a:effectLst/>
                <a:latin typeface="Courier New" panose="02070309020205020404" pitchFamily="49" charset="0"/>
                <a:cs typeface="Courier New" panose="02070309020205020404" pitchFamily="49" charset="0"/>
              </a:rPr>
              <a:t>__</a:t>
            </a:r>
            <a:br>
              <a:rPr lang="en-US" sz="2400">
                <a:solidFill>
                  <a:srgbClr val="7030A0"/>
                </a:solidFill>
                <a:effectLst/>
                <a:latin typeface="Courier New" panose="02070309020205020404" pitchFamily="49" charset="0"/>
                <a:cs typeface="Courier New" panose="02070309020205020404" pitchFamily="49" charset="0"/>
              </a:rPr>
            </a:br>
            <a:r>
              <a:rPr lang="en-US" sz="2400">
                <a:solidFill>
                  <a:srgbClr val="7030A0"/>
                </a:solidFill>
                <a:effectLst/>
                <a:latin typeface="Courier New" panose="02070309020205020404" pitchFamily="49" charset="0"/>
                <a:cs typeface="Courier New" panose="02070309020205020404" pitchFamily="49" charset="0"/>
              </a:rPr>
              <a:t>#define </a:t>
            </a:r>
            <a:r>
              <a:rPr lang="en-US" sz="2400" err="1">
                <a:solidFill>
                  <a:srgbClr val="7030A0"/>
                </a:solidFill>
                <a:effectLst/>
                <a:latin typeface="Courier New" panose="02070309020205020404" pitchFamily="49" charset="0"/>
                <a:cs typeface="Courier New" panose="02070309020205020404" pitchFamily="49" charset="0"/>
              </a:rPr>
              <a:t>P_compute_A</a:t>
            </a:r>
            <a:r>
              <a:rPr lang="en-US" sz="2400">
                <a:solidFill>
                  <a:srgbClr val="7030A0"/>
                </a:solidFill>
                <a:effectLst/>
                <a:latin typeface="Courier New" panose="02070309020205020404" pitchFamily="49" charset="0"/>
                <a:cs typeface="Courier New" panose="02070309020205020404" pitchFamily="49" charset="0"/>
              </a:rPr>
              <a:t> 20</a:t>
            </a:r>
            <a:br>
              <a:rPr lang="en-US" sz="2400">
                <a:solidFill>
                  <a:srgbClr val="7030A0"/>
                </a:solidFill>
                <a:effectLst/>
                <a:latin typeface="Courier New" panose="02070309020205020404" pitchFamily="49" charset="0"/>
                <a:cs typeface="Courier New" panose="02070309020205020404" pitchFamily="49" charset="0"/>
              </a:rPr>
            </a:br>
            <a:r>
              <a:rPr lang="en-US" sz="2400">
                <a:solidFill>
                  <a:srgbClr val="7030A0"/>
                </a:solidFill>
                <a:effectLst/>
                <a:latin typeface="Courier New" panose="02070309020205020404" pitchFamily="49" charset="0"/>
                <a:cs typeface="Courier New" panose="02070309020205020404" pitchFamily="49" charset="0"/>
              </a:rPr>
              <a:t>#define </a:t>
            </a:r>
            <a:r>
              <a:rPr lang="en-US" sz="2400" err="1">
                <a:solidFill>
                  <a:srgbClr val="7030A0"/>
                </a:solidFill>
                <a:effectLst/>
                <a:latin typeface="Courier New" panose="02070309020205020404" pitchFamily="49" charset="0"/>
                <a:cs typeface="Courier New" panose="02070309020205020404" pitchFamily="49" charset="0"/>
              </a:rPr>
              <a:t>P_compute_B</a:t>
            </a:r>
            <a:r>
              <a:rPr lang="en-US" sz="2400">
                <a:solidFill>
                  <a:srgbClr val="7030A0"/>
                </a:solidFill>
                <a:effectLst/>
                <a:latin typeface="Courier New" panose="02070309020205020404" pitchFamily="49" charset="0"/>
                <a:cs typeface="Courier New" panose="02070309020205020404" pitchFamily="49" charset="0"/>
              </a:rPr>
              <a:t> 10</a:t>
            </a:r>
          </a:p>
          <a:p>
            <a:br>
              <a:rPr lang="en-US" sz="2400">
                <a:solidFill>
                  <a:srgbClr val="7030A0"/>
                </a:solidFill>
                <a:effectLst/>
                <a:latin typeface="Courier New" panose="02070309020205020404" pitchFamily="49" charset="0"/>
                <a:cs typeface="Courier New" panose="02070309020205020404" pitchFamily="49" charset="0"/>
              </a:rPr>
            </a:br>
            <a:r>
              <a:rPr lang="en-US" sz="2400">
                <a:solidFill>
                  <a:srgbClr val="7030A0"/>
                </a:solidFill>
                <a:effectLst/>
                <a:latin typeface="Courier New" panose="02070309020205020404" pitchFamily="49" charset="0"/>
                <a:cs typeface="Courier New" panose="02070309020205020404" pitchFamily="49" charset="0"/>
              </a:rPr>
              <a:t>#define </a:t>
            </a:r>
            <a:r>
              <a:rPr lang="en-US" sz="2400" err="1">
                <a:solidFill>
                  <a:srgbClr val="7030A0"/>
                </a:solidFill>
                <a:effectLst/>
                <a:latin typeface="Courier New" panose="02070309020205020404" pitchFamily="49" charset="0"/>
                <a:cs typeface="Courier New" panose="02070309020205020404" pitchFamily="49" charset="0"/>
              </a:rPr>
              <a:t>P_compute_C</a:t>
            </a:r>
            <a:r>
              <a:rPr lang="en-US" sz="2400">
                <a:solidFill>
                  <a:srgbClr val="7030A0"/>
                </a:solidFill>
                <a:effectLst/>
                <a:latin typeface="Courier New" panose="02070309020205020404" pitchFamily="49" charset="0"/>
                <a:cs typeface="Courier New" panose="02070309020205020404" pitchFamily="49" charset="0"/>
              </a:rPr>
              <a:t> 0</a:t>
            </a:r>
            <a:br>
              <a:rPr lang="en-US" sz="2400">
                <a:solidFill>
                  <a:srgbClr val="7030A0"/>
                </a:solidFill>
                <a:effectLst/>
                <a:latin typeface="Courier New" panose="02070309020205020404" pitchFamily="49" charset="0"/>
                <a:cs typeface="Courier New" panose="02070309020205020404" pitchFamily="49" charset="0"/>
              </a:rPr>
            </a:br>
            <a:br>
              <a:rPr lang="en-US" sz="2400">
                <a:effectLst/>
                <a:latin typeface="Courier New" panose="02070309020205020404" pitchFamily="49" charset="0"/>
                <a:cs typeface="Courier New" panose="02070309020205020404" pitchFamily="49" charset="0"/>
              </a:rPr>
            </a:br>
            <a:r>
              <a:rPr lang="en-US" sz="2400">
                <a:solidFill>
                  <a:srgbClr val="7030A0"/>
                </a:solidFill>
                <a:effectLst/>
                <a:latin typeface="Courier New" panose="02070309020205020404" pitchFamily="49" charset="0"/>
                <a:cs typeface="Courier New" panose="02070309020205020404" pitchFamily="49" charset="0"/>
              </a:rPr>
              <a:t>#define </a:t>
            </a:r>
            <a:r>
              <a:rPr lang="en-US" sz="2400" err="1">
                <a:solidFill>
                  <a:srgbClr val="7030A0"/>
                </a:solidFill>
                <a:effectLst/>
                <a:latin typeface="Courier New" panose="02070309020205020404" pitchFamily="49" charset="0"/>
                <a:cs typeface="Courier New" panose="02070309020205020404" pitchFamily="49" charset="0"/>
              </a:rPr>
              <a:t>compute_size</a:t>
            </a:r>
            <a:r>
              <a:rPr lang="en-US" sz="2400">
                <a:solidFill>
                  <a:srgbClr val="7030A0"/>
                </a:solidFill>
                <a:effectLst/>
                <a:latin typeface="Courier New" panose="02070309020205020404" pitchFamily="49" charset="0"/>
                <a:cs typeface="Courier New" panose="02070309020205020404" pitchFamily="49" charset="0"/>
              </a:rPr>
              <a:t> 96</a:t>
            </a:r>
            <a:br>
              <a:rPr lang="en-US" sz="2400">
                <a:solidFill>
                  <a:srgbClr val="7030A0"/>
                </a:solidFill>
                <a:effectLst/>
                <a:latin typeface="Courier New" panose="02070309020205020404" pitchFamily="49" charset="0"/>
                <a:cs typeface="Courier New" panose="02070309020205020404" pitchFamily="49" charset="0"/>
              </a:rPr>
            </a:br>
            <a:br>
              <a:rPr lang="en-US" sz="2400">
                <a:effectLst/>
                <a:latin typeface="Courier New" panose="02070309020205020404" pitchFamily="49" charset="0"/>
                <a:cs typeface="Courier New" panose="02070309020205020404" pitchFamily="49" charset="0"/>
              </a:rPr>
            </a:br>
            <a:r>
              <a:rPr lang="en-US" sz="2400">
                <a:solidFill>
                  <a:schemeClr val="accent5">
                    <a:lumMod val="75000"/>
                  </a:schemeClr>
                </a:solidFill>
                <a:effectLst/>
                <a:latin typeface="Courier New" panose="02070309020205020404" pitchFamily="49" charset="0"/>
                <a:cs typeface="Courier New" panose="02070309020205020404" pitchFamily="49" charset="0"/>
              </a:rPr>
              <a:t>char</a:t>
            </a:r>
            <a:r>
              <a:rPr lang="en-US" sz="2400">
                <a:effectLst/>
                <a:latin typeface="Courier New" panose="02070309020205020404" pitchFamily="49" charset="0"/>
                <a:cs typeface="Courier New" panose="02070309020205020404" pitchFamily="49" charset="0"/>
              </a:rPr>
              <a:t> </a:t>
            </a:r>
            <a:r>
              <a:rPr lang="en-US" sz="2400" err="1">
                <a:effectLst/>
                <a:latin typeface="Courier New" panose="02070309020205020404" pitchFamily="49" charset="0"/>
                <a:cs typeface="Courier New" panose="02070309020205020404" pitchFamily="49" charset="0"/>
              </a:rPr>
              <a:t>compute_config</a:t>
            </a:r>
            <a:r>
              <a:rPr lang="en-US" sz="2400">
                <a:effectLst/>
                <a:latin typeface="Courier New" panose="02070309020205020404" pitchFamily="49" charset="0"/>
                <a:cs typeface="Courier New" panose="02070309020205020404" pitchFamily="49" charset="0"/>
              </a:rPr>
              <a:t>[96] = </a:t>
            </a:r>
            <a:r>
              <a:rPr lang="en-US" sz="2400">
                <a:solidFill>
                  <a:srgbClr val="FF0000"/>
                </a:solidFill>
                <a:latin typeface="Courier New" panose="02070309020205020404" pitchFamily="49" charset="0"/>
                <a:cs typeface="Courier New" panose="02070309020205020404" pitchFamily="49" charset="0"/>
              </a:rPr>
              <a:t>...</a:t>
            </a:r>
            <a:r>
              <a:rPr lang="en-US" sz="2400">
                <a:effectLst/>
                <a:latin typeface="Courier New" panose="02070309020205020404" pitchFamily="49" charset="0"/>
                <a:cs typeface="Courier New" panose="02070309020205020404" pitchFamily="49" charset="0"/>
              </a:rPr>
              <a:t>;</a:t>
            </a:r>
            <a:br>
              <a:rPr lang="en-US" sz="2400">
                <a:effectLst/>
                <a:latin typeface="Courier New" panose="02070309020205020404" pitchFamily="49" charset="0"/>
                <a:cs typeface="Courier New" panose="02070309020205020404" pitchFamily="49" charset="0"/>
              </a:rPr>
            </a:br>
            <a:br>
              <a:rPr lang="en-US" sz="2400">
                <a:effectLst/>
                <a:latin typeface="Courier New" panose="02070309020205020404" pitchFamily="49" charset="0"/>
                <a:cs typeface="Courier New" panose="02070309020205020404" pitchFamily="49" charset="0"/>
              </a:rPr>
            </a:br>
            <a:r>
              <a:rPr lang="en-US" sz="2400">
                <a:solidFill>
                  <a:srgbClr val="7030A0"/>
                </a:solidFill>
                <a:effectLst/>
                <a:latin typeface="Courier New" panose="02070309020205020404" pitchFamily="49" charset="0"/>
                <a:cs typeface="Courier New" panose="02070309020205020404" pitchFamily="49" charset="0"/>
              </a:rPr>
              <a:t>#endif //</a:t>
            </a:r>
            <a:r>
              <a:rPr lang="en-US" sz="2400" err="1">
                <a:solidFill>
                  <a:srgbClr val="7030A0"/>
                </a:solidFill>
                <a:effectLst/>
                <a:latin typeface="Courier New" panose="02070309020205020404" pitchFamily="49" charset="0"/>
                <a:cs typeface="Courier New" panose="02070309020205020404" pitchFamily="49" charset="0"/>
              </a:rPr>
              <a:t>compute_H</a:t>
            </a:r>
            <a:endParaRPr lang="en-US" sz="2400">
              <a:solidFill>
                <a:srgbClr val="7030A0"/>
              </a:solidFill>
              <a:effectLst/>
              <a:latin typeface="Courier New" panose="02070309020205020404" pitchFamily="49" charset="0"/>
              <a:cs typeface="Courier New" panose="02070309020205020404" pitchFamily="49" charset="0"/>
            </a:endParaRPr>
          </a:p>
        </p:txBody>
      </p:sp>
      <p:sp>
        <p:nvSpPr>
          <p:cNvPr id="8" name="Right Brace 7">
            <a:extLst>
              <a:ext uri="{FF2B5EF4-FFF2-40B4-BE49-F238E27FC236}">
                <a16:creationId xmlns:a16="http://schemas.microsoft.com/office/drawing/2014/main" id="{9E18FE2A-3BDF-47FF-8690-FF5A363AC65D}"/>
              </a:ext>
            </a:extLst>
          </p:cNvPr>
          <p:cNvSpPr/>
          <p:nvPr/>
        </p:nvSpPr>
        <p:spPr>
          <a:xfrm>
            <a:off x="4687742" y="1797807"/>
            <a:ext cx="201510" cy="1724626"/>
          </a:xfrm>
          <a:prstGeom prst="rightBrace">
            <a:avLst>
              <a:gd name="adj1" fmla="val 122368"/>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1BB6F86F-DAAB-4913-9F04-45AA05C687A8}"/>
              </a:ext>
            </a:extLst>
          </p:cNvPr>
          <p:cNvSpPr txBox="1"/>
          <p:nvPr/>
        </p:nvSpPr>
        <p:spPr>
          <a:xfrm>
            <a:off x="4983827" y="2061285"/>
            <a:ext cx="2937992" cy="1200329"/>
          </a:xfrm>
          <a:prstGeom prst="rect">
            <a:avLst/>
          </a:prstGeom>
          <a:noFill/>
        </p:spPr>
        <p:txBody>
          <a:bodyPr wrap="square" rtlCol="0">
            <a:spAutoFit/>
          </a:bodyPr>
          <a:lstStyle/>
          <a:p>
            <a:r>
              <a:rPr lang="en-US" sz="2400"/>
              <a:t>The number of ports to appear in the host control </a:t>
            </a:r>
            <a:r>
              <a:rPr lang="en-US" sz="2400" err="1"/>
              <a:t>intrinsics</a:t>
            </a:r>
            <a:r>
              <a:rPr lang="en-US" sz="2400"/>
              <a:t>.</a:t>
            </a:r>
          </a:p>
        </p:txBody>
      </p:sp>
      <p:sp>
        <p:nvSpPr>
          <p:cNvPr id="12" name="TextBox 11">
            <a:extLst>
              <a:ext uri="{FF2B5EF4-FFF2-40B4-BE49-F238E27FC236}">
                <a16:creationId xmlns:a16="http://schemas.microsoft.com/office/drawing/2014/main" id="{43779352-AD2D-4E58-95EC-525CF151B425}"/>
              </a:ext>
            </a:extLst>
          </p:cNvPr>
          <p:cNvSpPr txBox="1"/>
          <p:nvPr/>
        </p:nvSpPr>
        <p:spPr>
          <a:xfrm>
            <a:off x="6210148" y="4462253"/>
            <a:ext cx="4537277" cy="830997"/>
          </a:xfrm>
          <a:prstGeom prst="rect">
            <a:avLst/>
          </a:prstGeom>
          <a:noFill/>
        </p:spPr>
        <p:txBody>
          <a:bodyPr wrap="square" rtlCol="0">
            <a:spAutoFit/>
          </a:bodyPr>
          <a:lstStyle/>
          <a:p>
            <a:r>
              <a:rPr lang="en-US" sz="2400"/>
              <a:t>The bitstream array.</a:t>
            </a:r>
          </a:p>
          <a:p>
            <a:r>
              <a:rPr lang="en-US" sz="2400"/>
              <a:t>This is for the simulation purpose.</a:t>
            </a:r>
          </a:p>
        </p:txBody>
      </p:sp>
      <p:sp>
        <p:nvSpPr>
          <p:cNvPr id="9" name="TextBox 8">
            <a:extLst>
              <a:ext uri="{FF2B5EF4-FFF2-40B4-BE49-F238E27FC236}">
                <a16:creationId xmlns:a16="http://schemas.microsoft.com/office/drawing/2014/main" id="{D1AB5C5A-6BB1-4635-8E0D-86BDEE9B2D78}"/>
              </a:ext>
            </a:extLst>
          </p:cNvPr>
          <p:cNvSpPr txBox="1"/>
          <p:nvPr/>
        </p:nvSpPr>
        <p:spPr>
          <a:xfrm>
            <a:off x="552450" y="6125517"/>
            <a:ext cx="10801350" cy="461665"/>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tx1">
                    <a:lumMod val="95000"/>
                    <a:lumOff val="5000"/>
                  </a:schemeClr>
                </a:solidFill>
                <a:latin typeface="Consolas" panose="020B0609020204030204" pitchFamily="49" charset="0"/>
              </a:rPr>
              <a:t>SS_CONFIG(</a:t>
            </a:r>
            <a:r>
              <a:rPr lang="en-US" sz="2400" dirty="0" err="1">
                <a:solidFill>
                  <a:schemeClr val="tx1">
                    <a:lumMod val="95000"/>
                    <a:lumOff val="5000"/>
                  </a:schemeClr>
                </a:solidFill>
                <a:latin typeface="Consolas" panose="020B0609020204030204" pitchFamily="49" charset="0"/>
              </a:rPr>
              <a:t>compute_config</a:t>
            </a:r>
            <a:r>
              <a:rPr lang="en-US" sz="2400" dirty="0">
                <a:solidFill>
                  <a:schemeClr val="tx1">
                    <a:lumMod val="95000"/>
                    <a:lumOff val="5000"/>
                  </a:schemeClr>
                </a:solidFill>
                <a:latin typeface="Consolas" panose="020B0609020204030204" pitchFamily="49" charset="0"/>
              </a:rPr>
              <a:t>, </a:t>
            </a:r>
            <a:r>
              <a:rPr lang="en-US" sz="2400" dirty="0" err="1">
                <a:solidFill>
                  <a:schemeClr val="tx1">
                    <a:lumMod val="95000"/>
                    <a:lumOff val="5000"/>
                  </a:schemeClr>
                </a:solidFill>
                <a:latin typeface="Consolas" panose="020B0609020204030204" pitchFamily="49" charset="0"/>
              </a:rPr>
              <a:t>compute_size</a:t>
            </a:r>
            <a:r>
              <a:rPr lang="en-US" sz="2400" dirty="0">
                <a:solidFill>
                  <a:schemeClr val="tx1">
                    <a:lumMod val="95000"/>
                    <a:lumOff val="5000"/>
                  </a:schemeClr>
                </a:solidFill>
                <a:latin typeface="Consolas" panose="020B0609020204030204" pitchFamily="49" charset="0"/>
              </a:rPr>
              <a:t>); // Load bitstream</a:t>
            </a:r>
            <a:endParaRPr lang="en-US" sz="2400" dirty="0">
              <a:solidFill>
                <a:schemeClr val="tx1">
                  <a:lumMod val="95000"/>
                  <a:lumOff val="5000"/>
                </a:schemeClr>
              </a:solidFill>
            </a:endParaRPr>
          </a:p>
        </p:txBody>
      </p:sp>
      <p:sp>
        <p:nvSpPr>
          <p:cNvPr id="5" name="TextBox 4">
            <a:extLst>
              <a:ext uri="{FF2B5EF4-FFF2-40B4-BE49-F238E27FC236}">
                <a16:creationId xmlns:a16="http://schemas.microsoft.com/office/drawing/2014/main" id="{DE52DEAC-259E-4EB1-B6B5-5A066E3D1D74}"/>
              </a:ext>
            </a:extLst>
          </p:cNvPr>
          <p:cNvSpPr txBox="1"/>
          <p:nvPr/>
        </p:nvSpPr>
        <p:spPr>
          <a:xfrm>
            <a:off x="552450" y="5775780"/>
            <a:ext cx="2894424" cy="430887"/>
          </a:xfrm>
          <a:prstGeom prst="rect">
            <a:avLst/>
          </a:prstGeom>
          <a:noFill/>
        </p:spPr>
        <p:txBody>
          <a:bodyPr wrap="square">
            <a:spAutoFit/>
          </a:bodyPr>
          <a:lstStyle/>
          <a:p>
            <a:r>
              <a:rPr lang="en-US" sz="2200" b="1">
                <a:effectLst/>
                <a:latin typeface="Microsoft YaHei" panose="020B0503020204020204" pitchFamily="34" charset="-122"/>
                <a:ea typeface="Microsoft YaHei" panose="020B0503020204020204" pitchFamily="34" charset="-122"/>
              </a:rPr>
              <a:t>⌨ Edit main.cc</a:t>
            </a:r>
            <a:endParaRPr lang="en-US" sz="2200" b="1">
              <a:effectLst/>
              <a:latin typeface="Arial" panose="020B0604020202020204" pitchFamily="34" charset="0"/>
            </a:endParaRPr>
          </a:p>
        </p:txBody>
      </p:sp>
    </p:spTree>
    <p:extLst>
      <p:ext uri="{BB962C8B-B14F-4D97-AF65-F5344CB8AC3E}">
        <p14:creationId xmlns:p14="http://schemas.microsoft.com/office/powerpoint/2010/main" val="35659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944F-E534-4585-BA4C-6EEF9EAE1C27}"/>
              </a:ext>
            </a:extLst>
          </p:cNvPr>
          <p:cNvSpPr>
            <a:spLocks noGrp="1"/>
          </p:cNvSpPr>
          <p:nvPr>
            <p:ph type="title"/>
          </p:nvPr>
        </p:nvSpPr>
        <p:spPr>
          <a:xfrm>
            <a:off x="213349" y="7380"/>
            <a:ext cx="9175326" cy="791599"/>
          </a:xfrm>
        </p:spPr>
        <p:txBody>
          <a:bodyPr>
            <a:normAutofit fontScale="90000"/>
          </a:bodyPr>
          <a:lstStyle/>
          <a:p>
            <a:r>
              <a:rPr lang="en-US" altLang="zh-CN"/>
              <a:t>Warm Up: Memory </a:t>
            </a:r>
            <a:r>
              <a:rPr lang="en-US" altLang="zh-CN" err="1"/>
              <a:t>Intrinsics</a:t>
            </a:r>
            <a:r>
              <a:rPr lang="en-US" altLang="zh-CN"/>
              <a:t> (</a:t>
            </a:r>
            <a:r>
              <a:rPr lang="en-US" altLang="zh-CN" err="1"/>
              <a:t>dsaintrin.h</a:t>
            </a:r>
            <a:r>
              <a:rPr lang="en-US" altLang="zh-CN"/>
              <a:t>)</a:t>
            </a:r>
            <a:endParaRPr lang="en-US"/>
          </a:p>
        </p:txBody>
      </p:sp>
      <p:sp>
        <p:nvSpPr>
          <p:cNvPr id="4" name="Slide Number Placeholder 3">
            <a:extLst>
              <a:ext uri="{FF2B5EF4-FFF2-40B4-BE49-F238E27FC236}">
                <a16:creationId xmlns:a16="http://schemas.microsoft.com/office/drawing/2014/main" id="{6F92825E-3CD9-46B6-A937-295EF6E6A32A}"/>
              </a:ext>
            </a:extLst>
          </p:cNvPr>
          <p:cNvSpPr>
            <a:spLocks noGrp="1"/>
          </p:cNvSpPr>
          <p:nvPr>
            <p:ph type="sldNum" sz="quarter" idx="12"/>
          </p:nvPr>
        </p:nvSpPr>
        <p:spPr/>
        <p:txBody>
          <a:bodyPr/>
          <a:lstStyle/>
          <a:p>
            <a:fld id="{EDF8450E-FDF9-4F41-A28F-AA4259C26FE6}" type="slidenum">
              <a:rPr lang="en-US" smtClean="0"/>
              <a:t>8</a:t>
            </a:fld>
            <a:endParaRPr lang="en-US"/>
          </a:p>
        </p:txBody>
      </p:sp>
      <p:grpSp>
        <p:nvGrpSpPr>
          <p:cNvPr id="225" name="Group 224">
            <a:extLst>
              <a:ext uri="{FF2B5EF4-FFF2-40B4-BE49-F238E27FC236}">
                <a16:creationId xmlns:a16="http://schemas.microsoft.com/office/drawing/2014/main" id="{93BADD27-4924-41E9-AFC3-F2F7C20F244B}"/>
              </a:ext>
            </a:extLst>
          </p:cNvPr>
          <p:cNvGrpSpPr/>
          <p:nvPr/>
        </p:nvGrpSpPr>
        <p:grpSpPr>
          <a:xfrm>
            <a:off x="7374788" y="734148"/>
            <a:ext cx="3587667" cy="5148128"/>
            <a:chOff x="8075537" y="181698"/>
            <a:chExt cx="3587667" cy="5148128"/>
          </a:xfrm>
        </p:grpSpPr>
        <p:cxnSp>
          <p:nvCxnSpPr>
            <p:cNvPr id="42" name="Straight Arrow Connector 41">
              <a:extLst>
                <a:ext uri="{FF2B5EF4-FFF2-40B4-BE49-F238E27FC236}">
                  <a16:creationId xmlns:a16="http://schemas.microsoft.com/office/drawing/2014/main" id="{437D6147-3774-4FE2-9CA8-23B8A5B9D439}"/>
                </a:ext>
              </a:extLst>
            </p:cNvPr>
            <p:cNvCxnSpPr>
              <a:cxnSpLocks/>
            </p:cNvCxnSpPr>
            <p:nvPr/>
          </p:nvCxnSpPr>
          <p:spPr>
            <a:xfrm>
              <a:off x="10789915" y="272077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AEED1A4-0425-4A87-9EB3-8DD52E3ADBC4}"/>
                </a:ext>
              </a:extLst>
            </p:cNvPr>
            <p:cNvCxnSpPr>
              <a:cxnSpLocks/>
            </p:cNvCxnSpPr>
            <p:nvPr/>
          </p:nvCxnSpPr>
          <p:spPr>
            <a:xfrm>
              <a:off x="10142936" y="270912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76210C8-52C2-45E0-9E64-5D1631BD61E3}"/>
                </a:ext>
              </a:extLst>
            </p:cNvPr>
            <p:cNvCxnSpPr>
              <a:cxnSpLocks/>
            </p:cNvCxnSpPr>
            <p:nvPr/>
          </p:nvCxnSpPr>
          <p:spPr>
            <a:xfrm>
              <a:off x="9484946" y="271354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4643EB3-AE6B-4AE1-8D19-0C1E9F6733C5}"/>
                </a:ext>
              </a:extLst>
            </p:cNvPr>
            <p:cNvCxnSpPr>
              <a:cxnSpLocks/>
            </p:cNvCxnSpPr>
            <p:nvPr/>
          </p:nvCxnSpPr>
          <p:spPr>
            <a:xfrm>
              <a:off x="8834910"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23C6580B-1776-442F-A4B3-E5169F48B79A}"/>
                </a:ext>
              </a:extLst>
            </p:cNvPr>
            <p:cNvSpPr/>
            <p:nvPr/>
          </p:nvSpPr>
          <p:spPr>
            <a:xfrm>
              <a:off x="9995275" y="181698"/>
              <a:ext cx="1244377" cy="81796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RISCV CPU</a:t>
              </a:r>
              <a:endParaRPr lang="en-US">
                <a:solidFill>
                  <a:schemeClr val="tx1"/>
                </a:solidFill>
              </a:endParaRPr>
            </a:p>
          </p:txBody>
        </p:sp>
        <p:sp>
          <p:nvSpPr>
            <p:cNvPr id="47" name="Rectangle 46">
              <a:extLst>
                <a:ext uri="{FF2B5EF4-FFF2-40B4-BE49-F238E27FC236}">
                  <a16:creationId xmlns:a16="http://schemas.microsoft.com/office/drawing/2014/main" id="{9BC6434A-0AEA-405D-9322-27B381CD773B}"/>
                </a:ext>
              </a:extLst>
            </p:cNvPr>
            <p:cNvSpPr/>
            <p:nvPr/>
          </p:nvSpPr>
          <p:spPr>
            <a:xfrm>
              <a:off x="8075537" y="1465001"/>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solidFill>
                    <a:schemeClr val="tx1"/>
                  </a:solidFill>
                </a:rPr>
                <a:t>Memory</a:t>
              </a:r>
              <a:endParaRPr lang="en-US">
                <a:solidFill>
                  <a:schemeClr val="tx1"/>
                </a:solidFill>
              </a:endParaRPr>
            </a:p>
          </p:txBody>
        </p:sp>
        <p:sp>
          <p:nvSpPr>
            <p:cNvPr id="48" name="Oval 47">
              <a:extLst>
                <a:ext uri="{FF2B5EF4-FFF2-40B4-BE49-F238E27FC236}">
                  <a16:creationId xmlns:a16="http://schemas.microsoft.com/office/drawing/2014/main" id="{DC01D835-AB0B-4DF5-9FC6-9BEDD29C6FB7}"/>
                </a:ext>
              </a:extLst>
            </p:cNvPr>
            <p:cNvSpPr/>
            <p:nvPr/>
          </p:nvSpPr>
          <p:spPr>
            <a:xfrm>
              <a:off x="8961442"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48">
              <a:extLst>
                <a:ext uri="{FF2B5EF4-FFF2-40B4-BE49-F238E27FC236}">
                  <a16:creationId xmlns:a16="http://schemas.microsoft.com/office/drawing/2014/main" id="{D098DF64-CD1D-4AF5-9A01-777CCB132717}"/>
                </a:ext>
              </a:extLst>
            </p:cNvPr>
            <p:cNvSpPr/>
            <p:nvPr/>
          </p:nvSpPr>
          <p:spPr>
            <a:xfrm>
              <a:off x="8764122"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a:extLst>
                <a:ext uri="{FF2B5EF4-FFF2-40B4-BE49-F238E27FC236}">
                  <a16:creationId xmlns:a16="http://schemas.microsoft.com/office/drawing/2014/main" id="{608444BA-7A15-4892-924C-4F6E508D3F3E}"/>
                </a:ext>
              </a:extLst>
            </p:cNvPr>
            <p:cNvSpPr/>
            <p:nvPr/>
          </p:nvSpPr>
          <p:spPr>
            <a:xfrm>
              <a:off x="8764122"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9A695555-6FCB-4401-9740-E5445571EDD1}"/>
                </a:ext>
              </a:extLst>
            </p:cNvPr>
            <p:cNvSpPr/>
            <p:nvPr/>
          </p:nvSpPr>
          <p:spPr>
            <a:xfrm>
              <a:off x="9417392" y="289602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a:extLst>
                <a:ext uri="{FF2B5EF4-FFF2-40B4-BE49-F238E27FC236}">
                  <a16:creationId xmlns:a16="http://schemas.microsoft.com/office/drawing/2014/main" id="{9165AE2B-CD52-414C-81C3-B7F6161484D3}"/>
                </a:ext>
              </a:extLst>
            </p:cNvPr>
            <p:cNvSpPr/>
            <p:nvPr/>
          </p:nvSpPr>
          <p:spPr>
            <a:xfrm>
              <a:off x="9420540"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3" name="Straight Arrow Connector 52">
              <a:extLst>
                <a:ext uri="{FF2B5EF4-FFF2-40B4-BE49-F238E27FC236}">
                  <a16:creationId xmlns:a16="http://schemas.microsoft.com/office/drawing/2014/main" id="{BF3D30C3-D125-4F8E-8F4D-82E5C7DC4168}"/>
                </a:ext>
              </a:extLst>
            </p:cNvPr>
            <p:cNvCxnSpPr>
              <a:cxnSpLocks/>
              <a:stCxn id="49" idx="5"/>
              <a:endCxn id="48" idx="1"/>
            </p:cNvCxnSpPr>
            <p:nvPr/>
          </p:nvCxnSpPr>
          <p:spPr>
            <a:xfrm>
              <a:off x="8887502"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31EF6E3-AE66-46BD-B80B-1E2BA813FB76}"/>
                </a:ext>
              </a:extLst>
            </p:cNvPr>
            <p:cNvCxnSpPr>
              <a:cxnSpLocks/>
              <a:stCxn id="51" idx="3"/>
              <a:endCxn id="48" idx="7"/>
            </p:cNvCxnSpPr>
            <p:nvPr/>
          </p:nvCxnSpPr>
          <p:spPr>
            <a:xfrm flipH="1">
              <a:off x="9295578"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4AB6725-EC6E-4124-9DE4-62B976D8ADD8}"/>
                </a:ext>
              </a:extLst>
            </p:cNvPr>
            <p:cNvCxnSpPr>
              <a:cxnSpLocks/>
              <a:stCxn id="50" idx="7"/>
              <a:endCxn id="48" idx="3"/>
            </p:cNvCxnSpPr>
            <p:nvPr/>
          </p:nvCxnSpPr>
          <p:spPr>
            <a:xfrm flipV="1">
              <a:off x="8887502"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ED08389-5E44-4101-80A7-780D7BF01CF0}"/>
                </a:ext>
              </a:extLst>
            </p:cNvPr>
            <p:cNvCxnSpPr>
              <a:cxnSpLocks/>
              <a:stCxn id="48" idx="5"/>
              <a:endCxn id="52" idx="1"/>
            </p:cNvCxnSpPr>
            <p:nvPr/>
          </p:nvCxnSpPr>
          <p:spPr>
            <a:xfrm>
              <a:off x="9295578"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923AE09-FB0F-4359-9452-B92060EFF966}"/>
                </a:ext>
              </a:extLst>
            </p:cNvPr>
            <p:cNvCxnSpPr>
              <a:cxnSpLocks/>
              <a:stCxn id="50" idx="6"/>
              <a:endCxn id="52" idx="2"/>
            </p:cNvCxnSpPr>
            <p:nvPr/>
          </p:nvCxnSpPr>
          <p:spPr>
            <a:xfrm>
              <a:off x="8908672"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5DEF981-3412-4F3F-8EF1-CEF6BA37CAD9}"/>
                </a:ext>
              </a:extLst>
            </p:cNvPr>
            <p:cNvCxnSpPr>
              <a:cxnSpLocks/>
              <a:stCxn id="49" idx="4"/>
              <a:endCxn id="50" idx="0"/>
            </p:cNvCxnSpPr>
            <p:nvPr/>
          </p:nvCxnSpPr>
          <p:spPr>
            <a:xfrm>
              <a:off x="8836397"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E31923C-CDB8-4673-97D5-BAAB411B1172}"/>
                </a:ext>
              </a:extLst>
            </p:cNvPr>
            <p:cNvCxnSpPr>
              <a:cxnSpLocks/>
              <a:stCxn id="49" idx="6"/>
              <a:endCxn id="51" idx="2"/>
            </p:cNvCxnSpPr>
            <p:nvPr/>
          </p:nvCxnSpPr>
          <p:spPr>
            <a:xfrm>
              <a:off x="8908672"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71B34B9-6544-4D9E-8DD1-BDD97AC9E077}"/>
                </a:ext>
              </a:extLst>
            </p:cNvPr>
            <p:cNvCxnSpPr>
              <a:cxnSpLocks/>
              <a:stCxn id="52" idx="0"/>
              <a:endCxn id="51" idx="4"/>
            </p:cNvCxnSpPr>
            <p:nvPr/>
          </p:nvCxnSpPr>
          <p:spPr>
            <a:xfrm flipH="1" flipV="1">
              <a:off x="9489667" y="304057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E8D9B330-04FE-4F9C-986C-1083678EE546}"/>
                </a:ext>
              </a:extLst>
            </p:cNvPr>
            <p:cNvSpPr/>
            <p:nvPr/>
          </p:nvSpPr>
          <p:spPr>
            <a:xfrm>
              <a:off x="9614714" y="30665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a:extLst>
                <a:ext uri="{FF2B5EF4-FFF2-40B4-BE49-F238E27FC236}">
                  <a16:creationId xmlns:a16="http://schemas.microsoft.com/office/drawing/2014/main" id="{E33AE027-937A-4894-A0AD-EDEA7827BCDA}"/>
                </a:ext>
              </a:extLst>
            </p:cNvPr>
            <p:cNvSpPr/>
            <p:nvPr/>
          </p:nvSpPr>
          <p:spPr>
            <a:xfrm>
              <a:off x="10070664" y="29021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a:extLst>
                <a:ext uri="{FF2B5EF4-FFF2-40B4-BE49-F238E27FC236}">
                  <a16:creationId xmlns:a16="http://schemas.microsoft.com/office/drawing/2014/main" id="{4A706FB9-A884-4E3B-81D0-EDDADF451717}"/>
                </a:ext>
              </a:extLst>
            </p:cNvPr>
            <p:cNvSpPr/>
            <p:nvPr/>
          </p:nvSpPr>
          <p:spPr>
            <a:xfrm>
              <a:off x="10073810" y="352325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4" name="Straight Arrow Connector 63">
              <a:extLst>
                <a:ext uri="{FF2B5EF4-FFF2-40B4-BE49-F238E27FC236}">
                  <a16:creationId xmlns:a16="http://schemas.microsoft.com/office/drawing/2014/main" id="{A297CA30-7828-43FD-AF16-EEA17D7D89CE}"/>
                </a:ext>
              </a:extLst>
            </p:cNvPr>
            <p:cNvCxnSpPr>
              <a:cxnSpLocks/>
              <a:endCxn id="61" idx="1"/>
            </p:cNvCxnSpPr>
            <p:nvPr/>
          </p:nvCxnSpPr>
          <p:spPr>
            <a:xfrm>
              <a:off x="9540773" y="302104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38B8DFC-89AD-4057-B064-2931BE68C249}"/>
                </a:ext>
              </a:extLst>
            </p:cNvPr>
            <p:cNvCxnSpPr>
              <a:cxnSpLocks/>
              <a:stCxn id="62" idx="3"/>
              <a:endCxn id="61" idx="7"/>
            </p:cNvCxnSpPr>
            <p:nvPr/>
          </p:nvCxnSpPr>
          <p:spPr>
            <a:xfrm flipH="1">
              <a:off x="9948848" y="302557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D6797D2-A8E3-49C7-AD99-BE90436E0DE4}"/>
                </a:ext>
              </a:extLst>
            </p:cNvPr>
            <p:cNvCxnSpPr>
              <a:cxnSpLocks/>
              <a:endCxn id="61" idx="3"/>
            </p:cNvCxnSpPr>
            <p:nvPr/>
          </p:nvCxnSpPr>
          <p:spPr>
            <a:xfrm flipV="1">
              <a:off x="9540773" y="34006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F974053-57F3-4DCE-8A1F-065A1B4AAE19}"/>
                </a:ext>
              </a:extLst>
            </p:cNvPr>
            <p:cNvCxnSpPr>
              <a:cxnSpLocks/>
              <a:stCxn id="61" idx="5"/>
              <a:endCxn id="63" idx="1"/>
            </p:cNvCxnSpPr>
            <p:nvPr/>
          </p:nvCxnSpPr>
          <p:spPr>
            <a:xfrm>
              <a:off x="9948848" y="34006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D272F75-A865-4C76-A0F8-E98901BD4011}"/>
                </a:ext>
              </a:extLst>
            </p:cNvPr>
            <p:cNvCxnSpPr>
              <a:cxnSpLocks/>
              <a:endCxn id="63" idx="2"/>
            </p:cNvCxnSpPr>
            <p:nvPr/>
          </p:nvCxnSpPr>
          <p:spPr>
            <a:xfrm>
              <a:off x="9561943" y="359553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0153101-9B82-451F-82D5-A9212E7F3683}"/>
                </a:ext>
              </a:extLst>
            </p:cNvPr>
            <p:cNvCxnSpPr>
              <a:cxnSpLocks/>
              <a:endCxn id="62" idx="2"/>
            </p:cNvCxnSpPr>
            <p:nvPr/>
          </p:nvCxnSpPr>
          <p:spPr>
            <a:xfrm>
              <a:off x="9561943" y="2969943"/>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D020A9E-FE2F-419B-8B2E-73A1361E8696}"/>
                </a:ext>
              </a:extLst>
            </p:cNvPr>
            <p:cNvCxnSpPr>
              <a:cxnSpLocks/>
              <a:stCxn id="63" idx="0"/>
              <a:endCxn id="62" idx="4"/>
            </p:cNvCxnSpPr>
            <p:nvPr/>
          </p:nvCxnSpPr>
          <p:spPr>
            <a:xfrm flipH="1" flipV="1">
              <a:off x="10142937" y="304674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592E8B3E-B748-47D4-828A-604676418843}"/>
                </a:ext>
              </a:extLst>
            </p:cNvPr>
            <p:cNvSpPr/>
            <p:nvPr/>
          </p:nvSpPr>
          <p:spPr>
            <a:xfrm>
              <a:off x="10267984" y="306762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a:extLst>
                <a:ext uri="{FF2B5EF4-FFF2-40B4-BE49-F238E27FC236}">
                  <a16:creationId xmlns:a16="http://schemas.microsoft.com/office/drawing/2014/main" id="{88C276F3-05EC-419C-A919-340086A27C0E}"/>
                </a:ext>
              </a:extLst>
            </p:cNvPr>
            <p:cNvSpPr/>
            <p:nvPr/>
          </p:nvSpPr>
          <p:spPr>
            <a:xfrm>
              <a:off x="10723934" y="290326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Oval 72">
              <a:extLst>
                <a:ext uri="{FF2B5EF4-FFF2-40B4-BE49-F238E27FC236}">
                  <a16:creationId xmlns:a16="http://schemas.microsoft.com/office/drawing/2014/main" id="{0EBADC0C-7313-407B-9F7A-D65A30C244DF}"/>
                </a:ext>
              </a:extLst>
            </p:cNvPr>
            <p:cNvSpPr/>
            <p:nvPr/>
          </p:nvSpPr>
          <p:spPr>
            <a:xfrm>
              <a:off x="10727082" y="352432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Arrow Connector 73">
              <a:extLst>
                <a:ext uri="{FF2B5EF4-FFF2-40B4-BE49-F238E27FC236}">
                  <a16:creationId xmlns:a16="http://schemas.microsoft.com/office/drawing/2014/main" id="{AF2C097D-8E08-45E5-BAF6-DD0A698D2DCC}"/>
                </a:ext>
              </a:extLst>
            </p:cNvPr>
            <p:cNvCxnSpPr>
              <a:cxnSpLocks/>
              <a:endCxn id="71" idx="1"/>
            </p:cNvCxnSpPr>
            <p:nvPr/>
          </p:nvCxnSpPr>
          <p:spPr>
            <a:xfrm>
              <a:off x="10194043" y="30221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4957842-777D-43BD-9D8A-2102EE29CA4F}"/>
                </a:ext>
              </a:extLst>
            </p:cNvPr>
            <p:cNvCxnSpPr>
              <a:cxnSpLocks/>
              <a:stCxn id="72" idx="3"/>
              <a:endCxn id="71" idx="7"/>
            </p:cNvCxnSpPr>
            <p:nvPr/>
          </p:nvCxnSpPr>
          <p:spPr>
            <a:xfrm flipH="1">
              <a:off x="10602118" y="30266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EDD65655-007C-48AD-9CA5-09B4064EB665}"/>
                </a:ext>
              </a:extLst>
            </p:cNvPr>
            <p:cNvCxnSpPr>
              <a:cxnSpLocks/>
              <a:endCxn id="71" idx="3"/>
            </p:cNvCxnSpPr>
            <p:nvPr/>
          </p:nvCxnSpPr>
          <p:spPr>
            <a:xfrm flipV="1">
              <a:off x="10194043" y="340175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877F108-C2AF-4001-BFA0-D63A67A5BDFA}"/>
                </a:ext>
              </a:extLst>
            </p:cNvPr>
            <p:cNvCxnSpPr>
              <a:cxnSpLocks/>
              <a:stCxn id="71" idx="5"/>
              <a:endCxn id="73" idx="1"/>
            </p:cNvCxnSpPr>
            <p:nvPr/>
          </p:nvCxnSpPr>
          <p:spPr>
            <a:xfrm>
              <a:off x="10602118" y="340175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E47DF67-53AA-413F-972A-348ADDE4EDA6}"/>
                </a:ext>
              </a:extLst>
            </p:cNvPr>
            <p:cNvCxnSpPr>
              <a:cxnSpLocks/>
              <a:endCxn id="73" idx="2"/>
            </p:cNvCxnSpPr>
            <p:nvPr/>
          </p:nvCxnSpPr>
          <p:spPr>
            <a:xfrm>
              <a:off x="10215213" y="359660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92A64B4-8F0D-45DC-8141-630CC63DF7C5}"/>
                </a:ext>
              </a:extLst>
            </p:cNvPr>
            <p:cNvCxnSpPr>
              <a:cxnSpLocks/>
              <a:endCxn id="72" idx="2"/>
            </p:cNvCxnSpPr>
            <p:nvPr/>
          </p:nvCxnSpPr>
          <p:spPr>
            <a:xfrm>
              <a:off x="10215213" y="297101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72CD107-0336-4E1E-BCDD-6C9486D3D55D}"/>
                </a:ext>
              </a:extLst>
            </p:cNvPr>
            <p:cNvCxnSpPr>
              <a:cxnSpLocks/>
              <a:stCxn id="73" idx="0"/>
              <a:endCxn id="72" idx="4"/>
            </p:cNvCxnSpPr>
            <p:nvPr/>
          </p:nvCxnSpPr>
          <p:spPr>
            <a:xfrm flipH="1" flipV="1">
              <a:off x="10796209" y="3047811"/>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B2039ECF-C573-4272-BB58-013B94075A12}"/>
                </a:ext>
              </a:extLst>
            </p:cNvPr>
            <p:cNvSpPr/>
            <p:nvPr/>
          </p:nvSpPr>
          <p:spPr>
            <a:xfrm>
              <a:off x="8958296"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a:extLst>
                <a:ext uri="{FF2B5EF4-FFF2-40B4-BE49-F238E27FC236}">
                  <a16:creationId xmlns:a16="http://schemas.microsoft.com/office/drawing/2014/main" id="{14D069DC-600D-4984-9CE0-530A55163A90}"/>
                </a:ext>
              </a:extLst>
            </p:cNvPr>
            <p:cNvSpPr/>
            <p:nvPr/>
          </p:nvSpPr>
          <p:spPr>
            <a:xfrm>
              <a:off x="8760976"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a:extLst>
                <a:ext uri="{FF2B5EF4-FFF2-40B4-BE49-F238E27FC236}">
                  <a16:creationId xmlns:a16="http://schemas.microsoft.com/office/drawing/2014/main" id="{E9FD0269-3496-4F79-81F4-35E06B639C47}"/>
                </a:ext>
              </a:extLst>
            </p:cNvPr>
            <p:cNvSpPr/>
            <p:nvPr/>
          </p:nvSpPr>
          <p:spPr>
            <a:xfrm>
              <a:off x="9417392"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4" name="Straight Arrow Connector 83">
              <a:extLst>
                <a:ext uri="{FF2B5EF4-FFF2-40B4-BE49-F238E27FC236}">
                  <a16:creationId xmlns:a16="http://schemas.microsoft.com/office/drawing/2014/main" id="{6B5FE8E6-96EF-4951-AA9D-11EA96BA125C}"/>
                </a:ext>
              </a:extLst>
            </p:cNvPr>
            <p:cNvCxnSpPr>
              <a:cxnSpLocks/>
              <a:endCxn id="81" idx="1"/>
            </p:cNvCxnSpPr>
            <p:nvPr/>
          </p:nvCxnSpPr>
          <p:spPr>
            <a:xfrm>
              <a:off x="8884355"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5EA58AA-12A8-4B7A-8664-2690E678E84D}"/>
                </a:ext>
              </a:extLst>
            </p:cNvPr>
            <p:cNvCxnSpPr>
              <a:cxnSpLocks/>
              <a:endCxn id="81" idx="7"/>
            </p:cNvCxnSpPr>
            <p:nvPr/>
          </p:nvCxnSpPr>
          <p:spPr>
            <a:xfrm flipH="1">
              <a:off x="9292430"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829FC3ED-8269-403D-A045-F8CA7F81503B}"/>
                </a:ext>
              </a:extLst>
            </p:cNvPr>
            <p:cNvCxnSpPr>
              <a:cxnSpLocks/>
              <a:stCxn id="82" idx="7"/>
              <a:endCxn id="81" idx="3"/>
            </p:cNvCxnSpPr>
            <p:nvPr/>
          </p:nvCxnSpPr>
          <p:spPr>
            <a:xfrm flipV="1">
              <a:off x="8884355"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143C014-55F3-45D5-A548-1221BA43969B}"/>
                </a:ext>
              </a:extLst>
            </p:cNvPr>
            <p:cNvCxnSpPr>
              <a:cxnSpLocks/>
              <a:stCxn id="81" idx="5"/>
              <a:endCxn id="83" idx="1"/>
            </p:cNvCxnSpPr>
            <p:nvPr/>
          </p:nvCxnSpPr>
          <p:spPr>
            <a:xfrm>
              <a:off x="9292430"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0BB2B16-8AED-49B1-B93C-32357F8DAD81}"/>
                </a:ext>
              </a:extLst>
            </p:cNvPr>
            <p:cNvCxnSpPr>
              <a:cxnSpLocks/>
              <a:stCxn id="82" idx="6"/>
              <a:endCxn id="83" idx="2"/>
            </p:cNvCxnSpPr>
            <p:nvPr/>
          </p:nvCxnSpPr>
          <p:spPr>
            <a:xfrm>
              <a:off x="8905525"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8DAEC83-BC9F-423F-A998-58592E3BAA85}"/>
                </a:ext>
              </a:extLst>
            </p:cNvPr>
            <p:cNvCxnSpPr>
              <a:cxnSpLocks/>
              <a:endCxn id="82" idx="0"/>
            </p:cNvCxnSpPr>
            <p:nvPr/>
          </p:nvCxnSpPr>
          <p:spPr>
            <a:xfrm>
              <a:off x="8833250"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095A5B30-211C-4C11-81AE-95706897B4C6}"/>
                </a:ext>
              </a:extLst>
            </p:cNvPr>
            <p:cNvCxnSpPr>
              <a:cxnSpLocks/>
              <a:stCxn id="83" idx="0"/>
            </p:cNvCxnSpPr>
            <p:nvPr/>
          </p:nvCxnSpPr>
          <p:spPr>
            <a:xfrm flipH="1" flipV="1">
              <a:off x="9486521" y="366814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B0452A46-70F0-4153-8B17-3CE056980D37}"/>
                </a:ext>
              </a:extLst>
            </p:cNvPr>
            <p:cNvSpPr/>
            <p:nvPr/>
          </p:nvSpPr>
          <p:spPr>
            <a:xfrm>
              <a:off x="9611566" y="369412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Oval 91">
              <a:extLst>
                <a:ext uri="{FF2B5EF4-FFF2-40B4-BE49-F238E27FC236}">
                  <a16:creationId xmlns:a16="http://schemas.microsoft.com/office/drawing/2014/main" id="{A83FB2DB-3BFA-413F-B428-DAEEBE14A8B9}"/>
                </a:ext>
              </a:extLst>
            </p:cNvPr>
            <p:cNvSpPr/>
            <p:nvPr/>
          </p:nvSpPr>
          <p:spPr>
            <a:xfrm>
              <a:off x="10070664" y="415082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3" name="Straight Arrow Connector 92">
              <a:extLst>
                <a:ext uri="{FF2B5EF4-FFF2-40B4-BE49-F238E27FC236}">
                  <a16:creationId xmlns:a16="http://schemas.microsoft.com/office/drawing/2014/main" id="{F6093468-120A-4447-A9B0-8C122EF17BE5}"/>
                </a:ext>
              </a:extLst>
            </p:cNvPr>
            <p:cNvCxnSpPr>
              <a:cxnSpLocks/>
              <a:endCxn id="91" idx="1"/>
            </p:cNvCxnSpPr>
            <p:nvPr/>
          </p:nvCxnSpPr>
          <p:spPr>
            <a:xfrm>
              <a:off x="9537625" y="364861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4C6B8AF-81E7-4E91-A852-C3360629C406}"/>
                </a:ext>
              </a:extLst>
            </p:cNvPr>
            <p:cNvCxnSpPr>
              <a:cxnSpLocks/>
              <a:endCxn id="91" idx="7"/>
            </p:cNvCxnSpPr>
            <p:nvPr/>
          </p:nvCxnSpPr>
          <p:spPr>
            <a:xfrm flipH="1">
              <a:off x="9945702" y="365314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806D61E-1673-41CF-B276-039A2E1D2F27}"/>
                </a:ext>
              </a:extLst>
            </p:cNvPr>
            <p:cNvCxnSpPr>
              <a:cxnSpLocks/>
              <a:endCxn id="91" idx="3"/>
            </p:cNvCxnSpPr>
            <p:nvPr/>
          </p:nvCxnSpPr>
          <p:spPr>
            <a:xfrm flipV="1">
              <a:off x="9537625" y="40282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6151701-29DB-49DC-868F-837BBE51BCD5}"/>
                </a:ext>
              </a:extLst>
            </p:cNvPr>
            <p:cNvCxnSpPr>
              <a:cxnSpLocks/>
              <a:stCxn id="91" idx="5"/>
              <a:endCxn id="92" idx="1"/>
            </p:cNvCxnSpPr>
            <p:nvPr/>
          </p:nvCxnSpPr>
          <p:spPr>
            <a:xfrm>
              <a:off x="9945702" y="40282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937772C3-66D3-4033-B2D5-A9EF23FA9072}"/>
                </a:ext>
              </a:extLst>
            </p:cNvPr>
            <p:cNvCxnSpPr>
              <a:cxnSpLocks/>
              <a:endCxn id="92" idx="2"/>
            </p:cNvCxnSpPr>
            <p:nvPr/>
          </p:nvCxnSpPr>
          <p:spPr>
            <a:xfrm>
              <a:off x="9558795" y="422309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DA428FD8-6329-455A-9485-EF1AC6AC35A2}"/>
                </a:ext>
              </a:extLst>
            </p:cNvPr>
            <p:cNvCxnSpPr>
              <a:cxnSpLocks/>
              <a:stCxn id="92" idx="0"/>
            </p:cNvCxnSpPr>
            <p:nvPr/>
          </p:nvCxnSpPr>
          <p:spPr>
            <a:xfrm flipH="1" flipV="1">
              <a:off x="10139791" y="367431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24CA7A0A-FF3B-4CFF-9991-AA852E3F9E17}"/>
                </a:ext>
              </a:extLst>
            </p:cNvPr>
            <p:cNvSpPr/>
            <p:nvPr/>
          </p:nvSpPr>
          <p:spPr>
            <a:xfrm>
              <a:off x="10264838" y="3695192"/>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a:extLst>
                <a:ext uri="{FF2B5EF4-FFF2-40B4-BE49-F238E27FC236}">
                  <a16:creationId xmlns:a16="http://schemas.microsoft.com/office/drawing/2014/main" id="{67D7A4BB-66D2-4B72-A963-7C9801BB024C}"/>
                </a:ext>
              </a:extLst>
            </p:cNvPr>
            <p:cNvSpPr/>
            <p:nvPr/>
          </p:nvSpPr>
          <p:spPr>
            <a:xfrm>
              <a:off x="10723934" y="415189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1" name="Straight Arrow Connector 100">
              <a:extLst>
                <a:ext uri="{FF2B5EF4-FFF2-40B4-BE49-F238E27FC236}">
                  <a16:creationId xmlns:a16="http://schemas.microsoft.com/office/drawing/2014/main" id="{7AADB42B-3C37-405E-80F3-17BA9ACC069B}"/>
                </a:ext>
              </a:extLst>
            </p:cNvPr>
            <p:cNvCxnSpPr>
              <a:cxnSpLocks/>
              <a:endCxn id="99" idx="1"/>
            </p:cNvCxnSpPr>
            <p:nvPr/>
          </p:nvCxnSpPr>
          <p:spPr>
            <a:xfrm>
              <a:off x="10190897" y="364968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FEBF03A5-631B-4716-95F4-9429BCEC5DE5}"/>
                </a:ext>
              </a:extLst>
            </p:cNvPr>
            <p:cNvCxnSpPr>
              <a:cxnSpLocks/>
              <a:endCxn id="99" idx="7"/>
            </p:cNvCxnSpPr>
            <p:nvPr/>
          </p:nvCxnSpPr>
          <p:spPr>
            <a:xfrm flipH="1">
              <a:off x="10598972" y="365421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798F924-BCFB-46E1-ABFD-FA4B0FFB81AE}"/>
                </a:ext>
              </a:extLst>
            </p:cNvPr>
            <p:cNvCxnSpPr>
              <a:cxnSpLocks/>
              <a:endCxn id="99" idx="3"/>
            </p:cNvCxnSpPr>
            <p:nvPr/>
          </p:nvCxnSpPr>
          <p:spPr>
            <a:xfrm flipV="1">
              <a:off x="10190897" y="402932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69AA5D1-C0A7-4511-ADE5-35A202A9307F}"/>
                </a:ext>
              </a:extLst>
            </p:cNvPr>
            <p:cNvCxnSpPr>
              <a:cxnSpLocks/>
              <a:stCxn id="99" idx="5"/>
              <a:endCxn id="100" idx="1"/>
            </p:cNvCxnSpPr>
            <p:nvPr/>
          </p:nvCxnSpPr>
          <p:spPr>
            <a:xfrm>
              <a:off x="10598972" y="402932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1A48AC9-0C71-4009-962B-8B22060EA307}"/>
                </a:ext>
              </a:extLst>
            </p:cNvPr>
            <p:cNvCxnSpPr>
              <a:cxnSpLocks/>
              <a:endCxn id="100" idx="2"/>
            </p:cNvCxnSpPr>
            <p:nvPr/>
          </p:nvCxnSpPr>
          <p:spPr>
            <a:xfrm>
              <a:off x="10212067" y="422416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CE7DF6B-A1D3-45B3-A57A-2EDB446B903E}"/>
                </a:ext>
              </a:extLst>
            </p:cNvPr>
            <p:cNvCxnSpPr>
              <a:cxnSpLocks/>
              <a:stCxn id="100" idx="0"/>
            </p:cNvCxnSpPr>
            <p:nvPr/>
          </p:nvCxnSpPr>
          <p:spPr>
            <a:xfrm flipH="1" flipV="1">
              <a:off x="10793061" y="367538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87DD3140-3AFD-41BB-973A-030AD7DBC5CA}"/>
                </a:ext>
              </a:extLst>
            </p:cNvPr>
            <p:cNvSpPr/>
            <p:nvPr/>
          </p:nvSpPr>
          <p:spPr>
            <a:xfrm>
              <a:off x="8955148" y="431783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Oval 107">
              <a:extLst>
                <a:ext uri="{FF2B5EF4-FFF2-40B4-BE49-F238E27FC236}">
                  <a16:creationId xmlns:a16="http://schemas.microsoft.com/office/drawing/2014/main" id="{DA89770E-8AE3-4F80-95D5-D75AD7C95E19}"/>
                </a:ext>
              </a:extLst>
            </p:cNvPr>
            <p:cNvSpPr/>
            <p:nvPr/>
          </p:nvSpPr>
          <p:spPr>
            <a:xfrm>
              <a:off x="8757828"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Oval 108">
              <a:extLst>
                <a:ext uri="{FF2B5EF4-FFF2-40B4-BE49-F238E27FC236}">
                  <a16:creationId xmlns:a16="http://schemas.microsoft.com/office/drawing/2014/main" id="{AD3BA641-17E7-42EC-B84C-61F8242EB365}"/>
                </a:ext>
              </a:extLst>
            </p:cNvPr>
            <p:cNvSpPr/>
            <p:nvPr/>
          </p:nvSpPr>
          <p:spPr>
            <a:xfrm>
              <a:off x="9414246"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0" name="Straight Arrow Connector 109">
              <a:extLst>
                <a:ext uri="{FF2B5EF4-FFF2-40B4-BE49-F238E27FC236}">
                  <a16:creationId xmlns:a16="http://schemas.microsoft.com/office/drawing/2014/main" id="{2F74B34E-058B-4E17-8155-58AC5EAEB692}"/>
                </a:ext>
              </a:extLst>
            </p:cNvPr>
            <p:cNvCxnSpPr>
              <a:cxnSpLocks/>
              <a:endCxn id="107" idx="1"/>
            </p:cNvCxnSpPr>
            <p:nvPr/>
          </p:nvCxnSpPr>
          <p:spPr>
            <a:xfrm>
              <a:off x="8881209"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87D773E-1ED2-413C-AA03-797DD0414C7A}"/>
                </a:ext>
              </a:extLst>
            </p:cNvPr>
            <p:cNvCxnSpPr>
              <a:cxnSpLocks/>
              <a:endCxn id="107" idx="7"/>
            </p:cNvCxnSpPr>
            <p:nvPr/>
          </p:nvCxnSpPr>
          <p:spPr>
            <a:xfrm flipH="1">
              <a:off x="9289284"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6CABCD5-3290-40F7-BF7E-648E6AEE8C0C}"/>
                </a:ext>
              </a:extLst>
            </p:cNvPr>
            <p:cNvCxnSpPr>
              <a:cxnSpLocks/>
              <a:stCxn id="108" idx="7"/>
              <a:endCxn id="107" idx="3"/>
            </p:cNvCxnSpPr>
            <p:nvPr/>
          </p:nvCxnSpPr>
          <p:spPr>
            <a:xfrm flipV="1">
              <a:off x="8881209"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0099639E-E27A-4095-AAC4-B9C7DD90BD20}"/>
                </a:ext>
              </a:extLst>
            </p:cNvPr>
            <p:cNvCxnSpPr>
              <a:cxnSpLocks/>
              <a:stCxn id="107" idx="5"/>
              <a:endCxn id="109" idx="1"/>
            </p:cNvCxnSpPr>
            <p:nvPr/>
          </p:nvCxnSpPr>
          <p:spPr>
            <a:xfrm>
              <a:off x="9289284"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4B78FB67-D0FE-4FCB-8E35-A405131EBF71}"/>
                </a:ext>
              </a:extLst>
            </p:cNvPr>
            <p:cNvCxnSpPr>
              <a:cxnSpLocks/>
              <a:stCxn id="108" idx="6"/>
              <a:endCxn id="109" idx="2"/>
            </p:cNvCxnSpPr>
            <p:nvPr/>
          </p:nvCxnSpPr>
          <p:spPr>
            <a:xfrm>
              <a:off x="8902379"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4ED5D2D6-BCC5-4ECF-8CB6-DDA986048318}"/>
                </a:ext>
              </a:extLst>
            </p:cNvPr>
            <p:cNvCxnSpPr>
              <a:cxnSpLocks/>
              <a:endCxn id="108" idx="0"/>
            </p:cNvCxnSpPr>
            <p:nvPr/>
          </p:nvCxnSpPr>
          <p:spPr>
            <a:xfrm>
              <a:off x="8830104"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5DA2F27-7870-4BDC-BC06-F12AA063E466}"/>
                </a:ext>
              </a:extLst>
            </p:cNvPr>
            <p:cNvCxnSpPr>
              <a:cxnSpLocks/>
              <a:stCxn id="109" idx="0"/>
            </p:cNvCxnSpPr>
            <p:nvPr/>
          </p:nvCxnSpPr>
          <p:spPr>
            <a:xfrm flipH="1" flipV="1">
              <a:off x="9483374" y="4298018"/>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60154971-3137-4EE7-9DF3-508190D60524}"/>
                </a:ext>
              </a:extLst>
            </p:cNvPr>
            <p:cNvSpPr/>
            <p:nvPr/>
          </p:nvSpPr>
          <p:spPr>
            <a:xfrm>
              <a:off x="9608420" y="432399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Oval 117">
              <a:extLst>
                <a:ext uri="{FF2B5EF4-FFF2-40B4-BE49-F238E27FC236}">
                  <a16:creationId xmlns:a16="http://schemas.microsoft.com/office/drawing/2014/main" id="{5F683B42-9F1B-4FB2-A27C-D026F708FA9E}"/>
                </a:ext>
              </a:extLst>
            </p:cNvPr>
            <p:cNvSpPr/>
            <p:nvPr/>
          </p:nvSpPr>
          <p:spPr>
            <a:xfrm>
              <a:off x="10067516" y="478069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9" name="Straight Arrow Connector 118">
              <a:extLst>
                <a:ext uri="{FF2B5EF4-FFF2-40B4-BE49-F238E27FC236}">
                  <a16:creationId xmlns:a16="http://schemas.microsoft.com/office/drawing/2014/main" id="{40A0F23E-F333-4A60-85EB-269023D1714F}"/>
                </a:ext>
              </a:extLst>
            </p:cNvPr>
            <p:cNvCxnSpPr>
              <a:cxnSpLocks/>
              <a:endCxn id="117" idx="1"/>
            </p:cNvCxnSpPr>
            <p:nvPr/>
          </p:nvCxnSpPr>
          <p:spPr>
            <a:xfrm>
              <a:off x="9534479" y="427848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3A08B5FC-2C35-498E-BB2E-719F11DAA613}"/>
                </a:ext>
              </a:extLst>
            </p:cNvPr>
            <p:cNvCxnSpPr>
              <a:cxnSpLocks/>
              <a:endCxn id="117" idx="7"/>
            </p:cNvCxnSpPr>
            <p:nvPr/>
          </p:nvCxnSpPr>
          <p:spPr>
            <a:xfrm flipH="1">
              <a:off x="9942554" y="428301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8BB37840-0CE7-4BF1-9809-57E96AA748E0}"/>
                </a:ext>
              </a:extLst>
            </p:cNvPr>
            <p:cNvCxnSpPr>
              <a:cxnSpLocks/>
              <a:endCxn id="117" idx="3"/>
            </p:cNvCxnSpPr>
            <p:nvPr/>
          </p:nvCxnSpPr>
          <p:spPr>
            <a:xfrm flipV="1">
              <a:off x="9534479" y="465813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CBEE5164-3AA4-444E-ACE6-AB31BDF540D0}"/>
                </a:ext>
              </a:extLst>
            </p:cNvPr>
            <p:cNvCxnSpPr>
              <a:cxnSpLocks/>
              <a:stCxn id="117" idx="5"/>
              <a:endCxn id="118" idx="1"/>
            </p:cNvCxnSpPr>
            <p:nvPr/>
          </p:nvCxnSpPr>
          <p:spPr>
            <a:xfrm>
              <a:off x="9942554" y="465813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4880D99D-A58F-417E-B7CA-B7751099536C}"/>
                </a:ext>
              </a:extLst>
            </p:cNvPr>
            <p:cNvCxnSpPr>
              <a:cxnSpLocks/>
              <a:endCxn id="118" idx="2"/>
            </p:cNvCxnSpPr>
            <p:nvPr/>
          </p:nvCxnSpPr>
          <p:spPr>
            <a:xfrm>
              <a:off x="9555649" y="485297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0D5A93DA-3501-4F44-9533-EB63D122727C}"/>
                </a:ext>
              </a:extLst>
            </p:cNvPr>
            <p:cNvCxnSpPr>
              <a:cxnSpLocks/>
              <a:stCxn id="118" idx="0"/>
            </p:cNvCxnSpPr>
            <p:nvPr/>
          </p:nvCxnSpPr>
          <p:spPr>
            <a:xfrm flipH="1" flipV="1">
              <a:off x="10136645" y="430418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C26D2680-B5A4-4B54-8290-9B79AFF8A149}"/>
                </a:ext>
              </a:extLst>
            </p:cNvPr>
            <p:cNvSpPr/>
            <p:nvPr/>
          </p:nvSpPr>
          <p:spPr>
            <a:xfrm>
              <a:off x="10261690" y="432506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Oval 125">
              <a:extLst>
                <a:ext uri="{FF2B5EF4-FFF2-40B4-BE49-F238E27FC236}">
                  <a16:creationId xmlns:a16="http://schemas.microsoft.com/office/drawing/2014/main" id="{B840C108-8556-4F01-94F1-779B4996BDA3}"/>
                </a:ext>
              </a:extLst>
            </p:cNvPr>
            <p:cNvSpPr/>
            <p:nvPr/>
          </p:nvSpPr>
          <p:spPr>
            <a:xfrm>
              <a:off x="10720787" y="478176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7" name="Straight Arrow Connector 126">
              <a:extLst>
                <a:ext uri="{FF2B5EF4-FFF2-40B4-BE49-F238E27FC236}">
                  <a16:creationId xmlns:a16="http://schemas.microsoft.com/office/drawing/2014/main" id="{B69A916E-3388-4727-9897-4CA4D5994775}"/>
                </a:ext>
              </a:extLst>
            </p:cNvPr>
            <p:cNvCxnSpPr>
              <a:cxnSpLocks/>
              <a:endCxn id="125" idx="1"/>
            </p:cNvCxnSpPr>
            <p:nvPr/>
          </p:nvCxnSpPr>
          <p:spPr>
            <a:xfrm>
              <a:off x="10187749" y="427955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1A0688CE-3C94-4100-B75B-3342504A2241}"/>
                </a:ext>
              </a:extLst>
            </p:cNvPr>
            <p:cNvCxnSpPr>
              <a:cxnSpLocks/>
              <a:endCxn id="125" idx="7"/>
            </p:cNvCxnSpPr>
            <p:nvPr/>
          </p:nvCxnSpPr>
          <p:spPr>
            <a:xfrm flipH="1">
              <a:off x="10595826" y="428408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2FC190D-2C28-4544-A5BA-1756F1FCF880}"/>
                </a:ext>
              </a:extLst>
            </p:cNvPr>
            <p:cNvCxnSpPr>
              <a:cxnSpLocks/>
              <a:endCxn id="125" idx="3"/>
            </p:cNvCxnSpPr>
            <p:nvPr/>
          </p:nvCxnSpPr>
          <p:spPr>
            <a:xfrm flipV="1">
              <a:off x="10187749" y="465919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56A20D2D-926C-494D-83E5-C1871EE32763}"/>
                </a:ext>
              </a:extLst>
            </p:cNvPr>
            <p:cNvCxnSpPr>
              <a:cxnSpLocks/>
              <a:stCxn id="125" idx="5"/>
              <a:endCxn id="126" idx="1"/>
            </p:cNvCxnSpPr>
            <p:nvPr/>
          </p:nvCxnSpPr>
          <p:spPr>
            <a:xfrm>
              <a:off x="10595826" y="465919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6FF894EB-DF3A-41DF-8064-26225758DEE9}"/>
                </a:ext>
              </a:extLst>
            </p:cNvPr>
            <p:cNvCxnSpPr>
              <a:cxnSpLocks/>
              <a:endCxn id="126" idx="2"/>
            </p:cNvCxnSpPr>
            <p:nvPr/>
          </p:nvCxnSpPr>
          <p:spPr>
            <a:xfrm>
              <a:off x="10208919" y="485404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18C49F12-320B-455D-9F5B-CF23581E1320}"/>
                </a:ext>
              </a:extLst>
            </p:cNvPr>
            <p:cNvCxnSpPr>
              <a:cxnSpLocks/>
              <a:stCxn id="126" idx="0"/>
            </p:cNvCxnSpPr>
            <p:nvPr/>
          </p:nvCxnSpPr>
          <p:spPr>
            <a:xfrm flipH="1" flipV="1">
              <a:off x="10789915" y="430525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8EAE572-F12C-40C5-AB85-A44B9A25EFB1}"/>
                </a:ext>
              </a:extLst>
            </p:cNvPr>
            <p:cNvCxnSpPr>
              <a:cxnSpLocks/>
            </p:cNvCxnSpPr>
            <p:nvPr/>
          </p:nvCxnSpPr>
          <p:spPr>
            <a:xfrm>
              <a:off x="10789915" y="4931486"/>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5B24AB84-34F6-4FAE-BAE4-901A29E7E4D6}"/>
                </a:ext>
              </a:extLst>
            </p:cNvPr>
            <p:cNvCxnSpPr>
              <a:cxnSpLocks/>
            </p:cNvCxnSpPr>
            <p:nvPr/>
          </p:nvCxnSpPr>
          <p:spPr>
            <a:xfrm>
              <a:off x="10142936" y="4919833"/>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1714FF8-5C82-4C56-81C9-4E936ABCD563}"/>
                </a:ext>
              </a:extLst>
            </p:cNvPr>
            <p:cNvCxnSpPr>
              <a:cxnSpLocks/>
            </p:cNvCxnSpPr>
            <p:nvPr/>
          </p:nvCxnSpPr>
          <p:spPr>
            <a:xfrm>
              <a:off x="9484946" y="492424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4F2BFE7-2CA6-454B-BD2F-B545BFF824C0}"/>
                </a:ext>
              </a:extLst>
            </p:cNvPr>
            <p:cNvCxnSpPr>
              <a:cxnSpLocks/>
            </p:cNvCxnSpPr>
            <p:nvPr/>
          </p:nvCxnSpPr>
          <p:spPr>
            <a:xfrm>
              <a:off x="8834910"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4225BD27-4845-4DE0-BE8A-94A9E76CC143}"/>
                </a:ext>
              </a:extLst>
            </p:cNvPr>
            <p:cNvSpPr/>
            <p:nvPr/>
          </p:nvSpPr>
          <p:spPr>
            <a:xfrm>
              <a:off x="8075540" y="5116537"/>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Connector: Elbow 137">
              <a:extLst>
                <a:ext uri="{FF2B5EF4-FFF2-40B4-BE49-F238E27FC236}">
                  <a16:creationId xmlns:a16="http://schemas.microsoft.com/office/drawing/2014/main" id="{4EF8BFB3-71EE-447F-913C-F88B531BBA83}"/>
                </a:ext>
              </a:extLst>
            </p:cNvPr>
            <p:cNvCxnSpPr>
              <a:cxnSpLocks/>
              <a:stCxn id="137" idx="3"/>
              <a:endCxn id="47" idx="3"/>
            </p:cNvCxnSpPr>
            <p:nvPr/>
          </p:nvCxnSpPr>
          <p:spPr>
            <a:xfrm flipV="1">
              <a:off x="10841871" y="1827503"/>
              <a:ext cx="493540" cy="3395678"/>
            </a:xfrm>
            <a:prstGeom prst="bentConnector3">
              <a:avLst>
                <a:gd name="adj1" fmla="val 13361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E62C8928-1788-4BF7-AC50-635176F340E7}"/>
                </a:ext>
              </a:extLst>
            </p:cNvPr>
            <p:cNvCxnSpPr>
              <a:cxnSpLocks/>
            </p:cNvCxnSpPr>
            <p:nvPr/>
          </p:nvCxnSpPr>
          <p:spPr>
            <a:xfrm>
              <a:off x="8169284" y="271019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B12E1A99-0630-426A-8B04-35903E8A4FBA}"/>
                </a:ext>
              </a:extLst>
            </p:cNvPr>
            <p:cNvSpPr/>
            <p:nvPr/>
          </p:nvSpPr>
          <p:spPr>
            <a:xfrm>
              <a:off x="8295816" y="306038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Oval 140">
              <a:extLst>
                <a:ext uri="{FF2B5EF4-FFF2-40B4-BE49-F238E27FC236}">
                  <a16:creationId xmlns:a16="http://schemas.microsoft.com/office/drawing/2014/main" id="{5F251274-A25E-4162-BADD-B54CDFC3BAFA}"/>
                </a:ext>
              </a:extLst>
            </p:cNvPr>
            <p:cNvSpPr/>
            <p:nvPr/>
          </p:nvSpPr>
          <p:spPr>
            <a:xfrm>
              <a:off x="8098496" y="289150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Oval 141">
              <a:extLst>
                <a:ext uri="{FF2B5EF4-FFF2-40B4-BE49-F238E27FC236}">
                  <a16:creationId xmlns:a16="http://schemas.microsoft.com/office/drawing/2014/main" id="{420AA2FF-C47C-4179-BDD5-576361170D23}"/>
                </a:ext>
              </a:extLst>
            </p:cNvPr>
            <p:cNvSpPr/>
            <p:nvPr/>
          </p:nvSpPr>
          <p:spPr>
            <a:xfrm>
              <a:off x="8098496" y="351708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3" name="Straight Arrow Connector 142">
              <a:extLst>
                <a:ext uri="{FF2B5EF4-FFF2-40B4-BE49-F238E27FC236}">
                  <a16:creationId xmlns:a16="http://schemas.microsoft.com/office/drawing/2014/main" id="{D4A62818-0401-4BD6-A53E-D6C8A643FD30}"/>
                </a:ext>
              </a:extLst>
            </p:cNvPr>
            <p:cNvCxnSpPr>
              <a:cxnSpLocks/>
              <a:stCxn id="141" idx="5"/>
              <a:endCxn id="140" idx="1"/>
            </p:cNvCxnSpPr>
            <p:nvPr/>
          </p:nvCxnSpPr>
          <p:spPr>
            <a:xfrm>
              <a:off x="8221876" y="30148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DCE9EA64-713D-4F10-BA26-06C59D916922}"/>
                </a:ext>
              </a:extLst>
            </p:cNvPr>
            <p:cNvCxnSpPr>
              <a:cxnSpLocks/>
              <a:endCxn id="140" idx="7"/>
            </p:cNvCxnSpPr>
            <p:nvPr/>
          </p:nvCxnSpPr>
          <p:spPr>
            <a:xfrm flipH="1">
              <a:off x="8629952" y="30194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0B7474C-92EF-4E45-8036-317B74A3106D}"/>
                </a:ext>
              </a:extLst>
            </p:cNvPr>
            <p:cNvCxnSpPr>
              <a:cxnSpLocks/>
              <a:stCxn id="142" idx="7"/>
              <a:endCxn id="140" idx="3"/>
            </p:cNvCxnSpPr>
            <p:nvPr/>
          </p:nvCxnSpPr>
          <p:spPr>
            <a:xfrm flipV="1">
              <a:off x="8221876" y="339452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0DF0ED52-1BCA-4CAA-A796-28AA3684833E}"/>
                </a:ext>
              </a:extLst>
            </p:cNvPr>
            <p:cNvCxnSpPr>
              <a:cxnSpLocks/>
              <a:stCxn id="140" idx="5"/>
            </p:cNvCxnSpPr>
            <p:nvPr/>
          </p:nvCxnSpPr>
          <p:spPr>
            <a:xfrm>
              <a:off x="8629952" y="339452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639D2C6-D408-4F45-81E5-607E4BCD22D0}"/>
                </a:ext>
              </a:extLst>
            </p:cNvPr>
            <p:cNvCxnSpPr>
              <a:cxnSpLocks/>
              <a:stCxn id="142" idx="6"/>
            </p:cNvCxnSpPr>
            <p:nvPr/>
          </p:nvCxnSpPr>
          <p:spPr>
            <a:xfrm>
              <a:off x="8243045" y="358936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A1C7B74D-F834-4492-81AF-F734642F3BDF}"/>
                </a:ext>
              </a:extLst>
            </p:cNvPr>
            <p:cNvCxnSpPr>
              <a:cxnSpLocks/>
              <a:stCxn id="141" idx="4"/>
              <a:endCxn id="142" idx="0"/>
            </p:cNvCxnSpPr>
            <p:nvPr/>
          </p:nvCxnSpPr>
          <p:spPr>
            <a:xfrm>
              <a:off x="8170772" y="30360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A6F60E63-0632-470B-94C8-79199C23667A}"/>
                </a:ext>
              </a:extLst>
            </p:cNvPr>
            <p:cNvCxnSpPr>
              <a:cxnSpLocks/>
              <a:stCxn id="141" idx="6"/>
            </p:cNvCxnSpPr>
            <p:nvPr/>
          </p:nvCxnSpPr>
          <p:spPr>
            <a:xfrm>
              <a:off x="8243045" y="2963776"/>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AF2F9F9F-297A-41F3-AFDF-47E99A986720}"/>
                </a:ext>
              </a:extLst>
            </p:cNvPr>
            <p:cNvSpPr/>
            <p:nvPr/>
          </p:nvSpPr>
          <p:spPr>
            <a:xfrm>
              <a:off x="8292669" y="3687955"/>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Oval 150">
              <a:extLst>
                <a:ext uri="{FF2B5EF4-FFF2-40B4-BE49-F238E27FC236}">
                  <a16:creationId xmlns:a16="http://schemas.microsoft.com/office/drawing/2014/main" id="{EF4052AD-F5DA-4B9E-837C-10044509500C}"/>
                </a:ext>
              </a:extLst>
            </p:cNvPr>
            <p:cNvSpPr/>
            <p:nvPr/>
          </p:nvSpPr>
          <p:spPr>
            <a:xfrm>
              <a:off x="8095350" y="4144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2" name="Straight Arrow Connector 151">
              <a:extLst>
                <a:ext uri="{FF2B5EF4-FFF2-40B4-BE49-F238E27FC236}">
                  <a16:creationId xmlns:a16="http://schemas.microsoft.com/office/drawing/2014/main" id="{193DD9AF-3BA5-45C7-8CE0-BE8EA761C57E}"/>
                </a:ext>
              </a:extLst>
            </p:cNvPr>
            <p:cNvCxnSpPr>
              <a:cxnSpLocks/>
              <a:endCxn id="150" idx="1"/>
            </p:cNvCxnSpPr>
            <p:nvPr/>
          </p:nvCxnSpPr>
          <p:spPr>
            <a:xfrm>
              <a:off x="8218730" y="364245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28B64994-570E-496A-8D90-5C9D411F9868}"/>
                </a:ext>
              </a:extLst>
            </p:cNvPr>
            <p:cNvCxnSpPr>
              <a:cxnSpLocks/>
              <a:endCxn id="150" idx="7"/>
            </p:cNvCxnSpPr>
            <p:nvPr/>
          </p:nvCxnSpPr>
          <p:spPr>
            <a:xfrm flipH="1">
              <a:off x="8626805" y="3646975"/>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871B59B7-2979-4B8E-A406-2EC954CDFC85}"/>
                </a:ext>
              </a:extLst>
            </p:cNvPr>
            <p:cNvCxnSpPr>
              <a:cxnSpLocks/>
              <a:stCxn id="151" idx="7"/>
              <a:endCxn id="150" idx="3"/>
            </p:cNvCxnSpPr>
            <p:nvPr/>
          </p:nvCxnSpPr>
          <p:spPr>
            <a:xfrm flipV="1">
              <a:off x="8218730" y="40220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91EA036B-8276-43EF-AADF-F1796BB381FA}"/>
                </a:ext>
              </a:extLst>
            </p:cNvPr>
            <p:cNvCxnSpPr>
              <a:cxnSpLocks/>
              <a:stCxn id="150" idx="5"/>
            </p:cNvCxnSpPr>
            <p:nvPr/>
          </p:nvCxnSpPr>
          <p:spPr>
            <a:xfrm>
              <a:off x="8626805" y="40220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145A34D5-4B9F-4AAD-A764-35E8ECE749DA}"/>
                </a:ext>
              </a:extLst>
            </p:cNvPr>
            <p:cNvCxnSpPr>
              <a:cxnSpLocks/>
              <a:stCxn id="151" idx="6"/>
            </p:cNvCxnSpPr>
            <p:nvPr/>
          </p:nvCxnSpPr>
          <p:spPr>
            <a:xfrm>
              <a:off x="8239899" y="4216932"/>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05EE8E2-15EA-413A-9DA1-819195B12EFE}"/>
                </a:ext>
              </a:extLst>
            </p:cNvPr>
            <p:cNvCxnSpPr>
              <a:cxnSpLocks/>
              <a:endCxn id="151" idx="0"/>
            </p:cNvCxnSpPr>
            <p:nvPr/>
          </p:nvCxnSpPr>
          <p:spPr>
            <a:xfrm>
              <a:off x="8167623" y="36636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0D57AADB-EF6E-4EEF-8217-91D206F2649D}"/>
                </a:ext>
              </a:extLst>
            </p:cNvPr>
            <p:cNvSpPr/>
            <p:nvPr/>
          </p:nvSpPr>
          <p:spPr>
            <a:xfrm>
              <a:off x="8289522" y="4317830"/>
              <a:ext cx="391464" cy="391464"/>
            </a:xfrm>
            <a:prstGeom prst="ellipse">
              <a:avLst/>
            </a:prstGeom>
            <a:solidFill>
              <a:srgbClr val="BC8FD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83D6B9DF-EE7D-471B-AECE-AA710DACFFE4}"/>
                </a:ext>
              </a:extLst>
            </p:cNvPr>
            <p:cNvSpPr/>
            <p:nvPr/>
          </p:nvSpPr>
          <p:spPr>
            <a:xfrm>
              <a:off x="8092202" y="477453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0" name="Straight Arrow Connector 159">
              <a:extLst>
                <a:ext uri="{FF2B5EF4-FFF2-40B4-BE49-F238E27FC236}">
                  <a16:creationId xmlns:a16="http://schemas.microsoft.com/office/drawing/2014/main" id="{C80947AF-D301-4564-81E3-182EFE22B886}"/>
                </a:ext>
              </a:extLst>
            </p:cNvPr>
            <p:cNvCxnSpPr>
              <a:cxnSpLocks/>
              <a:endCxn id="158" idx="1"/>
            </p:cNvCxnSpPr>
            <p:nvPr/>
          </p:nvCxnSpPr>
          <p:spPr>
            <a:xfrm>
              <a:off x="8215582" y="4272321"/>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6EBC2F01-0657-4B0E-A474-544861B686D2}"/>
                </a:ext>
              </a:extLst>
            </p:cNvPr>
            <p:cNvCxnSpPr>
              <a:cxnSpLocks/>
              <a:endCxn id="158" idx="7"/>
            </p:cNvCxnSpPr>
            <p:nvPr/>
          </p:nvCxnSpPr>
          <p:spPr>
            <a:xfrm flipH="1">
              <a:off x="8623658" y="4276848"/>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F34661C0-3A97-40D9-A1B7-C0FFD4496CE1}"/>
                </a:ext>
              </a:extLst>
            </p:cNvPr>
            <p:cNvCxnSpPr>
              <a:cxnSpLocks/>
              <a:stCxn id="159" idx="7"/>
              <a:endCxn id="158" idx="3"/>
            </p:cNvCxnSpPr>
            <p:nvPr/>
          </p:nvCxnSpPr>
          <p:spPr>
            <a:xfrm flipV="1">
              <a:off x="8215582" y="465196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64C58328-8C44-4250-945C-16754B56D006}"/>
                </a:ext>
              </a:extLst>
            </p:cNvPr>
            <p:cNvCxnSpPr>
              <a:cxnSpLocks/>
              <a:stCxn id="158" idx="5"/>
            </p:cNvCxnSpPr>
            <p:nvPr/>
          </p:nvCxnSpPr>
          <p:spPr>
            <a:xfrm>
              <a:off x="8623658" y="465196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7FA3FED6-5986-401B-B5F4-DF8C5DA77218}"/>
                </a:ext>
              </a:extLst>
            </p:cNvPr>
            <p:cNvCxnSpPr>
              <a:cxnSpLocks/>
              <a:stCxn id="159" idx="6"/>
            </p:cNvCxnSpPr>
            <p:nvPr/>
          </p:nvCxnSpPr>
          <p:spPr>
            <a:xfrm>
              <a:off x="8236751" y="484680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4B4ED86C-F2BE-4876-B49E-3B21F6ABF6A4}"/>
                </a:ext>
              </a:extLst>
            </p:cNvPr>
            <p:cNvCxnSpPr>
              <a:cxnSpLocks/>
              <a:endCxn id="159" idx="0"/>
            </p:cNvCxnSpPr>
            <p:nvPr/>
          </p:nvCxnSpPr>
          <p:spPr>
            <a:xfrm>
              <a:off x="8164477" y="4293491"/>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0854B0F4-C8E1-4AC7-8047-0F06167ABAF8}"/>
                </a:ext>
              </a:extLst>
            </p:cNvPr>
            <p:cNvCxnSpPr>
              <a:cxnSpLocks/>
            </p:cNvCxnSpPr>
            <p:nvPr/>
          </p:nvCxnSpPr>
          <p:spPr>
            <a:xfrm>
              <a:off x="8169284" y="49209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910ED9DD-26DB-400A-A947-5697C396F37F}"/>
                </a:ext>
              </a:extLst>
            </p:cNvPr>
            <p:cNvSpPr/>
            <p:nvPr/>
          </p:nvSpPr>
          <p:spPr>
            <a:xfrm>
              <a:off x="8075538" y="2519438"/>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FCE86CF6-6892-4EFF-84DE-53054F2638AE}"/>
                </a:ext>
              </a:extLst>
            </p:cNvPr>
            <p:cNvSpPr/>
            <p:nvPr/>
          </p:nvSpPr>
          <p:spPr>
            <a:xfrm>
              <a:off x="9990195" y="1539635"/>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Mem. Controller</a:t>
              </a:r>
              <a:endParaRPr lang="en-US" sz="2000">
                <a:solidFill>
                  <a:schemeClr val="tx1"/>
                </a:solidFill>
              </a:endParaRPr>
            </a:p>
          </p:txBody>
        </p:sp>
        <p:cxnSp>
          <p:nvCxnSpPr>
            <p:cNvPr id="169" name="Straight Arrow Connector 168">
              <a:extLst>
                <a:ext uri="{FF2B5EF4-FFF2-40B4-BE49-F238E27FC236}">
                  <a16:creationId xmlns:a16="http://schemas.microsoft.com/office/drawing/2014/main" id="{2BE425A1-2CA3-4D5A-A4EA-ED05B5D509F5}"/>
                </a:ext>
              </a:extLst>
            </p:cNvPr>
            <p:cNvCxnSpPr>
              <a:cxnSpLocks/>
            </p:cNvCxnSpPr>
            <p:nvPr/>
          </p:nvCxnSpPr>
          <p:spPr>
            <a:xfrm>
              <a:off x="8549856"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9B27FE83-5648-4238-82B6-D1D2F0F56346}"/>
                </a:ext>
              </a:extLst>
            </p:cNvPr>
            <p:cNvCxnSpPr>
              <a:cxnSpLocks/>
            </p:cNvCxnSpPr>
            <p:nvPr/>
          </p:nvCxnSpPr>
          <p:spPr>
            <a:xfrm>
              <a:off x="905741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6D696474-44B0-4818-B6FB-CD46D254AA53}"/>
                </a:ext>
              </a:extLst>
            </p:cNvPr>
            <p:cNvCxnSpPr>
              <a:cxnSpLocks/>
            </p:cNvCxnSpPr>
            <p:nvPr/>
          </p:nvCxnSpPr>
          <p:spPr>
            <a:xfrm>
              <a:off x="9589388"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313AF4E2-C496-4E4F-B7B0-85DAA2507439}"/>
                </a:ext>
              </a:extLst>
            </p:cNvPr>
            <p:cNvCxnSpPr>
              <a:cxnSpLocks/>
            </p:cNvCxnSpPr>
            <p:nvPr/>
          </p:nvCxnSpPr>
          <p:spPr>
            <a:xfrm>
              <a:off x="10049565"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33554768-CFE2-46AA-ACB0-269BF4895B7F}"/>
                </a:ext>
              </a:extLst>
            </p:cNvPr>
            <p:cNvCxnSpPr>
              <a:cxnSpLocks/>
            </p:cNvCxnSpPr>
            <p:nvPr/>
          </p:nvCxnSpPr>
          <p:spPr>
            <a:xfrm>
              <a:off x="10497764" y="2190005"/>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2F0F7DEE-964B-41CB-87DA-5B7E5CC02EDB}"/>
                </a:ext>
              </a:extLst>
            </p:cNvPr>
            <p:cNvCxnSpPr>
              <a:cxnSpLocks/>
              <a:stCxn id="46" idx="2"/>
              <a:endCxn id="168" idx="0"/>
            </p:cNvCxnSpPr>
            <p:nvPr/>
          </p:nvCxnSpPr>
          <p:spPr>
            <a:xfrm>
              <a:off x="10617464" y="999660"/>
              <a:ext cx="7455" cy="5399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6" name="Connector: Elbow 175">
              <a:extLst>
                <a:ext uri="{FF2B5EF4-FFF2-40B4-BE49-F238E27FC236}">
                  <a16:creationId xmlns:a16="http://schemas.microsoft.com/office/drawing/2014/main" id="{F0BF7E44-78D0-4F91-8607-BCB5D573D450}"/>
                </a:ext>
              </a:extLst>
            </p:cNvPr>
            <p:cNvCxnSpPr>
              <a:cxnSpLocks/>
              <a:stCxn id="46" idx="3"/>
            </p:cNvCxnSpPr>
            <p:nvPr/>
          </p:nvCxnSpPr>
          <p:spPr>
            <a:xfrm>
              <a:off x="11239652" y="590679"/>
              <a:ext cx="342570" cy="2809048"/>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77B70304-8019-469A-869F-0AE76DBDFB50}"/>
                </a:ext>
              </a:extLst>
            </p:cNvPr>
            <p:cNvSpPr/>
            <p:nvPr/>
          </p:nvSpPr>
          <p:spPr>
            <a:xfrm rot="16200000">
              <a:off x="11020636" y="3761682"/>
              <a:ext cx="1003007" cy="2821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Rec Bus</a:t>
              </a:r>
              <a:endParaRPr lang="en-US" sz="1200">
                <a:solidFill>
                  <a:schemeClr val="tx1"/>
                </a:solidFill>
              </a:endParaRPr>
            </a:p>
          </p:txBody>
        </p:sp>
        <p:cxnSp>
          <p:nvCxnSpPr>
            <p:cNvPr id="178" name="Connector: Elbow 177">
              <a:extLst>
                <a:ext uri="{FF2B5EF4-FFF2-40B4-BE49-F238E27FC236}">
                  <a16:creationId xmlns:a16="http://schemas.microsoft.com/office/drawing/2014/main" id="{83FC2E73-B084-412D-A569-18F806F4235B}"/>
                </a:ext>
              </a:extLst>
            </p:cNvPr>
            <p:cNvCxnSpPr>
              <a:cxnSpLocks/>
              <a:endCxn id="167" idx="3"/>
            </p:cNvCxnSpPr>
            <p:nvPr/>
          </p:nvCxnSpPr>
          <p:spPr>
            <a:xfrm rot="16200000" flipV="1">
              <a:off x="10748158" y="2719795"/>
              <a:ext cx="773644" cy="586219"/>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ACBB2BDE-03DC-42AB-A596-CB637CA2FC9C}"/>
              </a:ext>
            </a:extLst>
          </p:cNvPr>
          <p:cNvGrpSpPr/>
          <p:nvPr/>
        </p:nvGrpSpPr>
        <p:grpSpPr>
          <a:xfrm>
            <a:off x="8321700" y="3016515"/>
            <a:ext cx="1500940" cy="3021390"/>
            <a:chOff x="10154658" y="3198131"/>
            <a:chExt cx="1500940" cy="3021390"/>
          </a:xfrm>
        </p:grpSpPr>
        <p:sp>
          <p:nvSpPr>
            <p:cNvPr id="189" name="Oval 188">
              <a:extLst>
                <a:ext uri="{FF2B5EF4-FFF2-40B4-BE49-F238E27FC236}">
                  <a16:creationId xmlns:a16="http://schemas.microsoft.com/office/drawing/2014/main" id="{3781B825-328D-4FAD-98CF-70670D449F01}"/>
                </a:ext>
              </a:extLst>
            </p:cNvPr>
            <p:cNvSpPr/>
            <p:nvPr/>
          </p:nvSpPr>
          <p:spPr>
            <a:xfrm>
              <a:off x="10758204" y="4429721"/>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91" name="Freeform: Shape 190">
              <a:extLst>
                <a:ext uri="{FF2B5EF4-FFF2-40B4-BE49-F238E27FC236}">
                  <a16:creationId xmlns:a16="http://schemas.microsoft.com/office/drawing/2014/main" id="{8FE10ECE-B4F8-4490-85B2-17F9FF298B28}"/>
                </a:ext>
              </a:extLst>
            </p:cNvPr>
            <p:cNvSpPr/>
            <p:nvPr/>
          </p:nvSpPr>
          <p:spPr>
            <a:xfrm>
              <a:off x="11098402" y="3431532"/>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7E58C726-2A4F-4F82-B368-EE43176B13DB}"/>
                </a:ext>
              </a:extLst>
            </p:cNvPr>
            <p:cNvSpPr/>
            <p:nvPr/>
          </p:nvSpPr>
          <p:spPr>
            <a:xfrm>
              <a:off x="10584294" y="4782331"/>
              <a:ext cx="249165"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296069D5-CA91-48B9-AF20-8FD194BEFF62}"/>
                </a:ext>
              </a:extLst>
            </p:cNvPr>
            <p:cNvSpPr/>
            <p:nvPr/>
          </p:nvSpPr>
          <p:spPr>
            <a:xfrm>
              <a:off x="11229256" y="3198131"/>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198" name="Freeform: Shape 197">
              <a:extLst>
                <a:ext uri="{FF2B5EF4-FFF2-40B4-BE49-F238E27FC236}">
                  <a16:creationId xmlns:a16="http://schemas.microsoft.com/office/drawing/2014/main" id="{7176DB8F-BBBE-4F22-A27B-4AA6673D0842}"/>
                </a:ext>
              </a:extLst>
            </p:cNvPr>
            <p:cNvSpPr/>
            <p:nvPr/>
          </p:nvSpPr>
          <p:spPr>
            <a:xfrm flipH="1">
              <a:off x="10520884" y="3435759"/>
              <a:ext cx="375619"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119C292C-175C-46CD-B032-CB02034D1326}"/>
                </a:ext>
              </a:extLst>
            </p:cNvPr>
            <p:cNvSpPr/>
            <p:nvPr/>
          </p:nvSpPr>
          <p:spPr>
            <a:xfrm>
              <a:off x="10154658" y="3217953"/>
              <a:ext cx="42794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200" name="Rectangle 199">
              <a:extLst>
                <a:ext uri="{FF2B5EF4-FFF2-40B4-BE49-F238E27FC236}">
                  <a16:creationId xmlns:a16="http://schemas.microsoft.com/office/drawing/2014/main" id="{78CBD485-517E-4EBD-9FAC-105075D40CE2}"/>
                </a:ext>
              </a:extLst>
            </p:cNvPr>
            <p:cNvSpPr/>
            <p:nvPr/>
          </p:nvSpPr>
          <p:spPr>
            <a:xfrm>
              <a:off x="10524548" y="5890659"/>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p>
          </p:txBody>
        </p:sp>
      </p:grpSp>
      <p:sp>
        <p:nvSpPr>
          <p:cNvPr id="175" name="Content Placeholder 2">
            <a:extLst>
              <a:ext uri="{FF2B5EF4-FFF2-40B4-BE49-F238E27FC236}">
                <a16:creationId xmlns:a16="http://schemas.microsoft.com/office/drawing/2014/main" id="{7510C2FD-D0D0-42CE-AD9E-652C5D655412}"/>
              </a:ext>
            </a:extLst>
          </p:cNvPr>
          <p:cNvSpPr>
            <a:spLocks noGrp="1"/>
          </p:cNvSpPr>
          <p:nvPr>
            <p:ph idx="1"/>
          </p:nvPr>
        </p:nvSpPr>
        <p:spPr>
          <a:xfrm>
            <a:off x="936086" y="3539301"/>
            <a:ext cx="5040818" cy="1829088"/>
          </a:xfrm>
          <a:ln>
            <a:solidFill>
              <a:schemeClr val="tx1"/>
            </a:solidFill>
          </a:ln>
        </p:spPr>
        <p:txBody>
          <a:bodyPr>
            <a:normAutofit/>
          </a:bodyPr>
          <a:lstStyle/>
          <a:p>
            <a:pPr marL="0" indent="0">
              <a:buNone/>
            </a:pPr>
            <a:r>
              <a:rPr lang="en-US" sz="2400">
                <a:solidFill>
                  <a:schemeClr val="accent6">
                    <a:lumMod val="75000"/>
                  </a:schemeClr>
                </a:solidFill>
                <a:latin typeface="Consolas" panose="020B0609020204030204" pitchFamily="49" charset="0"/>
              </a:rPr>
              <a:t>// decoupled memory access</a:t>
            </a:r>
            <a:endParaRPr lang="en-US" sz="2400">
              <a:latin typeface="Consolas" panose="020B0609020204030204" pitchFamily="49" charset="0"/>
            </a:endParaRPr>
          </a:p>
          <a:p>
            <a:pPr marL="0" indent="0">
              <a:buNone/>
            </a:pPr>
            <a:r>
              <a:rPr lang="en-US" sz="2400">
                <a:latin typeface="Consolas" panose="020B0609020204030204" pitchFamily="49" charset="0"/>
              </a:rPr>
              <a:t>read a[0:n] </a:t>
            </a:r>
            <a:r>
              <a:rPr lang="zh-CN" altLang="en-US" sz="2400">
                <a:latin typeface="Consolas" panose="020B0609020204030204" pitchFamily="49" charset="0"/>
              </a:rPr>
              <a:t>→ </a:t>
            </a:r>
            <a:r>
              <a:rPr lang="en-US" altLang="zh-CN" sz="2400">
                <a:latin typeface="Consolas" panose="020B0609020204030204" pitchFamily="49" charset="0"/>
              </a:rPr>
              <a:t>A</a:t>
            </a:r>
            <a:endParaRPr lang="en-US" sz="2400">
              <a:latin typeface="Consolas" panose="020B0609020204030204" pitchFamily="49" charset="0"/>
            </a:endParaRPr>
          </a:p>
          <a:p>
            <a:pPr marL="0" indent="0">
              <a:buNone/>
            </a:pPr>
            <a:r>
              <a:rPr lang="en-US" sz="2400">
                <a:latin typeface="Consolas" panose="020B0609020204030204" pitchFamily="49" charset="0"/>
              </a:rPr>
              <a:t>read b[0:n] </a:t>
            </a:r>
            <a:r>
              <a:rPr lang="zh-CN" altLang="en-US" sz="2400">
                <a:latin typeface="Consolas" panose="020B0609020204030204" pitchFamily="49" charset="0"/>
              </a:rPr>
              <a:t>→ </a:t>
            </a:r>
            <a:r>
              <a:rPr lang="en-US" altLang="zh-CN" sz="2400">
                <a:latin typeface="Consolas" panose="020B0609020204030204" pitchFamily="49" charset="0"/>
              </a:rPr>
              <a:t>B</a:t>
            </a:r>
            <a:endParaRPr lang="en-US" sz="2400">
              <a:latin typeface="Consolas" panose="020B0609020204030204" pitchFamily="49" charset="0"/>
            </a:endParaRPr>
          </a:p>
          <a:p>
            <a:pPr marL="0" indent="0">
              <a:buNone/>
            </a:pPr>
            <a:r>
              <a:rPr lang="en-US" sz="2400">
                <a:latin typeface="Consolas" panose="020B0609020204030204" pitchFamily="49" charset="0"/>
              </a:rPr>
              <a:t>write </a:t>
            </a:r>
            <a:r>
              <a:rPr lang="en-US" altLang="zh-CN" sz="2400">
                <a:latin typeface="Consolas" panose="020B0609020204030204" pitchFamily="49" charset="0"/>
              </a:rPr>
              <a:t>C</a:t>
            </a:r>
            <a:r>
              <a:rPr lang="en-US" sz="2400">
                <a:latin typeface="Consolas" panose="020B0609020204030204" pitchFamily="49" charset="0"/>
              </a:rPr>
              <a:t> </a:t>
            </a:r>
            <a:r>
              <a:rPr lang="zh-CN" altLang="en-US" sz="2400">
                <a:latin typeface="Consolas" panose="020B0609020204030204" pitchFamily="49" charset="0"/>
              </a:rPr>
              <a:t>→</a:t>
            </a:r>
            <a:r>
              <a:rPr lang="en-US" altLang="zh-CN" sz="2400">
                <a:latin typeface="Consolas" panose="020B0609020204030204" pitchFamily="49" charset="0"/>
              </a:rPr>
              <a:t> </a:t>
            </a:r>
            <a:r>
              <a:rPr lang="en-US" sz="2400">
                <a:latin typeface="Consolas" panose="020B0609020204030204" pitchFamily="49" charset="0"/>
              </a:rPr>
              <a:t>c[0:n]</a:t>
            </a:r>
          </a:p>
        </p:txBody>
      </p:sp>
      <p:sp>
        <p:nvSpPr>
          <p:cNvPr id="179" name="Content Placeholder 2">
            <a:extLst>
              <a:ext uri="{FF2B5EF4-FFF2-40B4-BE49-F238E27FC236}">
                <a16:creationId xmlns:a16="http://schemas.microsoft.com/office/drawing/2014/main" id="{0E8F0A26-7212-4AC6-82EE-DABCBDB461C3}"/>
              </a:ext>
            </a:extLst>
          </p:cNvPr>
          <p:cNvSpPr txBox="1">
            <a:spLocks/>
          </p:cNvSpPr>
          <p:nvPr/>
        </p:nvSpPr>
        <p:spPr>
          <a:xfrm>
            <a:off x="918879" y="1582172"/>
            <a:ext cx="5040817" cy="1325562"/>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6">
                    <a:lumMod val="75000"/>
                  </a:schemeClr>
                </a:solidFill>
                <a:latin typeface="Consolas" panose="020B0609020204030204" pitchFamily="49" charset="0"/>
              </a:rPr>
              <a:t>// vanilla code</a:t>
            </a:r>
            <a:endParaRPr lang="en-US" sz="2400" dirty="0">
              <a:latin typeface="Consolas" panose="020B0609020204030204" pitchFamily="49" charset="0"/>
            </a:endParaRPr>
          </a:p>
          <a:p>
            <a:pPr marL="0" indent="0">
              <a:buFont typeface="Arial" panose="020B0604020202020204" pitchFamily="34" charset="0"/>
              <a:buNone/>
            </a:pPr>
            <a:r>
              <a:rPr lang="en-US" sz="2400" dirty="0">
                <a:latin typeface="Consolas" panose="020B0609020204030204" pitchFamily="49" charset="0"/>
              </a:rPr>
              <a:t>for (int i = 0; i &lt; n; ++i)</a:t>
            </a:r>
          </a:p>
          <a:p>
            <a:pPr marL="0" indent="0">
              <a:buFont typeface="Arial" panose="020B0604020202020204" pitchFamily="34" charset="0"/>
              <a:buNone/>
            </a:pPr>
            <a:r>
              <a:rPr lang="en-US" sz="2400" dirty="0">
                <a:latin typeface="Consolas" panose="020B0609020204030204" pitchFamily="49" charset="0"/>
              </a:rPr>
              <a:t>    c[i] = a[i] + b[i];</a:t>
            </a:r>
          </a:p>
        </p:txBody>
      </p:sp>
      <p:sp>
        <p:nvSpPr>
          <p:cNvPr id="6" name="Arrow: Curved Right 5">
            <a:extLst>
              <a:ext uri="{FF2B5EF4-FFF2-40B4-BE49-F238E27FC236}">
                <a16:creationId xmlns:a16="http://schemas.microsoft.com/office/drawing/2014/main" id="{1AAD0A8A-0D58-4D4E-B88C-785590FA5C07}"/>
              </a:ext>
            </a:extLst>
          </p:cNvPr>
          <p:cNvSpPr/>
          <p:nvPr/>
        </p:nvSpPr>
        <p:spPr>
          <a:xfrm flipH="1">
            <a:off x="6193221" y="2557220"/>
            <a:ext cx="649590" cy="1576313"/>
          </a:xfrm>
          <a:prstGeom prst="curv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5" name="Straight Arrow Connector 214">
            <a:extLst>
              <a:ext uri="{FF2B5EF4-FFF2-40B4-BE49-F238E27FC236}">
                <a16:creationId xmlns:a16="http://schemas.microsoft.com/office/drawing/2014/main" id="{C3AA907C-BCFF-406F-8FDF-E04520790F11}"/>
              </a:ext>
            </a:extLst>
          </p:cNvPr>
          <p:cNvCxnSpPr>
            <a:cxnSpLocks/>
          </p:cNvCxnSpPr>
          <p:nvPr/>
        </p:nvCxnSpPr>
        <p:spPr>
          <a:xfrm>
            <a:off x="9952405" y="1512414"/>
            <a:ext cx="0" cy="646353"/>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048602C-F189-4DC9-8E93-4BF80B8A2F41}"/>
              </a:ext>
            </a:extLst>
          </p:cNvPr>
          <p:cNvGrpSpPr/>
          <p:nvPr/>
        </p:nvGrpSpPr>
        <p:grpSpPr>
          <a:xfrm>
            <a:off x="8698226" y="2045149"/>
            <a:ext cx="1815797" cy="607059"/>
            <a:chOff x="8698226" y="2045149"/>
            <a:chExt cx="1815797" cy="607059"/>
          </a:xfrm>
        </p:grpSpPr>
        <p:sp>
          <p:nvSpPr>
            <p:cNvPr id="7" name="Rectangle 6">
              <a:extLst>
                <a:ext uri="{FF2B5EF4-FFF2-40B4-BE49-F238E27FC236}">
                  <a16:creationId xmlns:a16="http://schemas.microsoft.com/office/drawing/2014/main" id="{AE14A97A-7D86-4D3B-888B-84D65C058FD0}"/>
                </a:ext>
              </a:extLst>
            </p:cNvPr>
            <p:cNvSpPr/>
            <p:nvPr/>
          </p:nvSpPr>
          <p:spPr>
            <a:xfrm>
              <a:off x="9292297" y="2052420"/>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8" name="Rectangle 7">
              <a:extLst>
                <a:ext uri="{FF2B5EF4-FFF2-40B4-BE49-F238E27FC236}">
                  <a16:creationId xmlns:a16="http://schemas.microsoft.com/office/drawing/2014/main" id="{C361E8C6-B37A-4C6C-8C3E-C297826351EB}"/>
                </a:ext>
              </a:extLst>
            </p:cNvPr>
            <p:cNvSpPr/>
            <p:nvPr/>
          </p:nvSpPr>
          <p:spPr>
            <a:xfrm>
              <a:off x="9411580" y="2201289"/>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sp>
          <p:nvSpPr>
            <p:cNvPr id="10" name="Rectangle 9">
              <a:extLst>
                <a:ext uri="{FF2B5EF4-FFF2-40B4-BE49-F238E27FC236}">
                  <a16:creationId xmlns:a16="http://schemas.microsoft.com/office/drawing/2014/main" id="{62CB6485-BF61-4D53-9808-7F345FEBA20B}"/>
                </a:ext>
              </a:extLst>
            </p:cNvPr>
            <p:cNvSpPr/>
            <p:nvPr/>
          </p:nvSpPr>
          <p:spPr>
            <a:xfrm>
              <a:off x="8698226" y="2045149"/>
              <a:ext cx="42794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11" name="Rectangle 10">
              <a:extLst>
                <a:ext uri="{FF2B5EF4-FFF2-40B4-BE49-F238E27FC236}">
                  <a16:creationId xmlns:a16="http://schemas.microsoft.com/office/drawing/2014/main" id="{7563E95B-6419-4C3E-8D93-B0D0519D4CBE}"/>
                </a:ext>
              </a:extLst>
            </p:cNvPr>
            <p:cNvSpPr/>
            <p:nvPr/>
          </p:nvSpPr>
          <p:spPr>
            <a:xfrm>
              <a:off x="8828567" y="2195483"/>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12" name="Rectangle 11">
              <a:extLst>
                <a:ext uri="{FF2B5EF4-FFF2-40B4-BE49-F238E27FC236}">
                  <a16:creationId xmlns:a16="http://schemas.microsoft.com/office/drawing/2014/main" id="{DCAACD1B-EA75-4670-B2D9-62306E2F183E}"/>
                </a:ext>
              </a:extLst>
            </p:cNvPr>
            <p:cNvSpPr/>
            <p:nvPr/>
          </p:nvSpPr>
          <p:spPr>
            <a:xfrm>
              <a:off x="8969454" y="2320974"/>
              <a:ext cx="426342"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p>
          </p:txBody>
        </p:sp>
        <p:sp>
          <p:nvSpPr>
            <p:cNvPr id="9" name="Rectangle 8">
              <a:extLst>
                <a:ext uri="{FF2B5EF4-FFF2-40B4-BE49-F238E27FC236}">
                  <a16:creationId xmlns:a16="http://schemas.microsoft.com/office/drawing/2014/main" id="{9BE79DE0-64B9-4832-9493-C092DB0B18A0}"/>
                </a:ext>
              </a:extLst>
            </p:cNvPr>
            <p:cNvSpPr/>
            <p:nvPr/>
          </p:nvSpPr>
          <p:spPr>
            <a:xfrm>
              <a:off x="9538642" y="2323346"/>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grpSp>
    </p:spTree>
    <p:extLst>
      <p:ext uri="{BB962C8B-B14F-4D97-AF65-F5344CB8AC3E}">
        <p14:creationId xmlns:p14="http://schemas.microsoft.com/office/powerpoint/2010/main" val="342607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7929-7908-45FB-898E-C0D7B99E2FA8}"/>
              </a:ext>
            </a:extLst>
          </p:cNvPr>
          <p:cNvSpPr>
            <a:spLocks noGrp="1"/>
          </p:cNvSpPr>
          <p:nvPr>
            <p:ph type="title"/>
          </p:nvPr>
        </p:nvSpPr>
        <p:spPr>
          <a:xfrm>
            <a:off x="171150" y="-159128"/>
            <a:ext cx="10730530" cy="1325563"/>
          </a:xfrm>
        </p:spPr>
        <p:txBody>
          <a:bodyPr/>
          <a:lstStyle/>
          <a:p>
            <a:r>
              <a:rPr lang="en-US" altLang="zh-CN"/>
              <a:t>Warm Up: Memory </a:t>
            </a:r>
            <a:r>
              <a:rPr lang="en-US" altLang="zh-CN" err="1"/>
              <a:t>Intrinsics</a:t>
            </a:r>
            <a:r>
              <a:rPr lang="en-US" altLang="zh-CN"/>
              <a:t> (CONT’D)</a:t>
            </a:r>
            <a:endParaRPr lang="en-US"/>
          </a:p>
        </p:txBody>
      </p:sp>
      <p:sp>
        <p:nvSpPr>
          <p:cNvPr id="4" name="Slide Number Placeholder 3">
            <a:extLst>
              <a:ext uri="{FF2B5EF4-FFF2-40B4-BE49-F238E27FC236}">
                <a16:creationId xmlns:a16="http://schemas.microsoft.com/office/drawing/2014/main" id="{13A6CAA1-5F1B-4EEB-9BE8-5C27206D7DA1}"/>
              </a:ext>
            </a:extLst>
          </p:cNvPr>
          <p:cNvSpPr>
            <a:spLocks noGrp="1"/>
          </p:cNvSpPr>
          <p:nvPr>
            <p:ph type="sldNum" sz="quarter" idx="12"/>
          </p:nvPr>
        </p:nvSpPr>
        <p:spPr/>
        <p:txBody>
          <a:bodyPr/>
          <a:lstStyle/>
          <a:p>
            <a:fld id="{EDF8450E-FDF9-4F41-A28F-AA4259C26FE6}" type="slidenum">
              <a:rPr lang="en-US" smtClean="0"/>
              <a:t>9</a:t>
            </a:fld>
            <a:endParaRPr lang="en-US"/>
          </a:p>
        </p:txBody>
      </p:sp>
      <p:sp>
        <p:nvSpPr>
          <p:cNvPr id="12" name="TextBox 11">
            <a:extLst>
              <a:ext uri="{FF2B5EF4-FFF2-40B4-BE49-F238E27FC236}">
                <a16:creationId xmlns:a16="http://schemas.microsoft.com/office/drawing/2014/main" id="{BEBCC459-E12D-4336-AB42-CD06030D236D}"/>
              </a:ext>
            </a:extLst>
          </p:cNvPr>
          <p:cNvSpPr txBox="1"/>
          <p:nvPr/>
        </p:nvSpPr>
        <p:spPr>
          <a:xfrm>
            <a:off x="377095" y="1028450"/>
            <a:ext cx="9746797" cy="2062103"/>
          </a:xfrm>
          <a:prstGeom prst="rect">
            <a:avLst/>
          </a:prstGeom>
          <a:noFill/>
        </p:spPr>
        <p:txBody>
          <a:bodyPr wrap="square" rtlCol="0">
            <a:spAutoFit/>
          </a:bodyPr>
          <a:lstStyle/>
          <a:p>
            <a:pPr marL="285750" indent="-285750">
              <a:buFont typeface="Arial" panose="020B0604020202020204" pitchFamily="34" charset="0"/>
              <a:buChar char="•"/>
            </a:pPr>
            <a:r>
              <a:rPr lang="en-US" sz="3200" err="1">
                <a:solidFill>
                  <a:schemeClr val="tx1">
                    <a:lumMod val="95000"/>
                    <a:lumOff val="5000"/>
                  </a:schemeClr>
                </a:solidFill>
                <a:latin typeface="Consolas" panose="020B0609020204030204" pitchFamily="49" charset="0"/>
              </a:rPr>
              <a:t>addr</a:t>
            </a:r>
            <a:r>
              <a:rPr lang="en-US" sz="3200">
                <a:solidFill>
                  <a:schemeClr val="tx1">
                    <a:lumMod val="95000"/>
                    <a:lumOff val="5000"/>
                  </a:schemeClr>
                </a:solidFill>
                <a:latin typeface="Consolas" panose="020B0609020204030204" pitchFamily="49" charset="0"/>
              </a:rPr>
              <a:t>[0:bytes] </a:t>
            </a:r>
            <a:r>
              <a:rPr lang="zh-CN" altLang="en-US" sz="3200">
                <a:latin typeface="Consolas" panose="020B0609020204030204" pitchFamily="49" charset="0"/>
              </a:rPr>
              <a:t>→ </a:t>
            </a:r>
            <a:r>
              <a:rPr lang="en-US" altLang="zh-CN" sz="3200">
                <a:latin typeface="Consolas" panose="020B0609020204030204" pitchFamily="49" charset="0"/>
              </a:rPr>
              <a:t>port</a:t>
            </a:r>
            <a:endParaRPr lang="en-US" altLang="zh-CN" sz="3200">
              <a:solidFill>
                <a:schemeClr val="tx1">
                  <a:lumMod val="95000"/>
                  <a:lumOff val="5000"/>
                </a:schemeClr>
              </a:solidFill>
              <a:latin typeface="Consolas" panose="020B0609020204030204" pitchFamily="49" charset="0"/>
            </a:endParaRPr>
          </a:p>
          <a:p>
            <a:pPr marL="742950" lvl="1" indent="-285750">
              <a:buFont typeface="Arial" panose="020B0604020202020204" pitchFamily="34" charset="0"/>
              <a:buChar char="•"/>
            </a:pPr>
            <a:r>
              <a:rPr lang="en-US" altLang="zh-CN" sz="3200">
                <a:solidFill>
                  <a:schemeClr val="tx1">
                    <a:lumMod val="95000"/>
                    <a:lumOff val="5000"/>
                  </a:schemeClr>
                </a:solidFill>
                <a:latin typeface="Consolas" panose="020B0609020204030204" pitchFamily="49" charset="0"/>
              </a:rPr>
              <a:t>SS_LINEAR_READ</a:t>
            </a:r>
            <a:r>
              <a:rPr lang="en-US" sz="3200">
                <a:solidFill>
                  <a:schemeClr val="tx1">
                    <a:lumMod val="95000"/>
                    <a:lumOff val="5000"/>
                  </a:schemeClr>
                </a:solidFill>
                <a:latin typeface="Consolas" panose="020B0609020204030204" pitchFamily="49" charset="0"/>
              </a:rPr>
              <a:t>(</a:t>
            </a:r>
            <a:r>
              <a:rPr lang="en-US" sz="3200" err="1">
                <a:solidFill>
                  <a:srgbClr val="FF0000"/>
                </a:solidFill>
                <a:latin typeface="Consolas" panose="020B0609020204030204" pitchFamily="49" charset="0"/>
              </a:rPr>
              <a:t>addr</a:t>
            </a:r>
            <a:r>
              <a:rPr lang="en-US" sz="3200">
                <a:solidFill>
                  <a:schemeClr val="tx1">
                    <a:lumMod val="95000"/>
                    <a:lumOff val="5000"/>
                  </a:schemeClr>
                </a:solidFill>
                <a:latin typeface="Consolas" panose="020B0609020204030204" pitchFamily="49" charset="0"/>
              </a:rPr>
              <a:t>, </a:t>
            </a:r>
            <a:r>
              <a:rPr lang="en-US" sz="3200">
                <a:solidFill>
                  <a:schemeClr val="accent6">
                    <a:lumMod val="75000"/>
                  </a:schemeClr>
                </a:solidFill>
                <a:latin typeface="Consolas" panose="020B0609020204030204" pitchFamily="49" charset="0"/>
              </a:rPr>
              <a:t>bytes</a:t>
            </a:r>
            <a:r>
              <a:rPr lang="en-US" sz="3200">
                <a:solidFill>
                  <a:schemeClr val="tx1">
                    <a:lumMod val="95000"/>
                    <a:lumOff val="5000"/>
                  </a:schemeClr>
                </a:solidFill>
                <a:latin typeface="Consolas" panose="020B0609020204030204" pitchFamily="49" charset="0"/>
              </a:rPr>
              <a:t>, </a:t>
            </a:r>
            <a:r>
              <a:rPr lang="en-US" sz="3200">
                <a:solidFill>
                  <a:srgbClr val="7030A0"/>
                </a:solidFill>
                <a:latin typeface="Consolas" panose="020B0609020204030204" pitchFamily="49" charset="0"/>
              </a:rPr>
              <a:t>port</a:t>
            </a:r>
            <a:r>
              <a:rPr lang="en-US" sz="3200">
                <a:solidFill>
                  <a:schemeClr val="tx1">
                    <a:lumMod val="95000"/>
                    <a:lumOff val="5000"/>
                  </a:schemeClr>
                </a:solidFill>
                <a:latin typeface="Consolas" panose="020B0609020204030204" pitchFamily="49" charset="0"/>
              </a:rPr>
              <a:t>)</a:t>
            </a:r>
          </a:p>
          <a:p>
            <a:pPr marL="285750" indent="-285750">
              <a:buFont typeface="Arial" panose="020B0604020202020204" pitchFamily="34" charset="0"/>
              <a:buChar char="•"/>
            </a:pPr>
            <a:r>
              <a:rPr lang="en-US" altLang="zh-CN" sz="3200">
                <a:latin typeface="Consolas" panose="020B0609020204030204" pitchFamily="49" charset="0"/>
              </a:rPr>
              <a:t>port</a:t>
            </a:r>
            <a:r>
              <a:rPr lang="en-US" sz="3200">
                <a:solidFill>
                  <a:schemeClr val="tx1">
                    <a:lumMod val="95000"/>
                    <a:lumOff val="5000"/>
                  </a:schemeClr>
                </a:solidFill>
                <a:latin typeface="Consolas" panose="020B0609020204030204" pitchFamily="49" charset="0"/>
              </a:rPr>
              <a:t> </a:t>
            </a:r>
            <a:r>
              <a:rPr lang="zh-CN" altLang="en-US" sz="3200">
                <a:latin typeface="Consolas" panose="020B0609020204030204" pitchFamily="49" charset="0"/>
              </a:rPr>
              <a:t>→</a:t>
            </a:r>
            <a:r>
              <a:rPr lang="en-US" altLang="zh-CN" sz="3200">
                <a:latin typeface="Consolas" panose="020B0609020204030204" pitchFamily="49" charset="0"/>
              </a:rPr>
              <a:t> </a:t>
            </a:r>
            <a:r>
              <a:rPr lang="en-US" sz="3200" err="1">
                <a:solidFill>
                  <a:schemeClr val="tx1">
                    <a:lumMod val="95000"/>
                    <a:lumOff val="5000"/>
                  </a:schemeClr>
                </a:solidFill>
                <a:latin typeface="Consolas" panose="020B0609020204030204" pitchFamily="49" charset="0"/>
              </a:rPr>
              <a:t>addr</a:t>
            </a:r>
            <a:r>
              <a:rPr lang="en-US" sz="3200">
                <a:solidFill>
                  <a:schemeClr val="tx1">
                    <a:lumMod val="95000"/>
                    <a:lumOff val="5000"/>
                  </a:schemeClr>
                </a:solidFill>
                <a:latin typeface="Consolas" panose="020B0609020204030204" pitchFamily="49" charset="0"/>
              </a:rPr>
              <a:t>[0:bytes]</a:t>
            </a:r>
          </a:p>
          <a:p>
            <a:pPr marL="742950" lvl="1" indent="-285750">
              <a:buFont typeface="Arial" panose="020B0604020202020204" pitchFamily="34" charset="0"/>
              <a:buChar char="•"/>
            </a:pPr>
            <a:r>
              <a:rPr lang="en-US" sz="3200">
                <a:solidFill>
                  <a:schemeClr val="tx1">
                    <a:lumMod val="95000"/>
                    <a:lumOff val="5000"/>
                  </a:schemeClr>
                </a:solidFill>
                <a:latin typeface="Consolas" panose="020B0609020204030204" pitchFamily="49" charset="0"/>
              </a:rPr>
              <a:t>SS_LINEAR_WRITE(</a:t>
            </a:r>
            <a:r>
              <a:rPr lang="en-US" sz="3200">
                <a:solidFill>
                  <a:srgbClr val="7030A0"/>
                </a:solidFill>
                <a:latin typeface="Consolas" panose="020B0609020204030204" pitchFamily="49" charset="0"/>
              </a:rPr>
              <a:t>port</a:t>
            </a:r>
            <a:r>
              <a:rPr lang="en-US" sz="3200">
                <a:solidFill>
                  <a:schemeClr val="tx1">
                    <a:lumMod val="95000"/>
                    <a:lumOff val="5000"/>
                  </a:schemeClr>
                </a:solidFill>
                <a:latin typeface="Consolas" panose="020B0609020204030204" pitchFamily="49" charset="0"/>
              </a:rPr>
              <a:t>, </a:t>
            </a:r>
            <a:r>
              <a:rPr lang="en-US" sz="3200" err="1">
                <a:solidFill>
                  <a:srgbClr val="FF0000"/>
                </a:solidFill>
                <a:latin typeface="Consolas" panose="020B0609020204030204" pitchFamily="49" charset="0"/>
              </a:rPr>
              <a:t>addr</a:t>
            </a:r>
            <a:r>
              <a:rPr lang="en-US" sz="3200">
                <a:solidFill>
                  <a:schemeClr val="tx1">
                    <a:lumMod val="95000"/>
                    <a:lumOff val="5000"/>
                  </a:schemeClr>
                </a:solidFill>
                <a:latin typeface="Consolas" panose="020B0609020204030204" pitchFamily="49" charset="0"/>
              </a:rPr>
              <a:t>, </a:t>
            </a:r>
            <a:r>
              <a:rPr lang="en-US" sz="3200">
                <a:solidFill>
                  <a:schemeClr val="accent6">
                    <a:lumMod val="75000"/>
                  </a:schemeClr>
                </a:solidFill>
                <a:latin typeface="Consolas" panose="020B0609020204030204" pitchFamily="49" charset="0"/>
              </a:rPr>
              <a:t>bytes</a:t>
            </a:r>
            <a:r>
              <a:rPr lang="en-US" sz="3200">
                <a:solidFill>
                  <a:schemeClr val="tx1">
                    <a:lumMod val="95000"/>
                    <a:lumOff val="5000"/>
                  </a:schemeClr>
                </a:solidFill>
                <a:latin typeface="Consolas" panose="020B0609020204030204" pitchFamily="49" charset="0"/>
              </a:rPr>
              <a:t>)</a:t>
            </a:r>
          </a:p>
        </p:txBody>
      </p:sp>
      <p:sp>
        <p:nvSpPr>
          <p:cNvPr id="9" name="Content Placeholder 2">
            <a:extLst>
              <a:ext uri="{FF2B5EF4-FFF2-40B4-BE49-F238E27FC236}">
                <a16:creationId xmlns:a16="http://schemas.microsoft.com/office/drawing/2014/main" id="{4ABFD9E7-FB9E-4D73-9B6C-06D0094B1974}"/>
              </a:ext>
            </a:extLst>
          </p:cNvPr>
          <p:cNvSpPr>
            <a:spLocks noGrp="1"/>
          </p:cNvSpPr>
          <p:nvPr>
            <p:ph idx="1"/>
          </p:nvPr>
        </p:nvSpPr>
        <p:spPr>
          <a:xfrm>
            <a:off x="5536416" y="3742984"/>
            <a:ext cx="6433056" cy="2235590"/>
          </a:xfrm>
          <a:ln>
            <a:solidFill>
              <a:schemeClr val="tx1"/>
            </a:solidFill>
          </a:ln>
        </p:spPr>
        <p:txBody>
          <a:bodyPr>
            <a:noAutofit/>
          </a:bodyPr>
          <a:lstStyle/>
          <a:p>
            <a:pPr marL="0" indent="0">
              <a:buNone/>
            </a:pPr>
            <a:r>
              <a:rPr lang="en-US" sz="2400" dirty="0">
                <a:latin typeface="Consolas" panose="020B0609020204030204" pitchFamily="49" charset="0"/>
              </a:rPr>
              <a:t>SS_CONFIG(</a:t>
            </a:r>
            <a:r>
              <a:rPr lang="en-US" sz="2400" dirty="0" err="1">
                <a:latin typeface="Consolas" panose="020B0609020204030204" pitchFamily="49" charset="0"/>
              </a:rPr>
              <a:t>compute_config</a:t>
            </a:r>
            <a:r>
              <a:rPr lang="en-US" sz="2400" dirty="0">
                <a:latin typeface="Consolas" panose="020B0609020204030204" pitchFamily="49" charset="0"/>
              </a:rPr>
              <a:t>,</a:t>
            </a:r>
          </a:p>
          <a:p>
            <a:pPr marL="0" indent="0">
              <a:buNone/>
            </a:pPr>
            <a:r>
              <a:rPr lang="en-US" sz="2400" dirty="0">
                <a:latin typeface="Consolas" panose="020B0609020204030204" pitchFamily="49" charset="0"/>
              </a:rPr>
              <a:t>          </a:t>
            </a:r>
            <a:r>
              <a:rPr lang="en-US" sz="2400" dirty="0" err="1">
                <a:latin typeface="Consolas" panose="020B0609020204030204" pitchFamily="49" charset="0"/>
              </a:rPr>
              <a:t>compute_size</a:t>
            </a:r>
            <a:r>
              <a:rPr lang="en-US" sz="2400" dirty="0">
                <a:latin typeface="Consolas" panose="020B0609020204030204" pitchFamily="49" charset="0"/>
              </a:rPr>
              <a:t>);</a:t>
            </a:r>
          </a:p>
          <a:p>
            <a:pPr marL="0" indent="0">
              <a:buNone/>
            </a:pPr>
            <a:r>
              <a:rPr lang="en-US" sz="2400" b="1" dirty="0">
                <a:latin typeface="Consolas" panose="020B0609020204030204" pitchFamily="49" charset="0"/>
              </a:rPr>
              <a:t>SS_LINEAR_READ(</a:t>
            </a:r>
            <a:r>
              <a:rPr lang="en-US" sz="2400" b="1" dirty="0">
                <a:solidFill>
                  <a:srgbClr val="FF0000"/>
                </a:solidFill>
                <a:latin typeface="Consolas" panose="020B0609020204030204" pitchFamily="49" charset="0"/>
              </a:rPr>
              <a:t>a</a:t>
            </a:r>
            <a:r>
              <a:rPr lang="en-US" sz="2400" b="1" dirty="0">
                <a:latin typeface="Consolas" panose="020B0609020204030204" pitchFamily="49" charset="0"/>
              </a:rPr>
              <a:t>, </a:t>
            </a:r>
            <a:r>
              <a:rPr lang="en-US" sz="2400" b="1" dirty="0">
                <a:solidFill>
                  <a:schemeClr val="accent6">
                    <a:lumMod val="75000"/>
                  </a:schemeClr>
                </a:solidFill>
                <a:latin typeface="Consolas" panose="020B0609020204030204" pitchFamily="49" charset="0"/>
              </a:rPr>
              <a:t>n*8</a:t>
            </a:r>
            <a:r>
              <a:rPr lang="en-US" sz="2400" b="1" dirty="0">
                <a:latin typeface="Consolas" panose="020B0609020204030204" pitchFamily="49" charset="0"/>
              </a:rPr>
              <a:t>, </a:t>
            </a:r>
            <a:r>
              <a:rPr lang="en-US" sz="2400" b="1" dirty="0" err="1">
                <a:solidFill>
                  <a:srgbClr val="7030A0"/>
                </a:solidFill>
                <a:latin typeface="Consolas" panose="020B0609020204030204" pitchFamily="49" charset="0"/>
              </a:rPr>
              <a:t>P_compute_A</a:t>
            </a:r>
            <a:r>
              <a:rPr lang="en-US" sz="2400" b="1" dirty="0">
                <a:solidFill>
                  <a:srgbClr val="7030A0"/>
                </a:solidFill>
                <a:latin typeface="Consolas" panose="020B0609020204030204" pitchFamily="49" charset="0"/>
              </a:rPr>
              <a:t>)</a:t>
            </a:r>
            <a:r>
              <a:rPr lang="en-US" sz="2400" b="1" dirty="0">
                <a:latin typeface="Consolas" panose="020B0609020204030204" pitchFamily="49" charset="0"/>
              </a:rPr>
              <a:t>;</a:t>
            </a:r>
          </a:p>
          <a:p>
            <a:pPr marL="0" indent="0">
              <a:buNone/>
            </a:pPr>
            <a:r>
              <a:rPr lang="en-US" sz="2400" b="1" dirty="0">
                <a:latin typeface="Consolas" panose="020B0609020204030204" pitchFamily="49" charset="0"/>
              </a:rPr>
              <a:t>SS_LINEAR_READ(</a:t>
            </a:r>
            <a:r>
              <a:rPr lang="en-US" sz="2400" b="1" dirty="0">
                <a:solidFill>
                  <a:srgbClr val="FF0000"/>
                </a:solidFill>
                <a:latin typeface="Consolas" panose="020B0609020204030204" pitchFamily="49" charset="0"/>
              </a:rPr>
              <a:t>b</a:t>
            </a:r>
            <a:r>
              <a:rPr lang="en-US" sz="2400" b="1" dirty="0">
                <a:latin typeface="Consolas" panose="020B0609020204030204" pitchFamily="49" charset="0"/>
              </a:rPr>
              <a:t>, </a:t>
            </a:r>
            <a:r>
              <a:rPr lang="en-US" sz="2400" b="1" dirty="0">
                <a:solidFill>
                  <a:schemeClr val="accent6">
                    <a:lumMod val="75000"/>
                  </a:schemeClr>
                </a:solidFill>
                <a:latin typeface="Consolas" panose="020B0609020204030204" pitchFamily="49" charset="0"/>
              </a:rPr>
              <a:t>n*8</a:t>
            </a:r>
            <a:r>
              <a:rPr lang="en-US" sz="2400" b="1" dirty="0">
                <a:latin typeface="Consolas" panose="020B0609020204030204" pitchFamily="49" charset="0"/>
              </a:rPr>
              <a:t>, </a:t>
            </a:r>
            <a:r>
              <a:rPr lang="en-US" sz="2400" b="1" dirty="0" err="1">
                <a:solidFill>
                  <a:srgbClr val="7030A0"/>
                </a:solidFill>
                <a:latin typeface="Consolas" panose="020B0609020204030204" pitchFamily="49" charset="0"/>
              </a:rPr>
              <a:t>P_compute_B</a:t>
            </a:r>
            <a:r>
              <a:rPr lang="en-US" sz="2400" b="1" dirty="0">
                <a:latin typeface="Consolas" panose="020B0609020204030204" pitchFamily="49" charset="0"/>
              </a:rPr>
              <a:t>);</a:t>
            </a:r>
          </a:p>
          <a:p>
            <a:pPr marL="0" indent="0">
              <a:buNone/>
            </a:pPr>
            <a:r>
              <a:rPr lang="en-US" sz="2400" b="1" dirty="0">
                <a:latin typeface="Consolas" panose="020B0609020204030204" pitchFamily="49" charset="0"/>
              </a:rPr>
              <a:t>SS_LINEAR_WRITE(</a:t>
            </a:r>
            <a:r>
              <a:rPr lang="en-US" sz="2400" b="1" dirty="0" err="1">
                <a:solidFill>
                  <a:srgbClr val="7030A0"/>
                </a:solidFill>
                <a:latin typeface="Consolas" panose="020B0609020204030204" pitchFamily="49" charset="0"/>
              </a:rPr>
              <a:t>P_compute_C</a:t>
            </a:r>
            <a:r>
              <a:rPr lang="en-US" sz="2400" b="1" dirty="0">
                <a:latin typeface="Consolas" panose="020B0609020204030204" pitchFamily="49" charset="0"/>
              </a:rPr>
              <a:t>, </a:t>
            </a:r>
            <a:r>
              <a:rPr lang="en-US" sz="2400" b="1" dirty="0">
                <a:solidFill>
                  <a:srgbClr val="FF0000"/>
                </a:solidFill>
                <a:latin typeface="Consolas" panose="020B0609020204030204" pitchFamily="49" charset="0"/>
              </a:rPr>
              <a:t>b</a:t>
            </a:r>
            <a:r>
              <a:rPr lang="en-US" sz="2400" b="1" dirty="0">
                <a:latin typeface="Consolas" panose="020B0609020204030204" pitchFamily="49" charset="0"/>
              </a:rPr>
              <a:t>, </a:t>
            </a:r>
            <a:r>
              <a:rPr lang="en-US" sz="2400" b="1" dirty="0">
                <a:solidFill>
                  <a:schemeClr val="accent6">
                    <a:lumMod val="75000"/>
                  </a:schemeClr>
                </a:solidFill>
                <a:latin typeface="Consolas" panose="020B0609020204030204" pitchFamily="49" charset="0"/>
              </a:rPr>
              <a:t>n*8</a:t>
            </a:r>
            <a:r>
              <a:rPr lang="en-US" sz="2400" b="1" dirty="0">
                <a:latin typeface="Consolas" panose="020B0609020204030204" pitchFamily="49" charset="0"/>
              </a:rPr>
              <a:t>);</a:t>
            </a:r>
          </a:p>
        </p:txBody>
      </p:sp>
      <p:sp>
        <p:nvSpPr>
          <p:cNvPr id="14" name="TextBox 13">
            <a:extLst>
              <a:ext uri="{FF2B5EF4-FFF2-40B4-BE49-F238E27FC236}">
                <a16:creationId xmlns:a16="http://schemas.microsoft.com/office/drawing/2014/main" id="{A5CD468C-2655-4202-AD31-F02FB034E783}"/>
              </a:ext>
            </a:extLst>
          </p:cNvPr>
          <p:cNvSpPr txBox="1"/>
          <p:nvPr/>
        </p:nvSpPr>
        <p:spPr>
          <a:xfrm>
            <a:off x="5675312" y="3312097"/>
            <a:ext cx="3748065" cy="430887"/>
          </a:xfrm>
          <a:prstGeom prst="rect">
            <a:avLst/>
          </a:prstGeom>
          <a:noFill/>
        </p:spPr>
        <p:txBody>
          <a:bodyPr wrap="square">
            <a:spAutoFit/>
          </a:bodyPr>
          <a:lstStyle/>
          <a:p>
            <a:r>
              <a:rPr lang="en-US" sz="2200" b="1" dirty="0">
                <a:effectLst/>
                <a:latin typeface="Microsoft YaHei" panose="020B0503020204020204" pitchFamily="34" charset="-122"/>
                <a:ea typeface="Microsoft YaHei" panose="020B0503020204020204" pitchFamily="34" charset="-122"/>
              </a:rPr>
              <a:t>⌨ Append main.cc</a:t>
            </a:r>
            <a:endParaRPr lang="en-US" sz="2200" b="1" dirty="0">
              <a:effectLst/>
              <a:latin typeface="Arial" panose="020B0604020202020204" pitchFamily="34" charset="0"/>
            </a:endParaRPr>
          </a:p>
        </p:txBody>
      </p:sp>
      <p:sp>
        <p:nvSpPr>
          <p:cNvPr id="15" name="Content Placeholder 2">
            <a:extLst>
              <a:ext uri="{FF2B5EF4-FFF2-40B4-BE49-F238E27FC236}">
                <a16:creationId xmlns:a16="http://schemas.microsoft.com/office/drawing/2014/main" id="{9109B4D4-32E7-4FA8-9DDB-7470BB44CD53}"/>
              </a:ext>
            </a:extLst>
          </p:cNvPr>
          <p:cNvSpPr txBox="1">
            <a:spLocks/>
          </p:cNvSpPr>
          <p:nvPr/>
        </p:nvSpPr>
        <p:spPr>
          <a:xfrm>
            <a:off x="171150" y="3720374"/>
            <a:ext cx="4900722" cy="2235590"/>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solidFill>
                  <a:schemeClr val="accent6">
                    <a:lumMod val="75000"/>
                  </a:schemeClr>
                </a:solidFill>
                <a:latin typeface="Consolas" panose="020B0609020204030204" pitchFamily="49" charset="0"/>
              </a:rPr>
              <a:t>// Pseudo-code for decoupled </a:t>
            </a:r>
          </a:p>
          <a:p>
            <a:pPr marL="0" indent="0">
              <a:buFont typeface="Arial" panose="020B0604020202020204" pitchFamily="34" charset="0"/>
              <a:buNone/>
            </a:pPr>
            <a:r>
              <a:rPr lang="en-US" sz="2400">
                <a:solidFill>
                  <a:schemeClr val="accent6">
                    <a:lumMod val="75000"/>
                  </a:schemeClr>
                </a:solidFill>
                <a:latin typeface="Consolas" panose="020B0609020204030204" pitchFamily="49" charset="0"/>
              </a:rPr>
              <a:t>// memory </a:t>
            </a:r>
            <a:r>
              <a:rPr lang="en-US" sz="2400" err="1">
                <a:solidFill>
                  <a:schemeClr val="accent6">
                    <a:lumMod val="75000"/>
                  </a:schemeClr>
                </a:solidFill>
                <a:latin typeface="Consolas" panose="020B0609020204030204" pitchFamily="49" charset="0"/>
              </a:rPr>
              <a:t>intrinsics</a:t>
            </a:r>
            <a:endParaRPr lang="en-US" sz="2400">
              <a:latin typeface="Consolas" panose="020B0609020204030204" pitchFamily="49" charset="0"/>
            </a:endParaRPr>
          </a:p>
          <a:p>
            <a:pPr marL="0" indent="0">
              <a:buFont typeface="Arial" panose="020B0604020202020204" pitchFamily="34" charset="0"/>
              <a:buNone/>
            </a:pPr>
            <a:r>
              <a:rPr lang="en-US" sz="2400">
                <a:latin typeface="Consolas" panose="020B0609020204030204" pitchFamily="49" charset="0"/>
              </a:rPr>
              <a:t>read a[0:n] </a:t>
            </a:r>
            <a:r>
              <a:rPr lang="zh-CN" altLang="en-US" sz="2400">
                <a:latin typeface="Consolas" panose="020B0609020204030204" pitchFamily="49" charset="0"/>
              </a:rPr>
              <a:t>→ </a:t>
            </a:r>
            <a:r>
              <a:rPr lang="en-US" altLang="zh-CN" sz="2400">
                <a:latin typeface="Consolas" panose="020B0609020204030204" pitchFamily="49" charset="0"/>
              </a:rPr>
              <a:t>A</a:t>
            </a:r>
            <a:endParaRPr lang="en-US" sz="2400">
              <a:latin typeface="Consolas" panose="020B0609020204030204" pitchFamily="49" charset="0"/>
            </a:endParaRPr>
          </a:p>
          <a:p>
            <a:pPr marL="0" indent="0">
              <a:buFont typeface="Arial" panose="020B0604020202020204" pitchFamily="34" charset="0"/>
              <a:buNone/>
            </a:pPr>
            <a:r>
              <a:rPr lang="en-US" sz="2400">
                <a:latin typeface="Consolas" panose="020B0609020204030204" pitchFamily="49" charset="0"/>
              </a:rPr>
              <a:t>read b[0:n] </a:t>
            </a:r>
            <a:r>
              <a:rPr lang="zh-CN" altLang="en-US" sz="2400">
                <a:latin typeface="Consolas" panose="020B0609020204030204" pitchFamily="49" charset="0"/>
              </a:rPr>
              <a:t>→ </a:t>
            </a:r>
            <a:r>
              <a:rPr lang="en-US" altLang="zh-CN" sz="2400">
                <a:latin typeface="Consolas" panose="020B0609020204030204" pitchFamily="49" charset="0"/>
              </a:rPr>
              <a:t>B</a:t>
            </a:r>
            <a:endParaRPr lang="en-US" sz="2400">
              <a:latin typeface="Consolas" panose="020B0609020204030204" pitchFamily="49" charset="0"/>
            </a:endParaRPr>
          </a:p>
          <a:p>
            <a:pPr marL="0" indent="0">
              <a:buFont typeface="Arial" panose="020B0604020202020204" pitchFamily="34" charset="0"/>
              <a:buNone/>
            </a:pPr>
            <a:r>
              <a:rPr lang="en-US" sz="2400">
                <a:latin typeface="Consolas" panose="020B0609020204030204" pitchFamily="49" charset="0"/>
              </a:rPr>
              <a:t>write </a:t>
            </a:r>
            <a:r>
              <a:rPr lang="en-US" altLang="zh-CN" sz="2400">
                <a:latin typeface="Consolas" panose="020B0609020204030204" pitchFamily="49" charset="0"/>
              </a:rPr>
              <a:t>C</a:t>
            </a:r>
            <a:r>
              <a:rPr lang="en-US" sz="2400">
                <a:latin typeface="Consolas" panose="020B0609020204030204" pitchFamily="49" charset="0"/>
              </a:rPr>
              <a:t> </a:t>
            </a:r>
            <a:r>
              <a:rPr lang="zh-CN" altLang="en-US" sz="2400">
                <a:latin typeface="Consolas" panose="020B0609020204030204" pitchFamily="49" charset="0"/>
              </a:rPr>
              <a:t>→</a:t>
            </a:r>
            <a:r>
              <a:rPr lang="en-US" altLang="zh-CN" sz="2400">
                <a:latin typeface="Consolas" panose="020B0609020204030204" pitchFamily="49" charset="0"/>
              </a:rPr>
              <a:t> </a:t>
            </a:r>
            <a:r>
              <a:rPr lang="en-US" sz="2400">
                <a:latin typeface="Consolas" panose="020B0609020204030204" pitchFamily="49" charset="0"/>
              </a:rPr>
              <a:t>c[0:n]</a:t>
            </a:r>
          </a:p>
          <a:p>
            <a:pPr marL="0" indent="0">
              <a:buFont typeface="Arial" panose="020B0604020202020204" pitchFamily="34" charset="0"/>
              <a:buNone/>
            </a:pPr>
            <a:endParaRPr lang="en-US" sz="2400">
              <a:latin typeface="Consolas" panose="020B0609020204030204" pitchFamily="49" charset="0"/>
            </a:endParaRPr>
          </a:p>
        </p:txBody>
      </p:sp>
      <p:sp>
        <p:nvSpPr>
          <p:cNvPr id="16" name="Arrow: Down 15">
            <a:extLst>
              <a:ext uri="{FF2B5EF4-FFF2-40B4-BE49-F238E27FC236}">
                <a16:creationId xmlns:a16="http://schemas.microsoft.com/office/drawing/2014/main" id="{94BC47EA-BF89-4746-A313-A25B29FFFFA9}"/>
              </a:ext>
            </a:extLst>
          </p:cNvPr>
          <p:cNvSpPr/>
          <p:nvPr/>
        </p:nvSpPr>
        <p:spPr>
          <a:xfrm rot="16200000">
            <a:off x="4913400" y="4620783"/>
            <a:ext cx="443979" cy="80205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p:txBody>
      </p:sp>
    </p:spTree>
    <p:extLst>
      <p:ext uri="{BB962C8B-B14F-4D97-AF65-F5344CB8AC3E}">
        <p14:creationId xmlns:p14="http://schemas.microsoft.com/office/powerpoint/2010/main" val="2598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684DEFBE8DE74884EBF9FF2F3C54FB" ma:contentTypeVersion="7" ma:contentTypeDescription="Create a new document." ma:contentTypeScope="" ma:versionID="517c36d38f52ab9061094e70bedeb751">
  <xsd:schema xmlns:xsd="http://www.w3.org/2001/XMLSchema" xmlns:xs="http://www.w3.org/2001/XMLSchema" xmlns:p="http://schemas.microsoft.com/office/2006/metadata/properties" xmlns:ns3="231566c6-0de3-446d-bfd2-ae15f8461639" xmlns:ns4="82ddc857-56bb-4393-af02-44b106de51d6" targetNamespace="http://schemas.microsoft.com/office/2006/metadata/properties" ma:root="true" ma:fieldsID="b301d5110783f7a527fbf5c83795d7e9" ns3:_="" ns4:_="">
    <xsd:import namespace="231566c6-0de3-446d-bfd2-ae15f8461639"/>
    <xsd:import namespace="82ddc857-56bb-4393-af02-44b106de51d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566c6-0de3-446d-bfd2-ae15f84616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ddc857-56bb-4393-af02-44b106de51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907101-C190-4801-B66D-791B850FDEFC}">
  <ds:schemaRefs>
    <ds:schemaRef ds:uri="http://schemas.microsoft.com/sharepoint/v3/contenttype/forms"/>
  </ds:schemaRefs>
</ds:datastoreItem>
</file>

<file path=customXml/itemProps2.xml><?xml version="1.0" encoding="utf-8"?>
<ds:datastoreItem xmlns:ds="http://schemas.openxmlformats.org/officeDocument/2006/customXml" ds:itemID="{517A0089-04B2-4D99-AEED-05167B229C70}">
  <ds:schemaRefs>
    <ds:schemaRef ds:uri="231566c6-0de3-446d-bfd2-ae15f8461639"/>
    <ds:schemaRef ds:uri="82ddc857-56bb-4393-af02-44b106de51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579ED1-BDB8-403D-AA85-07E4EFE3DC45}">
  <ds:schemaRefs>
    <ds:schemaRef ds:uri="231566c6-0de3-446d-bfd2-ae15f8461639"/>
    <ds:schemaRef ds:uri="82ddc857-56bb-4393-af02-44b106de51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89</TotalTime>
  <Words>4371</Words>
  <Application>Microsoft Office PowerPoint</Application>
  <PresentationFormat>Widescreen</PresentationFormat>
  <Paragraphs>551</Paragraphs>
  <Slides>29</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Microsoft YaHei</vt:lpstr>
      <vt:lpstr>Arial</vt:lpstr>
      <vt:lpstr>Calibri</vt:lpstr>
      <vt:lpstr>Calibri Light</vt:lpstr>
      <vt:lpstr>Cascadia Mono</vt:lpstr>
      <vt:lpstr>Consolas</vt:lpstr>
      <vt:lpstr>Courier New</vt:lpstr>
      <vt:lpstr>Office Theme</vt:lpstr>
      <vt:lpstr>DSAGEN: Democratizing the Research on Spatial Accelerators</vt:lpstr>
      <vt:lpstr>Roadmap</vt:lpstr>
      <vt:lpstr>Warm Up: Decoupled Spatial Execution</vt:lpstr>
      <vt:lpstr>Warm Up: Programming Interface</vt:lpstr>
      <vt:lpstr>Software Interface: Dataflow Graph (manual/01_vector_add)</vt:lpstr>
      <vt:lpstr>Software Interface: Dataflow Graph (CONT’D)</vt:lpstr>
      <vt:lpstr>Warm Up: Dataflow Graph (CONT’D)</vt:lpstr>
      <vt:lpstr>Warm Up: Memory Intrinsics (dsaintrin.h)</vt:lpstr>
      <vt:lpstr>Warm Up: Memory Intrinsics (CONT’D)</vt:lpstr>
      <vt:lpstr>Memory Intrinsics: Barrier and Order!</vt:lpstr>
      <vt:lpstr>Example 1: Vector Add</vt:lpstr>
      <vt:lpstr>Example 1: Vector Add (Run it!)</vt:lpstr>
      <vt:lpstr>Example 1: Vector Add (Unrolling/Vectorizing)</vt:lpstr>
      <vt:lpstr>Example 1: Vector Add (Run it!)</vt:lpstr>
      <vt:lpstr>Trouble Shooting: Unbalanced Streams!</vt:lpstr>
      <vt:lpstr>Trouble Shooting (CONT’D)</vt:lpstr>
      <vt:lpstr>Roadmap</vt:lpstr>
      <vt:lpstr>Example 2: Vector Normalization (manual/02_vector_norm)</vt:lpstr>
      <vt:lpstr>New Feature: Signaled Accumulator</vt:lpstr>
      <vt:lpstr>PowerPoint Presentation</vt:lpstr>
      <vt:lpstr>Example 2: Vector Normalization</vt:lpstr>
      <vt:lpstr>New Feature: Temporally Shared PE</vt:lpstr>
      <vt:lpstr>New Feature: Port-to-Port Communication</vt:lpstr>
      <vt:lpstr>New Feature: Port-to-Port Communication</vt:lpstr>
      <vt:lpstr>Example 2: Vector Normalization</vt:lpstr>
      <vt:lpstr>New Features: Programmable FIFO</vt:lpstr>
      <vt:lpstr>PowerPoint Presentation</vt:lpstr>
      <vt:lpstr>$ ./run.sh main.out</vt:lpstr>
      <vt:lpstr>5-Minute Break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DSAGEN: Democratizing the Research on Spatial Accelerators</dc:title>
  <dc:creator>翁 健</dc:creator>
  <cp:lastModifiedBy>翁 健</cp:lastModifiedBy>
  <cp:revision>7</cp:revision>
  <dcterms:created xsi:type="dcterms:W3CDTF">2020-09-21T08:12:00Z</dcterms:created>
  <dcterms:modified xsi:type="dcterms:W3CDTF">2020-10-18T07:30:46Z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0x010100D0684DEFBE8DE74884EBF9FF2F3C54FB</vt:lpwstr>
  </property>
</Properties>
</file>