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2" r:id="rId5"/>
    <p:sldId id="259" r:id="rId6"/>
    <p:sldId id="289" r:id="rId7"/>
    <p:sldId id="260" r:id="rId8"/>
    <p:sldId id="276" r:id="rId9"/>
    <p:sldId id="291" r:id="rId10"/>
    <p:sldId id="304" r:id="rId11"/>
    <p:sldId id="263" r:id="rId12"/>
    <p:sldId id="292" r:id="rId13"/>
    <p:sldId id="277" r:id="rId14"/>
    <p:sldId id="262" r:id="rId15"/>
    <p:sldId id="282" r:id="rId16"/>
    <p:sldId id="293" r:id="rId17"/>
    <p:sldId id="298" r:id="rId18"/>
    <p:sldId id="266" r:id="rId19"/>
    <p:sldId id="300" r:id="rId20"/>
    <p:sldId id="285" r:id="rId21"/>
    <p:sldId id="284" r:id="rId22"/>
    <p:sldId id="299" r:id="rId23"/>
    <p:sldId id="270" r:id="rId24"/>
    <p:sldId id="271" r:id="rId25"/>
    <p:sldId id="303" r:id="rId26"/>
    <p:sldId id="272" r:id="rId27"/>
    <p:sldId id="301" r:id="rId28"/>
    <p:sldId id="274" r:id="rId29"/>
    <p:sldId id="306" r:id="rId30"/>
    <p:sldId id="275" r:id="rId31"/>
    <p:sldId id="288" r:id="rId32"/>
    <p:sldId id="296" r:id="rId33"/>
    <p:sldId id="286" r:id="rId34"/>
    <p:sldId id="280" r:id="rId35"/>
    <p:sldId id="294" r:id="rId36"/>
    <p:sldId id="295"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initials="J" lastIdx="2" clrIdx="0">
    <p:extLst>
      <p:ext uri="{19B8F6BF-5375-455C-9EA6-DF929625EA0E}">
        <p15:presenceInfo xmlns:p15="http://schemas.microsoft.com/office/powerpoint/2012/main" userId="J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17A85-4932-4B4E-A0DD-969A2A4EFE39}" v="9945" dt="2020-05-15T19:00:0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74026" autoAdjust="0"/>
  </p:normalViewPr>
  <p:slideViewPr>
    <p:cSldViewPr snapToGrid="0">
      <p:cViewPr>
        <p:scale>
          <a:sx n="60" d="100"/>
          <a:sy n="60" d="100"/>
        </p:scale>
        <p:origin x="250" y="758"/>
      </p:cViewPr>
      <p:guideLst/>
    </p:cSldViewPr>
  </p:slideViewPr>
  <p:outlineViewPr>
    <p:cViewPr>
      <p:scale>
        <a:sx n="33" d="100"/>
        <a:sy n="33" d="100"/>
      </p:scale>
      <p:origin x="0" y="-6437"/>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 Weng" userId="dc9c5ffe-2e2f-4ce4-a6ad-08764b325b15" providerId="ADAL" clId="{EE2B8477-140B-B84D-B811-C81BC800CBAB}"/>
    <pc:docChg chg="undo custSel modSld">
      <pc:chgData name="Jian Weng" userId="dc9c5ffe-2e2f-4ce4-a6ad-08764b325b15" providerId="ADAL" clId="{EE2B8477-140B-B84D-B811-C81BC800CBAB}" dt="2020-05-15T07:01:08.057" v="8153" actId="20577"/>
      <pc:docMkLst>
        <pc:docMk/>
      </pc:docMkLst>
      <pc:sldChg chg="addSp modSp">
        <pc:chgData name="Jian Weng" userId="dc9c5ffe-2e2f-4ce4-a6ad-08764b325b15" providerId="ADAL" clId="{EE2B8477-140B-B84D-B811-C81BC800CBAB}" dt="2020-05-13T22:05:51.583" v="76" actId="1076"/>
        <pc:sldMkLst>
          <pc:docMk/>
          <pc:sldMk cId="3325440890" sldId="257"/>
        </pc:sldMkLst>
        <pc:spChg chg="add mod">
          <ac:chgData name="Jian Weng" userId="dc9c5ffe-2e2f-4ce4-a6ad-08764b325b15" providerId="ADAL" clId="{EE2B8477-140B-B84D-B811-C81BC800CBAB}" dt="2020-05-13T22:05:51.583" v="76" actId="1076"/>
          <ac:spMkLst>
            <pc:docMk/>
            <pc:sldMk cId="3325440890" sldId="257"/>
            <ac:spMk id="5" creationId="{289B6A75-4B1E-0B41-9DEF-D0A1B06F9E1E}"/>
          </ac:spMkLst>
        </pc:spChg>
      </pc:sldChg>
      <pc:sldChg chg="addSp delSp modSp delAnim modAnim modNotesTx">
        <pc:chgData name="Jian Weng" userId="dc9c5ffe-2e2f-4ce4-a6ad-08764b325b15" providerId="ADAL" clId="{EE2B8477-140B-B84D-B811-C81BC800CBAB}" dt="2020-05-15T05:16:39.937" v="508" actId="20577"/>
        <pc:sldMkLst>
          <pc:docMk/>
          <pc:sldMk cId="650128279" sldId="258"/>
        </pc:sldMkLst>
        <pc:spChg chg="del mod">
          <ac:chgData name="Jian Weng" userId="dc9c5ffe-2e2f-4ce4-a6ad-08764b325b15" providerId="ADAL" clId="{EE2B8477-140B-B84D-B811-C81BC800CBAB}" dt="2020-05-13T22:15:29.661" v="155" actId="478"/>
          <ac:spMkLst>
            <pc:docMk/>
            <pc:sldMk cId="650128279" sldId="258"/>
            <ac:spMk id="4" creationId="{0EEE1F1F-A6CC-48C7-B991-4C3C53456984}"/>
          </ac:spMkLst>
        </pc:spChg>
        <pc:spChg chg="mod">
          <ac:chgData name="Jian Weng" userId="dc9c5ffe-2e2f-4ce4-a6ad-08764b325b15" providerId="ADAL" clId="{EE2B8477-140B-B84D-B811-C81BC800CBAB}" dt="2020-05-13T22:16:40.123" v="188" actId="1076"/>
          <ac:spMkLst>
            <pc:docMk/>
            <pc:sldMk cId="650128279" sldId="258"/>
            <ac:spMk id="5" creationId="{8DA75156-4C16-4031-8E3E-4E954161E1A9}"/>
          </ac:spMkLst>
        </pc:spChg>
        <pc:spChg chg="mod">
          <ac:chgData name="Jian Weng" userId="dc9c5ffe-2e2f-4ce4-a6ad-08764b325b15" providerId="ADAL" clId="{EE2B8477-140B-B84D-B811-C81BC800CBAB}" dt="2020-05-13T22:17:04.278" v="189" actId="1076"/>
          <ac:spMkLst>
            <pc:docMk/>
            <pc:sldMk cId="650128279" sldId="258"/>
            <ac:spMk id="7" creationId="{A7087C66-22AB-42D7-B198-0D7B0CBC6E46}"/>
          </ac:spMkLst>
        </pc:spChg>
        <pc:spChg chg="del">
          <ac:chgData name="Jian Weng" userId="dc9c5ffe-2e2f-4ce4-a6ad-08764b325b15" providerId="ADAL" clId="{EE2B8477-140B-B84D-B811-C81BC800CBAB}" dt="2020-05-13T22:06:03.135" v="77" actId="478"/>
          <ac:spMkLst>
            <pc:docMk/>
            <pc:sldMk cId="650128279" sldId="258"/>
            <ac:spMk id="8" creationId="{B4E7E775-DF34-4FA7-AA1B-257CB7887BCC}"/>
          </ac:spMkLst>
        </pc:spChg>
        <pc:spChg chg="mod">
          <ac:chgData name="Jian Weng" userId="dc9c5ffe-2e2f-4ce4-a6ad-08764b325b15" providerId="ADAL" clId="{EE2B8477-140B-B84D-B811-C81BC800CBAB}" dt="2020-05-13T22:17:04.278" v="189" actId="1076"/>
          <ac:spMkLst>
            <pc:docMk/>
            <pc:sldMk cId="650128279" sldId="258"/>
            <ac:spMk id="9" creationId="{39E2A4A9-EA39-4236-BDE8-BAAA5CFD4F54}"/>
          </ac:spMkLst>
        </pc:spChg>
        <pc:spChg chg="mod">
          <ac:chgData name="Jian Weng" userId="dc9c5ffe-2e2f-4ce4-a6ad-08764b325b15" providerId="ADAL" clId="{EE2B8477-140B-B84D-B811-C81BC800CBAB}" dt="2020-05-13T22:17:04.278" v="189" actId="1076"/>
          <ac:spMkLst>
            <pc:docMk/>
            <pc:sldMk cId="650128279" sldId="258"/>
            <ac:spMk id="13" creationId="{55944871-1235-451B-8E44-D75A253BCFCB}"/>
          </ac:spMkLst>
        </pc:spChg>
        <pc:spChg chg="mod">
          <ac:chgData name="Jian Weng" userId="dc9c5ffe-2e2f-4ce4-a6ad-08764b325b15" providerId="ADAL" clId="{EE2B8477-140B-B84D-B811-C81BC800CBAB}" dt="2020-05-13T22:17:04.278" v="189" actId="1076"/>
          <ac:spMkLst>
            <pc:docMk/>
            <pc:sldMk cId="650128279" sldId="258"/>
            <ac:spMk id="14" creationId="{65B296A5-6A5E-4D28-ADC1-A2F577B3E5A9}"/>
          </ac:spMkLst>
        </pc:spChg>
        <pc:spChg chg="add mod">
          <ac:chgData name="Jian Weng" userId="dc9c5ffe-2e2f-4ce4-a6ad-08764b325b15" providerId="ADAL" clId="{EE2B8477-140B-B84D-B811-C81BC800CBAB}" dt="2020-05-13T22:15:57.081" v="162" actId="1076"/>
          <ac:spMkLst>
            <pc:docMk/>
            <pc:sldMk cId="650128279" sldId="258"/>
            <ac:spMk id="18" creationId="{EF3B5906-610D-8049-96D0-1BE94A62C5F3}"/>
          </ac:spMkLst>
        </pc:spChg>
        <pc:spChg chg="del mod">
          <ac:chgData name="Jian Weng" userId="dc9c5ffe-2e2f-4ce4-a6ad-08764b325b15" providerId="ADAL" clId="{EE2B8477-140B-B84D-B811-C81BC800CBAB}" dt="2020-05-13T22:15:52.199" v="160" actId="478"/>
          <ac:spMkLst>
            <pc:docMk/>
            <pc:sldMk cId="650128279" sldId="258"/>
            <ac:spMk id="19" creationId="{BB7D791C-224F-479E-9FE0-637595D9F9FA}"/>
          </ac:spMkLst>
        </pc:spChg>
        <pc:spChg chg="del mod">
          <ac:chgData name="Jian Weng" userId="dc9c5ffe-2e2f-4ce4-a6ad-08764b325b15" providerId="ADAL" clId="{EE2B8477-140B-B84D-B811-C81BC800CBAB}" dt="2020-05-13T22:15:26.615" v="153" actId="478"/>
          <ac:spMkLst>
            <pc:docMk/>
            <pc:sldMk cId="650128279" sldId="258"/>
            <ac:spMk id="20" creationId="{40CF2B44-ACB6-4AEC-81BC-FF587215E7CF}"/>
          </ac:spMkLst>
        </pc:spChg>
        <pc:spChg chg="del mod">
          <ac:chgData name="Jian Weng" userId="dc9c5ffe-2e2f-4ce4-a6ad-08764b325b15" providerId="ADAL" clId="{EE2B8477-140B-B84D-B811-C81BC800CBAB}" dt="2020-05-13T22:15:27.725" v="154" actId="478"/>
          <ac:spMkLst>
            <pc:docMk/>
            <pc:sldMk cId="650128279" sldId="258"/>
            <ac:spMk id="21" creationId="{94A034E1-470D-4FB2-B392-2233506089B6}"/>
          </ac:spMkLst>
        </pc:spChg>
        <pc:spChg chg="mod">
          <ac:chgData name="Jian Weng" userId="dc9c5ffe-2e2f-4ce4-a6ad-08764b325b15" providerId="ADAL" clId="{EE2B8477-140B-B84D-B811-C81BC800CBAB}" dt="2020-05-13T22:17:04.278" v="189" actId="1076"/>
          <ac:spMkLst>
            <pc:docMk/>
            <pc:sldMk cId="650128279" sldId="258"/>
            <ac:spMk id="22" creationId="{3AFC0DCC-9093-492C-B400-DC363421C237}"/>
          </ac:spMkLst>
        </pc:spChg>
        <pc:spChg chg="del">
          <ac:chgData name="Jian Weng" userId="dc9c5ffe-2e2f-4ce4-a6ad-08764b325b15" providerId="ADAL" clId="{EE2B8477-140B-B84D-B811-C81BC800CBAB}" dt="2020-05-13T22:06:09.523" v="79" actId="478"/>
          <ac:spMkLst>
            <pc:docMk/>
            <pc:sldMk cId="650128279" sldId="258"/>
            <ac:spMk id="23" creationId="{6C1933A7-58AD-463E-B1FA-1C92AA9AFF77}"/>
          </ac:spMkLst>
        </pc:spChg>
        <pc:spChg chg="mod">
          <ac:chgData name="Jian Weng" userId="dc9c5ffe-2e2f-4ce4-a6ad-08764b325b15" providerId="ADAL" clId="{EE2B8477-140B-B84D-B811-C81BC800CBAB}" dt="2020-05-13T22:16:34.055" v="187" actId="1076"/>
          <ac:spMkLst>
            <pc:docMk/>
            <pc:sldMk cId="650128279" sldId="258"/>
            <ac:spMk id="24" creationId="{1D5A9714-A675-498A-9B4E-BBBEC4DDB0E9}"/>
          </ac:spMkLst>
        </pc:spChg>
        <pc:spChg chg="del mod">
          <ac:chgData name="Jian Weng" userId="dc9c5ffe-2e2f-4ce4-a6ad-08764b325b15" providerId="ADAL" clId="{EE2B8477-140B-B84D-B811-C81BC800CBAB}" dt="2020-05-13T22:15:24.209" v="152" actId="478"/>
          <ac:spMkLst>
            <pc:docMk/>
            <pc:sldMk cId="650128279" sldId="258"/>
            <ac:spMk id="25" creationId="{5736366A-C471-4740-B541-AA0B03E05B14}"/>
          </ac:spMkLst>
        </pc:spChg>
        <pc:spChg chg="add mod">
          <ac:chgData name="Jian Weng" userId="dc9c5ffe-2e2f-4ce4-a6ad-08764b325b15" providerId="ADAL" clId="{EE2B8477-140B-B84D-B811-C81BC800CBAB}" dt="2020-05-13T22:16:11.677" v="168" actId="1076"/>
          <ac:spMkLst>
            <pc:docMk/>
            <pc:sldMk cId="650128279" sldId="258"/>
            <ac:spMk id="26" creationId="{5FFCF861-D961-CF45-9BB9-FB370937DF80}"/>
          </ac:spMkLst>
        </pc:spChg>
        <pc:spChg chg="add mod">
          <ac:chgData name="Jian Weng" userId="dc9c5ffe-2e2f-4ce4-a6ad-08764b325b15" providerId="ADAL" clId="{EE2B8477-140B-B84D-B811-C81BC800CBAB}" dt="2020-05-13T22:16:30.564" v="186" actId="14100"/>
          <ac:spMkLst>
            <pc:docMk/>
            <pc:sldMk cId="650128279" sldId="258"/>
            <ac:spMk id="27" creationId="{22A099AA-5D11-F545-965C-2ABB29A539BE}"/>
          </ac:spMkLst>
        </pc:spChg>
        <pc:cxnChg chg="add mod">
          <ac:chgData name="Jian Weng" userId="dc9c5ffe-2e2f-4ce4-a6ad-08764b325b15" providerId="ADAL" clId="{EE2B8477-140B-B84D-B811-C81BC800CBAB}" dt="2020-05-13T22:17:15.077" v="190" actId="11529"/>
          <ac:cxnSpMkLst>
            <pc:docMk/>
            <pc:sldMk cId="650128279" sldId="258"/>
            <ac:cxnSpMk id="10" creationId="{6823DB7B-5485-684B-BDF9-9D5DEA05F6ED}"/>
          </ac:cxnSpMkLst>
        </pc:cxnChg>
        <pc:cxnChg chg="add mod">
          <ac:chgData name="Jian Weng" userId="dc9c5ffe-2e2f-4ce4-a6ad-08764b325b15" providerId="ADAL" clId="{EE2B8477-140B-B84D-B811-C81BC800CBAB}" dt="2020-05-13T22:17:24.161" v="194" actId="1076"/>
          <ac:cxnSpMkLst>
            <pc:docMk/>
            <pc:sldMk cId="650128279" sldId="258"/>
            <ac:cxnSpMk id="28" creationId="{BD5A640B-229A-3B4D-A93B-59A05896B7ED}"/>
          </ac:cxnSpMkLst>
        </pc:cxnChg>
      </pc:sldChg>
      <pc:sldChg chg="modSp modNotesTx">
        <pc:chgData name="Jian Weng" userId="dc9c5ffe-2e2f-4ce4-a6ad-08764b325b15" providerId="ADAL" clId="{EE2B8477-140B-B84D-B811-C81BC800CBAB}" dt="2020-05-15T05:23:13.552" v="924" actId="20577"/>
        <pc:sldMkLst>
          <pc:docMk/>
          <pc:sldMk cId="2199179322" sldId="259"/>
        </pc:sldMkLst>
        <pc:spChg chg="mod">
          <ac:chgData name="Jian Weng" userId="dc9c5ffe-2e2f-4ce4-a6ad-08764b325b15" providerId="ADAL" clId="{EE2B8477-140B-B84D-B811-C81BC800CBAB}" dt="2020-05-13T22:18:09.792" v="211" actId="20577"/>
          <ac:spMkLst>
            <pc:docMk/>
            <pc:sldMk cId="2199179322" sldId="259"/>
            <ac:spMk id="3" creationId="{44B42E2E-923B-4AAD-947D-B3947D771554}"/>
          </ac:spMkLst>
        </pc:spChg>
      </pc:sldChg>
      <pc:sldChg chg="addSp delSp modSp modNotesTx">
        <pc:chgData name="Jian Weng" userId="dc9c5ffe-2e2f-4ce4-a6ad-08764b325b15" providerId="ADAL" clId="{EE2B8477-140B-B84D-B811-C81BC800CBAB}" dt="2020-05-15T05:41:20.204" v="2311" actId="20577"/>
        <pc:sldMkLst>
          <pc:docMk/>
          <pc:sldMk cId="3985901566" sldId="260"/>
        </pc:sldMkLst>
        <pc:spChg chg="add del mod">
          <ac:chgData name="Jian Weng" userId="dc9c5ffe-2e2f-4ce4-a6ad-08764b325b15" providerId="ADAL" clId="{EE2B8477-140B-B84D-B811-C81BC800CBAB}" dt="2020-05-15T03:28:05.489" v="334"/>
          <ac:spMkLst>
            <pc:docMk/>
            <pc:sldMk cId="3985901566" sldId="260"/>
            <ac:spMk id="5" creationId="{21C131FF-9708-214E-B8D2-127D2D9FA6FE}"/>
          </ac:spMkLst>
        </pc:spChg>
        <pc:spChg chg="add del mod">
          <ac:chgData name="Jian Weng" userId="dc9c5ffe-2e2f-4ce4-a6ad-08764b325b15" providerId="ADAL" clId="{EE2B8477-140B-B84D-B811-C81BC800CBAB}" dt="2020-05-15T03:28:51.815" v="340"/>
          <ac:spMkLst>
            <pc:docMk/>
            <pc:sldMk cId="3985901566" sldId="260"/>
            <ac:spMk id="6" creationId="{BA305432-D4A2-E742-A851-51E2FF107634}"/>
          </ac:spMkLst>
        </pc:spChg>
        <pc:spChg chg="mod">
          <ac:chgData name="Jian Weng" userId="dc9c5ffe-2e2f-4ce4-a6ad-08764b325b15" providerId="ADAL" clId="{EE2B8477-140B-B84D-B811-C81BC800CBAB}" dt="2020-05-15T03:28:49.840" v="338" actId="255"/>
          <ac:spMkLst>
            <pc:docMk/>
            <pc:sldMk cId="3985901566" sldId="260"/>
            <ac:spMk id="81" creationId="{6D5D138E-21F7-4C7E-8C3A-CDE3C7E8BAB1}"/>
          </ac:spMkLst>
        </pc:spChg>
      </pc:sldChg>
      <pc:sldChg chg="modSp modNotesTx">
        <pc:chgData name="Jian Weng" userId="dc9c5ffe-2e2f-4ce4-a6ad-08764b325b15" providerId="ADAL" clId="{EE2B8477-140B-B84D-B811-C81BC800CBAB}" dt="2020-05-15T06:28:48.905" v="6115" actId="20577"/>
        <pc:sldMkLst>
          <pc:docMk/>
          <pc:sldMk cId="1013033170" sldId="262"/>
        </pc:sldMkLst>
        <pc:spChg chg="mod">
          <ac:chgData name="Jian Weng" userId="dc9c5ffe-2e2f-4ce4-a6ad-08764b325b15" providerId="ADAL" clId="{EE2B8477-140B-B84D-B811-C81BC800CBAB}" dt="2020-05-11T19:14:08.220" v="20" actId="20577"/>
          <ac:spMkLst>
            <pc:docMk/>
            <pc:sldMk cId="1013033170" sldId="262"/>
            <ac:spMk id="4" creationId="{E8A4F3D0-20E8-42E2-81EF-F754E7B60FBF}"/>
          </ac:spMkLst>
        </pc:spChg>
      </pc:sldChg>
      <pc:sldChg chg="modNotesTx">
        <pc:chgData name="Jian Weng" userId="dc9c5ffe-2e2f-4ce4-a6ad-08764b325b15" providerId="ADAL" clId="{EE2B8477-140B-B84D-B811-C81BC800CBAB}" dt="2020-05-15T06:08:53.573" v="4781" actId="20577"/>
        <pc:sldMkLst>
          <pc:docMk/>
          <pc:sldMk cId="22497528" sldId="263"/>
        </pc:sldMkLst>
      </pc:sldChg>
      <pc:sldChg chg="modNotesTx">
        <pc:chgData name="Jian Weng" userId="dc9c5ffe-2e2f-4ce4-a6ad-08764b325b15" providerId="ADAL" clId="{EE2B8477-140B-B84D-B811-C81BC800CBAB}" dt="2020-05-15T06:40:10.832" v="7126" actId="20577"/>
        <pc:sldMkLst>
          <pc:docMk/>
          <pc:sldMk cId="792620428" sldId="266"/>
        </pc:sldMkLst>
      </pc:sldChg>
      <pc:sldChg chg="modSp modNotesTx">
        <pc:chgData name="Jian Weng" userId="dc9c5ffe-2e2f-4ce4-a6ad-08764b325b15" providerId="ADAL" clId="{EE2B8477-140B-B84D-B811-C81BC800CBAB}" dt="2020-05-15T05:53:43.834" v="3481" actId="20577"/>
        <pc:sldMkLst>
          <pc:docMk/>
          <pc:sldMk cId="861552069" sldId="276"/>
        </pc:sldMkLst>
        <pc:spChg chg="mod">
          <ac:chgData name="Jian Weng" userId="dc9c5ffe-2e2f-4ce4-a6ad-08764b325b15" providerId="ADAL" clId="{EE2B8477-140B-B84D-B811-C81BC800CBAB}" dt="2020-05-15T03:29:40.186" v="346" actId="207"/>
          <ac:spMkLst>
            <pc:docMk/>
            <pc:sldMk cId="861552069" sldId="276"/>
            <ac:spMk id="7" creationId="{925FC171-B020-46CF-8537-FD71BD96EA13}"/>
          </ac:spMkLst>
        </pc:spChg>
        <pc:spChg chg="mod">
          <ac:chgData name="Jian Weng" userId="dc9c5ffe-2e2f-4ce4-a6ad-08764b325b15" providerId="ADAL" clId="{EE2B8477-140B-B84D-B811-C81BC800CBAB}" dt="2020-05-15T03:29:36.671" v="345" actId="207"/>
          <ac:spMkLst>
            <pc:docMk/>
            <pc:sldMk cId="861552069" sldId="276"/>
            <ac:spMk id="57" creationId="{074DCE22-573A-4D27-8F39-21A0FFDC88AE}"/>
          </ac:spMkLst>
        </pc:spChg>
        <pc:spChg chg="mod">
          <ac:chgData name="Jian Weng" userId="dc9c5ffe-2e2f-4ce4-a6ad-08764b325b15" providerId="ADAL" clId="{EE2B8477-140B-B84D-B811-C81BC800CBAB}" dt="2020-05-15T05:47:59.520" v="2783" actId="14100"/>
          <ac:spMkLst>
            <pc:docMk/>
            <pc:sldMk cId="861552069" sldId="276"/>
            <ac:spMk id="59" creationId="{70E97AE6-B6E3-4B92-B64F-CC2C253AE7D9}"/>
          </ac:spMkLst>
        </pc:spChg>
        <pc:spChg chg="mod">
          <ac:chgData name="Jian Weng" userId="dc9c5ffe-2e2f-4ce4-a6ad-08764b325b15" providerId="ADAL" clId="{EE2B8477-140B-B84D-B811-C81BC800CBAB}" dt="2020-05-15T05:47:35.216" v="2773" actId="1076"/>
          <ac:spMkLst>
            <pc:docMk/>
            <pc:sldMk cId="861552069" sldId="276"/>
            <ac:spMk id="60" creationId="{74FBB14D-7E8D-41D7-A94A-DF51174B1E0A}"/>
          </ac:spMkLst>
        </pc:spChg>
        <pc:spChg chg="mod">
          <ac:chgData name="Jian Weng" userId="dc9c5ffe-2e2f-4ce4-a6ad-08764b325b15" providerId="ADAL" clId="{EE2B8477-140B-B84D-B811-C81BC800CBAB}" dt="2020-05-15T03:29:43.921" v="347" actId="207"/>
          <ac:spMkLst>
            <pc:docMk/>
            <pc:sldMk cId="861552069" sldId="276"/>
            <ac:spMk id="61" creationId="{49628058-CFF0-4C27-8EB4-C132BAACE45C}"/>
          </ac:spMkLst>
        </pc:spChg>
        <pc:spChg chg="mod">
          <ac:chgData name="Jian Weng" userId="dc9c5ffe-2e2f-4ce4-a6ad-08764b325b15" providerId="ADAL" clId="{EE2B8477-140B-B84D-B811-C81BC800CBAB}" dt="2020-05-15T03:29:32.779" v="344" actId="207"/>
          <ac:spMkLst>
            <pc:docMk/>
            <pc:sldMk cId="861552069" sldId="276"/>
            <ac:spMk id="69" creationId="{353F4485-8BB9-4BD5-9AFC-6FED5E98A393}"/>
          </ac:spMkLst>
        </pc:spChg>
      </pc:sldChg>
      <pc:sldChg chg="modNotesTx">
        <pc:chgData name="Jian Weng" userId="dc9c5ffe-2e2f-4ce4-a6ad-08764b325b15" providerId="ADAL" clId="{EE2B8477-140B-B84D-B811-C81BC800CBAB}" dt="2020-05-15T06:14:44.416" v="5079" actId="20577"/>
        <pc:sldMkLst>
          <pc:docMk/>
          <pc:sldMk cId="2770021077" sldId="277"/>
        </pc:sldMkLst>
      </pc:sldChg>
      <pc:sldChg chg="modNotesTx">
        <pc:chgData name="Jian Weng" userId="dc9c5ffe-2e2f-4ce4-a6ad-08764b325b15" providerId="ADAL" clId="{EE2B8477-140B-B84D-B811-C81BC800CBAB}" dt="2020-05-15T06:33:55.944" v="6722" actId="20577"/>
        <pc:sldMkLst>
          <pc:docMk/>
          <pc:sldMk cId="372547313" sldId="282"/>
        </pc:sldMkLst>
      </pc:sldChg>
      <pc:sldChg chg="modNotesTx">
        <pc:chgData name="Jian Weng" userId="dc9c5ffe-2e2f-4ce4-a6ad-08764b325b15" providerId="ADAL" clId="{EE2B8477-140B-B84D-B811-C81BC800CBAB}" dt="2020-05-15T06:57:49.994" v="8131" actId="20577"/>
        <pc:sldMkLst>
          <pc:docMk/>
          <pc:sldMk cId="1501089398" sldId="284"/>
        </pc:sldMkLst>
      </pc:sldChg>
      <pc:sldChg chg="modSp modNotesTx">
        <pc:chgData name="Jian Weng" userId="dc9c5ffe-2e2f-4ce4-a6ad-08764b325b15" providerId="ADAL" clId="{EE2B8477-140B-B84D-B811-C81BC800CBAB}" dt="2020-05-15T06:55:25.166" v="8104" actId="14100"/>
        <pc:sldMkLst>
          <pc:docMk/>
          <pc:sldMk cId="1224954410" sldId="285"/>
        </pc:sldMkLst>
        <pc:spChg chg="mod">
          <ac:chgData name="Jian Weng" userId="dc9c5ffe-2e2f-4ce4-a6ad-08764b325b15" providerId="ADAL" clId="{EE2B8477-140B-B84D-B811-C81BC800CBAB}" dt="2020-05-15T06:52:53.799" v="7859" actId="27636"/>
          <ac:spMkLst>
            <pc:docMk/>
            <pc:sldMk cId="1224954410" sldId="285"/>
            <ac:spMk id="3" creationId="{C873B7F6-C1DE-482B-B7ED-AA939BB9672A}"/>
          </ac:spMkLst>
        </pc:spChg>
        <pc:spChg chg="mod">
          <ac:chgData name="Jian Weng" userId="dc9c5ffe-2e2f-4ce4-a6ad-08764b325b15" providerId="ADAL" clId="{EE2B8477-140B-B84D-B811-C81BC800CBAB}" dt="2020-05-15T06:55:25.166" v="8104" actId="14100"/>
          <ac:spMkLst>
            <pc:docMk/>
            <pc:sldMk cId="1224954410" sldId="285"/>
            <ac:spMk id="4" creationId="{F86E5FED-294A-4B7C-9204-F08260C80438}"/>
          </ac:spMkLst>
        </pc:spChg>
        <pc:spChg chg="mod">
          <ac:chgData name="Jian Weng" userId="dc9c5ffe-2e2f-4ce4-a6ad-08764b325b15" providerId="ADAL" clId="{EE2B8477-140B-B84D-B811-C81BC800CBAB}" dt="2020-05-15T06:53:02.881" v="7860" actId="1076"/>
          <ac:spMkLst>
            <pc:docMk/>
            <pc:sldMk cId="1224954410" sldId="285"/>
            <ac:spMk id="10" creationId="{D32BDE4F-6287-4AA5-86BA-06E9B52538F8}"/>
          </ac:spMkLst>
        </pc:spChg>
      </pc:sldChg>
      <pc:sldChg chg="modSp modAnim modNotesTx">
        <pc:chgData name="Jian Weng" userId="dc9c5ffe-2e2f-4ce4-a6ad-08764b325b15" providerId="ADAL" clId="{EE2B8477-140B-B84D-B811-C81BC800CBAB}" dt="2020-05-15T05:34:05.117" v="1818" actId="20577"/>
        <pc:sldMkLst>
          <pc:docMk/>
          <pc:sldMk cId="2247453243" sldId="289"/>
        </pc:sldMkLst>
        <pc:spChg chg="mod">
          <ac:chgData name="Jian Weng" userId="dc9c5ffe-2e2f-4ce4-a6ad-08764b325b15" providerId="ADAL" clId="{EE2B8477-140B-B84D-B811-C81BC800CBAB}" dt="2020-05-13T22:21:29.115" v="226" actId="207"/>
          <ac:spMkLst>
            <pc:docMk/>
            <pc:sldMk cId="2247453243" sldId="289"/>
            <ac:spMk id="198" creationId="{0ED35CD7-3CD1-41B6-B1F5-E2752A44A561}"/>
          </ac:spMkLst>
        </pc:spChg>
        <pc:spChg chg="mod">
          <ac:chgData name="Jian Weng" userId="dc9c5ffe-2e2f-4ce4-a6ad-08764b325b15" providerId="ADAL" clId="{EE2B8477-140B-B84D-B811-C81BC800CBAB}" dt="2020-05-13T22:20:40.144" v="217" actId="20577"/>
          <ac:spMkLst>
            <pc:docMk/>
            <pc:sldMk cId="2247453243" sldId="289"/>
            <ac:spMk id="255" creationId="{4E8BBD2D-AACC-4791-B3B2-630E9BFA7731}"/>
          </ac:spMkLst>
        </pc:spChg>
        <pc:spChg chg="mod">
          <ac:chgData name="Jian Weng" userId="dc9c5ffe-2e2f-4ce4-a6ad-08764b325b15" providerId="ADAL" clId="{EE2B8477-140B-B84D-B811-C81BC800CBAB}" dt="2020-05-13T22:21:29.115" v="226" actId="207"/>
          <ac:spMkLst>
            <pc:docMk/>
            <pc:sldMk cId="2247453243" sldId="289"/>
            <ac:spMk id="266" creationId="{40766C6C-3C1E-4DA9-BA41-8BAE35ED4D6B}"/>
          </ac:spMkLst>
        </pc:spChg>
        <pc:spChg chg="mod">
          <ac:chgData name="Jian Weng" userId="dc9c5ffe-2e2f-4ce4-a6ad-08764b325b15" providerId="ADAL" clId="{EE2B8477-140B-B84D-B811-C81BC800CBAB}" dt="2020-05-13T22:21:29.115" v="226" actId="207"/>
          <ac:spMkLst>
            <pc:docMk/>
            <pc:sldMk cId="2247453243" sldId="289"/>
            <ac:spMk id="277" creationId="{8885BF43-0B87-4EF7-9DBB-C1C88849F222}"/>
          </ac:spMkLst>
        </pc:spChg>
        <pc:spChg chg="mod">
          <ac:chgData name="Jian Weng" userId="dc9c5ffe-2e2f-4ce4-a6ad-08764b325b15" providerId="ADAL" clId="{EE2B8477-140B-B84D-B811-C81BC800CBAB}" dt="2020-05-13T22:20:37.404" v="215" actId="20577"/>
          <ac:spMkLst>
            <pc:docMk/>
            <pc:sldMk cId="2247453243" sldId="289"/>
            <ac:spMk id="287" creationId="{A7C8A133-46D4-4810-B657-93C522B5126D}"/>
          </ac:spMkLst>
        </pc:spChg>
        <pc:spChg chg="mod">
          <ac:chgData name="Jian Weng" userId="dc9c5ffe-2e2f-4ce4-a6ad-08764b325b15" providerId="ADAL" clId="{EE2B8477-140B-B84D-B811-C81BC800CBAB}" dt="2020-05-13T22:21:29.115" v="226" actId="207"/>
          <ac:spMkLst>
            <pc:docMk/>
            <pc:sldMk cId="2247453243" sldId="289"/>
            <ac:spMk id="295" creationId="{1CF13786-FF47-452A-8124-CE0864C2DC49}"/>
          </ac:spMkLst>
        </pc:spChg>
        <pc:spChg chg="mod">
          <ac:chgData name="Jian Weng" userId="dc9c5ffe-2e2f-4ce4-a6ad-08764b325b15" providerId="ADAL" clId="{EE2B8477-140B-B84D-B811-C81BC800CBAB}" dt="2020-05-13T22:20:44.261" v="221" actId="20577"/>
          <ac:spMkLst>
            <pc:docMk/>
            <pc:sldMk cId="2247453243" sldId="289"/>
            <ac:spMk id="304" creationId="{599CDD0D-4D80-45EB-9A39-D5FE948656E1}"/>
          </ac:spMkLst>
        </pc:spChg>
        <pc:spChg chg="mod">
          <ac:chgData name="Jian Weng" userId="dc9c5ffe-2e2f-4ce4-a6ad-08764b325b15" providerId="ADAL" clId="{EE2B8477-140B-B84D-B811-C81BC800CBAB}" dt="2020-05-13T22:21:29.115" v="226" actId="207"/>
          <ac:spMkLst>
            <pc:docMk/>
            <pc:sldMk cId="2247453243" sldId="289"/>
            <ac:spMk id="313" creationId="{07E3F1D3-88F4-49BD-8B05-3EC631EF604A}"/>
          </ac:spMkLst>
        </pc:spChg>
      </pc:sldChg>
      <pc:sldChg chg="addSp delSp modSp delAnim modNotesTx">
        <pc:chgData name="Jian Weng" userId="dc9c5ffe-2e2f-4ce4-a6ad-08764b325b15" providerId="ADAL" clId="{EE2B8477-140B-B84D-B811-C81BC800CBAB}" dt="2020-05-15T06:01:04.705" v="3992" actId="20577"/>
        <pc:sldMkLst>
          <pc:docMk/>
          <pc:sldMk cId="1720939003" sldId="291"/>
        </pc:sldMkLst>
        <pc:spChg chg="del">
          <ac:chgData name="Jian Weng" userId="dc9c5ffe-2e2f-4ce4-a6ad-08764b325b15" providerId="ADAL" clId="{EE2B8477-140B-B84D-B811-C81BC800CBAB}" dt="2020-05-15T03:26:36.843" v="327" actId="478"/>
          <ac:spMkLst>
            <pc:docMk/>
            <pc:sldMk cId="1720939003" sldId="291"/>
            <ac:spMk id="3" creationId="{368B6DC7-C7F4-48C9-8345-38C44CB91EE6}"/>
          </ac:spMkLst>
        </pc:spChg>
        <pc:spChg chg="del mod">
          <ac:chgData name="Jian Weng" userId="dc9c5ffe-2e2f-4ce4-a6ad-08764b325b15" providerId="ADAL" clId="{EE2B8477-140B-B84D-B811-C81BC800CBAB}" dt="2020-05-15T03:26:09.354" v="258" actId="478"/>
          <ac:spMkLst>
            <pc:docMk/>
            <pc:sldMk cId="1720939003" sldId="291"/>
            <ac:spMk id="6" creationId="{9714C241-3748-4DB3-97F9-DF2B18800FE3}"/>
          </ac:spMkLst>
        </pc:spChg>
        <pc:spChg chg="del mod">
          <ac:chgData name="Jian Weng" userId="dc9c5ffe-2e2f-4ce4-a6ad-08764b325b15" providerId="ADAL" clId="{EE2B8477-140B-B84D-B811-C81BC800CBAB}" dt="2020-05-15T03:26:09.354" v="258" actId="478"/>
          <ac:spMkLst>
            <pc:docMk/>
            <pc:sldMk cId="1720939003" sldId="291"/>
            <ac:spMk id="8" creationId="{ED3E9667-BC73-4226-A3C5-2D624F8165CB}"/>
          </ac:spMkLst>
        </pc:spChg>
        <pc:spChg chg="mod">
          <ac:chgData name="Jian Weng" userId="dc9c5ffe-2e2f-4ce4-a6ad-08764b325b15" providerId="ADAL" clId="{EE2B8477-140B-B84D-B811-C81BC800CBAB}" dt="2020-05-15T05:56:00.506" v="3484" actId="1076"/>
          <ac:spMkLst>
            <pc:docMk/>
            <pc:sldMk cId="1720939003" sldId="291"/>
            <ac:spMk id="47" creationId="{BCD921B7-5D66-4538-86B0-051C42993BEB}"/>
          </ac:spMkLst>
        </pc:spChg>
        <pc:spChg chg="del mod">
          <ac:chgData name="Jian Weng" userId="dc9c5ffe-2e2f-4ce4-a6ad-08764b325b15" providerId="ADAL" clId="{EE2B8477-140B-B84D-B811-C81BC800CBAB}" dt="2020-05-15T03:26:09.354" v="258" actId="478"/>
          <ac:spMkLst>
            <pc:docMk/>
            <pc:sldMk cId="1720939003" sldId="291"/>
            <ac:spMk id="88" creationId="{3F3E8198-2732-40ED-A09F-7C2EF1CD71A0}"/>
          </ac:spMkLst>
        </pc:spChg>
        <pc:spChg chg="del mod">
          <ac:chgData name="Jian Weng" userId="dc9c5ffe-2e2f-4ce4-a6ad-08764b325b15" providerId="ADAL" clId="{EE2B8477-140B-B84D-B811-C81BC800CBAB}" dt="2020-05-15T03:26:09.354" v="258" actId="478"/>
          <ac:spMkLst>
            <pc:docMk/>
            <pc:sldMk cId="1720939003" sldId="291"/>
            <ac:spMk id="107" creationId="{68610195-58B6-4FE4-BEFB-9C22786C68DB}"/>
          </ac:spMkLst>
        </pc:spChg>
        <pc:cxnChg chg="add mod">
          <ac:chgData name="Jian Weng" userId="dc9c5ffe-2e2f-4ce4-a6ad-08764b325b15" providerId="ADAL" clId="{EE2B8477-140B-B84D-B811-C81BC800CBAB}" dt="2020-05-15T05:56:13.755" v="3488" actId="1076"/>
          <ac:cxnSpMkLst>
            <pc:docMk/>
            <pc:sldMk cId="1720939003" sldId="291"/>
            <ac:cxnSpMk id="13" creationId="{02710C80-4E13-2C4E-8DB2-63435E82E16F}"/>
          </ac:cxnSpMkLst>
        </pc:cxnChg>
        <pc:cxnChg chg="add mod">
          <ac:chgData name="Jian Weng" userId="dc9c5ffe-2e2f-4ce4-a6ad-08764b325b15" providerId="ADAL" clId="{EE2B8477-140B-B84D-B811-C81BC800CBAB}" dt="2020-05-15T05:56:10.992" v="3487" actId="1076"/>
          <ac:cxnSpMkLst>
            <pc:docMk/>
            <pc:sldMk cId="1720939003" sldId="291"/>
            <ac:cxnSpMk id="108" creationId="{3C51D69B-B018-3840-8ABB-6E01678461F4}"/>
          </ac:cxnSpMkLst>
        </pc:cxnChg>
      </pc:sldChg>
      <pc:sldChg chg="modSp modNotesTx">
        <pc:chgData name="Jian Weng" userId="dc9c5ffe-2e2f-4ce4-a6ad-08764b325b15" providerId="ADAL" clId="{EE2B8477-140B-B84D-B811-C81BC800CBAB}" dt="2020-05-15T06:12:47.886" v="4946" actId="20577"/>
        <pc:sldMkLst>
          <pc:docMk/>
          <pc:sldMk cId="2240078883" sldId="292"/>
        </pc:sldMkLst>
        <pc:spChg chg="mod">
          <ac:chgData name="Jian Weng" userId="dc9c5ffe-2e2f-4ce4-a6ad-08764b325b15" providerId="ADAL" clId="{EE2B8477-140B-B84D-B811-C81BC800CBAB}" dt="2020-05-15T06:12:47.886" v="4946" actId="20577"/>
          <ac:spMkLst>
            <pc:docMk/>
            <pc:sldMk cId="2240078883" sldId="292"/>
            <ac:spMk id="3" creationId="{F4BF3978-1E04-4A9F-B889-95A44C20241A}"/>
          </ac:spMkLst>
        </pc:spChg>
      </pc:sldChg>
      <pc:sldChg chg="modAnim">
        <pc:chgData name="Jian Weng" userId="dc9c5ffe-2e2f-4ce4-a6ad-08764b325b15" providerId="ADAL" clId="{EE2B8477-140B-B84D-B811-C81BC800CBAB}" dt="2020-05-11T20:08:06.599" v="21"/>
        <pc:sldMkLst>
          <pc:docMk/>
          <pc:sldMk cId="3512838365" sldId="295"/>
        </pc:sldMkLst>
      </pc:sldChg>
      <pc:sldChg chg="modSp modNotesTx">
        <pc:chgData name="Jian Weng" userId="dc9c5ffe-2e2f-4ce4-a6ad-08764b325b15" providerId="ADAL" clId="{EE2B8477-140B-B84D-B811-C81BC800CBAB}" dt="2020-05-15T06:38:55.061" v="7071" actId="20577"/>
        <pc:sldMkLst>
          <pc:docMk/>
          <pc:sldMk cId="3408714877" sldId="298"/>
        </pc:sldMkLst>
        <pc:spChg chg="mod">
          <ac:chgData name="Jian Weng" userId="dc9c5ffe-2e2f-4ce4-a6ad-08764b325b15" providerId="ADAL" clId="{EE2B8477-140B-B84D-B811-C81BC800CBAB}" dt="2020-05-15T06:19:12.909" v="5456" actId="20577"/>
          <ac:spMkLst>
            <pc:docMk/>
            <pc:sldMk cId="3408714877" sldId="298"/>
            <ac:spMk id="79" creationId="{C89E8631-5C74-4E3B-BD2D-9002BC49DEC7}"/>
          </ac:spMkLst>
        </pc:spChg>
      </pc:sldChg>
      <pc:sldChg chg="modSp modNotesTx">
        <pc:chgData name="Jian Weng" userId="dc9c5ffe-2e2f-4ce4-a6ad-08764b325b15" providerId="ADAL" clId="{EE2B8477-140B-B84D-B811-C81BC800CBAB}" dt="2020-05-15T07:01:08.057" v="8153" actId="20577"/>
        <pc:sldMkLst>
          <pc:docMk/>
          <pc:sldMk cId="2989086640" sldId="299"/>
        </pc:sldMkLst>
        <pc:spChg chg="mod">
          <ac:chgData name="Jian Weng" userId="dc9c5ffe-2e2f-4ce4-a6ad-08764b325b15" providerId="ADAL" clId="{EE2B8477-140B-B84D-B811-C81BC800CBAB}" dt="2020-05-15T07:01:08.057" v="8153" actId="20577"/>
          <ac:spMkLst>
            <pc:docMk/>
            <pc:sldMk cId="2989086640" sldId="299"/>
            <ac:spMk id="3" creationId="{6C94AB40-B71E-4A67-A22B-82A911BCC555}"/>
          </ac:spMkLst>
        </pc:spChg>
      </pc:sldChg>
      <pc:sldChg chg="modNotesTx">
        <pc:chgData name="Jian Weng" userId="dc9c5ffe-2e2f-4ce4-a6ad-08764b325b15" providerId="ADAL" clId="{EE2B8477-140B-B84D-B811-C81BC800CBAB}" dt="2020-05-15T06:49:57.489" v="7843" actId="20577"/>
        <pc:sldMkLst>
          <pc:docMk/>
          <pc:sldMk cId="1019492272" sldId="300"/>
        </pc:sldMkLst>
      </pc:sldChg>
      <pc:sldChg chg="modNotesTx">
        <pc:chgData name="Jian Weng" userId="dc9c5ffe-2e2f-4ce4-a6ad-08764b325b15" providerId="ADAL" clId="{EE2B8477-140B-B84D-B811-C81BC800CBAB}" dt="2020-05-15T05:21:37.331" v="811" actId="20577"/>
        <pc:sldMkLst>
          <pc:docMk/>
          <pc:sldMk cId="1942127481" sldId="302"/>
        </pc:sldMkLst>
      </pc:sldChg>
      <pc:sldChg chg="modSp">
        <pc:chgData name="Jian Weng" userId="dc9c5ffe-2e2f-4ce4-a6ad-08764b325b15" providerId="ADAL" clId="{EE2B8477-140B-B84D-B811-C81BC800CBAB}" dt="2020-05-15T06:22:28.716" v="5653" actId="20577"/>
        <pc:sldMkLst>
          <pc:docMk/>
          <pc:sldMk cId="726737146" sldId="303"/>
        </pc:sldMkLst>
        <pc:spChg chg="mod">
          <ac:chgData name="Jian Weng" userId="dc9c5ffe-2e2f-4ce4-a6ad-08764b325b15" providerId="ADAL" clId="{EE2B8477-140B-B84D-B811-C81BC800CBAB}" dt="2020-05-15T06:22:28.716" v="5653" actId="20577"/>
          <ac:spMkLst>
            <pc:docMk/>
            <pc:sldMk cId="726737146" sldId="303"/>
            <ac:spMk id="3" creationId="{14BB1859-96B1-492A-B89A-113F5576A1CA}"/>
          </ac:spMkLst>
        </pc:spChg>
      </pc:sldChg>
      <pc:sldChg chg="modNotesTx">
        <pc:chgData name="Jian Weng" userId="dc9c5ffe-2e2f-4ce4-a6ad-08764b325b15" providerId="ADAL" clId="{EE2B8477-140B-B84D-B811-C81BC800CBAB}" dt="2020-05-15T06:08:08.597" v="4747" actId="20577"/>
        <pc:sldMkLst>
          <pc:docMk/>
          <pc:sldMk cId="3269500792" sldId="304"/>
        </pc:sldMkLst>
      </pc:sldChg>
    </pc:docChg>
  </pc:docChgLst>
  <pc:docChgLst>
    <pc:chgData name="Jian" userId="dc9c5ffe-2e2f-4ce4-a6ad-08764b325b15" providerId="ADAL" clId="{06D17A85-4932-4B4E-A0DD-969A2A4EFE39}"/>
    <pc:docChg chg="undo custSel addSld delSld modSld sldOrd">
      <pc:chgData name="Jian" userId="dc9c5ffe-2e2f-4ce4-a6ad-08764b325b15" providerId="ADAL" clId="{06D17A85-4932-4B4E-A0DD-969A2A4EFE39}" dt="2020-05-15T19:17:30.974" v="71419" actId="20577"/>
      <pc:docMkLst>
        <pc:docMk/>
      </pc:docMkLst>
      <pc:sldChg chg="addSp delSp modSp new mod delAnim modAnim modNotesTx">
        <pc:chgData name="Jian" userId="dc9c5ffe-2e2f-4ce4-a6ad-08764b325b15" providerId="ADAL" clId="{06D17A85-4932-4B4E-A0DD-969A2A4EFE39}" dt="2020-05-13T17:40:37.094" v="37047" actId="20577"/>
        <pc:sldMkLst>
          <pc:docMk/>
          <pc:sldMk cId="2319577726" sldId="256"/>
        </pc:sldMkLst>
        <pc:spChg chg="mod">
          <ac:chgData name="Jian" userId="dc9c5ffe-2e2f-4ce4-a6ad-08764b325b15" providerId="ADAL" clId="{06D17A85-4932-4B4E-A0DD-969A2A4EFE39}" dt="2020-05-08T18:27:46.482" v="17639" actId="1076"/>
          <ac:spMkLst>
            <pc:docMk/>
            <pc:sldMk cId="2319577726" sldId="256"/>
            <ac:spMk id="2" creationId="{CAF7E13B-BC80-4233-9503-6661D83D71BA}"/>
          </ac:spMkLst>
        </pc:spChg>
        <pc:spChg chg="mod">
          <ac:chgData name="Jian" userId="dc9c5ffe-2e2f-4ce4-a6ad-08764b325b15" providerId="ADAL" clId="{06D17A85-4932-4B4E-A0DD-969A2A4EFE39}" dt="2020-05-08T18:21:34.753" v="17426" actId="1076"/>
          <ac:spMkLst>
            <pc:docMk/>
            <pc:sldMk cId="2319577726" sldId="256"/>
            <ac:spMk id="3" creationId="{76B96D5F-9458-4492-BFA8-0FEEEAF1E712}"/>
          </ac:spMkLst>
        </pc:spChg>
        <pc:spChg chg="add del">
          <ac:chgData name="Jian" userId="dc9c5ffe-2e2f-4ce4-a6ad-08764b325b15" providerId="ADAL" clId="{06D17A85-4932-4B4E-A0DD-969A2A4EFE39}" dt="2020-05-06T21:49:27.719" v="182" actId="478"/>
          <ac:spMkLst>
            <pc:docMk/>
            <pc:sldMk cId="2319577726" sldId="256"/>
            <ac:spMk id="4" creationId="{4B6C2359-06FB-44FA-90A4-C9F45FA20E7C}"/>
          </ac:spMkLst>
        </pc:spChg>
        <pc:spChg chg="add del mod">
          <ac:chgData name="Jian" userId="dc9c5ffe-2e2f-4ce4-a6ad-08764b325b15" providerId="ADAL" clId="{06D17A85-4932-4B4E-A0DD-969A2A4EFE39}" dt="2020-05-07T17:48:43.483" v="9635" actId="21"/>
          <ac:spMkLst>
            <pc:docMk/>
            <pc:sldMk cId="2319577726" sldId="256"/>
            <ac:spMk id="4" creationId="{F0BC22DA-7815-4696-9DB8-3CBC04AD11A8}"/>
          </ac:spMkLst>
        </pc:spChg>
        <pc:spChg chg="add del mod">
          <ac:chgData name="Jian" userId="dc9c5ffe-2e2f-4ce4-a6ad-08764b325b15" providerId="ADAL" clId="{06D17A85-4932-4B4E-A0DD-969A2A4EFE39}" dt="2020-05-06T21:49:38.581" v="185" actId="478"/>
          <ac:spMkLst>
            <pc:docMk/>
            <pc:sldMk cId="2319577726" sldId="256"/>
            <ac:spMk id="5" creationId="{3AC11FA2-EC60-40F7-A19B-DF3191688DD4}"/>
          </ac:spMkLst>
        </pc:spChg>
        <pc:spChg chg="add del">
          <ac:chgData name="Jian" userId="dc9c5ffe-2e2f-4ce4-a6ad-08764b325b15" providerId="ADAL" clId="{06D17A85-4932-4B4E-A0DD-969A2A4EFE39}" dt="2020-05-06T21:51:43.680" v="187" actId="478"/>
          <ac:spMkLst>
            <pc:docMk/>
            <pc:sldMk cId="2319577726" sldId="256"/>
            <ac:spMk id="6" creationId="{E6C2A1EA-C55E-4159-B9CA-9A92EAE1A048}"/>
          </ac:spMkLst>
        </pc:spChg>
        <pc:spChg chg="add mod">
          <ac:chgData name="Jian" userId="dc9c5ffe-2e2f-4ce4-a6ad-08764b325b15" providerId="ADAL" clId="{06D17A85-4932-4B4E-A0DD-969A2A4EFE39}" dt="2020-05-08T18:27:41.813" v="17638" actId="164"/>
          <ac:spMkLst>
            <pc:docMk/>
            <pc:sldMk cId="2319577726" sldId="256"/>
            <ac:spMk id="7" creationId="{98A33A7B-7C82-44D3-B18D-DE8D6F1B4E0B}"/>
          </ac:spMkLst>
        </pc:spChg>
        <pc:spChg chg="add mod ord">
          <ac:chgData name="Jian" userId="dc9c5ffe-2e2f-4ce4-a6ad-08764b325b15" providerId="ADAL" clId="{06D17A85-4932-4B4E-A0DD-969A2A4EFE39}" dt="2020-05-08T18:27:41.813" v="17638" actId="164"/>
          <ac:spMkLst>
            <pc:docMk/>
            <pc:sldMk cId="2319577726" sldId="256"/>
            <ac:spMk id="8" creationId="{60D3FB1B-F54B-48D3-8D40-76FF77865695}"/>
          </ac:spMkLst>
        </pc:spChg>
        <pc:spChg chg="add del mod">
          <ac:chgData name="Jian" userId="dc9c5ffe-2e2f-4ce4-a6ad-08764b325b15" providerId="ADAL" clId="{06D17A85-4932-4B4E-A0DD-969A2A4EFE39}" dt="2020-05-08T18:14:35.620" v="17207" actId="478"/>
          <ac:spMkLst>
            <pc:docMk/>
            <pc:sldMk cId="2319577726" sldId="256"/>
            <ac:spMk id="9" creationId="{9C964096-3221-4B76-860B-7EAD4FE0888C}"/>
          </ac:spMkLst>
        </pc:spChg>
        <pc:spChg chg="mod">
          <ac:chgData name="Jian" userId="dc9c5ffe-2e2f-4ce4-a6ad-08764b325b15" providerId="ADAL" clId="{06D17A85-4932-4B4E-A0DD-969A2A4EFE39}" dt="2020-05-06T21:55:52.156" v="195"/>
          <ac:spMkLst>
            <pc:docMk/>
            <pc:sldMk cId="2319577726" sldId="256"/>
            <ac:spMk id="10" creationId="{7B8020F2-C9E3-4C52-A393-FE479EB712D0}"/>
          </ac:spMkLst>
        </pc:spChg>
        <pc:spChg chg="mod">
          <ac:chgData name="Jian" userId="dc9c5ffe-2e2f-4ce4-a6ad-08764b325b15" providerId="ADAL" clId="{06D17A85-4932-4B4E-A0DD-969A2A4EFE39}" dt="2020-05-06T21:55:52.156" v="195"/>
          <ac:spMkLst>
            <pc:docMk/>
            <pc:sldMk cId="2319577726" sldId="256"/>
            <ac:spMk id="11" creationId="{933ECB81-61D2-4579-8DA6-ADAD289B0B81}"/>
          </ac:spMkLst>
        </pc:spChg>
        <pc:spChg chg="mod">
          <ac:chgData name="Jian" userId="dc9c5ffe-2e2f-4ce4-a6ad-08764b325b15" providerId="ADAL" clId="{06D17A85-4932-4B4E-A0DD-969A2A4EFE39}" dt="2020-05-06T21:55:52.156" v="195"/>
          <ac:spMkLst>
            <pc:docMk/>
            <pc:sldMk cId="2319577726" sldId="256"/>
            <ac:spMk id="12" creationId="{2603C5B7-6FCC-421F-8013-40B8A5A2C67B}"/>
          </ac:spMkLst>
        </pc:spChg>
        <pc:grpChg chg="add del mod">
          <ac:chgData name="Jian" userId="dc9c5ffe-2e2f-4ce4-a6ad-08764b325b15" providerId="ADAL" clId="{06D17A85-4932-4B4E-A0DD-969A2A4EFE39}" dt="2020-05-13T04:31:58.334" v="36094" actId="478"/>
          <ac:grpSpMkLst>
            <pc:docMk/>
            <pc:sldMk cId="2319577726" sldId="256"/>
            <ac:grpSpMk id="4" creationId="{8CD0E86C-3862-4685-B636-9245AB88871B}"/>
          </ac:grpSpMkLst>
        </pc:grpChg>
        <pc:grpChg chg="add del mod">
          <ac:chgData name="Jian" userId="dc9c5ffe-2e2f-4ce4-a6ad-08764b325b15" providerId="ADAL" clId="{06D17A85-4932-4B4E-A0DD-969A2A4EFE39}" dt="2020-05-06T22:04:53.809" v="280" actId="478"/>
          <ac:grpSpMkLst>
            <pc:docMk/>
            <pc:sldMk cId="2319577726" sldId="256"/>
            <ac:grpSpMk id="9" creationId="{A38575B4-2BA8-4959-9D8B-25AA3800DBE5}"/>
          </ac:grpSpMkLst>
        </pc:grpChg>
        <pc:picChg chg="add mod">
          <ac:chgData name="Jian" userId="dc9c5ffe-2e2f-4ce4-a6ad-08764b325b15" providerId="ADAL" clId="{06D17A85-4932-4B4E-A0DD-969A2A4EFE39}" dt="2020-05-06T22:04:55.209" v="281"/>
          <ac:picMkLst>
            <pc:docMk/>
            <pc:sldMk cId="2319577726" sldId="256"/>
            <ac:picMk id="13" creationId="{63E1FA16-886A-438E-8A83-6983A68AB039}"/>
          </ac:picMkLst>
        </pc:picChg>
        <pc:picChg chg="add mod">
          <ac:chgData name="Jian" userId="dc9c5ffe-2e2f-4ce4-a6ad-08764b325b15" providerId="ADAL" clId="{06D17A85-4932-4B4E-A0DD-969A2A4EFE39}" dt="2020-05-06T22:04:55.209" v="281"/>
          <ac:picMkLst>
            <pc:docMk/>
            <pc:sldMk cId="2319577726" sldId="256"/>
            <ac:picMk id="14" creationId="{AE6B91B3-4757-4FD2-9700-7A76BF0B79B6}"/>
          </ac:picMkLst>
        </pc:picChg>
        <pc:picChg chg="add del mod">
          <ac:chgData name="Jian" userId="dc9c5ffe-2e2f-4ce4-a6ad-08764b325b15" providerId="ADAL" clId="{06D17A85-4932-4B4E-A0DD-969A2A4EFE39}" dt="2020-05-06T21:47:45.812" v="180" actId="478"/>
          <ac:picMkLst>
            <pc:docMk/>
            <pc:sldMk cId="2319577726" sldId="256"/>
            <ac:picMk id="1026" creationId="{6FE4462A-8AA3-410E-B05F-C57F04C23691}"/>
          </ac:picMkLst>
        </pc:picChg>
        <pc:picChg chg="add del mod">
          <ac:chgData name="Jian" userId="dc9c5ffe-2e2f-4ce4-a6ad-08764b325b15" providerId="ADAL" clId="{06D17A85-4932-4B4E-A0DD-969A2A4EFE39}" dt="2020-05-06T21:55:51.610" v="194" actId="478"/>
          <ac:picMkLst>
            <pc:docMk/>
            <pc:sldMk cId="2319577726" sldId="256"/>
            <ac:picMk id="1034" creationId="{9CB06E49-5DD6-4E4C-BD43-773AA19F06AF}"/>
          </ac:picMkLst>
        </pc:picChg>
      </pc:sldChg>
      <pc:sldChg chg="addSp delSp modSp new mod ord setBg modAnim modNotesTx">
        <pc:chgData name="Jian" userId="dc9c5ffe-2e2f-4ce4-a6ad-08764b325b15" providerId="ADAL" clId="{06D17A85-4932-4B4E-A0DD-969A2A4EFE39}" dt="2020-05-14T06:44:02.473" v="45447" actId="20577"/>
        <pc:sldMkLst>
          <pc:docMk/>
          <pc:sldMk cId="3325440890" sldId="257"/>
        </pc:sldMkLst>
        <pc:spChg chg="mod">
          <ac:chgData name="Jian" userId="dc9c5ffe-2e2f-4ce4-a6ad-08764b325b15" providerId="ADAL" clId="{06D17A85-4932-4B4E-A0DD-969A2A4EFE39}" dt="2020-05-08T19:59:22.217" v="17721" actId="1076"/>
          <ac:spMkLst>
            <pc:docMk/>
            <pc:sldMk cId="3325440890" sldId="257"/>
            <ac:spMk id="2" creationId="{E9CC0E29-DEFD-4307-AC76-3273E71912C2}"/>
          </ac:spMkLst>
        </pc:spChg>
        <pc:spChg chg="del mod">
          <ac:chgData name="Jian" userId="dc9c5ffe-2e2f-4ce4-a6ad-08764b325b15" providerId="ADAL" clId="{06D17A85-4932-4B4E-A0DD-969A2A4EFE39}" dt="2020-05-08T19:54:05.453" v="17648" actId="478"/>
          <ac:spMkLst>
            <pc:docMk/>
            <pc:sldMk cId="3325440890" sldId="257"/>
            <ac:spMk id="3" creationId="{059DE9B9-2A26-4DFC-BC8F-3D1F39E6E9D0}"/>
          </ac:spMkLst>
        </pc:spChg>
        <pc:spChg chg="add del mod">
          <ac:chgData name="Jian" userId="dc9c5ffe-2e2f-4ce4-a6ad-08764b325b15" providerId="ADAL" clId="{06D17A85-4932-4B4E-A0DD-969A2A4EFE39}" dt="2020-05-08T19:54:07.442" v="17649" actId="478"/>
          <ac:spMkLst>
            <pc:docMk/>
            <pc:sldMk cId="3325440890" sldId="257"/>
            <ac:spMk id="5" creationId="{8AEB4428-E713-4A01-AD1B-69710863522E}"/>
          </ac:spMkLst>
        </pc:spChg>
        <pc:spChg chg="add mod">
          <ac:chgData name="Jian" userId="dc9c5ffe-2e2f-4ce4-a6ad-08764b325b15" providerId="ADAL" clId="{06D17A85-4932-4B4E-A0DD-969A2A4EFE39}" dt="2020-05-11T17:03:49.260" v="34631" actId="20577"/>
          <ac:spMkLst>
            <pc:docMk/>
            <pc:sldMk cId="3325440890" sldId="257"/>
            <ac:spMk id="8" creationId="{8764F0ED-2EE5-4696-9C60-851DF8748E05}"/>
          </ac:spMkLst>
        </pc:spChg>
        <pc:spChg chg="add mod">
          <ac:chgData name="Jian" userId="dc9c5ffe-2e2f-4ce4-a6ad-08764b325b15" providerId="ADAL" clId="{06D17A85-4932-4B4E-A0DD-969A2A4EFE39}" dt="2020-05-08T23:34:56.417" v="18151" actId="1076"/>
          <ac:spMkLst>
            <pc:docMk/>
            <pc:sldMk cId="3325440890" sldId="257"/>
            <ac:spMk id="9" creationId="{11BDF573-5007-4050-8ABE-B48B60A23007}"/>
          </ac:spMkLst>
        </pc:spChg>
        <pc:spChg chg="add del">
          <ac:chgData name="Jian" userId="dc9c5ffe-2e2f-4ce4-a6ad-08764b325b15" providerId="ADAL" clId="{06D17A85-4932-4B4E-A0DD-969A2A4EFE39}" dt="2020-05-08T20:13:34.566" v="17887" actId="478"/>
          <ac:spMkLst>
            <pc:docMk/>
            <pc:sldMk cId="3325440890" sldId="257"/>
            <ac:spMk id="10" creationId="{BEE52F70-ECD2-476C-83A8-46CD2723AE2E}"/>
          </ac:spMkLst>
        </pc:spChg>
        <pc:spChg chg="add del mod">
          <ac:chgData name="Jian" userId="dc9c5ffe-2e2f-4ce4-a6ad-08764b325b15" providerId="ADAL" clId="{06D17A85-4932-4B4E-A0DD-969A2A4EFE39}" dt="2020-05-08T20:13:42.191" v="17889"/>
          <ac:spMkLst>
            <pc:docMk/>
            <pc:sldMk cId="3325440890" sldId="257"/>
            <ac:spMk id="11" creationId="{3C36AF39-FB96-402F-A3D5-07E88EE38BEF}"/>
          </ac:spMkLst>
        </pc:spChg>
        <pc:spChg chg="add mod">
          <ac:chgData name="Jian" userId="dc9c5ffe-2e2f-4ce4-a6ad-08764b325b15" providerId="ADAL" clId="{06D17A85-4932-4B4E-A0DD-969A2A4EFE39}" dt="2020-05-08T23:17:58.743" v="18114" actId="1035"/>
          <ac:spMkLst>
            <pc:docMk/>
            <pc:sldMk cId="3325440890" sldId="257"/>
            <ac:spMk id="12" creationId="{EA4FEF13-28C8-4C55-914B-925D929301EC}"/>
          </ac:spMkLst>
        </pc:spChg>
        <pc:spChg chg="add mod">
          <ac:chgData name="Jian" userId="dc9c5ffe-2e2f-4ce4-a6ad-08764b325b15" providerId="ADAL" clId="{06D17A85-4932-4B4E-A0DD-969A2A4EFE39}" dt="2020-05-08T23:16:35.925" v="18060" actId="207"/>
          <ac:spMkLst>
            <pc:docMk/>
            <pc:sldMk cId="3325440890" sldId="257"/>
            <ac:spMk id="13" creationId="{9E11C855-3D22-4C0E-A1E4-69FC3C988863}"/>
          </ac:spMkLst>
        </pc:spChg>
        <pc:spChg chg="add mod">
          <ac:chgData name="Jian" userId="dc9c5ffe-2e2f-4ce4-a6ad-08764b325b15" providerId="ADAL" clId="{06D17A85-4932-4B4E-A0DD-969A2A4EFE39}" dt="2020-05-08T23:18:05.085" v="18115" actId="1076"/>
          <ac:spMkLst>
            <pc:docMk/>
            <pc:sldMk cId="3325440890" sldId="257"/>
            <ac:spMk id="14" creationId="{C9C85D75-6663-44CC-97F7-1CCD540C2518}"/>
          </ac:spMkLst>
        </pc:spChg>
        <pc:spChg chg="add mod">
          <ac:chgData name="Jian" userId="dc9c5ffe-2e2f-4ce4-a6ad-08764b325b15" providerId="ADAL" clId="{06D17A85-4932-4B4E-A0DD-969A2A4EFE39}" dt="2020-05-08T23:19:17.052" v="18122" actId="1076"/>
          <ac:spMkLst>
            <pc:docMk/>
            <pc:sldMk cId="3325440890" sldId="257"/>
            <ac:spMk id="15" creationId="{83AD1087-0600-4DBE-B91A-8213E2535F8B}"/>
          </ac:spMkLst>
        </pc:spChg>
        <pc:spChg chg="add mod">
          <ac:chgData name="Jian" userId="dc9c5ffe-2e2f-4ce4-a6ad-08764b325b15" providerId="ADAL" clId="{06D17A85-4932-4B4E-A0DD-969A2A4EFE39}" dt="2020-05-08T23:19:17.052" v="18122" actId="1076"/>
          <ac:spMkLst>
            <pc:docMk/>
            <pc:sldMk cId="3325440890" sldId="257"/>
            <ac:spMk id="16" creationId="{36F6CA5B-F934-4816-882A-18F0D8DEA231}"/>
          </ac:spMkLst>
        </pc:spChg>
        <pc:spChg chg="add mod">
          <ac:chgData name="Jian" userId="dc9c5ffe-2e2f-4ce4-a6ad-08764b325b15" providerId="ADAL" clId="{06D17A85-4932-4B4E-A0DD-969A2A4EFE39}" dt="2020-05-08T23:17:58.743" v="18114" actId="1035"/>
          <ac:spMkLst>
            <pc:docMk/>
            <pc:sldMk cId="3325440890" sldId="257"/>
            <ac:spMk id="17" creationId="{BD1E15E9-C88D-4D06-92DD-FD8B1E4BFD2B}"/>
          </ac:spMkLst>
        </pc:spChg>
        <pc:spChg chg="add mod">
          <ac:chgData name="Jian" userId="dc9c5ffe-2e2f-4ce4-a6ad-08764b325b15" providerId="ADAL" clId="{06D17A85-4932-4B4E-A0DD-969A2A4EFE39}" dt="2020-05-08T23:17:58.743" v="18114" actId="1035"/>
          <ac:spMkLst>
            <pc:docMk/>
            <pc:sldMk cId="3325440890" sldId="257"/>
            <ac:spMk id="18" creationId="{BB9420C6-9567-4C23-A3F1-B55BB5582D92}"/>
          </ac:spMkLst>
        </pc:spChg>
        <pc:spChg chg="add mod">
          <ac:chgData name="Jian" userId="dc9c5ffe-2e2f-4ce4-a6ad-08764b325b15" providerId="ADAL" clId="{06D17A85-4932-4B4E-A0DD-969A2A4EFE39}" dt="2020-05-08T23:18:20.364" v="18117" actId="1076"/>
          <ac:spMkLst>
            <pc:docMk/>
            <pc:sldMk cId="3325440890" sldId="257"/>
            <ac:spMk id="19" creationId="{9DD12FA3-643D-4688-9A7A-698B8CE05B11}"/>
          </ac:spMkLst>
        </pc:spChg>
        <pc:spChg chg="add mod">
          <ac:chgData name="Jian" userId="dc9c5ffe-2e2f-4ce4-a6ad-08764b325b15" providerId="ADAL" clId="{06D17A85-4932-4B4E-A0DD-969A2A4EFE39}" dt="2020-05-08T23:19:17.052" v="18122" actId="1076"/>
          <ac:spMkLst>
            <pc:docMk/>
            <pc:sldMk cId="3325440890" sldId="257"/>
            <ac:spMk id="20" creationId="{E1161A59-1BAD-47A1-BA97-AFBFD1E7EB17}"/>
          </ac:spMkLst>
        </pc:spChg>
        <pc:spChg chg="add mod">
          <ac:chgData name="Jian" userId="dc9c5ffe-2e2f-4ce4-a6ad-08764b325b15" providerId="ADAL" clId="{06D17A85-4932-4B4E-A0DD-969A2A4EFE39}" dt="2020-05-08T23:19:26.268" v="18124" actId="1076"/>
          <ac:spMkLst>
            <pc:docMk/>
            <pc:sldMk cId="3325440890" sldId="257"/>
            <ac:spMk id="21" creationId="{E86ADC6C-8C6B-4312-AF2B-4A69A25408B6}"/>
          </ac:spMkLst>
        </pc:spChg>
        <pc:spChg chg="add mod">
          <ac:chgData name="Jian" userId="dc9c5ffe-2e2f-4ce4-a6ad-08764b325b15" providerId="ADAL" clId="{06D17A85-4932-4B4E-A0DD-969A2A4EFE39}" dt="2020-05-11T06:30:26.421" v="34234" actId="164"/>
          <ac:spMkLst>
            <pc:docMk/>
            <pc:sldMk cId="3325440890" sldId="257"/>
            <ac:spMk id="22" creationId="{023B36DF-46D4-43F9-8328-232A9F235FF3}"/>
          </ac:spMkLst>
        </pc:spChg>
        <pc:spChg chg="add mod">
          <ac:chgData name="Jian" userId="dc9c5ffe-2e2f-4ce4-a6ad-08764b325b15" providerId="ADAL" clId="{06D17A85-4932-4B4E-A0DD-969A2A4EFE39}" dt="2020-05-11T06:30:26.421" v="34234" actId="164"/>
          <ac:spMkLst>
            <pc:docMk/>
            <pc:sldMk cId="3325440890" sldId="257"/>
            <ac:spMk id="23" creationId="{0CFB4B47-9139-4A52-B335-08F590C9D253}"/>
          </ac:spMkLst>
        </pc:spChg>
        <pc:grpChg chg="add mod">
          <ac:chgData name="Jian" userId="dc9c5ffe-2e2f-4ce4-a6ad-08764b325b15" providerId="ADAL" clId="{06D17A85-4932-4B4E-A0DD-969A2A4EFE39}" dt="2020-05-11T06:30:26.421" v="34234" actId="164"/>
          <ac:grpSpMkLst>
            <pc:docMk/>
            <pc:sldMk cId="3325440890" sldId="257"/>
            <ac:grpSpMk id="4" creationId="{4626854B-41D4-4E1C-AAF7-45E48831A129}"/>
          </ac:grpSpMkLst>
        </pc:grpChg>
        <pc:graphicFrameChg chg="add del mod">
          <ac:chgData name="Jian" userId="dc9c5ffe-2e2f-4ce4-a6ad-08764b325b15" providerId="ADAL" clId="{06D17A85-4932-4B4E-A0DD-969A2A4EFE39}" dt="2020-05-08T19:55:12.151" v="17665" actId="478"/>
          <ac:graphicFrameMkLst>
            <pc:docMk/>
            <pc:sldMk cId="3325440890" sldId="257"/>
            <ac:graphicFrameMk id="6" creationId="{1F5EEE67-51DC-4FA0-9D63-1BE7D78915F7}"/>
          </ac:graphicFrameMkLst>
        </pc:graphicFrameChg>
        <pc:graphicFrameChg chg="add del mod">
          <ac:chgData name="Jian" userId="dc9c5ffe-2e2f-4ce4-a6ad-08764b325b15" providerId="ADAL" clId="{06D17A85-4932-4B4E-A0DD-969A2A4EFE39}" dt="2020-05-11T00:37:41.387" v="30293" actId="478"/>
          <ac:graphicFrameMkLst>
            <pc:docMk/>
            <pc:sldMk cId="3325440890" sldId="257"/>
            <ac:graphicFrameMk id="7" creationId="{76498F45-A8F9-42ED-8A52-8C8C656B4CEA}"/>
          </ac:graphicFrameMkLst>
        </pc:graphicFrameChg>
        <pc:graphicFrameChg chg="add del mod">
          <ac:chgData name="Jian" userId="dc9c5ffe-2e2f-4ce4-a6ad-08764b325b15" providerId="ADAL" clId="{06D17A85-4932-4B4E-A0DD-969A2A4EFE39}" dt="2020-05-11T00:39:49.743" v="30349" actId="478"/>
          <ac:graphicFrameMkLst>
            <pc:docMk/>
            <pc:sldMk cId="3325440890" sldId="257"/>
            <ac:graphicFrameMk id="24" creationId="{76498F45-A8F9-42ED-8A52-8C8C656B4CEA}"/>
          </ac:graphicFrameMkLst>
        </pc:graphicFrameChg>
        <pc:graphicFrameChg chg="add mod">
          <ac:chgData name="Jian" userId="dc9c5ffe-2e2f-4ce4-a6ad-08764b325b15" providerId="ADAL" clId="{06D17A85-4932-4B4E-A0DD-969A2A4EFE39}" dt="2020-05-12T04:30:15.738" v="34658" actId="14100"/>
          <ac:graphicFrameMkLst>
            <pc:docMk/>
            <pc:sldMk cId="3325440890" sldId="257"/>
            <ac:graphicFrameMk id="24" creationId="{E2D52772-F038-4920-87F1-0876FE22FCD5}"/>
          </ac:graphicFrameMkLst>
        </pc:graphicFrameChg>
        <pc:graphicFrameChg chg="add del mod">
          <ac:chgData name="Jian" userId="dc9c5ffe-2e2f-4ce4-a6ad-08764b325b15" providerId="ADAL" clId="{06D17A85-4932-4B4E-A0DD-969A2A4EFE39}" dt="2020-05-12T04:29:12.807" v="34635" actId="478"/>
          <ac:graphicFrameMkLst>
            <pc:docMk/>
            <pc:sldMk cId="3325440890" sldId="257"/>
            <ac:graphicFrameMk id="25" creationId="{76498F45-A8F9-42ED-8A52-8C8C656B4CEA}"/>
          </ac:graphicFrameMkLst>
        </pc:graphicFrameChg>
      </pc:sldChg>
      <pc:sldChg chg="addSp delSp modSp new mod ord modTransition addAnim delAnim modAnim modNotesTx">
        <pc:chgData name="Jian" userId="dc9c5ffe-2e2f-4ce4-a6ad-08764b325b15" providerId="ADAL" clId="{06D17A85-4932-4B4E-A0DD-969A2A4EFE39}" dt="2020-05-14T06:50:02.608" v="45881" actId="20577"/>
        <pc:sldMkLst>
          <pc:docMk/>
          <pc:sldMk cId="650128279" sldId="258"/>
        </pc:sldMkLst>
        <pc:spChg chg="del mod">
          <ac:chgData name="Jian" userId="dc9c5ffe-2e2f-4ce4-a6ad-08764b325b15" providerId="ADAL" clId="{06D17A85-4932-4B4E-A0DD-969A2A4EFE39}" dt="2020-05-14T06:48:36.117" v="45578" actId="478"/>
          <ac:spMkLst>
            <pc:docMk/>
            <pc:sldMk cId="650128279" sldId="258"/>
            <ac:spMk id="2" creationId="{3CDCB7DA-2072-40CC-B9A7-5D4931F64921}"/>
          </ac:spMkLst>
        </pc:spChg>
        <pc:spChg chg="del mod">
          <ac:chgData name="Jian" userId="dc9c5ffe-2e2f-4ce4-a6ad-08764b325b15" providerId="ADAL" clId="{06D17A85-4932-4B4E-A0DD-969A2A4EFE39}" dt="2020-05-09T19:25:52.527" v="20147" actId="478"/>
          <ac:spMkLst>
            <pc:docMk/>
            <pc:sldMk cId="650128279" sldId="258"/>
            <ac:spMk id="3" creationId="{E0962B63-57D7-4D42-80CF-AE69164CDB1D}"/>
          </ac:spMkLst>
        </pc:spChg>
        <pc:spChg chg="add mod">
          <ac:chgData name="Jian" userId="dc9c5ffe-2e2f-4ce4-a6ad-08764b325b15" providerId="ADAL" clId="{06D17A85-4932-4B4E-A0DD-969A2A4EFE39}" dt="2020-05-11T17:30:38.595" v="34634" actId="14100"/>
          <ac:spMkLst>
            <pc:docMk/>
            <pc:sldMk cId="650128279" sldId="258"/>
            <ac:spMk id="4" creationId="{0EEE1F1F-A6CC-48C7-B991-4C3C53456984}"/>
          </ac:spMkLst>
        </pc:spChg>
        <pc:spChg chg="add del mod">
          <ac:chgData name="Jian" userId="dc9c5ffe-2e2f-4ce4-a6ad-08764b325b15" providerId="ADAL" clId="{06D17A85-4932-4B4E-A0DD-969A2A4EFE39}" dt="2020-05-07T15:42:59.573" v="6559" actId="478"/>
          <ac:spMkLst>
            <pc:docMk/>
            <pc:sldMk cId="650128279" sldId="258"/>
            <ac:spMk id="4" creationId="{BB6C0C53-F008-43DC-BB1E-D59C293AE6ED}"/>
          </ac:spMkLst>
        </pc:spChg>
        <pc:spChg chg="add del mod">
          <ac:chgData name="Jian" userId="dc9c5ffe-2e2f-4ce4-a6ad-08764b325b15" providerId="ADAL" clId="{06D17A85-4932-4B4E-A0DD-969A2A4EFE39}" dt="2020-05-14T03:55:39.065" v="42328" actId="478"/>
          <ac:spMkLst>
            <pc:docMk/>
            <pc:sldMk cId="650128279" sldId="258"/>
            <ac:spMk id="5" creationId="{8DA75156-4C16-4031-8E3E-4E954161E1A9}"/>
          </ac:spMkLst>
        </pc:spChg>
        <pc:spChg chg="add del mod">
          <ac:chgData name="Jian" userId="dc9c5ffe-2e2f-4ce4-a6ad-08764b325b15" providerId="ADAL" clId="{06D17A85-4932-4B4E-A0DD-969A2A4EFE39}" dt="2020-05-14T06:48:39.365" v="45581" actId="478"/>
          <ac:spMkLst>
            <pc:docMk/>
            <pc:sldMk cId="650128279" sldId="258"/>
            <ac:spMk id="5" creationId="{FEF3406B-9943-4F59-BA43-386D5CDC6C8D}"/>
          </ac:spMkLst>
        </pc:spChg>
        <pc:spChg chg="add del mod">
          <ac:chgData name="Jian" userId="dc9c5ffe-2e2f-4ce4-a6ad-08764b325b15" providerId="ADAL" clId="{06D17A85-4932-4B4E-A0DD-969A2A4EFE39}" dt="2020-05-09T19:26:36.280" v="20160" actId="478"/>
          <ac:spMkLst>
            <pc:docMk/>
            <pc:sldMk cId="650128279" sldId="258"/>
            <ac:spMk id="6" creationId="{F2BF0969-39B4-4B2C-90F5-0AAB4FF33A5E}"/>
          </ac:spMkLst>
        </pc:spChg>
        <pc:spChg chg="add del mod">
          <ac:chgData name="Jian" userId="dc9c5ffe-2e2f-4ce4-a6ad-08764b325b15" providerId="ADAL" clId="{06D17A85-4932-4B4E-A0DD-969A2A4EFE39}" dt="2020-05-14T06:48:27.116" v="45577" actId="1035"/>
          <ac:spMkLst>
            <pc:docMk/>
            <pc:sldMk cId="650128279" sldId="258"/>
            <ac:spMk id="7" creationId="{A7087C66-22AB-42D7-B198-0D7B0CBC6E46}"/>
          </ac:spMkLst>
        </pc:spChg>
        <pc:spChg chg="add mod">
          <ac:chgData name="Jian" userId="dc9c5ffe-2e2f-4ce4-a6ad-08764b325b15" providerId="ADAL" clId="{06D17A85-4932-4B4E-A0DD-969A2A4EFE39}" dt="2020-05-09T19:30:12.794" v="20319" actId="1037"/>
          <ac:spMkLst>
            <pc:docMk/>
            <pc:sldMk cId="650128279" sldId="258"/>
            <ac:spMk id="8" creationId="{B4E7E775-DF34-4FA7-AA1B-257CB7887BCC}"/>
          </ac:spMkLst>
        </pc:spChg>
        <pc:spChg chg="add del mod">
          <ac:chgData name="Jian" userId="dc9c5ffe-2e2f-4ce4-a6ad-08764b325b15" providerId="ADAL" clId="{06D17A85-4932-4B4E-A0DD-969A2A4EFE39}" dt="2020-05-14T03:55:08.944" v="42318" actId="478"/>
          <ac:spMkLst>
            <pc:docMk/>
            <pc:sldMk cId="650128279" sldId="258"/>
            <ac:spMk id="9" creationId="{39E2A4A9-EA39-4236-BDE8-BAAA5CFD4F54}"/>
          </ac:spMkLst>
        </pc:spChg>
        <pc:spChg chg="add mod">
          <ac:chgData name="Jian" userId="dc9c5ffe-2e2f-4ce4-a6ad-08764b325b15" providerId="ADAL" clId="{06D17A85-4932-4B4E-A0DD-969A2A4EFE39}" dt="2020-05-14T06:48:19.919" v="45557"/>
          <ac:spMkLst>
            <pc:docMk/>
            <pc:sldMk cId="650128279" sldId="258"/>
            <ac:spMk id="9" creationId="{7351871D-8A0C-4331-AB8D-2180FD488125}"/>
          </ac:spMkLst>
        </pc:spChg>
        <pc:spChg chg="add del mod">
          <ac:chgData name="Jian" userId="dc9c5ffe-2e2f-4ce4-a6ad-08764b325b15" providerId="ADAL" clId="{06D17A85-4932-4B4E-A0DD-969A2A4EFE39}" dt="2020-05-07T15:58:05.451" v="7318" actId="478"/>
          <ac:spMkLst>
            <pc:docMk/>
            <pc:sldMk cId="650128279" sldId="258"/>
            <ac:spMk id="10" creationId="{B093C196-2D59-4C01-B6B4-289ACF25C789}"/>
          </ac:spMkLst>
        </pc:spChg>
        <pc:spChg chg="add del mod">
          <ac:chgData name="Jian" userId="dc9c5ffe-2e2f-4ce4-a6ad-08764b325b15" providerId="ADAL" clId="{06D17A85-4932-4B4E-A0DD-969A2A4EFE39}" dt="2020-05-09T19:25:54.930" v="20148" actId="478"/>
          <ac:spMkLst>
            <pc:docMk/>
            <pc:sldMk cId="650128279" sldId="258"/>
            <ac:spMk id="10" creationId="{D3FE3E78-38FC-438D-A220-43BB3B17401B}"/>
          </ac:spMkLst>
        </pc:spChg>
        <pc:spChg chg="add del mod">
          <ac:chgData name="Jian" userId="dc9c5ffe-2e2f-4ce4-a6ad-08764b325b15" providerId="ADAL" clId="{06D17A85-4932-4B4E-A0DD-969A2A4EFE39}" dt="2020-05-09T19:27:15.326" v="20170" actId="478"/>
          <ac:spMkLst>
            <pc:docMk/>
            <pc:sldMk cId="650128279" sldId="258"/>
            <ac:spMk id="11" creationId="{6DBF0755-1B33-4021-93BC-FC2CBDE0CFB9}"/>
          </ac:spMkLst>
        </pc:spChg>
        <pc:spChg chg="add del mod">
          <ac:chgData name="Jian" userId="dc9c5ffe-2e2f-4ce4-a6ad-08764b325b15" providerId="ADAL" clId="{06D17A85-4932-4B4E-A0DD-969A2A4EFE39}" dt="2020-05-14T06:48:37.565" v="45580"/>
          <ac:spMkLst>
            <pc:docMk/>
            <pc:sldMk cId="650128279" sldId="258"/>
            <ac:spMk id="12" creationId="{0D79BEAA-7C0B-46A8-85A6-4E802005297C}"/>
          </ac:spMkLst>
        </pc:spChg>
        <pc:spChg chg="add del mod">
          <ac:chgData name="Jian" userId="dc9c5ffe-2e2f-4ce4-a6ad-08764b325b15" providerId="ADAL" clId="{06D17A85-4932-4B4E-A0DD-969A2A4EFE39}" dt="2020-05-07T16:00:08.237" v="7408" actId="478"/>
          <ac:spMkLst>
            <pc:docMk/>
            <pc:sldMk cId="650128279" sldId="258"/>
            <ac:spMk id="12" creationId="{8485846F-0F3B-418B-A027-A9600D4C1DE6}"/>
          </ac:spMkLst>
        </pc:spChg>
        <pc:spChg chg="add del mod">
          <ac:chgData name="Jian" userId="dc9c5ffe-2e2f-4ce4-a6ad-08764b325b15" providerId="ADAL" clId="{06D17A85-4932-4B4E-A0DD-969A2A4EFE39}" dt="2020-05-14T06:48:27.116" v="45577" actId="1035"/>
          <ac:spMkLst>
            <pc:docMk/>
            <pc:sldMk cId="650128279" sldId="258"/>
            <ac:spMk id="13" creationId="{55944871-1235-451B-8E44-D75A253BCFCB}"/>
          </ac:spMkLst>
        </pc:spChg>
        <pc:spChg chg="add del mod">
          <ac:chgData name="Jian" userId="dc9c5ffe-2e2f-4ce4-a6ad-08764b325b15" providerId="ADAL" clId="{06D17A85-4932-4B4E-A0DD-969A2A4EFE39}" dt="2020-05-14T03:55:09.829" v="42319" actId="478"/>
          <ac:spMkLst>
            <pc:docMk/>
            <pc:sldMk cId="650128279" sldId="258"/>
            <ac:spMk id="14" creationId="{65B296A5-6A5E-4D28-ADC1-A2F577B3E5A9}"/>
          </ac:spMkLst>
        </pc:spChg>
        <pc:spChg chg="add del mod">
          <ac:chgData name="Jian" userId="dc9c5ffe-2e2f-4ce4-a6ad-08764b325b15" providerId="ADAL" clId="{06D17A85-4932-4B4E-A0DD-969A2A4EFE39}" dt="2020-05-14T06:48:37.565" v="45580"/>
          <ac:spMkLst>
            <pc:docMk/>
            <pc:sldMk cId="650128279" sldId="258"/>
            <ac:spMk id="14" creationId="{F84BD87F-9170-4576-8F53-794F98350819}"/>
          </ac:spMkLst>
        </pc:spChg>
        <pc:spChg chg="add mod">
          <ac:chgData name="Jian" userId="dc9c5ffe-2e2f-4ce4-a6ad-08764b325b15" providerId="ADAL" clId="{06D17A85-4932-4B4E-A0DD-969A2A4EFE39}" dt="2020-05-14T06:48:39.894" v="45582"/>
          <ac:spMkLst>
            <pc:docMk/>
            <pc:sldMk cId="650128279" sldId="258"/>
            <ac:spMk id="15" creationId="{62B72CEB-99EF-43B9-AFC7-A52240725A16}"/>
          </ac:spMkLst>
        </pc:spChg>
        <pc:spChg chg="add del mod">
          <ac:chgData name="Jian" userId="dc9c5ffe-2e2f-4ce4-a6ad-08764b325b15" providerId="ADAL" clId="{06D17A85-4932-4B4E-A0DD-969A2A4EFE39}" dt="2020-05-09T19:26:57.659" v="20165" actId="478"/>
          <ac:spMkLst>
            <pc:docMk/>
            <pc:sldMk cId="650128279" sldId="258"/>
            <ac:spMk id="15" creationId="{8766EC39-E47D-46FF-A4A4-359C3FB4C0EC}"/>
          </ac:spMkLst>
        </pc:spChg>
        <pc:spChg chg="add del mod">
          <ac:chgData name="Jian" userId="dc9c5ffe-2e2f-4ce4-a6ad-08764b325b15" providerId="ADAL" clId="{06D17A85-4932-4B4E-A0DD-969A2A4EFE39}" dt="2020-05-11T06:45:01.304" v="34269" actId="478"/>
          <ac:spMkLst>
            <pc:docMk/>
            <pc:sldMk cId="650128279" sldId="258"/>
            <ac:spMk id="16" creationId="{210975A8-285D-4C8B-8FEC-49F012D8AA35}"/>
          </ac:spMkLst>
        </pc:spChg>
        <pc:spChg chg="add mod">
          <ac:chgData name="Jian" userId="dc9c5ffe-2e2f-4ce4-a6ad-08764b325b15" providerId="ADAL" clId="{06D17A85-4932-4B4E-A0DD-969A2A4EFE39}" dt="2020-05-14T06:48:39.894" v="45582"/>
          <ac:spMkLst>
            <pc:docMk/>
            <pc:sldMk cId="650128279" sldId="258"/>
            <ac:spMk id="16" creationId="{27EA03DF-BA71-4A8F-870E-750F445457D1}"/>
          </ac:spMkLst>
        </pc:spChg>
        <pc:spChg chg="add del mod">
          <ac:chgData name="Jian" userId="dc9c5ffe-2e2f-4ce4-a6ad-08764b325b15" providerId="ADAL" clId="{06D17A85-4932-4B4E-A0DD-969A2A4EFE39}" dt="2020-05-11T06:45:04.638" v="34271" actId="478"/>
          <ac:spMkLst>
            <pc:docMk/>
            <pc:sldMk cId="650128279" sldId="258"/>
            <ac:spMk id="17" creationId="{D0B3FDE0-CA92-4CAD-B658-0E4E6CAFAC48}"/>
          </ac:spMkLst>
        </pc:spChg>
        <pc:spChg chg="add del mod">
          <ac:chgData name="Jian" userId="dc9c5ffe-2e2f-4ce4-a6ad-08764b325b15" providerId="ADAL" clId="{06D17A85-4932-4B4E-A0DD-969A2A4EFE39}" dt="2020-05-13T21:17:01.678" v="41646" actId="478"/>
          <ac:spMkLst>
            <pc:docMk/>
            <pc:sldMk cId="650128279" sldId="258"/>
            <ac:spMk id="17" creationId="{DE53E530-E1C5-4E6C-8206-6A598324951E}"/>
          </ac:spMkLst>
        </pc:spChg>
        <pc:spChg chg="add del mod">
          <ac:chgData name="Jian" userId="dc9c5ffe-2e2f-4ce4-a6ad-08764b325b15" providerId="ADAL" clId="{06D17A85-4932-4B4E-A0DD-969A2A4EFE39}" dt="2020-05-11T06:45:02.909" v="34270" actId="478"/>
          <ac:spMkLst>
            <pc:docMk/>
            <pc:sldMk cId="650128279" sldId="258"/>
            <ac:spMk id="18" creationId="{958F4DDC-10B7-4BBF-BA2B-2EC778EC76E5}"/>
          </ac:spMkLst>
        </pc:spChg>
        <pc:spChg chg="add del mod">
          <ac:chgData name="Jian" userId="dc9c5ffe-2e2f-4ce4-a6ad-08764b325b15" providerId="ADAL" clId="{06D17A85-4932-4B4E-A0DD-969A2A4EFE39}" dt="2020-05-13T21:15:48.865" v="41618" actId="478"/>
          <ac:spMkLst>
            <pc:docMk/>
            <pc:sldMk cId="650128279" sldId="258"/>
            <ac:spMk id="18" creationId="{CEA0CEA8-C6A8-4EE1-8D59-A871F7BD0E41}"/>
          </ac:spMkLst>
        </pc:spChg>
        <pc:spChg chg="del mod">
          <ac:chgData name="Jian" userId="dc9c5ffe-2e2f-4ce4-a6ad-08764b325b15" providerId="ADAL" clId="{06D17A85-4932-4B4E-A0DD-969A2A4EFE39}" dt="2020-05-14T03:58:27.703" v="42432" actId="478"/>
          <ac:spMkLst>
            <pc:docMk/>
            <pc:sldMk cId="650128279" sldId="258"/>
            <ac:spMk id="18" creationId="{EF3B5906-610D-8049-96D0-1BE94A62C5F3}"/>
          </ac:spMkLst>
        </pc:spChg>
        <pc:spChg chg="add mod">
          <ac:chgData name="Jian" userId="dc9c5ffe-2e2f-4ce4-a6ad-08764b325b15" providerId="ADAL" clId="{06D17A85-4932-4B4E-A0DD-969A2A4EFE39}" dt="2020-05-11T07:17:24.806" v="34379" actId="403"/>
          <ac:spMkLst>
            <pc:docMk/>
            <pc:sldMk cId="650128279" sldId="258"/>
            <ac:spMk id="19" creationId="{BB7D791C-224F-479E-9FE0-637595D9F9FA}"/>
          </ac:spMkLst>
        </pc:spChg>
        <pc:spChg chg="add mod">
          <ac:chgData name="Jian" userId="dc9c5ffe-2e2f-4ce4-a6ad-08764b325b15" providerId="ADAL" clId="{06D17A85-4932-4B4E-A0DD-969A2A4EFE39}" dt="2020-05-13T19:02:33.463" v="41034" actId="1076"/>
          <ac:spMkLst>
            <pc:docMk/>
            <pc:sldMk cId="650128279" sldId="258"/>
            <ac:spMk id="20" creationId="{40CF2B44-ACB6-4AEC-81BC-FF587215E7CF}"/>
          </ac:spMkLst>
        </pc:spChg>
        <pc:spChg chg="add del mod">
          <ac:chgData name="Jian" userId="dc9c5ffe-2e2f-4ce4-a6ad-08764b325b15" providerId="ADAL" clId="{06D17A85-4932-4B4E-A0DD-969A2A4EFE39}" dt="2020-05-14T03:54:27.915" v="42305" actId="478"/>
          <ac:spMkLst>
            <pc:docMk/>
            <pc:sldMk cId="650128279" sldId="258"/>
            <ac:spMk id="21" creationId="{719FB314-58F6-4E99-B94C-816A0AFE218D}"/>
          </ac:spMkLst>
        </pc:spChg>
        <pc:spChg chg="add mod">
          <ac:chgData name="Jian" userId="dc9c5ffe-2e2f-4ce4-a6ad-08764b325b15" providerId="ADAL" clId="{06D17A85-4932-4B4E-A0DD-969A2A4EFE39}" dt="2020-05-09T19:30:12.794" v="20319" actId="1037"/>
          <ac:spMkLst>
            <pc:docMk/>
            <pc:sldMk cId="650128279" sldId="258"/>
            <ac:spMk id="21" creationId="{94A034E1-470D-4FB2-B392-2233506089B6}"/>
          </ac:spMkLst>
        </pc:spChg>
        <pc:spChg chg="add del mod">
          <ac:chgData name="Jian" userId="dc9c5ffe-2e2f-4ce4-a6ad-08764b325b15" providerId="ADAL" clId="{06D17A85-4932-4B4E-A0DD-969A2A4EFE39}" dt="2020-05-14T06:48:21.800" v="45558" actId="478"/>
          <ac:spMkLst>
            <pc:docMk/>
            <pc:sldMk cId="650128279" sldId="258"/>
            <ac:spMk id="22" creationId="{3AFC0DCC-9093-492C-B400-DC363421C237}"/>
          </ac:spMkLst>
        </pc:spChg>
        <pc:spChg chg="add mod">
          <ac:chgData name="Jian" userId="dc9c5ffe-2e2f-4ce4-a6ad-08764b325b15" providerId="ADAL" clId="{06D17A85-4932-4B4E-A0DD-969A2A4EFE39}" dt="2020-05-14T06:48:27.116" v="45577" actId="1035"/>
          <ac:spMkLst>
            <pc:docMk/>
            <pc:sldMk cId="650128279" sldId="258"/>
            <ac:spMk id="23" creationId="{4F826D8B-D1FD-48C0-B9D7-F3AAE49984CB}"/>
          </ac:spMkLst>
        </pc:spChg>
        <pc:spChg chg="add mod">
          <ac:chgData name="Jian" userId="dc9c5ffe-2e2f-4ce4-a6ad-08764b325b15" providerId="ADAL" clId="{06D17A85-4932-4B4E-A0DD-969A2A4EFE39}" dt="2020-05-09T19:30:12.794" v="20319" actId="1037"/>
          <ac:spMkLst>
            <pc:docMk/>
            <pc:sldMk cId="650128279" sldId="258"/>
            <ac:spMk id="23" creationId="{6C1933A7-58AD-463E-B1FA-1C92AA9AFF77}"/>
          </ac:spMkLst>
        </pc:spChg>
        <pc:spChg chg="add del mod">
          <ac:chgData name="Jian" userId="dc9c5ffe-2e2f-4ce4-a6ad-08764b325b15" providerId="ADAL" clId="{06D17A85-4932-4B4E-A0DD-969A2A4EFE39}" dt="2020-05-14T03:51:53.744" v="42261" actId="478"/>
          <ac:spMkLst>
            <pc:docMk/>
            <pc:sldMk cId="650128279" sldId="258"/>
            <ac:spMk id="24" creationId="{1D5A9714-A675-498A-9B4E-BBBEC4DDB0E9}"/>
          </ac:spMkLst>
        </pc:spChg>
        <pc:spChg chg="add mod">
          <ac:chgData name="Jian" userId="dc9c5ffe-2e2f-4ce4-a6ad-08764b325b15" providerId="ADAL" clId="{06D17A85-4932-4B4E-A0DD-969A2A4EFE39}" dt="2020-05-13T21:16:58.508" v="41624" actId="1076"/>
          <ac:spMkLst>
            <pc:docMk/>
            <pc:sldMk cId="650128279" sldId="258"/>
            <ac:spMk id="25" creationId="{5736366A-C471-4740-B541-AA0B03E05B14}"/>
          </ac:spMkLst>
        </pc:spChg>
        <pc:spChg chg="add mod">
          <ac:chgData name="Jian" userId="dc9c5ffe-2e2f-4ce4-a6ad-08764b325b15" providerId="ADAL" clId="{06D17A85-4932-4B4E-A0DD-969A2A4EFE39}" dt="2020-05-14T06:48:27.116" v="45577" actId="1035"/>
          <ac:spMkLst>
            <pc:docMk/>
            <pc:sldMk cId="650128279" sldId="258"/>
            <ac:spMk id="25" creationId="{B83F0128-72C6-4F3A-A563-DBBABE1FDC4E}"/>
          </ac:spMkLst>
        </pc:spChg>
        <pc:spChg chg="del mod">
          <ac:chgData name="Jian" userId="dc9c5ffe-2e2f-4ce4-a6ad-08764b325b15" providerId="ADAL" clId="{06D17A85-4932-4B4E-A0DD-969A2A4EFE39}" dt="2020-05-14T03:55:37.819" v="42327" actId="478"/>
          <ac:spMkLst>
            <pc:docMk/>
            <pc:sldMk cId="650128279" sldId="258"/>
            <ac:spMk id="26" creationId="{5FFCF861-D961-CF45-9BB9-FB370937DF80}"/>
          </ac:spMkLst>
        </pc:spChg>
        <pc:spChg chg="del mod">
          <ac:chgData name="Jian" userId="dc9c5ffe-2e2f-4ce4-a6ad-08764b325b15" providerId="ADAL" clId="{06D17A85-4932-4B4E-A0DD-969A2A4EFE39}" dt="2020-05-14T03:55:39.663" v="42329" actId="478"/>
          <ac:spMkLst>
            <pc:docMk/>
            <pc:sldMk cId="650128279" sldId="258"/>
            <ac:spMk id="27" creationId="{22A099AA-5D11-F545-965C-2ABB29A539BE}"/>
          </ac:spMkLst>
        </pc:spChg>
        <pc:spChg chg="add del mod">
          <ac:chgData name="Jian" userId="dc9c5ffe-2e2f-4ce4-a6ad-08764b325b15" providerId="ADAL" clId="{06D17A85-4932-4B4E-A0DD-969A2A4EFE39}" dt="2020-05-14T03:52:47.195" v="42289"/>
          <ac:spMkLst>
            <pc:docMk/>
            <pc:sldMk cId="650128279" sldId="258"/>
            <ac:spMk id="29" creationId="{04943D6C-F087-42A6-8957-01E86571562D}"/>
          </ac:spMkLst>
        </pc:spChg>
        <pc:spChg chg="add del mod">
          <ac:chgData name="Jian" userId="dc9c5ffe-2e2f-4ce4-a6ad-08764b325b15" providerId="ADAL" clId="{06D17A85-4932-4B4E-A0DD-969A2A4EFE39}" dt="2020-05-14T03:52:47.195" v="42289"/>
          <ac:spMkLst>
            <pc:docMk/>
            <pc:sldMk cId="650128279" sldId="258"/>
            <ac:spMk id="30" creationId="{DAC21A64-85D4-4020-905B-57CC18E86002}"/>
          </ac:spMkLst>
        </pc:spChg>
        <pc:spChg chg="add del mod">
          <ac:chgData name="Jian" userId="dc9c5ffe-2e2f-4ce4-a6ad-08764b325b15" providerId="ADAL" clId="{06D17A85-4932-4B4E-A0DD-969A2A4EFE39}" dt="2020-05-14T04:04:28.979" v="42488" actId="478"/>
          <ac:spMkLst>
            <pc:docMk/>
            <pc:sldMk cId="650128279" sldId="258"/>
            <ac:spMk id="31" creationId="{FD198CAD-BBB6-499E-94A8-D705DCEA95FF}"/>
          </ac:spMkLst>
        </pc:spChg>
        <pc:spChg chg="add del mod">
          <ac:chgData name="Jian" userId="dc9c5ffe-2e2f-4ce4-a6ad-08764b325b15" providerId="ADAL" clId="{06D17A85-4932-4B4E-A0DD-969A2A4EFE39}" dt="2020-05-14T04:04:28.979" v="42488" actId="478"/>
          <ac:spMkLst>
            <pc:docMk/>
            <pc:sldMk cId="650128279" sldId="258"/>
            <ac:spMk id="32" creationId="{EC2A9AF4-D7C3-4DB3-B8D2-2EA67FAE9748}"/>
          </ac:spMkLst>
        </pc:spChg>
        <pc:spChg chg="add del mod">
          <ac:chgData name="Jian" userId="dc9c5ffe-2e2f-4ce4-a6ad-08764b325b15" providerId="ADAL" clId="{06D17A85-4932-4B4E-A0DD-969A2A4EFE39}" dt="2020-05-14T04:04:28.979" v="42488" actId="478"/>
          <ac:spMkLst>
            <pc:docMk/>
            <pc:sldMk cId="650128279" sldId="258"/>
            <ac:spMk id="33" creationId="{88A2AC6B-9F08-4A27-B055-DD6B1C107947}"/>
          </ac:spMkLst>
        </pc:spChg>
        <pc:spChg chg="add del mod">
          <ac:chgData name="Jian" userId="dc9c5ffe-2e2f-4ce4-a6ad-08764b325b15" providerId="ADAL" clId="{06D17A85-4932-4B4E-A0DD-969A2A4EFE39}" dt="2020-05-14T04:04:28.979" v="42488" actId="478"/>
          <ac:spMkLst>
            <pc:docMk/>
            <pc:sldMk cId="650128279" sldId="258"/>
            <ac:spMk id="34" creationId="{F8EFA708-F9C2-4F9F-8A52-D1F3CB84EC6C}"/>
          </ac:spMkLst>
        </pc:spChg>
        <pc:cxnChg chg="del mod">
          <ac:chgData name="Jian" userId="dc9c5ffe-2e2f-4ce4-a6ad-08764b325b15" providerId="ADAL" clId="{06D17A85-4932-4B4E-A0DD-969A2A4EFE39}" dt="2020-05-14T03:54:32.333" v="42307" actId="478"/>
          <ac:cxnSpMkLst>
            <pc:docMk/>
            <pc:sldMk cId="650128279" sldId="258"/>
            <ac:cxnSpMk id="10" creationId="{6823DB7B-5485-684B-BDF9-9D5DEA05F6ED}"/>
          </ac:cxnSpMkLst>
        </pc:cxnChg>
        <pc:cxnChg chg="del mod">
          <ac:chgData name="Jian" userId="dc9c5ffe-2e2f-4ce4-a6ad-08764b325b15" providerId="ADAL" clId="{06D17A85-4932-4B4E-A0DD-969A2A4EFE39}" dt="2020-05-14T03:54:31.492" v="42306" actId="478"/>
          <ac:cxnSpMkLst>
            <pc:docMk/>
            <pc:sldMk cId="650128279" sldId="258"/>
            <ac:cxnSpMk id="28" creationId="{BD5A640B-229A-3B4D-A93B-59A05896B7ED}"/>
          </ac:cxnSpMkLst>
        </pc:cxnChg>
      </pc:sldChg>
      <pc:sldChg chg="modSp new mod modNotesTx">
        <pc:chgData name="Jian" userId="dc9c5ffe-2e2f-4ce4-a6ad-08764b325b15" providerId="ADAL" clId="{06D17A85-4932-4B4E-A0DD-969A2A4EFE39}" dt="2020-05-15T02:31:20.063" v="58088" actId="20577"/>
        <pc:sldMkLst>
          <pc:docMk/>
          <pc:sldMk cId="2199179322" sldId="259"/>
        </pc:sldMkLst>
        <pc:spChg chg="mod">
          <ac:chgData name="Jian" userId="dc9c5ffe-2e2f-4ce4-a6ad-08764b325b15" providerId="ADAL" clId="{06D17A85-4932-4B4E-A0DD-969A2A4EFE39}" dt="2020-05-06T23:27:22.724" v="2158" actId="20577"/>
          <ac:spMkLst>
            <pc:docMk/>
            <pc:sldMk cId="2199179322" sldId="259"/>
            <ac:spMk id="2" creationId="{94F7F23B-023C-46BF-9A2A-254627F1C2B2}"/>
          </ac:spMkLst>
        </pc:spChg>
        <pc:spChg chg="mod">
          <ac:chgData name="Jian" userId="dc9c5ffe-2e2f-4ce4-a6ad-08764b325b15" providerId="ADAL" clId="{06D17A85-4932-4B4E-A0DD-969A2A4EFE39}" dt="2020-05-14T07:10:49.704" v="46896" actId="20577"/>
          <ac:spMkLst>
            <pc:docMk/>
            <pc:sldMk cId="2199179322" sldId="259"/>
            <ac:spMk id="3" creationId="{44B42E2E-923B-4AAD-947D-B3947D771554}"/>
          </ac:spMkLst>
        </pc:spChg>
      </pc:sldChg>
      <pc:sldChg chg="addSp delSp modSp new mod delAnim modAnim modNotesTx">
        <pc:chgData name="Jian" userId="dc9c5ffe-2e2f-4ce4-a6ad-08764b325b15" providerId="ADAL" clId="{06D17A85-4932-4B4E-A0DD-969A2A4EFE39}" dt="2020-05-15T01:12:04.574" v="56488" actId="20577"/>
        <pc:sldMkLst>
          <pc:docMk/>
          <pc:sldMk cId="3985901566" sldId="260"/>
        </pc:sldMkLst>
        <pc:spChg chg="mod">
          <ac:chgData name="Jian" userId="dc9c5ffe-2e2f-4ce4-a6ad-08764b325b15" providerId="ADAL" clId="{06D17A85-4932-4B4E-A0DD-969A2A4EFE39}" dt="2020-05-14T22:08:15.256" v="50884" actId="20577"/>
          <ac:spMkLst>
            <pc:docMk/>
            <pc:sldMk cId="3985901566" sldId="260"/>
            <ac:spMk id="2" creationId="{49FF1474-9B6C-4FA7-878C-9D25A2AEE9E7}"/>
          </ac:spMkLst>
        </pc:spChg>
        <pc:spChg chg="mod">
          <ac:chgData name="Jian" userId="dc9c5ffe-2e2f-4ce4-a6ad-08764b325b15" providerId="ADAL" clId="{06D17A85-4932-4B4E-A0DD-969A2A4EFE39}" dt="2020-05-11T07:36:00.203" v="34460" actId="1076"/>
          <ac:spMkLst>
            <pc:docMk/>
            <pc:sldMk cId="3985901566" sldId="260"/>
            <ac:spMk id="3" creationId="{43361953-8C02-454A-B7E7-47CEF6A3B1D1}"/>
          </ac:spMkLst>
        </pc:spChg>
        <pc:spChg chg="del mod topLvl">
          <ac:chgData name="Jian" userId="dc9c5ffe-2e2f-4ce4-a6ad-08764b325b15" providerId="ADAL" clId="{06D17A85-4932-4B4E-A0DD-969A2A4EFE39}" dt="2020-05-07T16:41:15.072" v="8573" actId="21"/>
          <ac:spMkLst>
            <pc:docMk/>
            <pc:sldMk cId="3985901566" sldId="260"/>
            <ac:spMk id="5" creationId="{F1E72B23-32BB-4C69-90D6-37031E795A67}"/>
          </ac:spMkLst>
        </pc:spChg>
        <pc:spChg chg="del mod topLvl">
          <ac:chgData name="Jian" userId="dc9c5ffe-2e2f-4ce4-a6ad-08764b325b15" providerId="ADAL" clId="{06D17A85-4932-4B4E-A0DD-969A2A4EFE39}" dt="2020-05-07T16:41:15.072" v="8573" actId="21"/>
          <ac:spMkLst>
            <pc:docMk/>
            <pc:sldMk cId="3985901566" sldId="260"/>
            <ac:spMk id="6" creationId="{9AD79366-07CB-403B-8A53-779F4CBBA3EA}"/>
          </ac:spMkLst>
        </pc:spChg>
        <pc:spChg chg="del mod topLvl">
          <ac:chgData name="Jian" userId="dc9c5ffe-2e2f-4ce4-a6ad-08764b325b15" providerId="ADAL" clId="{06D17A85-4932-4B4E-A0DD-969A2A4EFE39}" dt="2020-05-07T16:41:15.072" v="8573" actId="21"/>
          <ac:spMkLst>
            <pc:docMk/>
            <pc:sldMk cId="3985901566" sldId="260"/>
            <ac:spMk id="7" creationId="{EC7A20BD-1368-4A60-B34C-5AE56060B6B5}"/>
          </ac:spMkLst>
        </pc:spChg>
        <pc:spChg chg="del mod topLvl">
          <ac:chgData name="Jian" userId="dc9c5ffe-2e2f-4ce4-a6ad-08764b325b15" providerId="ADAL" clId="{06D17A85-4932-4B4E-A0DD-969A2A4EFE39}" dt="2020-05-07T16:41:15.072" v="8573" actId="21"/>
          <ac:spMkLst>
            <pc:docMk/>
            <pc:sldMk cId="3985901566" sldId="260"/>
            <ac:spMk id="8" creationId="{959B5C39-E17A-4924-A031-1799CB9D4933}"/>
          </ac:spMkLst>
        </pc:spChg>
        <pc:spChg chg="del mod topLvl">
          <ac:chgData name="Jian" userId="dc9c5ffe-2e2f-4ce4-a6ad-08764b325b15" providerId="ADAL" clId="{06D17A85-4932-4B4E-A0DD-969A2A4EFE39}" dt="2020-05-07T16:41:15.072" v="8573" actId="21"/>
          <ac:spMkLst>
            <pc:docMk/>
            <pc:sldMk cId="3985901566" sldId="260"/>
            <ac:spMk id="9" creationId="{A02A398C-9A81-4FFE-AD6E-90809649FB50}"/>
          </ac:spMkLst>
        </pc:spChg>
        <pc:spChg chg="del mod topLvl">
          <ac:chgData name="Jian" userId="dc9c5ffe-2e2f-4ce4-a6ad-08764b325b15" providerId="ADAL" clId="{06D17A85-4932-4B4E-A0DD-969A2A4EFE39}" dt="2020-05-07T16:41:15.072" v="8573" actId="21"/>
          <ac:spMkLst>
            <pc:docMk/>
            <pc:sldMk cId="3985901566" sldId="260"/>
            <ac:spMk id="10" creationId="{4E452857-952E-404A-B41A-8ECF5F50538B}"/>
          </ac:spMkLst>
        </pc:spChg>
        <pc:spChg chg="del mod topLvl">
          <ac:chgData name="Jian" userId="dc9c5ffe-2e2f-4ce4-a6ad-08764b325b15" providerId="ADAL" clId="{06D17A85-4932-4B4E-A0DD-969A2A4EFE39}" dt="2020-05-07T16:41:15.072" v="8573" actId="21"/>
          <ac:spMkLst>
            <pc:docMk/>
            <pc:sldMk cId="3985901566" sldId="260"/>
            <ac:spMk id="14" creationId="{2CEDCDEF-BA1E-43A5-81F8-A5EC2B6B9DA2}"/>
          </ac:spMkLst>
        </pc:spChg>
        <pc:spChg chg="add mod">
          <ac:chgData name="Jian" userId="dc9c5ffe-2e2f-4ce4-a6ad-08764b325b15" providerId="ADAL" clId="{06D17A85-4932-4B4E-A0DD-969A2A4EFE39}" dt="2020-05-14T22:07:40.349" v="50870" actId="164"/>
          <ac:spMkLst>
            <pc:docMk/>
            <pc:sldMk cId="3985901566" sldId="260"/>
            <ac:spMk id="17" creationId="{D9F69756-6E0D-4B29-9717-F1E5B0A06419}"/>
          </ac:spMkLst>
        </pc:spChg>
        <pc:spChg chg="del mod topLvl">
          <ac:chgData name="Jian" userId="dc9c5ffe-2e2f-4ce4-a6ad-08764b325b15" providerId="ADAL" clId="{06D17A85-4932-4B4E-A0DD-969A2A4EFE39}" dt="2020-05-07T16:41:15.072" v="8573" actId="21"/>
          <ac:spMkLst>
            <pc:docMk/>
            <pc:sldMk cId="3985901566" sldId="260"/>
            <ac:spMk id="20" creationId="{960604BE-FB90-4B09-AAB6-B1F6073E59A7}"/>
          </ac:spMkLst>
        </pc:spChg>
        <pc:spChg chg="del mod topLvl">
          <ac:chgData name="Jian" userId="dc9c5ffe-2e2f-4ce4-a6ad-08764b325b15" providerId="ADAL" clId="{06D17A85-4932-4B4E-A0DD-969A2A4EFE39}" dt="2020-05-07T16:41:15.072" v="8573" actId="21"/>
          <ac:spMkLst>
            <pc:docMk/>
            <pc:sldMk cId="3985901566" sldId="260"/>
            <ac:spMk id="21" creationId="{519614A2-E26E-45EC-B3E0-DBB0D18855A1}"/>
          </ac:spMkLst>
        </pc:spChg>
        <pc:spChg chg="del mod topLvl">
          <ac:chgData name="Jian" userId="dc9c5ffe-2e2f-4ce4-a6ad-08764b325b15" providerId="ADAL" clId="{06D17A85-4932-4B4E-A0DD-969A2A4EFE39}" dt="2020-05-07T16:41:15.072" v="8573" actId="21"/>
          <ac:spMkLst>
            <pc:docMk/>
            <pc:sldMk cId="3985901566" sldId="260"/>
            <ac:spMk id="22" creationId="{55F2EF39-AC13-4AF1-A288-57F66809E6A0}"/>
          </ac:spMkLst>
        </pc:spChg>
        <pc:spChg chg="del mod topLvl">
          <ac:chgData name="Jian" userId="dc9c5ffe-2e2f-4ce4-a6ad-08764b325b15" providerId="ADAL" clId="{06D17A85-4932-4B4E-A0DD-969A2A4EFE39}" dt="2020-05-07T16:41:15.072" v="8573" actId="21"/>
          <ac:spMkLst>
            <pc:docMk/>
            <pc:sldMk cId="3985901566" sldId="260"/>
            <ac:spMk id="23" creationId="{0C6DD1C6-3C04-48F9-AD18-FC71EF895E51}"/>
          </ac:spMkLst>
        </pc:spChg>
        <pc:spChg chg="del mod topLvl">
          <ac:chgData name="Jian" userId="dc9c5ffe-2e2f-4ce4-a6ad-08764b325b15" providerId="ADAL" clId="{06D17A85-4932-4B4E-A0DD-969A2A4EFE39}" dt="2020-05-07T16:41:15.072" v="8573" actId="21"/>
          <ac:spMkLst>
            <pc:docMk/>
            <pc:sldMk cId="3985901566" sldId="260"/>
            <ac:spMk id="24" creationId="{D546CC55-7175-42CA-9330-C2F0162B80E7}"/>
          </ac:spMkLst>
        </pc:spChg>
        <pc:spChg chg="del mod topLvl">
          <ac:chgData name="Jian" userId="dc9c5ffe-2e2f-4ce4-a6ad-08764b325b15" providerId="ADAL" clId="{06D17A85-4932-4B4E-A0DD-969A2A4EFE39}" dt="2020-05-07T16:41:15.072" v="8573" actId="21"/>
          <ac:spMkLst>
            <pc:docMk/>
            <pc:sldMk cId="3985901566" sldId="260"/>
            <ac:spMk id="31" creationId="{E3FA9F4F-796B-4427-89C7-0EF6374A506A}"/>
          </ac:spMkLst>
        </pc:spChg>
        <pc:spChg chg="del mod topLvl">
          <ac:chgData name="Jian" userId="dc9c5ffe-2e2f-4ce4-a6ad-08764b325b15" providerId="ADAL" clId="{06D17A85-4932-4B4E-A0DD-969A2A4EFE39}" dt="2020-05-07T16:41:15.072" v="8573" actId="21"/>
          <ac:spMkLst>
            <pc:docMk/>
            <pc:sldMk cId="3985901566" sldId="260"/>
            <ac:spMk id="32" creationId="{BFADD32B-89B3-4D98-A327-F6CF9B9E3D6B}"/>
          </ac:spMkLst>
        </pc:spChg>
        <pc:spChg chg="del mod topLvl">
          <ac:chgData name="Jian" userId="dc9c5ffe-2e2f-4ce4-a6ad-08764b325b15" providerId="ADAL" clId="{06D17A85-4932-4B4E-A0DD-969A2A4EFE39}" dt="2020-05-07T16:41:15.072" v="8573" actId="21"/>
          <ac:spMkLst>
            <pc:docMk/>
            <pc:sldMk cId="3985901566" sldId="260"/>
            <ac:spMk id="33" creationId="{EE0BF071-1AF6-4A96-8A2B-3F928488FF80}"/>
          </ac:spMkLst>
        </pc:spChg>
        <pc:spChg chg="del mod topLvl">
          <ac:chgData name="Jian" userId="dc9c5ffe-2e2f-4ce4-a6ad-08764b325b15" providerId="ADAL" clId="{06D17A85-4932-4B4E-A0DD-969A2A4EFE39}" dt="2020-05-07T16:41:15.072" v="8573" actId="21"/>
          <ac:spMkLst>
            <pc:docMk/>
            <pc:sldMk cId="3985901566" sldId="260"/>
            <ac:spMk id="39" creationId="{5794AF31-170C-4C3A-9BE7-83E39DFDBDCD}"/>
          </ac:spMkLst>
        </pc:spChg>
        <pc:spChg chg="del mod topLvl">
          <ac:chgData name="Jian" userId="dc9c5ffe-2e2f-4ce4-a6ad-08764b325b15" providerId="ADAL" clId="{06D17A85-4932-4B4E-A0DD-969A2A4EFE39}" dt="2020-05-07T16:41:15.072" v="8573" actId="21"/>
          <ac:spMkLst>
            <pc:docMk/>
            <pc:sldMk cId="3985901566" sldId="260"/>
            <ac:spMk id="40" creationId="{520859D9-ECE5-4D04-8D8D-05AA98ACEDB7}"/>
          </ac:spMkLst>
        </pc:spChg>
        <pc:spChg chg="del mod topLvl">
          <ac:chgData name="Jian" userId="dc9c5ffe-2e2f-4ce4-a6ad-08764b325b15" providerId="ADAL" clId="{06D17A85-4932-4B4E-A0DD-969A2A4EFE39}" dt="2020-05-07T16:41:15.072" v="8573" actId="21"/>
          <ac:spMkLst>
            <pc:docMk/>
            <pc:sldMk cId="3985901566" sldId="260"/>
            <ac:spMk id="41" creationId="{AF9279BF-2778-49D4-8049-3D97EAF4EE6B}"/>
          </ac:spMkLst>
        </pc:spChg>
        <pc:spChg chg="del mod topLvl">
          <ac:chgData name="Jian" userId="dc9c5ffe-2e2f-4ce4-a6ad-08764b325b15" providerId="ADAL" clId="{06D17A85-4932-4B4E-A0DD-969A2A4EFE39}" dt="2020-05-07T16:41:15.072" v="8573" actId="21"/>
          <ac:spMkLst>
            <pc:docMk/>
            <pc:sldMk cId="3985901566" sldId="260"/>
            <ac:spMk id="47" creationId="{97FCA84F-9456-46B2-9C38-2C0BFE62B845}"/>
          </ac:spMkLst>
        </pc:spChg>
        <pc:spChg chg="del mod topLvl">
          <ac:chgData name="Jian" userId="dc9c5ffe-2e2f-4ce4-a6ad-08764b325b15" providerId="ADAL" clId="{06D17A85-4932-4B4E-A0DD-969A2A4EFE39}" dt="2020-05-07T16:41:15.072" v="8573" actId="21"/>
          <ac:spMkLst>
            <pc:docMk/>
            <pc:sldMk cId="3985901566" sldId="260"/>
            <ac:spMk id="48" creationId="{4DBD1C5F-56DD-41C5-A249-DFC692E1DDBE}"/>
          </ac:spMkLst>
        </pc:spChg>
        <pc:spChg chg="del mod topLvl">
          <ac:chgData name="Jian" userId="dc9c5ffe-2e2f-4ce4-a6ad-08764b325b15" providerId="ADAL" clId="{06D17A85-4932-4B4E-A0DD-969A2A4EFE39}" dt="2020-05-07T16:41:15.072" v="8573" actId="21"/>
          <ac:spMkLst>
            <pc:docMk/>
            <pc:sldMk cId="3985901566" sldId="260"/>
            <ac:spMk id="49" creationId="{0FFC61D9-0D5F-40AE-BBCE-F7DEC297923B}"/>
          </ac:spMkLst>
        </pc:spChg>
        <pc:spChg chg="del mod topLvl">
          <ac:chgData name="Jian" userId="dc9c5ffe-2e2f-4ce4-a6ad-08764b325b15" providerId="ADAL" clId="{06D17A85-4932-4B4E-A0DD-969A2A4EFE39}" dt="2020-05-07T16:41:15.072" v="8573" actId="21"/>
          <ac:spMkLst>
            <pc:docMk/>
            <pc:sldMk cId="3985901566" sldId="260"/>
            <ac:spMk id="55" creationId="{51FA9884-9462-4169-A328-A1BA88EA826B}"/>
          </ac:spMkLst>
        </pc:spChg>
        <pc:spChg chg="del mod topLvl">
          <ac:chgData name="Jian" userId="dc9c5ffe-2e2f-4ce4-a6ad-08764b325b15" providerId="ADAL" clId="{06D17A85-4932-4B4E-A0DD-969A2A4EFE39}" dt="2020-05-07T16:41:15.072" v="8573" actId="21"/>
          <ac:spMkLst>
            <pc:docMk/>
            <pc:sldMk cId="3985901566" sldId="260"/>
            <ac:spMk id="56" creationId="{1033FDCD-DADC-4198-A1E6-4B738114D993}"/>
          </ac:spMkLst>
        </pc:spChg>
        <pc:spChg chg="del mod topLvl">
          <ac:chgData name="Jian" userId="dc9c5ffe-2e2f-4ce4-a6ad-08764b325b15" providerId="ADAL" clId="{06D17A85-4932-4B4E-A0DD-969A2A4EFE39}" dt="2020-05-07T16:41:15.072" v="8573" actId="21"/>
          <ac:spMkLst>
            <pc:docMk/>
            <pc:sldMk cId="3985901566" sldId="260"/>
            <ac:spMk id="61" creationId="{0690E4B0-70B9-476A-A528-18289711E17D}"/>
          </ac:spMkLst>
        </pc:spChg>
        <pc:spChg chg="del mod topLvl">
          <ac:chgData name="Jian" userId="dc9c5ffe-2e2f-4ce4-a6ad-08764b325b15" providerId="ADAL" clId="{06D17A85-4932-4B4E-A0DD-969A2A4EFE39}" dt="2020-05-07T16:41:15.072" v="8573" actId="21"/>
          <ac:spMkLst>
            <pc:docMk/>
            <pc:sldMk cId="3985901566" sldId="260"/>
            <ac:spMk id="62" creationId="{60A3EA25-3B8D-47D1-90D0-FB0AE3FE6CA9}"/>
          </ac:spMkLst>
        </pc:spChg>
        <pc:spChg chg="del mod topLvl">
          <ac:chgData name="Jian" userId="dc9c5ffe-2e2f-4ce4-a6ad-08764b325b15" providerId="ADAL" clId="{06D17A85-4932-4B4E-A0DD-969A2A4EFE39}" dt="2020-05-07T16:41:15.072" v="8573" actId="21"/>
          <ac:spMkLst>
            <pc:docMk/>
            <pc:sldMk cId="3985901566" sldId="260"/>
            <ac:spMk id="66" creationId="{B82A562E-DC9F-4934-A331-33DC967109B8}"/>
          </ac:spMkLst>
        </pc:spChg>
        <pc:spChg chg="del mod">
          <ac:chgData name="Jian" userId="dc9c5ffe-2e2f-4ce4-a6ad-08764b325b15" providerId="ADAL" clId="{06D17A85-4932-4B4E-A0DD-969A2A4EFE39}" dt="2020-05-07T16:21:29.447" v="8203" actId="478"/>
          <ac:spMkLst>
            <pc:docMk/>
            <pc:sldMk cId="3985901566" sldId="260"/>
            <ac:spMk id="67" creationId="{9628B200-F455-4F9A-AA01-CC40AB886144}"/>
          </ac:spMkLst>
        </pc:spChg>
        <pc:spChg chg="del mod">
          <ac:chgData name="Jian" userId="dc9c5ffe-2e2f-4ce4-a6ad-08764b325b15" providerId="ADAL" clId="{06D17A85-4932-4B4E-A0DD-969A2A4EFE39}" dt="2020-05-07T16:20:57.038" v="8143" actId="478"/>
          <ac:spMkLst>
            <pc:docMk/>
            <pc:sldMk cId="3985901566" sldId="260"/>
            <ac:spMk id="69" creationId="{9842130B-DF0A-4136-B81A-7216B4DCA932}"/>
          </ac:spMkLst>
        </pc:spChg>
        <pc:spChg chg="del mod topLvl">
          <ac:chgData name="Jian" userId="dc9c5ffe-2e2f-4ce4-a6ad-08764b325b15" providerId="ADAL" clId="{06D17A85-4932-4B4E-A0DD-969A2A4EFE39}" dt="2020-05-07T16:41:15.072" v="8573" actId="21"/>
          <ac:spMkLst>
            <pc:docMk/>
            <pc:sldMk cId="3985901566" sldId="260"/>
            <ac:spMk id="70" creationId="{8C084501-404D-49A4-BD0C-E92D2E1F93A2}"/>
          </ac:spMkLst>
        </pc:spChg>
        <pc:spChg chg="del mod">
          <ac:chgData name="Jian" userId="dc9c5ffe-2e2f-4ce4-a6ad-08764b325b15" providerId="ADAL" clId="{06D17A85-4932-4B4E-A0DD-969A2A4EFE39}" dt="2020-05-07T16:21:36.456" v="8206" actId="478"/>
          <ac:spMkLst>
            <pc:docMk/>
            <pc:sldMk cId="3985901566" sldId="260"/>
            <ac:spMk id="71" creationId="{0846EFAF-A7FA-440C-95FE-B298E436D9D0}"/>
          </ac:spMkLst>
        </pc:spChg>
        <pc:spChg chg="del mod">
          <ac:chgData name="Jian" userId="dc9c5ffe-2e2f-4ce4-a6ad-08764b325b15" providerId="ADAL" clId="{06D17A85-4932-4B4E-A0DD-969A2A4EFE39}" dt="2020-05-07T16:21:31.648" v="8204" actId="478"/>
          <ac:spMkLst>
            <pc:docMk/>
            <pc:sldMk cId="3985901566" sldId="260"/>
            <ac:spMk id="72" creationId="{F85C42C1-974F-4C5E-9603-4607AF454512}"/>
          </ac:spMkLst>
        </pc:spChg>
        <pc:spChg chg="del mod">
          <ac:chgData name="Jian" userId="dc9c5ffe-2e2f-4ce4-a6ad-08764b325b15" providerId="ADAL" clId="{06D17A85-4932-4B4E-A0DD-969A2A4EFE39}" dt="2020-05-07T16:21:40.226" v="8207" actId="478"/>
          <ac:spMkLst>
            <pc:docMk/>
            <pc:sldMk cId="3985901566" sldId="260"/>
            <ac:spMk id="73" creationId="{0F5A8025-D9F5-4AB4-B410-93C64347DCFC}"/>
          </ac:spMkLst>
        </pc:spChg>
        <pc:spChg chg="add mod topLvl">
          <ac:chgData name="Jian" userId="dc9c5ffe-2e2f-4ce4-a6ad-08764b325b15" providerId="ADAL" clId="{06D17A85-4932-4B4E-A0DD-969A2A4EFE39}" dt="2020-05-13T17:57:51.957" v="39439" actId="1076"/>
          <ac:spMkLst>
            <pc:docMk/>
            <pc:sldMk cId="3985901566" sldId="260"/>
            <ac:spMk id="81" creationId="{6D5D138E-21F7-4C7E-8C3A-CDE3C7E8BAB1}"/>
          </ac:spMkLst>
        </pc:spChg>
        <pc:spChg chg="add del mod">
          <ac:chgData name="Jian" userId="dc9c5ffe-2e2f-4ce4-a6ad-08764b325b15" providerId="ADAL" clId="{06D17A85-4932-4B4E-A0DD-969A2A4EFE39}" dt="2020-05-14T04:15:32.107" v="43312"/>
          <ac:spMkLst>
            <pc:docMk/>
            <pc:sldMk cId="3985901566" sldId="260"/>
            <ac:spMk id="82" creationId="{18EC4E84-B1D4-4FA2-BD27-79B9D7893F28}"/>
          </ac:spMkLst>
        </pc:spChg>
        <pc:spChg chg="add del mod">
          <ac:chgData name="Jian" userId="dc9c5ffe-2e2f-4ce4-a6ad-08764b325b15" providerId="ADAL" clId="{06D17A85-4932-4B4E-A0DD-969A2A4EFE39}" dt="2020-05-07T16:10:26.583" v="7881" actId="478"/>
          <ac:spMkLst>
            <pc:docMk/>
            <pc:sldMk cId="3985901566" sldId="260"/>
            <ac:spMk id="82" creationId="{44734B8F-167C-4A4B-B243-B234705E9CDE}"/>
          </ac:spMkLst>
        </pc:spChg>
        <pc:spChg chg="add del mod">
          <ac:chgData name="Jian" userId="dc9c5ffe-2e2f-4ce4-a6ad-08764b325b15" providerId="ADAL" clId="{06D17A85-4932-4B4E-A0DD-969A2A4EFE39}" dt="2020-05-14T04:15:32.107" v="43312"/>
          <ac:spMkLst>
            <pc:docMk/>
            <pc:sldMk cId="3985901566" sldId="260"/>
            <ac:spMk id="83" creationId="{194345E9-536E-4E64-B195-828545A2AF9A}"/>
          </ac:spMkLst>
        </pc:spChg>
        <pc:spChg chg="add del mod">
          <ac:chgData name="Jian" userId="dc9c5ffe-2e2f-4ce4-a6ad-08764b325b15" providerId="ADAL" clId="{06D17A85-4932-4B4E-A0DD-969A2A4EFE39}" dt="2020-05-07T16:10:31.831" v="7883" actId="478"/>
          <ac:spMkLst>
            <pc:docMk/>
            <pc:sldMk cId="3985901566" sldId="260"/>
            <ac:spMk id="83" creationId="{B3010E78-7E55-42BB-9AD0-41B0E8C883F0}"/>
          </ac:spMkLst>
        </pc:spChg>
        <pc:spChg chg="add mod topLvl">
          <ac:chgData name="Jian" userId="dc9c5ffe-2e2f-4ce4-a6ad-08764b325b15" providerId="ADAL" clId="{06D17A85-4932-4B4E-A0DD-969A2A4EFE39}" dt="2020-05-13T17:57:51.957" v="39439" actId="1076"/>
          <ac:spMkLst>
            <pc:docMk/>
            <pc:sldMk cId="3985901566" sldId="260"/>
            <ac:spMk id="84" creationId="{CF2C9BC6-000C-401D-AF20-96122CC9E516}"/>
          </ac:spMkLst>
        </pc:spChg>
        <pc:spChg chg="add del mod">
          <ac:chgData name="Jian" userId="dc9c5ffe-2e2f-4ce4-a6ad-08764b325b15" providerId="ADAL" clId="{06D17A85-4932-4B4E-A0DD-969A2A4EFE39}" dt="2020-05-09T19:56:22.311" v="20442" actId="478"/>
          <ac:spMkLst>
            <pc:docMk/>
            <pc:sldMk cId="3985901566" sldId="260"/>
            <ac:spMk id="88" creationId="{619A8B6A-2D7F-4713-9A42-62379177FDE1}"/>
          </ac:spMkLst>
        </pc:spChg>
        <pc:spChg chg="add del mod">
          <ac:chgData name="Jian" userId="dc9c5ffe-2e2f-4ce4-a6ad-08764b325b15" providerId="ADAL" clId="{06D17A85-4932-4B4E-A0DD-969A2A4EFE39}" dt="2020-05-11T00:55:26.315" v="30626" actId="478"/>
          <ac:spMkLst>
            <pc:docMk/>
            <pc:sldMk cId="3985901566" sldId="260"/>
            <ac:spMk id="88" creationId="{7D425276-ED8E-4C7B-AD1A-556D5BD1ECCC}"/>
          </ac:spMkLst>
        </pc:spChg>
        <pc:spChg chg="add mod topLvl">
          <ac:chgData name="Jian" userId="dc9c5ffe-2e2f-4ce4-a6ad-08764b325b15" providerId="ADAL" clId="{06D17A85-4932-4B4E-A0DD-969A2A4EFE39}" dt="2020-05-13T17:57:51.957" v="39439" actId="1076"/>
          <ac:spMkLst>
            <pc:docMk/>
            <pc:sldMk cId="3985901566" sldId="260"/>
            <ac:spMk id="89" creationId="{357E1F1C-CE70-4F83-B306-3135BC1034C2}"/>
          </ac:spMkLst>
        </pc:spChg>
        <pc:spChg chg="add mod topLvl">
          <ac:chgData name="Jian" userId="dc9c5ffe-2e2f-4ce4-a6ad-08764b325b15" providerId="ADAL" clId="{06D17A85-4932-4B4E-A0DD-969A2A4EFE39}" dt="2020-05-13T17:57:51.957" v="39439" actId="1076"/>
          <ac:spMkLst>
            <pc:docMk/>
            <pc:sldMk cId="3985901566" sldId="260"/>
            <ac:spMk id="90" creationId="{6007E763-54B6-491E-A766-0DA1ACA6DF48}"/>
          </ac:spMkLst>
        </pc:spChg>
        <pc:spChg chg="add del mod">
          <ac:chgData name="Jian" userId="dc9c5ffe-2e2f-4ce4-a6ad-08764b325b15" providerId="ADAL" clId="{06D17A85-4932-4B4E-A0DD-969A2A4EFE39}" dt="2020-05-11T00:55:23.766" v="30624" actId="478"/>
          <ac:spMkLst>
            <pc:docMk/>
            <pc:sldMk cId="3985901566" sldId="260"/>
            <ac:spMk id="92" creationId="{77397E11-53C0-43D6-B5D7-81DE0D3C4D5E}"/>
          </ac:spMkLst>
        </pc:spChg>
        <pc:spChg chg="mod topLvl">
          <ac:chgData name="Jian" userId="dc9c5ffe-2e2f-4ce4-a6ad-08764b325b15" providerId="ADAL" clId="{06D17A85-4932-4B4E-A0DD-969A2A4EFE39}" dt="2020-05-14T22:05:10.832" v="50833" actId="1076"/>
          <ac:spMkLst>
            <pc:docMk/>
            <pc:sldMk cId="3985901566" sldId="260"/>
            <ac:spMk id="92" creationId="{DE77DC57-1115-4EA5-96A4-00CD3F039085}"/>
          </ac:spMkLst>
        </pc:spChg>
        <pc:spChg chg="mod topLvl">
          <ac:chgData name="Jian" userId="dc9c5ffe-2e2f-4ce4-a6ad-08764b325b15" providerId="ADAL" clId="{06D17A85-4932-4B4E-A0DD-969A2A4EFE39}" dt="2020-05-14T22:03:32.527" v="50819" actId="165"/>
          <ac:spMkLst>
            <pc:docMk/>
            <pc:sldMk cId="3985901566" sldId="260"/>
            <ac:spMk id="93" creationId="{37C24AD1-D6AB-4D1C-9FEA-71EDBDB98E03}"/>
          </ac:spMkLst>
        </pc:spChg>
        <pc:spChg chg="add del mod">
          <ac:chgData name="Jian" userId="dc9c5ffe-2e2f-4ce4-a6ad-08764b325b15" providerId="ADAL" clId="{06D17A85-4932-4B4E-A0DD-969A2A4EFE39}" dt="2020-05-11T00:55:21.915" v="30622" actId="478"/>
          <ac:spMkLst>
            <pc:docMk/>
            <pc:sldMk cId="3985901566" sldId="260"/>
            <ac:spMk id="93" creationId="{FEF7C3E4-5B09-49AF-BF67-553D2AE2ACE7}"/>
          </ac:spMkLst>
        </pc:spChg>
        <pc:spChg chg="mod topLvl">
          <ac:chgData name="Jian" userId="dc9c5ffe-2e2f-4ce4-a6ad-08764b325b15" providerId="ADAL" clId="{06D17A85-4932-4B4E-A0DD-969A2A4EFE39}" dt="2020-05-14T22:03:50.571" v="50821" actId="692"/>
          <ac:spMkLst>
            <pc:docMk/>
            <pc:sldMk cId="3985901566" sldId="260"/>
            <ac:spMk id="95" creationId="{04D477E4-9ECA-472C-BB1F-55EB748E6451}"/>
          </ac:spMkLst>
        </pc:spChg>
        <pc:spChg chg="mod">
          <ac:chgData name="Jian" userId="dc9c5ffe-2e2f-4ce4-a6ad-08764b325b15" providerId="ADAL" clId="{06D17A85-4932-4B4E-A0DD-969A2A4EFE39}" dt="2020-05-14T04:15:31.284" v="43311"/>
          <ac:spMkLst>
            <pc:docMk/>
            <pc:sldMk cId="3985901566" sldId="260"/>
            <ac:spMk id="95" creationId="{50C5F5BD-5E56-47E3-AB90-5BFB2D91284D}"/>
          </ac:spMkLst>
        </pc:spChg>
        <pc:spChg chg="add del mod">
          <ac:chgData name="Jian" userId="dc9c5ffe-2e2f-4ce4-a6ad-08764b325b15" providerId="ADAL" clId="{06D17A85-4932-4B4E-A0DD-969A2A4EFE39}" dt="2020-05-11T00:55:28.536" v="30627" actId="478"/>
          <ac:spMkLst>
            <pc:docMk/>
            <pc:sldMk cId="3985901566" sldId="260"/>
            <ac:spMk id="95" creationId="{CA0F3E9D-FD28-4901-90DC-E18519B156FE}"/>
          </ac:spMkLst>
        </pc:spChg>
        <pc:spChg chg="mod">
          <ac:chgData name="Jian" userId="dc9c5ffe-2e2f-4ce4-a6ad-08764b325b15" providerId="ADAL" clId="{06D17A85-4932-4B4E-A0DD-969A2A4EFE39}" dt="2020-05-14T04:15:31.284" v="43311"/>
          <ac:spMkLst>
            <pc:docMk/>
            <pc:sldMk cId="3985901566" sldId="260"/>
            <ac:spMk id="96" creationId="{4A59F30C-2017-412A-823F-109C7162214C}"/>
          </ac:spMkLst>
        </pc:spChg>
        <pc:spChg chg="mod topLvl">
          <ac:chgData name="Jian" userId="dc9c5ffe-2e2f-4ce4-a6ad-08764b325b15" providerId="ADAL" clId="{06D17A85-4932-4B4E-A0DD-969A2A4EFE39}" dt="2020-05-14T22:03:50.571" v="50821" actId="692"/>
          <ac:spMkLst>
            <pc:docMk/>
            <pc:sldMk cId="3985901566" sldId="260"/>
            <ac:spMk id="96" creationId="{D8DB6B3F-22A8-4119-97C5-3CF49236968E}"/>
          </ac:spMkLst>
        </pc:spChg>
        <pc:spChg chg="add mod topLvl">
          <ac:chgData name="Jian" userId="dc9c5ffe-2e2f-4ce4-a6ad-08764b325b15" providerId="ADAL" clId="{06D17A85-4932-4B4E-A0DD-969A2A4EFE39}" dt="2020-05-13T17:57:51.957" v="39439" actId="1076"/>
          <ac:spMkLst>
            <pc:docMk/>
            <pc:sldMk cId="3985901566" sldId="260"/>
            <ac:spMk id="97" creationId="{E0F48506-7F88-44F5-AE60-A54D72533C4E}"/>
          </ac:spMkLst>
        </pc:spChg>
        <pc:spChg chg="mod">
          <ac:chgData name="Jian" userId="dc9c5ffe-2e2f-4ce4-a6ad-08764b325b15" providerId="ADAL" clId="{06D17A85-4932-4B4E-A0DD-969A2A4EFE39}" dt="2020-05-14T04:15:31.284" v="43311"/>
          <ac:spMkLst>
            <pc:docMk/>
            <pc:sldMk cId="3985901566" sldId="260"/>
            <ac:spMk id="99" creationId="{82390937-A5D3-4693-AD05-1D5C019E201E}"/>
          </ac:spMkLst>
        </pc:spChg>
        <pc:spChg chg="mod topLvl">
          <ac:chgData name="Jian" userId="dc9c5ffe-2e2f-4ce4-a6ad-08764b325b15" providerId="ADAL" clId="{06D17A85-4932-4B4E-A0DD-969A2A4EFE39}" dt="2020-05-14T22:03:50.571" v="50821" actId="692"/>
          <ac:spMkLst>
            <pc:docMk/>
            <pc:sldMk cId="3985901566" sldId="260"/>
            <ac:spMk id="99" creationId="{FFBA1452-8764-443E-A47B-86520553EFA6}"/>
          </ac:spMkLst>
        </pc:spChg>
        <pc:spChg chg="mod topLvl">
          <ac:chgData name="Jian" userId="dc9c5ffe-2e2f-4ce4-a6ad-08764b325b15" providerId="ADAL" clId="{06D17A85-4932-4B4E-A0DD-969A2A4EFE39}" dt="2020-05-14T22:03:50.571" v="50821" actId="692"/>
          <ac:spMkLst>
            <pc:docMk/>
            <pc:sldMk cId="3985901566" sldId="260"/>
            <ac:spMk id="100" creationId="{53B67013-CB05-4D27-A351-E5FECE7DCA2A}"/>
          </ac:spMkLst>
        </pc:spChg>
        <pc:spChg chg="add mod topLvl">
          <ac:chgData name="Jian" userId="dc9c5ffe-2e2f-4ce4-a6ad-08764b325b15" providerId="ADAL" clId="{06D17A85-4932-4B4E-A0DD-969A2A4EFE39}" dt="2020-05-13T17:57:51.957" v="39439" actId="1076"/>
          <ac:spMkLst>
            <pc:docMk/>
            <pc:sldMk cId="3985901566" sldId="260"/>
            <ac:spMk id="101" creationId="{765EDA30-F3E0-4578-B216-8524768363DA}"/>
          </ac:spMkLst>
        </pc:spChg>
        <pc:spChg chg="mod">
          <ac:chgData name="Jian" userId="dc9c5ffe-2e2f-4ce4-a6ad-08764b325b15" providerId="ADAL" clId="{06D17A85-4932-4B4E-A0DD-969A2A4EFE39}" dt="2020-05-14T04:15:31.284" v="43311"/>
          <ac:spMkLst>
            <pc:docMk/>
            <pc:sldMk cId="3985901566" sldId="260"/>
            <ac:spMk id="103" creationId="{7BD129AB-CE0E-411C-8A38-304D116EF1D1}"/>
          </ac:spMkLst>
        </pc:spChg>
        <pc:spChg chg="mod topLvl">
          <ac:chgData name="Jian" userId="dc9c5ffe-2e2f-4ce4-a6ad-08764b325b15" providerId="ADAL" clId="{06D17A85-4932-4B4E-A0DD-969A2A4EFE39}" dt="2020-05-14T22:03:50.571" v="50821" actId="692"/>
          <ac:spMkLst>
            <pc:docMk/>
            <pc:sldMk cId="3985901566" sldId="260"/>
            <ac:spMk id="103" creationId="{D4ACBC1C-A8B3-4686-9793-79FCDAF61973}"/>
          </ac:spMkLst>
        </pc:spChg>
        <pc:spChg chg="add del mod">
          <ac:chgData name="Jian" userId="dc9c5ffe-2e2f-4ce4-a6ad-08764b325b15" providerId="ADAL" clId="{06D17A85-4932-4B4E-A0DD-969A2A4EFE39}" dt="2020-05-11T00:54:11.813" v="30607" actId="478"/>
          <ac:spMkLst>
            <pc:docMk/>
            <pc:sldMk cId="3985901566" sldId="260"/>
            <ac:spMk id="103" creationId="{F50D9B49-58A7-421E-98D3-4E2853303341}"/>
          </ac:spMkLst>
        </pc:spChg>
        <pc:spChg chg="add del mod">
          <ac:chgData name="Jian" userId="dc9c5ffe-2e2f-4ce4-a6ad-08764b325b15" providerId="ADAL" clId="{06D17A85-4932-4B4E-A0DD-969A2A4EFE39}" dt="2020-05-09T19:59:50.701" v="20611"/>
          <ac:spMkLst>
            <pc:docMk/>
            <pc:sldMk cId="3985901566" sldId="260"/>
            <ac:spMk id="104" creationId="{268BC2EA-8D9F-4933-94E4-C83A6B1A3141}"/>
          </ac:spMkLst>
        </pc:spChg>
        <pc:spChg chg="add del mod">
          <ac:chgData name="Jian" userId="dc9c5ffe-2e2f-4ce4-a6ad-08764b325b15" providerId="ADAL" clId="{06D17A85-4932-4B4E-A0DD-969A2A4EFE39}" dt="2020-05-10T00:47:41.340" v="23200" actId="21"/>
          <ac:spMkLst>
            <pc:docMk/>
            <pc:sldMk cId="3985901566" sldId="260"/>
            <ac:spMk id="105" creationId="{2EE31B0B-319A-4343-9E46-C01C8EF9C045}"/>
          </ac:spMkLst>
        </pc:spChg>
        <pc:spChg chg="add del">
          <ac:chgData name="Jian" userId="dc9c5ffe-2e2f-4ce4-a6ad-08764b325b15" providerId="ADAL" clId="{06D17A85-4932-4B4E-A0DD-969A2A4EFE39}" dt="2020-05-07T16:23:56.019" v="8209" actId="478"/>
          <ac:spMkLst>
            <pc:docMk/>
            <pc:sldMk cId="3985901566" sldId="260"/>
            <ac:spMk id="105" creationId="{764A04DF-7BB7-4155-9B9A-4F005D1706D5}"/>
          </ac:spMkLst>
        </pc:spChg>
        <pc:spChg chg="add del mod">
          <ac:chgData name="Jian" userId="dc9c5ffe-2e2f-4ce4-a6ad-08764b325b15" providerId="ADAL" clId="{06D17A85-4932-4B4E-A0DD-969A2A4EFE39}" dt="2020-05-07T16:26:09.454" v="8229" actId="478"/>
          <ac:spMkLst>
            <pc:docMk/>
            <pc:sldMk cId="3985901566" sldId="260"/>
            <ac:spMk id="106" creationId="{C5418DE0-6B13-4DE5-BE7E-4431102D2858}"/>
          </ac:spMkLst>
        </pc:spChg>
        <pc:spChg chg="add del">
          <ac:chgData name="Jian" userId="dc9c5ffe-2e2f-4ce4-a6ad-08764b325b15" providerId="ADAL" clId="{06D17A85-4932-4B4E-A0DD-969A2A4EFE39}" dt="2020-05-07T16:26:29.416" v="8231" actId="478"/>
          <ac:spMkLst>
            <pc:docMk/>
            <pc:sldMk cId="3985901566" sldId="260"/>
            <ac:spMk id="107" creationId="{21957C95-26DA-4C81-A1A9-EFE955F60604}"/>
          </ac:spMkLst>
        </pc:spChg>
        <pc:spChg chg="mod">
          <ac:chgData name="Jian" userId="dc9c5ffe-2e2f-4ce4-a6ad-08764b325b15" providerId="ADAL" clId="{06D17A85-4932-4B4E-A0DD-969A2A4EFE39}" dt="2020-05-14T04:15:31.284" v="43311"/>
          <ac:spMkLst>
            <pc:docMk/>
            <pc:sldMk cId="3985901566" sldId="260"/>
            <ac:spMk id="107" creationId="{38CE8DED-49C0-4420-A5D1-8BE6E1F7BB7C}"/>
          </ac:spMkLst>
        </pc:spChg>
        <pc:spChg chg="mod">
          <ac:chgData name="Jian" userId="dc9c5ffe-2e2f-4ce4-a6ad-08764b325b15" providerId="ADAL" clId="{06D17A85-4932-4B4E-A0DD-969A2A4EFE39}" dt="2020-05-14T04:15:31.284" v="43311"/>
          <ac:spMkLst>
            <pc:docMk/>
            <pc:sldMk cId="3985901566" sldId="260"/>
            <ac:spMk id="108" creationId="{03BB6C87-0E7A-48DB-8EA2-8C4857656921}"/>
          </ac:spMkLst>
        </pc:spChg>
        <pc:spChg chg="add del">
          <ac:chgData name="Jian" userId="dc9c5ffe-2e2f-4ce4-a6ad-08764b325b15" providerId="ADAL" clId="{06D17A85-4932-4B4E-A0DD-969A2A4EFE39}" dt="2020-05-07T16:27:02.755" v="8233" actId="478"/>
          <ac:spMkLst>
            <pc:docMk/>
            <pc:sldMk cId="3985901566" sldId="260"/>
            <ac:spMk id="108" creationId="{CC6E04CE-F122-4F67-8851-7996BF2D2CFE}"/>
          </ac:spMkLst>
        </pc:spChg>
        <pc:spChg chg="mod">
          <ac:chgData name="Jian" userId="dc9c5ffe-2e2f-4ce4-a6ad-08764b325b15" providerId="ADAL" clId="{06D17A85-4932-4B4E-A0DD-969A2A4EFE39}" dt="2020-05-14T04:15:31.284" v="43311"/>
          <ac:spMkLst>
            <pc:docMk/>
            <pc:sldMk cId="3985901566" sldId="260"/>
            <ac:spMk id="109" creationId="{3D12B16A-6AFD-49C7-88CC-6A7BDF238D20}"/>
          </ac:spMkLst>
        </pc:spChg>
        <pc:spChg chg="add del">
          <ac:chgData name="Jian" userId="dc9c5ffe-2e2f-4ce4-a6ad-08764b325b15" providerId="ADAL" clId="{06D17A85-4932-4B4E-A0DD-969A2A4EFE39}" dt="2020-05-07T16:27:25.373" v="8235" actId="478"/>
          <ac:spMkLst>
            <pc:docMk/>
            <pc:sldMk cId="3985901566" sldId="260"/>
            <ac:spMk id="109" creationId="{CDB8B8D8-87E9-4FCF-A8B4-D52985597535}"/>
          </ac:spMkLst>
        </pc:spChg>
        <pc:spChg chg="mod">
          <ac:chgData name="Jian" userId="dc9c5ffe-2e2f-4ce4-a6ad-08764b325b15" providerId="ADAL" clId="{06D17A85-4932-4B4E-A0DD-969A2A4EFE39}" dt="2020-05-14T04:15:31.284" v="43311"/>
          <ac:spMkLst>
            <pc:docMk/>
            <pc:sldMk cId="3985901566" sldId="260"/>
            <ac:spMk id="110" creationId="{1C0A3250-79FE-4884-8552-6005B6635B11}"/>
          </ac:spMkLst>
        </pc:spChg>
        <pc:spChg chg="add del">
          <ac:chgData name="Jian" userId="dc9c5ffe-2e2f-4ce4-a6ad-08764b325b15" providerId="ADAL" clId="{06D17A85-4932-4B4E-A0DD-969A2A4EFE39}" dt="2020-05-07T16:27:46.158" v="8237" actId="478"/>
          <ac:spMkLst>
            <pc:docMk/>
            <pc:sldMk cId="3985901566" sldId="260"/>
            <ac:spMk id="110" creationId="{86EB631E-410D-4172-9A2D-FEB0D9216C69}"/>
          </ac:spMkLst>
        </pc:spChg>
        <pc:spChg chg="add del">
          <ac:chgData name="Jian" userId="dc9c5ffe-2e2f-4ce4-a6ad-08764b325b15" providerId="ADAL" clId="{06D17A85-4932-4B4E-A0DD-969A2A4EFE39}" dt="2020-05-07T16:28:11.646" v="8239" actId="478"/>
          <ac:spMkLst>
            <pc:docMk/>
            <pc:sldMk cId="3985901566" sldId="260"/>
            <ac:spMk id="111" creationId="{5379A4F9-1AC6-4A58-BFC3-D17E0DD04AF8}"/>
          </ac:spMkLst>
        </pc:spChg>
        <pc:spChg chg="mod">
          <ac:chgData name="Jian" userId="dc9c5ffe-2e2f-4ce4-a6ad-08764b325b15" providerId="ADAL" clId="{06D17A85-4932-4B4E-A0DD-969A2A4EFE39}" dt="2020-05-14T04:15:31.284" v="43311"/>
          <ac:spMkLst>
            <pc:docMk/>
            <pc:sldMk cId="3985901566" sldId="260"/>
            <ac:spMk id="111" creationId="{70EC2496-EF96-48BD-8A6E-5A9AA528BE13}"/>
          </ac:spMkLst>
        </pc:spChg>
        <pc:spChg chg="mod topLvl">
          <ac:chgData name="Jian" userId="dc9c5ffe-2e2f-4ce4-a6ad-08764b325b15" providerId="ADAL" clId="{06D17A85-4932-4B4E-A0DD-969A2A4EFE39}" dt="2020-05-14T22:03:50.571" v="50821" actId="692"/>
          <ac:spMkLst>
            <pc:docMk/>
            <pc:sldMk cId="3985901566" sldId="260"/>
            <ac:spMk id="112" creationId="{7DAA3B1A-7E30-460E-9241-7D99A71B778B}"/>
          </ac:spMkLst>
        </pc:spChg>
        <pc:spChg chg="add del mod">
          <ac:chgData name="Jian" userId="dc9c5ffe-2e2f-4ce4-a6ad-08764b325b15" providerId="ADAL" clId="{06D17A85-4932-4B4E-A0DD-969A2A4EFE39}" dt="2020-05-07T16:41:15.072" v="8573" actId="21"/>
          <ac:spMkLst>
            <pc:docMk/>
            <pc:sldMk cId="3985901566" sldId="260"/>
            <ac:spMk id="112" creationId="{C52CD98D-AA09-4E01-99A8-21A2DC7A5366}"/>
          </ac:spMkLst>
        </pc:spChg>
        <pc:spChg chg="mod topLvl">
          <ac:chgData name="Jian" userId="dc9c5ffe-2e2f-4ce4-a6ad-08764b325b15" providerId="ADAL" clId="{06D17A85-4932-4B4E-A0DD-969A2A4EFE39}" dt="2020-05-14T22:03:50.571" v="50821" actId="692"/>
          <ac:spMkLst>
            <pc:docMk/>
            <pc:sldMk cId="3985901566" sldId="260"/>
            <ac:spMk id="113" creationId="{AF3ABF2F-FAC2-403A-A11F-9BCE9A37863E}"/>
          </ac:spMkLst>
        </pc:spChg>
        <pc:spChg chg="mod topLvl">
          <ac:chgData name="Jian" userId="dc9c5ffe-2e2f-4ce4-a6ad-08764b325b15" providerId="ADAL" clId="{06D17A85-4932-4B4E-A0DD-969A2A4EFE39}" dt="2020-05-14T22:03:50.571" v="50821" actId="692"/>
          <ac:spMkLst>
            <pc:docMk/>
            <pc:sldMk cId="3985901566" sldId="260"/>
            <ac:spMk id="114" creationId="{FD422C93-EFE8-48B2-BB94-4DDEC549C318}"/>
          </ac:spMkLst>
        </pc:spChg>
        <pc:spChg chg="add del mod">
          <ac:chgData name="Jian" userId="dc9c5ffe-2e2f-4ce4-a6ad-08764b325b15" providerId="ADAL" clId="{06D17A85-4932-4B4E-A0DD-969A2A4EFE39}" dt="2020-05-12T07:33:11.812" v="36073" actId="478"/>
          <ac:spMkLst>
            <pc:docMk/>
            <pc:sldMk cId="3985901566" sldId="260"/>
            <ac:spMk id="116" creationId="{92F189A3-7CEC-4CC8-9DB7-E7AF31F58039}"/>
          </ac:spMkLst>
        </pc:spChg>
        <pc:spChg chg="add mod">
          <ac:chgData name="Jian" userId="dc9c5ffe-2e2f-4ce4-a6ad-08764b325b15" providerId="ADAL" clId="{06D17A85-4932-4B4E-A0DD-969A2A4EFE39}" dt="2020-05-13T18:59:04.232" v="41014" actId="207"/>
          <ac:spMkLst>
            <pc:docMk/>
            <pc:sldMk cId="3985901566" sldId="260"/>
            <ac:spMk id="117" creationId="{73B1ACD2-BD1D-4CAF-970B-4AF90337CC53}"/>
          </ac:spMkLst>
        </pc:spChg>
        <pc:spChg chg="add mod">
          <ac:chgData name="Jian" userId="dc9c5ffe-2e2f-4ce4-a6ad-08764b325b15" providerId="ADAL" clId="{06D17A85-4932-4B4E-A0DD-969A2A4EFE39}" dt="2020-05-13T18:59:04.232" v="41014" actId="207"/>
          <ac:spMkLst>
            <pc:docMk/>
            <pc:sldMk cId="3985901566" sldId="260"/>
            <ac:spMk id="118" creationId="{8C586B0C-87CF-4E3E-BBF6-45FE1386AD1E}"/>
          </ac:spMkLst>
        </pc:spChg>
        <pc:spChg chg="add mod">
          <ac:chgData name="Jian" userId="dc9c5ffe-2e2f-4ce4-a6ad-08764b325b15" providerId="ADAL" clId="{06D17A85-4932-4B4E-A0DD-969A2A4EFE39}" dt="2020-05-14T21:58:35.649" v="50770" actId="20577"/>
          <ac:spMkLst>
            <pc:docMk/>
            <pc:sldMk cId="3985901566" sldId="260"/>
            <ac:spMk id="119" creationId="{7846FCD9-A6B3-4831-B7D4-3E8501A9C20B}"/>
          </ac:spMkLst>
        </pc:spChg>
        <pc:spChg chg="add mod">
          <ac:chgData name="Jian" userId="dc9c5ffe-2e2f-4ce4-a6ad-08764b325b15" providerId="ADAL" clId="{06D17A85-4932-4B4E-A0DD-969A2A4EFE39}" dt="2020-05-13T18:59:40.091" v="41018" actId="207"/>
          <ac:spMkLst>
            <pc:docMk/>
            <pc:sldMk cId="3985901566" sldId="260"/>
            <ac:spMk id="120" creationId="{005DADE1-0757-46F7-AD3A-7825B7A494C3}"/>
          </ac:spMkLst>
        </pc:spChg>
        <pc:spChg chg="add del mod">
          <ac:chgData name="Jian" userId="dc9c5ffe-2e2f-4ce4-a6ad-08764b325b15" providerId="ADAL" clId="{06D17A85-4932-4B4E-A0DD-969A2A4EFE39}" dt="2020-05-11T07:08:18.094" v="34348" actId="478"/>
          <ac:spMkLst>
            <pc:docMk/>
            <pc:sldMk cId="3985901566" sldId="260"/>
            <ac:spMk id="121" creationId="{41E02568-8E21-405F-866E-F8CFA3754CD0}"/>
          </ac:spMkLst>
        </pc:spChg>
        <pc:spChg chg="add del mod">
          <ac:chgData name="Jian" userId="dc9c5ffe-2e2f-4ce4-a6ad-08764b325b15" providerId="ADAL" clId="{06D17A85-4932-4B4E-A0DD-969A2A4EFE39}" dt="2020-05-11T07:08:20.031" v="34349" actId="478"/>
          <ac:spMkLst>
            <pc:docMk/>
            <pc:sldMk cId="3985901566" sldId="260"/>
            <ac:spMk id="122" creationId="{47787AF9-249C-451F-8EE4-BC455A09EA2E}"/>
          </ac:spMkLst>
        </pc:spChg>
        <pc:spChg chg="mod">
          <ac:chgData name="Jian" userId="dc9c5ffe-2e2f-4ce4-a6ad-08764b325b15" providerId="ADAL" clId="{06D17A85-4932-4B4E-A0DD-969A2A4EFE39}" dt="2020-05-14T04:15:31.284" v="43311"/>
          <ac:spMkLst>
            <pc:docMk/>
            <pc:sldMk cId="3985901566" sldId="260"/>
            <ac:spMk id="124" creationId="{6640F4E9-C53C-4B1A-9215-56B79856DB02}"/>
          </ac:spMkLst>
        </pc:spChg>
        <pc:spChg chg="add mod">
          <ac:chgData name="Jian" userId="dc9c5ffe-2e2f-4ce4-a6ad-08764b325b15" providerId="ADAL" clId="{06D17A85-4932-4B4E-A0DD-969A2A4EFE39}" dt="2020-05-13T18:59:43.518" v="41020" actId="207"/>
          <ac:spMkLst>
            <pc:docMk/>
            <pc:sldMk cId="3985901566" sldId="260"/>
            <ac:spMk id="126" creationId="{22C7EE10-967B-4DD9-AA88-BBFECBDEC36B}"/>
          </ac:spMkLst>
        </pc:spChg>
        <pc:spChg chg="mod">
          <ac:chgData name="Jian" userId="dc9c5ffe-2e2f-4ce4-a6ad-08764b325b15" providerId="ADAL" clId="{06D17A85-4932-4B4E-A0DD-969A2A4EFE39}" dt="2020-05-14T04:15:31.284" v="43311"/>
          <ac:spMkLst>
            <pc:docMk/>
            <pc:sldMk cId="3985901566" sldId="260"/>
            <ac:spMk id="128" creationId="{A0CA7806-F1E8-466B-A7B2-A7D6141B41A6}"/>
          </ac:spMkLst>
        </pc:spChg>
        <pc:spChg chg="add mod">
          <ac:chgData name="Jian" userId="dc9c5ffe-2e2f-4ce4-a6ad-08764b325b15" providerId="ADAL" clId="{06D17A85-4932-4B4E-A0DD-969A2A4EFE39}" dt="2020-05-11T07:57:01.762" v="34490" actId="207"/>
          <ac:spMkLst>
            <pc:docMk/>
            <pc:sldMk cId="3985901566" sldId="260"/>
            <ac:spMk id="131" creationId="{F3B9E9A8-EA5B-421B-9BF4-B2F02A940B74}"/>
          </ac:spMkLst>
        </pc:spChg>
        <pc:spChg chg="add mod">
          <ac:chgData name="Jian" userId="dc9c5ffe-2e2f-4ce4-a6ad-08764b325b15" providerId="ADAL" clId="{06D17A85-4932-4B4E-A0DD-969A2A4EFE39}" dt="2020-05-13T19:00:27.877" v="41022" actId="207"/>
          <ac:spMkLst>
            <pc:docMk/>
            <pc:sldMk cId="3985901566" sldId="260"/>
            <ac:spMk id="132" creationId="{8AB13108-1674-4C70-BA6F-E713EDD27278}"/>
          </ac:spMkLst>
        </pc:spChg>
        <pc:spChg chg="add mod">
          <ac:chgData name="Jian" userId="dc9c5ffe-2e2f-4ce4-a6ad-08764b325b15" providerId="ADAL" clId="{06D17A85-4932-4B4E-A0DD-969A2A4EFE39}" dt="2020-05-13T19:00:27.877" v="41022" actId="207"/>
          <ac:spMkLst>
            <pc:docMk/>
            <pc:sldMk cId="3985901566" sldId="260"/>
            <ac:spMk id="133" creationId="{63C9560C-B641-461A-84C7-FB9ECAAFD06A}"/>
          </ac:spMkLst>
        </pc:spChg>
        <pc:spChg chg="add mod">
          <ac:chgData name="Jian" userId="dc9c5ffe-2e2f-4ce4-a6ad-08764b325b15" providerId="ADAL" clId="{06D17A85-4932-4B4E-A0DD-969A2A4EFE39}" dt="2020-05-13T19:00:27.877" v="41022" actId="207"/>
          <ac:spMkLst>
            <pc:docMk/>
            <pc:sldMk cId="3985901566" sldId="260"/>
            <ac:spMk id="134" creationId="{93C45D5F-36A8-4147-BBAD-1D811BE01F2A}"/>
          </ac:spMkLst>
        </pc:spChg>
        <pc:spChg chg="add mod">
          <ac:chgData name="Jian" userId="dc9c5ffe-2e2f-4ce4-a6ad-08764b325b15" providerId="ADAL" clId="{06D17A85-4932-4B4E-A0DD-969A2A4EFE39}" dt="2020-05-13T19:00:27.877" v="41022" actId="207"/>
          <ac:spMkLst>
            <pc:docMk/>
            <pc:sldMk cId="3985901566" sldId="260"/>
            <ac:spMk id="135" creationId="{DEAEDEDA-3C74-4CA6-A815-FBE58C8DDC7D}"/>
          </ac:spMkLst>
        </pc:spChg>
        <pc:spChg chg="add mod">
          <ac:chgData name="Jian" userId="dc9c5ffe-2e2f-4ce4-a6ad-08764b325b15" providerId="ADAL" clId="{06D17A85-4932-4B4E-A0DD-969A2A4EFE39}" dt="2020-05-11T07:57:01.762" v="34490" actId="207"/>
          <ac:spMkLst>
            <pc:docMk/>
            <pc:sldMk cId="3985901566" sldId="260"/>
            <ac:spMk id="142" creationId="{09A0ED06-29EB-48DD-A52A-369C59871EFD}"/>
          </ac:spMkLst>
        </pc:spChg>
        <pc:spChg chg="add mod">
          <ac:chgData name="Jian" userId="dc9c5ffe-2e2f-4ce4-a6ad-08764b325b15" providerId="ADAL" clId="{06D17A85-4932-4B4E-A0DD-969A2A4EFE39}" dt="2020-05-13T19:00:27.877" v="41022" actId="207"/>
          <ac:spMkLst>
            <pc:docMk/>
            <pc:sldMk cId="3985901566" sldId="260"/>
            <ac:spMk id="143" creationId="{E2100C44-EF97-40DC-A802-8729F4D0A88E}"/>
          </ac:spMkLst>
        </pc:spChg>
        <pc:spChg chg="add mod">
          <ac:chgData name="Jian" userId="dc9c5ffe-2e2f-4ce4-a6ad-08764b325b15" providerId="ADAL" clId="{06D17A85-4932-4B4E-A0DD-969A2A4EFE39}" dt="2020-05-13T19:00:27.877" v="41022" actId="207"/>
          <ac:spMkLst>
            <pc:docMk/>
            <pc:sldMk cId="3985901566" sldId="260"/>
            <ac:spMk id="144" creationId="{87B35113-BC24-49AE-864E-6BD96D37ABDA}"/>
          </ac:spMkLst>
        </pc:spChg>
        <pc:spChg chg="add mod">
          <ac:chgData name="Jian" userId="dc9c5ffe-2e2f-4ce4-a6ad-08764b325b15" providerId="ADAL" clId="{06D17A85-4932-4B4E-A0DD-969A2A4EFE39}" dt="2020-05-11T07:57:01.762" v="34490" actId="207"/>
          <ac:spMkLst>
            <pc:docMk/>
            <pc:sldMk cId="3985901566" sldId="260"/>
            <ac:spMk id="150" creationId="{B47B5CDA-9B13-48EC-9427-6F5203F1E121}"/>
          </ac:spMkLst>
        </pc:spChg>
        <pc:spChg chg="add mod">
          <ac:chgData name="Jian" userId="dc9c5ffe-2e2f-4ce4-a6ad-08764b325b15" providerId="ADAL" clId="{06D17A85-4932-4B4E-A0DD-969A2A4EFE39}" dt="2020-05-13T19:00:27.877" v="41022" actId="207"/>
          <ac:spMkLst>
            <pc:docMk/>
            <pc:sldMk cId="3985901566" sldId="260"/>
            <ac:spMk id="151" creationId="{E5C3FF61-4318-4450-B37A-17A43DE5E0A2}"/>
          </ac:spMkLst>
        </pc:spChg>
        <pc:spChg chg="add mod">
          <ac:chgData name="Jian" userId="dc9c5ffe-2e2f-4ce4-a6ad-08764b325b15" providerId="ADAL" clId="{06D17A85-4932-4B4E-A0DD-969A2A4EFE39}" dt="2020-05-13T19:00:27.877" v="41022" actId="207"/>
          <ac:spMkLst>
            <pc:docMk/>
            <pc:sldMk cId="3985901566" sldId="260"/>
            <ac:spMk id="152" creationId="{5C92CAE5-1177-4C3C-9FEC-E2859AE3F9E6}"/>
          </ac:spMkLst>
        </pc:spChg>
        <pc:spChg chg="add mod">
          <ac:chgData name="Jian" userId="dc9c5ffe-2e2f-4ce4-a6ad-08764b325b15" providerId="ADAL" clId="{06D17A85-4932-4B4E-A0DD-969A2A4EFE39}" dt="2020-05-11T07:57:01.762" v="34490" actId="207"/>
          <ac:spMkLst>
            <pc:docMk/>
            <pc:sldMk cId="3985901566" sldId="260"/>
            <ac:spMk id="158" creationId="{15098DB1-9EB2-4FFB-9615-F9FCF3441587}"/>
          </ac:spMkLst>
        </pc:spChg>
        <pc:spChg chg="add mod">
          <ac:chgData name="Jian" userId="dc9c5ffe-2e2f-4ce4-a6ad-08764b325b15" providerId="ADAL" clId="{06D17A85-4932-4B4E-A0DD-969A2A4EFE39}" dt="2020-05-13T19:00:27.877" v="41022" actId="207"/>
          <ac:spMkLst>
            <pc:docMk/>
            <pc:sldMk cId="3985901566" sldId="260"/>
            <ac:spMk id="159" creationId="{699C6AE7-5EE6-4203-B421-11B0075A36BE}"/>
          </ac:spMkLst>
        </pc:spChg>
        <pc:spChg chg="add mod">
          <ac:chgData name="Jian" userId="dc9c5ffe-2e2f-4ce4-a6ad-08764b325b15" providerId="ADAL" clId="{06D17A85-4932-4B4E-A0DD-969A2A4EFE39}" dt="2020-05-13T19:00:27.877" v="41022" actId="207"/>
          <ac:spMkLst>
            <pc:docMk/>
            <pc:sldMk cId="3985901566" sldId="260"/>
            <ac:spMk id="160" creationId="{CFDB488B-B567-49D7-86B0-9A0B17373F91}"/>
          </ac:spMkLst>
        </pc:spChg>
        <pc:spChg chg="add mod">
          <ac:chgData name="Jian" userId="dc9c5ffe-2e2f-4ce4-a6ad-08764b325b15" providerId="ADAL" clId="{06D17A85-4932-4B4E-A0DD-969A2A4EFE39}" dt="2020-05-11T07:57:01.762" v="34490" actId="207"/>
          <ac:spMkLst>
            <pc:docMk/>
            <pc:sldMk cId="3985901566" sldId="260"/>
            <ac:spMk id="166" creationId="{77B4A1F9-5BA4-45F1-9763-44D58B87776A}"/>
          </ac:spMkLst>
        </pc:spChg>
        <pc:spChg chg="add mod">
          <ac:chgData name="Jian" userId="dc9c5ffe-2e2f-4ce4-a6ad-08764b325b15" providerId="ADAL" clId="{06D17A85-4932-4B4E-A0DD-969A2A4EFE39}" dt="2020-05-13T19:00:27.877" v="41022" actId="207"/>
          <ac:spMkLst>
            <pc:docMk/>
            <pc:sldMk cId="3985901566" sldId="260"/>
            <ac:spMk id="167" creationId="{A634BACE-1650-42A8-9639-F8CE7AF06493}"/>
          </ac:spMkLst>
        </pc:spChg>
        <pc:spChg chg="add mod">
          <ac:chgData name="Jian" userId="dc9c5ffe-2e2f-4ce4-a6ad-08764b325b15" providerId="ADAL" clId="{06D17A85-4932-4B4E-A0DD-969A2A4EFE39}" dt="2020-05-11T07:57:01.762" v="34490" actId="207"/>
          <ac:spMkLst>
            <pc:docMk/>
            <pc:sldMk cId="3985901566" sldId="260"/>
            <ac:spMk id="172" creationId="{E1065C47-D444-45A0-B546-0EE2663A1DD2}"/>
          </ac:spMkLst>
        </pc:spChg>
        <pc:spChg chg="add mod">
          <ac:chgData name="Jian" userId="dc9c5ffe-2e2f-4ce4-a6ad-08764b325b15" providerId="ADAL" clId="{06D17A85-4932-4B4E-A0DD-969A2A4EFE39}" dt="2020-05-13T19:00:27.877" v="41022" actId="207"/>
          <ac:spMkLst>
            <pc:docMk/>
            <pc:sldMk cId="3985901566" sldId="260"/>
            <ac:spMk id="173" creationId="{74F23EE8-6B3D-4F05-92B4-77ABF8C227B4}"/>
          </ac:spMkLst>
        </pc:spChg>
        <pc:spChg chg="add mod topLvl">
          <ac:chgData name="Jian" userId="dc9c5ffe-2e2f-4ce4-a6ad-08764b325b15" providerId="ADAL" clId="{06D17A85-4932-4B4E-A0DD-969A2A4EFE39}" dt="2020-05-14T22:07:40.349" v="50870" actId="164"/>
          <ac:spMkLst>
            <pc:docMk/>
            <pc:sldMk cId="3985901566" sldId="260"/>
            <ac:spMk id="176" creationId="{843A14B8-E838-4157-A6A7-00DC02FFE096}"/>
          </ac:spMkLst>
        </pc:spChg>
        <pc:spChg chg="add mod topLvl">
          <ac:chgData name="Jian" userId="dc9c5ffe-2e2f-4ce4-a6ad-08764b325b15" providerId="ADAL" clId="{06D17A85-4932-4B4E-A0DD-969A2A4EFE39}" dt="2020-05-14T22:07:40.349" v="50870" actId="164"/>
          <ac:spMkLst>
            <pc:docMk/>
            <pc:sldMk cId="3985901566" sldId="260"/>
            <ac:spMk id="178" creationId="{DB0FFC42-F88B-45AF-A3A4-D375F7B25699}"/>
          </ac:spMkLst>
        </pc:spChg>
        <pc:spChg chg="mod">
          <ac:chgData name="Jian" userId="dc9c5ffe-2e2f-4ce4-a6ad-08764b325b15" providerId="ADAL" clId="{06D17A85-4932-4B4E-A0DD-969A2A4EFE39}" dt="2020-05-14T04:15:31.284" v="43311"/>
          <ac:spMkLst>
            <pc:docMk/>
            <pc:sldMk cId="3985901566" sldId="260"/>
            <ac:spMk id="179" creationId="{AD476186-A68F-41BD-9354-B9494D6558B3}"/>
          </ac:spMkLst>
        </pc:spChg>
        <pc:spChg chg="mod topLvl">
          <ac:chgData name="Jian" userId="dc9c5ffe-2e2f-4ce4-a6ad-08764b325b15" providerId="ADAL" clId="{06D17A85-4932-4B4E-A0DD-969A2A4EFE39}" dt="2020-05-14T22:03:50.571" v="50821" actId="692"/>
          <ac:spMkLst>
            <pc:docMk/>
            <pc:sldMk cId="3985901566" sldId="260"/>
            <ac:spMk id="179" creationId="{B7383F83-580F-4569-95E5-F20253238E49}"/>
          </ac:spMkLst>
        </pc:spChg>
        <pc:spChg chg="add mod topLvl">
          <ac:chgData name="Jian" userId="dc9c5ffe-2e2f-4ce4-a6ad-08764b325b15" providerId="ADAL" clId="{06D17A85-4932-4B4E-A0DD-969A2A4EFE39}" dt="2020-05-14T22:07:40.349" v="50870" actId="164"/>
          <ac:spMkLst>
            <pc:docMk/>
            <pc:sldMk cId="3985901566" sldId="260"/>
            <ac:spMk id="183" creationId="{B080E971-7CA5-4BA4-97B0-500963AB0A12}"/>
          </ac:spMkLst>
        </pc:spChg>
        <pc:spChg chg="add del mod">
          <ac:chgData name="Jian" userId="dc9c5ffe-2e2f-4ce4-a6ad-08764b325b15" providerId="ADAL" clId="{06D17A85-4932-4B4E-A0DD-969A2A4EFE39}" dt="2020-05-14T21:58:52.967" v="50772" actId="478"/>
          <ac:spMkLst>
            <pc:docMk/>
            <pc:sldMk cId="3985901566" sldId="260"/>
            <ac:spMk id="185" creationId="{4343B37C-44D5-4189-A310-99E90EF7DFD3}"/>
          </ac:spMkLst>
        </pc:spChg>
        <pc:spChg chg="mod topLvl">
          <ac:chgData name="Jian" userId="dc9c5ffe-2e2f-4ce4-a6ad-08764b325b15" providerId="ADAL" clId="{06D17A85-4932-4B4E-A0DD-969A2A4EFE39}" dt="2020-05-14T22:03:50.571" v="50821" actId="692"/>
          <ac:spMkLst>
            <pc:docMk/>
            <pc:sldMk cId="3985901566" sldId="260"/>
            <ac:spMk id="186" creationId="{37EB0AC2-38CA-4F9C-BD10-7C191E9B4269}"/>
          </ac:spMkLst>
        </pc:spChg>
        <pc:spChg chg="mod topLvl">
          <ac:chgData name="Jian" userId="dc9c5ffe-2e2f-4ce4-a6ad-08764b325b15" providerId="ADAL" clId="{06D17A85-4932-4B4E-A0DD-969A2A4EFE39}" dt="2020-05-14T22:03:50.571" v="50821" actId="692"/>
          <ac:spMkLst>
            <pc:docMk/>
            <pc:sldMk cId="3985901566" sldId="260"/>
            <ac:spMk id="187" creationId="{99B15C7B-8AEB-46AB-869C-7C0B28B5190A}"/>
          </ac:spMkLst>
        </pc:spChg>
        <pc:spChg chg="mod">
          <ac:chgData name="Jian" userId="dc9c5ffe-2e2f-4ce4-a6ad-08764b325b15" providerId="ADAL" clId="{06D17A85-4932-4B4E-A0DD-969A2A4EFE39}" dt="2020-05-14T04:15:31.284" v="43311"/>
          <ac:spMkLst>
            <pc:docMk/>
            <pc:sldMk cId="3985901566" sldId="260"/>
            <ac:spMk id="193" creationId="{11E5A255-0F75-49B2-A5F8-FD65306D0107}"/>
          </ac:spMkLst>
        </pc:spChg>
        <pc:spChg chg="mod">
          <ac:chgData name="Jian" userId="dc9c5ffe-2e2f-4ce4-a6ad-08764b325b15" providerId="ADAL" clId="{06D17A85-4932-4B4E-A0DD-969A2A4EFE39}" dt="2020-05-14T04:15:31.284" v="43311"/>
          <ac:spMkLst>
            <pc:docMk/>
            <pc:sldMk cId="3985901566" sldId="260"/>
            <ac:spMk id="194" creationId="{D2F3DF2A-1B75-4788-824A-E1DFE599DB21}"/>
          </ac:spMkLst>
        </pc:spChg>
        <pc:spChg chg="mod topLvl">
          <ac:chgData name="Jian" userId="dc9c5ffe-2e2f-4ce4-a6ad-08764b325b15" providerId="ADAL" clId="{06D17A85-4932-4B4E-A0DD-969A2A4EFE39}" dt="2020-05-14T22:03:50.571" v="50821" actId="692"/>
          <ac:spMkLst>
            <pc:docMk/>
            <pc:sldMk cId="3985901566" sldId="260"/>
            <ac:spMk id="195" creationId="{3FEA555D-7A18-4794-AA4C-BF489CB6120D}"/>
          </ac:spMkLst>
        </pc:spChg>
        <pc:spChg chg="mod">
          <ac:chgData name="Jian" userId="dc9c5ffe-2e2f-4ce4-a6ad-08764b325b15" providerId="ADAL" clId="{06D17A85-4932-4B4E-A0DD-969A2A4EFE39}" dt="2020-05-14T04:15:31.284" v="43311"/>
          <ac:spMkLst>
            <pc:docMk/>
            <pc:sldMk cId="3985901566" sldId="260"/>
            <ac:spMk id="195" creationId="{C2BCAE93-84D7-4B5F-990B-234345C67D1B}"/>
          </ac:spMkLst>
        </pc:spChg>
        <pc:spChg chg="mod topLvl">
          <ac:chgData name="Jian" userId="dc9c5ffe-2e2f-4ce4-a6ad-08764b325b15" providerId="ADAL" clId="{06D17A85-4932-4B4E-A0DD-969A2A4EFE39}" dt="2020-05-14T22:03:50.571" v="50821" actId="692"/>
          <ac:spMkLst>
            <pc:docMk/>
            <pc:sldMk cId="3985901566" sldId="260"/>
            <ac:spMk id="196" creationId="{849A81EC-37A1-4F35-A956-F4C2D2FA8E0E}"/>
          </ac:spMkLst>
        </pc:spChg>
        <pc:spChg chg="mod topLvl">
          <ac:chgData name="Jian" userId="dc9c5ffe-2e2f-4ce4-a6ad-08764b325b15" providerId="ADAL" clId="{06D17A85-4932-4B4E-A0DD-969A2A4EFE39}" dt="2020-05-14T22:03:50.571" v="50821" actId="692"/>
          <ac:spMkLst>
            <pc:docMk/>
            <pc:sldMk cId="3985901566" sldId="260"/>
            <ac:spMk id="197" creationId="{406476B6-47CF-4BC0-BB79-6AA6E689BB07}"/>
          </ac:spMkLst>
        </pc:spChg>
        <pc:spChg chg="mod">
          <ac:chgData name="Jian" userId="dc9c5ffe-2e2f-4ce4-a6ad-08764b325b15" providerId="ADAL" clId="{06D17A85-4932-4B4E-A0DD-969A2A4EFE39}" dt="2020-05-14T04:15:31.284" v="43311"/>
          <ac:spMkLst>
            <pc:docMk/>
            <pc:sldMk cId="3985901566" sldId="260"/>
            <ac:spMk id="203" creationId="{121187B1-A9A3-432D-9CF2-FD3D9FB85384}"/>
          </ac:spMkLst>
        </pc:spChg>
        <pc:spChg chg="mod">
          <ac:chgData name="Jian" userId="dc9c5ffe-2e2f-4ce4-a6ad-08764b325b15" providerId="ADAL" clId="{06D17A85-4932-4B4E-A0DD-969A2A4EFE39}" dt="2020-05-14T04:15:31.284" v="43311"/>
          <ac:spMkLst>
            <pc:docMk/>
            <pc:sldMk cId="3985901566" sldId="260"/>
            <ac:spMk id="204" creationId="{AE77316D-EB5B-4649-9318-368B79462B81}"/>
          </ac:spMkLst>
        </pc:spChg>
        <pc:spChg chg="mod topLvl">
          <ac:chgData name="Jian" userId="dc9c5ffe-2e2f-4ce4-a6ad-08764b325b15" providerId="ADAL" clId="{06D17A85-4932-4B4E-A0DD-969A2A4EFE39}" dt="2020-05-14T22:03:50.571" v="50821" actId="692"/>
          <ac:spMkLst>
            <pc:docMk/>
            <pc:sldMk cId="3985901566" sldId="260"/>
            <ac:spMk id="205" creationId="{F15D78F6-48EC-4AC9-99E2-18B02B912D69}"/>
          </ac:spMkLst>
        </pc:spChg>
        <pc:spChg chg="mod">
          <ac:chgData name="Jian" userId="dc9c5ffe-2e2f-4ce4-a6ad-08764b325b15" providerId="ADAL" clId="{06D17A85-4932-4B4E-A0DD-969A2A4EFE39}" dt="2020-05-14T04:15:31.284" v="43311"/>
          <ac:spMkLst>
            <pc:docMk/>
            <pc:sldMk cId="3985901566" sldId="260"/>
            <ac:spMk id="205" creationId="{F82C0BA7-D814-47C7-80FB-7F4F949FA801}"/>
          </ac:spMkLst>
        </pc:spChg>
        <pc:spChg chg="mod topLvl">
          <ac:chgData name="Jian" userId="dc9c5ffe-2e2f-4ce4-a6ad-08764b325b15" providerId="ADAL" clId="{06D17A85-4932-4B4E-A0DD-969A2A4EFE39}" dt="2020-05-14T22:03:50.571" v="50821" actId="692"/>
          <ac:spMkLst>
            <pc:docMk/>
            <pc:sldMk cId="3985901566" sldId="260"/>
            <ac:spMk id="206" creationId="{E1FCC0E9-F7F2-4536-85E0-7CFE121C17CC}"/>
          </ac:spMkLst>
        </pc:spChg>
        <pc:spChg chg="mod topLvl">
          <ac:chgData name="Jian" userId="dc9c5ffe-2e2f-4ce4-a6ad-08764b325b15" providerId="ADAL" clId="{06D17A85-4932-4B4E-A0DD-969A2A4EFE39}" dt="2020-05-14T22:03:50.571" v="50821" actId="692"/>
          <ac:spMkLst>
            <pc:docMk/>
            <pc:sldMk cId="3985901566" sldId="260"/>
            <ac:spMk id="213" creationId="{1D648F71-5C87-4C01-B7D8-37504A05C084}"/>
          </ac:spMkLst>
        </pc:spChg>
        <pc:spChg chg="mod">
          <ac:chgData name="Jian" userId="dc9c5ffe-2e2f-4ce4-a6ad-08764b325b15" providerId="ADAL" clId="{06D17A85-4932-4B4E-A0DD-969A2A4EFE39}" dt="2020-05-14T04:15:31.284" v="43311"/>
          <ac:spMkLst>
            <pc:docMk/>
            <pc:sldMk cId="3985901566" sldId="260"/>
            <ac:spMk id="213" creationId="{3B1AD820-AD27-40E8-A2D7-8B54EEF64290}"/>
          </ac:spMkLst>
        </pc:spChg>
        <pc:spChg chg="mod">
          <ac:chgData name="Jian" userId="dc9c5ffe-2e2f-4ce4-a6ad-08764b325b15" providerId="ADAL" clId="{06D17A85-4932-4B4E-A0DD-969A2A4EFE39}" dt="2020-05-14T04:15:31.284" v="43311"/>
          <ac:spMkLst>
            <pc:docMk/>
            <pc:sldMk cId="3985901566" sldId="260"/>
            <ac:spMk id="214" creationId="{581D0991-C278-4B82-B781-D3F96AB1725A}"/>
          </ac:spMkLst>
        </pc:spChg>
        <pc:spChg chg="mod topLvl">
          <ac:chgData name="Jian" userId="dc9c5ffe-2e2f-4ce4-a6ad-08764b325b15" providerId="ADAL" clId="{06D17A85-4932-4B4E-A0DD-969A2A4EFE39}" dt="2020-05-14T22:03:50.571" v="50821" actId="692"/>
          <ac:spMkLst>
            <pc:docMk/>
            <pc:sldMk cId="3985901566" sldId="260"/>
            <ac:spMk id="214" creationId="{6E861E90-11B9-499A-966A-2EA78FB57EA8}"/>
          </ac:spMkLst>
        </pc:spChg>
        <pc:spChg chg="mod">
          <ac:chgData name="Jian" userId="dc9c5ffe-2e2f-4ce4-a6ad-08764b325b15" providerId="ADAL" clId="{06D17A85-4932-4B4E-A0DD-969A2A4EFE39}" dt="2020-05-14T04:15:31.284" v="43311"/>
          <ac:spMkLst>
            <pc:docMk/>
            <pc:sldMk cId="3985901566" sldId="260"/>
            <ac:spMk id="221" creationId="{206E8530-4AAA-4C6A-9C6C-9E0DAC25F684}"/>
          </ac:spMkLst>
        </pc:spChg>
        <pc:spChg chg="mod topLvl">
          <ac:chgData name="Jian" userId="dc9c5ffe-2e2f-4ce4-a6ad-08764b325b15" providerId="ADAL" clId="{06D17A85-4932-4B4E-A0DD-969A2A4EFE39}" dt="2020-05-14T22:09:05.976" v="50953" actId="1076"/>
          <ac:spMkLst>
            <pc:docMk/>
            <pc:sldMk cId="3985901566" sldId="260"/>
            <ac:spMk id="221" creationId="{D6F38D6C-4526-4A8A-B00E-C7CB01BA6F6A}"/>
          </ac:spMkLst>
        </pc:spChg>
        <pc:spChg chg="mod">
          <ac:chgData name="Jian" userId="dc9c5ffe-2e2f-4ce4-a6ad-08764b325b15" providerId="ADAL" clId="{06D17A85-4932-4B4E-A0DD-969A2A4EFE39}" dt="2020-05-14T04:15:31.284" v="43311"/>
          <ac:spMkLst>
            <pc:docMk/>
            <pc:sldMk cId="3985901566" sldId="260"/>
            <ac:spMk id="222" creationId="{001F8A1C-CE42-45A6-A6AF-6D2A33E3AEDB}"/>
          </ac:spMkLst>
        </pc:spChg>
        <pc:spChg chg="mod topLvl">
          <ac:chgData name="Jian" userId="dc9c5ffe-2e2f-4ce4-a6ad-08764b325b15" providerId="ADAL" clId="{06D17A85-4932-4B4E-A0DD-969A2A4EFE39}" dt="2020-05-14T22:09:52.504" v="50968" actId="1076"/>
          <ac:spMkLst>
            <pc:docMk/>
            <pc:sldMk cId="3985901566" sldId="260"/>
            <ac:spMk id="222" creationId="{6477C32B-1219-476E-8BB0-13F18251021F}"/>
          </ac:spMkLst>
        </pc:spChg>
        <pc:spChg chg="mod topLvl">
          <ac:chgData name="Jian" userId="dc9c5ffe-2e2f-4ce4-a6ad-08764b325b15" providerId="ADAL" clId="{06D17A85-4932-4B4E-A0DD-969A2A4EFE39}" dt="2020-05-14T22:03:50.571" v="50821" actId="692"/>
          <ac:spMkLst>
            <pc:docMk/>
            <pc:sldMk cId="3985901566" sldId="260"/>
            <ac:spMk id="223" creationId="{918A8CBD-B6A7-47A5-8B80-EBA629695E3C}"/>
          </ac:spMkLst>
        </pc:spChg>
        <pc:spChg chg="mod">
          <ac:chgData name="Jian" userId="dc9c5ffe-2e2f-4ce4-a6ad-08764b325b15" providerId="ADAL" clId="{06D17A85-4932-4B4E-A0DD-969A2A4EFE39}" dt="2020-05-14T04:15:31.284" v="43311"/>
          <ac:spMkLst>
            <pc:docMk/>
            <pc:sldMk cId="3985901566" sldId="260"/>
            <ac:spMk id="229" creationId="{EF14DA9D-F4D2-417B-8511-B2FE4C4C1310}"/>
          </ac:spMkLst>
        </pc:spChg>
        <pc:spChg chg="mod">
          <ac:chgData name="Jian" userId="dc9c5ffe-2e2f-4ce4-a6ad-08764b325b15" providerId="ADAL" clId="{06D17A85-4932-4B4E-A0DD-969A2A4EFE39}" dt="2020-05-14T04:15:31.284" v="43311"/>
          <ac:spMkLst>
            <pc:docMk/>
            <pc:sldMk cId="3985901566" sldId="260"/>
            <ac:spMk id="230" creationId="{1A99C490-6811-48A0-8F7A-9D0675876694}"/>
          </ac:spMkLst>
        </pc:spChg>
        <pc:spChg chg="mod">
          <ac:chgData name="Jian" userId="dc9c5ffe-2e2f-4ce4-a6ad-08764b325b15" providerId="ADAL" clId="{06D17A85-4932-4B4E-A0DD-969A2A4EFE39}" dt="2020-05-14T04:15:31.284" v="43311"/>
          <ac:spMkLst>
            <pc:docMk/>
            <pc:sldMk cId="3985901566" sldId="260"/>
            <ac:spMk id="231" creationId="{BB4C5D47-2DBC-45C0-9C4E-42BA41FA1465}"/>
          </ac:spMkLst>
        </pc:spChg>
        <pc:spChg chg="mod topLvl">
          <ac:chgData name="Jian" userId="dc9c5ffe-2e2f-4ce4-a6ad-08764b325b15" providerId="ADAL" clId="{06D17A85-4932-4B4E-A0DD-969A2A4EFE39}" dt="2020-05-14T22:03:50.571" v="50821" actId="692"/>
          <ac:spMkLst>
            <pc:docMk/>
            <pc:sldMk cId="3985901566" sldId="260"/>
            <ac:spMk id="231" creationId="{E85695FD-72F0-43DC-A9A0-5DF4F704C7D8}"/>
          </ac:spMkLst>
        </pc:spChg>
        <pc:spChg chg="mod topLvl">
          <ac:chgData name="Jian" userId="dc9c5ffe-2e2f-4ce4-a6ad-08764b325b15" providerId="ADAL" clId="{06D17A85-4932-4B4E-A0DD-969A2A4EFE39}" dt="2020-05-14T22:03:50.571" v="50821" actId="692"/>
          <ac:spMkLst>
            <pc:docMk/>
            <pc:sldMk cId="3985901566" sldId="260"/>
            <ac:spMk id="232" creationId="{DDBFA27D-7074-43E3-A460-61D0F9EACA4B}"/>
          </ac:spMkLst>
        </pc:spChg>
        <pc:spChg chg="mod">
          <ac:chgData name="Jian" userId="dc9c5ffe-2e2f-4ce4-a6ad-08764b325b15" providerId="ADAL" clId="{06D17A85-4932-4B4E-A0DD-969A2A4EFE39}" dt="2020-05-14T04:15:31.284" v="43311"/>
          <ac:spMkLst>
            <pc:docMk/>
            <pc:sldMk cId="3985901566" sldId="260"/>
            <ac:spMk id="239" creationId="{1830AF99-8797-4629-ADA2-16374130DA8A}"/>
          </ac:spMkLst>
        </pc:spChg>
        <pc:spChg chg="mod topLvl">
          <ac:chgData name="Jian" userId="dc9c5ffe-2e2f-4ce4-a6ad-08764b325b15" providerId="ADAL" clId="{06D17A85-4932-4B4E-A0DD-969A2A4EFE39}" dt="2020-05-14T22:03:50.571" v="50821" actId="692"/>
          <ac:spMkLst>
            <pc:docMk/>
            <pc:sldMk cId="3985901566" sldId="260"/>
            <ac:spMk id="239" creationId="{983124BC-BD26-4391-96C9-8010AB8452B8}"/>
          </ac:spMkLst>
        </pc:spChg>
        <pc:spChg chg="mod">
          <ac:chgData name="Jian" userId="dc9c5ffe-2e2f-4ce4-a6ad-08764b325b15" providerId="ADAL" clId="{06D17A85-4932-4B4E-A0DD-969A2A4EFE39}" dt="2020-05-14T04:15:31.284" v="43311"/>
          <ac:spMkLst>
            <pc:docMk/>
            <pc:sldMk cId="3985901566" sldId="260"/>
            <ac:spMk id="240" creationId="{A529167C-F848-4468-932D-10F8F5BE40C3}"/>
          </ac:spMkLst>
        </pc:spChg>
        <pc:spChg chg="mod topLvl">
          <ac:chgData name="Jian" userId="dc9c5ffe-2e2f-4ce4-a6ad-08764b325b15" providerId="ADAL" clId="{06D17A85-4932-4B4E-A0DD-969A2A4EFE39}" dt="2020-05-14T22:03:50.571" v="50821" actId="692"/>
          <ac:spMkLst>
            <pc:docMk/>
            <pc:sldMk cId="3985901566" sldId="260"/>
            <ac:spMk id="240" creationId="{DD7F8476-C3E3-4DB9-AB7C-2C29EA884EB0}"/>
          </ac:spMkLst>
        </pc:spChg>
        <pc:spChg chg="mod">
          <ac:chgData name="Jian" userId="dc9c5ffe-2e2f-4ce4-a6ad-08764b325b15" providerId="ADAL" clId="{06D17A85-4932-4B4E-A0DD-969A2A4EFE39}" dt="2020-05-14T04:15:31.284" v="43311"/>
          <ac:spMkLst>
            <pc:docMk/>
            <pc:sldMk cId="3985901566" sldId="260"/>
            <ac:spMk id="247" creationId="{319750BA-0B90-43A5-9D60-22CB48D4F71B}"/>
          </ac:spMkLst>
        </pc:spChg>
        <pc:spChg chg="mod">
          <ac:chgData name="Jian" userId="dc9c5ffe-2e2f-4ce4-a6ad-08764b325b15" providerId="ADAL" clId="{06D17A85-4932-4B4E-A0DD-969A2A4EFE39}" dt="2020-05-14T04:15:31.284" v="43311"/>
          <ac:spMkLst>
            <pc:docMk/>
            <pc:sldMk cId="3985901566" sldId="260"/>
            <ac:spMk id="248" creationId="{09A4D87D-574B-4FD2-A938-F5FA0E5214C5}"/>
          </ac:spMkLst>
        </pc:spChg>
        <pc:spChg chg="mod topLvl">
          <ac:chgData name="Jian" userId="dc9c5ffe-2e2f-4ce4-a6ad-08764b325b15" providerId="ADAL" clId="{06D17A85-4932-4B4E-A0DD-969A2A4EFE39}" dt="2020-05-14T22:03:50.571" v="50821" actId="692"/>
          <ac:spMkLst>
            <pc:docMk/>
            <pc:sldMk cId="3985901566" sldId="260"/>
            <ac:spMk id="251" creationId="{21767E47-BBBD-48AC-A3BF-C7453B48090F}"/>
          </ac:spMkLst>
        </pc:spChg>
        <pc:spChg chg="mod topLvl">
          <ac:chgData name="Jian" userId="dc9c5ffe-2e2f-4ce4-a6ad-08764b325b15" providerId="ADAL" clId="{06D17A85-4932-4B4E-A0DD-969A2A4EFE39}" dt="2020-05-14T22:03:50.571" v="50821" actId="692"/>
          <ac:spMkLst>
            <pc:docMk/>
            <pc:sldMk cId="3985901566" sldId="260"/>
            <ac:spMk id="254" creationId="{F46FC630-8338-400E-B447-1DA9F8767693}"/>
          </ac:spMkLst>
        </pc:spChg>
        <pc:spChg chg="mod topLvl">
          <ac:chgData name="Jian" userId="dc9c5ffe-2e2f-4ce4-a6ad-08764b325b15" providerId="ADAL" clId="{06D17A85-4932-4B4E-A0DD-969A2A4EFE39}" dt="2020-05-14T22:03:50.571" v="50821" actId="692"/>
          <ac:spMkLst>
            <pc:docMk/>
            <pc:sldMk cId="3985901566" sldId="260"/>
            <ac:spMk id="255" creationId="{31AE7FCC-ECF3-4A40-B027-0EBB1197C24F}"/>
          </ac:spMkLst>
        </pc:spChg>
        <pc:spChg chg="mod topLvl">
          <ac:chgData name="Jian" userId="dc9c5ffe-2e2f-4ce4-a6ad-08764b325b15" providerId="ADAL" clId="{06D17A85-4932-4B4E-A0DD-969A2A4EFE39}" dt="2020-05-14T22:03:50.571" v="50821" actId="692"/>
          <ac:spMkLst>
            <pc:docMk/>
            <pc:sldMk cId="3985901566" sldId="260"/>
            <ac:spMk id="256" creationId="{A075BEF8-3D7D-4895-AC12-86F6A6A4EDC1}"/>
          </ac:spMkLst>
        </pc:spChg>
        <pc:spChg chg="mod">
          <ac:chgData name="Jian" userId="dc9c5ffe-2e2f-4ce4-a6ad-08764b325b15" providerId="ADAL" clId="{06D17A85-4932-4B4E-A0DD-969A2A4EFE39}" dt="2020-05-14T04:15:31.284" v="43311"/>
          <ac:spMkLst>
            <pc:docMk/>
            <pc:sldMk cId="3985901566" sldId="260"/>
            <ac:spMk id="259" creationId="{7D5CAEFC-9FC4-48B7-8C20-2C0D5F3B0330}"/>
          </ac:spMkLst>
        </pc:spChg>
        <pc:spChg chg="mod">
          <ac:chgData name="Jian" userId="dc9c5ffe-2e2f-4ce4-a6ad-08764b325b15" providerId="ADAL" clId="{06D17A85-4932-4B4E-A0DD-969A2A4EFE39}" dt="2020-05-14T04:15:31.284" v="43311"/>
          <ac:spMkLst>
            <pc:docMk/>
            <pc:sldMk cId="3985901566" sldId="260"/>
            <ac:spMk id="262" creationId="{20B8FD70-5084-4962-A959-8F2C89A72A22}"/>
          </ac:spMkLst>
        </pc:spChg>
        <pc:spChg chg="mod">
          <ac:chgData name="Jian" userId="dc9c5ffe-2e2f-4ce4-a6ad-08764b325b15" providerId="ADAL" clId="{06D17A85-4932-4B4E-A0DD-969A2A4EFE39}" dt="2020-05-14T04:15:31.284" v="43311"/>
          <ac:spMkLst>
            <pc:docMk/>
            <pc:sldMk cId="3985901566" sldId="260"/>
            <ac:spMk id="263" creationId="{8D2A6440-5097-49DB-AAEB-42AAAC619EA2}"/>
          </ac:spMkLst>
        </pc:spChg>
        <pc:spChg chg="mod topLvl">
          <ac:chgData name="Jian" userId="dc9c5ffe-2e2f-4ce4-a6ad-08764b325b15" providerId="ADAL" clId="{06D17A85-4932-4B4E-A0DD-969A2A4EFE39}" dt="2020-05-14T22:03:50.571" v="50821" actId="692"/>
          <ac:spMkLst>
            <pc:docMk/>
            <pc:sldMk cId="3985901566" sldId="260"/>
            <ac:spMk id="264" creationId="{65CBD007-9DFD-4C22-B121-D11F31DE245A}"/>
          </ac:spMkLst>
        </pc:spChg>
        <pc:spChg chg="mod">
          <ac:chgData name="Jian" userId="dc9c5ffe-2e2f-4ce4-a6ad-08764b325b15" providerId="ADAL" clId="{06D17A85-4932-4B4E-A0DD-969A2A4EFE39}" dt="2020-05-14T04:15:31.284" v="43311"/>
          <ac:spMkLst>
            <pc:docMk/>
            <pc:sldMk cId="3985901566" sldId="260"/>
            <ac:spMk id="264" creationId="{AB619337-C2C7-4E88-ACCA-94B7118C8D47}"/>
          </ac:spMkLst>
        </pc:spChg>
        <pc:spChg chg="mod topLvl">
          <ac:chgData name="Jian" userId="dc9c5ffe-2e2f-4ce4-a6ad-08764b325b15" providerId="ADAL" clId="{06D17A85-4932-4B4E-A0DD-969A2A4EFE39}" dt="2020-05-14T22:03:50.571" v="50821" actId="692"/>
          <ac:spMkLst>
            <pc:docMk/>
            <pc:sldMk cId="3985901566" sldId="260"/>
            <ac:spMk id="265" creationId="{23720165-A49A-4130-8A1E-3AB132EC55B2}"/>
          </ac:spMkLst>
        </pc:spChg>
        <pc:spChg chg="mod topLvl">
          <ac:chgData name="Jian" userId="dc9c5ffe-2e2f-4ce4-a6ad-08764b325b15" providerId="ADAL" clId="{06D17A85-4932-4B4E-A0DD-969A2A4EFE39}" dt="2020-05-14T22:03:50.571" v="50821" actId="692"/>
          <ac:spMkLst>
            <pc:docMk/>
            <pc:sldMk cId="3985901566" sldId="260"/>
            <ac:spMk id="272" creationId="{1A419822-F94E-45D1-B82D-402B2D32ABA1}"/>
          </ac:spMkLst>
        </pc:spChg>
        <pc:spChg chg="mod">
          <ac:chgData name="Jian" userId="dc9c5ffe-2e2f-4ce4-a6ad-08764b325b15" providerId="ADAL" clId="{06D17A85-4932-4B4E-A0DD-969A2A4EFE39}" dt="2020-05-14T04:15:31.284" v="43311"/>
          <ac:spMkLst>
            <pc:docMk/>
            <pc:sldMk cId="3985901566" sldId="260"/>
            <ac:spMk id="272" creationId="{D7CB1C3D-FB0C-4B0E-BB2F-3146266670E1}"/>
          </ac:spMkLst>
        </pc:spChg>
        <pc:spChg chg="mod topLvl">
          <ac:chgData name="Jian" userId="dc9c5ffe-2e2f-4ce4-a6ad-08764b325b15" providerId="ADAL" clId="{06D17A85-4932-4B4E-A0DD-969A2A4EFE39}" dt="2020-05-14T22:03:50.571" v="50821" actId="692"/>
          <ac:spMkLst>
            <pc:docMk/>
            <pc:sldMk cId="3985901566" sldId="260"/>
            <ac:spMk id="273" creationId="{2F8D5B63-B803-4203-8220-B08600BB0610}"/>
          </ac:spMkLst>
        </pc:spChg>
        <pc:spChg chg="mod">
          <ac:chgData name="Jian" userId="dc9c5ffe-2e2f-4ce4-a6ad-08764b325b15" providerId="ADAL" clId="{06D17A85-4932-4B4E-A0DD-969A2A4EFE39}" dt="2020-05-14T04:15:31.284" v="43311"/>
          <ac:spMkLst>
            <pc:docMk/>
            <pc:sldMk cId="3985901566" sldId="260"/>
            <ac:spMk id="273" creationId="{C69D5C44-CC83-4BCC-99E8-17034B55CACF}"/>
          </ac:spMkLst>
        </pc:spChg>
        <pc:spChg chg="mod">
          <ac:chgData name="Jian" userId="dc9c5ffe-2e2f-4ce4-a6ad-08764b325b15" providerId="ADAL" clId="{06D17A85-4932-4B4E-A0DD-969A2A4EFE39}" dt="2020-05-14T04:15:31.284" v="43311"/>
          <ac:spMkLst>
            <pc:docMk/>
            <pc:sldMk cId="3985901566" sldId="260"/>
            <ac:spMk id="280" creationId="{5A8A2B79-E546-45E3-AD7D-316633F43882}"/>
          </ac:spMkLst>
        </pc:spChg>
        <pc:spChg chg="mod topLvl">
          <ac:chgData name="Jian" userId="dc9c5ffe-2e2f-4ce4-a6ad-08764b325b15" providerId="ADAL" clId="{06D17A85-4932-4B4E-A0DD-969A2A4EFE39}" dt="2020-05-14T22:14:01.466" v="51002" actId="1076"/>
          <ac:spMkLst>
            <pc:docMk/>
            <pc:sldMk cId="3985901566" sldId="260"/>
            <ac:spMk id="281" creationId="{4902FA72-F8B6-45BC-8E6A-B809BB910B06}"/>
          </ac:spMkLst>
        </pc:spChg>
        <pc:spChg chg="mod">
          <ac:chgData name="Jian" userId="dc9c5ffe-2e2f-4ce4-a6ad-08764b325b15" providerId="ADAL" clId="{06D17A85-4932-4B4E-A0DD-969A2A4EFE39}" dt="2020-05-14T04:15:31.284" v="43311"/>
          <ac:spMkLst>
            <pc:docMk/>
            <pc:sldMk cId="3985901566" sldId="260"/>
            <ac:spMk id="281" creationId="{79A81216-40D5-491F-AAF5-5190D35AD869}"/>
          </ac:spMkLst>
        </pc:spChg>
        <pc:spChg chg="mod topLvl">
          <ac:chgData name="Jian" userId="dc9c5ffe-2e2f-4ce4-a6ad-08764b325b15" providerId="ADAL" clId="{06D17A85-4932-4B4E-A0DD-969A2A4EFE39}" dt="2020-05-14T22:03:32.527" v="50819" actId="165"/>
          <ac:spMkLst>
            <pc:docMk/>
            <pc:sldMk cId="3985901566" sldId="260"/>
            <ac:spMk id="282" creationId="{F94B8831-DC79-46AE-B2C2-0EEFE806CB38}"/>
          </ac:spMkLst>
        </pc:spChg>
        <pc:spChg chg="add del mod topLvl">
          <ac:chgData name="Jian" userId="dc9c5ffe-2e2f-4ce4-a6ad-08764b325b15" providerId="ADAL" clId="{06D17A85-4932-4B4E-A0DD-969A2A4EFE39}" dt="2020-05-14T22:06:46.615" v="50860" actId="478"/>
          <ac:spMkLst>
            <pc:docMk/>
            <pc:sldMk cId="3985901566" sldId="260"/>
            <ac:spMk id="289" creationId="{04E7A218-5FC1-4724-9285-23D65DD339A0}"/>
          </ac:spMkLst>
        </pc:spChg>
        <pc:spChg chg="mod">
          <ac:chgData name="Jian" userId="dc9c5ffe-2e2f-4ce4-a6ad-08764b325b15" providerId="ADAL" clId="{06D17A85-4932-4B4E-A0DD-969A2A4EFE39}" dt="2020-05-14T04:15:31.284" v="43311"/>
          <ac:spMkLst>
            <pc:docMk/>
            <pc:sldMk cId="3985901566" sldId="260"/>
            <ac:spMk id="289" creationId="{DD99D16E-FB88-4160-A3F3-D14BEF540403}"/>
          </ac:spMkLst>
        </pc:spChg>
        <pc:spChg chg="add mod">
          <ac:chgData name="Jian" userId="dc9c5ffe-2e2f-4ce4-a6ad-08764b325b15" providerId="ADAL" clId="{06D17A85-4932-4B4E-A0DD-969A2A4EFE39}" dt="2020-05-14T22:01:58.674" v="50814" actId="571"/>
          <ac:spMkLst>
            <pc:docMk/>
            <pc:sldMk cId="3985901566" sldId="260"/>
            <ac:spMk id="290" creationId="{0025A6BF-81FE-4F3E-BDDA-24726C5A38B2}"/>
          </ac:spMkLst>
        </pc:spChg>
        <pc:spChg chg="add mod">
          <ac:chgData name="Jian" userId="dc9c5ffe-2e2f-4ce4-a6ad-08764b325b15" providerId="ADAL" clId="{06D17A85-4932-4B4E-A0DD-969A2A4EFE39}" dt="2020-05-14T22:07:40.349" v="50870" actId="164"/>
          <ac:spMkLst>
            <pc:docMk/>
            <pc:sldMk cId="3985901566" sldId="260"/>
            <ac:spMk id="292" creationId="{3C125864-DAD6-48AA-92FF-DFF95E888866}"/>
          </ac:spMkLst>
        </pc:spChg>
        <pc:spChg chg="add mod">
          <ac:chgData name="Jian" userId="dc9c5ffe-2e2f-4ce4-a6ad-08764b325b15" providerId="ADAL" clId="{06D17A85-4932-4B4E-A0DD-969A2A4EFE39}" dt="2020-05-14T22:07:40.349" v="50870" actId="164"/>
          <ac:spMkLst>
            <pc:docMk/>
            <pc:sldMk cId="3985901566" sldId="260"/>
            <ac:spMk id="293" creationId="{487ECBBD-485F-49CE-8FC4-43AAE70ECB65}"/>
          </ac:spMkLst>
        </pc:spChg>
        <pc:spChg chg="add mod">
          <ac:chgData name="Jian" userId="dc9c5ffe-2e2f-4ce4-a6ad-08764b325b15" providerId="ADAL" clId="{06D17A85-4932-4B4E-A0DD-969A2A4EFE39}" dt="2020-05-14T22:11:02.110" v="50993" actId="1076"/>
          <ac:spMkLst>
            <pc:docMk/>
            <pc:sldMk cId="3985901566" sldId="260"/>
            <ac:spMk id="294" creationId="{6ACBB777-82C4-4BFE-9DC9-5376C7CBAFCB}"/>
          </ac:spMkLst>
        </pc:spChg>
        <pc:spChg chg="add mod">
          <ac:chgData name="Jian" userId="dc9c5ffe-2e2f-4ce4-a6ad-08764b325b15" providerId="ADAL" clId="{06D17A85-4932-4B4E-A0DD-969A2A4EFE39}" dt="2020-05-14T22:09:43.830" v="50966" actId="1076"/>
          <ac:spMkLst>
            <pc:docMk/>
            <pc:sldMk cId="3985901566" sldId="260"/>
            <ac:spMk id="295" creationId="{3F284421-0418-4D32-857B-6DE3914B4605}"/>
          </ac:spMkLst>
        </pc:spChg>
        <pc:spChg chg="add mod">
          <ac:chgData name="Jian" userId="dc9c5ffe-2e2f-4ce4-a6ad-08764b325b15" providerId="ADAL" clId="{06D17A85-4932-4B4E-A0DD-969A2A4EFE39}" dt="2020-05-14T22:10:03.215" v="50971" actId="1076"/>
          <ac:spMkLst>
            <pc:docMk/>
            <pc:sldMk cId="3985901566" sldId="260"/>
            <ac:spMk id="296" creationId="{DA3EEE96-8339-4A02-980D-455AD412BC8F}"/>
          </ac:spMkLst>
        </pc:spChg>
        <pc:spChg chg="add mod">
          <ac:chgData name="Jian" userId="dc9c5ffe-2e2f-4ce4-a6ad-08764b325b15" providerId="ADAL" clId="{06D17A85-4932-4B4E-A0DD-969A2A4EFE39}" dt="2020-05-14T22:10:50.264" v="50991" actId="1076"/>
          <ac:spMkLst>
            <pc:docMk/>
            <pc:sldMk cId="3985901566" sldId="260"/>
            <ac:spMk id="297" creationId="{09E97A4A-140F-4D3E-8770-063B423823F5}"/>
          </ac:spMkLst>
        </pc:spChg>
        <pc:spChg chg="mod topLvl">
          <ac:chgData name="Jian" userId="dc9c5ffe-2e2f-4ce4-a6ad-08764b325b15" providerId="ADAL" clId="{06D17A85-4932-4B4E-A0DD-969A2A4EFE39}" dt="2020-05-14T22:12:30.433" v="50999" actId="164"/>
          <ac:spMkLst>
            <pc:docMk/>
            <pc:sldMk cId="3985901566" sldId="260"/>
            <ac:spMk id="299" creationId="{0FF2B3B4-6FC4-4CD8-971B-174810E03D0A}"/>
          </ac:spMkLst>
        </pc:spChg>
        <pc:spChg chg="mod topLvl">
          <ac:chgData name="Jian" userId="dc9c5ffe-2e2f-4ce4-a6ad-08764b325b15" providerId="ADAL" clId="{06D17A85-4932-4B4E-A0DD-969A2A4EFE39}" dt="2020-05-14T22:12:30.433" v="50999" actId="164"/>
          <ac:spMkLst>
            <pc:docMk/>
            <pc:sldMk cId="3985901566" sldId="260"/>
            <ac:spMk id="300" creationId="{F1E1FB06-65A7-48B7-8E04-6695637612FE}"/>
          </ac:spMkLst>
        </pc:spChg>
        <pc:grpChg chg="add del mod">
          <ac:chgData name="Jian" userId="dc9c5ffe-2e2f-4ce4-a6ad-08764b325b15" providerId="ADAL" clId="{06D17A85-4932-4B4E-A0DD-969A2A4EFE39}" dt="2020-05-07T16:40:53.946" v="8569" actId="165"/>
          <ac:grpSpMkLst>
            <pc:docMk/>
            <pc:sldMk cId="3985901566" sldId="260"/>
            <ac:grpSpMk id="4" creationId="{69683D49-C1B7-48CD-9362-CB65C8D959C8}"/>
          </ac:grpSpMkLst>
        </pc:grpChg>
        <pc:grpChg chg="add del mod ord">
          <ac:chgData name="Jian" userId="dc9c5ffe-2e2f-4ce4-a6ad-08764b325b15" providerId="ADAL" clId="{06D17A85-4932-4B4E-A0DD-969A2A4EFE39}" dt="2020-05-14T22:00:06.204" v="50794" actId="165"/>
          <ac:grpSpMkLst>
            <pc:docMk/>
            <pc:sldMk cId="3985901566" sldId="260"/>
            <ac:grpSpMk id="5" creationId="{17A11FE3-D8DA-4A31-92B8-CA57B0B29EB0}"/>
          </ac:grpSpMkLst>
        </pc:grpChg>
        <pc:grpChg chg="add del mod">
          <ac:chgData name="Jian" userId="dc9c5ffe-2e2f-4ce4-a6ad-08764b325b15" providerId="ADAL" clId="{06D17A85-4932-4B4E-A0DD-969A2A4EFE39}" dt="2020-05-14T21:58:50.631" v="50771" actId="478"/>
          <ac:grpSpMkLst>
            <pc:docMk/>
            <pc:sldMk cId="3985901566" sldId="260"/>
            <ac:grpSpMk id="6" creationId="{54025A90-F1FE-4EC4-A0DA-5B5402688277}"/>
          </ac:grpSpMkLst>
        </pc:grpChg>
        <pc:grpChg chg="add del mod">
          <ac:chgData name="Jian" userId="dc9c5ffe-2e2f-4ce4-a6ad-08764b325b15" providerId="ADAL" clId="{06D17A85-4932-4B4E-A0DD-969A2A4EFE39}" dt="2020-05-11T07:19:43.079" v="34380" actId="165"/>
          <ac:grpSpMkLst>
            <pc:docMk/>
            <pc:sldMk cId="3985901566" sldId="260"/>
            <ac:grpSpMk id="7" creationId="{838EDF9A-6B91-4490-8030-6CB45BA97970}"/>
          </ac:grpSpMkLst>
        </pc:grpChg>
        <pc:grpChg chg="add del mod">
          <ac:chgData name="Jian" userId="dc9c5ffe-2e2f-4ce4-a6ad-08764b325b15" providerId="ADAL" clId="{06D17A85-4932-4B4E-A0DD-969A2A4EFE39}" dt="2020-05-14T22:06:42.490" v="50859" actId="165"/>
          <ac:grpSpMkLst>
            <pc:docMk/>
            <pc:sldMk cId="3985901566" sldId="260"/>
            <ac:grpSpMk id="12" creationId="{FA89D9D5-33C9-4B15-83B5-AE115A167E31}"/>
          </ac:grpSpMkLst>
        </pc:grpChg>
        <pc:grpChg chg="add del mod">
          <ac:chgData name="Jian" userId="dc9c5ffe-2e2f-4ce4-a6ad-08764b325b15" providerId="ADAL" clId="{06D17A85-4932-4B4E-A0DD-969A2A4EFE39}" dt="2020-05-07T16:40:53.946" v="8569" actId="165"/>
          <ac:grpSpMkLst>
            <pc:docMk/>
            <pc:sldMk cId="3985901566" sldId="260"/>
            <ac:grpSpMk id="17" creationId="{59915326-2E79-4133-B074-4B9868110CA6}"/>
          </ac:grpSpMkLst>
        </pc:grpChg>
        <pc:grpChg chg="add mod">
          <ac:chgData name="Jian" userId="dc9c5ffe-2e2f-4ce4-a6ad-08764b325b15" providerId="ADAL" clId="{06D17A85-4932-4B4E-A0DD-969A2A4EFE39}" dt="2020-05-14T22:07:40.349" v="50870" actId="164"/>
          <ac:grpSpMkLst>
            <pc:docMk/>
            <pc:sldMk cId="3985901566" sldId="260"/>
            <ac:grpSpMk id="18" creationId="{540C1BE0-79B7-4A5A-97FC-674E1805E840}"/>
          </ac:grpSpMkLst>
        </pc:grpChg>
        <pc:grpChg chg="add mod">
          <ac:chgData name="Jian" userId="dc9c5ffe-2e2f-4ce4-a6ad-08764b325b15" providerId="ADAL" clId="{06D17A85-4932-4B4E-A0DD-969A2A4EFE39}" dt="2020-05-14T22:12:30.433" v="50999" actId="164"/>
          <ac:grpSpMkLst>
            <pc:docMk/>
            <pc:sldMk cId="3985901566" sldId="260"/>
            <ac:grpSpMk id="35" creationId="{20591589-CF71-40DC-A988-5F299F4D7A56}"/>
          </ac:grpSpMkLst>
        </pc:grpChg>
        <pc:grpChg chg="add del mod">
          <ac:chgData name="Jian" userId="dc9c5ffe-2e2f-4ce4-a6ad-08764b325b15" providerId="ADAL" clId="{06D17A85-4932-4B4E-A0DD-969A2A4EFE39}" dt="2020-05-07T16:40:53.946" v="8569" actId="165"/>
          <ac:grpSpMkLst>
            <pc:docMk/>
            <pc:sldMk cId="3985901566" sldId="260"/>
            <ac:grpSpMk id="65" creationId="{B454C474-D679-45EE-BE2E-B2A2BED321EC}"/>
          </ac:grpSpMkLst>
        </pc:grpChg>
        <pc:grpChg chg="add del mod">
          <ac:chgData name="Jian" userId="dc9c5ffe-2e2f-4ce4-a6ad-08764b325b15" providerId="ADAL" clId="{06D17A85-4932-4B4E-A0DD-969A2A4EFE39}" dt="2020-05-14T22:03:32.527" v="50819" actId="165"/>
          <ac:grpSpMkLst>
            <pc:docMk/>
            <pc:sldMk cId="3985901566" sldId="260"/>
            <ac:grpSpMk id="82" creationId="{091D9E9F-5A1A-449E-BAB0-EC544F264B20}"/>
          </ac:grpSpMkLst>
        </pc:grpChg>
        <pc:grpChg chg="add del mod">
          <ac:chgData name="Jian" userId="dc9c5ffe-2e2f-4ce4-a6ad-08764b325b15" providerId="ADAL" clId="{06D17A85-4932-4B4E-A0DD-969A2A4EFE39}" dt="2020-05-14T04:15:32.107" v="43312"/>
          <ac:grpSpMkLst>
            <pc:docMk/>
            <pc:sldMk cId="3985901566" sldId="260"/>
            <ac:grpSpMk id="86" creationId="{2E12718E-7A11-49E3-8BD9-7DEB9367E0AE}"/>
          </ac:grpSpMkLst>
        </pc:grpChg>
        <pc:grpChg chg="add del mod">
          <ac:chgData name="Jian" userId="dc9c5ffe-2e2f-4ce4-a6ad-08764b325b15" providerId="ADAL" clId="{06D17A85-4932-4B4E-A0DD-969A2A4EFE39}" dt="2020-05-14T22:10:15.188" v="50972" actId="165"/>
          <ac:grpSpMkLst>
            <pc:docMk/>
            <pc:sldMk cId="3985901566" sldId="260"/>
            <ac:grpSpMk id="298" creationId="{84F854E9-4895-4A67-90CD-1E52AA54E0D9}"/>
          </ac:grpSpMkLst>
        </pc:grpChg>
        <pc:cxnChg chg="del mod topLvl">
          <ac:chgData name="Jian" userId="dc9c5ffe-2e2f-4ce4-a6ad-08764b325b15" providerId="ADAL" clId="{06D17A85-4932-4B4E-A0DD-969A2A4EFE39}" dt="2020-05-07T16:41:15.072" v="8573" actId="21"/>
          <ac:cxnSpMkLst>
            <pc:docMk/>
            <pc:sldMk cId="3985901566" sldId="260"/>
            <ac:cxnSpMk id="11" creationId="{9B81A1F2-7758-4574-9F89-F0B6DCAF5921}"/>
          </ac:cxnSpMkLst>
        </pc:cxnChg>
        <pc:cxnChg chg="del mod topLvl">
          <ac:chgData name="Jian" userId="dc9c5ffe-2e2f-4ce4-a6ad-08764b325b15" providerId="ADAL" clId="{06D17A85-4932-4B4E-A0DD-969A2A4EFE39}" dt="2020-05-07T16:41:15.072" v="8573" actId="21"/>
          <ac:cxnSpMkLst>
            <pc:docMk/>
            <pc:sldMk cId="3985901566" sldId="260"/>
            <ac:cxnSpMk id="12" creationId="{AD8C2046-7EAE-49BA-AEAA-F292B572D4A2}"/>
          </ac:cxnSpMkLst>
        </pc:cxnChg>
        <pc:cxnChg chg="del mod topLvl">
          <ac:chgData name="Jian" userId="dc9c5ffe-2e2f-4ce4-a6ad-08764b325b15" providerId="ADAL" clId="{06D17A85-4932-4B4E-A0DD-969A2A4EFE39}" dt="2020-05-07T16:41:15.072" v="8573" actId="21"/>
          <ac:cxnSpMkLst>
            <pc:docMk/>
            <pc:sldMk cId="3985901566" sldId="260"/>
            <ac:cxnSpMk id="13" creationId="{E0CFBE94-113D-460A-9D9A-60ACA6DCB613}"/>
          </ac:cxnSpMkLst>
        </pc:cxnChg>
        <pc:cxnChg chg="del mod topLvl">
          <ac:chgData name="Jian" userId="dc9c5ffe-2e2f-4ce4-a6ad-08764b325b15" providerId="ADAL" clId="{06D17A85-4932-4B4E-A0DD-969A2A4EFE39}" dt="2020-05-07T16:41:15.072" v="8573" actId="21"/>
          <ac:cxnSpMkLst>
            <pc:docMk/>
            <pc:sldMk cId="3985901566" sldId="260"/>
            <ac:cxnSpMk id="15" creationId="{99FCE344-11B6-4A71-9AB0-05D5C25B76B4}"/>
          </ac:cxnSpMkLst>
        </pc:cxnChg>
        <pc:cxnChg chg="del mod topLvl">
          <ac:chgData name="Jian" userId="dc9c5ffe-2e2f-4ce4-a6ad-08764b325b15" providerId="ADAL" clId="{06D17A85-4932-4B4E-A0DD-969A2A4EFE39}" dt="2020-05-07T16:41:15.072" v="8573" actId="21"/>
          <ac:cxnSpMkLst>
            <pc:docMk/>
            <pc:sldMk cId="3985901566" sldId="260"/>
            <ac:cxnSpMk id="16" creationId="{2C928672-0CA5-46DE-AEAA-0C8BA49FAFF5}"/>
          </ac:cxnSpMkLst>
        </pc:cxnChg>
        <pc:cxnChg chg="del mod topLvl">
          <ac:chgData name="Jian" userId="dc9c5ffe-2e2f-4ce4-a6ad-08764b325b15" providerId="ADAL" clId="{06D17A85-4932-4B4E-A0DD-969A2A4EFE39}" dt="2020-05-07T16:41:15.072" v="8573" actId="21"/>
          <ac:cxnSpMkLst>
            <pc:docMk/>
            <pc:sldMk cId="3985901566" sldId="260"/>
            <ac:cxnSpMk id="18" creationId="{77CD288D-02C6-43CC-95CA-CF00D0E5DA6E}"/>
          </ac:cxnSpMkLst>
        </pc:cxnChg>
        <pc:cxnChg chg="del mod topLvl">
          <ac:chgData name="Jian" userId="dc9c5ffe-2e2f-4ce4-a6ad-08764b325b15" providerId="ADAL" clId="{06D17A85-4932-4B4E-A0DD-969A2A4EFE39}" dt="2020-05-07T16:41:15.072" v="8573" actId="21"/>
          <ac:cxnSpMkLst>
            <pc:docMk/>
            <pc:sldMk cId="3985901566" sldId="260"/>
            <ac:cxnSpMk id="19" creationId="{7AFAA712-D218-4C64-A052-76E987BEA04D}"/>
          </ac:cxnSpMkLst>
        </pc:cxnChg>
        <pc:cxnChg chg="del mod topLvl">
          <ac:chgData name="Jian" userId="dc9c5ffe-2e2f-4ce4-a6ad-08764b325b15" providerId="ADAL" clId="{06D17A85-4932-4B4E-A0DD-969A2A4EFE39}" dt="2020-05-07T16:41:15.072" v="8573" actId="21"/>
          <ac:cxnSpMkLst>
            <pc:docMk/>
            <pc:sldMk cId="3985901566" sldId="260"/>
            <ac:cxnSpMk id="25" creationId="{E359E275-E1C8-4BD4-9AEF-A1304E432024}"/>
          </ac:cxnSpMkLst>
        </pc:cxnChg>
        <pc:cxnChg chg="del mod topLvl">
          <ac:chgData name="Jian" userId="dc9c5ffe-2e2f-4ce4-a6ad-08764b325b15" providerId="ADAL" clId="{06D17A85-4932-4B4E-A0DD-969A2A4EFE39}" dt="2020-05-07T16:41:15.072" v="8573" actId="21"/>
          <ac:cxnSpMkLst>
            <pc:docMk/>
            <pc:sldMk cId="3985901566" sldId="260"/>
            <ac:cxnSpMk id="26" creationId="{287843D2-CA23-4046-8C55-10583931D1AE}"/>
          </ac:cxnSpMkLst>
        </pc:cxnChg>
        <pc:cxnChg chg="del mod topLvl">
          <ac:chgData name="Jian" userId="dc9c5ffe-2e2f-4ce4-a6ad-08764b325b15" providerId="ADAL" clId="{06D17A85-4932-4B4E-A0DD-969A2A4EFE39}" dt="2020-05-07T16:41:15.072" v="8573" actId="21"/>
          <ac:cxnSpMkLst>
            <pc:docMk/>
            <pc:sldMk cId="3985901566" sldId="260"/>
            <ac:cxnSpMk id="27" creationId="{7ACCED3B-6AB2-41D3-BE52-3A0FBB4A6EC8}"/>
          </ac:cxnSpMkLst>
        </pc:cxnChg>
        <pc:cxnChg chg="del mod topLvl">
          <ac:chgData name="Jian" userId="dc9c5ffe-2e2f-4ce4-a6ad-08764b325b15" providerId="ADAL" clId="{06D17A85-4932-4B4E-A0DD-969A2A4EFE39}" dt="2020-05-07T16:41:15.072" v="8573" actId="21"/>
          <ac:cxnSpMkLst>
            <pc:docMk/>
            <pc:sldMk cId="3985901566" sldId="260"/>
            <ac:cxnSpMk id="28" creationId="{09B82D02-340C-4A70-96BD-94A38EDC0496}"/>
          </ac:cxnSpMkLst>
        </pc:cxnChg>
        <pc:cxnChg chg="del mod topLvl">
          <ac:chgData name="Jian" userId="dc9c5ffe-2e2f-4ce4-a6ad-08764b325b15" providerId="ADAL" clId="{06D17A85-4932-4B4E-A0DD-969A2A4EFE39}" dt="2020-05-07T16:41:15.072" v="8573" actId="21"/>
          <ac:cxnSpMkLst>
            <pc:docMk/>
            <pc:sldMk cId="3985901566" sldId="260"/>
            <ac:cxnSpMk id="29" creationId="{26344812-AD3C-40BA-A58E-F68DAC92498B}"/>
          </ac:cxnSpMkLst>
        </pc:cxnChg>
        <pc:cxnChg chg="del mod topLvl">
          <ac:chgData name="Jian" userId="dc9c5ffe-2e2f-4ce4-a6ad-08764b325b15" providerId="ADAL" clId="{06D17A85-4932-4B4E-A0DD-969A2A4EFE39}" dt="2020-05-07T16:41:15.072" v="8573" actId="21"/>
          <ac:cxnSpMkLst>
            <pc:docMk/>
            <pc:sldMk cId="3985901566" sldId="260"/>
            <ac:cxnSpMk id="30" creationId="{B3F63827-839B-4E6A-B213-72850F97B008}"/>
          </ac:cxnSpMkLst>
        </pc:cxnChg>
        <pc:cxnChg chg="del mod topLvl">
          <ac:chgData name="Jian" userId="dc9c5ffe-2e2f-4ce4-a6ad-08764b325b15" providerId="ADAL" clId="{06D17A85-4932-4B4E-A0DD-969A2A4EFE39}" dt="2020-05-07T16:41:15.072" v="8573" actId="21"/>
          <ac:cxnSpMkLst>
            <pc:docMk/>
            <pc:sldMk cId="3985901566" sldId="260"/>
            <ac:cxnSpMk id="34" creationId="{327F52E1-96ED-4B2D-A394-AE2527A9223A}"/>
          </ac:cxnSpMkLst>
        </pc:cxnChg>
        <pc:cxnChg chg="del mod topLvl">
          <ac:chgData name="Jian" userId="dc9c5ffe-2e2f-4ce4-a6ad-08764b325b15" providerId="ADAL" clId="{06D17A85-4932-4B4E-A0DD-969A2A4EFE39}" dt="2020-05-07T16:41:15.072" v="8573" actId="21"/>
          <ac:cxnSpMkLst>
            <pc:docMk/>
            <pc:sldMk cId="3985901566" sldId="260"/>
            <ac:cxnSpMk id="35" creationId="{F7320CF1-DBDB-42E8-A15D-DF192B857A12}"/>
          </ac:cxnSpMkLst>
        </pc:cxnChg>
        <pc:cxnChg chg="del mod topLvl">
          <ac:chgData name="Jian" userId="dc9c5ffe-2e2f-4ce4-a6ad-08764b325b15" providerId="ADAL" clId="{06D17A85-4932-4B4E-A0DD-969A2A4EFE39}" dt="2020-05-07T16:41:15.072" v="8573" actId="21"/>
          <ac:cxnSpMkLst>
            <pc:docMk/>
            <pc:sldMk cId="3985901566" sldId="260"/>
            <ac:cxnSpMk id="36" creationId="{DF3B6DBE-EC46-4B8E-8E08-D296ABA0D835}"/>
          </ac:cxnSpMkLst>
        </pc:cxnChg>
        <pc:cxnChg chg="del mod topLvl">
          <ac:chgData name="Jian" userId="dc9c5ffe-2e2f-4ce4-a6ad-08764b325b15" providerId="ADAL" clId="{06D17A85-4932-4B4E-A0DD-969A2A4EFE39}" dt="2020-05-07T16:41:15.072" v="8573" actId="21"/>
          <ac:cxnSpMkLst>
            <pc:docMk/>
            <pc:sldMk cId="3985901566" sldId="260"/>
            <ac:cxnSpMk id="37" creationId="{4F4D8C91-21FB-41A6-862F-3DCB8F44CB61}"/>
          </ac:cxnSpMkLst>
        </pc:cxnChg>
        <pc:cxnChg chg="del mod topLvl">
          <ac:chgData name="Jian" userId="dc9c5ffe-2e2f-4ce4-a6ad-08764b325b15" providerId="ADAL" clId="{06D17A85-4932-4B4E-A0DD-969A2A4EFE39}" dt="2020-05-07T16:41:15.072" v="8573" actId="21"/>
          <ac:cxnSpMkLst>
            <pc:docMk/>
            <pc:sldMk cId="3985901566" sldId="260"/>
            <ac:cxnSpMk id="38" creationId="{49519DA0-4055-4723-BEC5-38DD023C5816}"/>
          </ac:cxnSpMkLst>
        </pc:cxnChg>
        <pc:cxnChg chg="del mod topLvl">
          <ac:chgData name="Jian" userId="dc9c5ffe-2e2f-4ce4-a6ad-08764b325b15" providerId="ADAL" clId="{06D17A85-4932-4B4E-A0DD-969A2A4EFE39}" dt="2020-05-07T16:41:15.072" v="8573" actId="21"/>
          <ac:cxnSpMkLst>
            <pc:docMk/>
            <pc:sldMk cId="3985901566" sldId="260"/>
            <ac:cxnSpMk id="42" creationId="{6508668A-CA3F-44EF-B504-16320B7730F6}"/>
          </ac:cxnSpMkLst>
        </pc:cxnChg>
        <pc:cxnChg chg="del mod topLvl">
          <ac:chgData name="Jian" userId="dc9c5ffe-2e2f-4ce4-a6ad-08764b325b15" providerId="ADAL" clId="{06D17A85-4932-4B4E-A0DD-969A2A4EFE39}" dt="2020-05-07T16:41:15.072" v="8573" actId="21"/>
          <ac:cxnSpMkLst>
            <pc:docMk/>
            <pc:sldMk cId="3985901566" sldId="260"/>
            <ac:cxnSpMk id="43" creationId="{F71B8D19-3972-424F-96F1-BB47D81CA3B0}"/>
          </ac:cxnSpMkLst>
        </pc:cxnChg>
        <pc:cxnChg chg="del mod topLvl">
          <ac:chgData name="Jian" userId="dc9c5ffe-2e2f-4ce4-a6ad-08764b325b15" providerId="ADAL" clId="{06D17A85-4932-4B4E-A0DD-969A2A4EFE39}" dt="2020-05-07T16:41:15.072" v="8573" actId="21"/>
          <ac:cxnSpMkLst>
            <pc:docMk/>
            <pc:sldMk cId="3985901566" sldId="260"/>
            <ac:cxnSpMk id="44" creationId="{55EDDD6E-1CCD-40DD-A511-B6A115FCC46A}"/>
          </ac:cxnSpMkLst>
        </pc:cxnChg>
        <pc:cxnChg chg="del mod topLvl">
          <ac:chgData name="Jian" userId="dc9c5ffe-2e2f-4ce4-a6ad-08764b325b15" providerId="ADAL" clId="{06D17A85-4932-4B4E-A0DD-969A2A4EFE39}" dt="2020-05-07T16:41:15.072" v="8573" actId="21"/>
          <ac:cxnSpMkLst>
            <pc:docMk/>
            <pc:sldMk cId="3985901566" sldId="260"/>
            <ac:cxnSpMk id="45" creationId="{75F4CF0F-240E-426B-8B88-538A373D1ECA}"/>
          </ac:cxnSpMkLst>
        </pc:cxnChg>
        <pc:cxnChg chg="del mod topLvl">
          <ac:chgData name="Jian" userId="dc9c5ffe-2e2f-4ce4-a6ad-08764b325b15" providerId="ADAL" clId="{06D17A85-4932-4B4E-A0DD-969A2A4EFE39}" dt="2020-05-07T16:41:15.072" v="8573" actId="21"/>
          <ac:cxnSpMkLst>
            <pc:docMk/>
            <pc:sldMk cId="3985901566" sldId="260"/>
            <ac:cxnSpMk id="46" creationId="{F7E543DF-881F-48BF-91CC-BD7A004A8C55}"/>
          </ac:cxnSpMkLst>
        </pc:cxnChg>
        <pc:cxnChg chg="del mod topLvl">
          <ac:chgData name="Jian" userId="dc9c5ffe-2e2f-4ce4-a6ad-08764b325b15" providerId="ADAL" clId="{06D17A85-4932-4B4E-A0DD-969A2A4EFE39}" dt="2020-05-07T16:41:15.072" v="8573" actId="21"/>
          <ac:cxnSpMkLst>
            <pc:docMk/>
            <pc:sldMk cId="3985901566" sldId="260"/>
            <ac:cxnSpMk id="50" creationId="{3FE8A03F-7010-406C-B1A6-0776A11DF738}"/>
          </ac:cxnSpMkLst>
        </pc:cxnChg>
        <pc:cxnChg chg="del mod topLvl">
          <ac:chgData name="Jian" userId="dc9c5ffe-2e2f-4ce4-a6ad-08764b325b15" providerId="ADAL" clId="{06D17A85-4932-4B4E-A0DD-969A2A4EFE39}" dt="2020-05-07T16:41:15.072" v="8573" actId="21"/>
          <ac:cxnSpMkLst>
            <pc:docMk/>
            <pc:sldMk cId="3985901566" sldId="260"/>
            <ac:cxnSpMk id="51" creationId="{6D79380D-2CC5-4516-A2E5-798F428A3CCE}"/>
          </ac:cxnSpMkLst>
        </pc:cxnChg>
        <pc:cxnChg chg="del mod topLvl">
          <ac:chgData name="Jian" userId="dc9c5ffe-2e2f-4ce4-a6ad-08764b325b15" providerId="ADAL" clId="{06D17A85-4932-4B4E-A0DD-969A2A4EFE39}" dt="2020-05-07T16:41:15.072" v="8573" actId="21"/>
          <ac:cxnSpMkLst>
            <pc:docMk/>
            <pc:sldMk cId="3985901566" sldId="260"/>
            <ac:cxnSpMk id="52" creationId="{AC929385-2611-4FD7-8EDC-2F9835948338}"/>
          </ac:cxnSpMkLst>
        </pc:cxnChg>
        <pc:cxnChg chg="del mod topLvl">
          <ac:chgData name="Jian" userId="dc9c5ffe-2e2f-4ce4-a6ad-08764b325b15" providerId="ADAL" clId="{06D17A85-4932-4B4E-A0DD-969A2A4EFE39}" dt="2020-05-07T16:41:15.072" v="8573" actId="21"/>
          <ac:cxnSpMkLst>
            <pc:docMk/>
            <pc:sldMk cId="3985901566" sldId="260"/>
            <ac:cxnSpMk id="53" creationId="{C773B5B9-8BBB-42A7-8C7E-00F1AA025C42}"/>
          </ac:cxnSpMkLst>
        </pc:cxnChg>
        <pc:cxnChg chg="del mod topLvl">
          <ac:chgData name="Jian" userId="dc9c5ffe-2e2f-4ce4-a6ad-08764b325b15" providerId="ADAL" clId="{06D17A85-4932-4B4E-A0DD-969A2A4EFE39}" dt="2020-05-07T16:41:15.072" v="8573" actId="21"/>
          <ac:cxnSpMkLst>
            <pc:docMk/>
            <pc:sldMk cId="3985901566" sldId="260"/>
            <ac:cxnSpMk id="54" creationId="{FCB09A1C-D4E1-46E6-9CEA-C39AF8C49E19}"/>
          </ac:cxnSpMkLst>
        </pc:cxnChg>
        <pc:cxnChg chg="del mod topLvl">
          <ac:chgData name="Jian" userId="dc9c5ffe-2e2f-4ce4-a6ad-08764b325b15" providerId="ADAL" clId="{06D17A85-4932-4B4E-A0DD-969A2A4EFE39}" dt="2020-05-07T16:41:15.072" v="8573" actId="21"/>
          <ac:cxnSpMkLst>
            <pc:docMk/>
            <pc:sldMk cId="3985901566" sldId="260"/>
            <ac:cxnSpMk id="57" creationId="{0E57118B-C3D5-4F4C-B615-D2AF5B79648A}"/>
          </ac:cxnSpMkLst>
        </pc:cxnChg>
        <pc:cxnChg chg="del mod topLvl">
          <ac:chgData name="Jian" userId="dc9c5ffe-2e2f-4ce4-a6ad-08764b325b15" providerId="ADAL" clId="{06D17A85-4932-4B4E-A0DD-969A2A4EFE39}" dt="2020-05-07T16:41:15.072" v="8573" actId="21"/>
          <ac:cxnSpMkLst>
            <pc:docMk/>
            <pc:sldMk cId="3985901566" sldId="260"/>
            <ac:cxnSpMk id="58" creationId="{EE462307-5429-4958-9658-3866181C7FCE}"/>
          </ac:cxnSpMkLst>
        </pc:cxnChg>
        <pc:cxnChg chg="del mod topLvl">
          <ac:chgData name="Jian" userId="dc9c5ffe-2e2f-4ce4-a6ad-08764b325b15" providerId="ADAL" clId="{06D17A85-4932-4B4E-A0DD-969A2A4EFE39}" dt="2020-05-07T16:41:15.072" v="8573" actId="21"/>
          <ac:cxnSpMkLst>
            <pc:docMk/>
            <pc:sldMk cId="3985901566" sldId="260"/>
            <ac:cxnSpMk id="59" creationId="{27DC51F8-E913-4386-BE83-11FAE8EFFBB3}"/>
          </ac:cxnSpMkLst>
        </pc:cxnChg>
        <pc:cxnChg chg="del mod topLvl">
          <ac:chgData name="Jian" userId="dc9c5ffe-2e2f-4ce4-a6ad-08764b325b15" providerId="ADAL" clId="{06D17A85-4932-4B4E-A0DD-969A2A4EFE39}" dt="2020-05-07T16:41:15.072" v="8573" actId="21"/>
          <ac:cxnSpMkLst>
            <pc:docMk/>
            <pc:sldMk cId="3985901566" sldId="260"/>
            <ac:cxnSpMk id="60" creationId="{F2178751-CB86-4A2F-BA5B-46BEA918E6B9}"/>
          </ac:cxnSpMkLst>
        </pc:cxnChg>
        <pc:cxnChg chg="del mod topLvl">
          <ac:chgData name="Jian" userId="dc9c5ffe-2e2f-4ce4-a6ad-08764b325b15" providerId="ADAL" clId="{06D17A85-4932-4B4E-A0DD-969A2A4EFE39}" dt="2020-05-07T16:41:15.072" v="8573" actId="21"/>
          <ac:cxnSpMkLst>
            <pc:docMk/>
            <pc:sldMk cId="3985901566" sldId="260"/>
            <ac:cxnSpMk id="63" creationId="{25A53AB3-6D68-4DB3-9FE0-EC9EF6E5C21C}"/>
          </ac:cxnSpMkLst>
        </pc:cxnChg>
        <pc:cxnChg chg="del mod topLvl">
          <ac:chgData name="Jian" userId="dc9c5ffe-2e2f-4ce4-a6ad-08764b325b15" providerId="ADAL" clId="{06D17A85-4932-4B4E-A0DD-969A2A4EFE39}" dt="2020-05-07T16:41:15.072" v="8573" actId="21"/>
          <ac:cxnSpMkLst>
            <pc:docMk/>
            <pc:sldMk cId="3985901566" sldId="260"/>
            <ac:cxnSpMk id="64" creationId="{53498853-54D8-4398-B0B0-BA9C8A81D42D}"/>
          </ac:cxnSpMkLst>
        </pc:cxnChg>
        <pc:cxnChg chg="del mod topLvl">
          <ac:chgData name="Jian" userId="dc9c5ffe-2e2f-4ce4-a6ad-08764b325b15" providerId="ADAL" clId="{06D17A85-4932-4B4E-A0DD-969A2A4EFE39}" dt="2020-05-07T16:41:15.072" v="8573" actId="21"/>
          <ac:cxnSpMkLst>
            <pc:docMk/>
            <pc:sldMk cId="3985901566" sldId="260"/>
            <ac:cxnSpMk id="68" creationId="{D673E7B8-17A6-4F8F-BA82-A286444C04DE}"/>
          </ac:cxnSpMkLst>
        </pc:cxnChg>
        <pc:cxnChg chg="add del mod">
          <ac:chgData name="Jian" userId="dc9c5ffe-2e2f-4ce4-a6ad-08764b325b15" providerId="ADAL" clId="{06D17A85-4932-4B4E-A0DD-969A2A4EFE39}" dt="2020-05-07T16:41:15.072" v="8573" actId="21"/>
          <ac:cxnSpMkLst>
            <pc:docMk/>
            <pc:sldMk cId="3985901566" sldId="260"/>
            <ac:cxnSpMk id="74" creationId="{CB5053EE-7DCE-4EDC-B2B6-EA9847901388}"/>
          </ac:cxnSpMkLst>
        </pc:cxnChg>
        <pc:cxnChg chg="add del mod">
          <ac:chgData name="Jian" userId="dc9c5ffe-2e2f-4ce4-a6ad-08764b325b15" providerId="ADAL" clId="{06D17A85-4932-4B4E-A0DD-969A2A4EFE39}" dt="2020-05-07T16:41:15.072" v="8573" actId="21"/>
          <ac:cxnSpMkLst>
            <pc:docMk/>
            <pc:sldMk cId="3985901566" sldId="260"/>
            <ac:cxnSpMk id="75" creationId="{CBAEB545-E9E3-4548-BB28-02A6899FFCFC}"/>
          </ac:cxnSpMkLst>
        </pc:cxnChg>
        <pc:cxnChg chg="add del mod">
          <ac:chgData name="Jian" userId="dc9c5ffe-2e2f-4ce4-a6ad-08764b325b15" providerId="ADAL" clId="{06D17A85-4932-4B4E-A0DD-969A2A4EFE39}" dt="2020-05-07T16:21:06.555" v="8145" actId="478"/>
          <ac:cxnSpMkLst>
            <pc:docMk/>
            <pc:sldMk cId="3985901566" sldId="260"/>
            <ac:cxnSpMk id="76" creationId="{6814B4B0-5F13-4346-81F4-F091FB524AFA}"/>
          </ac:cxnSpMkLst>
        </pc:cxnChg>
        <pc:cxnChg chg="add del mod">
          <ac:chgData name="Jian" userId="dc9c5ffe-2e2f-4ce4-a6ad-08764b325b15" providerId="ADAL" clId="{06D17A85-4932-4B4E-A0DD-969A2A4EFE39}" dt="2020-05-07T16:41:15.072" v="8573" actId="21"/>
          <ac:cxnSpMkLst>
            <pc:docMk/>
            <pc:sldMk cId="3985901566" sldId="260"/>
            <ac:cxnSpMk id="77" creationId="{85E39292-8424-4CBE-8FE4-024D82EBA9C4}"/>
          </ac:cxnSpMkLst>
        </pc:cxnChg>
        <pc:cxnChg chg="add del mod">
          <ac:chgData name="Jian" userId="dc9c5ffe-2e2f-4ce4-a6ad-08764b325b15" providerId="ADAL" clId="{06D17A85-4932-4B4E-A0DD-969A2A4EFE39}" dt="2020-05-07T16:41:15.072" v="8573" actId="21"/>
          <ac:cxnSpMkLst>
            <pc:docMk/>
            <pc:sldMk cId="3985901566" sldId="260"/>
            <ac:cxnSpMk id="78" creationId="{9DE492D1-0A17-48B3-A894-129F3CDC5B1B}"/>
          </ac:cxnSpMkLst>
        </pc:cxnChg>
        <pc:cxnChg chg="add del mod">
          <ac:chgData name="Jian" userId="dc9c5ffe-2e2f-4ce4-a6ad-08764b325b15" providerId="ADAL" clId="{06D17A85-4932-4B4E-A0DD-969A2A4EFE39}" dt="2020-05-07T16:21:33.806" v="8205" actId="478"/>
          <ac:cxnSpMkLst>
            <pc:docMk/>
            <pc:sldMk cId="3985901566" sldId="260"/>
            <ac:cxnSpMk id="79" creationId="{86F7E532-3539-4372-8272-5D9DFA2435E7}"/>
          </ac:cxnSpMkLst>
        </pc:cxnChg>
        <pc:cxnChg chg="add del mod">
          <ac:chgData name="Jian" userId="dc9c5ffe-2e2f-4ce4-a6ad-08764b325b15" providerId="ADAL" clId="{06D17A85-4932-4B4E-A0DD-969A2A4EFE39}" dt="2020-05-07T16:21:22.566" v="8200" actId="478"/>
          <ac:cxnSpMkLst>
            <pc:docMk/>
            <pc:sldMk cId="3985901566" sldId="260"/>
            <ac:cxnSpMk id="80" creationId="{9173A170-4EC7-4E15-A0D7-EEF11B76BE8C}"/>
          </ac:cxnSpMkLst>
        </pc:cxnChg>
        <pc:cxnChg chg="mod topLvl">
          <ac:chgData name="Jian" userId="dc9c5ffe-2e2f-4ce4-a6ad-08764b325b15" providerId="ADAL" clId="{06D17A85-4932-4B4E-A0DD-969A2A4EFE39}" dt="2020-05-14T22:03:50.571" v="50821" actId="692"/>
          <ac:cxnSpMkLst>
            <pc:docMk/>
            <pc:sldMk cId="3985901566" sldId="260"/>
            <ac:cxnSpMk id="83" creationId="{250C0596-2FD3-4CF8-97F7-25B6A35B9ACC}"/>
          </ac:cxnSpMkLst>
        </pc:cxnChg>
        <pc:cxnChg chg="add mod topLvl">
          <ac:chgData name="Jian" userId="dc9c5ffe-2e2f-4ce4-a6ad-08764b325b15" providerId="ADAL" clId="{06D17A85-4932-4B4E-A0DD-969A2A4EFE39}" dt="2020-05-13T17:57:51.957" v="39439" actId="1076"/>
          <ac:cxnSpMkLst>
            <pc:docMk/>
            <pc:sldMk cId="3985901566" sldId="260"/>
            <ac:cxnSpMk id="85" creationId="{E7FA7162-2A0D-4273-BC24-BEF16235C095}"/>
          </ac:cxnSpMkLst>
        </pc:cxnChg>
        <pc:cxnChg chg="mod topLvl">
          <ac:chgData name="Jian" userId="dc9c5ffe-2e2f-4ce4-a6ad-08764b325b15" providerId="ADAL" clId="{06D17A85-4932-4B4E-A0DD-969A2A4EFE39}" dt="2020-05-14T22:03:50.571" v="50821" actId="692"/>
          <ac:cxnSpMkLst>
            <pc:docMk/>
            <pc:sldMk cId="3985901566" sldId="260"/>
            <ac:cxnSpMk id="86" creationId="{1D6424C0-C92F-490B-80F2-B2908CDFD005}"/>
          </ac:cxnSpMkLst>
        </pc:cxnChg>
        <pc:cxnChg chg="add del mod">
          <ac:chgData name="Jian" userId="dc9c5ffe-2e2f-4ce4-a6ad-08764b325b15" providerId="ADAL" clId="{06D17A85-4932-4B4E-A0DD-969A2A4EFE39}" dt="2020-05-09T19:56:23.637" v="20443" actId="478"/>
          <ac:cxnSpMkLst>
            <pc:docMk/>
            <pc:sldMk cId="3985901566" sldId="260"/>
            <ac:cxnSpMk id="86" creationId="{E256C169-827C-4CAF-924D-D17A3131A2A3}"/>
          </ac:cxnSpMkLst>
        </pc:cxnChg>
        <pc:cxnChg chg="mod">
          <ac:chgData name="Jian" userId="dc9c5ffe-2e2f-4ce4-a6ad-08764b325b15" providerId="ADAL" clId="{06D17A85-4932-4B4E-A0DD-969A2A4EFE39}" dt="2020-05-14T04:15:31.284" v="43311"/>
          <ac:cxnSpMkLst>
            <pc:docMk/>
            <pc:sldMk cId="3985901566" sldId="260"/>
            <ac:cxnSpMk id="87" creationId="{468A3B25-E6D7-4A64-8B6C-89EFCE95BE10}"/>
          </ac:cxnSpMkLst>
        </pc:cxnChg>
        <pc:cxnChg chg="mod topLvl">
          <ac:chgData name="Jian" userId="dc9c5ffe-2e2f-4ce4-a6ad-08764b325b15" providerId="ADAL" clId="{06D17A85-4932-4B4E-A0DD-969A2A4EFE39}" dt="2020-05-14T22:03:50.571" v="50821" actId="692"/>
          <ac:cxnSpMkLst>
            <pc:docMk/>
            <pc:sldMk cId="3985901566" sldId="260"/>
            <ac:cxnSpMk id="87" creationId="{6AE25F3A-0A8F-4210-B03F-0446463D2B19}"/>
          </ac:cxnSpMkLst>
        </pc:cxnChg>
        <pc:cxnChg chg="mod topLvl">
          <ac:chgData name="Jian" userId="dc9c5ffe-2e2f-4ce4-a6ad-08764b325b15" providerId="ADAL" clId="{06D17A85-4932-4B4E-A0DD-969A2A4EFE39}" dt="2020-05-14T22:03:50.571" v="50821" actId="692"/>
          <ac:cxnSpMkLst>
            <pc:docMk/>
            <pc:sldMk cId="3985901566" sldId="260"/>
            <ac:cxnSpMk id="88" creationId="{90109FC4-7B44-42D8-BCF7-EC938A0715A1}"/>
          </ac:cxnSpMkLst>
        </pc:cxnChg>
        <pc:cxnChg chg="mod">
          <ac:chgData name="Jian" userId="dc9c5ffe-2e2f-4ce4-a6ad-08764b325b15" providerId="ADAL" clId="{06D17A85-4932-4B4E-A0DD-969A2A4EFE39}" dt="2020-05-14T04:15:31.284" v="43311"/>
          <ac:cxnSpMkLst>
            <pc:docMk/>
            <pc:sldMk cId="3985901566" sldId="260"/>
            <ac:cxnSpMk id="88" creationId="{E9B50DF8-4165-4A5B-8AC5-274C62DBEFA5}"/>
          </ac:cxnSpMkLst>
        </pc:cxnChg>
        <pc:cxnChg chg="add mod topLvl">
          <ac:chgData name="Jian" userId="dc9c5ffe-2e2f-4ce4-a6ad-08764b325b15" providerId="ADAL" clId="{06D17A85-4932-4B4E-A0DD-969A2A4EFE39}" dt="2020-05-13T17:57:51.957" v="39439" actId="1076"/>
          <ac:cxnSpMkLst>
            <pc:docMk/>
            <pc:sldMk cId="3985901566" sldId="260"/>
            <ac:cxnSpMk id="91" creationId="{661742F0-AA6D-4096-81C5-623DBCD0AE02}"/>
          </ac:cxnSpMkLst>
        </pc:cxnChg>
        <pc:cxnChg chg="add del mod">
          <ac:chgData name="Jian" userId="dc9c5ffe-2e2f-4ce4-a6ad-08764b325b15" providerId="ADAL" clId="{06D17A85-4932-4B4E-A0DD-969A2A4EFE39}" dt="2020-05-09T19:56:25.479" v="20444" actId="478"/>
          <ac:cxnSpMkLst>
            <pc:docMk/>
            <pc:sldMk cId="3985901566" sldId="260"/>
            <ac:cxnSpMk id="92" creationId="{4FA64FF9-0F3E-41E5-94EB-B76E4DB43642}"/>
          </ac:cxnSpMkLst>
        </pc:cxnChg>
        <pc:cxnChg chg="mod">
          <ac:chgData name="Jian" userId="dc9c5ffe-2e2f-4ce4-a6ad-08764b325b15" providerId="ADAL" clId="{06D17A85-4932-4B4E-A0DD-969A2A4EFE39}" dt="2020-05-14T04:15:31.284" v="43311"/>
          <ac:cxnSpMkLst>
            <pc:docMk/>
            <pc:sldMk cId="3985901566" sldId="260"/>
            <ac:cxnSpMk id="92" creationId="{D2001C8A-E98A-4CA3-9430-AB4F09ED38A1}"/>
          </ac:cxnSpMkLst>
        </pc:cxnChg>
        <pc:cxnChg chg="mod">
          <ac:chgData name="Jian" userId="dc9c5ffe-2e2f-4ce4-a6ad-08764b325b15" providerId="ADAL" clId="{06D17A85-4932-4B4E-A0DD-969A2A4EFE39}" dt="2020-05-14T04:15:31.284" v="43311"/>
          <ac:cxnSpMkLst>
            <pc:docMk/>
            <pc:sldMk cId="3985901566" sldId="260"/>
            <ac:cxnSpMk id="93" creationId="{ECE084BB-54D7-4116-BF2B-E4BA4A0CBFA1}"/>
          </ac:cxnSpMkLst>
        </pc:cxnChg>
        <pc:cxnChg chg="add mod topLvl">
          <ac:chgData name="Jian" userId="dc9c5ffe-2e2f-4ce4-a6ad-08764b325b15" providerId="ADAL" clId="{06D17A85-4932-4B4E-A0DD-969A2A4EFE39}" dt="2020-05-13T17:57:51.957" v="39439" actId="1076"/>
          <ac:cxnSpMkLst>
            <pc:docMk/>
            <pc:sldMk cId="3985901566" sldId="260"/>
            <ac:cxnSpMk id="94" creationId="{3D51EA52-2BD3-4315-92C7-6946CE97F2E5}"/>
          </ac:cxnSpMkLst>
        </pc:cxnChg>
        <pc:cxnChg chg="add del mod">
          <ac:chgData name="Jian" userId="dc9c5ffe-2e2f-4ce4-a6ad-08764b325b15" providerId="ADAL" clId="{06D17A85-4932-4B4E-A0DD-969A2A4EFE39}" dt="2020-05-09T19:56:26.512" v="20446" actId="478"/>
          <ac:cxnSpMkLst>
            <pc:docMk/>
            <pc:sldMk cId="3985901566" sldId="260"/>
            <ac:cxnSpMk id="95" creationId="{3A795158-C4A7-4243-923D-8465C6366DDF}"/>
          </ac:cxnSpMkLst>
        </pc:cxnChg>
        <pc:cxnChg chg="add mod topLvl">
          <ac:chgData name="Jian" userId="dc9c5ffe-2e2f-4ce4-a6ad-08764b325b15" providerId="ADAL" clId="{06D17A85-4932-4B4E-A0DD-969A2A4EFE39}" dt="2020-05-13T17:57:51.957" v="39439" actId="1076"/>
          <ac:cxnSpMkLst>
            <pc:docMk/>
            <pc:sldMk cId="3985901566" sldId="260"/>
            <ac:cxnSpMk id="98" creationId="{54ED685C-07A9-418A-8B16-314B1FF6BCBA}"/>
          </ac:cxnSpMkLst>
        </pc:cxnChg>
        <pc:cxnChg chg="add del mod">
          <ac:chgData name="Jian" userId="dc9c5ffe-2e2f-4ce4-a6ad-08764b325b15" providerId="ADAL" clId="{06D17A85-4932-4B4E-A0DD-969A2A4EFE39}" dt="2020-05-09T19:56:25.994" v="20445" actId="478"/>
          <ac:cxnSpMkLst>
            <pc:docMk/>
            <pc:sldMk cId="3985901566" sldId="260"/>
            <ac:cxnSpMk id="99" creationId="{61B7D4FF-6D15-4A9D-8370-A3A7D4BF47FD}"/>
          </ac:cxnSpMkLst>
        </pc:cxnChg>
        <pc:cxnChg chg="mod">
          <ac:chgData name="Jian" userId="dc9c5ffe-2e2f-4ce4-a6ad-08764b325b15" providerId="ADAL" clId="{06D17A85-4932-4B4E-A0DD-969A2A4EFE39}" dt="2020-05-14T04:15:31.284" v="43311"/>
          <ac:cxnSpMkLst>
            <pc:docMk/>
            <pc:sldMk cId="3985901566" sldId="260"/>
            <ac:cxnSpMk id="100" creationId="{D9466775-C9D2-4158-9FE8-828E58A3B71B}"/>
          </ac:cxnSpMkLst>
        </pc:cxnChg>
        <pc:cxnChg chg="add mod topLvl">
          <ac:chgData name="Jian" userId="dc9c5ffe-2e2f-4ce4-a6ad-08764b325b15" providerId="ADAL" clId="{06D17A85-4932-4B4E-A0DD-969A2A4EFE39}" dt="2020-05-13T17:57:51.957" v="39439" actId="1076"/>
          <ac:cxnSpMkLst>
            <pc:docMk/>
            <pc:sldMk cId="3985901566" sldId="260"/>
            <ac:cxnSpMk id="102" creationId="{BE4EC80B-01C4-41D9-9285-33A23A9470F2}"/>
          </ac:cxnSpMkLst>
        </pc:cxnChg>
        <pc:cxnChg chg="mod">
          <ac:chgData name="Jian" userId="dc9c5ffe-2e2f-4ce4-a6ad-08764b325b15" providerId="ADAL" clId="{06D17A85-4932-4B4E-A0DD-969A2A4EFE39}" dt="2020-05-14T04:15:31.284" v="43311"/>
          <ac:cxnSpMkLst>
            <pc:docMk/>
            <pc:sldMk cId="3985901566" sldId="260"/>
            <ac:cxnSpMk id="104" creationId="{9009DFAC-A8E1-443E-AF67-433B69233C26}"/>
          </ac:cxnSpMkLst>
        </pc:cxnChg>
        <pc:cxnChg chg="mod topLvl">
          <ac:chgData name="Jian" userId="dc9c5ffe-2e2f-4ce4-a6ad-08764b325b15" providerId="ADAL" clId="{06D17A85-4932-4B4E-A0DD-969A2A4EFE39}" dt="2020-05-14T22:03:50.571" v="50821" actId="692"/>
          <ac:cxnSpMkLst>
            <pc:docMk/>
            <pc:sldMk cId="3985901566" sldId="260"/>
            <ac:cxnSpMk id="104" creationId="{A7182B71-4A20-4468-B4C2-6F6EB5B27AB3}"/>
          </ac:cxnSpMkLst>
        </pc:cxnChg>
        <pc:cxnChg chg="mod">
          <ac:chgData name="Jian" userId="dc9c5ffe-2e2f-4ce4-a6ad-08764b325b15" providerId="ADAL" clId="{06D17A85-4932-4B4E-A0DD-969A2A4EFE39}" dt="2020-05-14T04:15:31.284" v="43311"/>
          <ac:cxnSpMkLst>
            <pc:docMk/>
            <pc:sldMk cId="3985901566" sldId="260"/>
            <ac:cxnSpMk id="105" creationId="{817374E1-07C5-4811-B671-3A5EA68DB1BF}"/>
          </ac:cxnSpMkLst>
        </pc:cxnChg>
        <pc:cxnChg chg="mod topLvl">
          <ac:chgData name="Jian" userId="dc9c5ffe-2e2f-4ce4-a6ad-08764b325b15" providerId="ADAL" clId="{06D17A85-4932-4B4E-A0DD-969A2A4EFE39}" dt="2020-05-14T22:03:50.571" v="50821" actId="692"/>
          <ac:cxnSpMkLst>
            <pc:docMk/>
            <pc:sldMk cId="3985901566" sldId="260"/>
            <ac:cxnSpMk id="105" creationId="{F8CEB27D-1DEE-4E8D-9634-0A5910D99356}"/>
          </ac:cxnSpMkLst>
        </pc:cxnChg>
        <pc:cxnChg chg="mod topLvl">
          <ac:chgData name="Jian" userId="dc9c5ffe-2e2f-4ce4-a6ad-08764b325b15" providerId="ADAL" clId="{06D17A85-4932-4B4E-A0DD-969A2A4EFE39}" dt="2020-05-14T22:03:50.571" v="50821" actId="692"/>
          <ac:cxnSpMkLst>
            <pc:docMk/>
            <pc:sldMk cId="3985901566" sldId="260"/>
            <ac:cxnSpMk id="106" creationId="{6C523A0B-124C-4012-AB7B-9E6120212B12}"/>
          </ac:cxnSpMkLst>
        </pc:cxnChg>
        <pc:cxnChg chg="mod">
          <ac:chgData name="Jian" userId="dc9c5ffe-2e2f-4ce4-a6ad-08764b325b15" providerId="ADAL" clId="{06D17A85-4932-4B4E-A0DD-969A2A4EFE39}" dt="2020-05-14T04:15:31.284" v="43311"/>
          <ac:cxnSpMkLst>
            <pc:docMk/>
            <pc:sldMk cId="3985901566" sldId="260"/>
            <ac:cxnSpMk id="106" creationId="{C0A253D7-4202-43B4-BB03-E4CCF0565F3C}"/>
          </ac:cxnSpMkLst>
        </pc:cxnChg>
        <pc:cxnChg chg="mod topLvl">
          <ac:chgData name="Jian" userId="dc9c5ffe-2e2f-4ce4-a6ad-08764b325b15" providerId="ADAL" clId="{06D17A85-4932-4B4E-A0DD-969A2A4EFE39}" dt="2020-05-14T22:03:50.571" v="50821" actId="692"/>
          <ac:cxnSpMkLst>
            <pc:docMk/>
            <pc:sldMk cId="3985901566" sldId="260"/>
            <ac:cxnSpMk id="107" creationId="{C9073A1E-5DE3-45A7-85EE-616810099B46}"/>
          </ac:cxnSpMkLst>
        </pc:cxnChg>
        <pc:cxnChg chg="mod topLvl">
          <ac:chgData name="Jian" userId="dc9c5ffe-2e2f-4ce4-a6ad-08764b325b15" providerId="ADAL" clId="{06D17A85-4932-4B4E-A0DD-969A2A4EFE39}" dt="2020-05-14T22:03:50.571" v="50821" actId="692"/>
          <ac:cxnSpMkLst>
            <pc:docMk/>
            <pc:sldMk cId="3985901566" sldId="260"/>
            <ac:cxnSpMk id="108" creationId="{03962404-FEB5-4302-9FC4-2946DBE067CE}"/>
          </ac:cxnSpMkLst>
        </pc:cxnChg>
        <pc:cxnChg chg="mod topLvl">
          <ac:chgData name="Jian" userId="dc9c5ffe-2e2f-4ce4-a6ad-08764b325b15" providerId="ADAL" clId="{06D17A85-4932-4B4E-A0DD-969A2A4EFE39}" dt="2020-05-14T22:03:50.571" v="50821" actId="692"/>
          <ac:cxnSpMkLst>
            <pc:docMk/>
            <pc:sldMk cId="3985901566" sldId="260"/>
            <ac:cxnSpMk id="109" creationId="{5D977E55-7AD2-4531-B64A-C2A6CE0DFEF9}"/>
          </ac:cxnSpMkLst>
        </pc:cxnChg>
        <pc:cxnChg chg="mod topLvl">
          <ac:chgData name="Jian" userId="dc9c5ffe-2e2f-4ce4-a6ad-08764b325b15" providerId="ADAL" clId="{06D17A85-4932-4B4E-A0DD-969A2A4EFE39}" dt="2020-05-14T22:03:50.571" v="50821" actId="692"/>
          <ac:cxnSpMkLst>
            <pc:docMk/>
            <pc:sldMk cId="3985901566" sldId="260"/>
            <ac:cxnSpMk id="110" creationId="{17D5EABA-40FF-4459-A7DE-99AFCCAA130A}"/>
          </ac:cxnSpMkLst>
        </pc:cxnChg>
        <pc:cxnChg chg="mod topLvl">
          <ac:chgData name="Jian" userId="dc9c5ffe-2e2f-4ce4-a6ad-08764b325b15" providerId="ADAL" clId="{06D17A85-4932-4B4E-A0DD-969A2A4EFE39}" dt="2020-05-14T22:03:50.571" v="50821" actId="692"/>
          <ac:cxnSpMkLst>
            <pc:docMk/>
            <pc:sldMk cId="3985901566" sldId="260"/>
            <ac:cxnSpMk id="111" creationId="{CC643842-14BB-42C8-8C90-B114C4B59CCD}"/>
          </ac:cxnSpMkLst>
        </pc:cxnChg>
        <pc:cxnChg chg="mod">
          <ac:chgData name="Jian" userId="dc9c5ffe-2e2f-4ce4-a6ad-08764b325b15" providerId="ADAL" clId="{06D17A85-4932-4B4E-A0DD-969A2A4EFE39}" dt="2020-05-14T04:15:31.284" v="43311"/>
          <ac:cxnSpMkLst>
            <pc:docMk/>
            <pc:sldMk cId="3985901566" sldId="260"/>
            <ac:cxnSpMk id="112" creationId="{8BB1FF3F-CABA-417E-8C33-E70BE15A9FB3}"/>
          </ac:cxnSpMkLst>
        </pc:cxnChg>
        <pc:cxnChg chg="mod">
          <ac:chgData name="Jian" userId="dc9c5ffe-2e2f-4ce4-a6ad-08764b325b15" providerId="ADAL" clId="{06D17A85-4932-4B4E-A0DD-969A2A4EFE39}" dt="2020-05-14T04:15:31.284" v="43311"/>
          <ac:cxnSpMkLst>
            <pc:docMk/>
            <pc:sldMk cId="3985901566" sldId="260"/>
            <ac:cxnSpMk id="113" creationId="{75B988C7-6D2E-4FA1-95D7-B1B29EB033D9}"/>
          </ac:cxnSpMkLst>
        </pc:cxnChg>
        <pc:cxnChg chg="add del mod">
          <ac:chgData name="Jian" userId="dc9c5ffe-2e2f-4ce4-a6ad-08764b325b15" providerId="ADAL" clId="{06D17A85-4932-4B4E-A0DD-969A2A4EFE39}" dt="2020-05-07T16:41:15.072" v="8573" actId="21"/>
          <ac:cxnSpMkLst>
            <pc:docMk/>
            <pc:sldMk cId="3985901566" sldId="260"/>
            <ac:cxnSpMk id="113" creationId="{EE5A81CF-7581-4EA6-9874-7940AFAB7E6F}"/>
          </ac:cxnSpMkLst>
        </pc:cxnChg>
        <pc:cxnChg chg="mod">
          <ac:chgData name="Jian" userId="dc9c5ffe-2e2f-4ce4-a6ad-08764b325b15" providerId="ADAL" clId="{06D17A85-4932-4B4E-A0DD-969A2A4EFE39}" dt="2020-05-14T04:15:31.284" v="43311"/>
          <ac:cxnSpMkLst>
            <pc:docMk/>
            <pc:sldMk cId="3985901566" sldId="260"/>
            <ac:cxnSpMk id="114" creationId="{9D720587-AD9F-4C5F-ACFE-5C652B17BAF5}"/>
          </ac:cxnSpMkLst>
        </pc:cxnChg>
        <pc:cxnChg chg="mod">
          <ac:chgData name="Jian" userId="dc9c5ffe-2e2f-4ce4-a6ad-08764b325b15" providerId="ADAL" clId="{06D17A85-4932-4B4E-A0DD-969A2A4EFE39}" dt="2020-05-14T04:15:31.284" v="43311"/>
          <ac:cxnSpMkLst>
            <pc:docMk/>
            <pc:sldMk cId="3985901566" sldId="260"/>
            <ac:cxnSpMk id="115" creationId="{96A1C7C8-66E9-47B3-8CE9-99A657E3C40B}"/>
          </ac:cxnSpMkLst>
        </pc:cxnChg>
        <pc:cxnChg chg="mod topLvl">
          <ac:chgData name="Jian" userId="dc9c5ffe-2e2f-4ce4-a6ad-08764b325b15" providerId="ADAL" clId="{06D17A85-4932-4B4E-A0DD-969A2A4EFE39}" dt="2020-05-14T22:03:50.571" v="50821" actId="692"/>
          <ac:cxnSpMkLst>
            <pc:docMk/>
            <pc:sldMk cId="3985901566" sldId="260"/>
            <ac:cxnSpMk id="115" creationId="{D12BFDC5-B1CB-489E-8B4D-F6529D03EBE2}"/>
          </ac:cxnSpMkLst>
        </pc:cxnChg>
        <pc:cxnChg chg="mod">
          <ac:chgData name="Jian" userId="dc9c5ffe-2e2f-4ce4-a6ad-08764b325b15" providerId="ADAL" clId="{06D17A85-4932-4B4E-A0DD-969A2A4EFE39}" dt="2020-05-14T04:15:31.284" v="43311"/>
          <ac:cxnSpMkLst>
            <pc:docMk/>
            <pc:sldMk cId="3985901566" sldId="260"/>
            <ac:cxnSpMk id="116" creationId="{546A7981-FD97-4D95-B9DB-7AD70C9F7F90}"/>
          </ac:cxnSpMkLst>
        </pc:cxnChg>
        <pc:cxnChg chg="mod topLvl">
          <ac:chgData name="Jian" userId="dc9c5ffe-2e2f-4ce4-a6ad-08764b325b15" providerId="ADAL" clId="{06D17A85-4932-4B4E-A0DD-969A2A4EFE39}" dt="2020-05-14T22:03:50.571" v="50821" actId="692"/>
          <ac:cxnSpMkLst>
            <pc:docMk/>
            <pc:sldMk cId="3985901566" sldId="260"/>
            <ac:cxnSpMk id="116" creationId="{A2EC92CB-9222-40F6-86E3-97DC614554D0}"/>
          </ac:cxnSpMkLst>
        </pc:cxnChg>
        <pc:cxnChg chg="mod">
          <ac:chgData name="Jian" userId="dc9c5ffe-2e2f-4ce4-a6ad-08764b325b15" providerId="ADAL" clId="{06D17A85-4932-4B4E-A0DD-969A2A4EFE39}" dt="2020-05-14T04:15:31.284" v="43311"/>
          <ac:cxnSpMkLst>
            <pc:docMk/>
            <pc:sldMk cId="3985901566" sldId="260"/>
            <ac:cxnSpMk id="121" creationId="{6A5C6436-05E6-4787-BD24-4FDA3A1E14C8}"/>
          </ac:cxnSpMkLst>
        </pc:cxnChg>
        <pc:cxnChg chg="mod topLvl">
          <ac:chgData name="Jian" userId="dc9c5ffe-2e2f-4ce4-a6ad-08764b325b15" providerId="ADAL" clId="{06D17A85-4932-4B4E-A0DD-969A2A4EFE39}" dt="2020-05-14T22:03:50.571" v="50821" actId="692"/>
          <ac:cxnSpMkLst>
            <pc:docMk/>
            <pc:sldMk cId="3985901566" sldId="260"/>
            <ac:cxnSpMk id="121" creationId="{AC00B86C-BD16-4EF6-83E2-734660118FE2}"/>
          </ac:cxnSpMkLst>
        </pc:cxnChg>
        <pc:cxnChg chg="mod topLvl">
          <ac:chgData name="Jian" userId="dc9c5ffe-2e2f-4ce4-a6ad-08764b325b15" providerId="ADAL" clId="{06D17A85-4932-4B4E-A0DD-969A2A4EFE39}" dt="2020-05-14T22:03:50.571" v="50821" actId="692"/>
          <ac:cxnSpMkLst>
            <pc:docMk/>
            <pc:sldMk cId="3985901566" sldId="260"/>
            <ac:cxnSpMk id="122" creationId="{635BA5F8-E1CF-46AD-A5D4-882700BBC105}"/>
          </ac:cxnSpMkLst>
        </pc:cxnChg>
        <pc:cxnChg chg="mod">
          <ac:chgData name="Jian" userId="dc9c5ffe-2e2f-4ce4-a6ad-08764b325b15" providerId="ADAL" clId="{06D17A85-4932-4B4E-A0DD-969A2A4EFE39}" dt="2020-05-14T04:15:31.284" v="43311"/>
          <ac:cxnSpMkLst>
            <pc:docMk/>
            <pc:sldMk cId="3985901566" sldId="260"/>
            <ac:cxnSpMk id="122" creationId="{6AB0BD1A-7B06-41E8-B547-1CE3997F7A9E}"/>
          </ac:cxnSpMkLst>
        </pc:cxnChg>
        <pc:cxnChg chg="mod topLvl">
          <ac:chgData name="Jian" userId="dc9c5ffe-2e2f-4ce4-a6ad-08764b325b15" providerId="ADAL" clId="{06D17A85-4932-4B4E-A0DD-969A2A4EFE39}" dt="2020-05-14T22:03:50.571" v="50821" actId="692"/>
          <ac:cxnSpMkLst>
            <pc:docMk/>
            <pc:sldMk cId="3985901566" sldId="260"/>
            <ac:cxnSpMk id="123" creationId="{15F0F37D-E9A2-4DA8-9BF3-F3EE158BA2A4}"/>
          </ac:cxnSpMkLst>
        </pc:cxnChg>
        <pc:cxnChg chg="add del mod">
          <ac:chgData name="Jian" userId="dc9c5ffe-2e2f-4ce4-a6ad-08764b325b15" providerId="ADAL" clId="{06D17A85-4932-4B4E-A0DD-969A2A4EFE39}" dt="2020-05-11T07:08:22.105" v="34350" actId="478"/>
          <ac:cxnSpMkLst>
            <pc:docMk/>
            <pc:sldMk cId="3985901566" sldId="260"/>
            <ac:cxnSpMk id="123" creationId="{8B155B10-6737-4AF6-A98C-3C22B64DBCCD}"/>
          </ac:cxnSpMkLst>
        </pc:cxnChg>
        <pc:cxnChg chg="mod">
          <ac:chgData name="Jian" userId="dc9c5ffe-2e2f-4ce4-a6ad-08764b325b15" providerId="ADAL" clId="{06D17A85-4932-4B4E-A0DD-969A2A4EFE39}" dt="2020-05-14T04:15:31.284" v="43311"/>
          <ac:cxnSpMkLst>
            <pc:docMk/>
            <pc:sldMk cId="3985901566" sldId="260"/>
            <ac:cxnSpMk id="123" creationId="{E0311A56-B890-4EAC-850B-530E7C0163B9}"/>
          </ac:cxnSpMkLst>
        </pc:cxnChg>
        <pc:cxnChg chg="add del mod">
          <ac:chgData name="Jian" userId="dc9c5ffe-2e2f-4ce4-a6ad-08764b325b15" providerId="ADAL" clId="{06D17A85-4932-4B4E-A0DD-969A2A4EFE39}" dt="2020-05-11T07:08:23.943" v="34351" actId="478"/>
          <ac:cxnSpMkLst>
            <pc:docMk/>
            <pc:sldMk cId="3985901566" sldId="260"/>
            <ac:cxnSpMk id="124" creationId="{6037B5FD-B611-49D7-BA3F-E8A63E3059D0}"/>
          </ac:cxnSpMkLst>
        </pc:cxnChg>
        <pc:cxnChg chg="mod topLvl">
          <ac:chgData name="Jian" userId="dc9c5ffe-2e2f-4ce4-a6ad-08764b325b15" providerId="ADAL" clId="{06D17A85-4932-4B4E-A0DD-969A2A4EFE39}" dt="2020-05-14T22:03:50.571" v="50821" actId="692"/>
          <ac:cxnSpMkLst>
            <pc:docMk/>
            <pc:sldMk cId="3985901566" sldId="260"/>
            <ac:cxnSpMk id="124" creationId="{93C40E42-2869-4914-8C86-5C8528BED11C}"/>
          </ac:cxnSpMkLst>
        </pc:cxnChg>
        <pc:cxnChg chg="add mod">
          <ac:chgData name="Jian" userId="dc9c5ffe-2e2f-4ce4-a6ad-08764b325b15" providerId="ADAL" clId="{06D17A85-4932-4B4E-A0DD-969A2A4EFE39}" dt="2020-05-14T21:58:50.631" v="50771" actId="478"/>
          <ac:cxnSpMkLst>
            <pc:docMk/>
            <pc:sldMk cId="3985901566" sldId="260"/>
            <ac:cxnSpMk id="125" creationId="{9404A62E-CC3B-4AFA-BB0E-98FDEC0E0809}"/>
          </ac:cxnSpMkLst>
        </pc:cxnChg>
        <pc:cxnChg chg="add mod">
          <ac:chgData name="Jian" userId="dc9c5ffe-2e2f-4ce4-a6ad-08764b325b15" providerId="ADAL" clId="{06D17A85-4932-4B4E-A0DD-969A2A4EFE39}" dt="2020-05-14T21:58:50.631" v="50771" actId="478"/>
          <ac:cxnSpMkLst>
            <pc:docMk/>
            <pc:sldMk cId="3985901566" sldId="260"/>
            <ac:cxnSpMk id="127" creationId="{D6401C57-E4D6-4426-AAFE-271603ABF800}"/>
          </ac:cxnSpMkLst>
        </pc:cxnChg>
        <pc:cxnChg chg="mod topLvl">
          <ac:chgData name="Jian" userId="dc9c5ffe-2e2f-4ce4-a6ad-08764b325b15" providerId="ADAL" clId="{06D17A85-4932-4B4E-A0DD-969A2A4EFE39}" dt="2020-05-14T22:03:50.571" v="50821" actId="692"/>
          <ac:cxnSpMkLst>
            <pc:docMk/>
            <pc:sldMk cId="3985901566" sldId="260"/>
            <ac:cxnSpMk id="128" creationId="{7ECA8B1B-0F92-46D5-948B-E7EFC8A0809E}"/>
          </ac:cxnSpMkLst>
        </pc:cxnChg>
        <pc:cxnChg chg="add del mod">
          <ac:chgData name="Jian" userId="dc9c5ffe-2e2f-4ce4-a6ad-08764b325b15" providerId="ADAL" clId="{06D17A85-4932-4B4E-A0DD-969A2A4EFE39}" dt="2020-05-11T07:08:04.070" v="34347" actId="478"/>
          <ac:cxnSpMkLst>
            <pc:docMk/>
            <pc:sldMk cId="3985901566" sldId="260"/>
            <ac:cxnSpMk id="128" creationId="{EAAF59E8-A4F1-49FB-9864-3941511C0AA6}"/>
          </ac:cxnSpMkLst>
        </pc:cxnChg>
        <pc:cxnChg chg="add mod">
          <ac:chgData name="Jian" userId="dc9c5ffe-2e2f-4ce4-a6ad-08764b325b15" providerId="ADAL" clId="{06D17A85-4932-4B4E-A0DD-969A2A4EFE39}" dt="2020-05-14T21:58:50.631" v="50771" actId="478"/>
          <ac:cxnSpMkLst>
            <pc:docMk/>
            <pc:sldMk cId="3985901566" sldId="260"/>
            <ac:cxnSpMk id="129" creationId="{AA8C1208-61D5-4771-9AFE-3DCB4CC7A455}"/>
          </ac:cxnSpMkLst>
        </pc:cxnChg>
        <pc:cxnChg chg="add mod">
          <ac:chgData name="Jian" userId="dc9c5ffe-2e2f-4ce4-a6ad-08764b325b15" providerId="ADAL" clId="{06D17A85-4932-4B4E-A0DD-969A2A4EFE39}" dt="2020-05-14T21:58:50.631" v="50771" actId="478"/>
          <ac:cxnSpMkLst>
            <pc:docMk/>
            <pc:sldMk cId="3985901566" sldId="260"/>
            <ac:cxnSpMk id="130" creationId="{23ADB346-1F89-4798-AE26-0CB42920F952}"/>
          </ac:cxnSpMkLst>
        </pc:cxnChg>
        <pc:cxnChg chg="add mod">
          <ac:chgData name="Jian" userId="dc9c5ffe-2e2f-4ce4-a6ad-08764b325b15" providerId="ADAL" clId="{06D17A85-4932-4B4E-A0DD-969A2A4EFE39}" dt="2020-05-14T21:58:50.631" v="50771" actId="478"/>
          <ac:cxnSpMkLst>
            <pc:docMk/>
            <pc:sldMk cId="3985901566" sldId="260"/>
            <ac:cxnSpMk id="136" creationId="{D0C0AEFB-9426-4434-B89B-EB189E9B2D2F}"/>
          </ac:cxnSpMkLst>
        </pc:cxnChg>
        <pc:cxnChg chg="add mod">
          <ac:chgData name="Jian" userId="dc9c5ffe-2e2f-4ce4-a6ad-08764b325b15" providerId="ADAL" clId="{06D17A85-4932-4B4E-A0DD-969A2A4EFE39}" dt="2020-05-14T21:58:50.631" v="50771" actId="478"/>
          <ac:cxnSpMkLst>
            <pc:docMk/>
            <pc:sldMk cId="3985901566" sldId="260"/>
            <ac:cxnSpMk id="137" creationId="{358A90AA-5E5D-494E-B70C-B840A0B7460B}"/>
          </ac:cxnSpMkLst>
        </pc:cxnChg>
        <pc:cxnChg chg="add mod">
          <ac:chgData name="Jian" userId="dc9c5ffe-2e2f-4ce4-a6ad-08764b325b15" providerId="ADAL" clId="{06D17A85-4932-4B4E-A0DD-969A2A4EFE39}" dt="2020-05-14T21:58:50.631" v="50771" actId="478"/>
          <ac:cxnSpMkLst>
            <pc:docMk/>
            <pc:sldMk cId="3985901566" sldId="260"/>
            <ac:cxnSpMk id="138" creationId="{786299CD-2039-4F60-9DEE-5A48531E3969}"/>
          </ac:cxnSpMkLst>
        </pc:cxnChg>
        <pc:cxnChg chg="add mod">
          <ac:chgData name="Jian" userId="dc9c5ffe-2e2f-4ce4-a6ad-08764b325b15" providerId="ADAL" clId="{06D17A85-4932-4B4E-A0DD-969A2A4EFE39}" dt="2020-05-14T21:58:50.631" v="50771" actId="478"/>
          <ac:cxnSpMkLst>
            <pc:docMk/>
            <pc:sldMk cId="3985901566" sldId="260"/>
            <ac:cxnSpMk id="139" creationId="{D0334C11-1B6D-4746-86DD-DF1CBF752D28}"/>
          </ac:cxnSpMkLst>
        </pc:cxnChg>
        <pc:cxnChg chg="add mod">
          <ac:chgData name="Jian" userId="dc9c5ffe-2e2f-4ce4-a6ad-08764b325b15" providerId="ADAL" clId="{06D17A85-4932-4B4E-A0DD-969A2A4EFE39}" dt="2020-05-14T21:58:50.631" v="50771" actId="478"/>
          <ac:cxnSpMkLst>
            <pc:docMk/>
            <pc:sldMk cId="3985901566" sldId="260"/>
            <ac:cxnSpMk id="140" creationId="{3B56F6BA-85E8-4DA2-9919-01E71D78DA33}"/>
          </ac:cxnSpMkLst>
        </pc:cxnChg>
        <pc:cxnChg chg="add mod">
          <ac:chgData name="Jian" userId="dc9c5ffe-2e2f-4ce4-a6ad-08764b325b15" providerId="ADAL" clId="{06D17A85-4932-4B4E-A0DD-969A2A4EFE39}" dt="2020-05-14T21:58:50.631" v="50771" actId="478"/>
          <ac:cxnSpMkLst>
            <pc:docMk/>
            <pc:sldMk cId="3985901566" sldId="260"/>
            <ac:cxnSpMk id="141" creationId="{2375581D-9758-4BB1-8CFA-5C289F3DCD90}"/>
          </ac:cxnSpMkLst>
        </pc:cxnChg>
        <pc:cxnChg chg="add mod">
          <ac:chgData name="Jian" userId="dc9c5ffe-2e2f-4ce4-a6ad-08764b325b15" providerId="ADAL" clId="{06D17A85-4932-4B4E-A0DD-969A2A4EFE39}" dt="2020-05-14T21:58:50.631" v="50771" actId="478"/>
          <ac:cxnSpMkLst>
            <pc:docMk/>
            <pc:sldMk cId="3985901566" sldId="260"/>
            <ac:cxnSpMk id="145" creationId="{580CC816-CD32-4458-88F0-1C483868EFBB}"/>
          </ac:cxnSpMkLst>
        </pc:cxnChg>
        <pc:cxnChg chg="add mod">
          <ac:chgData name="Jian" userId="dc9c5ffe-2e2f-4ce4-a6ad-08764b325b15" providerId="ADAL" clId="{06D17A85-4932-4B4E-A0DD-969A2A4EFE39}" dt="2020-05-14T21:58:50.631" v="50771" actId="478"/>
          <ac:cxnSpMkLst>
            <pc:docMk/>
            <pc:sldMk cId="3985901566" sldId="260"/>
            <ac:cxnSpMk id="146" creationId="{670F923D-7EE0-47B9-98BD-E015A2044386}"/>
          </ac:cxnSpMkLst>
        </pc:cxnChg>
        <pc:cxnChg chg="add mod">
          <ac:chgData name="Jian" userId="dc9c5ffe-2e2f-4ce4-a6ad-08764b325b15" providerId="ADAL" clId="{06D17A85-4932-4B4E-A0DD-969A2A4EFE39}" dt="2020-05-14T21:58:50.631" v="50771" actId="478"/>
          <ac:cxnSpMkLst>
            <pc:docMk/>
            <pc:sldMk cId="3985901566" sldId="260"/>
            <ac:cxnSpMk id="147" creationId="{C73ED67E-35CB-4147-B630-B0F07E05FDDB}"/>
          </ac:cxnSpMkLst>
        </pc:cxnChg>
        <pc:cxnChg chg="add mod">
          <ac:chgData name="Jian" userId="dc9c5ffe-2e2f-4ce4-a6ad-08764b325b15" providerId="ADAL" clId="{06D17A85-4932-4B4E-A0DD-969A2A4EFE39}" dt="2020-05-14T21:58:50.631" v="50771" actId="478"/>
          <ac:cxnSpMkLst>
            <pc:docMk/>
            <pc:sldMk cId="3985901566" sldId="260"/>
            <ac:cxnSpMk id="148" creationId="{C157522D-DEE2-4683-B4F4-37205BF8E657}"/>
          </ac:cxnSpMkLst>
        </pc:cxnChg>
        <pc:cxnChg chg="add mod">
          <ac:chgData name="Jian" userId="dc9c5ffe-2e2f-4ce4-a6ad-08764b325b15" providerId="ADAL" clId="{06D17A85-4932-4B4E-A0DD-969A2A4EFE39}" dt="2020-05-14T21:58:50.631" v="50771" actId="478"/>
          <ac:cxnSpMkLst>
            <pc:docMk/>
            <pc:sldMk cId="3985901566" sldId="260"/>
            <ac:cxnSpMk id="149" creationId="{D33B3472-9D88-49A6-A487-C9FF1ED8B5D1}"/>
          </ac:cxnSpMkLst>
        </pc:cxnChg>
        <pc:cxnChg chg="add mod">
          <ac:chgData name="Jian" userId="dc9c5ffe-2e2f-4ce4-a6ad-08764b325b15" providerId="ADAL" clId="{06D17A85-4932-4B4E-A0DD-969A2A4EFE39}" dt="2020-05-14T21:58:50.631" v="50771" actId="478"/>
          <ac:cxnSpMkLst>
            <pc:docMk/>
            <pc:sldMk cId="3985901566" sldId="260"/>
            <ac:cxnSpMk id="153" creationId="{8933871E-02FD-483E-BC23-34AAAEBA8E50}"/>
          </ac:cxnSpMkLst>
        </pc:cxnChg>
        <pc:cxnChg chg="add mod">
          <ac:chgData name="Jian" userId="dc9c5ffe-2e2f-4ce4-a6ad-08764b325b15" providerId="ADAL" clId="{06D17A85-4932-4B4E-A0DD-969A2A4EFE39}" dt="2020-05-14T21:58:50.631" v="50771" actId="478"/>
          <ac:cxnSpMkLst>
            <pc:docMk/>
            <pc:sldMk cId="3985901566" sldId="260"/>
            <ac:cxnSpMk id="154" creationId="{8038D1D4-81E1-4427-A495-10652CA1E20A}"/>
          </ac:cxnSpMkLst>
        </pc:cxnChg>
        <pc:cxnChg chg="add mod">
          <ac:chgData name="Jian" userId="dc9c5ffe-2e2f-4ce4-a6ad-08764b325b15" providerId="ADAL" clId="{06D17A85-4932-4B4E-A0DD-969A2A4EFE39}" dt="2020-05-14T21:58:50.631" v="50771" actId="478"/>
          <ac:cxnSpMkLst>
            <pc:docMk/>
            <pc:sldMk cId="3985901566" sldId="260"/>
            <ac:cxnSpMk id="155" creationId="{7BD170E5-7ACC-42ED-B3A4-F985E64A8947}"/>
          </ac:cxnSpMkLst>
        </pc:cxnChg>
        <pc:cxnChg chg="add mod">
          <ac:chgData name="Jian" userId="dc9c5ffe-2e2f-4ce4-a6ad-08764b325b15" providerId="ADAL" clId="{06D17A85-4932-4B4E-A0DD-969A2A4EFE39}" dt="2020-05-14T21:58:50.631" v="50771" actId="478"/>
          <ac:cxnSpMkLst>
            <pc:docMk/>
            <pc:sldMk cId="3985901566" sldId="260"/>
            <ac:cxnSpMk id="156" creationId="{EAA96179-D5EF-4CD8-B55E-CBA8C46FE400}"/>
          </ac:cxnSpMkLst>
        </pc:cxnChg>
        <pc:cxnChg chg="add mod">
          <ac:chgData name="Jian" userId="dc9c5ffe-2e2f-4ce4-a6ad-08764b325b15" providerId="ADAL" clId="{06D17A85-4932-4B4E-A0DD-969A2A4EFE39}" dt="2020-05-14T21:58:50.631" v="50771" actId="478"/>
          <ac:cxnSpMkLst>
            <pc:docMk/>
            <pc:sldMk cId="3985901566" sldId="260"/>
            <ac:cxnSpMk id="157" creationId="{3AE752FA-9609-413C-9949-33BFFD96222C}"/>
          </ac:cxnSpMkLst>
        </pc:cxnChg>
        <pc:cxnChg chg="add mod">
          <ac:chgData name="Jian" userId="dc9c5ffe-2e2f-4ce4-a6ad-08764b325b15" providerId="ADAL" clId="{06D17A85-4932-4B4E-A0DD-969A2A4EFE39}" dt="2020-05-14T21:58:50.631" v="50771" actId="478"/>
          <ac:cxnSpMkLst>
            <pc:docMk/>
            <pc:sldMk cId="3985901566" sldId="260"/>
            <ac:cxnSpMk id="161" creationId="{640366FA-7DB8-4F36-9DEA-8D5E2E82056C}"/>
          </ac:cxnSpMkLst>
        </pc:cxnChg>
        <pc:cxnChg chg="add mod">
          <ac:chgData name="Jian" userId="dc9c5ffe-2e2f-4ce4-a6ad-08764b325b15" providerId="ADAL" clId="{06D17A85-4932-4B4E-A0DD-969A2A4EFE39}" dt="2020-05-14T21:58:50.631" v="50771" actId="478"/>
          <ac:cxnSpMkLst>
            <pc:docMk/>
            <pc:sldMk cId="3985901566" sldId="260"/>
            <ac:cxnSpMk id="162" creationId="{ABBA1402-88D3-4E12-A446-696D46B3786D}"/>
          </ac:cxnSpMkLst>
        </pc:cxnChg>
        <pc:cxnChg chg="add mod">
          <ac:chgData name="Jian" userId="dc9c5ffe-2e2f-4ce4-a6ad-08764b325b15" providerId="ADAL" clId="{06D17A85-4932-4B4E-A0DD-969A2A4EFE39}" dt="2020-05-14T21:58:50.631" v="50771" actId="478"/>
          <ac:cxnSpMkLst>
            <pc:docMk/>
            <pc:sldMk cId="3985901566" sldId="260"/>
            <ac:cxnSpMk id="163" creationId="{4A32A00D-B5E9-4C4E-B66F-E42397F53229}"/>
          </ac:cxnSpMkLst>
        </pc:cxnChg>
        <pc:cxnChg chg="add mod">
          <ac:chgData name="Jian" userId="dc9c5ffe-2e2f-4ce4-a6ad-08764b325b15" providerId="ADAL" clId="{06D17A85-4932-4B4E-A0DD-969A2A4EFE39}" dt="2020-05-14T21:58:50.631" v="50771" actId="478"/>
          <ac:cxnSpMkLst>
            <pc:docMk/>
            <pc:sldMk cId="3985901566" sldId="260"/>
            <ac:cxnSpMk id="164" creationId="{6C1F0D90-F80C-42A0-953F-7C60EB726268}"/>
          </ac:cxnSpMkLst>
        </pc:cxnChg>
        <pc:cxnChg chg="add mod">
          <ac:chgData name="Jian" userId="dc9c5ffe-2e2f-4ce4-a6ad-08764b325b15" providerId="ADAL" clId="{06D17A85-4932-4B4E-A0DD-969A2A4EFE39}" dt="2020-05-11T07:02:05.648" v="34299" actId="164"/>
          <ac:cxnSpMkLst>
            <pc:docMk/>
            <pc:sldMk cId="3985901566" sldId="260"/>
            <ac:cxnSpMk id="165" creationId="{20BA78B8-0074-4B57-B1C6-12FE73CC72DC}"/>
          </ac:cxnSpMkLst>
        </pc:cxnChg>
        <pc:cxnChg chg="add mod">
          <ac:chgData name="Jian" userId="dc9c5ffe-2e2f-4ce4-a6ad-08764b325b15" providerId="ADAL" clId="{06D17A85-4932-4B4E-A0DD-969A2A4EFE39}" dt="2020-05-14T21:58:50.631" v="50771" actId="478"/>
          <ac:cxnSpMkLst>
            <pc:docMk/>
            <pc:sldMk cId="3985901566" sldId="260"/>
            <ac:cxnSpMk id="168" creationId="{0CD8B4AA-2C39-4B31-AE90-A541F1CCD0E7}"/>
          </ac:cxnSpMkLst>
        </pc:cxnChg>
        <pc:cxnChg chg="add mod">
          <ac:chgData name="Jian" userId="dc9c5ffe-2e2f-4ce4-a6ad-08764b325b15" providerId="ADAL" clId="{06D17A85-4932-4B4E-A0DD-969A2A4EFE39}" dt="2020-05-14T21:58:50.631" v="50771" actId="478"/>
          <ac:cxnSpMkLst>
            <pc:docMk/>
            <pc:sldMk cId="3985901566" sldId="260"/>
            <ac:cxnSpMk id="169" creationId="{EC9A7D22-EBF1-4878-8E9D-32E3C340049B}"/>
          </ac:cxnSpMkLst>
        </pc:cxnChg>
        <pc:cxnChg chg="add mod">
          <ac:chgData name="Jian" userId="dc9c5ffe-2e2f-4ce4-a6ad-08764b325b15" providerId="ADAL" clId="{06D17A85-4932-4B4E-A0DD-969A2A4EFE39}" dt="2020-05-14T21:58:50.631" v="50771" actId="478"/>
          <ac:cxnSpMkLst>
            <pc:docMk/>
            <pc:sldMk cId="3985901566" sldId="260"/>
            <ac:cxnSpMk id="170" creationId="{C4AD0962-71EA-43EF-B315-6CC2C2AA5A92}"/>
          </ac:cxnSpMkLst>
        </pc:cxnChg>
        <pc:cxnChg chg="add mod">
          <ac:chgData name="Jian" userId="dc9c5ffe-2e2f-4ce4-a6ad-08764b325b15" providerId="ADAL" clId="{06D17A85-4932-4B4E-A0DD-969A2A4EFE39}" dt="2020-05-11T07:02:05.648" v="34299" actId="164"/>
          <ac:cxnSpMkLst>
            <pc:docMk/>
            <pc:sldMk cId="3985901566" sldId="260"/>
            <ac:cxnSpMk id="171" creationId="{F028DACA-3D53-4DE9-830B-0623F197E183}"/>
          </ac:cxnSpMkLst>
        </pc:cxnChg>
        <pc:cxnChg chg="add mod">
          <ac:chgData name="Jian" userId="dc9c5ffe-2e2f-4ce4-a6ad-08764b325b15" providerId="ADAL" clId="{06D17A85-4932-4B4E-A0DD-969A2A4EFE39}" dt="2020-05-14T21:58:50.631" v="50771" actId="478"/>
          <ac:cxnSpMkLst>
            <pc:docMk/>
            <pc:sldMk cId="3985901566" sldId="260"/>
            <ac:cxnSpMk id="174" creationId="{946C2D52-4FC4-4366-935B-AEE34CAF5BEE}"/>
          </ac:cxnSpMkLst>
        </pc:cxnChg>
        <pc:cxnChg chg="add mod">
          <ac:chgData name="Jian" userId="dc9c5ffe-2e2f-4ce4-a6ad-08764b325b15" providerId="ADAL" clId="{06D17A85-4932-4B4E-A0DD-969A2A4EFE39}" dt="2020-05-14T21:58:50.631" v="50771" actId="478"/>
          <ac:cxnSpMkLst>
            <pc:docMk/>
            <pc:sldMk cId="3985901566" sldId="260"/>
            <ac:cxnSpMk id="175" creationId="{D87B3E47-FFA8-49EF-AB51-664A8FB4D8A5}"/>
          </ac:cxnSpMkLst>
        </pc:cxnChg>
        <pc:cxnChg chg="add mod topLvl">
          <ac:chgData name="Jian" userId="dc9c5ffe-2e2f-4ce4-a6ad-08764b325b15" providerId="ADAL" clId="{06D17A85-4932-4B4E-A0DD-969A2A4EFE39}" dt="2020-05-14T22:07:40.349" v="50870" actId="164"/>
          <ac:cxnSpMkLst>
            <pc:docMk/>
            <pc:sldMk cId="3985901566" sldId="260"/>
            <ac:cxnSpMk id="177" creationId="{F5B133CB-963D-4DB3-8103-37A82437C60F}"/>
          </ac:cxnSpMkLst>
        </pc:cxnChg>
        <pc:cxnChg chg="add del mod">
          <ac:chgData name="Jian" userId="dc9c5ffe-2e2f-4ce4-a6ad-08764b325b15" providerId="ADAL" clId="{06D17A85-4932-4B4E-A0DD-969A2A4EFE39}" dt="2020-05-11T00:55:19.745" v="30620" actId="478"/>
          <ac:cxnSpMkLst>
            <pc:docMk/>
            <pc:sldMk cId="3985901566" sldId="260"/>
            <ac:cxnSpMk id="179" creationId="{9ECB0571-5E81-4F88-82A0-6F4F279139BC}"/>
          </ac:cxnSpMkLst>
        </pc:cxnChg>
        <pc:cxnChg chg="add mod ord">
          <ac:chgData name="Jian" userId="dc9c5ffe-2e2f-4ce4-a6ad-08764b325b15" providerId="ADAL" clId="{06D17A85-4932-4B4E-A0DD-969A2A4EFE39}" dt="2020-05-14T22:05:26.528" v="50837" actId="1076"/>
          <ac:cxnSpMkLst>
            <pc:docMk/>
            <pc:sldMk cId="3985901566" sldId="260"/>
            <ac:cxnSpMk id="180" creationId="{C5D818BF-0003-4487-9AEC-6279E0E8545B}"/>
          </ac:cxnSpMkLst>
        </pc:cxnChg>
        <pc:cxnChg chg="add del mod topLvl">
          <ac:chgData name="Jian" userId="dc9c5ffe-2e2f-4ce4-a6ad-08764b325b15" providerId="ADAL" clId="{06D17A85-4932-4B4E-A0DD-969A2A4EFE39}" dt="2020-05-14T22:06:02.438" v="50847" actId="478"/>
          <ac:cxnSpMkLst>
            <pc:docMk/>
            <pc:sldMk cId="3985901566" sldId="260"/>
            <ac:cxnSpMk id="181" creationId="{AAA07A69-8E36-4F1A-81CA-B578EB4C00ED}"/>
          </ac:cxnSpMkLst>
        </pc:cxnChg>
        <pc:cxnChg chg="add del mod topLvl">
          <ac:chgData name="Jian" userId="dc9c5ffe-2e2f-4ce4-a6ad-08764b325b15" providerId="ADAL" clId="{06D17A85-4932-4B4E-A0DD-969A2A4EFE39}" dt="2020-05-14T22:05:53.156" v="50844" actId="478"/>
          <ac:cxnSpMkLst>
            <pc:docMk/>
            <pc:sldMk cId="3985901566" sldId="260"/>
            <ac:cxnSpMk id="182" creationId="{78D99DEF-2937-4CF0-B34C-DAABDA59522E}"/>
          </ac:cxnSpMkLst>
        </pc:cxnChg>
        <pc:cxnChg chg="add del mod topLvl">
          <ac:chgData name="Jian" userId="dc9c5ffe-2e2f-4ce4-a6ad-08764b325b15" providerId="ADAL" clId="{06D17A85-4932-4B4E-A0DD-969A2A4EFE39}" dt="2020-05-14T22:00:13.508" v="50796" actId="478"/>
          <ac:cxnSpMkLst>
            <pc:docMk/>
            <pc:sldMk cId="3985901566" sldId="260"/>
            <ac:cxnSpMk id="184" creationId="{0B34CA4D-6CA8-4C14-B440-FE1ED19C18A5}"/>
          </ac:cxnSpMkLst>
        </pc:cxnChg>
        <pc:cxnChg chg="mod">
          <ac:chgData name="Jian" userId="dc9c5ffe-2e2f-4ce4-a6ad-08764b325b15" providerId="ADAL" clId="{06D17A85-4932-4B4E-A0DD-969A2A4EFE39}" dt="2020-05-14T04:15:31.284" v="43311"/>
          <ac:cxnSpMkLst>
            <pc:docMk/>
            <pc:sldMk cId="3985901566" sldId="260"/>
            <ac:cxnSpMk id="186" creationId="{4E996723-361D-483B-AF1C-BC4E9EF71338}"/>
          </ac:cxnSpMkLst>
        </pc:cxnChg>
        <pc:cxnChg chg="mod">
          <ac:chgData name="Jian" userId="dc9c5ffe-2e2f-4ce4-a6ad-08764b325b15" providerId="ADAL" clId="{06D17A85-4932-4B4E-A0DD-969A2A4EFE39}" dt="2020-05-14T04:15:31.284" v="43311"/>
          <ac:cxnSpMkLst>
            <pc:docMk/>
            <pc:sldMk cId="3985901566" sldId="260"/>
            <ac:cxnSpMk id="187" creationId="{C3515ACA-3BD0-48C8-96F2-1B28A2C5A46C}"/>
          </ac:cxnSpMkLst>
        </pc:cxnChg>
        <pc:cxnChg chg="mod">
          <ac:chgData name="Jian" userId="dc9c5ffe-2e2f-4ce4-a6ad-08764b325b15" providerId="ADAL" clId="{06D17A85-4932-4B4E-A0DD-969A2A4EFE39}" dt="2020-05-14T04:15:31.284" v="43311"/>
          <ac:cxnSpMkLst>
            <pc:docMk/>
            <pc:sldMk cId="3985901566" sldId="260"/>
            <ac:cxnSpMk id="188" creationId="{6A377809-F5FE-4296-85B2-4C700DB13A46}"/>
          </ac:cxnSpMkLst>
        </pc:cxnChg>
        <pc:cxnChg chg="mod topLvl">
          <ac:chgData name="Jian" userId="dc9c5ffe-2e2f-4ce4-a6ad-08764b325b15" providerId="ADAL" clId="{06D17A85-4932-4B4E-A0DD-969A2A4EFE39}" dt="2020-05-14T22:03:50.571" v="50821" actId="692"/>
          <ac:cxnSpMkLst>
            <pc:docMk/>
            <pc:sldMk cId="3985901566" sldId="260"/>
            <ac:cxnSpMk id="188" creationId="{743A26FA-E95C-4693-BC6B-C1E1210172D4}"/>
          </ac:cxnSpMkLst>
        </pc:cxnChg>
        <pc:cxnChg chg="mod topLvl">
          <ac:chgData name="Jian" userId="dc9c5ffe-2e2f-4ce4-a6ad-08764b325b15" providerId="ADAL" clId="{06D17A85-4932-4B4E-A0DD-969A2A4EFE39}" dt="2020-05-14T22:03:50.571" v="50821" actId="692"/>
          <ac:cxnSpMkLst>
            <pc:docMk/>
            <pc:sldMk cId="3985901566" sldId="260"/>
            <ac:cxnSpMk id="189" creationId="{A0282758-8F7C-4D30-B197-F0C5BE9431E2}"/>
          </ac:cxnSpMkLst>
        </pc:cxnChg>
        <pc:cxnChg chg="mod">
          <ac:chgData name="Jian" userId="dc9c5ffe-2e2f-4ce4-a6ad-08764b325b15" providerId="ADAL" clId="{06D17A85-4932-4B4E-A0DD-969A2A4EFE39}" dt="2020-05-14T04:15:31.284" v="43311"/>
          <ac:cxnSpMkLst>
            <pc:docMk/>
            <pc:sldMk cId="3985901566" sldId="260"/>
            <ac:cxnSpMk id="189" creationId="{B1A06779-81A9-4F3A-8097-5172C63953BE}"/>
          </ac:cxnSpMkLst>
        </pc:cxnChg>
        <pc:cxnChg chg="mod">
          <ac:chgData name="Jian" userId="dc9c5ffe-2e2f-4ce4-a6ad-08764b325b15" providerId="ADAL" clId="{06D17A85-4932-4B4E-A0DD-969A2A4EFE39}" dt="2020-05-14T04:15:31.284" v="43311"/>
          <ac:cxnSpMkLst>
            <pc:docMk/>
            <pc:sldMk cId="3985901566" sldId="260"/>
            <ac:cxnSpMk id="190" creationId="{01E9C756-DB29-49A2-B0EF-54ACC3A9C741}"/>
          </ac:cxnSpMkLst>
        </pc:cxnChg>
        <pc:cxnChg chg="mod topLvl">
          <ac:chgData name="Jian" userId="dc9c5ffe-2e2f-4ce4-a6ad-08764b325b15" providerId="ADAL" clId="{06D17A85-4932-4B4E-A0DD-969A2A4EFE39}" dt="2020-05-14T22:03:50.571" v="50821" actId="692"/>
          <ac:cxnSpMkLst>
            <pc:docMk/>
            <pc:sldMk cId="3985901566" sldId="260"/>
            <ac:cxnSpMk id="190" creationId="{BD0B08D6-0017-4E8C-A870-13E1D52CC8FA}"/>
          </ac:cxnSpMkLst>
        </pc:cxnChg>
        <pc:cxnChg chg="mod">
          <ac:chgData name="Jian" userId="dc9c5ffe-2e2f-4ce4-a6ad-08764b325b15" providerId="ADAL" clId="{06D17A85-4932-4B4E-A0DD-969A2A4EFE39}" dt="2020-05-14T04:15:31.284" v="43311"/>
          <ac:cxnSpMkLst>
            <pc:docMk/>
            <pc:sldMk cId="3985901566" sldId="260"/>
            <ac:cxnSpMk id="191" creationId="{B63C41B7-6E69-44D7-803C-A9C433D8A8FF}"/>
          </ac:cxnSpMkLst>
        </pc:cxnChg>
        <pc:cxnChg chg="mod topLvl">
          <ac:chgData name="Jian" userId="dc9c5ffe-2e2f-4ce4-a6ad-08764b325b15" providerId="ADAL" clId="{06D17A85-4932-4B4E-A0DD-969A2A4EFE39}" dt="2020-05-14T22:03:50.571" v="50821" actId="692"/>
          <ac:cxnSpMkLst>
            <pc:docMk/>
            <pc:sldMk cId="3985901566" sldId="260"/>
            <ac:cxnSpMk id="191" creationId="{CC236253-86AC-47C8-AF1F-AAAD35A8E01A}"/>
          </ac:cxnSpMkLst>
        </pc:cxnChg>
        <pc:cxnChg chg="mod topLvl">
          <ac:chgData name="Jian" userId="dc9c5ffe-2e2f-4ce4-a6ad-08764b325b15" providerId="ADAL" clId="{06D17A85-4932-4B4E-A0DD-969A2A4EFE39}" dt="2020-05-14T22:03:50.571" v="50821" actId="692"/>
          <ac:cxnSpMkLst>
            <pc:docMk/>
            <pc:sldMk cId="3985901566" sldId="260"/>
            <ac:cxnSpMk id="192" creationId="{04858682-B1CA-4510-9D8B-FAD7B27683A3}"/>
          </ac:cxnSpMkLst>
        </pc:cxnChg>
        <pc:cxnChg chg="mod">
          <ac:chgData name="Jian" userId="dc9c5ffe-2e2f-4ce4-a6ad-08764b325b15" providerId="ADAL" clId="{06D17A85-4932-4B4E-A0DD-969A2A4EFE39}" dt="2020-05-14T04:15:31.284" v="43311"/>
          <ac:cxnSpMkLst>
            <pc:docMk/>
            <pc:sldMk cId="3985901566" sldId="260"/>
            <ac:cxnSpMk id="192" creationId="{58F6F2BF-1632-4C6B-BAEA-AAF8B6189F63}"/>
          </ac:cxnSpMkLst>
        </pc:cxnChg>
        <pc:cxnChg chg="mod topLvl">
          <ac:chgData name="Jian" userId="dc9c5ffe-2e2f-4ce4-a6ad-08764b325b15" providerId="ADAL" clId="{06D17A85-4932-4B4E-A0DD-969A2A4EFE39}" dt="2020-05-14T22:03:50.571" v="50821" actId="692"/>
          <ac:cxnSpMkLst>
            <pc:docMk/>
            <pc:sldMk cId="3985901566" sldId="260"/>
            <ac:cxnSpMk id="193" creationId="{30271073-14D1-4522-BFD4-6D63DBDC92E4}"/>
          </ac:cxnSpMkLst>
        </pc:cxnChg>
        <pc:cxnChg chg="mod topLvl">
          <ac:chgData name="Jian" userId="dc9c5ffe-2e2f-4ce4-a6ad-08764b325b15" providerId="ADAL" clId="{06D17A85-4932-4B4E-A0DD-969A2A4EFE39}" dt="2020-05-14T22:03:50.571" v="50821" actId="692"/>
          <ac:cxnSpMkLst>
            <pc:docMk/>
            <pc:sldMk cId="3985901566" sldId="260"/>
            <ac:cxnSpMk id="194" creationId="{621766D1-4160-43ED-BE4B-FE0E6BEFB370}"/>
          </ac:cxnSpMkLst>
        </pc:cxnChg>
        <pc:cxnChg chg="mod">
          <ac:chgData name="Jian" userId="dc9c5ffe-2e2f-4ce4-a6ad-08764b325b15" providerId="ADAL" clId="{06D17A85-4932-4B4E-A0DD-969A2A4EFE39}" dt="2020-05-14T04:15:31.284" v="43311"/>
          <ac:cxnSpMkLst>
            <pc:docMk/>
            <pc:sldMk cId="3985901566" sldId="260"/>
            <ac:cxnSpMk id="196" creationId="{E3281D51-57AF-416D-A38A-FA86B97B6354}"/>
          </ac:cxnSpMkLst>
        </pc:cxnChg>
        <pc:cxnChg chg="mod">
          <ac:chgData name="Jian" userId="dc9c5ffe-2e2f-4ce4-a6ad-08764b325b15" providerId="ADAL" clId="{06D17A85-4932-4B4E-A0DD-969A2A4EFE39}" dt="2020-05-14T04:15:31.284" v="43311"/>
          <ac:cxnSpMkLst>
            <pc:docMk/>
            <pc:sldMk cId="3985901566" sldId="260"/>
            <ac:cxnSpMk id="197" creationId="{053B59B6-D6B5-4F9B-BE5F-CEE453CACD40}"/>
          </ac:cxnSpMkLst>
        </pc:cxnChg>
        <pc:cxnChg chg="mod">
          <ac:chgData name="Jian" userId="dc9c5ffe-2e2f-4ce4-a6ad-08764b325b15" providerId="ADAL" clId="{06D17A85-4932-4B4E-A0DD-969A2A4EFE39}" dt="2020-05-14T04:15:31.284" v="43311"/>
          <ac:cxnSpMkLst>
            <pc:docMk/>
            <pc:sldMk cId="3985901566" sldId="260"/>
            <ac:cxnSpMk id="198" creationId="{439FA8AF-C7BC-4C0C-A8C6-1E68CDD77AB8}"/>
          </ac:cxnSpMkLst>
        </pc:cxnChg>
        <pc:cxnChg chg="mod topLvl">
          <ac:chgData name="Jian" userId="dc9c5ffe-2e2f-4ce4-a6ad-08764b325b15" providerId="ADAL" clId="{06D17A85-4932-4B4E-A0DD-969A2A4EFE39}" dt="2020-05-14T22:03:50.571" v="50821" actId="692"/>
          <ac:cxnSpMkLst>
            <pc:docMk/>
            <pc:sldMk cId="3985901566" sldId="260"/>
            <ac:cxnSpMk id="198" creationId="{F8453795-B873-4687-97E6-3167372A86A0}"/>
          </ac:cxnSpMkLst>
        </pc:cxnChg>
        <pc:cxnChg chg="mod">
          <ac:chgData name="Jian" userId="dc9c5ffe-2e2f-4ce4-a6ad-08764b325b15" providerId="ADAL" clId="{06D17A85-4932-4B4E-A0DD-969A2A4EFE39}" dt="2020-05-14T04:15:31.284" v="43311"/>
          <ac:cxnSpMkLst>
            <pc:docMk/>
            <pc:sldMk cId="3985901566" sldId="260"/>
            <ac:cxnSpMk id="199" creationId="{8864B9D6-A3CD-4994-B2A4-2A09835BBEE6}"/>
          </ac:cxnSpMkLst>
        </pc:cxnChg>
        <pc:cxnChg chg="mod topLvl">
          <ac:chgData name="Jian" userId="dc9c5ffe-2e2f-4ce4-a6ad-08764b325b15" providerId="ADAL" clId="{06D17A85-4932-4B4E-A0DD-969A2A4EFE39}" dt="2020-05-14T22:03:50.571" v="50821" actId="692"/>
          <ac:cxnSpMkLst>
            <pc:docMk/>
            <pc:sldMk cId="3985901566" sldId="260"/>
            <ac:cxnSpMk id="199" creationId="{AE983ACF-3C88-46DB-97A3-4684881BA0B9}"/>
          </ac:cxnSpMkLst>
        </pc:cxnChg>
        <pc:cxnChg chg="mod">
          <ac:chgData name="Jian" userId="dc9c5ffe-2e2f-4ce4-a6ad-08764b325b15" providerId="ADAL" clId="{06D17A85-4932-4B4E-A0DD-969A2A4EFE39}" dt="2020-05-14T04:15:31.284" v="43311"/>
          <ac:cxnSpMkLst>
            <pc:docMk/>
            <pc:sldMk cId="3985901566" sldId="260"/>
            <ac:cxnSpMk id="200" creationId="{4571D794-FA4E-4281-9384-B6D1839E47B7}"/>
          </ac:cxnSpMkLst>
        </pc:cxnChg>
        <pc:cxnChg chg="mod topLvl">
          <ac:chgData name="Jian" userId="dc9c5ffe-2e2f-4ce4-a6ad-08764b325b15" providerId="ADAL" clId="{06D17A85-4932-4B4E-A0DD-969A2A4EFE39}" dt="2020-05-14T22:03:50.571" v="50821" actId="692"/>
          <ac:cxnSpMkLst>
            <pc:docMk/>
            <pc:sldMk cId="3985901566" sldId="260"/>
            <ac:cxnSpMk id="200" creationId="{5FEEFA63-7F6D-4491-8D88-648EBA7D6E8F}"/>
          </ac:cxnSpMkLst>
        </pc:cxnChg>
        <pc:cxnChg chg="mod topLvl">
          <ac:chgData name="Jian" userId="dc9c5ffe-2e2f-4ce4-a6ad-08764b325b15" providerId="ADAL" clId="{06D17A85-4932-4B4E-A0DD-969A2A4EFE39}" dt="2020-05-14T22:03:50.571" v="50821" actId="692"/>
          <ac:cxnSpMkLst>
            <pc:docMk/>
            <pc:sldMk cId="3985901566" sldId="260"/>
            <ac:cxnSpMk id="201" creationId="{1E4635F7-B21E-414C-9D28-0B50101E2585}"/>
          </ac:cxnSpMkLst>
        </pc:cxnChg>
        <pc:cxnChg chg="mod">
          <ac:chgData name="Jian" userId="dc9c5ffe-2e2f-4ce4-a6ad-08764b325b15" providerId="ADAL" clId="{06D17A85-4932-4B4E-A0DD-969A2A4EFE39}" dt="2020-05-14T04:15:31.284" v="43311"/>
          <ac:cxnSpMkLst>
            <pc:docMk/>
            <pc:sldMk cId="3985901566" sldId="260"/>
            <ac:cxnSpMk id="201" creationId="{A977BB92-0EC2-49FD-A4A1-426EAF74C69B}"/>
          </ac:cxnSpMkLst>
        </pc:cxnChg>
        <pc:cxnChg chg="mod topLvl">
          <ac:chgData name="Jian" userId="dc9c5ffe-2e2f-4ce4-a6ad-08764b325b15" providerId="ADAL" clId="{06D17A85-4932-4B4E-A0DD-969A2A4EFE39}" dt="2020-05-14T22:03:50.571" v="50821" actId="692"/>
          <ac:cxnSpMkLst>
            <pc:docMk/>
            <pc:sldMk cId="3985901566" sldId="260"/>
            <ac:cxnSpMk id="202" creationId="{1CB0E8AE-C216-4D46-BC15-05C48ED3812E}"/>
          </ac:cxnSpMkLst>
        </pc:cxnChg>
        <pc:cxnChg chg="mod">
          <ac:chgData name="Jian" userId="dc9c5ffe-2e2f-4ce4-a6ad-08764b325b15" providerId="ADAL" clId="{06D17A85-4932-4B4E-A0DD-969A2A4EFE39}" dt="2020-05-14T04:15:31.284" v="43311"/>
          <ac:cxnSpMkLst>
            <pc:docMk/>
            <pc:sldMk cId="3985901566" sldId="260"/>
            <ac:cxnSpMk id="202" creationId="{8159F090-4D0D-4B02-A752-E8A12CDC95AD}"/>
          </ac:cxnSpMkLst>
        </pc:cxnChg>
        <pc:cxnChg chg="mod topLvl">
          <ac:chgData name="Jian" userId="dc9c5ffe-2e2f-4ce4-a6ad-08764b325b15" providerId="ADAL" clId="{06D17A85-4932-4B4E-A0DD-969A2A4EFE39}" dt="2020-05-14T22:03:50.571" v="50821" actId="692"/>
          <ac:cxnSpMkLst>
            <pc:docMk/>
            <pc:sldMk cId="3985901566" sldId="260"/>
            <ac:cxnSpMk id="203" creationId="{E8E14529-DD54-4E16-9E41-8CF0DD4301FC}"/>
          </ac:cxnSpMkLst>
        </pc:cxnChg>
        <pc:cxnChg chg="mod topLvl">
          <ac:chgData name="Jian" userId="dc9c5ffe-2e2f-4ce4-a6ad-08764b325b15" providerId="ADAL" clId="{06D17A85-4932-4B4E-A0DD-969A2A4EFE39}" dt="2020-05-14T22:03:50.571" v="50821" actId="692"/>
          <ac:cxnSpMkLst>
            <pc:docMk/>
            <pc:sldMk cId="3985901566" sldId="260"/>
            <ac:cxnSpMk id="204" creationId="{CC1D2B04-94A8-46BA-B488-557B3DB8D278}"/>
          </ac:cxnSpMkLst>
        </pc:cxnChg>
        <pc:cxnChg chg="mod">
          <ac:chgData name="Jian" userId="dc9c5ffe-2e2f-4ce4-a6ad-08764b325b15" providerId="ADAL" clId="{06D17A85-4932-4B4E-A0DD-969A2A4EFE39}" dt="2020-05-14T04:15:31.284" v="43311"/>
          <ac:cxnSpMkLst>
            <pc:docMk/>
            <pc:sldMk cId="3985901566" sldId="260"/>
            <ac:cxnSpMk id="206" creationId="{5E2A0D68-0587-4BFC-A835-A343AB9126CB}"/>
          </ac:cxnSpMkLst>
        </pc:cxnChg>
        <pc:cxnChg chg="mod">
          <ac:chgData name="Jian" userId="dc9c5ffe-2e2f-4ce4-a6ad-08764b325b15" providerId="ADAL" clId="{06D17A85-4932-4B4E-A0DD-969A2A4EFE39}" dt="2020-05-14T04:15:31.284" v="43311"/>
          <ac:cxnSpMkLst>
            <pc:docMk/>
            <pc:sldMk cId="3985901566" sldId="260"/>
            <ac:cxnSpMk id="207" creationId="{5D243A0E-B9F4-4340-A6A5-C0942EB1E28F}"/>
          </ac:cxnSpMkLst>
        </pc:cxnChg>
        <pc:cxnChg chg="mod topLvl">
          <ac:chgData name="Jian" userId="dc9c5ffe-2e2f-4ce4-a6ad-08764b325b15" providerId="ADAL" clId="{06D17A85-4932-4B4E-A0DD-969A2A4EFE39}" dt="2020-05-14T22:03:50.571" v="50821" actId="692"/>
          <ac:cxnSpMkLst>
            <pc:docMk/>
            <pc:sldMk cId="3985901566" sldId="260"/>
            <ac:cxnSpMk id="207" creationId="{7C1FCA32-3346-4BB6-A15F-76E5AB79A58A}"/>
          </ac:cxnSpMkLst>
        </pc:cxnChg>
        <pc:cxnChg chg="mod">
          <ac:chgData name="Jian" userId="dc9c5ffe-2e2f-4ce4-a6ad-08764b325b15" providerId="ADAL" clId="{06D17A85-4932-4B4E-A0DD-969A2A4EFE39}" dt="2020-05-14T04:15:31.284" v="43311"/>
          <ac:cxnSpMkLst>
            <pc:docMk/>
            <pc:sldMk cId="3985901566" sldId="260"/>
            <ac:cxnSpMk id="208" creationId="{252F55E8-79B3-4D95-AE10-C757F51AE77B}"/>
          </ac:cxnSpMkLst>
        </pc:cxnChg>
        <pc:cxnChg chg="mod topLvl">
          <ac:chgData name="Jian" userId="dc9c5ffe-2e2f-4ce4-a6ad-08764b325b15" providerId="ADAL" clId="{06D17A85-4932-4B4E-A0DD-969A2A4EFE39}" dt="2020-05-14T22:03:50.571" v="50821" actId="692"/>
          <ac:cxnSpMkLst>
            <pc:docMk/>
            <pc:sldMk cId="3985901566" sldId="260"/>
            <ac:cxnSpMk id="208" creationId="{A1E12335-F953-44C3-A3CA-097DA426C47C}"/>
          </ac:cxnSpMkLst>
        </pc:cxnChg>
        <pc:cxnChg chg="mod topLvl">
          <ac:chgData name="Jian" userId="dc9c5ffe-2e2f-4ce4-a6ad-08764b325b15" providerId="ADAL" clId="{06D17A85-4932-4B4E-A0DD-969A2A4EFE39}" dt="2020-05-14T22:03:50.571" v="50821" actId="692"/>
          <ac:cxnSpMkLst>
            <pc:docMk/>
            <pc:sldMk cId="3985901566" sldId="260"/>
            <ac:cxnSpMk id="209" creationId="{80E78E84-31AA-410F-AEA4-080A6AEF27B1}"/>
          </ac:cxnSpMkLst>
        </pc:cxnChg>
        <pc:cxnChg chg="mod">
          <ac:chgData name="Jian" userId="dc9c5ffe-2e2f-4ce4-a6ad-08764b325b15" providerId="ADAL" clId="{06D17A85-4932-4B4E-A0DD-969A2A4EFE39}" dt="2020-05-14T04:15:31.284" v="43311"/>
          <ac:cxnSpMkLst>
            <pc:docMk/>
            <pc:sldMk cId="3985901566" sldId="260"/>
            <ac:cxnSpMk id="209" creationId="{E04D8686-0297-4AF5-8FBF-632F2465E63D}"/>
          </ac:cxnSpMkLst>
        </pc:cxnChg>
        <pc:cxnChg chg="mod topLvl">
          <ac:chgData name="Jian" userId="dc9c5ffe-2e2f-4ce4-a6ad-08764b325b15" providerId="ADAL" clId="{06D17A85-4932-4B4E-A0DD-969A2A4EFE39}" dt="2020-05-14T22:03:50.571" v="50821" actId="692"/>
          <ac:cxnSpMkLst>
            <pc:docMk/>
            <pc:sldMk cId="3985901566" sldId="260"/>
            <ac:cxnSpMk id="210" creationId="{73946643-3562-4629-9E7B-1756B2AA28C5}"/>
          </ac:cxnSpMkLst>
        </pc:cxnChg>
        <pc:cxnChg chg="mod">
          <ac:chgData name="Jian" userId="dc9c5ffe-2e2f-4ce4-a6ad-08764b325b15" providerId="ADAL" clId="{06D17A85-4932-4B4E-A0DD-969A2A4EFE39}" dt="2020-05-14T04:15:31.284" v="43311"/>
          <ac:cxnSpMkLst>
            <pc:docMk/>
            <pc:sldMk cId="3985901566" sldId="260"/>
            <ac:cxnSpMk id="210" creationId="{9DDBB304-56C7-4B29-B007-738F0F436591}"/>
          </ac:cxnSpMkLst>
        </pc:cxnChg>
        <pc:cxnChg chg="mod topLvl">
          <ac:chgData name="Jian" userId="dc9c5ffe-2e2f-4ce4-a6ad-08764b325b15" providerId="ADAL" clId="{06D17A85-4932-4B4E-A0DD-969A2A4EFE39}" dt="2020-05-14T22:03:50.571" v="50821" actId="692"/>
          <ac:cxnSpMkLst>
            <pc:docMk/>
            <pc:sldMk cId="3985901566" sldId="260"/>
            <ac:cxnSpMk id="211" creationId="{08C7C2D7-C6E7-4C98-8DEF-F36910C1906A}"/>
          </ac:cxnSpMkLst>
        </pc:cxnChg>
        <pc:cxnChg chg="mod">
          <ac:chgData name="Jian" userId="dc9c5ffe-2e2f-4ce4-a6ad-08764b325b15" providerId="ADAL" clId="{06D17A85-4932-4B4E-A0DD-969A2A4EFE39}" dt="2020-05-14T04:15:31.284" v="43311"/>
          <ac:cxnSpMkLst>
            <pc:docMk/>
            <pc:sldMk cId="3985901566" sldId="260"/>
            <ac:cxnSpMk id="211" creationId="{BCC4456F-0416-4A01-987B-EA78E744AC9D}"/>
          </ac:cxnSpMkLst>
        </pc:cxnChg>
        <pc:cxnChg chg="mod topLvl">
          <ac:chgData name="Jian" userId="dc9c5ffe-2e2f-4ce4-a6ad-08764b325b15" providerId="ADAL" clId="{06D17A85-4932-4B4E-A0DD-969A2A4EFE39}" dt="2020-05-14T22:03:50.571" v="50821" actId="692"/>
          <ac:cxnSpMkLst>
            <pc:docMk/>
            <pc:sldMk cId="3985901566" sldId="260"/>
            <ac:cxnSpMk id="212" creationId="{6A69B7B7-A338-4378-A17C-61E78C653BF2}"/>
          </ac:cxnSpMkLst>
        </pc:cxnChg>
        <pc:cxnChg chg="mod">
          <ac:chgData name="Jian" userId="dc9c5ffe-2e2f-4ce4-a6ad-08764b325b15" providerId="ADAL" clId="{06D17A85-4932-4B4E-A0DD-969A2A4EFE39}" dt="2020-05-14T04:15:31.284" v="43311"/>
          <ac:cxnSpMkLst>
            <pc:docMk/>
            <pc:sldMk cId="3985901566" sldId="260"/>
            <ac:cxnSpMk id="212" creationId="{7DB21E05-DBEC-4884-AADD-EAAF232D632D}"/>
          </ac:cxnSpMkLst>
        </pc:cxnChg>
        <pc:cxnChg chg="mod">
          <ac:chgData name="Jian" userId="dc9c5ffe-2e2f-4ce4-a6ad-08764b325b15" providerId="ADAL" clId="{06D17A85-4932-4B4E-A0DD-969A2A4EFE39}" dt="2020-05-14T04:15:31.284" v="43311"/>
          <ac:cxnSpMkLst>
            <pc:docMk/>
            <pc:sldMk cId="3985901566" sldId="260"/>
            <ac:cxnSpMk id="215" creationId="{2FCF4C05-7515-4B00-BC5B-62081AF5A456}"/>
          </ac:cxnSpMkLst>
        </pc:cxnChg>
        <pc:cxnChg chg="mod topLvl">
          <ac:chgData name="Jian" userId="dc9c5ffe-2e2f-4ce4-a6ad-08764b325b15" providerId="ADAL" clId="{06D17A85-4932-4B4E-A0DD-969A2A4EFE39}" dt="2020-05-14T22:03:50.571" v="50821" actId="692"/>
          <ac:cxnSpMkLst>
            <pc:docMk/>
            <pc:sldMk cId="3985901566" sldId="260"/>
            <ac:cxnSpMk id="215" creationId="{B52A94C7-2C9A-416D-878F-10CD384D7CFC}"/>
          </ac:cxnSpMkLst>
        </pc:cxnChg>
        <pc:cxnChg chg="mod">
          <ac:chgData name="Jian" userId="dc9c5ffe-2e2f-4ce4-a6ad-08764b325b15" providerId="ADAL" clId="{06D17A85-4932-4B4E-A0DD-969A2A4EFE39}" dt="2020-05-14T04:15:31.284" v="43311"/>
          <ac:cxnSpMkLst>
            <pc:docMk/>
            <pc:sldMk cId="3985901566" sldId="260"/>
            <ac:cxnSpMk id="216" creationId="{59B20648-6AEC-4C1E-8A13-7C94A48FD695}"/>
          </ac:cxnSpMkLst>
        </pc:cxnChg>
        <pc:cxnChg chg="mod topLvl">
          <ac:chgData name="Jian" userId="dc9c5ffe-2e2f-4ce4-a6ad-08764b325b15" providerId="ADAL" clId="{06D17A85-4932-4B4E-A0DD-969A2A4EFE39}" dt="2020-05-14T22:03:50.571" v="50821" actId="692"/>
          <ac:cxnSpMkLst>
            <pc:docMk/>
            <pc:sldMk cId="3985901566" sldId="260"/>
            <ac:cxnSpMk id="216" creationId="{D45CBFFC-7AA4-445C-9E3A-B6BF9073C23C}"/>
          </ac:cxnSpMkLst>
        </pc:cxnChg>
        <pc:cxnChg chg="mod">
          <ac:chgData name="Jian" userId="dc9c5ffe-2e2f-4ce4-a6ad-08764b325b15" providerId="ADAL" clId="{06D17A85-4932-4B4E-A0DD-969A2A4EFE39}" dt="2020-05-14T04:15:31.284" v="43311"/>
          <ac:cxnSpMkLst>
            <pc:docMk/>
            <pc:sldMk cId="3985901566" sldId="260"/>
            <ac:cxnSpMk id="217" creationId="{231104EC-42C1-459B-9FDC-D6E5BE2BAA87}"/>
          </ac:cxnSpMkLst>
        </pc:cxnChg>
        <pc:cxnChg chg="mod topLvl">
          <ac:chgData name="Jian" userId="dc9c5ffe-2e2f-4ce4-a6ad-08764b325b15" providerId="ADAL" clId="{06D17A85-4932-4B4E-A0DD-969A2A4EFE39}" dt="2020-05-14T22:03:50.571" v="50821" actId="692"/>
          <ac:cxnSpMkLst>
            <pc:docMk/>
            <pc:sldMk cId="3985901566" sldId="260"/>
            <ac:cxnSpMk id="217" creationId="{8B9C1E57-D71A-4064-B9D9-60FA0C35A1D5}"/>
          </ac:cxnSpMkLst>
        </pc:cxnChg>
        <pc:cxnChg chg="mod">
          <ac:chgData name="Jian" userId="dc9c5ffe-2e2f-4ce4-a6ad-08764b325b15" providerId="ADAL" clId="{06D17A85-4932-4B4E-A0DD-969A2A4EFE39}" dt="2020-05-14T04:15:31.284" v="43311"/>
          <ac:cxnSpMkLst>
            <pc:docMk/>
            <pc:sldMk cId="3985901566" sldId="260"/>
            <ac:cxnSpMk id="218" creationId="{082D7CC7-E028-4A5F-9A8B-71B387A75C8C}"/>
          </ac:cxnSpMkLst>
        </pc:cxnChg>
        <pc:cxnChg chg="mod topLvl">
          <ac:chgData name="Jian" userId="dc9c5ffe-2e2f-4ce4-a6ad-08764b325b15" providerId="ADAL" clId="{06D17A85-4932-4B4E-A0DD-969A2A4EFE39}" dt="2020-05-14T22:03:50.571" v="50821" actId="692"/>
          <ac:cxnSpMkLst>
            <pc:docMk/>
            <pc:sldMk cId="3985901566" sldId="260"/>
            <ac:cxnSpMk id="218" creationId="{81622403-1039-4C11-9B4B-9E0E62970F29}"/>
          </ac:cxnSpMkLst>
        </pc:cxnChg>
        <pc:cxnChg chg="mod">
          <ac:chgData name="Jian" userId="dc9c5ffe-2e2f-4ce4-a6ad-08764b325b15" providerId="ADAL" clId="{06D17A85-4932-4B4E-A0DD-969A2A4EFE39}" dt="2020-05-14T04:15:31.284" v="43311"/>
          <ac:cxnSpMkLst>
            <pc:docMk/>
            <pc:sldMk cId="3985901566" sldId="260"/>
            <ac:cxnSpMk id="219" creationId="{B6F252A9-4FD9-49AD-8119-7ACB9913DF3A}"/>
          </ac:cxnSpMkLst>
        </pc:cxnChg>
        <pc:cxnChg chg="mod topLvl">
          <ac:chgData name="Jian" userId="dc9c5ffe-2e2f-4ce4-a6ad-08764b325b15" providerId="ADAL" clId="{06D17A85-4932-4B4E-A0DD-969A2A4EFE39}" dt="2020-05-14T22:03:50.571" v="50821" actId="692"/>
          <ac:cxnSpMkLst>
            <pc:docMk/>
            <pc:sldMk cId="3985901566" sldId="260"/>
            <ac:cxnSpMk id="219" creationId="{FD61CFBE-C991-4F2F-A03B-5352A7345F8A}"/>
          </ac:cxnSpMkLst>
        </pc:cxnChg>
        <pc:cxnChg chg="mod">
          <ac:chgData name="Jian" userId="dc9c5ffe-2e2f-4ce4-a6ad-08764b325b15" providerId="ADAL" clId="{06D17A85-4932-4B4E-A0DD-969A2A4EFE39}" dt="2020-05-14T04:15:31.284" v="43311"/>
          <ac:cxnSpMkLst>
            <pc:docMk/>
            <pc:sldMk cId="3985901566" sldId="260"/>
            <ac:cxnSpMk id="220" creationId="{49573944-8DBD-49CA-8F34-49A51E766421}"/>
          </ac:cxnSpMkLst>
        </pc:cxnChg>
        <pc:cxnChg chg="mod topLvl">
          <ac:chgData name="Jian" userId="dc9c5ffe-2e2f-4ce4-a6ad-08764b325b15" providerId="ADAL" clId="{06D17A85-4932-4B4E-A0DD-969A2A4EFE39}" dt="2020-05-14T22:03:50.571" v="50821" actId="692"/>
          <ac:cxnSpMkLst>
            <pc:docMk/>
            <pc:sldMk cId="3985901566" sldId="260"/>
            <ac:cxnSpMk id="220" creationId="{D317833A-6B76-42DB-9941-1E7B23616A03}"/>
          </ac:cxnSpMkLst>
        </pc:cxnChg>
        <pc:cxnChg chg="mod">
          <ac:chgData name="Jian" userId="dc9c5ffe-2e2f-4ce4-a6ad-08764b325b15" providerId="ADAL" clId="{06D17A85-4932-4B4E-A0DD-969A2A4EFE39}" dt="2020-05-14T04:15:31.284" v="43311"/>
          <ac:cxnSpMkLst>
            <pc:docMk/>
            <pc:sldMk cId="3985901566" sldId="260"/>
            <ac:cxnSpMk id="223" creationId="{D59C70E5-3328-4327-BAE4-4BE24684BF65}"/>
          </ac:cxnSpMkLst>
        </pc:cxnChg>
        <pc:cxnChg chg="mod">
          <ac:chgData name="Jian" userId="dc9c5ffe-2e2f-4ce4-a6ad-08764b325b15" providerId="ADAL" clId="{06D17A85-4932-4B4E-A0DD-969A2A4EFE39}" dt="2020-05-14T04:15:31.284" v="43311"/>
          <ac:cxnSpMkLst>
            <pc:docMk/>
            <pc:sldMk cId="3985901566" sldId="260"/>
            <ac:cxnSpMk id="224" creationId="{0187186C-078C-4B6D-9B5A-ACA390AD323E}"/>
          </ac:cxnSpMkLst>
        </pc:cxnChg>
        <pc:cxnChg chg="mod topLvl">
          <ac:chgData name="Jian" userId="dc9c5ffe-2e2f-4ce4-a6ad-08764b325b15" providerId="ADAL" clId="{06D17A85-4932-4B4E-A0DD-969A2A4EFE39}" dt="2020-05-14T22:09:05.976" v="50953" actId="1076"/>
          <ac:cxnSpMkLst>
            <pc:docMk/>
            <pc:sldMk cId="3985901566" sldId="260"/>
            <ac:cxnSpMk id="224" creationId="{75EC5015-6B0C-4620-BEBE-92E26E360776}"/>
          </ac:cxnSpMkLst>
        </pc:cxnChg>
        <pc:cxnChg chg="mod">
          <ac:chgData name="Jian" userId="dc9c5ffe-2e2f-4ce4-a6ad-08764b325b15" providerId="ADAL" clId="{06D17A85-4932-4B4E-A0DD-969A2A4EFE39}" dt="2020-05-14T04:15:31.284" v="43311"/>
          <ac:cxnSpMkLst>
            <pc:docMk/>
            <pc:sldMk cId="3985901566" sldId="260"/>
            <ac:cxnSpMk id="225" creationId="{0318F1A3-2DE7-48F3-985E-774BAB6BE8DC}"/>
          </ac:cxnSpMkLst>
        </pc:cxnChg>
        <pc:cxnChg chg="mod topLvl">
          <ac:chgData name="Jian" userId="dc9c5ffe-2e2f-4ce4-a6ad-08764b325b15" providerId="ADAL" clId="{06D17A85-4932-4B4E-A0DD-969A2A4EFE39}" dt="2020-05-14T22:09:05.976" v="50953" actId="1076"/>
          <ac:cxnSpMkLst>
            <pc:docMk/>
            <pc:sldMk cId="3985901566" sldId="260"/>
            <ac:cxnSpMk id="225" creationId="{110FA564-C235-400C-8467-E54BE4B056A1}"/>
          </ac:cxnSpMkLst>
        </pc:cxnChg>
        <pc:cxnChg chg="mod">
          <ac:chgData name="Jian" userId="dc9c5ffe-2e2f-4ce4-a6ad-08764b325b15" providerId="ADAL" clId="{06D17A85-4932-4B4E-A0DD-969A2A4EFE39}" dt="2020-05-14T04:15:31.284" v="43311"/>
          <ac:cxnSpMkLst>
            <pc:docMk/>
            <pc:sldMk cId="3985901566" sldId="260"/>
            <ac:cxnSpMk id="226" creationId="{2F27D54C-E746-436B-B89F-B3B0E1A8AB31}"/>
          </ac:cxnSpMkLst>
        </pc:cxnChg>
        <pc:cxnChg chg="mod topLvl">
          <ac:chgData name="Jian" userId="dc9c5ffe-2e2f-4ce4-a6ad-08764b325b15" providerId="ADAL" clId="{06D17A85-4932-4B4E-A0DD-969A2A4EFE39}" dt="2020-05-14T22:09:52.504" v="50968" actId="1076"/>
          <ac:cxnSpMkLst>
            <pc:docMk/>
            <pc:sldMk cId="3985901566" sldId="260"/>
            <ac:cxnSpMk id="226" creationId="{8D04C950-611A-4E2A-ABC0-ED15F0FD26D6}"/>
          </ac:cxnSpMkLst>
        </pc:cxnChg>
        <pc:cxnChg chg="mod">
          <ac:chgData name="Jian" userId="dc9c5ffe-2e2f-4ce4-a6ad-08764b325b15" providerId="ADAL" clId="{06D17A85-4932-4B4E-A0DD-969A2A4EFE39}" dt="2020-05-14T04:15:31.284" v="43311"/>
          <ac:cxnSpMkLst>
            <pc:docMk/>
            <pc:sldMk cId="3985901566" sldId="260"/>
            <ac:cxnSpMk id="227" creationId="{A8EBCCB0-0809-4063-959D-B630458E7618}"/>
          </ac:cxnSpMkLst>
        </pc:cxnChg>
        <pc:cxnChg chg="mod topLvl">
          <ac:chgData name="Jian" userId="dc9c5ffe-2e2f-4ce4-a6ad-08764b325b15" providerId="ADAL" clId="{06D17A85-4932-4B4E-A0DD-969A2A4EFE39}" dt="2020-05-14T22:09:05.976" v="50953" actId="1076"/>
          <ac:cxnSpMkLst>
            <pc:docMk/>
            <pc:sldMk cId="3985901566" sldId="260"/>
            <ac:cxnSpMk id="227" creationId="{EEE8904B-5770-4838-A120-75941C430E70}"/>
          </ac:cxnSpMkLst>
        </pc:cxnChg>
        <pc:cxnChg chg="mod">
          <ac:chgData name="Jian" userId="dc9c5ffe-2e2f-4ce4-a6ad-08764b325b15" providerId="ADAL" clId="{06D17A85-4932-4B4E-A0DD-969A2A4EFE39}" dt="2020-05-14T04:15:31.284" v="43311"/>
          <ac:cxnSpMkLst>
            <pc:docMk/>
            <pc:sldMk cId="3985901566" sldId="260"/>
            <ac:cxnSpMk id="228" creationId="{035FE4CA-7F0B-4785-875B-7D6B8952D721}"/>
          </ac:cxnSpMkLst>
        </pc:cxnChg>
        <pc:cxnChg chg="mod topLvl">
          <ac:chgData name="Jian" userId="dc9c5ffe-2e2f-4ce4-a6ad-08764b325b15" providerId="ADAL" clId="{06D17A85-4932-4B4E-A0DD-969A2A4EFE39}" dt="2020-05-14T22:09:52.504" v="50968" actId="1076"/>
          <ac:cxnSpMkLst>
            <pc:docMk/>
            <pc:sldMk cId="3985901566" sldId="260"/>
            <ac:cxnSpMk id="228" creationId="{3B433E21-F894-4B92-A8BB-5672F99E625E}"/>
          </ac:cxnSpMkLst>
        </pc:cxnChg>
        <pc:cxnChg chg="mod topLvl">
          <ac:chgData name="Jian" userId="dc9c5ffe-2e2f-4ce4-a6ad-08764b325b15" providerId="ADAL" clId="{06D17A85-4932-4B4E-A0DD-969A2A4EFE39}" dt="2020-05-14T22:09:52.504" v="50968" actId="1076"/>
          <ac:cxnSpMkLst>
            <pc:docMk/>
            <pc:sldMk cId="3985901566" sldId="260"/>
            <ac:cxnSpMk id="229" creationId="{6B7EFFD6-109A-4403-A613-6A3EB5E38C81}"/>
          </ac:cxnSpMkLst>
        </pc:cxnChg>
        <pc:cxnChg chg="mod topLvl">
          <ac:chgData name="Jian" userId="dc9c5ffe-2e2f-4ce4-a6ad-08764b325b15" providerId="ADAL" clId="{06D17A85-4932-4B4E-A0DD-969A2A4EFE39}" dt="2020-05-14T22:03:50.571" v="50821" actId="692"/>
          <ac:cxnSpMkLst>
            <pc:docMk/>
            <pc:sldMk cId="3985901566" sldId="260"/>
            <ac:cxnSpMk id="230" creationId="{7A5D8964-8F01-42B4-BEDF-64FCCF2A3646}"/>
          </ac:cxnSpMkLst>
        </pc:cxnChg>
        <pc:cxnChg chg="mod">
          <ac:chgData name="Jian" userId="dc9c5ffe-2e2f-4ce4-a6ad-08764b325b15" providerId="ADAL" clId="{06D17A85-4932-4B4E-A0DD-969A2A4EFE39}" dt="2020-05-14T04:15:31.284" v="43311"/>
          <ac:cxnSpMkLst>
            <pc:docMk/>
            <pc:sldMk cId="3985901566" sldId="260"/>
            <ac:cxnSpMk id="232" creationId="{7E49E1A5-A71F-4391-8880-70A6164DAE2B}"/>
          </ac:cxnSpMkLst>
        </pc:cxnChg>
        <pc:cxnChg chg="mod topLvl">
          <ac:chgData name="Jian" userId="dc9c5ffe-2e2f-4ce4-a6ad-08764b325b15" providerId="ADAL" clId="{06D17A85-4932-4B4E-A0DD-969A2A4EFE39}" dt="2020-05-14T22:03:50.571" v="50821" actId="692"/>
          <ac:cxnSpMkLst>
            <pc:docMk/>
            <pc:sldMk cId="3985901566" sldId="260"/>
            <ac:cxnSpMk id="233" creationId="{758C0D6A-215C-44EA-BE5A-3CA297474A80}"/>
          </ac:cxnSpMkLst>
        </pc:cxnChg>
        <pc:cxnChg chg="mod">
          <ac:chgData name="Jian" userId="dc9c5ffe-2e2f-4ce4-a6ad-08764b325b15" providerId="ADAL" clId="{06D17A85-4932-4B4E-A0DD-969A2A4EFE39}" dt="2020-05-14T04:15:31.284" v="43311"/>
          <ac:cxnSpMkLst>
            <pc:docMk/>
            <pc:sldMk cId="3985901566" sldId="260"/>
            <ac:cxnSpMk id="233" creationId="{75C532A8-4120-4CA1-82D1-18A295A7035D}"/>
          </ac:cxnSpMkLst>
        </pc:cxnChg>
        <pc:cxnChg chg="mod">
          <ac:chgData name="Jian" userId="dc9c5ffe-2e2f-4ce4-a6ad-08764b325b15" providerId="ADAL" clId="{06D17A85-4932-4B4E-A0DD-969A2A4EFE39}" dt="2020-05-14T04:15:31.284" v="43311"/>
          <ac:cxnSpMkLst>
            <pc:docMk/>
            <pc:sldMk cId="3985901566" sldId="260"/>
            <ac:cxnSpMk id="234" creationId="{35BB5DA6-6A71-4599-A320-C76ABA23100A}"/>
          </ac:cxnSpMkLst>
        </pc:cxnChg>
        <pc:cxnChg chg="mod topLvl">
          <ac:chgData name="Jian" userId="dc9c5ffe-2e2f-4ce4-a6ad-08764b325b15" providerId="ADAL" clId="{06D17A85-4932-4B4E-A0DD-969A2A4EFE39}" dt="2020-05-14T22:03:50.571" v="50821" actId="692"/>
          <ac:cxnSpMkLst>
            <pc:docMk/>
            <pc:sldMk cId="3985901566" sldId="260"/>
            <ac:cxnSpMk id="234" creationId="{7D7D35BF-E321-4F4C-B3B9-E221420C95E6}"/>
          </ac:cxnSpMkLst>
        </pc:cxnChg>
        <pc:cxnChg chg="mod">
          <ac:chgData name="Jian" userId="dc9c5ffe-2e2f-4ce4-a6ad-08764b325b15" providerId="ADAL" clId="{06D17A85-4932-4B4E-A0DD-969A2A4EFE39}" dt="2020-05-14T04:15:31.284" v="43311"/>
          <ac:cxnSpMkLst>
            <pc:docMk/>
            <pc:sldMk cId="3985901566" sldId="260"/>
            <ac:cxnSpMk id="235" creationId="{6231A268-7F99-4942-816E-759D0E36F1C9}"/>
          </ac:cxnSpMkLst>
        </pc:cxnChg>
        <pc:cxnChg chg="mod topLvl">
          <ac:chgData name="Jian" userId="dc9c5ffe-2e2f-4ce4-a6ad-08764b325b15" providerId="ADAL" clId="{06D17A85-4932-4B4E-A0DD-969A2A4EFE39}" dt="2020-05-14T22:03:50.571" v="50821" actId="692"/>
          <ac:cxnSpMkLst>
            <pc:docMk/>
            <pc:sldMk cId="3985901566" sldId="260"/>
            <ac:cxnSpMk id="235" creationId="{BAF4D608-0F1E-4901-A08C-E386B56273A7}"/>
          </ac:cxnSpMkLst>
        </pc:cxnChg>
        <pc:cxnChg chg="mod topLvl">
          <ac:chgData name="Jian" userId="dc9c5ffe-2e2f-4ce4-a6ad-08764b325b15" providerId="ADAL" clId="{06D17A85-4932-4B4E-A0DD-969A2A4EFE39}" dt="2020-05-14T22:03:50.571" v="50821" actId="692"/>
          <ac:cxnSpMkLst>
            <pc:docMk/>
            <pc:sldMk cId="3985901566" sldId="260"/>
            <ac:cxnSpMk id="236" creationId="{127ED3A6-AF55-4026-8EC0-979CA1DCC8BF}"/>
          </ac:cxnSpMkLst>
        </pc:cxnChg>
        <pc:cxnChg chg="mod">
          <ac:chgData name="Jian" userId="dc9c5ffe-2e2f-4ce4-a6ad-08764b325b15" providerId="ADAL" clId="{06D17A85-4932-4B4E-A0DD-969A2A4EFE39}" dt="2020-05-14T04:15:31.284" v="43311"/>
          <ac:cxnSpMkLst>
            <pc:docMk/>
            <pc:sldMk cId="3985901566" sldId="260"/>
            <ac:cxnSpMk id="236" creationId="{5E712C31-02EC-42E8-A824-0C32F40131FB}"/>
          </ac:cxnSpMkLst>
        </pc:cxnChg>
        <pc:cxnChg chg="mod topLvl">
          <ac:chgData name="Jian" userId="dc9c5ffe-2e2f-4ce4-a6ad-08764b325b15" providerId="ADAL" clId="{06D17A85-4932-4B4E-A0DD-969A2A4EFE39}" dt="2020-05-14T22:03:50.571" v="50821" actId="692"/>
          <ac:cxnSpMkLst>
            <pc:docMk/>
            <pc:sldMk cId="3985901566" sldId="260"/>
            <ac:cxnSpMk id="237" creationId="{6C6F5521-AA45-4823-8CFC-B5DD4A121083}"/>
          </ac:cxnSpMkLst>
        </pc:cxnChg>
        <pc:cxnChg chg="mod">
          <ac:chgData name="Jian" userId="dc9c5ffe-2e2f-4ce4-a6ad-08764b325b15" providerId="ADAL" clId="{06D17A85-4932-4B4E-A0DD-969A2A4EFE39}" dt="2020-05-14T04:15:31.284" v="43311"/>
          <ac:cxnSpMkLst>
            <pc:docMk/>
            <pc:sldMk cId="3985901566" sldId="260"/>
            <ac:cxnSpMk id="237" creationId="{E48CE4A3-C0F2-4FB5-86CF-F7A7F1E45F7F}"/>
          </ac:cxnSpMkLst>
        </pc:cxnChg>
        <pc:cxnChg chg="mod topLvl">
          <ac:chgData name="Jian" userId="dc9c5ffe-2e2f-4ce4-a6ad-08764b325b15" providerId="ADAL" clId="{06D17A85-4932-4B4E-A0DD-969A2A4EFE39}" dt="2020-05-14T22:03:50.571" v="50821" actId="692"/>
          <ac:cxnSpMkLst>
            <pc:docMk/>
            <pc:sldMk cId="3985901566" sldId="260"/>
            <ac:cxnSpMk id="238" creationId="{3E216CA8-8740-4BBE-BB47-0F8E66904D89}"/>
          </ac:cxnSpMkLst>
        </pc:cxnChg>
        <pc:cxnChg chg="mod">
          <ac:chgData name="Jian" userId="dc9c5ffe-2e2f-4ce4-a6ad-08764b325b15" providerId="ADAL" clId="{06D17A85-4932-4B4E-A0DD-969A2A4EFE39}" dt="2020-05-14T04:15:31.284" v="43311"/>
          <ac:cxnSpMkLst>
            <pc:docMk/>
            <pc:sldMk cId="3985901566" sldId="260"/>
            <ac:cxnSpMk id="238" creationId="{AAA80E5E-56CF-4B02-9690-C61EED5DB2F7}"/>
          </ac:cxnSpMkLst>
        </pc:cxnChg>
        <pc:cxnChg chg="mod">
          <ac:chgData name="Jian" userId="dc9c5ffe-2e2f-4ce4-a6ad-08764b325b15" providerId="ADAL" clId="{06D17A85-4932-4B4E-A0DD-969A2A4EFE39}" dt="2020-05-14T04:15:31.284" v="43311"/>
          <ac:cxnSpMkLst>
            <pc:docMk/>
            <pc:sldMk cId="3985901566" sldId="260"/>
            <ac:cxnSpMk id="241" creationId="{AA43A73F-DA79-4FB7-92E7-395E4E0F6073}"/>
          </ac:cxnSpMkLst>
        </pc:cxnChg>
        <pc:cxnChg chg="mod topLvl">
          <ac:chgData name="Jian" userId="dc9c5ffe-2e2f-4ce4-a6ad-08764b325b15" providerId="ADAL" clId="{06D17A85-4932-4B4E-A0DD-969A2A4EFE39}" dt="2020-05-14T22:03:50.571" v="50821" actId="692"/>
          <ac:cxnSpMkLst>
            <pc:docMk/>
            <pc:sldMk cId="3985901566" sldId="260"/>
            <ac:cxnSpMk id="241" creationId="{E0C30D48-854D-4171-BD54-75E9DCDC6EAC}"/>
          </ac:cxnSpMkLst>
        </pc:cxnChg>
        <pc:cxnChg chg="mod topLvl">
          <ac:chgData name="Jian" userId="dc9c5ffe-2e2f-4ce4-a6ad-08764b325b15" providerId="ADAL" clId="{06D17A85-4932-4B4E-A0DD-969A2A4EFE39}" dt="2020-05-14T22:03:50.571" v="50821" actId="692"/>
          <ac:cxnSpMkLst>
            <pc:docMk/>
            <pc:sldMk cId="3985901566" sldId="260"/>
            <ac:cxnSpMk id="242" creationId="{34FB5D5E-89D2-4FBB-BCEA-46D99175784D}"/>
          </ac:cxnSpMkLst>
        </pc:cxnChg>
        <pc:cxnChg chg="mod">
          <ac:chgData name="Jian" userId="dc9c5ffe-2e2f-4ce4-a6ad-08764b325b15" providerId="ADAL" clId="{06D17A85-4932-4B4E-A0DD-969A2A4EFE39}" dt="2020-05-14T04:15:31.284" v="43311"/>
          <ac:cxnSpMkLst>
            <pc:docMk/>
            <pc:sldMk cId="3985901566" sldId="260"/>
            <ac:cxnSpMk id="242" creationId="{D0CB3CE8-7BF8-416D-AC9F-7764FD10ECB4}"/>
          </ac:cxnSpMkLst>
        </pc:cxnChg>
        <pc:cxnChg chg="mod">
          <ac:chgData name="Jian" userId="dc9c5ffe-2e2f-4ce4-a6ad-08764b325b15" providerId="ADAL" clId="{06D17A85-4932-4B4E-A0DD-969A2A4EFE39}" dt="2020-05-14T04:15:31.284" v="43311"/>
          <ac:cxnSpMkLst>
            <pc:docMk/>
            <pc:sldMk cId="3985901566" sldId="260"/>
            <ac:cxnSpMk id="243" creationId="{5BF3324D-225D-46E9-8CC9-0C54AC640F99}"/>
          </ac:cxnSpMkLst>
        </pc:cxnChg>
        <pc:cxnChg chg="mod topLvl">
          <ac:chgData name="Jian" userId="dc9c5ffe-2e2f-4ce4-a6ad-08764b325b15" providerId="ADAL" clId="{06D17A85-4932-4B4E-A0DD-969A2A4EFE39}" dt="2020-05-14T22:03:50.571" v="50821" actId="692"/>
          <ac:cxnSpMkLst>
            <pc:docMk/>
            <pc:sldMk cId="3985901566" sldId="260"/>
            <ac:cxnSpMk id="243" creationId="{7BB8C46F-A832-444A-9C97-29E8D56A9925}"/>
          </ac:cxnSpMkLst>
        </pc:cxnChg>
        <pc:cxnChg chg="mod">
          <ac:chgData name="Jian" userId="dc9c5ffe-2e2f-4ce4-a6ad-08764b325b15" providerId="ADAL" clId="{06D17A85-4932-4B4E-A0DD-969A2A4EFE39}" dt="2020-05-14T04:15:31.284" v="43311"/>
          <ac:cxnSpMkLst>
            <pc:docMk/>
            <pc:sldMk cId="3985901566" sldId="260"/>
            <ac:cxnSpMk id="244" creationId="{2C9EF277-F91E-400B-A4A8-CFCCE166A513}"/>
          </ac:cxnSpMkLst>
        </pc:cxnChg>
        <pc:cxnChg chg="mod topLvl">
          <ac:chgData name="Jian" userId="dc9c5ffe-2e2f-4ce4-a6ad-08764b325b15" providerId="ADAL" clId="{06D17A85-4932-4B4E-A0DD-969A2A4EFE39}" dt="2020-05-14T22:03:50.571" v="50821" actId="692"/>
          <ac:cxnSpMkLst>
            <pc:docMk/>
            <pc:sldMk cId="3985901566" sldId="260"/>
            <ac:cxnSpMk id="244" creationId="{5ADAAC99-030D-4BA5-A2C2-38EF68185DE4}"/>
          </ac:cxnSpMkLst>
        </pc:cxnChg>
        <pc:cxnChg chg="mod">
          <ac:chgData name="Jian" userId="dc9c5ffe-2e2f-4ce4-a6ad-08764b325b15" providerId="ADAL" clId="{06D17A85-4932-4B4E-A0DD-969A2A4EFE39}" dt="2020-05-14T04:15:31.284" v="43311"/>
          <ac:cxnSpMkLst>
            <pc:docMk/>
            <pc:sldMk cId="3985901566" sldId="260"/>
            <ac:cxnSpMk id="245" creationId="{1E5BFF14-DF45-480D-A0B5-6FC04A637E7C}"/>
          </ac:cxnSpMkLst>
        </pc:cxnChg>
        <pc:cxnChg chg="mod topLvl">
          <ac:chgData name="Jian" userId="dc9c5ffe-2e2f-4ce4-a6ad-08764b325b15" providerId="ADAL" clId="{06D17A85-4932-4B4E-A0DD-969A2A4EFE39}" dt="2020-05-14T22:03:50.571" v="50821" actId="692"/>
          <ac:cxnSpMkLst>
            <pc:docMk/>
            <pc:sldMk cId="3985901566" sldId="260"/>
            <ac:cxnSpMk id="245" creationId="{BF9B5171-ED81-4F11-A643-7B6AE13D050B}"/>
          </ac:cxnSpMkLst>
        </pc:cxnChg>
        <pc:cxnChg chg="mod">
          <ac:chgData name="Jian" userId="dc9c5ffe-2e2f-4ce4-a6ad-08764b325b15" providerId="ADAL" clId="{06D17A85-4932-4B4E-A0DD-969A2A4EFE39}" dt="2020-05-14T04:15:31.284" v="43311"/>
          <ac:cxnSpMkLst>
            <pc:docMk/>
            <pc:sldMk cId="3985901566" sldId="260"/>
            <ac:cxnSpMk id="246" creationId="{2146BF2E-4BD7-4085-86DE-08FD80E65383}"/>
          </ac:cxnSpMkLst>
        </pc:cxnChg>
        <pc:cxnChg chg="mod topLvl">
          <ac:chgData name="Jian" userId="dc9c5ffe-2e2f-4ce4-a6ad-08764b325b15" providerId="ADAL" clId="{06D17A85-4932-4B4E-A0DD-969A2A4EFE39}" dt="2020-05-14T22:03:50.571" v="50821" actId="692"/>
          <ac:cxnSpMkLst>
            <pc:docMk/>
            <pc:sldMk cId="3985901566" sldId="260"/>
            <ac:cxnSpMk id="246" creationId="{2B74ADA9-8C52-42D0-AB2C-E46C1DFBFA36}"/>
          </ac:cxnSpMkLst>
        </pc:cxnChg>
        <pc:cxnChg chg="mod topLvl">
          <ac:chgData name="Jian" userId="dc9c5ffe-2e2f-4ce4-a6ad-08764b325b15" providerId="ADAL" clId="{06D17A85-4932-4B4E-A0DD-969A2A4EFE39}" dt="2020-05-14T22:03:50.571" v="50821" actId="692"/>
          <ac:cxnSpMkLst>
            <pc:docMk/>
            <pc:sldMk cId="3985901566" sldId="260"/>
            <ac:cxnSpMk id="247" creationId="{EE72E3F2-5488-4122-BBE5-B9760481608D}"/>
          </ac:cxnSpMkLst>
        </pc:cxnChg>
        <pc:cxnChg chg="mod topLvl">
          <ac:chgData name="Jian" userId="dc9c5ffe-2e2f-4ce4-a6ad-08764b325b15" providerId="ADAL" clId="{06D17A85-4932-4B4E-A0DD-969A2A4EFE39}" dt="2020-05-14T22:03:50.571" v="50821" actId="692"/>
          <ac:cxnSpMkLst>
            <pc:docMk/>
            <pc:sldMk cId="3985901566" sldId="260"/>
            <ac:cxnSpMk id="248" creationId="{87580E11-7635-42B3-83DC-61A1D931CEA1}"/>
          </ac:cxnSpMkLst>
        </pc:cxnChg>
        <pc:cxnChg chg="mod topLvl">
          <ac:chgData name="Jian" userId="dc9c5ffe-2e2f-4ce4-a6ad-08764b325b15" providerId="ADAL" clId="{06D17A85-4932-4B4E-A0DD-969A2A4EFE39}" dt="2020-05-14T22:03:50.571" v="50821" actId="692"/>
          <ac:cxnSpMkLst>
            <pc:docMk/>
            <pc:sldMk cId="3985901566" sldId="260"/>
            <ac:cxnSpMk id="249" creationId="{1F028EB5-E889-4A72-AF9F-771CD8986F74}"/>
          </ac:cxnSpMkLst>
        </pc:cxnChg>
        <pc:cxnChg chg="mod">
          <ac:chgData name="Jian" userId="dc9c5ffe-2e2f-4ce4-a6ad-08764b325b15" providerId="ADAL" clId="{06D17A85-4932-4B4E-A0DD-969A2A4EFE39}" dt="2020-05-14T04:15:31.284" v="43311"/>
          <ac:cxnSpMkLst>
            <pc:docMk/>
            <pc:sldMk cId="3985901566" sldId="260"/>
            <ac:cxnSpMk id="249" creationId="{5B7D0103-2112-4E58-B45A-581657D49462}"/>
          </ac:cxnSpMkLst>
        </pc:cxnChg>
        <pc:cxnChg chg="mod">
          <ac:chgData name="Jian" userId="dc9c5ffe-2e2f-4ce4-a6ad-08764b325b15" providerId="ADAL" clId="{06D17A85-4932-4B4E-A0DD-969A2A4EFE39}" dt="2020-05-14T04:15:31.284" v="43311"/>
          <ac:cxnSpMkLst>
            <pc:docMk/>
            <pc:sldMk cId="3985901566" sldId="260"/>
            <ac:cxnSpMk id="250" creationId="{03969A51-A3E5-4F5B-8860-F2531D639CB0}"/>
          </ac:cxnSpMkLst>
        </pc:cxnChg>
        <pc:cxnChg chg="mod topLvl">
          <ac:chgData name="Jian" userId="dc9c5ffe-2e2f-4ce4-a6ad-08764b325b15" providerId="ADAL" clId="{06D17A85-4932-4B4E-A0DD-969A2A4EFE39}" dt="2020-05-14T22:03:50.571" v="50821" actId="692"/>
          <ac:cxnSpMkLst>
            <pc:docMk/>
            <pc:sldMk cId="3985901566" sldId="260"/>
            <ac:cxnSpMk id="250" creationId="{25928FAE-9122-47F3-A084-9C7FCC247622}"/>
          </ac:cxnSpMkLst>
        </pc:cxnChg>
        <pc:cxnChg chg="mod">
          <ac:chgData name="Jian" userId="dc9c5ffe-2e2f-4ce4-a6ad-08764b325b15" providerId="ADAL" clId="{06D17A85-4932-4B4E-A0DD-969A2A4EFE39}" dt="2020-05-14T04:15:31.284" v="43311"/>
          <ac:cxnSpMkLst>
            <pc:docMk/>
            <pc:sldMk cId="3985901566" sldId="260"/>
            <ac:cxnSpMk id="251" creationId="{BBAEDB2B-E5D8-4147-9022-8B5D2154471C}"/>
          </ac:cxnSpMkLst>
        </pc:cxnChg>
        <pc:cxnChg chg="mod">
          <ac:chgData name="Jian" userId="dc9c5ffe-2e2f-4ce4-a6ad-08764b325b15" providerId="ADAL" clId="{06D17A85-4932-4B4E-A0DD-969A2A4EFE39}" dt="2020-05-14T04:15:31.284" v="43311"/>
          <ac:cxnSpMkLst>
            <pc:docMk/>
            <pc:sldMk cId="3985901566" sldId="260"/>
            <ac:cxnSpMk id="252" creationId="{D0D2751E-6B85-4423-8145-9CB75952105D}"/>
          </ac:cxnSpMkLst>
        </pc:cxnChg>
        <pc:cxnChg chg="mod topLvl">
          <ac:chgData name="Jian" userId="dc9c5ffe-2e2f-4ce4-a6ad-08764b325b15" providerId="ADAL" clId="{06D17A85-4932-4B4E-A0DD-969A2A4EFE39}" dt="2020-05-14T22:06:05.018" v="50849" actId="1076"/>
          <ac:cxnSpMkLst>
            <pc:docMk/>
            <pc:sldMk cId="3985901566" sldId="260"/>
            <ac:cxnSpMk id="252" creationId="{E01082F8-2E21-431F-B4FF-60660D687835}"/>
          </ac:cxnSpMkLst>
        </pc:cxnChg>
        <pc:cxnChg chg="mod topLvl">
          <ac:chgData name="Jian" userId="dc9c5ffe-2e2f-4ce4-a6ad-08764b325b15" providerId="ADAL" clId="{06D17A85-4932-4B4E-A0DD-969A2A4EFE39}" dt="2020-05-14T22:03:50.571" v="50821" actId="692"/>
          <ac:cxnSpMkLst>
            <pc:docMk/>
            <pc:sldMk cId="3985901566" sldId="260"/>
            <ac:cxnSpMk id="253" creationId="{0E21427F-953F-47DE-B204-342F9136EDF2}"/>
          </ac:cxnSpMkLst>
        </pc:cxnChg>
        <pc:cxnChg chg="mod">
          <ac:chgData name="Jian" userId="dc9c5ffe-2e2f-4ce4-a6ad-08764b325b15" providerId="ADAL" clId="{06D17A85-4932-4B4E-A0DD-969A2A4EFE39}" dt="2020-05-14T04:15:31.284" v="43311"/>
          <ac:cxnSpMkLst>
            <pc:docMk/>
            <pc:sldMk cId="3985901566" sldId="260"/>
            <ac:cxnSpMk id="253" creationId="{70B645F1-0C63-4D77-8C82-9F37592F604B}"/>
          </ac:cxnSpMkLst>
        </pc:cxnChg>
        <pc:cxnChg chg="mod">
          <ac:chgData name="Jian" userId="dc9c5ffe-2e2f-4ce4-a6ad-08764b325b15" providerId="ADAL" clId="{06D17A85-4932-4B4E-A0DD-969A2A4EFE39}" dt="2020-05-14T04:15:31.284" v="43311"/>
          <ac:cxnSpMkLst>
            <pc:docMk/>
            <pc:sldMk cId="3985901566" sldId="260"/>
            <ac:cxnSpMk id="254" creationId="{78915F19-1C3A-4783-A2AB-EA0F5ED7155A}"/>
          </ac:cxnSpMkLst>
        </pc:cxnChg>
        <pc:cxnChg chg="mod">
          <ac:chgData name="Jian" userId="dc9c5ffe-2e2f-4ce4-a6ad-08764b325b15" providerId="ADAL" clId="{06D17A85-4932-4B4E-A0DD-969A2A4EFE39}" dt="2020-05-14T04:15:31.284" v="43311"/>
          <ac:cxnSpMkLst>
            <pc:docMk/>
            <pc:sldMk cId="3985901566" sldId="260"/>
            <ac:cxnSpMk id="255" creationId="{3B5BBCAB-D05F-4FA2-A112-EB6CC453C3EE}"/>
          </ac:cxnSpMkLst>
        </pc:cxnChg>
        <pc:cxnChg chg="mod">
          <ac:chgData name="Jian" userId="dc9c5ffe-2e2f-4ce4-a6ad-08764b325b15" providerId="ADAL" clId="{06D17A85-4932-4B4E-A0DD-969A2A4EFE39}" dt="2020-05-14T04:15:31.284" v="43311"/>
          <ac:cxnSpMkLst>
            <pc:docMk/>
            <pc:sldMk cId="3985901566" sldId="260"/>
            <ac:cxnSpMk id="256" creationId="{32F62565-A98D-43A7-BB93-3F77FEFADA06}"/>
          </ac:cxnSpMkLst>
        </pc:cxnChg>
        <pc:cxnChg chg="mod topLvl">
          <ac:chgData name="Jian" userId="dc9c5ffe-2e2f-4ce4-a6ad-08764b325b15" providerId="ADAL" clId="{06D17A85-4932-4B4E-A0DD-969A2A4EFE39}" dt="2020-05-14T22:03:50.571" v="50821" actId="692"/>
          <ac:cxnSpMkLst>
            <pc:docMk/>
            <pc:sldMk cId="3985901566" sldId="260"/>
            <ac:cxnSpMk id="257" creationId="{3FC7E19E-2E1B-4D3D-8B42-FEB2D2C840FB}"/>
          </ac:cxnSpMkLst>
        </pc:cxnChg>
        <pc:cxnChg chg="mod">
          <ac:chgData name="Jian" userId="dc9c5ffe-2e2f-4ce4-a6ad-08764b325b15" providerId="ADAL" clId="{06D17A85-4932-4B4E-A0DD-969A2A4EFE39}" dt="2020-05-14T04:15:31.284" v="43311"/>
          <ac:cxnSpMkLst>
            <pc:docMk/>
            <pc:sldMk cId="3985901566" sldId="260"/>
            <ac:cxnSpMk id="257" creationId="{4DCEF563-0D12-45CB-A3E4-AC981D4426B2}"/>
          </ac:cxnSpMkLst>
        </pc:cxnChg>
        <pc:cxnChg chg="mod topLvl">
          <ac:chgData name="Jian" userId="dc9c5ffe-2e2f-4ce4-a6ad-08764b325b15" providerId="ADAL" clId="{06D17A85-4932-4B4E-A0DD-969A2A4EFE39}" dt="2020-05-14T22:03:50.571" v="50821" actId="692"/>
          <ac:cxnSpMkLst>
            <pc:docMk/>
            <pc:sldMk cId="3985901566" sldId="260"/>
            <ac:cxnSpMk id="258" creationId="{36D1891D-8D52-41FF-A4B4-65ACA7B0847B}"/>
          </ac:cxnSpMkLst>
        </pc:cxnChg>
        <pc:cxnChg chg="mod">
          <ac:chgData name="Jian" userId="dc9c5ffe-2e2f-4ce4-a6ad-08764b325b15" providerId="ADAL" clId="{06D17A85-4932-4B4E-A0DD-969A2A4EFE39}" dt="2020-05-14T04:15:31.284" v="43311"/>
          <ac:cxnSpMkLst>
            <pc:docMk/>
            <pc:sldMk cId="3985901566" sldId="260"/>
            <ac:cxnSpMk id="258" creationId="{55C52F23-9963-4E78-A0B2-DF0C2E363315}"/>
          </ac:cxnSpMkLst>
        </pc:cxnChg>
        <pc:cxnChg chg="mod topLvl">
          <ac:chgData name="Jian" userId="dc9c5ffe-2e2f-4ce4-a6ad-08764b325b15" providerId="ADAL" clId="{06D17A85-4932-4B4E-A0DD-969A2A4EFE39}" dt="2020-05-14T22:03:50.571" v="50821" actId="692"/>
          <ac:cxnSpMkLst>
            <pc:docMk/>
            <pc:sldMk cId="3985901566" sldId="260"/>
            <ac:cxnSpMk id="259" creationId="{4460783A-9105-49CC-AAEB-AB00F51666CA}"/>
          </ac:cxnSpMkLst>
        </pc:cxnChg>
        <pc:cxnChg chg="mod topLvl">
          <ac:chgData name="Jian" userId="dc9c5ffe-2e2f-4ce4-a6ad-08764b325b15" providerId="ADAL" clId="{06D17A85-4932-4B4E-A0DD-969A2A4EFE39}" dt="2020-05-14T22:03:50.571" v="50821" actId="692"/>
          <ac:cxnSpMkLst>
            <pc:docMk/>
            <pc:sldMk cId="3985901566" sldId="260"/>
            <ac:cxnSpMk id="260" creationId="{AE66C4A2-30C5-4AC0-8073-3DDF5921C61C}"/>
          </ac:cxnSpMkLst>
        </pc:cxnChg>
        <pc:cxnChg chg="mod">
          <ac:chgData name="Jian" userId="dc9c5ffe-2e2f-4ce4-a6ad-08764b325b15" providerId="ADAL" clId="{06D17A85-4932-4B4E-A0DD-969A2A4EFE39}" dt="2020-05-14T04:15:31.284" v="43311"/>
          <ac:cxnSpMkLst>
            <pc:docMk/>
            <pc:sldMk cId="3985901566" sldId="260"/>
            <ac:cxnSpMk id="260" creationId="{E3B2E77D-BEAE-4408-94C6-1EE760031448}"/>
          </ac:cxnSpMkLst>
        </pc:cxnChg>
        <pc:cxnChg chg="mod">
          <ac:chgData name="Jian" userId="dc9c5ffe-2e2f-4ce4-a6ad-08764b325b15" providerId="ADAL" clId="{06D17A85-4932-4B4E-A0DD-969A2A4EFE39}" dt="2020-05-14T04:15:31.284" v="43311"/>
          <ac:cxnSpMkLst>
            <pc:docMk/>
            <pc:sldMk cId="3985901566" sldId="260"/>
            <ac:cxnSpMk id="261" creationId="{2D73D529-B271-419E-842F-B163C686DA21}"/>
          </ac:cxnSpMkLst>
        </pc:cxnChg>
        <pc:cxnChg chg="mod topLvl">
          <ac:chgData name="Jian" userId="dc9c5ffe-2e2f-4ce4-a6ad-08764b325b15" providerId="ADAL" clId="{06D17A85-4932-4B4E-A0DD-969A2A4EFE39}" dt="2020-05-14T22:03:50.571" v="50821" actId="692"/>
          <ac:cxnSpMkLst>
            <pc:docMk/>
            <pc:sldMk cId="3985901566" sldId="260"/>
            <ac:cxnSpMk id="261" creationId="{AA20F3E0-7B55-44AB-9775-FD658EA687ED}"/>
          </ac:cxnSpMkLst>
        </pc:cxnChg>
        <pc:cxnChg chg="mod topLvl">
          <ac:chgData name="Jian" userId="dc9c5ffe-2e2f-4ce4-a6ad-08764b325b15" providerId="ADAL" clId="{06D17A85-4932-4B4E-A0DD-969A2A4EFE39}" dt="2020-05-14T22:03:50.571" v="50821" actId="692"/>
          <ac:cxnSpMkLst>
            <pc:docMk/>
            <pc:sldMk cId="3985901566" sldId="260"/>
            <ac:cxnSpMk id="262" creationId="{D2AC7DF3-0500-49DC-BB79-13CFB47ADCB6}"/>
          </ac:cxnSpMkLst>
        </pc:cxnChg>
        <pc:cxnChg chg="mod topLvl">
          <ac:chgData name="Jian" userId="dc9c5ffe-2e2f-4ce4-a6ad-08764b325b15" providerId="ADAL" clId="{06D17A85-4932-4B4E-A0DD-969A2A4EFE39}" dt="2020-05-14T22:03:50.571" v="50821" actId="692"/>
          <ac:cxnSpMkLst>
            <pc:docMk/>
            <pc:sldMk cId="3985901566" sldId="260"/>
            <ac:cxnSpMk id="263" creationId="{BBE72693-DF09-4DF5-91C1-4200CDFB33B2}"/>
          </ac:cxnSpMkLst>
        </pc:cxnChg>
        <pc:cxnChg chg="mod">
          <ac:chgData name="Jian" userId="dc9c5ffe-2e2f-4ce4-a6ad-08764b325b15" providerId="ADAL" clId="{06D17A85-4932-4B4E-A0DD-969A2A4EFE39}" dt="2020-05-14T04:15:31.284" v="43311"/>
          <ac:cxnSpMkLst>
            <pc:docMk/>
            <pc:sldMk cId="3985901566" sldId="260"/>
            <ac:cxnSpMk id="265" creationId="{0AAD63DB-DD3F-4AD8-BE13-0ACEE2920190}"/>
          </ac:cxnSpMkLst>
        </pc:cxnChg>
        <pc:cxnChg chg="mod">
          <ac:chgData name="Jian" userId="dc9c5ffe-2e2f-4ce4-a6ad-08764b325b15" providerId="ADAL" clId="{06D17A85-4932-4B4E-A0DD-969A2A4EFE39}" dt="2020-05-14T04:15:31.284" v="43311"/>
          <ac:cxnSpMkLst>
            <pc:docMk/>
            <pc:sldMk cId="3985901566" sldId="260"/>
            <ac:cxnSpMk id="266" creationId="{2E50810C-5A35-4FBA-A1A6-F51E58BE647D}"/>
          </ac:cxnSpMkLst>
        </pc:cxnChg>
        <pc:cxnChg chg="mod topLvl">
          <ac:chgData name="Jian" userId="dc9c5ffe-2e2f-4ce4-a6ad-08764b325b15" providerId="ADAL" clId="{06D17A85-4932-4B4E-A0DD-969A2A4EFE39}" dt="2020-05-14T22:03:50.571" v="50821" actId="692"/>
          <ac:cxnSpMkLst>
            <pc:docMk/>
            <pc:sldMk cId="3985901566" sldId="260"/>
            <ac:cxnSpMk id="266" creationId="{65C50FE0-1179-426E-B18F-2C4FAA4D177B}"/>
          </ac:cxnSpMkLst>
        </pc:cxnChg>
        <pc:cxnChg chg="mod topLvl">
          <ac:chgData name="Jian" userId="dc9c5ffe-2e2f-4ce4-a6ad-08764b325b15" providerId="ADAL" clId="{06D17A85-4932-4B4E-A0DD-969A2A4EFE39}" dt="2020-05-14T22:03:50.571" v="50821" actId="692"/>
          <ac:cxnSpMkLst>
            <pc:docMk/>
            <pc:sldMk cId="3985901566" sldId="260"/>
            <ac:cxnSpMk id="267" creationId="{2B64AE9D-967B-485D-85BF-4CC3F07FF7F4}"/>
          </ac:cxnSpMkLst>
        </pc:cxnChg>
        <pc:cxnChg chg="mod">
          <ac:chgData name="Jian" userId="dc9c5ffe-2e2f-4ce4-a6ad-08764b325b15" providerId="ADAL" clId="{06D17A85-4932-4B4E-A0DD-969A2A4EFE39}" dt="2020-05-14T04:15:31.284" v="43311"/>
          <ac:cxnSpMkLst>
            <pc:docMk/>
            <pc:sldMk cId="3985901566" sldId="260"/>
            <ac:cxnSpMk id="267" creationId="{B0E6F516-C2E9-4530-9208-43360B1E5D6A}"/>
          </ac:cxnSpMkLst>
        </pc:cxnChg>
        <pc:cxnChg chg="mod">
          <ac:chgData name="Jian" userId="dc9c5ffe-2e2f-4ce4-a6ad-08764b325b15" providerId="ADAL" clId="{06D17A85-4932-4B4E-A0DD-969A2A4EFE39}" dt="2020-05-14T04:15:31.284" v="43311"/>
          <ac:cxnSpMkLst>
            <pc:docMk/>
            <pc:sldMk cId="3985901566" sldId="260"/>
            <ac:cxnSpMk id="268" creationId="{6D72263A-4927-4585-93B2-A84E2BEB7FA3}"/>
          </ac:cxnSpMkLst>
        </pc:cxnChg>
        <pc:cxnChg chg="mod topLvl">
          <ac:chgData name="Jian" userId="dc9c5ffe-2e2f-4ce4-a6ad-08764b325b15" providerId="ADAL" clId="{06D17A85-4932-4B4E-A0DD-969A2A4EFE39}" dt="2020-05-14T22:03:50.571" v="50821" actId="692"/>
          <ac:cxnSpMkLst>
            <pc:docMk/>
            <pc:sldMk cId="3985901566" sldId="260"/>
            <ac:cxnSpMk id="268" creationId="{CD4F2C4D-D014-4C66-85BF-ADDFDF3C66FE}"/>
          </ac:cxnSpMkLst>
        </pc:cxnChg>
        <pc:cxnChg chg="mod">
          <ac:chgData name="Jian" userId="dc9c5ffe-2e2f-4ce4-a6ad-08764b325b15" providerId="ADAL" clId="{06D17A85-4932-4B4E-A0DD-969A2A4EFE39}" dt="2020-05-14T04:15:31.284" v="43311"/>
          <ac:cxnSpMkLst>
            <pc:docMk/>
            <pc:sldMk cId="3985901566" sldId="260"/>
            <ac:cxnSpMk id="269" creationId="{35B814B8-5EE0-4E94-AD09-63A6FFDB4F17}"/>
          </ac:cxnSpMkLst>
        </pc:cxnChg>
        <pc:cxnChg chg="mod topLvl">
          <ac:chgData name="Jian" userId="dc9c5ffe-2e2f-4ce4-a6ad-08764b325b15" providerId="ADAL" clId="{06D17A85-4932-4B4E-A0DD-969A2A4EFE39}" dt="2020-05-14T22:03:50.571" v="50821" actId="692"/>
          <ac:cxnSpMkLst>
            <pc:docMk/>
            <pc:sldMk cId="3985901566" sldId="260"/>
            <ac:cxnSpMk id="269" creationId="{74D499FF-F934-45FD-95CB-E17891A0F176}"/>
          </ac:cxnSpMkLst>
        </pc:cxnChg>
        <pc:cxnChg chg="mod">
          <ac:chgData name="Jian" userId="dc9c5ffe-2e2f-4ce4-a6ad-08764b325b15" providerId="ADAL" clId="{06D17A85-4932-4B4E-A0DD-969A2A4EFE39}" dt="2020-05-14T04:15:31.284" v="43311"/>
          <ac:cxnSpMkLst>
            <pc:docMk/>
            <pc:sldMk cId="3985901566" sldId="260"/>
            <ac:cxnSpMk id="270" creationId="{6F3A88C0-3D5E-4BDC-92A5-5169B2DF8EB0}"/>
          </ac:cxnSpMkLst>
        </pc:cxnChg>
        <pc:cxnChg chg="mod topLvl">
          <ac:chgData name="Jian" userId="dc9c5ffe-2e2f-4ce4-a6ad-08764b325b15" providerId="ADAL" clId="{06D17A85-4932-4B4E-A0DD-969A2A4EFE39}" dt="2020-05-14T22:03:50.571" v="50821" actId="692"/>
          <ac:cxnSpMkLst>
            <pc:docMk/>
            <pc:sldMk cId="3985901566" sldId="260"/>
            <ac:cxnSpMk id="270" creationId="{DF84F198-81B6-4A80-B8C7-8E242F5AF3DE}"/>
          </ac:cxnSpMkLst>
        </pc:cxnChg>
        <pc:cxnChg chg="mod">
          <ac:chgData name="Jian" userId="dc9c5ffe-2e2f-4ce4-a6ad-08764b325b15" providerId="ADAL" clId="{06D17A85-4932-4B4E-A0DD-969A2A4EFE39}" dt="2020-05-14T04:15:31.284" v="43311"/>
          <ac:cxnSpMkLst>
            <pc:docMk/>
            <pc:sldMk cId="3985901566" sldId="260"/>
            <ac:cxnSpMk id="271" creationId="{4B816BEB-1753-478E-B803-3F6AD4D2C0F1}"/>
          </ac:cxnSpMkLst>
        </pc:cxnChg>
        <pc:cxnChg chg="mod topLvl">
          <ac:chgData name="Jian" userId="dc9c5ffe-2e2f-4ce4-a6ad-08764b325b15" providerId="ADAL" clId="{06D17A85-4932-4B4E-A0DD-969A2A4EFE39}" dt="2020-05-14T22:03:50.571" v="50821" actId="692"/>
          <ac:cxnSpMkLst>
            <pc:docMk/>
            <pc:sldMk cId="3985901566" sldId="260"/>
            <ac:cxnSpMk id="271" creationId="{A8BF984F-6365-4DF0-8DDD-85F542DD07D8}"/>
          </ac:cxnSpMkLst>
        </pc:cxnChg>
        <pc:cxnChg chg="mod topLvl">
          <ac:chgData name="Jian" userId="dc9c5ffe-2e2f-4ce4-a6ad-08764b325b15" providerId="ADAL" clId="{06D17A85-4932-4B4E-A0DD-969A2A4EFE39}" dt="2020-05-14T22:03:50.571" v="50821" actId="692"/>
          <ac:cxnSpMkLst>
            <pc:docMk/>
            <pc:sldMk cId="3985901566" sldId="260"/>
            <ac:cxnSpMk id="274" creationId="{D43C40E2-F0CB-4678-9E38-BE20A44FB58B}"/>
          </ac:cxnSpMkLst>
        </pc:cxnChg>
        <pc:cxnChg chg="mod">
          <ac:chgData name="Jian" userId="dc9c5ffe-2e2f-4ce4-a6ad-08764b325b15" providerId="ADAL" clId="{06D17A85-4932-4B4E-A0DD-969A2A4EFE39}" dt="2020-05-14T04:15:31.284" v="43311"/>
          <ac:cxnSpMkLst>
            <pc:docMk/>
            <pc:sldMk cId="3985901566" sldId="260"/>
            <ac:cxnSpMk id="274" creationId="{D6517BC4-7CA9-4F55-83C6-433EB2EC7D2D}"/>
          </ac:cxnSpMkLst>
        </pc:cxnChg>
        <pc:cxnChg chg="mod topLvl">
          <ac:chgData name="Jian" userId="dc9c5ffe-2e2f-4ce4-a6ad-08764b325b15" providerId="ADAL" clId="{06D17A85-4932-4B4E-A0DD-969A2A4EFE39}" dt="2020-05-14T22:03:50.571" v="50821" actId="692"/>
          <ac:cxnSpMkLst>
            <pc:docMk/>
            <pc:sldMk cId="3985901566" sldId="260"/>
            <ac:cxnSpMk id="275" creationId="{4769CEBF-85E1-4FA7-9400-41E767942B47}"/>
          </ac:cxnSpMkLst>
        </pc:cxnChg>
        <pc:cxnChg chg="mod">
          <ac:chgData name="Jian" userId="dc9c5ffe-2e2f-4ce4-a6ad-08764b325b15" providerId="ADAL" clId="{06D17A85-4932-4B4E-A0DD-969A2A4EFE39}" dt="2020-05-14T04:15:31.284" v="43311"/>
          <ac:cxnSpMkLst>
            <pc:docMk/>
            <pc:sldMk cId="3985901566" sldId="260"/>
            <ac:cxnSpMk id="275" creationId="{83DC2A10-0D50-4018-BEE6-B52B727CE1A7}"/>
          </ac:cxnSpMkLst>
        </pc:cxnChg>
        <pc:cxnChg chg="mod topLvl">
          <ac:chgData name="Jian" userId="dc9c5ffe-2e2f-4ce4-a6ad-08764b325b15" providerId="ADAL" clId="{06D17A85-4932-4B4E-A0DD-969A2A4EFE39}" dt="2020-05-14T22:03:50.571" v="50821" actId="692"/>
          <ac:cxnSpMkLst>
            <pc:docMk/>
            <pc:sldMk cId="3985901566" sldId="260"/>
            <ac:cxnSpMk id="276" creationId="{0FEAFC7F-BF09-401B-9080-26F33B420D7A}"/>
          </ac:cxnSpMkLst>
        </pc:cxnChg>
        <pc:cxnChg chg="mod">
          <ac:chgData name="Jian" userId="dc9c5ffe-2e2f-4ce4-a6ad-08764b325b15" providerId="ADAL" clId="{06D17A85-4932-4B4E-A0DD-969A2A4EFE39}" dt="2020-05-14T04:15:31.284" v="43311"/>
          <ac:cxnSpMkLst>
            <pc:docMk/>
            <pc:sldMk cId="3985901566" sldId="260"/>
            <ac:cxnSpMk id="276" creationId="{3FDD2DF2-3EE4-4699-AF60-F2606641CE5C}"/>
          </ac:cxnSpMkLst>
        </pc:cxnChg>
        <pc:cxnChg chg="mod topLvl">
          <ac:chgData name="Jian" userId="dc9c5ffe-2e2f-4ce4-a6ad-08764b325b15" providerId="ADAL" clId="{06D17A85-4932-4B4E-A0DD-969A2A4EFE39}" dt="2020-05-14T22:03:50.571" v="50821" actId="692"/>
          <ac:cxnSpMkLst>
            <pc:docMk/>
            <pc:sldMk cId="3985901566" sldId="260"/>
            <ac:cxnSpMk id="277" creationId="{AC9C7B1B-B7E3-419A-913F-9356443F4A2D}"/>
          </ac:cxnSpMkLst>
        </pc:cxnChg>
        <pc:cxnChg chg="mod">
          <ac:chgData name="Jian" userId="dc9c5ffe-2e2f-4ce4-a6ad-08764b325b15" providerId="ADAL" clId="{06D17A85-4932-4B4E-A0DD-969A2A4EFE39}" dt="2020-05-14T04:15:31.284" v="43311"/>
          <ac:cxnSpMkLst>
            <pc:docMk/>
            <pc:sldMk cId="3985901566" sldId="260"/>
            <ac:cxnSpMk id="277" creationId="{E3618712-DF3E-469C-8625-E83E7ACB575E}"/>
          </ac:cxnSpMkLst>
        </pc:cxnChg>
        <pc:cxnChg chg="mod topLvl">
          <ac:chgData name="Jian" userId="dc9c5ffe-2e2f-4ce4-a6ad-08764b325b15" providerId="ADAL" clId="{06D17A85-4932-4B4E-A0DD-969A2A4EFE39}" dt="2020-05-14T22:03:50.571" v="50821" actId="692"/>
          <ac:cxnSpMkLst>
            <pc:docMk/>
            <pc:sldMk cId="3985901566" sldId="260"/>
            <ac:cxnSpMk id="278" creationId="{23F3AA72-0396-4928-8320-C70121FA4AA1}"/>
          </ac:cxnSpMkLst>
        </pc:cxnChg>
        <pc:cxnChg chg="mod">
          <ac:chgData name="Jian" userId="dc9c5ffe-2e2f-4ce4-a6ad-08764b325b15" providerId="ADAL" clId="{06D17A85-4932-4B4E-A0DD-969A2A4EFE39}" dt="2020-05-14T04:15:31.284" v="43311"/>
          <ac:cxnSpMkLst>
            <pc:docMk/>
            <pc:sldMk cId="3985901566" sldId="260"/>
            <ac:cxnSpMk id="278" creationId="{85903162-C4DD-4972-8A96-D3488CB324E6}"/>
          </ac:cxnSpMkLst>
        </pc:cxnChg>
        <pc:cxnChg chg="mod">
          <ac:chgData name="Jian" userId="dc9c5ffe-2e2f-4ce4-a6ad-08764b325b15" providerId="ADAL" clId="{06D17A85-4932-4B4E-A0DD-969A2A4EFE39}" dt="2020-05-14T04:15:31.284" v="43311"/>
          <ac:cxnSpMkLst>
            <pc:docMk/>
            <pc:sldMk cId="3985901566" sldId="260"/>
            <ac:cxnSpMk id="279" creationId="{8221F3E0-76BB-453D-8F08-5948559045F8}"/>
          </ac:cxnSpMkLst>
        </pc:cxnChg>
        <pc:cxnChg chg="mod topLvl">
          <ac:chgData name="Jian" userId="dc9c5ffe-2e2f-4ce4-a6ad-08764b325b15" providerId="ADAL" clId="{06D17A85-4932-4B4E-A0DD-969A2A4EFE39}" dt="2020-05-14T22:03:50.571" v="50821" actId="692"/>
          <ac:cxnSpMkLst>
            <pc:docMk/>
            <pc:sldMk cId="3985901566" sldId="260"/>
            <ac:cxnSpMk id="279" creationId="{A3D7F3FB-ECBD-4053-BD71-450F94FB206A}"/>
          </ac:cxnSpMkLst>
        </pc:cxnChg>
        <pc:cxnChg chg="mod topLvl">
          <ac:chgData name="Jian" userId="dc9c5ffe-2e2f-4ce4-a6ad-08764b325b15" providerId="ADAL" clId="{06D17A85-4932-4B4E-A0DD-969A2A4EFE39}" dt="2020-05-14T22:03:50.571" v="50821" actId="692"/>
          <ac:cxnSpMkLst>
            <pc:docMk/>
            <pc:sldMk cId="3985901566" sldId="260"/>
            <ac:cxnSpMk id="280" creationId="{07705E03-8CE8-4B35-A39F-2C78501902D7}"/>
          </ac:cxnSpMkLst>
        </pc:cxnChg>
        <pc:cxnChg chg="mod">
          <ac:chgData name="Jian" userId="dc9c5ffe-2e2f-4ce4-a6ad-08764b325b15" providerId="ADAL" clId="{06D17A85-4932-4B4E-A0DD-969A2A4EFE39}" dt="2020-05-14T04:15:31.284" v="43311"/>
          <ac:cxnSpMkLst>
            <pc:docMk/>
            <pc:sldMk cId="3985901566" sldId="260"/>
            <ac:cxnSpMk id="282" creationId="{406F6705-8434-4692-BA56-9D7E3EB1100C}"/>
          </ac:cxnSpMkLst>
        </pc:cxnChg>
        <pc:cxnChg chg="del mod topLvl">
          <ac:chgData name="Jian" userId="dc9c5ffe-2e2f-4ce4-a6ad-08764b325b15" providerId="ADAL" clId="{06D17A85-4932-4B4E-A0DD-969A2A4EFE39}" dt="2020-05-14T22:05:03.388" v="50830" actId="478"/>
          <ac:cxnSpMkLst>
            <pc:docMk/>
            <pc:sldMk cId="3985901566" sldId="260"/>
            <ac:cxnSpMk id="283" creationId="{068CB3AF-9CBA-4913-BD0C-2EBAEAD9288A}"/>
          </ac:cxnSpMkLst>
        </pc:cxnChg>
        <pc:cxnChg chg="mod">
          <ac:chgData name="Jian" userId="dc9c5ffe-2e2f-4ce4-a6ad-08764b325b15" providerId="ADAL" clId="{06D17A85-4932-4B4E-A0DD-969A2A4EFE39}" dt="2020-05-14T04:15:31.284" v="43311"/>
          <ac:cxnSpMkLst>
            <pc:docMk/>
            <pc:sldMk cId="3985901566" sldId="260"/>
            <ac:cxnSpMk id="283" creationId="{126B2AB8-919D-4572-B2BA-17F664836601}"/>
          </ac:cxnSpMkLst>
        </pc:cxnChg>
        <pc:cxnChg chg="mod topLvl">
          <ac:chgData name="Jian" userId="dc9c5ffe-2e2f-4ce4-a6ad-08764b325b15" providerId="ADAL" clId="{06D17A85-4932-4B4E-A0DD-969A2A4EFE39}" dt="2020-05-14T22:03:50.571" v="50821" actId="692"/>
          <ac:cxnSpMkLst>
            <pc:docMk/>
            <pc:sldMk cId="3985901566" sldId="260"/>
            <ac:cxnSpMk id="284" creationId="{59B0E1A8-B6A4-4B75-9D3E-15D0521DD87C}"/>
          </ac:cxnSpMkLst>
        </pc:cxnChg>
        <pc:cxnChg chg="mod">
          <ac:chgData name="Jian" userId="dc9c5ffe-2e2f-4ce4-a6ad-08764b325b15" providerId="ADAL" clId="{06D17A85-4932-4B4E-A0DD-969A2A4EFE39}" dt="2020-05-14T04:15:31.284" v="43311"/>
          <ac:cxnSpMkLst>
            <pc:docMk/>
            <pc:sldMk cId="3985901566" sldId="260"/>
            <ac:cxnSpMk id="284" creationId="{B97B5B48-744B-4173-AF94-13225E295FD9}"/>
          </ac:cxnSpMkLst>
        </pc:cxnChg>
        <pc:cxnChg chg="mod topLvl">
          <ac:chgData name="Jian" userId="dc9c5ffe-2e2f-4ce4-a6ad-08764b325b15" providerId="ADAL" clId="{06D17A85-4932-4B4E-A0DD-969A2A4EFE39}" dt="2020-05-14T22:03:50.571" v="50821" actId="692"/>
          <ac:cxnSpMkLst>
            <pc:docMk/>
            <pc:sldMk cId="3985901566" sldId="260"/>
            <ac:cxnSpMk id="285" creationId="{4A25B335-DE21-440F-8E2A-9DCC5DEE539E}"/>
          </ac:cxnSpMkLst>
        </pc:cxnChg>
        <pc:cxnChg chg="mod">
          <ac:chgData name="Jian" userId="dc9c5ffe-2e2f-4ce4-a6ad-08764b325b15" providerId="ADAL" clId="{06D17A85-4932-4B4E-A0DD-969A2A4EFE39}" dt="2020-05-14T04:15:31.284" v="43311"/>
          <ac:cxnSpMkLst>
            <pc:docMk/>
            <pc:sldMk cId="3985901566" sldId="260"/>
            <ac:cxnSpMk id="285" creationId="{827E8C51-1214-4D8A-A981-AA9066A3E762}"/>
          </ac:cxnSpMkLst>
        </pc:cxnChg>
        <pc:cxnChg chg="mod">
          <ac:chgData name="Jian" userId="dc9c5ffe-2e2f-4ce4-a6ad-08764b325b15" providerId="ADAL" clId="{06D17A85-4932-4B4E-A0DD-969A2A4EFE39}" dt="2020-05-14T04:15:31.284" v="43311"/>
          <ac:cxnSpMkLst>
            <pc:docMk/>
            <pc:sldMk cId="3985901566" sldId="260"/>
            <ac:cxnSpMk id="286" creationId="{195744B7-A112-40F9-8446-51510417F88C}"/>
          </ac:cxnSpMkLst>
        </pc:cxnChg>
        <pc:cxnChg chg="mod topLvl">
          <ac:chgData name="Jian" userId="dc9c5ffe-2e2f-4ce4-a6ad-08764b325b15" providerId="ADAL" clId="{06D17A85-4932-4B4E-A0DD-969A2A4EFE39}" dt="2020-05-14T22:03:50.571" v="50821" actId="692"/>
          <ac:cxnSpMkLst>
            <pc:docMk/>
            <pc:sldMk cId="3985901566" sldId="260"/>
            <ac:cxnSpMk id="286" creationId="{AE5706D7-6180-4698-9EC9-BA322B8C6F19}"/>
          </ac:cxnSpMkLst>
        </pc:cxnChg>
        <pc:cxnChg chg="mod">
          <ac:chgData name="Jian" userId="dc9c5ffe-2e2f-4ce4-a6ad-08764b325b15" providerId="ADAL" clId="{06D17A85-4932-4B4E-A0DD-969A2A4EFE39}" dt="2020-05-14T04:15:31.284" v="43311"/>
          <ac:cxnSpMkLst>
            <pc:docMk/>
            <pc:sldMk cId="3985901566" sldId="260"/>
            <ac:cxnSpMk id="287" creationId="{10BF357A-47AF-4998-A393-40183F4F29E6}"/>
          </ac:cxnSpMkLst>
        </pc:cxnChg>
        <pc:cxnChg chg="mod topLvl">
          <ac:chgData name="Jian" userId="dc9c5ffe-2e2f-4ce4-a6ad-08764b325b15" providerId="ADAL" clId="{06D17A85-4932-4B4E-A0DD-969A2A4EFE39}" dt="2020-05-14T22:03:50.571" v="50821" actId="692"/>
          <ac:cxnSpMkLst>
            <pc:docMk/>
            <pc:sldMk cId="3985901566" sldId="260"/>
            <ac:cxnSpMk id="287" creationId="{D2C053E4-571D-4177-9FBA-61ADA8EF146F}"/>
          </ac:cxnSpMkLst>
        </pc:cxnChg>
        <pc:cxnChg chg="mod">
          <ac:chgData name="Jian" userId="dc9c5ffe-2e2f-4ce4-a6ad-08764b325b15" providerId="ADAL" clId="{06D17A85-4932-4B4E-A0DD-969A2A4EFE39}" dt="2020-05-14T04:15:31.284" v="43311"/>
          <ac:cxnSpMkLst>
            <pc:docMk/>
            <pc:sldMk cId="3985901566" sldId="260"/>
            <ac:cxnSpMk id="288" creationId="{2467DF1A-1D98-448E-AADB-118CA23CE93B}"/>
          </ac:cxnSpMkLst>
        </pc:cxnChg>
        <pc:cxnChg chg="mod topLvl">
          <ac:chgData name="Jian" userId="dc9c5ffe-2e2f-4ce4-a6ad-08764b325b15" providerId="ADAL" clId="{06D17A85-4932-4B4E-A0DD-969A2A4EFE39}" dt="2020-05-14T22:03:50.571" v="50821" actId="692"/>
          <ac:cxnSpMkLst>
            <pc:docMk/>
            <pc:sldMk cId="3985901566" sldId="260"/>
            <ac:cxnSpMk id="288" creationId="{C6CBAA05-D3AD-40CC-A2EF-67C72DC2E394}"/>
          </ac:cxnSpMkLst>
        </pc:cxnChg>
        <pc:cxnChg chg="add mod">
          <ac:chgData name="Jian" userId="dc9c5ffe-2e2f-4ce4-a6ad-08764b325b15" providerId="ADAL" clId="{06D17A85-4932-4B4E-A0DD-969A2A4EFE39}" dt="2020-05-14T22:05:14.721" v="50834" actId="692"/>
          <ac:cxnSpMkLst>
            <pc:docMk/>
            <pc:sldMk cId="3985901566" sldId="260"/>
            <ac:cxnSpMk id="291" creationId="{3DC7FE47-17C0-4240-9004-9DC0DBAC0A4E}"/>
          </ac:cxnSpMkLst>
        </pc:cxnChg>
        <pc:cxnChg chg="mod topLvl">
          <ac:chgData name="Jian" userId="dc9c5ffe-2e2f-4ce4-a6ad-08764b325b15" providerId="ADAL" clId="{06D17A85-4932-4B4E-A0DD-969A2A4EFE39}" dt="2020-05-14T22:16:51.661" v="51006" actId="14100"/>
          <ac:cxnSpMkLst>
            <pc:docMk/>
            <pc:sldMk cId="3985901566" sldId="260"/>
            <ac:cxnSpMk id="301" creationId="{03DCD7EB-4C89-40FE-9AAC-3D649B0CF2EB}"/>
          </ac:cxnSpMkLst>
        </pc:cxnChg>
        <pc:cxnChg chg="mod topLvl">
          <ac:chgData name="Jian" userId="dc9c5ffe-2e2f-4ce4-a6ad-08764b325b15" providerId="ADAL" clId="{06D17A85-4932-4B4E-A0DD-969A2A4EFE39}" dt="2020-05-14T22:12:30.433" v="50999" actId="164"/>
          <ac:cxnSpMkLst>
            <pc:docMk/>
            <pc:sldMk cId="3985901566" sldId="260"/>
            <ac:cxnSpMk id="302" creationId="{4133D0C2-1ECA-4594-9BBA-4B7448C2DD96}"/>
          </ac:cxnSpMkLst>
        </pc:cxnChg>
        <pc:cxnChg chg="add mod">
          <ac:chgData name="Jian" userId="dc9c5ffe-2e2f-4ce4-a6ad-08764b325b15" providerId="ADAL" clId="{06D17A85-4932-4B4E-A0DD-969A2A4EFE39}" dt="2020-05-14T22:10:43.349" v="50988" actId="1076"/>
          <ac:cxnSpMkLst>
            <pc:docMk/>
            <pc:sldMk cId="3985901566" sldId="260"/>
            <ac:cxnSpMk id="303" creationId="{AC4C875C-8BBF-4F29-A860-FCD90219E6E4}"/>
          </ac:cxnSpMkLst>
        </pc:cxnChg>
        <pc:cxnChg chg="add mod">
          <ac:chgData name="Jian" userId="dc9c5ffe-2e2f-4ce4-a6ad-08764b325b15" providerId="ADAL" clId="{06D17A85-4932-4B4E-A0DD-969A2A4EFE39}" dt="2020-05-14T22:10:03.215" v="50971" actId="1076"/>
          <ac:cxnSpMkLst>
            <pc:docMk/>
            <pc:sldMk cId="3985901566" sldId="260"/>
            <ac:cxnSpMk id="304" creationId="{BD8A1232-C0FD-4C90-91E8-A7C41CE5809D}"/>
          </ac:cxnSpMkLst>
        </pc:cxnChg>
        <pc:cxnChg chg="add mod">
          <ac:chgData name="Jian" userId="dc9c5ffe-2e2f-4ce4-a6ad-08764b325b15" providerId="ADAL" clId="{06D17A85-4932-4B4E-A0DD-969A2A4EFE39}" dt="2020-05-14T22:09:43.830" v="50966" actId="1076"/>
          <ac:cxnSpMkLst>
            <pc:docMk/>
            <pc:sldMk cId="3985901566" sldId="260"/>
            <ac:cxnSpMk id="305" creationId="{CCA29F66-9912-424D-820F-BE7E03DC9EC5}"/>
          </ac:cxnSpMkLst>
        </pc:cxnChg>
        <pc:cxnChg chg="add mod">
          <ac:chgData name="Jian" userId="dc9c5ffe-2e2f-4ce4-a6ad-08764b325b15" providerId="ADAL" clId="{06D17A85-4932-4B4E-A0DD-969A2A4EFE39}" dt="2020-05-14T22:11:04.710" v="50994" actId="14100"/>
          <ac:cxnSpMkLst>
            <pc:docMk/>
            <pc:sldMk cId="3985901566" sldId="260"/>
            <ac:cxnSpMk id="306" creationId="{4C4BA4B9-4F22-4C00-BF61-266E8259C261}"/>
          </ac:cxnSpMkLst>
        </pc:cxnChg>
      </pc:sldChg>
      <pc:sldChg chg="modSp new del mod">
        <pc:chgData name="Jian" userId="dc9c5ffe-2e2f-4ce4-a6ad-08764b325b15" providerId="ADAL" clId="{06D17A85-4932-4B4E-A0DD-969A2A4EFE39}" dt="2020-05-07T17:40:31.664" v="9443" actId="2696"/>
        <pc:sldMkLst>
          <pc:docMk/>
          <pc:sldMk cId="2794968564" sldId="261"/>
        </pc:sldMkLst>
        <pc:spChg chg="mod">
          <ac:chgData name="Jian" userId="dc9c5ffe-2e2f-4ce4-a6ad-08764b325b15" providerId="ADAL" clId="{06D17A85-4932-4B4E-A0DD-969A2A4EFE39}" dt="2020-05-06T23:35:01.463" v="3071" actId="20577"/>
          <ac:spMkLst>
            <pc:docMk/>
            <pc:sldMk cId="2794968564" sldId="261"/>
            <ac:spMk id="2" creationId="{DAD6605E-1535-46BB-ACA2-3B7ECC9208BC}"/>
          </ac:spMkLst>
        </pc:spChg>
        <pc:spChg chg="mod">
          <ac:chgData name="Jian" userId="dc9c5ffe-2e2f-4ce4-a6ad-08764b325b15" providerId="ADAL" clId="{06D17A85-4932-4B4E-A0DD-969A2A4EFE39}" dt="2020-05-06T23:37:35.642" v="3481" actId="20577"/>
          <ac:spMkLst>
            <pc:docMk/>
            <pc:sldMk cId="2794968564" sldId="261"/>
            <ac:spMk id="3" creationId="{DA16441C-DA3F-42C3-B041-B10FB486EA0B}"/>
          </ac:spMkLst>
        </pc:spChg>
      </pc:sldChg>
      <pc:sldChg chg="modSp new del mod">
        <pc:chgData name="Jian" userId="dc9c5ffe-2e2f-4ce4-a6ad-08764b325b15" providerId="ADAL" clId="{06D17A85-4932-4B4E-A0DD-969A2A4EFE39}" dt="2020-05-06T23:37:13.582" v="3419" actId="47"/>
        <pc:sldMkLst>
          <pc:docMk/>
          <pc:sldMk cId="166297576" sldId="262"/>
        </pc:sldMkLst>
        <pc:spChg chg="mod">
          <ac:chgData name="Jian" userId="dc9c5ffe-2e2f-4ce4-a6ad-08764b325b15" providerId="ADAL" clId="{06D17A85-4932-4B4E-A0DD-969A2A4EFE39}" dt="2020-05-06T23:37:06.008" v="3418" actId="20577"/>
          <ac:spMkLst>
            <pc:docMk/>
            <pc:sldMk cId="166297576" sldId="262"/>
            <ac:spMk id="2" creationId="{8CB9E537-5831-49F6-9B14-87C3DBA71188}"/>
          </ac:spMkLst>
        </pc:spChg>
      </pc:sldChg>
      <pc:sldChg chg="addSp delSp modSp new mod ord addAnim delAnim modAnim modNotesTx">
        <pc:chgData name="Jian" userId="dc9c5ffe-2e2f-4ce4-a6ad-08764b325b15" providerId="ADAL" clId="{06D17A85-4932-4B4E-A0DD-969A2A4EFE39}" dt="2020-05-15T02:21:17.059" v="58046" actId="20577"/>
        <pc:sldMkLst>
          <pc:docMk/>
          <pc:sldMk cId="1013033170" sldId="262"/>
        </pc:sldMkLst>
        <pc:spChg chg="mod">
          <ac:chgData name="Jian" userId="dc9c5ffe-2e2f-4ce4-a6ad-08764b325b15" providerId="ADAL" clId="{06D17A85-4932-4B4E-A0DD-969A2A4EFE39}" dt="2020-05-10T03:08:58.273" v="23834" actId="1076"/>
          <ac:spMkLst>
            <pc:docMk/>
            <pc:sldMk cId="1013033170" sldId="262"/>
            <ac:spMk id="2" creationId="{AA729E13-2F96-486D-A6D5-78A69FA7E0AF}"/>
          </ac:spMkLst>
        </pc:spChg>
        <pc:spChg chg="mod">
          <ac:chgData name="Jian" userId="dc9c5ffe-2e2f-4ce4-a6ad-08764b325b15" providerId="ADAL" clId="{06D17A85-4932-4B4E-A0DD-969A2A4EFE39}" dt="2020-05-15T02:21:17.059" v="58046" actId="20577"/>
          <ac:spMkLst>
            <pc:docMk/>
            <pc:sldMk cId="1013033170" sldId="262"/>
            <ac:spMk id="3" creationId="{F4BF3978-1E04-4A9F-B889-95A44C20241A}"/>
          </ac:spMkLst>
        </pc:spChg>
        <pc:spChg chg="add del mod">
          <ac:chgData name="Jian" userId="dc9c5ffe-2e2f-4ce4-a6ad-08764b325b15" providerId="ADAL" clId="{06D17A85-4932-4B4E-A0DD-969A2A4EFE39}" dt="2020-05-07T17:52:24.752" v="9704" actId="478"/>
          <ac:spMkLst>
            <pc:docMk/>
            <pc:sldMk cId="1013033170" sldId="262"/>
            <ac:spMk id="4" creationId="{B9ABA8F6-C9E8-4A1D-92D3-BE74EE778B12}"/>
          </ac:spMkLst>
        </pc:spChg>
        <pc:spChg chg="add mod">
          <ac:chgData name="Jian" userId="dc9c5ffe-2e2f-4ce4-a6ad-08764b325b15" providerId="ADAL" clId="{06D17A85-4932-4B4E-A0DD-969A2A4EFE39}" dt="2020-05-14T06:29:46.824" v="44586" actId="1076"/>
          <ac:spMkLst>
            <pc:docMk/>
            <pc:sldMk cId="1013033170" sldId="262"/>
            <ac:spMk id="4" creationId="{E8A4F3D0-20E8-42E2-81EF-F754E7B60FBF}"/>
          </ac:spMkLst>
        </pc:spChg>
        <pc:spChg chg="add del mod ord">
          <ac:chgData name="Jian" userId="dc9c5ffe-2e2f-4ce4-a6ad-08764b325b15" providerId="ADAL" clId="{06D17A85-4932-4B4E-A0DD-969A2A4EFE39}" dt="2020-05-10T03:44:51.194" v="25394" actId="20577"/>
          <ac:spMkLst>
            <pc:docMk/>
            <pc:sldMk cId="1013033170" sldId="262"/>
            <ac:spMk id="5" creationId="{DD91D24D-2306-4640-BF1C-0ADE2609948A}"/>
          </ac:spMkLst>
        </pc:spChg>
        <pc:spChg chg="add del mod">
          <ac:chgData name="Jian" userId="dc9c5ffe-2e2f-4ce4-a6ad-08764b325b15" providerId="ADAL" clId="{06D17A85-4932-4B4E-A0DD-969A2A4EFE39}" dt="2020-05-07T17:54:14.267" v="9757" actId="478"/>
          <ac:spMkLst>
            <pc:docMk/>
            <pc:sldMk cId="1013033170" sldId="262"/>
            <ac:spMk id="6" creationId="{26DB50C1-5597-48B7-A93B-94322F28A122}"/>
          </ac:spMkLst>
        </pc:spChg>
        <pc:spChg chg="add mod">
          <ac:chgData name="Jian" userId="dc9c5ffe-2e2f-4ce4-a6ad-08764b325b15" providerId="ADAL" clId="{06D17A85-4932-4B4E-A0DD-969A2A4EFE39}" dt="2020-05-10T03:08:52.932" v="23832" actId="207"/>
          <ac:spMkLst>
            <pc:docMk/>
            <pc:sldMk cId="1013033170" sldId="262"/>
            <ac:spMk id="6" creationId="{5A5C3CC2-A340-42E8-86BC-6F1A041681FC}"/>
          </ac:spMkLst>
        </pc:spChg>
        <pc:spChg chg="add del mod">
          <ac:chgData name="Jian" userId="dc9c5ffe-2e2f-4ce4-a6ad-08764b325b15" providerId="ADAL" clId="{06D17A85-4932-4B4E-A0DD-969A2A4EFE39}" dt="2020-05-10T02:42:45.907" v="23524" actId="1035"/>
          <ac:spMkLst>
            <pc:docMk/>
            <pc:sldMk cId="1013033170" sldId="262"/>
            <ac:spMk id="7" creationId="{624E47BE-1BE7-4DD2-9EE3-3556066AE35B}"/>
          </ac:spMkLst>
        </pc:spChg>
        <pc:spChg chg="add del mod">
          <ac:chgData name="Jian" userId="dc9c5ffe-2e2f-4ce4-a6ad-08764b325b15" providerId="ADAL" clId="{06D17A85-4932-4B4E-A0DD-969A2A4EFE39}" dt="2020-05-07T17:52:28.205" v="9706" actId="478"/>
          <ac:spMkLst>
            <pc:docMk/>
            <pc:sldMk cId="1013033170" sldId="262"/>
            <ac:spMk id="8" creationId="{638B5BB1-9F99-464E-98F6-5ABD8EA53825}"/>
          </ac:spMkLst>
        </pc:spChg>
        <pc:spChg chg="add del mod">
          <ac:chgData name="Jian" userId="dc9c5ffe-2e2f-4ce4-a6ad-08764b325b15" providerId="ADAL" clId="{06D17A85-4932-4B4E-A0DD-969A2A4EFE39}" dt="2020-05-07T17:52:41.438" v="9729" actId="478"/>
          <ac:spMkLst>
            <pc:docMk/>
            <pc:sldMk cId="1013033170" sldId="262"/>
            <ac:spMk id="9" creationId="{2D65BA3A-C9EB-444B-A95F-00FEE6A60954}"/>
          </ac:spMkLst>
        </pc:spChg>
        <pc:spChg chg="add del mod">
          <ac:chgData name="Jian" userId="dc9c5ffe-2e2f-4ce4-a6ad-08764b325b15" providerId="ADAL" clId="{06D17A85-4932-4B4E-A0DD-969A2A4EFE39}" dt="2020-05-10T02:47:11.730" v="23526" actId="1076"/>
          <ac:spMkLst>
            <pc:docMk/>
            <pc:sldMk cId="1013033170" sldId="262"/>
            <ac:spMk id="10" creationId="{D56E2867-05C2-47DE-B0C2-A8D0E365E201}"/>
          </ac:spMkLst>
        </pc:spChg>
        <pc:spChg chg="add del mod">
          <ac:chgData name="Jian" userId="dc9c5ffe-2e2f-4ce4-a6ad-08764b325b15" providerId="ADAL" clId="{06D17A85-4932-4B4E-A0DD-969A2A4EFE39}" dt="2020-05-07T17:56:57.650" v="9823" actId="478"/>
          <ac:spMkLst>
            <pc:docMk/>
            <pc:sldMk cId="1013033170" sldId="262"/>
            <ac:spMk id="11" creationId="{77EC5060-E198-4714-AA4B-8696D3C47FF6}"/>
          </ac:spMkLst>
        </pc:spChg>
        <pc:spChg chg="add mod">
          <ac:chgData name="Jian" userId="dc9c5ffe-2e2f-4ce4-a6ad-08764b325b15" providerId="ADAL" clId="{06D17A85-4932-4B4E-A0DD-969A2A4EFE39}" dt="2020-05-10T03:09:55.230" v="23852" actId="1076"/>
          <ac:spMkLst>
            <pc:docMk/>
            <pc:sldMk cId="1013033170" sldId="262"/>
            <ac:spMk id="12" creationId="{54BEF052-0B69-4365-AADA-FF5482438764}"/>
          </ac:spMkLst>
        </pc:spChg>
        <pc:spChg chg="add del mod ord">
          <ac:chgData name="Jian" userId="dc9c5ffe-2e2f-4ce4-a6ad-08764b325b15" providerId="ADAL" clId="{06D17A85-4932-4B4E-A0DD-969A2A4EFE39}" dt="2020-05-10T03:09:33.508" v="23849" actId="1038"/>
          <ac:spMkLst>
            <pc:docMk/>
            <pc:sldMk cId="1013033170" sldId="262"/>
            <ac:spMk id="13" creationId="{DD54B835-3FC3-4057-A6B5-D7C17061071B}"/>
          </ac:spMkLst>
        </pc:spChg>
        <pc:spChg chg="add del mod">
          <ac:chgData name="Jian" userId="dc9c5ffe-2e2f-4ce4-a6ad-08764b325b15" providerId="ADAL" clId="{06D17A85-4932-4B4E-A0DD-969A2A4EFE39}" dt="2020-05-10T03:08:34.788" v="23827" actId="478"/>
          <ac:spMkLst>
            <pc:docMk/>
            <pc:sldMk cId="1013033170" sldId="262"/>
            <ac:spMk id="14" creationId="{0EA088A5-5ED1-4DCE-803A-DB60E3F730EC}"/>
          </ac:spMkLst>
        </pc:spChg>
        <pc:spChg chg="add mod">
          <ac:chgData name="Jian" userId="dc9c5ffe-2e2f-4ce4-a6ad-08764b325b15" providerId="ADAL" clId="{06D17A85-4932-4B4E-A0DD-969A2A4EFE39}" dt="2020-05-14T06:29:48.640" v="44587" actId="1076"/>
          <ac:spMkLst>
            <pc:docMk/>
            <pc:sldMk cId="1013033170" sldId="262"/>
            <ac:spMk id="14" creationId="{5C2E337F-CFCE-4AB8-923D-2CC6E1144BA2}"/>
          </ac:spMkLst>
        </pc:spChg>
        <pc:spChg chg="add del mod">
          <ac:chgData name="Jian" userId="dc9c5ffe-2e2f-4ce4-a6ad-08764b325b15" providerId="ADAL" clId="{06D17A85-4932-4B4E-A0DD-969A2A4EFE39}" dt="2020-05-10T03:08:36.110" v="23828" actId="478"/>
          <ac:spMkLst>
            <pc:docMk/>
            <pc:sldMk cId="1013033170" sldId="262"/>
            <ac:spMk id="15" creationId="{8B331614-E14E-4F66-90FE-B2BD0B58BBA2}"/>
          </ac:spMkLst>
        </pc:spChg>
        <pc:spChg chg="add mod">
          <ac:chgData name="Jian" userId="dc9c5ffe-2e2f-4ce4-a6ad-08764b325b15" providerId="ADAL" clId="{06D17A85-4932-4B4E-A0DD-969A2A4EFE39}" dt="2020-05-14T06:29:54.823" v="44590" actId="1076"/>
          <ac:spMkLst>
            <pc:docMk/>
            <pc:sldMk cId="1013033170" sldId="262"/>
            <ac:spMk id="15" creationId="{F2FB8AD7-502B-4739-8F69-D1D5B18B415C}"/>
          </ac:spMkLst>
        </pc:spChg>
        <pc:spChg chg="add del mod">
          <ac:chgData name="Jian" userId="dc9c5ffe-2e2f-4ce4-a6ad-08764b325b15" providerId="ADAL" clId="{06D17A85-4932-4B4E-A0DD-969A2A4EFE39}" dt="2020-05-10T03:08:46.863" v="23830" actId="478"/>
          <ac:spMkLst>
            <pc:docMk/>
            <pc:sldMk cId="1013033170" sldId="262"/>
            <ac:spMk id="16" creationId="{4A4D4771-5FD6-4F1C-9768-1BA3839EA964}"/>
          </ac:spMkLst>
        </pc:spChg>
        <pc:spChg chg="add del mod">
          <ac:chgData name="Jian" userId="dc9c5ffe-2e2f-4ce4-a6ad-08764b325b15" providerId="ADAL" clId="{06D17A85-4932-4B4E-A0DD-969A2A4EFE39}" dt="2020-05-10T02:54:44.094" v="23577" actId="478"/>
          <ac:spMkLst>
            <pc:docMk/>
            <pc:sldMk cId="1013033170" sldId="262"/>
            <ac:spMk id="17" creationId="{1C5A1707-54BF-4EE6-85F6-1E4E5C3FEFFA}"/>
          </ac:spMkLst>
        </pc:spChg>
        <pc:spChg chg="add del">
          <ac:chgData name="Jian" userId="dc9c5ffe-2e2f-4ce4-a6ad-08764b325b15" providerId="ADAL" clId="{06D17A85-4932-4B4E-A0DD-969A2A4EFE39}" dt="2020-05-07T17:59:40.169" v="9942" actId="478"/>
          <ac:spMkLst>
            <pc:docMk/>
            <pc:sldMk cId="1013033170" sldId="262"/>
            <ac:spMk id="17" creationId="{F742B24E-FF7D-4529-8EB4-F813EB1574EA}"/>
          </ac:spMkLst>
        </pc:spChg>
        <pc:spChg chg="add del mod">
          <ac:chgData name="Jian" userId="dc9c5ffe-2e2f-4ce4-a6ad-08764b325b15" providerId="ADAL" clId="{06D17A85-4932-4B4E-A0DD-969A2A4EFE39}" dt="2020-05-07T18:00:36.601" v="9986" actId="478"/>
          <ac:spMkLst>
            <pc:docMk/>
            <pc:sldMk cId="1013033170" sldId="262"/>
            <ac:spMk id="18" creationId="{2B3C497E-8A52-4FD5-9151-07D32FA4E7A3}"/>
          </ac:spMkLst>
        </pc:spChg>
        <pc:spChg chg="add del mod ord">
          <ac:chgData name="Jian" userId="dc9c5ffe-2e2f-4ce4-a6ad-08764b325b15" providerId="ADAL" clId="{06D17A85-4932-4B4E-A0DD-969A2A4EFE39}" dt="2020-05-10T03:09:33.508" v="23849" actId="1038"/>
          <ac:spMkLst>
            <pc:docMk/>
            <pc:sldMk cId="1013033170" sldId="262"/>
            <ac:spMk id="18" creationId="{F35AE2B1-54A7-47AE-9007-D2970F060219}"/>
          </ac:spMkLst>
        </pc:spChg>
        <pc:spChg chg="add del mod">
          <ac:chgData name="Jian" userId="dc9c5ffe-2e2f-4ce4-a6ad-08764b325b15" providerId="ADAL" clId="{06D17A85-4932-4B4E-A0DD-969A2A4EFE39}" dt="2020-05-10T03:04:17.289" v="23626" actId="478"/>
          <ac:spMkLst>
            <pc:docMk/>
            <pc:sldMk cId="1013033170" sldId="262"/>
            <ac:spMk id="19" creationId="{0A80729E-1DD5-40C3-AA77-15CC04FF9C13}"/>
          </ac:spMkLst>
        </pc:spChg>
        <pc:spChg chg="add del mod ord">
          <ac:chgData name="Jian" userId="dc9c5ffe-2e2f-4ce4-a6ad-08764b325b15" providerId="ADAL" clId="{06D17A85-4932-4B4E-A0DD-969A2A4EFE39}" dt="2020-05-10T03:09:33.508" v="23849" actId="1038"/>
          <ac:spMkLst>
            <pc:docMk/>
            <pc:sldMk cId="1013033170" sldId="262"/>
            <ac:spMk id="20" creationId="{48547C1E-143A-498D-9D19-4B0865956394}"/>
          </ac:spMkLst>
        </pc:spChg>
      </pc:sldChg>
      <pc:sldChg chg="modSp add mod modNotesTx">
        <pc:chgData name="Jian" userId="dc9c5ffe-2e2f-4ce4-a6ad-08764b325b15" providerId="ADAL" clId="{06D17A85-4932-4B4E-A0DD-969A2A4EFE39}" dt="2020-05-15T01:25:47.757" v="57231" actId="20577"/>
        <pc:sldMkLst>
          <pc:docMk/>
          <pc:sldMk cId="22497528" sldId="263"/>
        </pc:sldMkLst>
        <pc:spChg chg="mod">
          <ac:chgData name="Jian" userId="dc9c5ffe-2e2f-4ce4-a6ad-08764b325b15" providerId="ADAL" clId="{06D17A85-4932-4B4E-A0DD-969A2A4EFE39}" dt="2020-05-13T17:55:39.849" v="39377" actId="20577"/>
          <ac:spMkLst>
            <pc:docMk/>
            <pc:sldMk cId="22497528" sldId="263"/>
            <ac:spMk id="3" creationId="{44B42E2E-923B-4AAD-947D-B3947D771554}"/>
          </ac:spMkLst>
        </pc:spChg>
      </pc:sldChg>
      <pc:sldChg chg="modSp new del mod">
        <pc:chgData name="Jian" userId="dc9c5ffe-2e2f-4ce4-a6ad-08764b325b15" providerId="ADAL" clId="{06D17A85-4932-4B4E-A0DD-969A2A4EFE39}" dt="2020-05-07T20:30:48.932" v="12056" actId="47"/>
        <pc:sldMkLst>
          <pc:docMk/>
          <pc:sldMk cId="2260341598" sldId="264"/>
        </pc:sldMkLst>
        <pc:spChg chg="mod">
          <ac:chgData name="Jian" userId="dc9c5ffe-2e2f-4ce4-a6ad-08764b325b15" providerId="ADAL" clId="{06D17A85-4932-4B4E-A0DD-969A2A4EFE39}" dt="2020-05-07T00:05:43.959" v="3781" actId="20577"/>
          <ac:spMkLst>
            <pc:docMk/>
            <pc:sldMk cId="2260341598" sldId="264"/>
            <ac:spMk id="2" creationId="{6749E4A8-3826-4E68-B324-38B4A3860BAA}"/>
          </ac:spMkLst>
        </pc:spChg>
        <pc:spChg chg="mod">
          <ac:chgData name="Jian" userId="dc9c5ffe-2e2f-4ce4-a6ad-08764b325b15" providerId="ADAL" clId="{06D17A85-4932-4B4E-A0DD-969A2A4EFE39}" dt="2020-05-07T00:06:49.923" v="4008" actId="20577"/>
          <ac:spMkLst>
            <pc:docMk/>
            <pc:sldMk cId="2260341598" sldId="264"/>
            <ac:spMk id="3" creationId="{27AF4192-E66E-43E0-BEBE-0D6E8A766296}"/>
          </ac:spMkLst>
        </pc:spChg>
      </pc:sldChg>
      <pc:sldChg chg="modSp new del mod">
        <pc:chgData name="Jian" userId="dc9c5ffe-2e2f-4ce4-a6ad-08764b325b15" providerId="ADAL" clId="{06D17A85-4932-4B4E-A0DD-969A2A4EFE39}" dt="2020-05-07T20:30:50.437" v="12057" actId="47"/>
        <pc:sldMkLst>
          <pc:docMk/>
          <pc:sldMk cId="446725774" sldId="265"/>
        </pc:sldMkLst>
        <pc:spChg chg="mod">
          <ac:chgData name="Jian" userId="dc9c5ffe-2e2f-4ce4-a6ad-08764b325b15" providerId="ADAL" clId="{06D17A85-4932-4B4E-A0DD-969A2A4EFE39}" dt="2020-05-07T00:07:23.712" v="4061" actId="20577"/>
          <ac:spMkLst>
            <pc:docMk/>
            <pc:sldMk cId="446725774" sldId="265"/>
            <ac:spMk id="2" creationId="{F546A65F-6C13-47E6-8D36-51A9F8961680}"/>
          </ac:spMkLst>
        </pc:spChg>
        <pc:spChg chg="mod">
          <ac:chgData name="Jian" userId="dc9c5ffe-2e2f-4ce4-a6ad-08764b325b15" providerId="ADAL" clId="{06D17A85-4932-4B4E-A0DD-969A2A4EFE39}" dt="2020-05-07T00:08:19.447" v="4240" actId="20577"/>
          <ac:spMkLst>
            <pc:docMk/>
            <pc:sldMk cId="446725774" sldId="265"/>
            <ac:spMk id="3" creationId="{7961C952-DCB7-4736-82FB-69EC336FA138}"/>
          </ac:spMkLst>
        </pc:spChg>
      </pc:sldChg>
      <pc:sldChg chg="modSp add mod ord">
        <pc:chgData name="Jian" userId="dc9c5ffe-2e2f-4ce4-a6ad-08764b325b15" providerId="ADAL" clId="{06D17A85-4932-4B4E-A0DD-969A2A4EFE39}" dt="2020-05-13T21:13:20.373" v="41530" actId="20577"/>
        <pc:sldMkLst>
          <pc:docMk/>
          <pc:sldMk cId="792620428" sldId="266"/>
        </pc:sldMkLst>
        <pc:spChg chg="mod">
          <ac:chgData name="Jian" userId="dc9c5ffe-2e2f-4ce4-a6ad-08764b325b15" providerId="ADAL" clId="{06D17A85-4932-4B4E-A0DD-969A2A4EFE39}" dt="2020-05-13T21:13:20.373" v="41530" actId="20577"/>
          <ac:spMkLst>
            <pc:docMk/>
            <pc:sldMk cId="792620428" sldId="266"/>
            <ac:spMk id="3" creationId="{44B42E2E-923B-4AAD-947D-B3947D771554}"/>
          </ac:spMkLst>
        </pc:spChg>
      </pc:sldChg>
      <pc:sldChg chg="modSp new del mod">
        <pc:chgData name="Jian" userId="dc9c5ffe-2e2f-4ce4-a6ad-08764b325b15" providerId="ADAL" clId="{06D17A85-4932-4B4E-A0DD-969A2A4EFE39}" dt="2020-05-07T00:11:47" v="4270" actId="47"/>
        <pc:sldMkLst>
          <pc:docMk/>
          <pc:sldMk cId="2155460019" sldId="266"/>
        </pc:sldMkLst>
        <pc:spChg chg="mod">
          <ac:chgData name="Jian" userId="dc9c5ffe-2e2f-4ce4-a6ad-08764b325b15" providerId="ADAL" clId="{06D17A85-4932-4B4E-A0DD-969A2A4EFE39}" dt="2020-05-07T00:11:32.812" v="4256" actId="20577"/>
          <ac:spMkLst>
            <pc:docMk/>
            <pc:sldMk cId="2155460019" sldId="266"/>
            <ac:spMk id="2" creationId="{877CC9D7-75F5-4062-B9CD-9EF467214581}"/>
          </ac:spMkLst>
        </pc:spChg>
        <pc:spChg chg="mod">
          <ac:chgData name="Jian" userId="dc9c5ffe-2e2f-4ce4-a6ad-08764b325b15" providerId="ADAL" clId="{06D17A85-4932-4B4E-A0DD-969A2A4EFE39}" dt="2020-05-07T00:11:45.276" v="4269" actId="20577"/>
          <ac:spMkLst>
            <pc:docMk/>
            <pc:sldMk cId="2155460019" sldId="266"/>
            <ac:spMk id="3" creationId="{378666D1-F63F-4FD6-A03B-6EEE02A51823}"/>
          </ac:spMkLst>
        </pc:spChg>
      </pc:sldChg>
      <pc:sldChg chg="addSp delSp modSp new del mod modAnim modNotesTx">
        <pc:chgData name="Jian" userId="dc9c5ffe-2e2f-4ce4-a6ad-08764b325b15" providerId="ADAL" clId="{06D17A85-4932-4B4E-A0DD-969A2A4EFE39}" dt="2020-05-12T06:05:18.511" v="35411" actId="47"/>
        <pc:sldMkLst>
          <pc:docMk/>
          <pc:sldMk cId="1921297937" sldId="267"/>
        </pc:sldMkLst>
        <pc:spChg chg="mod">
          <ac:chgData name="Jian" userId="dc9c5ffe-2e2f-4ce4-a6ad-08764b325b15" providerId="ADAL" clId="{06D17A85-4932-4B4E-A0DD-969A2A4EFE39}" dt="2020-05-10T04:37:08.661" v="26576" actId="14100"/>
          <ac:spMkLst>
            <pc:docMk/>
            <pc:sldMk cId="1921297937" sldId="267"/>
            <ac:spMk id="2" creationId="{120CC10F-50DA-4491-9641-C554FAC59632}"/>
          </ac:spMkLst>
        </pc:spChg>
        <pc:spChg chg="del mod">
          <ac:chgData name="Jian" userId="dc9c5ffe-2e2f-4ce4-a6ad-08764b325b15" providerId="ADAL" clId="{06D17A85-4932-4B4E-A0DD-969A2A4EFE39}" dt="2020-05-08T05:57:25.052" v="15138" actId="478"/>
          <ac:spMkLst>
            <pc:docMk/>
            <pc:sldMk cId="1921297937" sldId="267"/>
            <ac:spMk id="3" creationId="{CCEBC415-62DA-49D6-8F8A-1706B80AB479}"/>
          </ac:spMkLst>
        </pc:spChg>
        <pc:spChg chg="add del mod">
          <ac:chgData name="Jian" userId="dc9c5ffe-2e2f-4ce4-a6ad-08764b325b15" providerId="ADAL" clId="{06D17A85-4932-4B4E-A0DD-969A2A4EFE39}" dt="2020-05-10T04:28:25.335" v="26258" actId="478"/>
          <ac:spMkLst>
            <pc:docMk/>
            <pc:sldMk cId="1921297937" sldId="267"/>
            <ac:spMk id="4" creationId="{16636284-7656-4CB3-BA63-5DADD82964FE}"/>
          </ac:spMkLst>
        </pc:spChg>
        <pc:spChg chg="add del mod">
          <ac:chgData name="Jian" userId="dc9c5ffe-2e2f-4ce4-a6ad-08764b325b15" providerId="ADAL" clId="{06D17A85-4932-4B4E-A0DD-969A2A4EFE39}" dt="2020-05-07T22:06:21.563" v="12624"/>
          <ac:spMkLst>
            <pc:docMk/>
            <pc:sldMk cId="1921297937" sldId="267"/>
            <ac:spMk id="4" creationId="{B6E1033D-6773-4A1F-ABEC-0776E29390B4}"/>
          </ac:spMkLst>
        </pc:spChg>
        <pc:spChg chg="add mod">
          <ac:chgData name="Jian" userId="dc9c5ffe-2e2f-4ce4-a6ad-08764b325b15" providerId="ADAL" clId="{06D17A85-4932-4B4E-A0DD-969A2A4EFE39}" dt="2020-05-10T04:36:32.713" v="26574" actId="1035"/>
          <ac:spMkLst>
            <pc:docMk/>
            <pc:sldMk cId="1921297937" sldId="267"/>
            <ac:spMk id="5" creationId="{CAB82E3D-8406-4393-B76E-164F4F657DA9}"/>
          </ac:spMkLst>
        </pc:spChg>
        <pc:spChg chg="add mod">
          <ac:chgData name="Jian" userId="dc9c5ffe-2e2f-4ce4-a6ad-08764b325b15" providerId="ADAL" clId="{06D17A85-4932-4B4E-A0DD-969A2A4EFE39}" dt="2020-05-10T04:36:32.713" v="26574" actId="1035"/>
          <ac:spMkLst>
            <pc:docMk/>
            <pc:sldMk cId="1921297937" sldId="267"/>
            <ac:spMk id="6" creationId="{D427B64F-7354-4DE3-9485-D5E4F9D3EAE1}"/>
          </ac:spMkLst>
        </pc:spChg>
        <pc:spChg chg="add mod">
          <ac:chgData name="Jian" userId="dc9c5ffe-2e2f-4ce4-a6ad-08764b325b15" providerId="ADAL" clId="{06D17A85-4932-4B4E-A0DD-969A2A4EFE39}" dt="2020-05-10T04:36:32.713" v="26574" actId="1035"/>
          <ac:spMkLst>
            <pc:docMk/>
            <pc:sldMk cId="1921297937" sldId="267"/>
            <ac:spMk id="7" creationId="{5649B6F7-8BD3-4494-BB90-8330CDC49D42}"/>
          </ac:spMkLst>
        </pc:spChg>
        <pc:spChg chg="add del mod">
          <ac:chgData name="Jian" userId="dc9c5ffe-2e2f-4ce4-a6ad-08764b325b15" providerId="ADAL" clId="{06D17A85-4932-4B4E-A0DD-969A2A4EFE39}" dt="2020-05-08T05:56:26.770" v="15133" actId="478"/>
          <ac:spMkLst>
            <pc:docMk/>
            <pc:sldMk cId="1921297937" sldId="267"/>
            <ac:spMk id="8" creationId="{7FC70694-DF0A-4BF4-8D6A-28B7C67EC81E}"/>
          </ac:spMkLst>
        </pc:spChg>
        <pc:spChg chg="add mod">
          <ac:chgData name="Jian" userId="dc9c5ffe-2e2f-4ce4-a6ad-08764b325b15" providerId="ADAL" clId="{06D17A85-4932-4B4E-A0DD-969A2A4EFE39}" dt="2020-05-10T04:36:32.713" v="26574" actId="1035"/>
          <ac:spMkLst>
            <pc:docMk/>
            <pc:sldMk cId="1921297937" sldId="267"/>
            <ac:spMk id="8" creationId="{B8308EA5-1BB1-4FB9-AA56-02546AF039C0}"/>
          </ac:spMkLst>
        </pc:spChg>
        <pc:spChg chg="add del mod">
          <ac:chgData name="Jian" userId="dc9c5ffe-2e2f-4ce4-a6ad-08764b325b15" providerId="ADAL" clId="{06D17A85-4932-4B4E-A0DD-969A2A4EFE39}" dt="2020-05-12T06:04:03.986" v="35400" actId="21"/>
          <ac:spMkLst>
            <pc:docMk/>
            <pc:sldMk cId="1921297937" sldId="267"/>
            <ac:spMk id="9" creationId="{2BB901B8-C029-429D-81DC-D6C9FF381367}"/>
          </ac:spMkLst>
        </pc:spChg>
        <pc:spChg chg="add del mod">
          <ac:chgData name="Jian" userId="dc9c5ffe-2e2f-4ce4-a6ad-08764b325b15" providerId="ADAL" clId="{06D17A85-4932-4B4E-A0DD-969A2A4EFE39}" dt="2020-05-08T05:54:58.285" v="15068" actId="478"/>
          <ac:spMkLst>
            <pc:docMk/>
            <pc:sldMk cId="1921297937" sldId="267"/>
            <ac:spMk id="9" creationId="{7B9B0A0A-DBFB-4F1C-B6D5-E5690E6780F0}"/>
          </ac:spMkLst>
        </pc:spChg>
        <pc:spChg chg="add del mod">
          <ac:chgData name="Jian" userId="dc9c5ffe-2e2f-4ce4-a6ad-08764b325b15" providerId="ADAL" clId="{06D17A85-4932-4B4E-A0DD-969A2A4EFE39}" dt="2020-05-08T05:58:29.060" v="15146" actId="478"/>
          <ac:spMkLst>
            <pc:docMk/>
            <pc:sldMk cId="1921297937" sldId="267"/>
            <ac:spMk id="10" creationId="{7AFCE2E7-D990-4A3C-AAFB-330160988113}"/>
          </ac:spMkLst>
        </pc:spChg>
        <pc:spChg chg="add del mod">
          <ac:chgData name="Jian" userId="dc9c5ffe-2e2f-4ce4-a6ad-08764b325b15" providerId="ADAL" clId="{06D17A85-4932-4B4E-A0DD-969A2A4EFE39}" dt="2020-05-10T04:34:39.213" v="26492" actId="478"/>
          <ac:spMkLst>
            <pc:docMk/>
            <pc:sldMk cId="1921297937" sldId="267"/>
            <ac:spMk id="11" creationId="{24BCF48D-7627-4DED-A3F4-D76F0C8A1E25}"/>
          </ac:spMkLst>
        </pc:spChg>
        <pc:spChg chg="add mod">
          <ac:chgData name="Jian" userId="dc9c5ffe-2e2f-4ce4-a6ad-08764b325b15" providerId="ADAL" clId="{06D17A85-4932-4B4E-A0DD-969A2A4EFE39}" dt="2020-05-10T04:36:32.713" v="26574" actId="1035"/>
          <ac:spMkLst>
            <pc:docMk/>
            <pc:sldMk cId="1921297937" sldId="267"/>
            <ac:spMk id="12" creationId="{843E79B3-614B-4C9C-98A8-09CAE0FBB523}"/>
          </ac:spMkLst>
        </pc:spChg>
        <pc:spChg chg="add mod">
          <ac:chgData name="Jian" userId="dc9c5ffe-2e2f-4ce4-a6ad-08764b325b15" providerId="ADAL" clId="{06D17A85-4932-4B4E-A0DD-969A2A4EFE39}" dt="2020-05-10T04:36:32.713" v="26574" actId="1035"/>
          <ac:spMkLst>
            <pc:docMk/>
            <pc:sldMk cId="1921297937" sldId="267"/>
            <ac:spMk id="13" creationId="{059FD8F2-AA30-4E65-B56E-D81620285DF4}"/>
          </ac:spMkLst>
        </pc:spChg>
        <pc:spChg chg="add del mod">
          <ac:chgData name="Jian" userId="dc9c5ffe-2e2f-4ce4-a6ad-08764b325b15" providerId="ADAL" clId="{06D17A85-4932-4B4E-A0DD-969A2A4EFE39}" dt="2020-05-08T05:57:04.103" v="15137" actId="478"/>
          <ac:spMkLst>
            <pc:docMk/>
            <pc:sldMk cId="1921297937" sldId="267"/>
            <ac:spMk id="14" creationId="{2D2044BE-BDE1-4036-AF40-58F76DD53CAD}"/>
          </ac:spMkLst>
        </pc:spChg>
        <pc:spChg chg="add mod">
          <ac:chgData name="Jian" userId="dc9c5ffe-2e2f-4ce4-a6ad-08764b325b15" providerId="ADAL" clId="{06D17A85-4932-4B4E-A0DD-969A2A4EFE39}" dt="2020-05-10T04:36:32.713" v="26574" actId="1035"/>
          <ac:spMkLst>
            <pc:docMk/>
            <pc:sldMk cId="1921297937" sldId="267"/>
            <ac:spMk id="16" creationId="{937B7992-23DD-47DA-B795-8F72D15616E4}"/>
          </ac:spMkLst>
        </pc:spChg>
        <pc:spChg chg="add del mod">
          <ac:chgData name="Jian" userId="dc9c5ffe-2e2f-4ce4-a6ad-08764b325b15" providerId="ADAL" clId="{06D17A85-4932-4B4E-A0DD-969A2A4EFE39}" dt="2020-05-08T05:57:28.301" v="15139" actId="478"/>
          <ac:spMkLst>
            <pc:docMk/>
            <pc:sldMk cId="1921297937" sldId="267"/>
            <ac:spMk id="16" creationId="{A5533E59-2DAD-4D80-A3CA-1235CB90D307}"/>
          </ac:spMkLst>
        </pc:spChg>
        <pc:spChg chg="add del mod">
          <ac:chgData name="Jian" userId="dc9c5ffe-2e2f-4ce4-a6ad-08764b325b15" providerId="ADAL" clId="{06D17A85-4932-4B4E-A0DD-969A2A4EFE39}" dt="2020-05-10T04:34:34.085" v="26490" actId="478"/>
          <ac:spMkLst>
            <pc:docMk/>
            <pc:sldMk cId="1921297937" sldId="267"/>
            <ac:spMk id="17" creationId="{62359A10-4810-460A-8063-B6E972882E93}"/>
          </ac:spMkLst>
        </pc:spChg>
        <pc:spChg chg="add mod">
          <ac:chgData name="Jian" userId="dc9c5ffe-2e2f-4ce4-a6ad-08764b325b15" providerId="ADAL" clId="{06D17A85-4932-4B4E-A0DD-969A2A4EFE39}" dt="2020-05-10T04:36:32.713" v="26574" actId="1035"/>
          <ac:spMkLst>
            <pc:docMk/>
            <pc:sldMk cId="1921297937" sldId="267"/>
            <ac:spMk id="18" creationId="{1911B62A-F4B8-43FF-83EE-E3C67E6D5C9F}"/>
          </ac:spMkLst>
        </pc:spChg>
        <pc:spChg chg="add del mod">
          <ac:chgData name="Jian" userId="dc9c5ffe-2e2f-4ce4-a6ad-08764b325b15" providerId="ADAL" clId="{06D17A85-4932-4B4E-A0DD-969A2A4EFE39}" dt="2020-05-12T06:04:18.367" v="35407"/>
          <ac:spMkLst>
            <pc:docMk/>
            <pc:sldMk cId="1921297937" sldId="267"/>
            <ac:spMk id="19" creationId="{2F2D7E4D-CEFE-46FB-956D-FB001781E224}"/>
          </ac:spMkLst>
        </pc:spChg>
        <pc:spChg chg="add del mod">
          <ac:chgData name="Jian" userId="dc9c5ffe-2e2f-4ce4-a6ad-08764b325b15" providerId="ADAL" clId="{06D17A85-4932-4B4E-A0DD-969A2A4EFE39}" dt="2020-05-10T04:31:09.398" v="26405" actId="478"/>
          <ac:spMkLst>
            <pc:docMk/>
            <pc:sldMk cId="1921297937" sldId="267"/>
            <ac:spMk id="19" creationId="{E5A27F75-4788-4232-97D4-EC45413BCCE2}"/>
          </ac:spMkLst>
        </pc:spChg>
        <pc:spChg chg="add mod">
          <ac:chgData name="Jian" userId="dc9c5ffe-2e2f-4ce4-a6ad-08764b325b15" providerId="ADAL" clId="{06D17A85-4932-4B4E-A0DD-969A2A4EFE39}" dt="2020-05-10T04:36:32.713" v="26574" actId="1035"/>
          <ac:spMkLst>
            <pc:docMk/>
            <pc:sldMk cId="1921297937" sldId="267"/>
            <ac:spMk id="20" creationId="{910EFA07-21A6-4C90-8C46-32B49BB56C9A}"/>
          </ac:spMkLst>
        </pc:spChg>
        <pc:spChg chg="add del mod">
          <ac:chgData name="Jian" userId="dc9c5ffe-2e2f-4ce4-a6ad-08764b325b15" providerId="ADAL" clId="{06D17A85-4932-4B4E-A0DD-969A2A4EFE39}" dt="2020-05-10T04:28:22.237" v="26257" actId="478"/>
          <ac:spMkLst>
            <pc:docMk/>
            <pc:sldMk cId="1921297937" sldId="267"/>
            <ac:spMk id="21" creationId="{7289F692-3124-4E7C-808C-0E041352B494}"/>
          </ac:spMkLst>
        </pc:spChg>
        <pc:spChg chg="add mod">
          <ac:chgData name="Jian" userId="dc9c5ffe-2e2f-4ce4-a6ad-08764b325b15" providerId="ADAL" clId="{06D17A85-4932-4B4E-A0DD-969A2A4EFE39}" dt="2020-05-10T04:36:32.713" v="26574" actId="1035"/>
          <ac:spMkLst>
            <pc:docMk/>
            <pc:sldMk cId="1921297937" sldId="267"/>
            <ac:spMk id="22" creationId="{18C3F061-A050-454A-A6B2-FE434E643930}"/>
          </ac:spMkLst>
        </pc:spChg>
        <pc:spChg chg="add mod">
          <ac:chgData name="Jian" userId="dc9c5ffe-2e2f-4ce4-a6ad-08764b325b15" providerId="ADAL" clId="{06D17A85-4932-4B4E-A0DD-969A2A4EFE39}" dt="2020-05-10T04:36:32.713" v="26574" actId="1035"/>
          <ac:spMkLst>
            <pc:docMk/>
            <pc:sldMk cId="1921297937" sldId="267"/>
            <ac:spMk id="23" creationId="{C9169706-6E5A-4FCC-BAE3-D06C376DC0C0}"/>
          </ac:spMkLst>
        </pc:spChg>
        <pc:spChg chg="add mod">
          <ac:chgData name="Jian" userId="dc9c5ffe-2e2f-4ce4-a6ad-08764b325b15" providerId="ADAL" clId="{06D17A85-4932-4B4E-A0DD-969A2A4EFE39}" dt="2020-05-10T04:36:32.713" v="26574" actId="1035"/>
          <ac:spMkLst>
            <pc:docMk/>
            <pc:sldMk cId="1921297937" sldId="267"/>
            <ac:spMk id="24" creationId="{4CFC1C2F-223C-45FC-A717-935413DCE594}"/>
          </ac:spMkLst>
        </pc:spChg>
        <pc:spChg chg="add del mod">
          <ac:chgData name="Jian" userId="dc9c5ffe-2e2f-4ce4-a6ad-08764b325b15" providerId="ADAL" clId="{06D17A85-4932-4B4E-A0DD-969A2A4EFE39}" dt="2020-05-10T04:29:47.974" v="26338" actId="478"/>
          <ac:spMkLst>
            <pc:docMk/>
            <pc:sldMk cId="1921297937" sldId="267"/>
            <ac:spMk id="25" creationId="{17DA5DFD-2BA1-49D3-9893-9F102AE17316}"/>
          </ac:spMkLst>
        </pc:spChg>
        <pc:spChg chg="add del mod">
          <ac:chgData name="Jian" userId="dc9c5ffe-2e2f-4ce4-a6ad-08764b325b15" providerId="ADAL" clId="{06D17A85-4932-4B4E-A0DD-969A2A4EFE39}" dt="2020-05-10T04:35:33.295" v="26545" actId="478"/>
          <ac:spMkLst>
            <pc:docMk/>
            <pc:sldMk cId="1921297937" sldId="267"/>
            <ac:spMk id="26" creationId="{E6A65A5C-425B-4E05-BA49-478575C60E89}"/>
          </ac:spMkLst>
        </pc:spChg>
        <pc:spChg chg="add mod">
          <ac:chgData name="Jian" userId="dc9c5ffe-2e2f-4ce4-a6ad-08764b325b15" providerId="ADAL" clId="{06D17A85-4932-4B4E-A0DD-969A2A4EFE39}" dt="2020-05-10T04:36:32.713" v="26574" actId="1035"/>
          <ac:spMkLst>
            <pc:docMk/>
            <pc:sldMk cId="1921297937" sldId="267"/>
            <ac:spMk id="27" creationId="{35AF08A1-39C5-4BFF-A56F-92DA02D5B0CC}"/>
          </ac:spMkLst>
        </pc:spChg>
        <pc:spChg chg="add del mod">
          <ac:chgData name="Jian" userId="dc9c5ffe-2e2f-4ce4-a6ad-08764b325b15" providerId="ADAL" clId="{06D17A85-4932-4B4E-A0DD-969A2A4EFE39}" dt="2020-05-12T06:04:18.368" v="35409"/>
          <ac:spMkLst>
            <pc:docMk/>
            <pc:sldMk cId="1921297937" sldId="267"/>
            <ac:spMk id="28" creationId="{BDD43DBC-BCCD-4ADA-8CFD-95AF0F800AB5}"/>
          </ac:spMkLst>
        </pc:spChg>
      </pc:sldChg>
      <pc:sldChg chg="modSp new del mod">
        <pc:chgData name="Jian" userId="dc9c5ffe-2e2f-4ce4-a6ad-08764b325b15" providerId="ADAL" clId="{06D17A85-4932-4B4E-A0DD-969A2A4EFE39}" dt="2020-05-08T06:14:04.195" v="16889" actId="47"/>
        <pc:sldMkLst>
          <pc:docMk/>
          <pc:sldMk cId="99351505" sldId="268"/>
        </pc:sldMkLst>
        <pc:spChg chg="mod">
          <ac:chgData name="Jian" userId="dc9c5ffe-2e2f-4ce4-a6ad-08764b325b15" providerId="ADAL" clId="{06D17A85-4932-4B4E-A0DD-969A2A4EFE39}" dt="2020-05-07T00:47:15.779" v="4855" actId="20577"/>
          <ac:spMkLst>
            <pc:docMk/>
            <pc:sldMk cId="99351505" sldId="268"/>
            <ac:spMk id="2" creationId="{61375171-0408-437F-B8DE-F6EBE4BF0571}"/>
          </ac:spMkLst>
        </pc:spChg>
        <pc:spChg chg="mod">
          <ac:chgData name="Jian" userId="dc9c5ffe-2e2f-4ce4-a6ad-08764b325b15" providerId="ADAL" clId="{06D17A85-4932-4B4E-A0DD-969A2A4EFE39}" dt="2020-05-08T00:45:34.043" v="13172" actId="313"/>
          <ac:spMkLst>
            <pc:docMk/>
            <pc:sldMk cId="99351505" sldId="268"/>
            <ac:spMk id="3" creationId="{FFDC65EC-8792-4E02-8DCA-2DAF317FE1FF}"/>
          </ac:spMkLst>
        </pc:spChg>
      </pc:sldChg>
      <pc:sldChg chg="modSp new del mod">
        <pc:chgData name="Jian" userId="dc9c5ffe-2e2f-4ce4-a6ad-08764b325b15" providerId="ADAL" clId="{06D17A85-4932-4B4E-A0DD-969A2A4EFE39}" dt="2020-05-07T00:58:19.255" v="5252" actId="47"/>
        <pc:sldMkLst>
          <pc:docMk/>
          <pc:sldMk cId="1207720946" sldId="269"/>
        </pc:sldMkLst>
        <pc:spChg chg="mod">
          <ac:chgData name="Jian" userId="dc9c5ffe-2e2f-4ce4-a6ad-08764b325b15" providerId="ADAL" clId="{06D17A85-4932-4B4E-A0DD-969A2A4EFE39}" dt="2020-05-07T00:58:10.830" v="5246" actId="20577"/>
          <ac:spMkLst>
            <pc:docMk/>
            <pc:sldMk cId="1207720946" sldId="269"/>
            <ac:spMk id="2" creationId="{A019A951-1D54-4F6D-9ED9-A5210B422BBD}"/>
          </ac:spMkLst>
        </pc:spChg>
      </pc:sldChg>
      <pc:sldChg chg="modSp add mod ord modNotesTx">
        <pc:chgData name="Jian" userId="dc9c5ffe-2e2f-4ce4-a6ad-08764b325b15" providerId="ADAL" clId="{06D17A85-4932-4B4E-A0DD-969A2A4EFE39}" dt="2020-05-15T18:09:55.743" v="64623" actId="20577"/>
        <pc:sldMkLst>
          <pc:docMk/>
          <pc:sldMk cId="2660118313" sldId="270"/>
        </pc:sldMkLst>
        <pc:spChg chg="mod">
          <ac:chgData name="Jian" userId="dc9c5ffe-2e2f-4ce4-a6ad-08764b325b15" providerId="ADAL" clId="{06D17A85-4932-4B4E-A0DD-969A2A4EFE39}" dt="2020-05-13T17:56:13.950" v="39408" actId="207"/>
          <ac:spMkLst>
            <pc:docMk/>
            <pc:sldMk cId="2660118313" sldId="270"/>
            <ac:spMk id="3" creationId="{44B42E2E-923B-4AAD-947D-B3947D771554}"/>
          </ac:spMkLst>
        </pc:spChg>
      </pc:sldChg>
      <pc:sldChg chg="modSp new mod modNotesTx">
        <pc:chgData name="Jian" userId="dc9c5ffe-2e2f-4ce4-a6ad-08764b325b15" providerId="ADAL" clId="{06D17A85-4932-4B4E-A0DD-969A2A4EFE39}" dt="2020-05-15T18:18:05.362" v="65141" actId="20577"/>
        <pc:sldMkLst>
          <pc:docMk/>
          <pc:sldMk cId="1557737359" sldId="271"/>
        </pc:sldMkLst>
        <pc:spChg chg="mod">
          <ac:chgData name="Jian" userId="dc9c5ffe-2e2f-4ce4-a6ad-08764b325b15" providerId="ADAL" clId="{06D17A85-4932-4B4E-A0DD-969A2A4EFE39}" dt="2020-05-07T01:03:25.139" v="5330" actId="20577"/>
          <ac:spMkLst>
            <pc:docMk/>
            <pc:sldMk cId="1557737359" sldId="271"/>
            <ac:spMk id="2" creationId="{69308946-6C3B-4B97-A893-969BB09F6C2F}"/>
          </ac:spMkLst>
        </pc:spChg>
        <pc:spChg chg="mod">
          <ac:chgData name="Jian" userId="dc9c5ffe-2e2f-4ce4-a6ad-08764b325b15" providerId="ADAL" clId="{06D17A85-4932-4B4E-A0DD-969A2A4EFE39}" dt="2020-05-15T18:07:21.413" v="64431" actId="20577"/>
          <ac:spMkLst>
            <pc:docMk/>
            <pc:sldMk cId="1557737359" sldId="271"/>
            <ac:spMk id="3" creationId="{4CBBF3FF-36AD-47F9-91A3-4FD2D188CCE5}"/>
          </ac:spMkLst>
        </pc:spChg>
      </pc:sldChg>
      <pc:sldChg chg="addSp delSp modSp new add del mod modAnim modNotesTx">
        <pc:chgData name="Jian" userId="dc9c5ffe-2e2f-4ce4-a6ad-08764b325b15" providerId="ADAL" clId="{06D17A85-4932-4B4E-A0DD-969A2A4EFE39}" dt="2020-05-15T18:29:21.598" v="66440" actId="20577"/>
        <pc:sldMkLst>
          <pc:docMk/>
          <pc:sldMk cId="3619455813" sldId="272"/>
        </pc:sldMkLst>
        <pc:spChg chg="mod">
          <ac:chgData name="Jian" userId="dc9c5ffe-2e2f-4ce4-a6ad-08764b325b15" providerId="ADAL" clId="{06D17A85-4932-4B4E-A0DD-969A2A4EFE39}" dt="2020-05-07T01:06:59.705" v="6049" actId="20577"/>
          <ac:spMkLst>
            <pc:docMk/>
            <pc:sldMk cId="3619455813" sldId="272"/>
            <ac:spMk id="2" creationId="{C1886ECC-AEEE-4D1A-94E5-7EF2EAAF48A1}"/>
          </ac:spMkLst>
        </pc:spChg>
        <pc:spChg chg="del mod">
          <ac:chgData name="Jian" userId="dc9c5ffe-2e2f-4ce4-a6ad-08764b325b15" providerId="ADAL" clId="{06D17A85-4932-4B4E-A0DD-969A2A4EFE39}" dt="2020-05-08T06:14:49.298" v="16891" actId="478"/>
          <ac:spMkLst>
            <pc:docMk/>
            <pc:sldMk cId="3619455813" sldId="272"/>
            <ac:spMk id="3" creationId="{BB896EA5-F6B7-45D8-A0F8-2021C006E862}"/>
          </ac:spMkLst>
        </pc:spChg>
        <pc:picChg chg="add mod">
          <ac:chgData name="Jian" userId="dc9c5ffe-2e2f-4ce4-a6ad-08764b325b15" providerId="ADAL" clId="{06D17A85-4932-4B4E-A0DD-969A2A4EFE39}" dt="2020-05-08T06:15:10.398" v="16898" actId="14100"/>
          <ac:picMkLst>
            <pc:docMk/>
            <pc:sldMk cId="3619455813" sldId="272"/>
            <ac:picMk id="4" creationId="{874391D6-F1CC-4F92-B732-EAEE4F7A2C1D}"/>
          </ac:picMkLst>
        </pc:picChg>
      </pc:sldChg>
      <pc:sldChg chg="addSp delSp modSp new del mod">
        <pc:chgData name="Jian" userId="dc9c5ffe-2e2f-4ce4-a6ad-08764b325b15" providerId="ADAL" clId="{06D17A85-4932-4B4E-A0DD-969A2A4EFE39}" dt="2020-05-10T07:05:15.466" v="28757" actId="47"/>
        <pc:sldMkLst>
          <pc:docMk/>
          <pc:sldMk cId="2961281776" sldId="273"/>
        </pc:sldMkLst>
        <pc:spChg chg="mod">
          <ac:chgData name="Jian" userId="dc9c5ffe-2e2f-4ce4-a6ad-08764b325b15" providerId="ADAL" clId="{06D17A85-4932-4B4E-A0DD-969A2A4EFE39}" dt="2020-05-07T01:07:07.535" v="6066" actId="20577"/>
          <ac:spMkLst>
            <pc:docMk/>
            <pc:sldMk cId="2961281776" sldId="273"/>
            <ac:spMk id="2" creationId="{769DFCF9-4EAF-4CCA-B256-F855387C77B5}"/>
          </ac:spMkLst>
        </pc:spChg>
        <pc:spChg chg="del">
          <ac:chgData name="Jian" userId="dc9c5ffe-2e2f-4ce4-a6ad-08764b325b15" providerId="ADAL" clId="{06D17A85-4932-4B4E-A0DD-969A2A4EFE39}" dt="2020-05-08T06:15:54.217" v="16901" actId="478"/>
          <ac:spMkLst>
            <pc:docMk/>
            <pc:sldMk cId="2961281776" sldId="273"/>
            <ac:spMk id="3" creationId="{FAEF1CFE-AFF5-4C96-84BB-2DC59268031B}"/>
          </ac:spMkLst>
        </pc:spChg>
        <pc:picChg chg="add mod">
          <ac:chgData name="Jian" userId="dc9c5ffe-2e2f-4ce4-a6ad-08764b325b15" providerId="ADAL" clId="{06D17A85-4932-4B4E-A0DD-969A2A4EFE39}" dt="2020-05-08T06:15:59.803" v="16903" actId="1076"/>
          <ac:picMkLst>
            <pc:docMk/>
            <pc:sldMk cId="2961281776" sldId="273"/>
            <ac:picMk id="4" creationId="{42D8565B-09AB-4FBF-9913-642AD50F3116}"/>
          </ac:picMkLst>
        </pc:picChg>
      </pc:sldChg>
      <pc:sldChg chg="addSp delSp modSp new mod ord modNotesTx">
        <pc:chgData name="Jian" userId="dc9c5ffe-2e2f-4ce4-a6ad-08764b325b15" providerId="ADAL" clId="{06D17A85-4932-4B4E-A0DD-969A2A4EFE39}" dt="2020-05-15T18:34:41.577" v="67374" actId="20577"/>
        <pc:sldMkLst>
          <pc:docMk/>
          <pc:sldMk cId="782732295" sldId="274"/>
        </pc:sldMkLst>
        <pc:spChg chg="mod">
          <ac:chgData name="Jian" userId="dc9c5ffe-2e2f-4ce4-a6ad-08764b325b15" providerId="ADAL" clId="{06D17A85-4932-4B4E-A0DD-969A2A4EFE39}" dt="2020-05-10T07:32:04.915" v="28897" actId="1076"/>
          <ac:spMkLst>
            <pc:docMk/>
            <pc:sldMk cId="782732295" sldId="274"/>
            <ac:spMk id="2" creationId="{89D7D9DA-6B7F-474A-9E45-78557470E8FC}"/>
          </ac:spMkLst>
        </pc:spChg>
        <pc:spChg chg="del">
          <ac:chgData name="Jian" userId="dc9c5ffe-2e2f-4ce4-a6ad-08764b325b15" providerId="ADAL" clId="{06D17A85-4932-4B4E-A0DD-969A2A4EFE39}" dt="2020-05-08T06:16:17.444" v="16904" actId="478"/>
          <ac:spMkLst>
            <pc:docMk/>
            <pc:sldMk cId="782732295" sldId="274"/>
            <ac:spMk id="3" creationId="{819C5EC0-DE20-4642-8963-3174CAE60256}"/>
          </ac:spMkLst>
        </pc:spChg>
        <pc:spChg chg="add mod">
          <ac:chgData name="Jian" userId="dc9c5ffe-2e2f-4ce4-a6ad-08764b325b15" providerId="ADAL" clId="{06D17A85-4932-4B4E-A0DD-969A2A4EFE39}" dt="2020-05-12T06:14:40.247" v="35940" actId="1076"/>
          <ac:spMkLst>
            <pc:docMk/>
            <pc:sldMk cId="782732295" sldId="274"/>
            <ac:spMk id="4" creationId="{EB29EA60-1B20-4500-8F18-C555DA45DC6A}"/>
          </ac:spMkLst>
        </pc:spChg>
        <pc:graphicFrameChg chg="add mod">
          <ac:chgData name="Jian" userId="dc9c5ffe-2e2f-4ce4-a6ad-08764b325b15" providerId="ADAL" clId="{06D17A85-4932-4B4E-A0DD-969A2A4EFE39}" dt="2020-05-12T06:12:44.946" v="35849" actId="1076"/>
          <ac:graphicFrameMkLst>
            <pc:docMk/>
            <pc:sldMk cId="782732295" sldId="274"/>
            <ac:graphicFrameMk id="5" creationId="{1210E34A-C4A2-4BF4-8D3B-7B01467A636E}"/>
          </ac:graphicFrameMkLst>
        </pc:graphicFrameChg>
        <pc:graphicFrameChg chg="add mod">
          <ac:chgData name="Jian" userId="dc9c5ffe-2e2f-4ce4-a6ad-08764b325b15" providerId="ADAL" clId="{06D17A85-4932-4B4E-A0DD-969A2A4EFE39}" dt="2020-05-12T06:12:39.424" v="35848" actId="1076"/>
          <ac:graphicFrameMkLst>
            <pc:docMk/>
            <pc:sldMk cId="782732295" sldId="274"/>
            <ac:graphicFrameMk id="6" creationId="{6C026BAF-6E6B-4DC9-BAA6-D2843977F91A}"/>
          </ac:graphicFrameMkLst>
        </pc:graphicFrameChg>
        <pc:picChg chg="add del mod">
          <ac:chgData name="Jian" userId="dc9c5ffe-2e2f-4ce4-a6ad-08764b325b15" providerId="ADAL" clId="{06D17A85-4932-4B4E-A0DD-969A2A4EFE39}" dt="2020-05-10T07:27:49.914" v="28758" actId="478"/>
          <ac:picMkLst>
            <pc:docMk/>
            <pc:sldMk cId="782732295" sldId="274"/>
            <ac:picMk id="4" creationId="{2F668680-F3A2-4EE1-9A4B-3910C103CDD6}"/>
          </ac:picMkLst>
        </pc:picChg>
      </pc:sldChg>
      <pc:sldChg chg="modSp new mod modNotesTx">
        <pc:chgData name="Jian" userId="dc9c5ffe-2e2f-4ce4-a6ad-08764b325b15" providerId="ADAL" clId="{06D17A85-4932-4B4E-A0DD-969A2A4EFE39}" dt="2020-05-14T06:36:49.328" v="45152" actId="20577"/>
        <pc:sldMkLst>
          <pc:docMk/>
          <pc:sldMk cId="2798423188" sldId="275"/>
        </pc:sldMkLst>
        <pc:spChg chg="mod">
          <ac:chgData name="Jian" userId="dc9c5ffe-2e2f-4ce4-a6ad-08764b325b15" providerId="ADAL" clId="{06D17A85-4932-4B4E-A0DD-969A2A4EFE39}" dt="2020-05-12T06:15:51.261" v="35958" actId="20577"/>
          <ac:spMkLst>
            <pc:docMk/>
            <pc:sldMk cId="2798423188" sldId="275"/>
            <ac:spMk id="2" creationId="{3B04E16B-054E-434E-865E-4BA422ABD3C6}"/>
          </ac:spMkLst>
        </pc:spChg>
        <pc:spChg chg="mod">
          <ac:chgData name="Jian" userId="dc9c5ffe-2e2f-4ce4-a6ad-08764b325b15" providerId="ADAL" clId="{06D17A85-4932-4B4E-A0DD-969A2A4EFE39}" dt="2020-05-12T06:16:39.611" v="36069" actId="20577"/>
          <ac:spMkLst>
            <pc:docMk/>
            <pc:sldMk cId="2798423188" sldId="275"/>
            <ac:spMk id="3" creationId="{E4FB0A46-5557-4A32-BF48-0F4D551A006D}"/>
          </ac:spMkLst>
        </pc:spChg>
      </pc:sldChg>
      <pc:sldChg chg="addSp delSp modSp new add del mod addAnim delAnim modAnim modNotesTx">
        <pc:chgData name="Jian" userId="dc9c5ffe-2e2f-4ce4-a6ad-08764b325b15" providerId="ADAL" clId="{06D17A85-4932-4B4E-A0DD-969A2A4EFE39}" dt="2020-05-15T00:57:00.046" v="55113" actId="20577"/>
        <pc:sldMkLst>
          <pc:docMk/>
          <pc:sldMk cId="861552069" sldId="276"/>
        </pc:sldMkLst>
        <pc:spChg chg="mod">
          <ac:chgData name="Jian" userId="dc9c5ffe-2e2f-4ce4-a6ad-08764b325b15" providerId="ADAL" clId="{06D17A85-4932-4B4E-A0DD-969A2A4EFE39}" dt="2020-05-12T04:38:00.086" v="34688" actId="1076"/>
          <ac:spMkLst>
            <pc:docMk/>
            <pc:sldMk cId="861552069" sldId="276"/>
            <ac:spMk id="2" creationId="{91FA0D84-9385-42CD-91ED-64D770AD2596}"/>
          </ac:spMkLst>
        </pc:spChg>
        <pc:spChg chg="del mod">
          <ac:chgData name="Jian" userId="dc9c5ffe-2e2f-4ce4-a6ad-08764b325b15" providerId="ADAL" clId="{06D17A85-4932-4B4E-A0DD-969A2A4EFE39}" dt="2020-05-09T23:16:03.248" v="20658" actId="478"/>
          <ac:spMkLst>
            <pc:docMk/>
            <pc:sldMk cId="861552069" sldId="276"/>
            <ac:spMk id="3" creationId="{0D1F9F79-5817-426C-9041-FB72E3ED4555}"/>
          </ac:spMkLst>
        </pc:spChg>
        <pc:spChg chg="add del mod">
          <ac:chgData name="Jian" userId="dc9c5ffe-2e2f-4ce4-a6ad-08764b325b15" providerId="ADAL" clId="{06D17A85-4932-4B4E-A0DD-969A2A4EFE39}" dt="2020-05-09T23:16:14.105" v="20661" actId="478"/>
          <ac:spMkLst>
            <pc:docMk/>
            <pc:sldMk cId="861552069" sldId="276"/>
            <ac:spMk id="4" creationId="{80166417-691E-46C8-95A6-DB1A04C4E5EA}"/>
          </ac:spMkLst>
        </pc:spChg>
        <pc:spChg chg="add del mod">
          <ac:chgData name="Jian" userId="dc9c5ffe-2e2f-4ce4-a6ad-08764b325b15" providerId="ADAL" clId="{06D17A85-4932-4B4E-A0DD-969A2A4EFE39}" dt="2020-05-12T04:34:50.615" v="34682" actId="478"/>
          <ac:spMkLst>
            <pc:docMk/>
            <pc:sldMk cId="861552069" sldId="276"/>
            <ac:spMk id="4" creationId="{F0DF4933-7545-4D70-9166-1067004B5B21}"/>
          </ac:spMkLst>
        </pc:spChg>
        <pc:spChg chg="add del mod">
          <ac:chgData name="Jian" userId="dc9c5ffe-2e2f-4ce4-a6ad-08764b325b15" providerId="ADAL" clId="{06D17A85-4932-4B4E-A0DD-969A2A4EFE39}" dt="2020-05-11T01:29:33.787" v="31770" actId="478"/>
          <ac:spMkLst>
            <pc:docMk/>
            <pc:sldMk cId="861552069" sldId="276"/>
            <ac:spMk id="5" creationId="{0273BFBA-44D5-4821-95A3-582FB005C41B}"/>
          </ac:spMkLst>
        </pc:spChg>
        <pc:spChg chg="add del mod">
          <ac:chgData name="Jian" userId="dc9c5ffe-2e2f-4ce4-a6ad-08764b325b15" providerId="ADAL" clId="{06D17A85-4932-4B4E-A0DD-969A2A4EFE39}" dt="2020-05-09T23:16:14.105" v="20661" actId="478"/>
          <ac:spMkLst>
            <pc:docMk/>
            <pc:sldMk cId="861552069" sldId="276"/>
            <ac:spMk id="5" creationId="{116D4F29-1B66-4083-80E3-390FCFE30B5E}"/>
          </ac:spMkLst>
        </pc:spChg>
        <pc:spChg chg="add del mod">
          <ac:chgData name="Jian" userId="dc9c5ffe-2e2f-4ce4-a6ad-08764b325b15" providerId="ADAL" clId="{06D17A85-4932-4B4E-A0DD-969A2A4EFE39}" dt="2020-05-11T01:14:29.528" v="31360" actId="478"/>
          <ac:spMkLst>
            <pc:docMk/>
            <pc:sldMk cId="861552069" sldId="276"/>
            <ac:spMk id="5" creationId="{80EB136F-8C95-4879-8603-91537A1B8C19}"/>
          </ac:spMkLst>
        </pc:spChg>
        <pc:spChg chg="add del mod">
          <ac:chgData name="Jian" userId="dc9c5ffe-2e2f-4ce4-a6ad-08764b325b15" providerId="ADAL" clId="{06D17A85-4932-4B4E-A0DD-969A2A4EFE39}" dt="2020-05-09T23:16:14.105" v="20661" actId="478"/>
          <ac:spMkLst>
            <pc:docMk/>
            <pc:sldMk cId="861552069" sldId="276"/>
            <ac:spMk id="6" creationId="{81AD74A5-D0EF-43CC-A00F-852138A8A4C8}"/>
          </ac:spMkLst>
        </pc:spChg>
        <pc:spChg chg="add del mod">
          <ac:chgData name="Jian" userId="dc9c5ffe-2e2f-4ce4-a6ad-08764b325b15" providerId="ADAL" clId="{06D17A85-4932-4B4E-A0DD-969A2A4EFE39}" dt="2020-05-11T01:28:48.516" v="31759" actId="478"/>
          <ac:spMkLst>
            <pc:docMk/>
            <pc:sldMk cId="861552069" sldId="276"/>
            <ac:spMk id="6" creationId="{E8D67488-DB51-4975-964D-64F644954CE3}"/>
          </ac:spMkLst>
        </pc:spChg>
        <pc:spChg chg="add del mod">
          <ac:chgData name="Jian" userId="dc9c5ffe-2e2f-4ce4-a6ad-08764b325b15" providerId="ADAL" clId="{06D17A85-4932-4B4E-A0DD-969A2A4EFE39}" dt="2020-05-09T23:16:14.105" v="20661" actId="478"/>
          <ac:spMkLst>
            <pc:docMk/>
            <pc:sldMk cId="861552069" sldId="276"/>
            <ac:spMk id="7" creationId="{8333C3FE-FFFF-4862-B58B-95CBCD90A952}"/>
          </ac:spMkLst>
        </pc:spChg>
        <pc:spChg chg="add mod">
          <ac:chgData name="Jian" userId="dc9c5ffe-2e2f-4ce4-a6ad-08764b325b15" providerId="ADAL" clId="{06D17A85-4932-4B4E-A0DD-969A2A4EFE39}" dt="2020-05-14T23:35:56.787" v="52682" actId="113"/>
          <ac:spMkLst>
            <pc:docMk/>
            <pc:sldMk cId="861552069" sldId="276"/>
            <ac:spMk id="7" creationId="{925FC171-B020-46CF-8537-FD71BD96EA13}"/>
          </ac:spMkLst>
        </pc:spChg>
        <pc:spChg chg="add del mod">
          <ac:chgData name="Jian" userId="dc9c5ffe-2e2f-4ce4-a6ad-08764b325b15" providerId="ADAL" clId="{06D17A85-4932-4B4E-A0DD-969A2A4EFE39}" dt="2020-05-09T23:16:14.105" v="20661" actId="478"/>
          <ac:spMkLst>
            <pc:docMk/>
            <pc:sldMk cId="861552069" sldId="276"/>
            <ac:spMk id="8" creationId="{48627D57-7366-459F-9144-D30AB01EBFC2}"/>
          </ac:spMkLst>
        </pc:spChg>
        <pc:spChg chg="add del mod">
          <ac:chgData name="Jian" userId="dc9c5ffe-2e2f-4ce4-a6ad-08764b325b15" providerId="ADAL" clId="{06D17A85-4932-4B4E-A0DD-969A2A4EFE39}" dt="2020-05-09T23:16:14.105" v="20661" actId="478"/>
          <ac:spMkLst>
            <pc:docMk/>
            <pc:sldMk cId="861552069" sldId="276"/>
            <ac:spMk id="9" creationId="{FE331ABE-C262-4ABC-A015-5EE993D9FEC7}"/>
          </ac:spMkLst>
        </pc:spChg>
        <pc:spChg chg="add del mod">
          <ac:chgData name="Jian" userId="dc9c5ffe-2e2f-4ce4-a6ad-08764b325b15" providerId="ADAL" clId="{06D17A85-4932-4B4E-A0DD-969A2A4EFE39}" dt="2020-05-09T23:16:17.531" v="20662" actId="478"/>
          <ac:spMkLst>
            <pc:docMk/>
            <pc:sldMk cId="861552069" sldId="276"/>
            <ac:spMk id="13" creationId="{00C5F5FD-EA7B-422C-89FB-27B967A210B0}"/>
          </ac:spMkLst>
        </pc:spChg>
        <pc:spChg chg="add del mod">
          <ac:chgData name="Jian" userId="dc9c5ffe-2e2f-4ce4-a6ad-08764b325b15" providerId="ADAL" clId="{06D17A85-4932-4B4E-A0DD-969A2A4EFE39}" dt="2020-05-09T23:16:14.105" v="20661" actId="478"/>
          <ac:spMkLst>
            <pc:docMk/>
            <pc:sldMk cId="861552069" sldId="276"/>
            <ac:spMk id="18" creationId="{E705F10A-B558-44AD-AAD2-9B2115251C85}"/>
          </ac:spMkLst>
        </pc:spChg>
        <pc:spChg chg="add del mod">
          <ac:chgData name="Jian" userId="dc9c5ffe-2e2f-4ce4-a6ad-08764b325b15" providerId="ADAL" clId="{06D17A85-4932-4B4E-A0DD-969A2A4EFE39}" dt="2020-05-09T23:16:14.105" v="20661" actId="478"/>
          <ac:spMkLst>
            <pc:docMk/>
            <pc:sldMk cId="861552069" sldId="276"/>
            <ac:spMk id="19" creationId="{73A44502-F80B-427A-ADE0-C6940E072AD0}"/>
          </ac:spMkLst>
        </pc:spChg>
        <pc:spChg chg="add del mod">
          <ac:chgData name="Jian" userId="dc9c5ffe-2e2f-4ce4-a6ad-08764b325b15" providerId="ADAL" clId="{06D17A85-4932-4B4E-A0DD-969A2A4EFE39}" dt="2020-05-09T23:16:14.105" v="20661" actId="478"/>
          <ac:spMkLst>
            <pc:docMk/>
            <pc:sldMk cId="861552069" sldId="276"/>
            <ac:spMk id="20" creationId="{1A159453-37AB-4C69-B8A0-B5D3334B1FF1}"/>
          </ac:spMkLst>
        </pc:spChg>
        <pc:spChg chg="add del mod">
          <ac:chgData name="Jian" userId="dc9c5ffe-2e2f-4ce4-a6ad-08764b325b15" providerId="ADAL" clId="{06D17A85-4932-4B4E-A0DD-969A2A4EFE39}" dt="2020-05-09T23:16:14.105" v="20661" actId="478"/>
          <ac:spMkLst>
            <pc:docMk/>
            <pc:sldMk cId="861552069" sldId="276"/>
            <ac:spMk id="21" creationId="{D8CB0C3E-984F-4F20-803D-1F45C1336981}"/>
          </ac:spMkLst>
        </pc:spChg>
        <pc:spChg chg="add del mod">
          <ac:chgData name="Jian" userId="dc9c5ffe-2e2f-4ce4-a6ad-08764b325b15" providerId="ADAL" clId="{06D17A85-4932-4B4E-A0DD-969A2A4EFE39}" dt="2020-05-09T23:16:14.105" v="20661" actId="478"/>
          <ac:spMkLst>
            <pc:docMk/>
            <pc:sldMk cId="861552069" sldId="276"/>
            <ac:spMk id="22" creationId="{5254715C-9707-4799-9337-95A49482543C}"/>
          </ac:spMkLst>
        </pc:spChg>
        <pc:spChg chg="add del mod">
          <ac:chgData name="Jian" userId="dc9c5ffe-2e2f-4ce4-a6ad-08764b325b15" providerId="ADAL" clId="{06D17A85-4932-4B4E-A0DD-969A2A4EFE39}" dt="2020-05-09T23:16:14.105" v="20661" actId="478"/>
          <ac:spMkLst>
            <pc:docMk/>
            <pc:sldMk cId="861552069" sldId="276"/>
            <ac:spMk id="29" creationId="{D9CA52DC-42ED-4604-8CD0-A9C681B0DF41}"/>
          </ac:spMkLst>
        </pc:spChg>
        <pc:spChg chg="add del mod">
          <ac:chgData name="Jian" userId="dc9c5ffe-2e2f-4ce4-a6ad-08764b325b15" providerId="ADAL" clId="{06D17A85-4932-4B4E-A0DD-969A2A4EFE39}" dt="2020-05-09T23:16:14.105" v="20661" actId="478"/>
          <ac:spMkLst>
            <pc:docMk/>
            <pc:sldMk cId="861552069" sldId="276"/>
            <ac:spMk id="30" creationId="{7940076F-CEEB-45A8-9625-0DE773417410}"/>
          </ac:spMkLst>
        </pc:spChg>
        <pc:spChg chg="add del mod">
          <ac:chgData name="Jian" userId="dc9c5ffe-2e2f-4ce4-a6ad-08764b325b15" providerId="ADAL" clId="{06D17A85-4932-4B4E-A0DD-969A2A4EFE39}" dt="2020-05-09T23:16:14.105" v="20661" actId="478"/>
          <ac:spMkLst>
            <pc:docMk/>
            <pc:sldMk cId="861552069" sldId="276"/>
            <ac:spMk id="31" creationId="{0CFBDBC5-7EFD-4F1F-ACC2-C886EB1A9F1F}"/>
          </ac:spMkLst>
        </pc:spChg>
        <pc:spChg chg="add del mod">
          <ac:chgData name="Jian" userId="dc9c5ffe-2e2f-4ce4-a6ad-08764b325b15" providerId="ADAL" clId="{06D17A85-4932-4B4E-A0DD-969A2A4EFE39}" dt="2020-05-09T23:16:14.105" v="20661" actId="478"/>
          <ac:spMkLst>
            <pc:docMk/>
            <pc:sldMk cId="861552069" sldId="276"/>
            <ac:spMk id="37" creationId="{672F84D5-E627-4C4B-BA1A-E32A64823D69}"/>
          </ac:spMkLst>
        </pc:spChg>
        <pc:spChg chg="add del mod">
          <ac:chgData name="Jian" userId="dc9c5ffe-2e2f-4ce4-a6ad-08764b325b15" providerId="ADAL" clId="{06D17A85-4932-4B4E-A0DD-969A2A4EFE39}" dt="2020-05-09T23:16:14.105" v="20661" actId="478"/>
          <ac:spMkLst>
            <pc:docMk/>
            <pc:sldMk cId="861552069" sldId="276"/>
            <ac:spMk id="38" creationId="{98B3EF10-A82E-463D-AE60-4E2253B09E1B}"/>
          </ac:spMkLst>
        </pc:spChg>
        <pc:spChg chg="add del mod">
          <ac:chgData name="Jian" userId="dc9c5ffe-2e2f-4ce4-a6ad-08764b325b15" providerId="ADAL" clId="{06D17A85-4932-4B4E-A0DD-969A2A4EFE39}" dt="2020-05-09T23:16:14.105" v="20661" actId="478"/>
          <ac:spMkLst>
            <pc:docMk/>
            <pc:sldMk cId="861552069" sldId="276"/>
            <ac:spMk id="39" creationId="{3313F7A7-16BF-4020-9535-6E03785AF07F}"/>
          </ac:spMkLst>
        </pc:spChg>
        <pc:spChg chg="add del mod">
          <ac:chgData name="Jian" userId="dc9c5ffe-2e2f-4ce4-a6ad-08764b325b15" providerId="ADAL" clId="{06D17A85-4932-4B4E-A0DD-969A2A4EFE39}" dt="2020-05-09T23:16:14.105" v="20661" actId="478"/>
          <ac:spMkLst>
            <pc:docMk/>
            <pc:sldMk cId="861552069" sldId="276"/>
            <ac:spMk id="45" creationId="{C7FE07A5-02B9-4C75-928C-35D0365D02D9}"/>
          </ac:spMkLst>
        </pc:spChg>
        <pc:spChg chg="add del mod">
          <ac:chgData name="Jian" userId="dc9c5ffe-2e2f-4ce4-a6ad-08764b325b15" providerId="ADAL" clId="{06D17A85-4932-4B4E-A0DD-969A2A4EFE39}" dt="2020-05-09T23:16:14.105" v="20661" actId="478"/>
          <ac:spMkLst>
            <pc:docMk/>
            <pc:sldMk cId="861552069" sldId="276"/>
            <ac:spMk id="46" creationId="{904D00D3-3C34-4815-8D70-3942FE5B3CED}"/>
          </ac:spMkLst>
        </pc:spChg>
        <pc:spChg chg="add del mod">
          <ac:chgData name="Jian" userId="dc9c5ffe-2e2f-4ce4-a6ad-08764b325b15" providerId="ADAL" clId="{06D17A85-4932-4B4E-A0DD-969A2A4EFE39}" dt="2020-05-09T23:16:14.105" v="20661" actId="478"/>
          <ac:spMkLst>
            <pc:docMk/>
            <pc:sldMk cId="861552069" sldId="276"/>
            <ac:spMk id="47" creationId="{8F738C17-C3DF-40F1-BEEC-54E36E72EFBD}"/>
          </ac:spMkLst>
        </pc:spChg>
        <pc:spChg chg="add del mod">
          <ac:chgData name="Jian" userId="dc9c5ffe-2e2f-4ce4-a6ad-08764b325b15" providerId="ADAL" clId="{06D17A85-4932-4B4E-A0DD-969A2A4EFE39}" dt="2020-05-09T23:16:14.105" v="20661" actId="478"/>
          <ac:spMkLst>
            <pc:docMk/>
            <pc:sldMk cId="861552069" sldId="276"/>
            <ac:spMk id="53" creationId="{909A8A4C-F6EA-4FB5-9266-EABB5387DB5E}"/>
          </ac:spMkLst>
        </pc:spChg>
        <pc:spChg chg="add del mod">
          <ac:chgData name="Jian" userId="dc9c5ffe-2e2f-4ce4-a6ad-08764b325b15" providerId="ADAL" clId="{06D17A85-4932-4B4E-A0DD-969A2A4EFE39}" dt="2020-05-09T23:16:14.105" v="20661" actId="478"/>
          <ac:spMkLst>
            <pc:docMk/>
            <pc:sldMk cId="861552069" sldId="276"/>
            <ac:spMk id="54" creationId="{59D3A08F-8015-4575-8D65-830649694306}"/>
          </ac:spMkLst>
        </pc:spChg>
        <pc:spChg chg="add mod">
          <ac:chgData name="Jian" userId="dc9c5ffe-2e2f-4ce4-a6ad-08764b325b15" providerId="ADAL" clId="{06D17A85-4932-4B4E-A0DD-969A2A4EFE39}" dt="2020-05-11T01:18:02.552" v="31505" actId="1076"/>
          <ac:spMkLst>
            <pc:docMk/>
            <pc:sldMk cId="861552069" sldId="276"/>
            <ac:spMk id="54" creationId="{C9509487-7DF3-4576-A24E-51CF58B6BB0E}"/>
          </ac:spMkLst>
        </pc:spChg>
        <pc:spChg chg="add del mod">
          <ac:chgData name="Jian" userId="dc9c5ffe-2e2f-4ce4-a6ad-08764b325b15" providerId="ADAL" clId="{06D17A85-4932-4B4E-A0DD-969A2A4EFE39}" dt="2020-05-11T01:14:27.861" v="31359" actId="478"/>
          <ac:spMkLst>
            <pc:docMk/>
            <pc:sldMk cId="861552069" sldId="276"/>
            <ac:spMk id="55" creationId="{6D5BD7E7-F6D0-432C-B890-A95A48A1047F}"/>
          </ac:spMkLst>
        </pc:spChg>
        <pc:spChg chg="add del mod">
          <ac:chgData name="Jian" userId="dc9c5ffe-2e2f-4ce4-a6ad-08764b325b15" providerId="ADAL" clId="{06D17A85-4932-4B4E-A0DD-969A2A4EFE39}" dt="2020-05-11T01:15:02.775" v="31391" actId="478"/>
          <ac:spMkLst>
            <pc:docMk/>
            <pc:sldMk cId="861552069" sldId="276"/>
            <ac:spMk id="56" creationId="{681CFCA4-D438-4BAB-A1C7-03F862B47C81}"/>
          </ac:spMkLst>
        </pc:spChg>
        <pc:spChg chg="add mod">
          <ac:chgData name="Jian" userId="dc9c5ffe-2e2f-4ce4-a6ad-08764b325b15" providerId="ADAL" clId="{06D17A85-4932-4B4E-A0DD-969A2A4EFE39}" dt="2020-05-14T23:36:11.115" v="52686" actId="113"/>
          <ac:spMkLst>
            <pc:docMk/>
            <pc:sldMk cId="861552069" sldId="276"/>
            <ac:spMk id="57" creationId="{074DCE22-573A-4D27-8F39-21A0FFDC88AE}"/>
          </ac:spMkLst>
        </pc:spChg>
        <pc:spChg chg="add del mod">
          <ac:chgData name="Jian" userId="dc9c5ffe-2e2f-4ce4-a6ad-08764b325b15" providerId="ADAL" clId="{06D17A85-4932-4B4E-A0DD-969A2A4EFE39}" dt="2020-05-11T01:14:13.169" v="31356" actId="478"/>
          <ac:spMkLst>
            <pc:docMk/>
            <pc:sldMk cId="861552069" sldId="276"/>
            <ac:spMk id="57" creationId="{634EC585-08A1-4DCA-B32E-9F31986577CF}"/>
          </ac:spMkLst>
        </pc:spChg>
        <pc:spChg chg="add mod">
          <ac:chgData name="Jian" userId="dc9c5ffe-2e2f-4ce4-a6ad-08764b325b15" providerId="ADAL" clId="{06D17A85-4932-4B4E-A0DD-969A2A4EFE39}" dt="2020-05-11T01:18:02.552" v="31505" actId="1076"/>
          <ac:spMkLst>
            <pc:docMk/>
            <pc:sldMk cId="861552069" sldId="276"/>
            <ac:spMk id="58" creationId="{76104CF9-67B8-41DE-9AFF-4390B9D7999B}"/>
          </ac:spMkLst>
        </pc:spChg>
        <pc:spChg chg="add del mod">
          <ac:chgData name="Jian" userId="dc9c5ffe-2e2f-4ce4-a6ad-08764b325b15" providerId="ADAL" clId="{06D17A85-4932-4B4E-A0DD-969A2A4EFE39}" dt="2020-05-09T23:16:14.105" v="20661" actId="478"/>
          <ac:spMkLst>
            <pc:docMk/>
            <pc:sldMk cId="861552069" sldId="276"/>
            <ac:spMk id="59" creationId="{5311FE9B-3BD9-41D2-8A8A-51764B5DF308}"/>
          </ac:spMkLst>
        </pc:spChg>
        <pc:spChg chg="add mod">
          <ac:chgData name="Jian" userId="dc9c5ffe-2e2f-4ce4-a6ad-08764b325b15" providerId="ADAL" clId="{06D17A85-4932-4B4E-A0DD-969A2A4EFE39}" dt="2020-05-11T01:18:02.552" v="31505" actId="1076"/>
          <ac:spMkLst>
            <pc:docMk/>
            <pc:sldMk cId="861552069" sldId="276"/>
            <ac:spMk id="59" creationId="{70E97AE6-B6E3-4B92-B64F-CC2C253AE7D9}"/>
          </ac:spMkLst>
        </pc:spChg>
        <pc:spChg chg="add del mod">
          <ac:chgData name="Jian" userId="dc9c5ffe-2e2f-4ce4-a6ad-08764b325b15" providerId="ADAL" clId="{06D17A85-4932-4B4E-A0DD-969A2A4EFE39}" dt="2020-05-09T23:16:14.105" v="20661" actId="478"/>
          <ac:spMkLst>
            <pc:docMk/>
            <pc:sldMk cId="861552069" sldId="276"/>
            <ac:spMk id="60" creationId="{287409E0-0B2E-42F3-8B68-929A641D806F}"/>
          </ac:spMkLst>
        </pc:spChg>
        <pc:spChg chg="add mod">
          <ac:chgData name="Jian" userId="dc9c5ffe-2e2f-4ce4-a6ad-08764b325b15" providerId="ADAL" clId="{06D17A85-4932-4B4E-A0DD-969A2A4EFE39}" dt="2020-05-12T04:42:07.203" v="34693" actId="1076"/>
          <ac:spMkLst>
            <pc:docMk/>
            <pc:sldMk cId="861552069" sldId="276"/>
            <ac:spMk id="60" creationId="{74FBB14D-7E8D-41D7-A94A-DF51174B1E0A}"/>
          </ac:spMkLst>
        </pc:spChg>
        <pc:spChg chg="add mod">
          <ac:chgData name="Jian" userId="dc9c5ffe-2e2f-4ce4-a6ad-08764b325b15" providerId="ADAL" clId="{06D17A85-4932-4B4E-A0DD-969A2A4EFE39}" dt="2020-05-14T23:36:21.285" v="52689" actId="1037"/>
          <ac:spMkLst>
            <pc:docMk/>
            <pc:sldMk cId="861552069" sldId="276"/>
            <ac:spMk id="61" creationId="{49628058-CFF0-4C27-8EB4-C132BAACE45C}"/>
          </ac:spMkLst>
        </pc:spChg>
        <pc:spChg chg="add del mod">
          <ac:chgData name="Jian" userId="dc9c5ffe-2e2f-4ce4-a6ad-08764b325b15" providerId="ADAL" clId="{06D17A85-4932-4B4E-A0DD-969A2A4EFE39}" dt="2020-05-11T01:28:47.892" v="31758" actId="478"/>
          <ac:spMkLst>
            <pc:docMk/>
            <pc:sldMk cId="861552069" sldId="276"/>
            <ac:spMk id="62" creationId="{EE9C2D58-7A94-42FE-BC82-20DF1B7F1AE5}"/>
          </ac:spMkLst>
        </pc:spChg>
        <pc:spChg chg="add del mod">
          <ac:chgData name="Jian" userId="dc9c5ffe-2e2f-4ce4-a6ad-08764b325b15" providerId="ADAL" clId="{06D17A85-4932-4B4E-A0DD-969A2A4EFE39}" dt="2020-05-11T01:26:30.638" v="31590" actId="478"/>
          <ac:spMkLst>
            <pc:docMk/>
            <pc:sldMk cId="861552069" sldId="276"/>
            <ac:spMk id="63" creationId="{444958FB-0B79-4DB6-BE2C-0829A73CCC1B}"/>
          </ac:spMkLst>
        </pc:spChg>
        <pc:spChg chg="add del mod">
          <ac:chgData name="Jian" userId="dc9c5ffe-2e2f-4ce4-a6ad-08764b325b15" providerId="ADAL" clId="{06D17A85-4932-4B4E-A0DD-969A2A4EFE39}" dt="2020-05-09T23:16:14.105" v="20661" actId="478"/>
          <ac:spMkLst>
            <pc:docMk/>
            <pc:sldMk cId="861552069" sldId="276"/>
            <ac:spMk id="63" creationId="{8675A8A2-1193-47EA-A491-7A38C48492D8}"/>
          </ac:spMkLst>
        </pc:spChg>
        <pc:spChg chg="add del mod">
          <ac:chgData name="Jian" userId="dc9c5ffe-2e2f-4ce4-a6ad-08764b325b15" providerId="ADAL" clId="{06D17A85-4932-4B4E-A0DD-969A2A4EFE39}" dt="2020-05-11T01:28:49.556" v="31760" actId="478"/>
          <ac:spMkLst>
            <pc:docMk/>
            <pc:sldMk cId="861552069" sldId="276"/>
            <ac:spMk id="64" creationId="{2290F0E9-377E-415E-9A46-912B83B5A2FE}"/>
          </ac:spMkLst>
        </pc:spChg>
        <pc:spChg chg="add mod">
          <ac:chgData name="Jian" userId="dc9c5ffe-2e2f-4ce4-a6ad-08764b325b15" providerId="ADAL" clId="{06D17A85-4932-4B4E-A0DD-969A2A4EFE39}" dt="2020-05-11T01:36:53.155" v="32282" actId="1076"/>
          <ac:spMkLst>
            <pc:docMk/>
            <pc:sldMk cId="861552069" sldId="276"/>
            <ac:spMk id="65" creationId="{5C0221DA-94C0-4C80-A549-94A133B249B5}"/>
          </ac:spMkLst>
        </pc:spChg>
        <pc:spChg chg="add del mod">
          <ac:chgData name="Jian" userId="dc9c5ffe-2e2f-4ce4-a6ad-08764b325b15" providerId="ADAL" clId="{06D17A85-4932-4B4E-A0DD-969A2A4EFE39}" dt="2020-05-09T23:16:14.105" v="20661" actId="478"/>
          <ac:spMkLst>
            <pc:docMk/>
            <pc:sldMk cId="861552069" sldId="276"/>
            <ac:spMk id="65" creationId="{D329E473-6253-40C6-89AC-9C8CB1B3CD3F}"/>
          </ac:spMkLst>
        </pc:spChg>
        <pc:spChg chg="add mod">
          <ac:chgData name="Jian" userId="dc9c5ffe-2e2f-4ce4-a6ad-08764b325b15" providerId="ADAL" clId="{06D17A85-4932-4B4E-A0DD-969A2A4EFE39}" dt="2020-05-11T01:18:38.496" v="31524" actId="1076"/>
          <ac:spMkLst>
            <pc:docMk/>
            <pc:sldMk cId="861552069" sldId="276"/>
            <ac:spMk id="66" creationId="{BD38DAA6-C1B5-450D-B5C6-E88C075E7CC3}"/>
          </ac:spMkLst>
        </pc:spChg>
        <pc:spChg chg="add del mod">
          <ac:chgData name="Jian" userId="dc9c5ffe-2e2f-4ce4-a6ad-08764b325b15" providerId="ADAL" clId="{06D17A85-4932-4B4E-A0DD-969A2A4EFE39}" dt="2020-05-09T23:16:08.845" v="20659" actId="478"/>
          <ac:spMkLst>
            <pc:docMk/>
            <pc:sldMk cId="861552069" sldId="276"/>
            <ac:spMk id="67" creationId="{73CC8B3E-2BA9-44DB-902A-45CB22758C92}"/>
          </ac:spMkLst>
        </pc:spChg>
        <pc:spChg chg="add mod">
          <ac:chgData name="Jian" userId="dc9c5ffe-2e2f-4ce4-a6ad-08764b325b15" providerId="ADAL" clId="{06D17A85-4932-4B4E-A0DD-969A2A4EFE39}" dt="2020-05-11T01:18:47.960" v="31526" actId="1076"/>
          <ac:spMkLst>
            <pc:docMk/>
            <pc:sldMk cId="861552069" sldId="276"/>
            <ac:spMk id="67" creationId="{E6ACFD89-E5A0-4B0F-B6A7-E3B830360351}"/>
          </ac:spMkLst>
        </pc:spChg>
        <pc:spChg chg="add del mod">
          <ac:chgData name="Jian" userId="dc9c5ffe-2e2f-4ce4-a6ad-08764b325b15" providerId="ADAL" clId="{06D17A85-4932-4B4E-A0DD-969A2A4EFE39}" dt="2020-05-11T01:33:47.408" v="32180"/>
          <ac:spMkLst>
            <pc:docMk/>
            <pc:sldMk cId="861552069" sldId="276"/>
            <ac:spMk id="68" creationId="{AA2F2B5F-E3CB-4BE4-B466-BA74580AC923}"/>
          </ac:spMkLst>
        </pc:spChg>
        <pc:spChg chg="add mod">
          <ac:chgData name="Jian" userId="dc9c5ffe-2e2f-4ce4-a6ad-08764b325b15" providerId="ADAL" clId="{06D17A85-4932-4B4E-A0DD-969A2A4EFE39}" dt="2020-05-14T23:36:25.839" v="52690" actId="113"/>
          <ac:spMkLst>
            <pc:docMk/>
            <pc:sldMk cId="861552069" sldId="276"/>
            <ac:spMk id="69" creationId="{353F4485-8BB9-4BD5-9AFC-6FED5E98A393}"/>
          </ac:spMkLst>
        </pc:spChg>
        <pc:spChg chg="add del mod">
          <ac:chgData name="Jian" userId="dc9c5ffe-2e2f-4ce4-a6ad-08764b325b15" providerId="ADAL" clId="{06D17A85-4932-4B4E-A0DD-969A2A4EFE39}" dt="2020-05-09T23:16:14.105" v="20661" actId="478"/>
          <ac:spMkLst>
            <pc:docMk/>
            <pc:sldMk cId="861552069" sldId="276"/>
            <ac:spMk id="70" creationId="{89F869D7-8BB3-4075-BEC2-1B1B0F7D177B}"/>
          </ac:spMkLst>
        </pc:spChg>
        <pc:spChg chg="add del mod">
          <ac:chgData name="Jian" userId="dc9c5ffe-2e2f-4ce4-a6ad-08764b325b15" providerId="ADAL" clId="{06D17A85-4932-4B4E-A0DD-969A2A4EFE39}" dt="2020-05-09T23:16:10.573" v="20660" actId="478"/>
          <ac:spMkLst>
            <pc:docMk/>
            <pc:sldMk cId="861552069" sldId="276"/>
            <ac:spMk id="72" creationId="{C9BC7464-E10C-419E-A65C-2A7FE7D7074C}"/>
          </ac:spMkLst>
        </pc:spChg>
        <pc:spChg chg="add del mod">
          <ac:chgData name="Jian" userId="dc9c5ffe-2e2f-4ce4-a6ad-08764b325b15" providerId="ADAL" clId="{06D17A85-4932-4B4E-A0DD-969A2A4EFE39}" dt="2020-05-07T17:33:40.508" v="9298"/>
          <ac:spMkLst>
            <pc:docMk/>
            <pc:sldMk cId="861552069" sldId="276"/>
            <ac:spMk id="73" creationId="{1ECBB530-E150-400B-9184-64EFC1B2AC5C}"/>
          </ac:spMkLst>
        </pc:spChg>
        <pc:spChg chg="add del mod">
          <ac:chgData name="Jian" userId="dc9c5ffe-2e2f-4ce4-a6ad-08764b325b15" providerId="ADAL" clId="{06D17A85-4932-4B4E-A0DD-969A2A4EFE39}" dt="2020-05-10T02:41:15.811" v="23472" actId="478"/>
          <ac:spMkLst>
            <pc:docMk/>
            <pc:sldMk cId="861552069" sldId="276"/>
            <ac:spMk id="73" creationId="{D9383AD4-770D-4BF3-9E73-9E6D00E51C06}"/>
          </ac:spMkLst>
        </pc:spChg>
        <pc:spChg chg="add del mod">
          <ac:chgData name="Jian" userId="dc9c5ffe-2e2f-4ce4-a6ad-08764b325b15" providerId="ADAL" clId="{06D17A85-4932-4B4E-A0DD-969A2A4EFE39}" dt="2020-05-10T02:41:15.811" v="23472" actId="478"/>
          <ac:spMkLst>
            <pc:docMk/>
            <pc:sldMk cId="861552069" sldId="276"/>
            <ac:spMk id="76" creationId="{0B96AD8A-683C-4829-9608-220A787CEFB4}"/>
          </ac:spMkLst>
        </pc:spChg>
        <pc:spChg chg="add del mod">
          <ac:chgData name="Jian" userId="dc9c5ffe-2e2f-4ce4-a6ad-08764b325b15" providerId="ADAL" clId="{06D17A85-4932-4B4E-A0DD-969A2A4EFE39}" dt="2020-05-12T04:34:51.772" v="34683" actId="478"/>
          <ac:spMkLst>
            <pc:docMk/>
            <pc:sldMk cId="861552069" sldId="276"/>
            <ac:spMk id="76" creationId="{4BD23ABB-D778-4B5C-9FAF-C65495091BD2}"/>
          </ac:spMkLst>
        </pc:spChg>
        <pc:spChg chg="add del mod">
          <ac:chgData name="Jian" userId="dc9c5ffe-2e2f-4ce4-a6ad-08764b325b15" providerId="ADAL" clId="{06D17A85-4932-4B4E-A0DD-969A2A4EFE39}" dt="2020-05-09T23:20:56.992" v="20696" actId="478"/>
          <ac:spMkLst>
            <pc:docMk/>
            <pc:sldMk cId="861552069" sldId="276"/>
            <ac:spMk id="77" creationId="{53EC6E3F-71BD-402A-89DE-07E7F8EA6C2A}"/>
          </ac:spMkLst>
        </pc:spChg>
        <pc:spChg chg="add mod">
          <ac:chgData name="Jian" userId="dc9c5ffe-2e2f-4ce4-a6ad-08764b325b15" providerId="ADAL" clId="{06D17A85-4932-4B4E-A0DD-969A2A4EFE39}" dt="2020-05-11T03:55:45.920" v="32410" actId="1076"/>
          <ac:spMkLst>
            <pc:docMk/>
            <pc:sldMk cId="861552069" sldId="276"/>
            <ac:spMk id="77" creationId="{D62EDA36-A14E-4BC5-BBEE-1274DC44B4A2}"/>
          </ac:spMkLst>
        </pc:spChg>
        <pc:spChg chg="add del mod">
          <ac:chgData name="Jian" userId="dc9c5ffe-2e2f-4ce4-a6ad-08764b325b15" providerId="ADAL" clId="{06D17A85-4932-4B4E-A0DD-969A2A4EFE39}" dt="2020-05-10T02:41:15.811" v="23472" actId="478"/>
          <ac:spMkLst>
            <pc:docMk/>
            <pc:sldMk cId="861552069" sldId="276"/>
            <ac:spMk id="78" creationId="{6BD518EA-3810-47D7-9BEE-FD4CB7846BD3}"/>
          </ac:spMkLst>
        </pc:spChg>
        <pc:spChg chg="add del mod">
          <ac:chgData name="Jian" userId="dc9c5ffe-2e2f-4ce4-a6ad-08764b325b15" providerId="ADAL" clId="{06D17A85-4932-4B4E-A0DD-969A2A4EFE39}" dt="2020-05-10T02:41:15.811" v="23472" actId="478"/>
          <ac:spMkLst>
            <pc:docMk/>
            <pc:sldMk cId="861552069" sldId="276"/>
            <ac:spMk id="90" creationId="{C3AC974F-23E0-4CF1-8D08-4B2DFE29344A}"/>
          </ac:spMkLst>
        </pc:spChg>
        <pc:spChg chg="add del mod">
          <ac:chgData name="Jian" userId="dc9c5ffe-2e2f-4ce4-a6ad-08764b325b15" providerId="ADAL" clId="{06D17A85-4932-4B4E-A0DD-969A2A4EFE39}" dt="2020-05-10T02:41:15.811" v="23472" actId="478"/>
          <ac:spMkLst>
            <pc:docMk/>
            <pc:sldMk cId="861552069" sldId="276"/>
            <ac:spMk id="96" creationId="{58BDEA42-8D07-42FD-85C2-2F3A38B55D3E}"/>
          </ac:spMkLst>
        </pc:spChg>
        <pc:spChg chg="add del mod">
          <ac:chgData name="Jian" userId="dc9c5ffe-2e2f-4ce4-a6ad-08764b325b15" providerId="ADAL" clId="{06D17A85-4932-4B4E-A0DD-969A2A4EFE39}" dt="2020-05-10T02:41:15.811" v="23472" actId="478"/>
          <ac:spMkLst>
            <pc:docMk/>
            <pc:sldMk cId="861552069" sldId="276"/>
            <ac:spMk id="100" creationId="{B9F52B5C-3EE9-46EE-9F5F-17C10C6D0EA9}"/>
          </ac:spMkLst>
        </pc:spChg>
        <pc:spChg chg="add del mod">
          <ac:chgData name="Jian" userId="dc9c5ffe-2e2f-4ce4-a6ad-08764b325b15" providerId="ADAL" clId="{06D17A85-4932-4B4E-A0DD-969A2A4EFE39}" dt="2020-05-09T23:26:42.790" v="20833" actId="478"/>
          <ac:spMkLst>
            <pc:docMk/>
            <pc:sldMk cId="861552069" sldId="276"/>
            <ac:spMk id="117" creationId="{4D163466-B058-4119-A595-593C71FE915E}"/>
          </ac:spMkLst>
        </pc:spChg>
        <pc:spChg chg="add del mod">
          <ac:chgData name="Jian" userId="dc9c5ffe-2e2f-4ce4-a6ad-08764b325b15" providerId="ADAL" clId="{06D17A85-4932-4B4E-A0DD-969A2A4EFE39}" dt="2020-05-10T02:41:15.811" v="23472" actId="478"/>
          <ac:spMkLst>
            <pc:docMk/>
            <pc:sldMk cId="861552069" sldId="276"/>
            <ac:spMk id="118" creationId="{9FB4356D-E495-4A8E-9639-6769EED41363}"/>
          </ac:spMkLst>
        </pc:spChg>
        <pc:spChg chg="add mod">
          <ac:chgData name="Jian" userId="dc9c5ffe-2e2f-4ce4-a6ad-08764b325b15" providerId="ADAL" clId="{06D17A85-4932-4B4E-A0DD-969A2A4EFE39}" dt="2020-05-09T23:40:08.508" v="21002" actId="164"/>
          <ac:spMkLst>
            <pc:docMk/>
            <pc:sldMk cId="861552069" sldId="276"/>
            <ac:spMk id="132" creationId="{526CC4B2-1D96-42F6-82C6-B824C51955DD}"/>
          </ac:spMkLst>
        </pc:spChg>
        <pc:spChg chg="add mod">
          <ac:chgData name="Jian" userId="dc9c5ffe-2e2f-4ce4-a6ad-08764b325b15" providerId="ADAL" clId="{06D17A85-4932-4B4E-A0DD-969A2A4EFE39}" dt="2020-05-09T23:40:08.508" v="21002" actId="164"/>
          <ac:spMkLst>
            <pc:docMk/>
            <pc:sldMk cId="861552069" sldId="276"/>
            <ac:spMk id="133" creationId="{C8E2BC4D-9CD5-4A9F-A07B-DBA5C355E650}"/>
          </ac:spMkLst>
        </pc:spChg>
        <pc:spChg chg="add mod">
          <ac:chgData name="Jian" userId="dc9c5ffe-2e2f-4ce4-a6ad-08764b325b15" providerId="ADAL" clId="{06D17A85-4932-4B4E-A0DD-969A2A4EFE39}" dt="2020-05-09T23:40:08.508" v="21002" actId="164"/>
          <ac:spMkLst>
            <pc:docMk/>
            <pc:sldMk cId="861552069" sldId="276"/>
            <ac:spMk id="134" creationId="{EB42B272-0CD2-4315-9E24-6263F9FD4520}"/>
          </ac:spMkLst>
        </pc:spChg>
        <pc:spChg chg="add mod">
          <ac:chgData name="Jian" userId="dc9c5ffe-2e2f-4ce4-a6ad-08764b325b15" providerId="ADAL" clId="{06D17A85-4932-4B4E-A0DD-969A2A4EFE39}" dt="2020-05-09T23:40:08.508" v="21002" actId="164"/>
          <ac:spMkLst>
            <pc:docMk/>
            <pc:sldMk cId="861552069" sldId="276"/>
            <ac:spMk id="135" creationId="{964B623B-1270-4DDF-BBAA-051B9D581A03}"/>
          </ac:spMkLst>
        </pc:spChg>
        <pc:spChg chg="mod">
          <ac:chgData name="Jian" userId="dc9c5ffe-2e2f-4ce4-a6ad-08764b325b15" providerId="ADAL" clId="{06D17A85-4932-4B4E-A0DD-969A2A4EFE39}" dt="2020-05-09T23:40:19.590" v="21005"/>
          <ac:spMkLst>
            <pc:docMk/>
            <pc:sldMk cId="861552069" sldId="276"/>
            <ac:spMk id="138" creationId="{E83D222C-0CCD-4D7B-AAD2-A052361D4F37}"/>
          </ac:spMkLst>
        </pc:spChg>
        <pc:spChg chg="mod">
          <ac:chgData name="Jian" userId="dc9c5ffe-2e2f-4ce4-a6ad-08764b325b15" providerId="ADAL" clId="{06D17A85-4932-4B4E-A0DD-969A2A4EFE39}" dt="2020-05-09T23:40:19.590" v="21005"/>
          <ac:spMkLst>
            <pc:docMk/>
            <pc:sldMk cId="861552069" sldId="276"/>
            <ac:spMk id="139" creationId="{92D5C0A3-181D-403A-BF49-9C1BF94A58B1}"/>
          </ac:spMkLst>
        </pc:spChg>
        <pc:spChg chg="mod">
          <ac:chgData name="Jian" userId="dc9c5ffe-2e2f-4ce4-a6ad-08764b325b15" providerId="ADAL" clId="{06D17A85-4932-4B4E-A0DD-969A2A4EFE39}" dt="2020-05-09T23:40:19.590" v="21005"/>
          <ac:spMkLst>
            <pc:docMk/>
            <pc:sldMk cId="861552069" sldId="276"/>
            <ac:spMk id="140" creationId="{A9720536-C7C3-4053-B97B-C73E60B3960C}"/>
          </ac:spMkLst>
        </pc:spChg>
        <pc:spChg chg="mod">
          <ac:chgData name="Jian" userId="dc9c5ffe-2e2f-4ce4-a6ad-08764b325b15" providerId="ADAL" clId="{06D17A85-4932-4B4E-A0DD-969A2A4EFE39}" dt="2020-05-09T23:40:19.590" v="21005"/>
          <ac:spMkLst>
            <pc:docMk/>
            <pc:sldMk cId="861552069" sldId="276"/>
            <ac:spMk id="141" creationId="{CE15C9DA-2683-47F9-A9C7-87145DB3561D}"/>
          </ac:spMkLst>
        </pc:spChg>
        <pc:spChg chg="add del mod">
          <ac:chgData name="Jian" userId="dc9c5ffe-2e2f-4ce4-a6ad-08764b325b15" providerId="ADAL" clId="{06D17A85-4932-4B4E-A0DD-969A2A4EFE39}" dt="2020-05-11T01:12:00.902" v="31271" actId="478"/>
          <ac:spMkLst>
            <pc:docMk/>
            <pc:sldMk cId="861552069" sldId="276"/>
            <ac:spMk id="151" creationId="{C1A4E67A-C084-4817-91CB-EBC2E2D235DB}"/>
          </ac:spMkLst>
        </pc:spChg>
        <pc:spChg chg="add del mod">
          <ac:chgData name="Jian" userId="dc9c5ffe-2e2f-4ce4-a6ad-08764b325b15" providerId="ADAL" clId="{06D17A85-4932-4B4E-A0DD-969A2A4EFE39}" dt="2020-05-10T00:09:50.995" v="22594" actId="478"/>
          <ac:spMkLst>
            <pc:docMk/>
            <pc:sldMk cId="861552069" sldId="276"/>
            <ac:spMk id="152" creationId="{5C405FCE-578B-4083-844A-3E2CA59DA525}"/>
          </ac:spMkLst>
        </pc:spChg>
        <pc:spChg chg="add del mod">
          <ac:chgData name="Jian" userId="dc9c5ffe-2e2f-4ce4-a6ad-08764b325b15" providerId="ADAL" clId="{06D17A85-4932-4B4E-A0DD-969A2A4EFE39}" dt="2020-05-10T00:00:38.869" v="22230" actId="478"/>
          <ac:spMkLst>
            <pc:docMk/>
            <pc:sldMk cId="861552069" sldId="276"/>
            <ac:spMk id="153" creationId="{B85C793E-6085-4264-AB6A-89CFDD7E10E7}"/>
          </ac:spMkLst>
        </pc:spChg>
        <pc:spChg chg="add del mod">
          <ac:chgData name="Jian" userId="dc9c5ffe-2e2f-4ce4-a6ad-08764b325b15" providerId="ADAL" clId="{06D17A85-4932-4B4E-A0DD-969A2A4EFE39}" dt="2020-05-11T01:12:02.571" v="31272" actId="478"/>
          <ac:spMkLst>
            <pc:docMk/>
            <pc:sldMk cId="861552069" sldId="276"/>
            <ac:spMk id="155" creationId="{1C8715CC-588D-4DEA-A0E7-9A07F9429FC3}"/>
          </ac:spMkLst>
        </pc:spChg>
        <pc:spChg chg="add del mod">
          <ac:chgData name="Jian" userId="dc9c5ffe-2e2f-4ce4-a6ad-08764b325b15" providerId="ADAL" clId="{06D17A85-4932-4B4E-A0DD-969A2A4EFE39}" dt="2020-05-11T01:12:04.610" v="31273" actId="478"/>
          <ac:spMkLst>
            <pc:docMk/>
            <pc:sldMk cId="861552069" sldId="276"/>
            <ac:spMk id="156" creationId="{91518EFF-CFBC-43DB-A288-50E20147A930}"/>
          </ac:spMkLst>
        </pc:spChg>
        <pc:spChg chg="add del mod">
          <ac:chgData name="Jian" userId="dc9c5ffe-2e2f-4ce4-a6ad-08764b325b15" providerId="ADAL" clId="{06D17A85-4932-4B4E-A0DD-969A2A4EFE39}" dt="2020-05-11T01:12:06.240" v="31274" actId="478"/>
          <ac:spMkLst>
            <pc:docMk/>
            <pc:sldMk cId="861552069" sldId="276"/>
            <ac:spMk id="157" creationId="{71986732-EEB4-4A7A-B0B1-B35152F4D082}"/>
          </ac:spMkLst>
        </pc:spChg>
        <pc:spChg chg="add mod">
          <ac:chgData name="Jian" userId="dc9c5ffe-2e2f-4ce4-a6ad-08764b325b15" providerId="ADAL" clId="{06D17A85-4932-4B4E-A0DD-969A2A4EFE39}" dt="2020-05-12T04:35:38.164" v="34685" actId="164"/>
          <ac:spMkLst>
            <pc:docMk/>
            <pc:sldMk cId="861552069" sldId="276"/>
            <ac:spMk id="158" creationId="{16F45D02-F2FA-4953-BBDC-C8F32165750F}"/>
          </ac:spMkLst>
        </pc:spChg>
        <pc:spChg chg="add mod">
          <ac:chgData name="Jian" userId="dc9c5ffe-2e2f-4ce4-a6ad-08764b325b15" providerId="ADAL" clId="{06D17A85-4932-4B4E-A0DD-969A2A4EFE39}" dt="2020-05-12T04:35:32.829" v="34684" actId="164"/>
          <ac:spMkLst>
            <pc:docMk/>
            <pc:sldMk cId="861552069" sldId="276"/>
            <ac:spMk id="160" creationId="{934D8B01-3A59-4463-9CC5-94E0C336333C}"/>
          </ac:spMkLst>
        </pc:spChg>
        <pc:spChg chg="add mod">
          <ac:chgData name="Jian" userId="dc9c5ffe-2e2f-4ce4-a6ad-08764b325b15" providerId="ADAL" clId="{06D17A85-4932-4B4E-A0DD-969A2A4EFE39}" dt="2020-05-11T07:57:34.432" v="34495" actId="207"/>
          <ac:spMkLst>
            <pc:docMk/>
            <pc:sldMk cId="861552069" sldId="276"/>
            <ac:spMk id="161" creationId="{32F426AD-70AD-43E1-8CD4-12FA49B46002}"/>
          </ac:spMkLst>
        </pc:spChg>
        <pc:spChg chg="add mod">
          <ac:chgData name="Jian" userId="dc9c5ffe-2e2f-4ce4-a6ad-08764b325b15" providerId="ADAL" clId="{06D17A85-4932-4B4E-A0DD-969A2A4EFE39}" dt="2020-05-11T07:58:09.495" v="34501" actId="207"/>
          <ac:spMkLst>
            <pc:docMk/>
            <pc:sldMk cId="861552069" sldId="276"/>
            <ac:spMk id="165" creationId="{1EBF4CDB-807D-4DE3-B1A5-DBDE5A3925C2}"/>
          </ac:spMkLst>
        </pc:spChg>
        <pc:spChg chg="add mod">
          <ac:chgData name="Jian" userId="dc9c5ffe-2e2f-4ce4-a6ad-08764b325b15" providerId="ADAL" clId="{06D17A85-4932-4B4E-A0DD-969A2A4EFE39}" dt="2020-05-11T07:58:09.495" v="34501" actId="207"/>
          <ac:spMkLst>
            <pc:docMk/>
            <pc:sldMk cId="861552069" sldId="276"/>
            <ac:spMk id="167" creationId="{27BFA555-0C5B-468E-B75D-DBD51EF8F998}"/>
          </ac:spMkLst>
        </pc:spChg>
        <pc:spChg chg="add mod">
          <ac:chgData name="Jian" userId="dc9c5ffe-2e2f-4ce4-a6ad-08764b325b15" providerId="ADAL" clId="{06D17A85-4932-4B4E-A0DD-969A2A4EFE39}" dt="2020-05-10T02:41:16.366" v="23473"/>
          <ac:spMkLst>
            <pc:docMk/>
            <pc:sldMk cId="861552069" sldId="276"/>
            <ac:spMk id="169" creationId="{553C77DD-F7F3-45C9-8F56-EBE09281DB48}"/>
          </ac:spMkLst>
        </pc:spChg>
        <pc:spChg chg="add del mod">
          <ac:chgData name="Jian" userId="dc9c5ffe-2e2f-4ce4-a6ad-08764b325b15" providerId="ADAL" clId="{06D17A85-4932-4B4E-A0DD-969A2A4EFE39}" dt="2020-05-11T01:09:40.651" v="31249" actId="478"/>
          <ac:spMkLst>
            <pc:docMk/>
            <pc:sldMk cId="861552069" sldId="276"/>
            <ac:spMk id="174" creationId="{0D877B1E-8061-4838-8A8A-C960F1CC1E1C}"/>
          </ac:spMkLst>
        </pc:spChg>
        <pc:spChg chg="mod">
          <ac:chgData name="Jian" userId="dc9c5ffe-2e2f-4ce4-a6ad-08764b325b15" providerId="ADAL" clId="{06D17A85-4932-4B4E-A0DD-969A2A4EFE39}" dt="2020-05-12T06:17:24.689" v="36071" actId="208"/>
          <ac:spMkLst>
            <pc:docMk/>
            <pc:sldMk cId="861552069" sldId="276"/>
            <ac:spMk id="187" creationId="{9122896D-0480-4CB2-9B6A-CB6137CB2228}"/>
          </ac:spMkLst>
        </pc:spChg>
        <pc:spChg chg="mod">
          <ac:chgData name="Jian" userId="dc9c5ffe-2e2f-4ce4-a6ad-08764b325b15" providerId="ADAL" clId="{06D17A85-4932-4B4E-A0DD-969A2A4EFE39}" dt="2020-05-12T06:17:24.689" v="36071" actId="208"/>
          <ac:spMkLst>
            <pc:docMk/>
            <pc:sldMk cId="861552069" sldId="276"/>
            <ac:spMk id="188" creationId="{4EC4657E-5E9C-414C-8783-E1863BD9628E}"/>
          </ac:spMkLst>
        </pc:spChg>
        <pc:spChg chg="mod">
          <ac:chgData name="Jian" userId="dc9c5ffe-2e2f-4ce4-a6ad-08764b325b15" providerId="ADAL" clId="{06D17A85-4932-4B4E-A0DD-969A2A4EFE39}" dt="2020-05-12T06:17:24.689" v="36071" actId="208"/>
          <ac:spMkLst>
            <pc:docMk/>
            <pc:sldMk cId="861552069" sldId="276"/>
            <ac:spMk id="189" creationId="{B7B71F10-A75A-4F4F-83C1-9C228EE00402}"/>
          </ac:spMkLst>
        </pc:spChg>
        <pc:spChg chg="mod">
          <ac:chgData name="Jian" userId="dc9c5ffe-2e2f-4ce4-a6ad-08764b325b15" providerId="ADAL" clId="{06D17A85-4932-4B4E-A0DD-969A2A4EFE39}" dt="2020-05-12T06:17:24.689" v="36071" actId="208"/>
          <ac:spMkLst>
            <pc:docMk/>
            <pc:sldMk cId="861552069" sldId="276"/>
            <ac:spMk id="190" creationId="{FA1F46B6-8BCD-472E-8117-6D6AB7137CA7}"/>
          </ac:spMkLst>
        </pc:spChg>
        <pc:spChg chg="mod">
          <ac:chgData name="Jian" userId="dc9c5ffe-2e2f-4ce4-a6ad-08764b325b15" providerId="ADAL" clId="{06D17A85-4932-4B4E-A0DD-969A2A4EFE39}" dt="2020-05-12T06:17:24.689" v="36071" actId="208"/>
          <ac:spMkLst>
            <pc:docMk/>
            <pc:sldMk cId="861552069" sldId="276"/>
            <ac:spMk id="192" creationId="{8A9F8BFC-E0E9-48A4-9C11-14B8ED5C3212}"/>
          </ac:spMkLst>
        </pc:spChg>
        <pc:spChg chg="mod">
          <ac:chgData name="Jian" userId="dc9c5ffe-2e2f-4ce4-a6ad-08764b325b15" providerId="ADAL" clId="{06D17A85-4932-4B4E-A0DD-969A2A4EFE39}" dt="2020-05-12T06:17:24.689" v="36071" actId="208"/>
          <ac:spMkLst>
            <pc:docMk/>
            <pc:sldMk cId="861552069" sldId="276"/>
            <ac:spMk id="193" creationId="{394C69F5-47B0-45B8-B5C7-52B3DE88B237}"/>
          </ac:spMkLst>
        </pc:spChg>
        <pc:spChg chg="mod">
          <ac:chgData name="Jian" userId="dc9c5ffe-2e2f-4ce4-a6ad-08764b325b15" providerId="ADAL" clId="{06D17A85-4932-4B4E-A0DD-969A2A4EFE39}" dt="2020-05-12T06:17:24.689" v="36071" actId="208"/>
          <ac:spMkLst>
            <pc:docMk/>
            <pc:sldMk cId="861552069" sldId="276"/>
            <ac:spMk id="194" creationId="{E8C9BC4E-A58F-4430-901B-B23BD280C847}"/>
          </ac:spMkLst>
        </pc:spChg>
        <pc:spChg chg="mod">
          <ac:chgData name="Jian" userId="dc9c5ffe-2e2f-4ce4-a6ad-08764b325b15" providerId="ADAL" clId="{06D17A85-4932-4B4E-A0DD-969A2A4EFE39}" dt="2020-05-12T06:17:24.689" v="36071" actId="208"/>
          <ac:spMkLst>
            <pc:docMk/>
            <pc:sldMk cId="861552069" sldId="276"/>
            <ac:spMk id="195" creationId="{6964660F-6B7D-485E-9439-27F996CED9AC}"/>
          </ac:spMkLst>
        </pc:spChg>
        <pc:spChg chg="add mod">
          <ac:chgData name="Jian" userId="dc9c5ffe-2e2f-4ce4-a6ad-08764b325b15" providerId="ADAL" clId="{06D17A85-4932-4B4E-A0DD-969A2A4EFE39}" dt="2020-05-12T04:35:38.164" v="34685" actId="164"/>
          <ac:spMkLst>
            <pc:docMk/>
            <pc:sldMk cId="861552069" sldId="276"/>
            <ac:spMk id="199" creationId="{626D09B3-CB88-480A-A7C1-9C3B57D7770E}"/>
          </ac:spMkLst>
        </pc:spChg>
        <pc:spChg chg="add mod">
          <ac:chgData name="Jian" userId="dc9c5ffe-2e2f-4ce4-a6ad-08764b325b15" providerId="ADAL" clId="{06D17A85-4932-4B4E-A0DD-969A2A4EFE39}" dt="2020-05-12T04:35:32.829" v="34684" actId="164"/>
          <ac:spMkLst>
            <pc:docMk/>
            <pc:sldMk cId="861552069" sldId="276"/>
            <ac:spMk id="201" creationId="{55DB8FA0-06B4-40D5-90EB-87E0C6E186F5}"/>
          </ac:spMkLst>
        </pc:spChg>
        <pc:grpChg chg="add mod">
          <ac:chgData name="Jian" userId="dc9c5ffe-2e2f-4ce4-a6ad-08764b325b15" providerId="ADAL" clId="{06D17A85-4932-4B4E-A0DD-969A2A4EFE39}" dt="2020-05-12T04:35:32.829" v="34684" actId="164"/>
          <ac:grpSpMkLst>
            <pc:docMk/>
            <pc:sldMk cId="861552069" sldId="276"/>
            <ac:grpSpMk id="5" creationId="{1776B9B8-AADC-4A9C-89B6-8163D5B635C9}"/>
          </ac:grpSpMkLst>
        </pc:grpChg>
        <pc:grpChg chg="add mod">
          <ac:chgData name="Jian" userId="dc9c5ffe-2e2f-4ce4-a6ad-08764b325b15" providerId="ADAL" clId="{06D17A85-4932-4B4E-A0DD-969A2A4EFE39}" dt="2020-05-12T04:35:38.164" v="34685" actId="164"/>
          <ac:grpSpMkLst>
            <pc:docMk/>
            <pc:sldMk cId="861552069" sldId="276"/>
            <ac:grpSpMk id="6" creationId="{B58274CF-77BB-4699-B7EB-36584CF88ECD}"/>
          </ac:grpSpMkLst>
        </pc:grpChg>
        <pc:grpChg chg="add del mod">
          <ac:chgData name="Jian" userId="dc9c5ffe-2e2f-4ce4-a6ad-08764b325b15" providerId="ADAL" clId="{06D17A85-4932-4B4E-A0DD-969A2A4EFE39}" dt="2020-05-10T02:41:15.811" v="23472" actId="478"/>
          <ac:grpSpMkLst>
            <pc:docMk/>
            <pc:sldMk cId="861552069" sldId="276"/>
            <ac:grpSpMk id="136" creationId="{263DA2C7-54AC-4B8E-8073-937E24854F7B}"/>
          </ac:grpSpMkLst>
        </pc:grpChg>
        <pc:grpChg chg="add del mod">
          <ac:chgData name="Jian" userId="dc9c5ffe-2e2f-4ce4-a6ad-08764b325b15" providerId="ADAL" clId="{06D17A85-4932-4B4E-A0DD-969A2A4EFE39}" dt="2020-05-10T02:41:15.811" v="23472" actId="478"/>
          <ac:grpSpMkLst>
            <pc:docMk/>
            <pc:sldMk cId="861552069" sldId="276"/>
            <ac:grpSpMk id="137" creationId="{D73351B6-4AD8-4A92-84EB-C92F02B8D988}"/>
          </ac:grpSpMkLst>
        </pc:grpChg>
        <pc:grpChg chg="add mod">
          <ac:chgData name="Jian" userId="dc9c5ffe-2e2f-4ce4-a6ad-08764b325b15" providerId="ADAL" clId="{06D17A85-4932-4B4E-A0DD-969A2A4EFE39}" dt="2020-05-12T06:17:28.036" v="36072" actId="207"/>
          <ac:grpSpMkLst>
            <pc:docMk/>
            <pc:sldMk cId="861552069" sldId="276"/>
            <ac:grpSpMk id="186" creationId="{08019250-6A30-498C-BDB2-14B9A01D4D4D}"/>
          </ac:grpSpMkLst>
        </pc:grpChg>
        <pc:grpChg chg="add mod">
          <ac:chgData name="Jian" userId="dc9c5ffe-2e2f-4ce4-a6ad-08764b325b15" providerId="ADAL" clId="{06D17A85-4932-4B4E-A0DD-969A2A4EFE39}" dt="2020-05-12T06:17:28.036" v="36072" actId="207"/>
          <ac:grpSpMkLst>
            <pc:docMk/>
            <pc:sldMk cId="861552069" sldId="276"/>
            <ac:grpSpMk id="191" creationId="{D858171C-5EAD-45AE-9FD2-47BDEF5AB8FE}"/>
          </ac:grpSpMkLst>
        </pc:grpChg>
        <pc:cxnChg chg="add mod">
          <ac:chgData name="Jian" userId="dc9c5ffe-2e2f-4ce4-a6ad-08764b325b15" providerId="ADAL" clId="{06D17A85-4932-4B4E-A0DD-969A2A4EFE39}" dt="2020-05-14T23:38:39.319" v="52706" actId="692"/>
          <ac:cxnSpMkLst>
            <pc:docMk/>
            <pc:sldMk cId="861552069" sldId="276"/>
            <ac:cxnSpMk id="8" creationId="{FA43D69D-2E97-4261-9318-53CD955B5288}"/>
          </ac:cxnSpMkLst>
        </pc:cxnChg>
        <pc:cxnChg chg="add del mod">
          <ac:chgData name="Jian" userId="dc9c5ffe-2e2f-4ce4-a6ad-08764b325b15" providerId="ADAL" clId="{06D17A85-4932-4B4E-A0DD-969A2A4EFE39}" dt="2020-05-09T23:16:14.105" v="20661" actId="478"/>
          <ac:cxnSpMkLst>
            <pc:docMk/>
            <pc:sldMk cId="861552069" sldId="276"/>
            <ac:cxnSpMk id="10" creationId="{1F48E245-BFC6-4A4B-8F8F-1E482B6C448E}"/>
          </ac:cxnSpMkLst>
        </pc:cxnChg>
        <pc:cxnChg chg="add del mod">
          <ac:chgData name="Jian" userId="dc9c5ffe-2e2f-4ce4-a6ad-08764b325b15" providerId="ADAL" clId="{06D17A85-4932-4B4E-A0DD-969A2A4EFE39}" dt="2020-05-09T23:16:14.105" v="20661" actId="478"/>
          <ac:cxnSpMkLst>
            <pc:docMk/>
            <pc:sldMk cId="861552069" sldId="276"/>
            <ac:cxnSpMk id="11" creationId="{27DB1184-0AF8-46EB-A1A0-EFC0FBAD2386}"/>
          </ac:cxnSpMkLst>
        </pc:cxnChg>
        <pc:cxnChg chg="add del mod">
          <ac:chgData name="Jian" userId="dc9c5ffe-2e2f-4ce4-a6ad-08764b325b15" providerId="ADAL" clId="{06D17A85-4932-4B4E-A0DD-969A2A4EFE39}" dt="2020-05-09T23:16:14.105" v="20661" actId="478"/>
          <ac:cxnSpMkLst>
            <pc:docMk/>
            <pc:sldMk cId="861552069" sldId="276"/>
            <ac:cxnSpMk id="12" creationId="{612978C9-F7CB-4B25-9CA3-1E11B63F26BA}"/>
          </ac:cxnSpMkLst>
        </pc:cxnChg>
        <pc:cxnChg chg="add del mod">
          <ac:chgData name="Jian" userId="dc9c5ffe-2e2f-4ce4-a6ad-08764b325b15" providerId="ADAL" clId="{06D17A85-4932-4B4E-A0DD-969A2A4EFE39}" dt="2020-05-09T23:16:14.105" v="20661" actId="478"/>
          <ac:cxnSpMkLst>
            <pc:docMk/>
            <pc:sldMk cId="861552069" sldId="276"/>
            <ac:cxnSpMk id="14" creationId="{99786AF8-3CBB-4066-9CFE-466811F03A21}"/>
          </ac:cxnSpMkLst>
        </pc:cxnChg>
        <pc:cxnChg chg="add del mod">
          <ac:chgData name="Jian" userId="dc9c5ffe-2e2f-4ce4-a6ad-08764b325b15" providerId="ADAL" clId="{06D17A85-4932-4B4E-A0DD-969A2A4EFE39}" dt="2020-05-09T23:16:14.105" v="20661" actId="478"/>
          <ac:cxnSpMkLst>
            <pc:docMk/>
            <pc:sldMk cId="861552069" sldId="276"/>
            <ac:cxnSpMk id="15" creationId="{5D47F693-EB4C-428B-A11F-E9875FE3A2B2}"/>
          </ac:cxnSpMkLst>
        </pc:cxnChg>
        <pc:cxnChg chg="add del mod">
          <ac:chgData name="Jian" userId="dc9c5ffe-2e2f-4ce4-a6ad-08764b325b15" providerId="ADAL" clId="{06D17A85-4932-4B4E-A0DD-969A2A4EFE39}" dt="2020-05-09T23:16:14.105" v="20661" actId="478"/>
          <ac:cxnSpMkLst>
            <pc:docMk/>
            <pc:sldMk cId="861552069" sldId="276"/>
            <ac:cxnSpMk id="16" creationId="{A8A9681C-5B94-4DA6-8E1C-30904E45091F}"/>
          </ac:cxnSpMkLst>
        </pc:cxnChg>
        <pc:cxnChg chg="add del mod">
          <ac:chgData name="Jian" userId="dc9c5ffe-2e2f-4ce4-a6ad-08764b325b15" providerId="ADAL" clId="{06D17A85-4932-4B4E-A0DD-969A2A4EFE39}" dt="2020-05-09T23:16:14.105" v="20661" actId="478"/>
          <ac:cxnSpMkLst>
            <pc:docMk/>
            <pc:sldMk cId="861552069" sldId="276"/>
            <ac:cxnSpMk id="17" creationId="{B9165C93-2263-4FBE-A563-778B299C3BE5}"/>
          </ac:cxnSpMkLst>
        </pc:cxnChg>
        <pc:cxnChg chg="add del mod">
          <ac:chgData name="Jian" userId="dc9c5ffe-2e2f-4ce4-a6ad-08764b325b15" providerId="ADAL" clId="{06D17A85-4932-4B4E-A0DD-969A2A4EFE39}" dt="2020-05-09T23:16:14.105" v="20661" actId="478"/>
          <ac:cxnSpMkLst>
            <pc:docMk/>
            <pc:sldMk cId="861552069" sldId="276"/>
            <ac:cxnSpMk id="23" creationId="{EF853838-39B8-4CEA-8F94-F79A945B650F}"/>
          </ac:cxnSpMkLst>
        </pc:cxnChg>
        <pc:cxnChg chg="add del mod">
          <ac:chgData name="Jian" userId="dc9c5ffe-2e2f-4ce4-a6ad-08764b325b15" providerId="ADAL" clId="{06D17A85-4932-4B4E-A0DD-969A2A4EFE39}" dt="2020-05-09T23:16:14.105" v="20661" actId="478"/>
          <ac:cxnSpMkLst>
            <pc:docMk/>
            <pc:sldMk cId="861552069" sldId="276"/>
            <ac:cxnSpMk id="24" creationId="{8E21DF90-1307-4EAC-AAA5-7A749DD35850}"/>
          </ac:cxnSpMkLst>
        </pc:cxnChg>
        <pc:cxnChg chg="add del mod">
          <ac:chgData name="Jian" userId="dc9c5ffe-2e2f-4ce4-a6ad-08764b325b15" providerId="ADAL" clId="{06D17A85-4932-4B4E-A0DD-969A2A4EFE39}" dt="2020-05-09T23:16:14.105" v="20661" actId="478"/>
          <ac:cxnSpMkLst>
            <pc:docMk/>
            <pc:sldMk cId="861552069" sldId="276"/>
            <ac:cxnSpMk id="25" creationId="{B3440664-0F89-4923-BBA8-42AAAC58FA83}"/>
          </ac:cxnSpMkLst>
        </pc:cxnChg>
        <pc:cxnChg chg="add del mod">
          <ac:chgData name="Jian" userId="dc9c5ffe-2e2f-4ce4-a6ad-08764b325b15" providerId="ADAL" clId="{06D17A85-4932-4B4E-A0DD-969A2A4EFE39}" dt="2020-05-09T23:16:14.105" v="20661" actId="478"/>
          <ac:cxnSpMkLst>
            <pc:docMk/>
            <pc:sldMk cId="861552069" sldId="276"/>
            <ac:cxnSpMk id="26" creationId="{D2E195C5-216D-4901-83AD-7E8F2D0ACC09}"/>
          </ac:cxnSpMkLst>
        </pc:cxnChg>
        <pc:cxnChg chg="add del mod">
          <ac:chgData name="Jian" userId="dc9c5ffe-2e2f-4ce4-a6ad-08764b325b15" providerId="ADAL" clId="{06D17A85-4932-4B4E-A0DD-969A2A4EFE39}" dt="2020-05-09T23:16:14.105" v="20661" actId="478"/>
          <ac:cxnSpMkLst>
            <pc:docMk/>
            <pc:sldMk cId="861552069" sldId="276"/>
            <ac:cxnSpMk id="27" creationId="{30E2F96F-7B18-4A38-BCB3-26213D34F3F2}"/>
          </ac:cxnSpMkLst>
        </pc:cxnChg>
        <pc:cxnChg chg="add del mod">
          <ac:chgData name="Jian" userId="dc9c5ffe-2e2f-4ce4-a6ad-08764b325b15" providerId="ADAL" clId="{06D17A85-4932-4B4E-A0DD-969A2A4EFE39}" dt="2020-05-09T23:16:14.105" v="20661" actId="478"/>
          <ac:cxnSpMkLst>
            <pc:docMk/>
            <pc:sldMk cId="861552069" sldId="276"/>
            <ac:cxnSpMk id="28" creationId="{3E59AC49-BB91-4119-BDE4-5298FEA867AB}"/>
          </ac:cxnSpMkLst>
        </pc:cxnChg>
        <pc:cxnChg chg="add del mod">
          <ac:chgData name="Jian" userId="dc9c5ffe-2e2f-4ce4-a6ad-08764b325b15" providerId="ADAL" clId="{06D17A85-4932-4B4E-A0DD-969A2A4EFE39}" dt="2020-05-09T23:16:14.105" v="20661" actId="478"/>
          <ac:cxnSpMkLst>
            <pc:docMk/>
            <pc:sldMk cId="861552069" sldId="276"/>
            <ac:cxnSpMk id="32" creationId="{2DD2BB97-B072-43C6-8115-45E3EB31A1B7}"/>
          </ac:cxnSpMkLst>
        </pc:cxnChg>
        <pc:cxnChg chg="add del mod">
          <ac:chgData name="Jian" userId="dc9c5ffe-2e2f-4ce4-a6ad-08764b325b15" providerId="ADAL" clId="{06D17A85-4932-4B4E-A0DD-969A2A4EFE39}" dt="2020-05-09T23:16:14.105" v="20661" actId="478"/>
          <ac:cxnSpMkLst>
            <pc:docMk/>
            <pc:sldMk cId="861552069" sldId="276"/>
            <ac:cxnSpMk id="33" creationId="{AE1E7466-6C83-4120-BDA6-CA0101BC3BE6}"/>
          </ac:cxnSpMkLst>
        </pc:cxnChg>
        <pc:cxnChg chg="add del mod">
          <ac:chgData name="Jian" userId="dc9c5ffe-2e2f-4ce4-a6ad-08764b325b15" providerId="ADAL" clId="{06D17A85-4932-4B4E-A0DD-969A2A4EFE39}" dt="2020-05-09T23:16:14.105" v="20661" actId="478"/>
          <ac:cxnSpMkLst>
            <pc:docMk/>
            <pc:sldMk cId="861552069" sldId="276"/>
            <ac:cxnSpMk id="34" creationId="{0F6C9721-3B33-4C67-B774-C50ADFD3309A}"/>
          </ac:cxnSpMkLst>
        </pc:cxnChg>
        <pc:cxnChg chg="add del mod">
          <ac:chgData name="Jian" userId="dc9c5ffe-2e2f-4ce4-a6ad-08764b325b15" providerId="ADAL" clId="{06D17A85-4932-4B4E-A0DD-969A2A4EFE39}" dt="2020-05-09T23:16:14.105" v="20661" actId="478"/>
          <ac:cxnSpMkLst>
            <pc:docMk/>
            <pc:sldMk cId="861552069" sldId="276"/>
            <ac:cxnSpMk id="35" creationId="{B55E295F-63D3-433D-B9E8-AA681B397D80}"/>
          </ac:cxnSpMkLst>
        </pc:cxnChg>
        <pc:cxnChg chg="add del mod">
          <ac:chgData name="Jian" userId="dc9c5ffe-2e2f-4ce4-a6ad-08764b325b15" providerId="ADAL" clId="{06D17A85-4932-4B4E-A0DD-969A2A4EFE39}" dt="2020-05-09T23:16:14.105" v="20661" actId="478"/>
          <ac:cxnSpMkLst>
            <pc:docMk/>
            <pc:sldMk cId="861552069" sldId="276"/>
            <ac:cxnSpMk id="36" creationId="{215C35E6-7B7A-4DD5-8F3D-ACD0D043EEFE}"/>
          </ac:cxnSpMkLst>
        </pc:cxnChg>
        <pc:cxnChg chg="add del mod">
          <ac:chgData name="Jian" userId="dc9c5ffe-2e2f-4ce4-a6ad-08764b325b15" providerId="ADAL" clId="{06D17A85-4932-4B4E-A0DD-969A2A4EFE39}" dt="2020-05-09T23:16:14.105" v="20661" actId="478"/>
          <ac:cxnSpMkLst>
            <pc:docMk/>
            <pc:sldMk cId="861552069" sldId="276"/>
            <ac:cxnSpMk id="40" creationId="{CA8194B7-4F76-465B-8905-B5725B5D8D92}"/>
          </ac:cxnSpMkLst>
        </pc:cxnChg>
        <pc:cxnChg chg="add del mod">
          <ac:chgData name="Jian" userId="dc9c5ffe-2e2f-4ce4-a6ad-08764b325b15" providerId="ADAL" clId="{06D17A85-4932-4B4E-A0DD-969A2A4EFE39}" dt="2020-05-09T23:16:14.105" v="20661" actId="478"/>
          <ac:cxnSpMkLst>
            <pc:docMk/>
            <pc:sldMk cId="861552069" sldId="276"/>
            <ac:cxnSpMk id="41" creationId="{DEA93CE4-DFE9-4CF0-9977-3CE355C8D071}"/>
          </ac:cxnSpMkLst>
        </pc:cxnChg>
        <pc:cxnChg chg="add del mod">
          <ac:chgData name="Jian" userId="dc9c5ffe-2e2f-4ce4-a6ad-08764b325b15" providerId="ADAL" clId="{06D17A85-4932-4B4E-A0DD-969A2A4EFE39}" dt="2020-05-09T23:16:14.105" v="20661" actId="478"/>
          <ac:cxnSpMkLst>
            <pc:docMk/>
            <pc:sldMk cId="861552069" sldId="276"/>
            <ac:cxnSpMk id="42" creationId="{BB20E4EC-FE29-4D3A-8A85-D56B6E9A46DB}"/>
          </ac:cxnSpMkLst>
        </pc:cxnChg>
        <pc:cxnChg chg="add del mod">
          <ac:chgData name="Jian" userId="dc9c5ffe-2e2f-4ce4-a6ad-08764b325b15" providerId="ADAL" clId="{06D17A85-4932-4B4E-A0DD-969A2A4EFE39}" dt="2020-05-09T23:16:14.105" v="20661" actId="478"/>
          <ac:cxnSpMkLst>
            <pc:docMk/>
            <pc:sldMk cId="861552069" sldId="276"/>
            <ac:cxnSpMk id="43" creationId="{0F693702-2993-46E5-8C98-EB62AEC26172}"/>
          </ac:cxnSpMkLst>
        </pc:cxnChg>
        <pc:cxnChg chg="add del mod">
          <ac:chgData name="Jian" userId="dc9c5ffe-2e2f-4ce4-a6ad-08764b325b15" providerId="ADAL" clId="{06D17A85-4932-4B4E-A0DD-969A2A4EFE39}" dt="2020-05-09T23:16:14.105" v="20661" actId="478"/>
          <ac:cxnSpMkLst>
            <pc:docMk/>
            <pc:sldMk cId="861552069" sldId="276"/>
            <ac:cxnSpMk id="44" creationId="{923B4730-C085-4CB9-BCF8-11204743CE7C}"/>
          </ac:cxnSpMkLst>
        </pc:cxnChg>
        <pc:cxnChg chg="add del mod">
          <ac:chgData name="Jian" userId="dc9c5ffe-2e2f-4ce4-a6ad-08764b325b15" providerId="ADAL" clId="{06D17A85-4932-4B4E-A0DD-969A2A4EFE39}" dt="2020-05-09T23:16:14.105" v="20661" actId="478"/>
          <ac:cxnSpMkLst>
            <pc:docMk/>
            <pc:sldMk cId="861552069" sldId="276"/>
            <ac:cxnSpMk id="48" creationId="{EF5B8FD0-919E-473C-A9C7-7184059C5AE9}"/>
          </ac:cxnSpMkLst>
        </pc:cxnChg>
        <pc:cxnChg chg="add del mod">
          <ac:chgData name="Jian" userId="dc9c5ffe-2e2f-4ce4-a6ad-08764b325b15" providerId="ADAL" clId="{06D17A85-4932-4B4E-A0DD-969A2A4EFE39}" dt="2020-05-09T23:16:14.105" v="20661" actId="478"/>
          <ac:cxnSpMkLst>
            <pc:docMk/>
            <pc:sldMk cId="861552069" sldId="276"/>
            <ac:cxnSpMk id="49" creationId="{9E8B67AA-BF91-49F5-B7A6-F2C154C31C87}"/>
          </ac:cxnSpMkLst>
        </pc:cxnChg>
        <pc:cxnChg chg="add del mod">
          <ac:chgData name="Jian" userId="dc9c5ffe-2e2f-4ce4-a6ad-08764b325b15" providerId="ADAL" clId="{06D17A85-4932-4B4E-A0DD-969A2A4EFE39}" dt="2020-05-09T23:16:14.105" v="20661" actId="478"/>
          <ac:cxnSpMkLst>
            <pc:docMk/>
            <pc:sldMk cId="861552069" sldId="276"/>
            <ac:cxnSpMk id="50" creationId="{B2D141A0-8066-4FBE-973C-5BB8723855BE}"/>
          </ac:cxnSpMkLst>
        </pc:cxnChg>
        <pc:cxnChg chg="add del mod">
          <ac:chgData name="Jian" userId="dc9c5ffe-2e2f-4ce4-a6ad-08764b325b15" providerId="ADAL" clId="{06D17A85-4932-4B4E-A0DD-969A2A4EFE39}" dt="2020-05-09T23:16:14.105" v="20661" actId="478"/>
          <ac:cxnSpMkLst>
            <pc:docMk/>
            <pc:sldMk cId="861552069" sldId="276"/>
            <ac:cxnSpMk id="51" creationId="{05471B65-DB01-42BA-AB8F-193B313CD40F}"/>
          </ac:cxnSpMkLst>
        </pc:cxnChg>
        <pc:cxnChg chg="add del mod">
          <ac:chgData name="Jian" userId="dc9c5ffe-2e2f-4ce4-a6ad-08764b325b15" providerId="ADAL" clId="{06D17A85-4932-4B4E-A0DD-969A2A4EFE39}" dt="2020-05-09T23:16:14.105" v="20661" actId="478"/>
          <ac:cxnSpMkLst>
            <pc:docMk/>
            <pc:sldMk cId="861552069" sldId="276"/>
            <ac:cxnSpMk id="52" creationId="{F4901DB9-BB63-44B5-9D97-6E8C2A990726}"/>
          </ac:cxnSpMkLst>
        </pc:cxnChg>
        <pc:cxnChg chg="add del mod">
          <ac:chgData name="Jian" userId="dc9c5ffe-2e2f-4ce4-a6ad-08764b325b15" providerId="ADAL" clId="{06D17A85-4932-4B4E-A0DD-969A2A4EFE39}" dt="2020-05-09T23:16:14.105" v="20661" actId="478"/>
          <ac:cxnSpMkLst>
            <pc:docMk/>
            <pc:sldMk cId="861552069" sldId="276"/>
            <ac:cxnSpMk id="55" creationId="{B034097A-13DF-4264-9C0B-DFEB9A2A62DF}"/>
          </ac:cxnSpMkLst>
        </pc:cxnChg>
        <pc:cxnChg chg="add del mod">
          <ac:chgData name="Jian" userId="dc9c5ffe-2e2f-4ce4-a6ad-08764b325b15" providerId="ADAL" clId="{06D17A85-4932-4B4E-A0DD-969A2A4EFE39}" dt="2020-05-09T23:16:14.105" v="20661" actId="478"/>
          <ac:cxnSpMkLst>
            <pc:docMk/>
            <pc:sldMk cId="861552069" sldId="276"/>
            <ac:cxnSpMk id="56" creationId="{C703BB08-DFE0-4C3B-BA27-1B496B3FB031}"/>
          </ac:cxnSpMkLst>
        </pc:cxnChg>
        <pc:cxnChg chg="add del mod">
          <ac:chgData name="Jian" userId="dc9c5ffe-2e2f-4ce4-a6ad-08764b325b15" providerId="ADAL" clId="{06D17A85-4932-4B4E-A0DD-969A2A4EFE39}" dt="2020-05-09T23:16:14.105" v="20661" actId="478"/>
          <ac:cxnSpMkLst>
            <pc:docMk/>
            <pc:sldMk cId="861552069" sldId="276"/>
            <ac:cxnSpMk id="57" creationId="{6F4659DA-A7CA-4157-9F52-36C11B5348CE}"/>
          </ac:cxnSpMkLst>
        </pc:cxnChg>
        <pc:cxnChg chg="add del mod">
          <ac:chgData name="Jian" userId="dc9c5ffe-2e2f-4ce4-a6ad-08764b325b15" providerId="ADAL" clId="{06D17A85-4932-4B4E-A0DD-969A2A4EFE39}" dt="2020-05-09T23:16:14.105" v="20661" actId="478"/>
          <ac:cxnSpMkLst>
            <pc:docMk/>
            <pc:sldMk cId="861552069" sldId="276"/>
            <ac:cxnSpMk id="58" creationId="{743A56B7-9194-4748-BDFB-BA32A83726AB}"/>
          </ac:cxnSpMkLst>
        </pc:cxnChg>
        <pc:cxnChg chg="add del mod">
          <ac:chgData name="Jian" userId="dc9c5ffe-2e2f-4ce4-a6ad-08764b325b15" providerId="ADAL" clId="{06D17A85-4932-4B4E-A0DD-969A2A4EFE39}" dt="2020-05-09T23:16:14.105" v="20661" actId="478"/>
          <ac:cxnSpMkLst>
            <pc:docMk/>
            <pc:sldMk cId="861552069" sldId="276"/>
            <ac:cxnSpMk id="61" creationId="{88680478-85FA-498F-9930-FD4D39C1DA38}"/>
          </ac:cxnSpMkLst>
        </pc:cxnChg>
        <pc:cxnChg chg="add del mod">
          <ac:chgData name="Jian" userId="dc9c5ffe-2e2f-4ce4-a6ad-08764b325b15" providerId="ADAL" clId="{06D17A85-4932-4B4E-A0DD-969A2A4EFE39}" dt="2020-05-09T23:16:14.105" v="20661" actId="478"/>
          <ac:cxnSpMkLst>
            <pc:docMk/>
            <pc:sldMk cId="861552069" sldId="276"/>
            <ac:cxnSpMk id="62" creationId="{7BC69F46-83A4-4A99-B6AD-E28A736B7D41}"/>
          </ac:cxnSpMkLst>
        </pc:cxnChg>
        <pc:cxnChg chg="add mod">
          <ac:chgData name="Jian" userId="dc9c5ffe-2e2f-4ce4-a6ad-08764b325b15" providerId="ADAL" clId="{06D17A85-4932-4B4E-A0DD-969A2A4EFE39}" dt="2020-05-14T23:38:39.319" v="52706" actId="692"/>
          <ac:cxnSpMkLst>
            <pc:docMk/>
            <pc:sldMk cId="861552069" sldId="276"/>
            <ac:cxnSpMk id="62" creationId="{EEA4A28F-7DC6-4A4F-BC9E-DDD8A9EAD9E1}"/>
          </ac:cxnSpMkLst>
        </pc:cxnChg>
        <pc:cxnChg chg="add del mod">
          <ac:chgData name="Jian" userId="dc9c5ffe-2e2f-4ce4-a6ad-08764b325b15" providerId="ADAL" clId="{06D17A85-4932-4B4E-A0DD-969A2A4EFE39}" dt="2020-05-09T23:16:14.105" v="20661" actId="478"/>
          <ac:cxnSpMkLst>
            <pc:docMk/>
            <pc:sldMk cId="861552069" sldId="276"/>
            <ac:cxnSpMk id="64" creationId="{1BA586E1-F97B-41F1-A53A-FA0FC01012D3}"/>
          </ac:cxnSpMkLst>
        </pc:cxnChg>
        <pc:cxnChg chg="add mod ord">
          <ac:chgData name="Jian" userId="dc9c5ffe-2e2f-4ce4-a6ad-08764b325b15" providerId="ADAL" clId="{06D17A85-4932-4B4E-A0DD-969A2A4EFE39}" dt="2020-05-14T23:41:14.299" v="52789" actId="171"/>
          <ac:cxnSpMkLst>
            <pc:docMk/>
            <pc:sldMk cId="861552069" sldId="276"/>
            <ac:cxnSpMk id="64" creationId="{928F267F-F407-4D7E-A61A-5C75D3900D0F}"/>
          </ac:cxnSpMkLst>
        </pc:cxnChg>
        <pc:cxnChg chg="add del mod">
          <ac:chgData name="Jian" userId="dc9c5ffe-2e2f-4ce4-a6ad-08764b325b15" providerId="ADAL" clId="{06D17A85-4932-4B4E-A0DD-969A2A4EFE39}" dt="2020-05-07T17:30:39.560" v="9090" actId="478"/>
          <ac:cxnSpMkLst>
            <pc:docMk/>
            <pc:sldMk cId="861552069" sldId="276"/>
            <ac:cxnSpMk id="66" creationId="{A996A5A5-EC55-4C09-803F-05F3AF5ADA04}"/>
          </ac:cxnSpMkLst>
        </pc:cxnChg>
        <pc:cxnChg chg="add del mod">
          <ac:chgData name="Jian" userId="dc9c5ffe-2e2f-4ce4-a6ad-08764b325b15" providerId="ADAL" clId="{06D17A85-4932-4B4E-A0DD-969A2A4EFE39}" dt="2020-05-07T17:30:41.063" v="9091" actId="478"/>
          <ac:cxnSpMkLst>
            <pc:docMk/>
            <pc:sldMk cId="861552069" sldId="276"/>
            <ac:cxnSpMk id="67" creationId="{CADDEF39-7B60-4001-A676-CFFECB8BF983}"/>
          </ac:cxnSpMkLst>
        </pc:cxnChg>
        <pc:cxnChg chg="add mod ord">
          <ac:chgData name="Jian" userId="dc9c5ffe-2e2f-4ce4-a6ad-08764b325b15" providerId="ADAL" clId="{06D17A85-4932-4B4E-A0DD-969A2A4EFE39}" dt="2020-05-14T23:41:14.299" v="52789" actId="171"/>
          <ac:cxnSpMkLst>
            <pc:docMk/>
            <pc:sldMk cId="861552069" sldId="276"/>
            <ac:cxnSpMk id="68" creationId="{1EF0D061-D732-48FF-BD81-517D3C6B3B25}"/>
          </ac:cxnSpMkLst>
        </pc:cxnChg>
        <pc:cxnChg chg="add del mod">
          <ac:chgData name="Jian" userId="dc9c5ffe-2e2f-4ce4-a6ad-08764b325b15" providerId="ADAL" clId="{06D17A85-4932-4B4E-A0DD-969A2A4EFE39}" dt="2020-05-09T23:16:14.105" v="20661" actId="478"/>
          <ac:cxnSpMkLst>
            <pc:docMk/>
            <pc:sldMk cId="861552069" sldId="276"/>
            <ac:cxnSpMk id="68" creationId="{B2A3AA67-0BD0-4EA6-A269-739F94ADB557}"/>
          </ac:cxnSpMkLst>
        </pc:cxnChg>
        <pc:cxnChg chg="add del mod">
          <ac:chgData name="Jian" userId="dc9c5ffe-2e2f-4ce4-a6ad-08764b325b15" providerId="ADAL" clId="{06D17A85-4932-4B4E-A0DD-969A2A4EFE39}" dt="2020-05-09T23:16:14.105" v="20661" actId="478"/>
          <ac:cxnSpMkLst>
            <pc:docMk/>
            <pc:sldMk cId="861552069" sldId="276"/>
            <ac:cxnSpMk id="69" creationId="{EB820B33-5635-4951-B7CB-DD972B13E561}"/>
          </ac:cxnSpMkLst>
        </pc:cxnChg>
        <pc:cxnChg chg="add mod">
          <ac:chgData name="Jian" userId="dc9c5ffe-2e2f-4ce4-a6ad-08764b325b15" providerId="ADAL" clId="{06D17A85-4932-4B4E-A0DD-969A2A4EFE39}" dt="2020-05-11T01:38:03.605" v="32362" actId="1076"/>
          <ac:cxnSpMkLst>
            <pc:docMk/>
            <pc:sldMk cId="861552069" sldId="276"/>
            <ac:cxnSpMk id="70" creationId="{46496296-524F-49E0-BF6C-AA067876481D}"/>
          </ac:cxnSpMkLst>
        </pc:cxnChg>
        <pc:cxnChg chg="add del mod">
          <ac:chgData name="Jian" userId="dc9c5ffe-2e2f-4ce4-a6ad-08764b325b15" providerId="ADAL" clId="{06D17A85-4932-4B4E-A0DD-969A2A4EFE39}" dt="2020-05-09T23:16:14.105" v="20661" actId="478"/>
          <ac:cxnSpMkLst>
            <pc:docMk/>
            <pc:sldMk cId="861552069" sldId="276"/>
            <ac:cxnSpMk id="71" creationId="{747236B9-08DA-4236-8A6C-185582C1C8E3}"/>
          </ac:cxnSpMkLst>
        </pc:cxnChg>
        <pc:cxnChg chg="add mod">
          <ac:chgData name="Jian" userId="dc9c5ffe-2e2f-4ce4-a6ad-08764b325b15" providerId="ADAL" clId="{06D17A85-4932-4B4E-A0DD-969A2A4EFE39}" dt="2020-05-11T01:38:25.297" v="32390" actId="14100"/>
          <ac:cxnSpMkLst>
            <pc:docMk/>
            <pc:sldMk cId="861552069" sldId="276"/>
            <ac:cxnSpMk id="71" creationId="{D2A64D5C-39F6-4242-9E30-EDF848CDD4A4}"/>
          </ac:cxnSpMkLst>
        </pc:cxnChg>
        <pc:cxnChg chg="add mod">
          <ac:chgData name="Jian" userId="dc9c5ffe-2e2f-4ce4-a6ad-08764b325b15" providerId="ADAL" clId="{06D17A85-4932-4B4E-A0DD-969A2A4EFE39}" dt="2020-05-11T01:36:36.001" v="32276" actId="692"/>
          <ac:cxnSpMkLst>
            <pc:docMk/>
            <pc:sldMk cId="861552069" sldId="276"/>
            <ac:cxnSpMk id="72" creationId="{178B7AFA-D889-4446-B60C-31F649E8B9A9}"/>
          </ac:cxnSpMkLst>
        </pc:cxnChg>
        <pc:cxnChg chg="add mod">
          <ac:chgData name="Jian" userId="dc9c5ffe-2e2f-4ce4-a6ad-08764b325b15" providerId="ADAL" clId="{06D17A85-4932-4B4E-A0DD-969A2A4EFE39}" dt="2020-05-11T01:36:08.922" v="32272" actId="571"/>
          <ac:cxnSpMkLst>
            <pc:docMk/>
            <pc:sldMk cId="861552069" sldId="276"/>
            <ac:cxnSpMk id="73" creationId="{E7C50EF9-8FC2-4697-9FA5-BB5633BFD993}"/>
          </ac:cxnSpMkLst>
        </pc:cxnChg>
        <pc:cxnChg chg="add mod">
          <ac:chgData name="Jian" userId="dc9c5ffe-2e2f-4ce4-a6ad-08764b325b15" providerId="ADAL" clId="{06D17A85-4932-4B4E-A0DD-969A2A4EFE39}" dt="2020-05-11T01:36:08.922" v="32272" actId="571"/>
          <ac:cxnSpMkLst>
            <pc:docMk/>
            <pc:sldMk cId="861552069" sldId="276"/>
            <ac:cxnSpMk id="74" creationId="{162A9542-414B-4B8E-A76E-20E315493C30}"/>
          </ac:cxnSpMkLst>
        </pc:cxnChg>
        <pc:cxnChg chg="add mod">
          <ac:chgData name="Jian" userId="dc9c5ffe-2e2f-4ce4-a6ad-08764b325b15" providerId="ADAL" clId="{06D17A85-4932-4B4E-A0DD-969A2A4EFE39}" dt="2020-05-11T01:36:27.504" v="32275" actId="692"/>
          <ac:cxnSpMkLst>
            <pc:docMk/>
            <pc:sldMk cId="861552069" sldId="276"/>
            <ac:cxnSpMk id="75" creationId="{22BDDEE6-1E49-41A2-9A70-828F8C1802E6}"/>
          </ac:cxnSpMkLst>
        </pc:cxnChg>
        <pc:cxnChg chg="add del mod">
          <ac:chgData name="Jian" userId="dc9c5ffe-2e2f-4ce4-a6ad-08764b325b15" providerId="ADAL" clId="{06D17A85-4932-4B4E-A0DD-969A2A4EFE39}" dt="2020-05-10T02:41:15.811" v="23472" actId="478"/>
          <ac:cxnSpMkLst>
            <pc:docMk/>
            <pc:sldMk cId="861552069" sldId="276"/>
            <ac:cxnSpMk id="75" creationId="{85094F6E-9D2C-4C0E-BD2F-A8449C98B0A2}"/>
          </ac:cxnSpMkLst>
        </pc:cxnChg>
        <pc:cxnChg chg="add del mod">
          <ac:chgData name="Jian" userId="dc9c5ffe-2e2f-4ce4-a6ad-08764b325b15" providerId="ADAL" clId="{06D17A85-4932-4B4E-A0DD-969A2A4EFE39}" dt="2020-05-10T02:41:15.811" v="23472" actId="478"/>
          <ac:cxnSpMkLst>
            <pc:docMk/>
            <pc:sldMk cId="861552069" sldId="276"/>
            <ac:cxnSpMk id="79" creationId="{E2EC70DC-6E84-4EBF-A8F0-E71E5A475893}"/>
          </ac:cxnSpMkLst>
        </pc:cxnChg>
        <pc:cxnChg chg="add del mod">
          <ac:chgData name="Jian" userId="dc9c5ffe-2e2f-4ce4-a6ad-08764b325b15" providerId="ADAL" clId="{06D17A85-4932-4B4E-A0DD-969A2A4EFE39}" dt="2020-05-10T02:41:15.811" v="23472" actId="478"/>
          <ac:cxnSpMkLst>
            <pc:docMk/>
            <pc:sldMk cId="861552069" sldId="276"/>
            <ac:cxnSpMk id="83" creationId="{EFF9829F-C85A-4AD1-A4A7-10191261B3CD}"/>
          </ac:cxnSpMkLst>
        </pc:cxnChg>
        <pc:cxnChg chg="add del mod">
          <ac:chgData name="Jian" userId="dc9c5ffe-2e2f-4ce4-a6ad-08764b325b15" providerId="ADAL" clId="{06D17A85-4932-4B4E-A0DD-969A2A4EFE39}" dt="2020-05-10T02:41:15.811" v="23472" actId="478"/>
          <ac:cxnSpMkLst>
            <pc:docMk/>
            <pc:sldMk cId="861552069" sldId="276"/>
            <ac:cxnSpMk id="86" creationId="{4EDC58FD-DCB8-44E1-83B8-8FB1D78F2B5B}"/>
          </ac:cxnSpMkLst>
        </pc:cxnChg>
        <pc:cxnChg chg="add del mod">
          <ac:chgData name="Jian" userId="dc9c5ffe-2e2f-4ce4-a6ad-08764b325b15" providerId="ADAL" clId="{06D17A85-4932-4B4E-A0DD-969A2A4EFE39}" dt="2020-05-10T02:41:15.811" v="23472" actId="478"/>
          <ac:cxnSpMkLst>
            <pc:docMk/>
            <pc:sldMk cId="861552069" sldId="276"/>
            <ac:cxnSpMk id="91" creationId="{CD2F76C5-EA2F-4059-9B95-A4E5DEBF40F8}"/>
          </ac:cxnSpMkLst>
        </pc:cxnChg>
        <pc:cxnChg chg="add del mod">
          <ac:chgData name="Jian" userId="dc9c5ffe-2e2f-4ce4-a6ad-08764b325b15" providerId="ADAL" clId="{06D17A85-4932-4B4E-A0DD-969A2A4EFE39}" dt="2020-05-10T02:41:15.811" v="23472" actId="478"/>
          <ac:cxnSpMkLst>
            <pc:docMk/>
            <pc:sldMk cId="861552069" sldId="276"/>
            <ac:cxnSpMk id="97" creationId="{D0B5AECB-4206-4E18-8843-844F70771123}"/>
          </ac:cxnSpMkLst>
        </pc:cxnChg>
        <pc:cxnChg chg="add del mod">
          <ac:chgData name="Jian" userId="dc9c5ffe-2e2f-4ce4-a6ad-08764b325b15" providerId="ADAL" clId="{06D17A85-4932-4B4E-A0DD-969A2A4EFE39}" dt="2020-05-10T02:41:15.811" v="23472" actId="478"/>
          <ac:cxnSpMkLst>
            <pc:docMk/>
            <pc:sldMk cId="861552069" sldId="276"/>
            <ac:cxnSpMk id="102" creationId="{805A71A7-296B-4A81-B541-AF3C3E4A52B8}"/>
          </ac:cxnSpMkLst>
        </pc:cxnChg>
        <pc:cxnChg chg="add del mod">
          <ac:chgData name="Jian" userId="dc9c5ffe-2e2f-4ce4-a6ad-08764b325b15" providerId="ADAL" clId="{06D17A85-4932-4B4E-A0DD-969A2A4EFE39}" dt="2020-05-10T02:41:15.811" v="23472" actId="478"/>
          <ac:cxnSpMkLst>
            <pc:docMk/>
            <pc:sldMk cId="861552069" sldId="276"/>
            <ac:cxnSpMk id="105" creationId="{E81D4714-E12E-4ECC-9AF2-50DCC110F32F}"/>
          </ac:cxnSpMkLst>
        </pc:cxnChg>
        <pc:cxnChg chg="add del mod">
          <ac:chgData name="Jian" userId="dc9c5ffe-2e2f-4ce4-a6ad-08764b325b15" providerId="ADAL" clId="{06D17A85-4932-4B4E-A0DD-969A2A4EFE39}" dt="2020-05-10T02:41:15.811" v="23472" actId="478"/>
          <ac:cxnSpMkLst>
            <pc:docMk/>
            <pc:sldMk cId="861552069" sldId="276"/>
            <ac:cxnSpMk id="110" creationId="{10E73EBA-D8BE-4F7A-B4B5-E0D5E0D9170B}"/>
          </ac:cxnSpMkLst>
        </pc:cxnChg>
        <pc:cxnChg chg="add del mod">
          <ac:chgData name="Jian" userId="dc9c5ffe-2e2f-4ce4-a6ad-08764b325b15" providerId="ADAL" clId="{06D17A85-4932-4B4E-A0DD-969A2A4EFE39}" dt="2020-05-10T02:41:15.811" v="23472" actId="478"/>
          <ac:cxnSpMkLst>
            <pc:docMk/>
            <pc:sldMk cId="861552069" sldId="276"/>
            <ac:cxnSpMk id="113" creationId="{8A1EA025-6571-45DA-834C-31A5B390E70A}"/>
          </ac:cxnSpMkLst>
        </pc:cxnChg>
        <pc:cxnChg chg="add del mod">
          <ac:chgData name="Jian" userId="dc9c5ffe-2e2f-4ce4-a6ad-08764b325b15" providerId="ADAL" clId="{06D17A85-4932-4B4E-A0DD-969A2A4EFE39}" dt="2020-05-10T02:41:15.811" v="23472" actId="478"/>
          <ac:cxnSpMkLst>
            <pc:docMk/>
            <pc:sldMk cId="861552069" sldId="276"/>
            <ac:cxnSpMk id="121" creationId="{A1146202-9B2B-4C3C-A2B5-4B477241A5D2}"/>
          </ac:cxnSpMkLst>
        </pc:cxnChg>
        <pc:cxnChg chg="add del mod">
          <ac:chgData name="Jian" userId="dc9c5ffe-2e2f-4ce4-a6ad-08764b325b15" providerId="ADAL" clId="{06D17A85-4932-4B4E-A0DD-969A2A4EFE39}" dt="2020-05-10T02:41:15.811" v="23472" actId="478"/>
          <ac:cxnSpMkLst>
            <pc:docMk/>
            <pc:sldMk cId="861552069" sldId="276"/>
            <ac:cxnSpMk id="122" creationId="{B4D9F8F0-98AE-421B-9B75-63207B4B6B93}"/>
          </ac:cxnSpMkLst>
        </pc:cxnChg>
        <pc:cxnChg chg="add del mod">
          <ac:chgData name="Jian" userId="dc9c5ffe-2e2f-4ce4-a6ad-08764b325b15" providerId="ADAL" clId="{06D17A85-4932-4B4E-A0DD-969A2A4EFE39}" dt="2020-05-10T02:41:15.811" v="23472" actId="478"/>
          <ac:cxnSpMkLst>
            <pc:docMk/>
            <pc:sldMk cId="861552069" sldId="276"/>
            <ac:cxnSpMk id="123" creationId="{FA011B5D-5FCF-407D-BAF8-7CB789C40814}"/>
          </ac:cxnSpMkLst>
        </pc:cxnChg>
        <pc:cxnChg chg="add del mod">
          <ac:chgData name="Jian" userId="dc9c5ffe-2e2f-4ce4-a6ad-08764b325b15" providerId="ADAL" clId="{06D17A85-4932-4B4E-A0DD-969A2A4EFE39}" dt="2020-05-10T02:41:15.811" v="23472" actId="478"/>
          <ac:cxnSpMkLst>
            <pc:docMk/>
            <pc:sldMk cId="861552069" sldId="276"/>
            <ac:cxnSpMk id="124" creationId="{B0F8712A-1E3B-46AD-88C7-3947D7DB9CBA}"/>
          </ac:cxnSpMkLst>
        </pc:cxnChg>
        <pc:cxnChg chg="add del mod">
          <ac:chgData name="Jian" userId="dc9c5ffe-2e2f-4ce4-a6ad-08764b325b15" providerId="ADAL" clId="{06D17A85-4932-4B4E-A0DD-969A2A4EFE39}" dt="2020-05-10T02:41:15.811" v="23472" actId="478"/>
          <ac:cxnSpMkLst>
            <pc:docMk/>
            <pc:sldMk cId="861552069" sldId="276"/>
            <ac:cxnSpMk id="125" creationId="{D50474D1-4D51-47C0-B8ED-E074F4110C1A}"/>
          </ac:cxnSpMkLst>
        </pc:cxnChg>
        <pc:cxnChg chg="add del mod">
          <ac:chgData name="Jian" userId="dc9c5ffe-2e2f-4ce4-a6ad-08764b325b15" providerId="ADAL" clId="{06D17A85-4932-4B4E-A0DD-969A2A4EFE39}" dt="2020-05-10T02:41:15.811" v="23472" actId="478"/>
          <ac:cxnSpMkLst>
            <pc:docMk/>
            <pc:sldMk cId="861552069" sldId="276"/>
            <ac:cxnSpMk id="126" creationId="{63457111-8CE8-4C98-9E62-C374EDF01AB5}"/>
          </ac:cxnSpMkLst>
        </pc:cxnChg>
        <pc:cxnChg chg="add del mod">
          <ac:chgData name="Jian" userId="dc9c5ffe-2e2f-4ce4-a6ad-08764b325b15" providerId="ADAL" clId="{06D17A85-4932-4B4E-A0DD-969A2A4EFE39}" dt="2020-05-10T02:41:15.811" v="23472" actId="478"/>
          <ac:cxnSpMkLst>
            <pc:docMk/>
            <pc:sldMk cId="861552069" sldId="276"/>
            <ac:cxnSpMk id="127" creationId="{9EC9778E-95E4-41DF-841E-871A84C15C44}"/>
          </ac:cxnSpMkLst>
        </pc:cxnChg>
        <pc:cxnChg chg="add del mod">
          <ac:chgData name="Jian" userId="dc9c5ffe-2e2f-4ce4-a6ad-08764b325b15" providerId="ADAL" clId="{06D17A85-4932-4B4E-A0DD-969A2A4EFE39}" dt="2020-05-10T02:41:15.811" v="23472" actId="478"/>
          <ac:cxnSpMkLst>
            <pc:docMk/>
            <pc:sldMk cId="861552069" sldId="276"/>
            <ac:cxnSpMk id="128" creationId="{22B9FFFD-067F-48AB-83FB-B2591BB66A3A}"/>
          </ac:cxnSpMkLst>
        </pc:cxnChg>
        <pc:cxnChg chg="add del mod">
          <ac:chgData name="Jian" userId="dc9c5ffe-2e2f-4ce4-a6ad-08764b325b15" providerId="ADAL" clId="{06D17A85-4932-4B4E-A0DD-969A2A4EFE39}" dt="2020-05-10T02:41:15.811" v="23472" actId="478"/>
          <ac:cxnSpMkLst>
            <pc:docMk/>
            <pc:sldMk cId="861552069" sldId="276"/>
            <ac:cxnSpMk id="129" creationId="{E19A3DD4-BBC7-48B0-84B6-E1EA59B85672}"/>
          </ac:cxnSpMkLst>
        </pc:cxnChg>
        <pc:cxnChg chg="add del mod">
          <ac:chgData name="Jian" userId="dc9c5ffe-2e2f-4ce4-a6ad-08764b325b15" providerId="ADAL" clId="{06D17A85-4932-4B4E-A0DD-969A2A4EFE39}" dt="2020-05-10T02:41:15.811" v="23472" actId="478"/>
          <ac:cxnSpMkLst>
            <pc:docMk/>
            <pc:sldMk cId="861552069" sldId="276"/>
            <ac:cxnSpMk id="130" creationId="{716268EA-F7FF-47FC-A37B-B878A9AB342F}"/>
          </ac:cxnSpMkLst>
        </pc:cxnChg>
        <pc:cxnChg chg="add del mod">
          <ac:chgData name="Jian" userId="dc9c5ffe-2e2f-4ce4-a6ad-08764b325b15" providerId="ADAL" clId="{06D17A85-4932-4B4E-A0DD-969A2A4EFE39}" dt="2020-05-10T02:41:15.811" v="23472" actId="478"/>
          <ac:cxnSpMkLst>
            <pc:docMk/>
            <pc:sldMk cId="861552069" sldId="276"/>
            <ac:cxnSpMk id="131" creationId="{6A7E4E15-C438-481E-9B22-675D98158881}"/>
          </ac:cxnSpMkLst>
        </pc:cxnChg>
        <pc:cxnChg chg="add del mod">
          <ac:chgData name="Jian" userId="dc9c5ffe-2e2f-4ce4-a6ad-08764b325b15" providerId="ADAL" clId="{06D17A85-4932-4B4E-A0DD-969A2A4EFE39}" dt="2020-05-10T02:41:15.811" v="23472" actId="478"/>
          <ac:cxnSpMkLst>
            <pc:docMk/>
            <pc:sldMk cId="861552069" sldId="276"/>
            <ac:cxnSpMk id="144" creationId="{87E3EEDB-13D0-439D-A409-DBC94FB99E37}"/>
          </ac:cxnSpMkLst>
        </pc:cxnChg>
        <pc:cxnChg chg="add del mod">
          <ac:chgData name="Jian" userId="dc9c5ffe-2e2f-4ce4-a6ad-08764b325b15" providerId="ADAL" clId="{06D17A85-4932-4B4E-A0DD-969A2A4EFE39}" dt="2020-05-10T02:41:15.811" v="23472" actId="478"/>
          <ac:cxnSpMkLst>
            <pc:docMk/>
            <pc:sldMk cId="861552069" sldId="276"/>
            <ac:cxnSpMk id="147" creationId="{E928E6EC-A836-41F0-850B-C00FE2E00545}"/>
          </ac:cxnSpMkLst>
        </pc:cxnChg>
        <pc:cxnChg chg="add mod">
          <ac:chgData name="Jian" userId="dc9c5ffe-2e2f-4ce4-a6ad-08764b325b15" providerId="ADAL" clId="{06D17A85-4932-4B4E-A0DD-969A2A4EFE39}" dt="2020-05-12T04:35:38.164" v="34685" actId="164"/>
          <ac:cxnSpMkLst>
            <pc:docMk/>
            <pc:sldMk cId="861552069" sldId="276"/>
            <ac:cxnSpMk id="159" creationId="{CA7FC62C-5A85-413E-A1D0-3B454CD83D95}"/>
          </ac:cxnSpMkLst>
        </pc:cxnChg>
        <pc:cxnChg chg="add del mod">
          <ac:chgData name="Jian" userId="dc9c5ffe-2e2f-4ce4-a6ad-08764b325b15" providerId="ADAL" clId="{06D17A85-4932-4B4E-A0DD-969A2A4EFE39}" dt="2020-05-13T21:22:05.123" v="41812" actId="478"/>
          <ac:cxnSpMkLst>
            <pc:docMk/>
            <pc:sldMk cId="861552069" sldId="276"/>
            <ac:cxnSpMk id="162" creationId="{AC42FA03-8EFA-4698-9C8A-05914E3728E2}"/>
          </ac:cxnSpMkLst>
        </pc:cxnChg>
        <pc:cxnChg chg="add del mod">
          <ac:chgData name="Jian" userId="dc9c5ffe-2e2f-4ce4-a6ad-08764b325b15" providerId="ADAL" clId="{06D17A85-4932-4B4E-A0DD-969A2A4EFE39}" dt="2020-05-13T21:22:23.929" v="41815" actId="478"/>
          <ac:cxnSpMkLst>
            <pc:docMk/>
            <pc:sldMk cId="861552069" sldId="276"/>
            <ac:cxnSpMk id="163" creationId="{8B2CBA1E-8E27-4F9D-89CD-F7C3E2B981A9}"/>
          </ac:cxnSpMkLst>
        </pc:cxnChg>
        <pc:cxnChg chg="add mod">
          <ac:chgData name="Jian" userId="dc9c5ffe-2e2f-4ce4-a6ad-08764b325b15" providerId="ADAL" clId="{06D17A85-4932-4B4E-A0DD-969A2A4EFE39}" dt="2020-05-11T01:09:40.651" v="31249" actId="478"/>
          <ac:cxnSpMkLst>
            <pc:docMk/>
            <pc:sldMk cId="861552069" sldId="276"/>
            <ac:cxnSpMk id="164" creationId="{948A7531-74C8-4368-A437-8709E0E899EE}"/>
          </ac:cxnSpMkLst>
        </pc:cxnChg>
        <pc:cxnChg chg="add mod">
          <ac:chgData name="Jian" userId="dc9c5ffe-2e2f-4ce4-a6ad-08764b325b15" providerId="ADAL" clId="{06D17A85-4932-4B4E-A0DD-969A2A4EFE39}" dt="2020-05-10T02:41:16.366" v="23473"/>
          <ac:cxnSpMkLst>
            <pc:docMk/>
            <pc:sldMk cId="861552069" sldId="276"/>
            <ac:cxnSpMk id="166" creationId="{72A73E59-885F-4B77-989B-73E70CDFEC13}"/>
          </ac:cxnSpMkLst>
        </pc:cxnChg>
        <pc:cxnChg chg="add mod">
          <ac:chgData name="Jian" userId="dc9c5ffe-2e2f-4ce4-a6ad-08764b325b15" providerId="ADAL" clId="{06D17A85-4932-4B4E-A0DD-969A2A4EFE39}" dt="2020-05-10T02:41:16.366" v="23473"/>
          <ac:cxnSpMkLst>
            <pc:docMk/>
            <pc:sldMk cId="861552069" sldId="276"/>
            <ac:cxnSpMk id="168" creationId="{D8B601AA-1E24-46D5-B387-4A30FB4B024B}"/>
          </ac:cxnSpMkLst>
        </pc:cxnChg>
        <pc:cxnChg chg="add mod">
          <ac:chgData name="Jian" userId="dc9c5ffe-2e2f-4ce4-a6ad-08764b325b15" providerId="ADAL" clId="{06D17A85-4932-4B4E-A0DD-969A2A4EFE39}" dt="2020-05-10T02:41:16.366" v="23473"/>
          <ac:cxnSpMkLst>
            <pc:docMk/>
            <pc:sldMk cId="861552069" sldId="276"/>
            <ac:cxnSpMk id="170" creationId="{2CE11338-D6A7-4252-9790-859224BD2885}"/>
          </ac:cxnSpMkLst>
        </pc:cxnChg>
        <pc:cxnChg chg="add mod">
          <ac:chgData name="Jian" userId="dc9c5ffe-2e2f-4ce4-a6ad-08764b325b15" providerId="ADAL" clId="{06D17A85-4932-4B4E-A0DD-969A2A4EFE39}" dt="2020-05-10T02:41:16.366" v="23473"/>
          <ac:cxnSpMkLst>
            <pc:docMk/>
            <pc:sldMk cId="861552069" sldId="276"/>
            <ac:cxnSpMk id="171" creationId="{B151B626-58B4-487B-BAD1-73425A19529E}"/>
          </ac:cxnSpMkLst>
        </pc:cxnChg>
        <pc:cxnChg chg="add mod">
          <ac:chgData name="Jian" userId="dc9c5ffe-2e2f-4ce4-a6ad-08764b325b15" providerId="ADAL" clId="{06D17A85-4932-4B4E-A0DD-969A2A4EFE39}" dt="2020-05-10T02:41:16.366" v="23473"/>
          <ac:cxnSpMkLst>
            <pc:docMk/>
            <pc:sldMk cId="861552069" sldId="276"/>
            <ac:cxnSpMk id="172" creationId="{BB6383DC-37D9-4346-8DAE-6208088C9E89}"/>
          </ac:cxnSpMkLst>
        </pc:cxnChg>
        <pc:cxnChg chg="add mod">
          <ac:chgData name="Jian" userId="dc9c5ffe-2e2f-4ce4-a6ad-08764b325b15" providerId="ADAL" clId="{06D17A85-4932-4B4E-A0DD-969A2A4EFE39}" dt="2020-05-10T02:41:16.366" v="23473"/>
          <ac:cxnSpMkLst>
            <pc:docMk/>
            <pc:sldMk cId="861552069" sldId="276"/>
            <ac:cxnSpMk id="173" creationId="{760ACBE8-8D38-449D-97AE-D3963573C006}"/>
          </ac:cxnSpMkLst>
        </pc:cxnChg>
        <pc:cxnChg chg="add mod">
          <ac:chgData name="Jian" userId="dc9c5ffe-2e2f-4ce4-a6ad-08764b325b15" providerId="ADAL" clId="{06D17A85-4932-4B4E-A0DD-969A2A4EFE39}" dt="2020-05-12T04:35:38.164" v="34685" actId="164"/>
          <ac:cxnSpMkLst>
            <pc:docMk/>
            <pc:sldMk cId="861552069" sldId="276"/>
            <ac:cxnSpMk id="175" creationId="{E03F9DC3-7A72-4B8A-96D4-4B4A9EBE51C4}"/>
          </ac:cxnSpMkLst>
        </pc:cxnChg>
        <pc:cxnChg chg="add mod">
          <ac:chgData name="Jian" userId="dc9c5ffe-2e2f-4ce4-a6ad-08764b325b15" providerId="ADAL" clId="{06D17A85-4932-4B4E-A0DD-969A2A4EFE39}" dt="2020-05-12T04:35:38.164" v="34685" actId="164"/>
          <ac:cxnSpMkLst>
            <pc:docMk/>
            <pc:sldMk cId="861552069" sldId="276"/>
            <ac:cxnSpMk id="176" creationId="{67672918-563C-4EEB-B0DA-CD32ACA78B98}"/>
          </ac:cxnSpMkLst>
        </pc:cxnChg>
        <pc:cxnChg chg="add mod">
          <ac:chgData name="Jian" userId="dc9c5ffe-2e2f-4ce4-a6ad-08764b325b15" providerId="ADAL" clId="{06D17A85-4932-4B4E-A0DD-969A2A4EFE39}" dt="2020-05-12T04:35:32.829" v="34684" actId="164"/>
          <ac:cxnSpMkLst>
            <pc:docMk/>
            <pc:sldMk cId="861552069" sldId="276"/>
            <ac:cxnSpMk id="177" creationId="{EC27973F-57DF-4490-9608-24EEB420461B}"/>
          </ac:cxnSpMkLst>
        </pc:cxnChg>
        <pc:cxnChg chg="add mod">
          <ac:chgData name="Jian" userId="dc9c5ffe-2e2f-4ce4-a6ad-08764b325b15" providerId="ADAL" clId="{06D17A85-4932-4B4E-A0DD-969A2A4EFE39}" dt="2020-05-12T04:35:32.829" v="34684" actId="164"/>
          <ac:cxnSpMkLst>
            <pc:docMk/>
            <pc:sldMk cId="861552069" sldId="276"/>
            <ac:cxnSpMk id="178" creationId="{A8E87EB6-B955-4AAB-9051-310E5EEA1836}"/>
          </ac:cxnSpMkLst>
        </pc:cxnChg>
        <pc:cxnChg chg="add mod">
          <ac:chgData name="Jian" userId="dc9c5ffe-2e2f-4ce4-a6ad-08764b325b15" providerId="ADAL" clId="{06D17A85-4932-4B4E-A0DD-969A2A4EFE39}" dt="2020-05-12T04:35:32.829" v="34684" actId="164"/>
          <ac:cxnSpMkLst>
            <pc:docMk/>
            <pc:sldMk cId="861552069" sldId="276"/>
            <ac:cxnSpMk id="179" creationId="{431ABF9E-1FCE-4E23-B18F-99136D2331B5}"/>
          </ac:cxnSpMkLst>
        </pc:cxnChg>
        <pc:cxnChg chg="add mod">
          <ac:chgData name="Jian" userId="dc9c5ffe-2e2f-4ce4-a6ad-08764b325b15" providerId="ADAL" clId="{06D17A85-4932-4B4E-A0DD-969A2A4EFE39}" dt="2020-05-12T04:35:38.164" v="34685" actId="164"/>
          <ac:cxnSpMkLst>
            <pc:docMk/>
            <pc:sldMk cId="861552069" sldId="276"/>
            <ac:cxnSpMk id="180" creationId="{778A8315-B518-4B92-B908-796DC17BC1D3}"/>
          </ac:cxnSpMkLst>
        </pc:cxnChg>
        <pc:cxnChg chg="add mod">
          <ac:chgData name="Jian" userId="dc9c5ffe-2e2f-4ce4-a6ad-08764b325b15" providerId="ADAL" clId="{06D17A85-4932-4B4E-A0DD-969A2A4EFE39}" dt="2020-05-12T04:35:32.829" v="34684" actId="164"/>
          <ac:cxnSpMkLst>
            <pc:docMk/>
            <pc:sldMk cId="861552069" sldId="276"/>
            <ac:cxnSpMk id="181" creationId="{0B44BEB8-EAF7-4949-A73D-9FDE1BC08492}"/>
          </ac:cxnSpMkLst>
        </pc:cxnChg>
        <pc:cxnChg chg="add del mod">
          <ac:chgData name="Jian" userId="dc9c5ffe-2e2f-4ce4-a6ad-08764b325b15" providerId="ADAL" clId="{06D17A85-4932-4B4E-A0DD-969A2A4EFE39}" dt="2020-05-11T01:09:42.693" v="31250" actId="478"/>
          <ac:cxnSpMkLst>
            <pc:docMk/>
            <pc:sldMk cId="861552069" sldId="276"/>
            <ac:cxnSpMk id="182" creationId="{BEC4940A-1AFE-45B4-B084-0FD42C2D31D2}"/>
          </ac:cxnSpMkLst>
        </pc:cxnChg>
        <pc:cxnChg chg="add del mod">
          <ac:chgData name="Jian" userId="dc9c5ffe-2e2f-4ce4-a6ad-08764b325b15" providerId="ADAL" clId="{06D17A85-4932-4B4E-A0DD-969A2A4EFE39}" dt="2020-05-11T01:09:42.693" v="31250" actId="478"/>
          <ac:cxnSpMkLst>
            <pc:docMk/>
            <pc:sldMk cId="861552069" sldId="276"/>
            <ac:cxnSpMk id="183" creationId="{4BD35854-97DC-481D-AF8D-53E197834A00}"/>
          </ac:cxnSpMkLst>
        </pc:cxnChg>
        <pc:cxnChg chg="add del mod">
          <ac:chgData name="Jian" userId="dc9c5ffe-2e2f-4ce4-a6ad-08764b325b15" providerId="ADAL" clId="{06D17A85-4932-4B4E-A0DD-969A2A4EFE39}" dt="2020-05-11T01:09:42.693" v="31250" actId="478"/>
          <ac:cxnSpMkLst>
            <pc:docMk/>
            <pc:sldMk cId="861552069" sldId="276"/>
            <ac:cxnSpMk id="184" creationId="{F90DC554-2DFD-4377-91E1-6C1755FA9A42}"/>
          </ac:cxnSpMkLst>
        </pc:cxnChg>
        <pc:cxnChg chg="add del mod">
          <ac:chgData name="Jian" userId="dc9c5ffe-2e2f-4ce4-a6ad-08764b325b15" providerId="ADAL" clId="{06D17A85-4932-4B4E-A0DD-969A2A4EFE39}" dt="2020-05-11T01:09:42.693" v="31250" actId="478"/>
          <ac:cxnSpMkLst>
            <pc:docMk/>
            <pc:sldMk cId="861552069" sldId="276"/>
            <ac:cxnSpMk id="185" creationId="{97516409-DE90-4A67-B940-A25CE1FB89FD}"/>
          </ac:cxnSpMkLst>
        </pc:cxnChg>
        <pc:cxnChg chg="add mod ord">
          <ac:chgData name="Jian" userId="dc9c5ffe-2e2f-4ce4-a6ad-08764b325b15" providerId="ADAL" clId="{06D17A85-4932-4B4E-A0DD-969A2A4EFE39}" dt="2020-05-13T21:23:15.960" v="41820" actId="167"/>
          <ac:cxnSpMkLst>
            <pc:docMk/>
            <pc:sldMk cId="861552069" sldId="276"/>
            <ac:cxnSpMk id="196" creationId="{932ED0FD-F51A-45F2-9D64-B4FE1608A15C}"/>
          </ac:cxnSpMkLst>
        </pc:cxnChg>
        <pc:cxnChg chg="add mod ord">
          <ac:chgData name="Jian" userId="dc9c5ffe-2e2f-4ce4-a6ad-08764b325b15" providerId="ADAL" clId="{06D17A85-4932-4B4E-A0DD-969A2A4EFE39}" dt="2020-05-13T21:22:21.279" v="41814" actId="167"/>
          <ac:cxnSpMkLst>
            <pc:docMk/>
            <pc:sldMk cId="861552069" sldId="276"/>
            <ac:cxnSpMk id="197" creationId="{230D81A5-15F7-4CF0-9B5F-2DE433A312FA}"/>
          </ac:cxnSpMkLst>
        </pc:cxnChg>
        <pc:cxnChg chg="add mod">
          <ac:chgData name="Jian" userId="dc9c5ffe-2e2f-4ce4-a6ad-08764b325b15" providerId="ADAL" clId="{06D17A85-4932-4B4E-A0DD-969A2A4EFE39}" dt="2020-05-12T04:35:38.164" v="34685" actId="164"/>
          <ac:cxnSpMkLst>
            <pc:docMk/>
            <pc:sldMk cId="861552069" sldId="276"/>
            <ac:cxnSpMk id="198" creationId="{07E3A189-5429-43CC-8107-C4DB28B5B691}"/>
          </ac:cxnSpMkLst>
        </pc:cxnChg>
        <pc:cxnChg chg="add mod">
          <ac:chgData name="Jian" userId="dc9c5ffe-2e2f-4ce4-a6ad-08764b325b15" providerId="ADAL" clId="{06D17A85-4932-4B4E-A0DD-969A2A4EFE39}" dt="2020-05-12T04:35:32.829" v="34684" actId="164"/>
          <ac:cxnSpMkLst>
            <pc:docMk/>
            <pc:sldMk cId="861552069" sldId="276"/>
            <ac:cxnSpMk id="200" creationId="{BAB74926-A3AB-44D9-AD51-29EFC0B36B70}"/>
          </ac:cxnSpMkLst>
        </pc:cxnChg>
      </pc:sldChg>
      <pc:sldChg chg="addSp modSp new mod ord modAnim modNotesTx">
        <pc:chgData name="Jian" userId="dc9c5ffe-2e2f-4ce4-a6ad-08764b325b15" providerId="ADAL" clId="{06D17A85-4932-4B4E-A0DD-969A2A4EFE39}" dt="2020-05-15T19:14:15.498" v="70924" actId="20577"/>
        <pc:sldMkLst>
          <pc:docMk/>
          <pc:sldMk cId="2770021077" sldId="277"/>
        </pc:sldMkLst>
        <pc:spChg chg="mod">
          <ac:chgData name="Jian" userId="dc9c5ffe-2e2f-4ce4-a6ad-08764b325b15" providerId="ADAL" clId="{06D17A85-4932-4B4E-A0DD-969A2A4EFE39}" dt="2020-05-10T03:40:03.384" v="25359" actId="1076"/>
          <ac:spMkLst>
            <pc:docMk/>
            <pc:sldMk cId="2770021077" sldId="277"/>
            <ac:spMk id="2" creationId="{2DD2EB58-8349-4161-B936-7E97395A3BA4}"/>
          </ac:spMkLst>
        </pc:spChg>
        <pc:spChg chg="mod">
          <ac:chgData name="Jian" userId="dc9c5ffe-2e2f-4ce4-a6ad-08764b325b15" providerId="ADAL" clId="{06D17A85-4932-4B4E-A0DD-969A2A4EFE39}" dt="2020-05-10T03:39:58.331" v="25358" actId="1037"/>
          <ac:spMkLst>
            <pc:docMk/>
            <pc:sldMk cId="2770021077" sldId="277"/>
            <ac:spMk id="3" creationId="{31BD9090-B029-43CA-8218-B03E473F73DC}"/>
          </ac:spMkLst>
        </pc:spChg>
        <pc:spChg chg="add mod">
          <ac:chgData name="Jian" userId="dc9c5ffe-2e2f-4ce4-a6ad-08764b325b15" providerId="ADAL" clId="{06D17A85-4932-4B4E-A0DD-969A2A4EFE39}" dt="2020-05-10T03:39:58.331" v="25358" actId="1037"/>
          <ac:spMkLst>
            <pc:docMk/>
            <pc:sldMk cId="2770021077" sldId="277"/>
            <ac:spMk id="4" creationId="{0C416C4A-9A57-40C6-8BEF-DABE1B21BB8D}"/>
          </ac:spMkLst>
        </pc:spChg>
        <pc:spChg chg="add mod">
          <ac:chgData name="Jian" userId="dc9c5ffe-2e2f-4ce4-a6ad-08764b325b15" providerId="ADAL" clId="{06D17A85-4932-4B4E-A0DD-969A2A4EFE39}" dt="2020-05-10T03:39:58.331" v="25358" actId="1037"/>
          <ac:spMkLst>
            <pc:docMk/>
            <pc:sldMk cId="2770021077" sldId="277"/>
            <ac:spMk id="5" creationId="{F3356860-9789-4A68-A91D-B6FA0DD3781E}"/>
          </ac:spMkLst>
        </pc:spChg>
        <pc:spChg chg="add mod">
          <ac:chgData name="Jian" userId="dc9c5ffe-2e2f-4ce4-a6ad-08764b325b15" providerId="ADAL" clId="{06D17A85-4932-4B4E-A0DD-969A2A4EFE39}" dt="2020-05-10T03:39:58.331" v="25358" actId="1037"/>
          <ac:spMkLst>
            <pc:docMk/>
            <pc:sldMk cId="2770021077" sldId="277"/>
            <ac:spMk id="6" creationId="{5DD6009D-AA78-418E-B8CB-A6860A111393}"/>
          </ac:spMkLst>
        </pc:spChg>
        <pc:spChg chg="add mod">
          <ac:chgData name="Jian" userId="dc9c5ffe-2e2f-4ce4-a6ad-08764b325b15" providerId="ADAL" clId="{06D17A85-4932-4B4E-A0DD-969A2A4EFE39}" dt="2020-05-10T03:40:20.395" v="25361" actId="164"/>
          <ac:spMkLst>
            <pc:docMk/>
            <pc:sldMk cId="2770021077" sldId="277"/>
            <ac:spMk id="7" creationId="{FDB79F1D-514A-4959-B55D-39A8B617BC8E}"/>
          </ac:spMkLst>
        </pc:spChg>
        <pc:spChg chg="add mod">
          <ac:chgData name="Jian" userId="dc9c5ffe-2e2f-4ce4-a6ad-08764b325b15" providerId="ADAL" clId="{06D17A85-4932-4B4E-A0DD-969A2A4EFE39}" dt="2020-05-10T03:40:20.395" v="25361" actId="164"/>
          <ac:spMkLst>
            <pc:docMk/>
            <pc:sldMk cId="2770021077" sldId="277"/>
            <ac:spMk id="8" creationId="{8F6B3F97-2B28-4CDD-9FAB-AC12FF7886A8}"/>
          </ac:spMkLst>
        </pc:spChg>
        <pc:spChg chg="add mod">
          <ac:chgData name="Jian" userId="dc9c5ffe-2e2f-4ce4-a6ad-08764b325b15" providerId="ADAL" clId="{06D17A85-4932-4B4E-A0DD-969A2A4EFE39}" dt="2020-05-10T03:40:20.395" v="25361" actId="164"/>
          <ac:spMkLst>
            <pc:docMk/>
            <pc:sldMk cId="2770021077" sldId="277"/>
            <ac:spMk id="9" creationId="{31C06FAA-A7AF-4FC6-AAB6-D65F2C2258AD}"/>
          </ac:spMkLst>
        </pc:spChg>
        <pc:spChg chg="add mod">
          <ac:chgData name="Jian" userId="dc9c5ffe-2e2f-4ce4-a6ad-08764b325b15" providerId="ADAL" clId="{06D17A85-4932-4B4E-A0DD-969A2A4EFE39}" dt="2020-05-14T20:38:01.245" v="48072" actId="207"/>
          <ac:spMkLst>
            <pc:docMk/>
            <pc:sldMk cId="2770021077" sldId="277"/>
            <ac:spMk id="10" creationId="{6C78811B-1A03-4EE6-9A02-08BDFD963543}"/>
          </ac:spMkLst>
        </pc:spChg>
        <pc:spChg chg="add mod">
          <ac:chgData name="Jian" userId="dc9c5ffe-2e2f-4ce4-a6ad-08764b325b15" providerId="ADAL" clId="{06D17A85-4932-4B4E-A0DD-969A2A4EFE39}" dt="2020-05-14T20:38:01.245" v="48072" actId="207"/>
          <ac:spMkLst>
            <pc:docMk/>
            <pc:sldMk cId="2770021077" sldId="277"/>
            <ac:spMk id="11" creationId="{81B7DD88-3642-4191-A189-96AC67E93278}"/>
          </ac:spMkLst>
        </pc:spChg>
        <pc:spChg chg="add mod">
          <ac:chgData name="Jian" userId="dc9c5ffe-2e2f-4ce4-a6ad-08764b325b15" providerId="ADAL" clId="{06D17A85-4932-4B4E-A0DD-969A2A4EFE39}" dt="2020-05-10T03:40:20.395" v="25361" actId="164"/>
          <ac:spMkLst>
            <pc:docMk/>
            <pc:sldMk cId="2770021077" sldId="277"/>
            <ac:spMk id="13" creationId="{DDF611CB-88AB-42CE-8AE9-5F4073E332DA}"/>
          </ac:spMkLst>
        </pc:spChg>
        <pc:spChg chg="add mod">
          <ac:chgData name="Jian" userId="dc9c5ffe-2e2f-4ce4-a6ad-08764b325b15" providerId="ADAL" clId="{06D17A85-4932-4B4E-A0DD-969A2A4EFE39}" dt="2020-05-10T03:40:20.395" v="25361" actId="164"/>
          <ac:spMkLst>
            <pc:docMk/>
            <pc:sldMk cId="2770021077" sldId="277"/>
            <ac:spMk id="14" creationId="{A095B776-EA92-4CF3-8007-1942A6D84E1A}"/>
          </ac:spMkLst>
        </pc:spChg>
        <pc:spChg chg="add mod">
          <ac:chgData name="Jian" userId="dc9c5ffe-2e2f-4ce4-a6ad-08764b325b15" providerId="ADAL" clId="{06D17A85-4932-4B4E-A0DD-969A2A4EFE39}" dt="2020-05-10T03:40:20.395" v="25361" actId="164"/>
          <ac:spMkLst>
            <pc:docMk/>
            <pc:sldMk cId="2770021077" sldId="277"/>
            <ac:spMk id="17" creationId="{BC043565-69DF-45E7-9E4F-C3063010EEB7}"/>
          </ac:spMkLst>
        </pc:spChg>
        <pc:spChg chg="add mod">
          <ac:chgData name="Jian" userId="dc9c5ffe-2e2f-4ce4-a6ad-08764b325b15" providerId="ADAL" clId="{06D17A85-4932-4B4E-A0DD-969A2A4EFE39}" dt="2020-05-10T03:40:20.395" v="25361" actId="164"/>
          <ac:spMkLst>
            <pc:docMk/>
            <pc:sldMk cId="2770021077" sldId="277"/>
            <ac:spMk id="19" creationId="{BD3B29A5-E64D-4FCA-82C5-1DAA73714ECD}"/>
          </ac:spMkLst>
        </pc:spChg>
        <pc:spChg chg="add mod">
          <ac:chgData name="Jian" userId="dc9c5ffe-2e2f-4ce4-a6ad-08764b325b15" providerId="ADAL" clId="{06D17A85-4932-4B4E-A0DD-969A2A4EFE39}" dt="2020-05-10T03:40:20.395" v="25361" actId="164"/>
          <ac:spMkLst>
            <pc:docMk/>
            <pc:sldMk cId="2770021077" sldId="277"/>
            <ac:spMk id="21" creationId="{FD01CF36-C7A6-4485-9001-586773AEA833}"/>
          </ac:spMkLst>
        </pc:spChg>
        <pc:spChg chg="mod">
          <ac:chgData name="Jian" userId="dc9c5ffe-2e2f-4ce4-a6ad-08764b325b15" providerId="ADAL" clId="{06D17A85-4932-4B4E-A0DD-969A2A4EFE39}" dt="2020-05-10T04:17:48.580" v="25724" actId="1076"/>
          <ac:spMkLst>
            <pc:docMk/>
            <pc:sldMk cId="2770021077" sldId="277"/>
            <ac:spMk id="25" creationId="{588A62E6-043D-4D68-AB33-E2E51BFD753D}"/>
          </ac:spMkLst>
        </pc:spChg>
        <pc:spChg chg="mod">
          <ac:chgData name="Jian" userId="dc9c5ffe-2e2f-4ce4-a6ad-08764b325b15" providerId="ADAL" clId="{06D17A85-4932-4B4E-A0DD-969A2A4EFE39}" dt="2020-05-10T04:17:20.784" v="25717"/>
          <ac:spMkLst>
            <pc:docMk/>
            <pc:sldMk cId="2770021077" sldId="277"/>
            <ac:spMk id="26" creationId="{4D75BCE8-CFC7-448B-B91F-40639BA0DEAF}"/>
          </ac:spMkLst>
        </pc:spChg>
        <pc:spChg chg="mod">
          <ac:chgData name="Jian" userId="dc9c5ffe-2e2f-4ce4-a6ad-08764b325b15" providerId="ADAL" clId="{06D17A85-4932-4B4E-A0DD-969A2A4EFE39}" dt="2020-05-10T04:17:20.784" v="25717"/>
          <ac:spMkLst>
            <pc:docMk/>
            <pc:sldMk cId="2770021077" sldId="277"/>
            <ac:spMk id="27" creationId="{73D2F50C-C25A-4805-ADC9-E46950C437FF}"/>
          </ac:spMkLst>
        </pc:spChg>
        <pc:spChg chg="mod">
          <ac:chgData name="Jian" userId="dc9c5ffe-2e2f-4ce4-a6ad-08764b325b15" providerId="ADAL" clId="{06D17A85-4932-4B4E-A0DD-969A2A4EFE39}" dt="2020-05-14T20:37:56.018" v="48071" actId="207"/>
          <ac:spMkLst>
            <pc:docMk/>
            <pc:sldMk cId="2770021077" sldId="277"/>
            <ac:spMk id="28" creationId="{B178EC89-66E5-4358-BE27-52C6201F8354}"/>
          </ac:spMkLst>
        </pc:spChg>
        <pc:spChg chg="mod">
          <ac:chgData name="Jian" userId="dc9c5ffe-2e2f-4ce4-a6ad-08764b325b15" providerId="ADAL" clId="{06D17A85-4932-4B4E-A0DD-969A2A4EFE39}" dt="2020-05-14T20:37:56.018" v="48071" actId="207"/>
          <ac:spMkLst>
            <pc:docMk/>
            <pc:sldMk cId="2770021077" sldId="277"/>
            <ac:spMk id="29" creationId="{72ED4D9B-6D00-4CE7-B9CF-C3E11D0E783E}"/>
          </ac:spMkLst>
        </pc:spChg>
        <pc:spChg chg="mod">
          <ac:chgData name="Jian" userId="dc9c5ffe-2e2f-4ce4-a6ad-08764b325b15" providerId="ADAL" clId="{06D17A85-4932-4B4E-A0DD-969A2A4EFE39}" dt="2020-05-10T04:17:20.784" v="25717"/>
          <ac:spMkLst>
            <pc:docMk/>
            <pc:sldMk cId="2770021077" sldId="277"/>
            <ac:spMk id="31" creationId="{C6AFBDEC-BE32-488A-81AA-3662DDE2629D}"/>
          </ac:spMkLst>
        </pc:spChg>
        <pc:spChg chg="mod">
          <ac:chgData name="Jian" userId="dc9c5ffe-2e2f-4ce4-a6ad-08764b325b15" providerId="ADAL" clId="{06D17A85-4932-4B4E-A0DD-969A2A4EFE39}" dt="2020-05-10T04:17:20.784" v="25717"/>
          <ac:spMkLst>
            <pc:docMk/>
            <pc:sldMk cId="2770021077" sldId="277"/>
            <ac:spMk id="32" creationId="{45AF3344-40CF-406D-9A41-6ADAB4451974}"/>
          </ac:spMkLst>
        </pc:spChg>
        <pc:spChg chg="mod">
          <ac:chgData name="Jian" userId="dc9c5ffe-2e2f-4ce4-a6ad-08764b325b15" providerId="ADAL" clId="{06D17A85-4932-4B4E-A0DD-969A2A4EFE39}" dt="2020-05-10T04:17:20.784" v="25717"/>
          <ac:spMkLst>
            <pc:docMk/>
            <pc:sldMk cId="2770021077" sldId="277"/>
            <ac:spMk id="35" creationId="{1493FAFC-B93A-48FC-8BC2-4B1742BB4C9B}"/>
          </ac:spMkLst>
        </pc:spChg>
        <pc:spChg chg="mod">
          <ac:chgData name="Jian" userId="dc9c5ffe-2e2f-4ce4-a6ad-08764b325b15" providerId="ADAL" clId="{06D17A85-4932-4B4E-A0DD-969A2A4EFE39}" dt="2020-05-10T04:17:20.784" v="25717"/>
          <ac:spMkLst>
            <pc:docMk/>
            <pc:sldMk cId="2770021077" sldId="277"/>
            <ac:spMk id="37" creationId="{8716CF9B-2042-4059-A660-9944A4790ADC}"/>
          </ac:spMkLst>
        </pc:spChg>
        <pc:spChg chg="mod">
          <ac:chgData name="Jian" userId="dc9c5ffe-2e2f-4ce4-a6ad-08764b325b15" providerId="ADAL" clId="{06D17A85-4932-4B4E-A0DD-969A2A4EFE39}" dt="2020-05-10T04:17:20.784" v="25717"/>
          <ac:spMkLst>
            <pc:docMk/>
            <pc:sldMk cId="2770021077" sldId="277"/>
            <ac:spMk id="39" creationId="{BB6707E0-BD4C-4A2F-AAD9-5E666F40A743}"/>
          </ac:spMkLst>
        </pc:spChg>
        <pc:spChg chg="mod">
          <ac:chgData name="Jian" userId="dc9c5ffe-2e2f-4ce4-a6ad-08764b325b15" providerId="ADAL" clId="{06D17A85-4932-4B4E-A0DD-969A2A4EFE39}" dt="2020-05-14T20:37:56.018" v="48071" actId="207"/>
          <ac:spMkLst>
            <pc:docMk/>
            <pc:sldMk cId="2770021077" sldId="277"/>
            <ac:spMk id="41" creationId="{E8D08734-47E3-4CCB-BF3C-47E9C3DF179F}"/>
          </ac:spMkLst>
        </pc:spChg>
        <pc:spChg chg="mod">
          <ac:chgData name="Jian" userId="dc9c5ffe-2e2f-4ce4-a6ad-08764b325b15" providerId="ADAL" clId="{06D17A85-4932-4B4E-A0DD-969A2A4EFE39}" dt="2020-05-14T20:37:56.018" v="48071" actId="207"/>
          <ac:spMkLst>
            <pc:docMk/>
            <pc:sldMk cId="2770021077" sldId="277"/>
            <ac:spMk id="42" creationId="{FC9D9AB7-206C-4772-98F8-9280B0D50EA4}"/>
          </ac:spMkLst>
        </pc:spChg>
        <pc:grpChg chg="add mod">
          <ac:chgData name="Jian" userId="dc9c5ffe-2e2f-4ce4-a6ad-08764b325b15" providerId="ADAL" clId="{06D17A85-4932-4B4E-A0DD-969A2A4EFE39}" dt="2020-05-10T03:40:20.395" v="25361" actId="164"/>
          <ac:grpSpMkLst>
            <pc:docMk/>
            <pc:sldMk cId="2770021077" sldId="277"/>
            <ac:grpSpMk id="23" creationId="{1E045D2E-95D9-45AD-8D84-498FA4E47326}"/>
          </ac:grpSpMkLst>
        </pc:grpChg>
        <pc:grpChg chg="add mod">
          <ac:chgData name="Jian" userId="dc9c5ffe-2e2f-4ce4-a6ad-08764b325b15" providerId="ADAL" clId="{06D17A85-4932-4B4E-A0DD-969A2A4EFE39}" dt="2020-05-14T20:38:06.670" v="48073" actId="1076"/>
          <ac:grpSpMkLst>
            <pc:docMk/>
            <pc:sldMk cId="2770021077" sldId="277"/>
            <ac:grpSpMk id="24" creationId="{A9627BFA-F2AA-40FB-8506-1CD00858731E}"/>
          </ac:grpSpMkLst>
        </pc:grpChg>
        <pc:cxnChg chg="add mod">
          <ac:chgData name="Jian" userId="dc9c5ffe-2e2f-4ce4-a6ad-08764b325b15" providerId="ADAL" clId="{06D17A85-4932-4B4E-A0DD-969A2A4EFE39}" dt="2020-05-10T03:40:20.395" v="25361" actId="164"/>
          <ac:cxnSpMkLst>
            <pc:docMk/>
            <pc:sldMk cId="2770021077" sldId="277"/>
            <ac:cxnSpMk id="12" creationId="{D28F9ED7-9DF0-4104-BD85-6F50C8D9AAB4}"/>
          </ac:cxnSpMkLst>
        </pc:cxnChg>
        <pc:cxnChg chg="add mod">
          <ac:chgData name="Jian" userId="dc9c5ffe-2e2f-4ce4-a6ad-08764b325b15" providerId="ADAL" clId="{06D17A85-4932-4B4E-A0DD-969A2A4EFE39}" dt="2020-05-10T03:40:20.395" v="25361" actId="164"/>
          <ac:cxnSpMkLst>
            <pc:docMk/>
            <pc:sldMk cId="2770021077" sldId="277"/>
            <ac:cxnSpMk id="15" creationId="{905B0368-8D11-485A-8DB7-52B22ECBE6C9}"/>
          </ac:cxnSpMkLst>
        </pc:cxnChg>
        <pc:cxnChg chg="add mod">
          <ac:chgData name="Jian" userId="dc9c5ffe-2e2f-4ce4-a6ad-08764b325b15" providerId="ADAL" clId="{06D17A85-4932-4B4E-A0DD-969A2A4EFE39}" dt="2020-05-10T03:40:20.395" v="25361" actId="164"/>
          <ac:cxnSpMkLst>
            <pc:docMk/>
            <pc:sldMk cId="2770021077" sldId="277"/>
            <ac:cxnSpMk id="16" creationId="{21C24FDB-C033-4A83-B227-430C2A951BC8}"/>
          </ac:cxnSpMkLst>
        </pc:cxnChg>
        <pc:cxnChg chg="add mod">
          <ac:chgData name="Jian" userId="dc9c5ffe-2e2f-4ce4-a6ad-08764b325b15" providerId="ADAL" clId="{06D17A85-4932-4B4E-A0DD-969A2A4EFE39}" dt="2020-05-10T03:40:20.395" v="25361" actId="164"/>
          <ac:cxnSpMkLst>
            <pc:docMk/>
            <pc:sldMk cId="2770021077" sldId="277"/>
            <ac:cxnSpMk id="18" creationId="{EB134C67-DECF-4809-AE66-116612B638EA}"/>
          </ac:cxnSpMkLst>
        </pc:cxnChg>
        <pc:cxnChg chg="add mod">
          <ac:chgData name="Jian" userId="dc9c5ffe-2e2f-4ce4-a6ad-08764b325b15" providerId="ADAL" clId="{06D17A85-4932-4B4E-A0DD-969A2A4EFE39}" dt="2020-05-10T03:40:20.395" v="25361" actId="164"/>
          <ac:cxnSpMkLst>
            <pc:docMk/>
            <pc:sldMk cId="2770021077" sldId="277"/>
            <ac:cxnSpMk id="20" creationId="{50D39580-DAF9-452F-814D-829BDB734937}"/>
          </ac:cxnSpMkLst>
        </pc:cxnChg>
        <pc:cxnChg chg="add mod">
          <ac:chgData name="Jian" userId="dc9c5ffe-2e2f-4ce4-a6ad-08764b325b15" providerId="ADAL" clId="{06D17A85-4932-4B4E-A0DD-969A2A4EFE39}" dt="2020-05-10T03:40:20.395" v="25361" actId="164"/>
          <ac:cxnSpMkLst>
            <pc:docMk/>
            <pc:sldMk cId="2770021077" sldId="277"/>
            <ac:cxnSpMk id="22" creationId="{7E01F585-A6ED-4185-B958-E5DEC2967FB9}"/>
          </ac:cxnSpMkLst>
        </pc:cxnChg>
        <pc:cxnChg chg="mod">
          <ac:chgData name="Jian" userId="dc9c5ffe-2e2f-4ce4-a6ad-08764b325b15" providerId="ADAL" clId="{06D17A85-4932-4B4E-A0DD-969A2A4EFE39}" dt="2020-05-10T04:17:20.784" v="25717"/>
          <ac:cxnSpMkLst>
            <pc:docMk/>
            <pc:sldMk cId="2770021077" sldId="277"/>
            <ac:cxnSpMk id="30" creationId="{E1F311C1-9236-4CC3-877B-DA2E9B4FFC33}"/>
          </ac:cxnSpMkLst>
        </pc:cxnChg>
        <pc:cxnChg chg="mod">
          <ac:chgData name="Jian" userId="dc9c5ffe-2e2f-4ce4-a6ad-08764b325b15" providerId="ADAL" clId="{06D17A85-4932-4B4E-A0DD-969A2A4EFE39}" dt="2020-05-10T04:17:20.784" v="25717"/>
          <ac:cxnSpMkLst>
            <pc:docMk/>
            <pc:sldMk cId="2770021077" sldId="277"/>
            <ac:cxnSpMk id="33" creationId="{25C4B5EB-20B6-413F-BAC0-BC5CF21E37A7}"/>
          </ac:cxnSpMkLst>
        </pc:cxnChg>
        <pc:cxnChg chg="mod">
          <ac:chgData name="Jian" userId="dc9c5ffe-2e2f-4ce4-a6ad-08764b325b15" providerId="ADAL" clId="{06D17A85-4932-4B4E-A0DD-969A2A4EFE39}" dt="2020-05-10T04:17:20.784" v="25717"/>
          <ac:cxnSpMkLst>
            <pc:docMk/>
            <pc:sldMk cId="2770021077" sldId="277"/>
            <ac:cxnSpMk id="34" creationId="{29597D1E-6DA0-40B9-93F8-D58153ACC68E}"/>
          </ac:cxnSpMkLst>
        </pc:cxnChg>
        <pc:cxnChg chg="mod">
          <ac:chgData name="Jian" userId="dc9c5ffe-2e2f-4ce4-a6ad-08764b325b15" providerId="ADAL" clId="{06D17A85-4932-4B4E-A0DD-969A2A4EFE39}" dt="2020-05-10T04:17:20.784" v="25717"/>
          <ac:cxnSpMkLst>
            <pc:docMk/>
            <pc:sldMk cId="2770021077" sldId="277"/>
            <ac:cxnSpMk id="36" creationId="{DC9C24A6-92EC-4EA3-9E0F-65A47B32C8B1}"/>
          </ac:cxnSpMkLst>
        </pc:cxnChg>
        <pc:cxnChg chg="mod">
          <ac:chgData name="Jian" userId="dc9c5ffe-2e2f-4ce4-a6ad-08764b325b15" providerId="ADAL" clId="{06D17A85-4932-4B4E-A0DD-969A2A4EFE39}" dt="2020-05-10T04:17:20.784" v="25717"/>
          <ac:cxnSpMkLst>
            <pc:docMk/>
            <pc:sldMk cId="2770021077" sldId="277"/>
            <ac:cxnSpMk id="38" creationId="{A0DB2A3C-45CA-4C21-8E93-BBC76420E78B}"/>
          </ac:cxnSpMkLst>
        </pc:cxnChg>
        <pc:cxnChg chg="mod">
          <ac:chgData name="Jian" userId="dc9c5ffe-2e2f-4ce4-a6ad-08764b325b15" providerId="ADAL" clId="{06D17A85-4932-4B4E-A0DD-969A2A4EFE39}" dt="2020-05-10T04:17:20.784" v="25717"/>
          <ac:cxnSpMkLst>
            <pc:docMk/>
            <pc:sldMk cId="2770021077" sldId="277"/>
            <ac:cxnSpMk id="40" creationId="{355A19DD-E3B5-4469-A621-D388ABC861EE}"/>
          </ac:cxnSpMkLst>
        </pc:cxnChg>
        <pc:cxnChg chg="mod">
          <ac:chgData name="Jian" userId="dc9c5ffe-2e2f-4ce4-a6ad-08764b325b15" providerId="ADAL" clId="{06D17A85-4932-4B4E-A0DD-969A2A4EFE39}" dt="2020-05-10T04:17:20.784" v="25717"/>
          <ac:cxnSpMkLst>
            <pc:docMk/>
            <pc:sldMk cId="2770021077" sldId="277"/>
            <ac:cxnSpMk id="43" creationId="{7E356BBC-B8A2-4927-B1A5-6C350B32415D}"/>
          </ac:cxnSpMkLst>
        </pc:cxnChg>
        <pc:cxnChg chg="mod">
          <ac:chgData name="Jian" userId="dc9c5ffe-2e2f-4ce4-a6ad-08764b325b15" providerId="ADAL" clId="{06D17A85-4932-4B4E-A0DD-969A2A4EFE39}" dt="2020-05-10T04:17:20.784" v="25717"/>
          <ac:cxnSpMkLst>
            <pc:docMk/>
            <pc:sldMk cId="2770021077" sldId="277"/>
            <ac:cxnSpMk id="44" creationId="{DFE717E7-C19C-4681-AA85-9B94AA7777C5}"/>
          </ac:cxnSpMkLst>
        </pc:cxnChg>
        <pc:cxnChg chg="mod">
          <ac:chgData name="Jian" userId="dc9c5ffe-2e2f-4ce4-a6ad-08764b325b15" providerId="ADAL" clId="{06D17A85-4932-4B4E-A0DD-969A2A4EFE39}" dt="2020-05-10T04:17:20.784" v="25717"/>
          <ac:cxnSpMkLst>
            <pc:docMk/>
            <pc:sldMk cId="2770021077" sldId="277"/>
            <ac:cxnSpMk id="45" creationId="{88DBFD10-64CD-4584-BB5F-00C4B1BD1401}"/>
          </ac:cxnSpMkLst>
        </pc:cxnChg>
        <pc:cxnChg chg="mod">
          <ac:chgData name="Jian" userId="dc9c5ffe-2e2f-4ce4-a6ad-08764b325b15" providerId="ADAL" clId="{06D17A85-4932-4B4E-A0DD-969A2A4EFE39}" dt="2020-05-10T04:17:20.784" v="25717"/>
          <ac:cxnSpMkLst>
            <pc:docMk/>
            <pc:sldMk cId="2770021077" sldId="277"/>
            <ac:cxnSpMk id="46" creationId="{F72FF2D2-8F3A-4DB4-8DCE-9B6C462DB8D1}"/>
          </ac:cxnSpMkLst>
        </pc:cxnChg>
      </pc:sldChg>
      <pc:sldChg chg="modSp new del mod">
        <pc:chgData name="Jian" userId="dc9c5ffe-2e2f-4ce4-a6ad-08764b325b15" providerId="ADAL" clId="{06D17A85-4932-4B4E-A0DD-969A2A4EFE39}" dt="2020-05-07T20:09:22.034" v="11562" actId="47"/>
        <pc:sldMkLst>
          <pc:docMk/>
          <pc:sldMk cId="2578406895" sldId="278"/>
        </pc:sldMkLst>
        <pc:spChg chg="mod">
          <ac:chgData name="Jian" userId="dc9c5ffe-2e2f-4ce4-a6ad-08764b325b15" providerId="ADAL" clId="{06D17A85-4932-4B4E-A0DD-969A2A4EFE39}" dt="2020-05-07T19:18:00.503" v="11551" actId="20577"/>
          <ac:spMkLst>
            <pc:docMk/>
            <pc:sldMk cId="2578406895" sldId="278"/>
            <ac:spMk id="2" creationId="{279408E0-14C7-43BD-9835-611EC1BA8C37}"/>
          </ac:spMkLst>
        </pc:spChg>
      </pc:sldChg>
      <pc:sldChg chg="addSp delSp modSp new del mod">
        <pc:chgData name="Jian" userId="dc9c5ffe-2e2f-4ce4-a6ad-08764b325b15" providerId="ADAL" clId="{06D17A85-4932-4B4E-A0DD-969A2A4EFE39}" dt="2020-05-10T03:49:02.419" v="25649" actId="47"/>
        <pc:sldMkLst>
          <pc:docMk/>
          <pc:sldMk cId="3385894132" sldId="279"/>
        </pc:sldMkLst>
        <pc:spChg chg="add del mod">
          <ac:chgData name="Jian" userId="dc9c5ffe-2e2f-4ce4-a6ad-08764b325b15" providerId="ADAL" clId="{06D17A85-4932-4B4E-A0DD-969A2A4EFE39}" dt="2020-05-10T03:46:00.909" v="25420" actId="20577"/>
          <ac:spMkLst>
            <pc:docMk/>
            <pc:sldMk cId="3385894132" sldId="279"/>
            <ac:spMk id="2" creationId="{5409BD85-43D6-46CD-8452-FFB8BFF0E2D1}"/>
          </ac:spMkLst>
        </pc:spChg>
        <pc:spChg chg="del">
          <ac:chgData name="Jian" userId="dc9c5ffe-2e2f-4ce4-a6ad-08764b325b15" providerId="ADAL" clId="{06D17A85-4932-4B4E-A0DD-969A2A4EFE39}" dt="2020-05-07T18:49:00.315" v="11416" actId="478"/>
          <ac:spMkLst>
            <pc:docMk/>
            <pc:sldMk cId="3385894132" sldId="279"/>
            <ac:spMk id="3" creationId="{481EE38C-2527-4A10-A889-A2D6C86F4754}"/>
          </ac:spMkLst>
        </pc:spChg>
        <pc:spChg chg="add del mod">
          <ac:chgData name="Jian" userId="dc9c5ffe-2e2f-4ce4-a6ad-08764b325b15" providerId="ADAL" clId="{06D17A85-4932-4B4E-A0DD-969A2A4EFE39}" dt="2020-05-07T20:11:51.162" v="11792" actId="478"/>
          <ac:spMkLst>
            <pc:docMk/>
            <pc:sldMk cId="3385894132" sldId="279"/>
            <ac:spMk id="4" creationId="{2248F9A0-BE84-4999-9308-FB2B6DEB7304}"/>
          </ac:spMkLst>
        </pc:spChg>
        <pc:spChg chg="add del mod">
          <ac:chgData name="Jian" userId="dc9c5ffe-2e2f-4ce4-a6ad-08764b325b15" providerId="ADAL" clId="{06D17A85-4932-4B4E-A0DD-969A2A4EFE39}" dt="2020-05-07T20:11:51.162" v="11792" actId="478"/>
          <ac:spMkLst>
            <pc:docMk/>
            <pc:sldMk cId="3385894132" sldId="279"/>
            <ac:spMk id="5" creationId="{B1D37C17-E3F4-4F13-A569-54A5706116CC}"/>
          </ac:spMkLst>
        </pc:spChg>
        <pc:spChg chg="add del mod">
          <ac:chgData name="Jian" userId="dc9c5ffe-2e2f-4ce4-a6ad-08764b325b15" providerId="ADAL" clId="{06D17A85-4932-4B4E-A0DD-969A2A4EFE39}" dt="2020-05-07T20:11:51.162" v="11792" actId="478"/>
          <ac:spMkLst>
            <pc:docMk/>
            <pc:sldMk cId="3385894132" sldId="279"/>
            <ac:spMk id="6" creationId="{58A38220-BDED-489D-A4E6-FADE7ABCF367}"/>
          </ac:spMkLst>
        </pc:spChg>
        <pc:spChg chg="add del mod">
          <ac:chgData name="Jian" userId="dc9c5ffe-2e2f-4ce4-a6ad-08764b325b15" providerId="ADAL" clId="{06D17A85-4932-4B4E-A0DD-969A2A4EFE39}" dt="2020-05-07T20:11:51.162" v="11792" actId="478"/>
          <ac:spMkLst>
            <pc:docMk/>
            <pc:sldMk cId="3385894132" sldId="279"/>
            <ac:spMk id="8" creationId="{24228F92-AF6B-4E42-BC2D-1EDB490069CA}"/>
          </ac:spMkLst>
        </pc:spChg>
        <pc:spChg chg="add del mod">
          <ac:chgData name="Jian" userId="dc9c5ffe-2e2f-4ce4-a6ad-08764b325b15" providerId="ADAL" clId="{06D17A85-4932-4B4E-A0DD-969A2A4EFE39}" dt="2020-05-07T20:11:51.162" v="11792" actId="478"/>
          <ac:spMkLst>
            <pc:docMk/>
            <pc:sldMk cId="3385894132" sldId="279"/>
            <ac:spMk id="9" creationId="{FB7E3A9B-AD28-4878-AB05-A64C9A223CE6}"/>
          </ac:spMkLst>
        </pc:spChg>
        <pc:spChg chg="add del mod">
          <ac:chgData name="Jian" userId="dc9c5ffe-2e2f-4ce4-a6ad-08764b325b15" providerId="ADAL" clId="{06D17A85-4932-4B4E-A0DD-969A2A4EFE39}" dt="2020-05-07T20:11:51.162" v="11792" actId="478"/>
          <ac:spMkLst>
            <pc:docMk/>
            <pc:sldMk cId="3385894132" sldId="279"/>
            <ac:spMk id="12" creationId="{32BBD093-0751-4974-88E3-0F898E7310F0}"/>
          </ac:spMkLst>
        </pc:spChg>
        <pc:spChg chg="add del mod">
          <ac:chgData name="Jian" userId="dc9c5ffe-2e2f-4ce4-a6ad-08764b325b15" providerId="ADAL" clId="{06D17A85-4932-4B4E-A0DD-969A2A4EFE39}" dt="2020-05-07T20:11:51.162" v="11792" actId="478"/>
          <ac:spMkLst>
            <pc:docMk/>
            <pc:sldMk cId="3385894132" sldId="279"/>
            <ac:spMk id="14" creationId="{B64249FB-BC24-4438-92FB-9600412E476A}"/>
          </ac:spMkLst>
        </pc:spChg>
        <pc:spChg chg="add del mod">
          <ac:chgData name="Jian" userId="dc9c5ffe-2e2f-4ce4-a6ad-08764b325b15" providerId="ADAL" clId="{06D17A85-4932-4B4E-A0DD-969A2A4EFE39}" dt="2020-05-07T20:11:51.162" v="11792" actId="478"/>
          <ac:spMkLst>
            <pc:docMk/>
            <pc:sldMk cId="3385894132" sldId="279"/>
            <ac:spMk id="16" creationId="{74DA9B38-1E34-4CD4-A08C-D6E72AB46B16}"/>
          </ac:spMkLst>
        </pc:spChg>
        <pc:spChg chg="add del mod ord">
          <ac:chgData name="Jian" userId="dc9c5ffe-2e2f-4ce4-a6ad-08764b325b15" providerId="ADAL" clId="{06D17A85-4932-4B4E-A0DD-969A2A4EFE39}" dt="2020-05-08T05:21:57.207" v="14295" actId="167"/>
          <ac:spMkLst>
            <pc:docMk/>
            <pc:sldMk cId="3385894132" sldId="279"/>
            <ac:spMk id="20" creationId="{A12B90B4-52DF-4D14-8B3B-B935FB84C26E}"/>
          </ac:spMkLst>
        </pc:spChg>
        <pc:spChg chg="add del mod ord">
          <ac:chgData name="Jian" userId="dc9c5ffe-2e2f-4ce4-a6ad-08764b325b15" providerId="ADAL" clId="{06D17A85-4932-4B4E-A0DD-969A2A4EFE39}" dt="2020-05-08T05:21:57.207" v="14295" actId="167"/>
          <ac:spMkLst>
            <pc:docMk/>
            <pc:sldMk cId="3385894132" sldId="279"/>
            <ac:spMk id="21" creationId="{B656E20B-8DA2-44DD-B060-A13117D55C04}"/>
          </ac:spMkLst>
        </pc:spChg>
        <pc:spChg chg="add del mod ord">
          <ac:chgData name="Jian" userId="dc9c5ffe-2e2f-4ce4-a6ad-08764b325b15" providerId="ADAL" clId="{06D17A85-4932-4B4E-A0DD-969A2A4EFE39}" dt="2020-05-08T05:21:57.207" v="14295" actId="167"/>
          <ac:spMkLst>
            <pc:docMk/>
            <pc:sldMk cId="3385894132" sldId="279"/>
            <ac:spMk id="22" creationId="{78CD90C6-934D-4854-A673-17B985D240BA}"/>
          </ac:spMkLst>
        </pc:spChg>
        <pc:spChg chg="add del mod">
          <ac:chgData name="Jian" userId="dc9c5ffe-2e2f-4ce4-a6ad-08764b325b15" providerId="ADAL" clId="{06D17A85-4932-4B4E-A0DD-969A2A4EFE39}" dt="2020-05-08T05:20:56.710" v="14218" actId="1076"/>
          <ac:spMkLst>
            <pc:docMk/>
            <pc:sldMk cId="3385894132" sldId="279"/>
            <ac:spMk id="23" creationId="{494227FD-B5A8-4556-9B0D-F5857E8C1633}"/>
          </ac:spMkLst>
        </pc:spChg>
        <pc:spChg chg="add del mod">
          <ac:chgData name="Jian" userId="dc9c5ffe-2e2f-4ce4-a6ad-08764b325b15" providerId="ADAL" clId="{06D17A85-4932-4B4E-A0DD-969A2A4EFE39}" dt="2020-05-07T20:11:51.162" v="11792" actId="478"/>
          <ac:spMkLst>
            <pc:docMk/>
            <pc:sldMk cId="3385894132" sldId="279"/>
            <ac:spMk id="25" creationId="{AC3AFEEE-AA91-4A9A-98AC-3B7894A49BD1}"/>
          </ac:spMkLst>
        </pc:spChg>
        <pc:spChg chg="add del mod">
          <ac:chgData name="Jian" userId="dc9c5ffe-2e2f-4ce4-a6ad-08764b325b15" providerId="ADAL" clId="{06D17A85-4932-4B4E-A0DD-969A2A4EFE39}" dt="2020-05-07T20:11:51.162" v="11792" actId="478"/>
          <ac:spMkLst>
            <pc:docMk/>
            <pc:sldMk cId="3385894132" sldId="279"/>
            <ac:spMk id="27" creationId="{1064D586-EA9A-481F-83F5-3CA91D8692B8}"/>
          </ac:spMkLst>
        </pc:spChg>
        <pc:spChg chg="add mod">
          <ac:chgData name="Jian" userId="dc9c5ffe-2e2f-4ce4-a6ad-08764b325b15" providerId="ADAL" clId="{06D17A85-4932-4B4E-A0DD-969A2A4EFE39}" dt="2020-05-08T05:20:20.789" v="14135" actId="20577"/>
          <ac:spMkLst>
            <pc:docMk/>
            <pc:sldMk cId="3385894132" sldId="279"/>
            <ac:spMk id="28" creationId="{B22B6FB7-BE2E-47C7-B9F5-896346F99DA5}"/>
          </ac:spMkLst>
        </pc:spChg>
        <pc:spChg chg="add mod">
          <ac:chgData name="Jian" userId="dc9c5ffe-2e2f-4ce4-a6ad-08764b325b15" providerId="ADAL" clId="{06D17A85-4932-4B4E-A0DD-969A2A4EFE39}" dt="2020-05-08T05:21:11.877" v="14268" actId="20577"/>
          <ac:spMkLst>
            <pc:docMk/>
            <pc:sldMk cId="3385894132" sldId="279"/>
            <ac:spMk id="29" creationId="{C178C1C0-4ED1-45DD-993B-1E885A7EE953}"/>
          </ac:spMkLst>
        </pc:spChg>
        <pc:cxnChg chg="add del mod">
          <ac:chgData name="Jian" userId="dc9c5ffe-2e2f-4ce4-a6ad-08764b325b15" providerId="ADAL" clId="{06D17A85-4932-4B4E-A0DD-969A2A4EFE39}" dt="2020-05-07T20:11:51.162" v="11792" actId="478"/>
          <ac:cxnSpMkLst>
            <pc:docMk/>
            <pc:sldMk cId="3385894132" sldId="279"/>
            <ac:cxnSpMk id="7" creationId="{146B5D82-9FAB-419B-AAC6-4E3F35B8F84E}"/>
          </ac:cxnSpMkLst>
        </pc:cxnChg>
        <pc:cxnChg chg="add del mod">
          <ac:chgData name="Jian" userId="dc9c5ffe-2e2f-4ce4-a6ad-08764b325b15" providerId="ADAL" clId="{06D17A85-4932-4B4E-A0DD-969A2A4EFE39}" dt="2020-05-07T20:11:51.162" v="11792" actId="478"/>
          <ac:cxnSpMkLst>
            <pc:docMk/>
            <pc:sldMk cId="3385894132" sldId="279"/>
            <ac:cxnSpMk id="10" creationId="{13F2511A-74D8-4D01-86E4-F8487CAA08B6}"/>
          </ac:cxnSpMkLst>
        </pc:cxnChg>
        <pc:cxnChg chg="add del mod">
          <ac:chgData name="Jian" userId="dc9c5ffe-2e2f-4ce4-a6ad-08764b325b15" providerId="ADAL" clId="{06D17A85-4932-4B4E-A0DD-969A2A4EFE39}" dt="2020-05-07T20:11:51.162" v="11792" actId="478"/>
          <ac:cxnSpMkLst>
            <pc:docMk/>
            <pc:sldMk cId="3385894132" sldId="279"/>
            <ac:cxnSpMk id="11" creationId="{174036BA-AB6F-47DE-835A-5738DA7FFC28}"/>
          </ac:cxnSpMkLst>
        </pc:cxnChg>
        <pc:cxnChg chg="add del mod">
          <ac:chgData name="Jian" userId="dc9c5ffe-2e2f-4ce4-a6ad-08764b325b15" providerId="ADAL" clId="{06D17A85-4932-4B4E-A0DD-969A2A4EFE39}" dt="2020-05-07T20:11:51.162" v="11792" actId="478"/>
          <ac:cxnSpMkLst>
            <pc:docMk/>
            <pc:sldMk cId="3385894132" sldId="279"/>
            <ac:cxnSpMk id="13" creationId="{481BAEE0-3874-4E4F-B262-DC61578D7309}"/>
          </ac:cxnSpMkLst>
        </pc:cxnChg>
        <pc:cxnChg chg="add del mod">
          <ac:chgData name="Jian" userId="dc9c5ffe-2e2f-4ce4-a6ad-08764b325b15" providerId="ADAL" clId="{06D17A85-4932-4B4E-A0DD-969A2A4EFE39}" dt="2020-05-07T20:11:51.162" v="11792" actId="478"/>
          <ac:cxnSpMkLst>
            <pc:docMk/>
            <pc:sldMk cId="3385894132" sldId="279"/>
            <ac:cxnSpMk id="15" creationId="{B0E37040-319C-4E19-91A9-DF6552B65C69}"/>
          </ac:cxnSpMkLst>
        </pc:cxnChg>
        <pc:cxnChg chg="add del mod">
          <ac:chgData name="Jian" userId="dc9c5ffe-2e2f-4ce4-a6ad-08764b325b15" providerId="ADAL" clId="{06D17A85-4932-4B4E-A0DD-969A2A4EFE39}" dt="2020-05-07T20:11:51.162" v="11792" actId="478"/>
          <ac:cxnSpMkLst>
            <pc:docMk/>
            <pc:sldMk cId="3385894132" sldId="279"/>
            <ac:cxnSpMk id="17" creationId="{A50D8EA8-4A6A-4C45-987B-452703159874}"/>
          </ac:cxnSpMkLst>
        </pc:cxnChg>
      </pc:sldChg>
      <pc:sldChg chg="addSp delSp modSp new mod ord modTransition">
        <pc:chgData name="Jian" userId="dc9c5ffe-2e2f-4ce4-a6ad-08764b325b15" providerId="ADAL" clId="{06D17A85-4932-4B4E-A0DD-969A2A4EFE39}" dt="2020-05-10T04:21:13.198" v="26101"/>
        <pc:sldMkLst>
          <pc:docMk/>
          <pc:sldMk cId="1011584827" sldId="280"/>
        </pc:sldMkLst>
        <pc:spChg chg="mod">
          <ac:chgData name="Jian" userId="dc9c5ffe-2e2f-4ce4-a6ad-08764b325b15" providerId="ADAL" clId="{06D17A85-4932-4B4E-A0DD-969A2A4EFE39}" dt="2020-05-08T01:28:18.376" v="13347" actId="20577"/>
          <ac:spMkLst>
            <pc:docMk/>
            <pc:sldMk cId="1011584827" sldId="280"/>
            <ac:spMk id="2" creationId="{4A709663-35B2-40B7-B9D5-03C56496EA61}"/>
          </ac:spMkLst>
        </pc:spChg>
        <pc:spChg chg="del">
          <ac:chgData name="Jian" userId="dc9c5ffe-2e2f-4ce4-a6ad-08764b325b15" providerId="ADAL" clId="{06D17A85-4932-4B4E-A0DD-969A2A4EFE39}" dt="2020-05-08T01:28:23.575" v="13348" actId="478"/>
          <ac:spMkLst>
            <pc:docMk/>
            <pc:sldMk cId="1011584827" sldId="280"/>
            <ac:spMk id="3" creationId="{3BB1A6A9-B6E8-40D9-8CC4-DA3395CB5E2C}"/>
          </ac:spMkLst>
        </pc:spChg>
        <pc:spChg chg="add mod">
          <ac:chgData name="Jian" userId="dc9c5ffe-2e2f-4ce4-a6ad-08764b325b15" providerId="ADAL" clId="{06D17A85-4932-4B4E-A0DD-969A2A4EFE39}" dt="2020-05-08T01:31:24.741" v="13835" actId="1035"/>
          <ac:spMkLst>
            <pc:docMk/>
            <pc:sldMk cId="1011584827" sldId="280"/>
            <ac:spMk id="4" creationId="{589DF559-6BD8-4789-BBA6-6F88A15881BD}"/>
          </ac:spMkLst>
        </pc:spChg>
        <pc:spChg chg="add mod">
          <ac:chgData name="Jian" userId="dc9c5ffe-2e2f-4ce4-a6ad-08764b325b15" providerId="ADAL" clId="{06D17A85-4932-4B4E-A0DD-969A2A4EFE39}" dt="2020-05-08T01:31:24.741" v="13835" actId="1035"/>
          <ac:spMkLst>
            <pc:docMk/>
            <pc:sldMk cId="1011584827" sldId="280"/>
            <ac:spMk id="5" creationId="{0E08F64D-F5FE-4874-B878-4B27DEB0B0E4}"/>
          </ac:spMkLst>
        </pc:spChg>
        <pc:spChg chg="add mod">
          <ac:chgData name="Jian" userId="dc9c5ffe-2e2f-4ce4-a6ad-08764b325b15" providerId="ADAL" clId="{06D17A85-4932-4B4E-A0DD-969A2A4EFE39}" dt="2020-05-08T01:31:24.741" v="13835" actId="1035"/>
          <ac:spMkLst>
            <pc:docMk/>
            <pc:sldMk cId="1011584827" sldId="280"/>
            <ac:spMk id="14" creationId="{7483CE0B-C02E-4E1C-9D4B-CE6BB71CB9BF}"/>
          </ac:spMkLst>
        </pc:spChg>
        <pc:spChg chg="add mod">
          <ac:chgData name="Jian" userId="dc9c5ffe-2e2f-4ce4-a6ad-08764b325b15" providerId="ADAL" clId="{06D17A85-4932-4B4E-A0DD-969A2A4EFE39}" dt="2020-05-08T01:31:24.741" v="13835" actId="1035"/>
          <ac:spMkLst>
            <pc:docMk/>
            <pc:sldMk cId="1011584827" sldId="280"/>
            <ac:spMk id="15" creationId="{A5F60AD6-689B-41A2-9545-73E9BABC3103}"/>
          </ac:spMkLst>
        </pc:spChg>
        <pc:spChg chg="add mod">
          <ac:chgData name="Jian" userId="dc9c5ffe-2e2f-4ce4-a6ad-08764b325b15" providerId="ADAL" clId="{06D17A85-4932-4B4E-A0DD-969A2A4EFE39}" dt="2020-05-08T01:31:24.741" v="13835" actId="1035"/>
          <ac:spMkLst>
            <pc:docMk/>
            <pc:sldMk cId="1011584827" sldId="280"/>
            <ac:spMk id="16" creationId="{7E2DC501-C2D4-436F-AD44-F77356D590BA}"/>
          </ac:spMkLst>
        </pc:spChg>
        <pc:spChg chg="add mod">
          <ac:chgData name="Jian" userId="dc9c5ffe-2e2f-4ce4-a6ad-08764b325b15" providerId="ADAL" clId="{06D17A85-4932-4B4E-A0DD-969A2A4EFE39}" dt="2020-05-08T01:31:24.741" v="13835" actId="1035"/>
          <ac:spMkLst>
            <pc:docMk/>
            <pc:sldMk cId="1011584827" sldId="280"/>
            <ac:spMk id="17" creationId="{98339525-2631-4C25-97A5-5212D5D4B5F2}"/>
          </ac:spMkLst>
        </pc:spChg>
        <pc:spChg chg="add mod">
          <ac:chgData name="Jian" userId="dc9c5ffe-2e2f-4ce4-a6ad-08764b325b15" providerId="ADAL" clId="{06D17A85-4932-4B4E-A0DD-969A2A4EFE39}" dt="2020-05-08T01:31:24.741" v="13835" actId="1035"/>
          <ac:spMkLst>
            <pc:docMk/>
            <pc:sldMk cId="1011584827" sldId="280"/>
            <ac:spMk id="18" creationId="{118D000F-C9F9-48F8-BB1E-61D274126D3C}"/>
          </ac:spMkLst>
        </pc:spChg>
        <pc:spChg chg="add mod">
          <ac:chgData name="Jian" userId="dc9c5ffe-2e2f-4ce4-a6ad-08764b325b15" providerId="ADAL" clId="{06D17A85-4932-4B4E-A0DD-969A2A4EFE39}" dt="2020-05-08T01:31:24.741" v="13835" actId="1035"/>
          <ac:spMkLst>
            <pc:docMk/>
            <pc:sldMk cId="1011584827" sldId="280"/>
            <ac:spMk id="25" creationId="{A4996980-61C8-4CC8-B4EB-C8BA7457E4C0}"/>
          </ac:spMkLst>
        </pc:spChg>
        <pc:spChg chg="add mod">
          <ac:chgData name="Jian" userId="dc9c5ffe-2e2f-4ce4-a6ad-08764b325b15" providerId="ADAL" clId="{06D17A85-4932-4B4E-A0DD-969A2A4EFE39}" dt="2020-05-08T01:31:24.741" v="13835" actId="1035"/>
          <ac:spMkLst>
            <pc:docMk/>
            <pc:sldMk cId="1011584827" sldId="280"/>
            <ac:spMk id="26" creationId="{DF88C9D5-9788-4962-9273-426330553CD2}"/>
          </ac:spMkLst>
        </pc:spChg>
        <pc:spChg chg="add mod">
          <ac:chgData name="Jian" userId="dc9c5ffe-2e2f-4ce4-a6ad-08764b325b15" providerId="ADAL" clId="{06D17A85-4932-4B4E-A0DD-969A2A4EFE39}" dt="2020-05-08T01:31:24.741" v="13835" actId="1035"/>
          <ac:spMkLst>
            <pc:docMk/>
            <pc:sldMk cId="1011584827" sldId="280"/>
            <ac:spMk id="27" creationId="{5DD3994A-F3B5-4508-AEB4-663C05F08168}"/>
          </ac:spMkLst>
        </pc:spChg>
        <pc:spChg chg="add mod">
          <ac:chgData name="Jian" userId="dc9c5ffe-2e2f-4ce4-a6ad-08764b325b15" providerId="ADAL" clId="{06D17A85-4932-4B4E-A0DD-969A2A4EFE39}" dt="2020-05-08T01:31:24.741" v="13835" actId="1035"/>
          <ac:spMkLst>
            <pc:docMk/>
            <pc:sldMk cId="1011584827" sldId="280"/>
            <ac:spMk id="33" creationId="{1A15427F-580A-481B-8F8F-5549FFD7C4A6}"/>
          </ac:spMkLst>
        </pc:spChg>
        <pc:spChg chg="add mod">
          <ac:chgData name="Jian" userId="dc9c5ffe-2e2f-4ce4-a6ad-08764b325b15" providerId="ADAL" clId="{06D17A85-4932-4B4E-A0DD-969A2A4EFE39}" dt="2020-05-08T01:31:24.741" v="13835" actId="1035"/>
          <ac:spMkLst>
            <pc:docMk/>
            <pc:sldMk cId="1011584827" sldId="280"/>
            <ac:spMk id="34" creationId="{A3A01C3E-A4B3-4495-A914-E2E38DF0E5B5}"/>
          </ac:spMkLst>
        </pc:spChg>
        <pc:spChg chg="add mod">
          <ac:chgData name="Jian" userId="dc9c5ffe-2e2f-4ce4-a6ad-08764b325b15" providerId="ADAL" clId="{06D17A85-4932-4B4E-A0DD-969A2A4EFE39}" dt="2020-05-08T01:31:24.741" v="13835" actId="1035"/>
          <ac:spMkLst>
            <pc:docMk/>
            <pc:sldMk cId="1011584827" sldId="280"/>
            <ac:spMk id="35" creationId="{61BFBF53-9743-4F3E-BFF3-EA9B033B75C9}"/>
          </ac:spMkLst>
        </pc:spChg>
        <pc:spChg chg="add mod">
          <ac:chgData name="Jian" userId="dc9c5ffe-2e2f-4ce4-a6ad-08764b325b15" providerId="ADAL" clId="{06D17A85-4932-4B4E-A0DD-969A2A4EFE39}" dt="2020-05-08T01:31:24.741" v="13835" actId="1035"/>
          <ac:spMkLst>
            <pc:docMk/>
            <pc:sldMk cId="1011584827" sldId="280"/>
            <ac:spMk id="41" creationId="{4C44FC8A-AF8E-45BB-83DA-3EFEB89D3587}"/>
          </ac:spMkLst>
        </pc:spChg>
        <pc:spChg chg="add mod">
          <ac:chgData name="Jian" userId="dc9c5ffe-2e2f-4ce4-a6ad-08764b325b15" providerId="ADAL" clId="{06D17A85-4932-4B4E-A0DD-969A2A4EFE39}" dt="2020-05-08T01:31:24.741" v="13835" actId="1035"/>
          <ac:spMkLst>
            <pc:docMk/>
            <pc:sldMk cId="1011584827" sldId="280"/>
            <ac:spMk id="42" creationId="{4519496F-9959-41D5-8367-23C13B99C7C7}"/>
          </ac:spMkLst>
        </pc:spChg>
        <pc:spChg chg="add mod">
          <ac:chgData name="Jian" userId="dc9c5ffe-2e2f-4ce4-a6ad-08764b325b15" providerId="ADAL" clId="{06D17A85-4932-4B4E-A0DD-969A2A4EFE39}" dt="2020-05-08T01:31:24.741" v="13835" actId="1035"/>
          <ac:spMkLst>
            <pc:docMk/>
            <pc:sldMk cId="1011584827" sldId="280"/>
            <ac:spMk id="43" creationId="{D10A98AC-315B-4B6E-8C0A-32C982CC5462}"/>
          </ac:spMkLst>
        </pc:spChg>
        <pc:spChg chg="add mod">
          <ac:chgData name="Jian" userId="dc9c5ffe-2e2f-4ce4-a6ad-08764b325b15" providerId="ADAL" clId="{06D17A85-4932-4B4E-A0DD-969A2A4EFE39}" dt="2020-05-08T01:31:24.741" v="13835" actId="1035"/>
          <ac:spMkLst>
            <pc:docMk/>
            <pc:sldMk cId="1011584827" sldId="280"/>
            <ac:spMk id="49" creationId="{FB2960BB-0488-4A23-969C-71824A91EDBD}"/>
          </ac:spMkLst>
        </pc:spChg>
        <pc:spChg chg="add mod">
          <ac:chgData name="Jian" userId="dc9c5ffe-2e2f-4ce4-a6ad-08764b325b15" providerId="ADAL" clId="{06D17A85-4932-4B4E-A0DD-969A2A4EFE39}" dt="2020-05-08T01:31:24.741" v="13835" actId="1035"/>
          <ac:spMkLst>
            <pc:docMk/>
            <pc:sldMk cId="1011584827" sldId="280"/>
            <ac:spMk id="50" creationId="{DD8051FF-206A-44C6-8770-5A83FCCA5A4F}"/>
          </ac:spMkLst>
        </pc:spChg>
        <pc:spChg chg="add mod">
          <ac:chgData name="Jian" userId="dc9c5ffe-2e2f-4ce4-a6ad-08764b325b15" providerId="ADAL" clId="{06D17A85-4932-4B4E-A0DD-969A2A4EFE39}" dt="2020-05-08T01:31:24.741" v="13835" actId="1035"/>
          <ac:spMkLst>
            <pc:docMk/>
            <pc:sldMk cId="1011584827" sldId="280"/>
            <ac:spMk id="55" creationId="{340E0497-B331-4F1A-8A77-1E26FEB3E660}"/>
          </ac:spMkLst>
        </pc:spChg>
        <pc:spChg chg="add mod">
          <ac:chgData name="Jian" userId="dc9c5ffe-2e2f-4ce4-a6ad-08764b325b15" providerId="ADAL" clId="{06D17A85-4932-4B4E-A0DD-969A2A4EFE39}" dt="2020-05-08T01:31:24.741" v="13835" actId="1035"/>
          <ac:spMkLst>
            <pc:docMk/>
            <pc:sldMk cId="1011584827" sldId="280"/>
            <ac:spMk id="56" creationId="{A7E11801-84A5-4172-A3B6-D4E694735905}"/>
          </ac:spMkLst>
        </pc:spChg>
        <pc:spChg chg="add mod">
          <ac:chgData name="Jian" userId="dc9c5ffe-2e2f-4ce4-a6ad-08764b325b15" providerId="ADAL" clId="{06D17A85-4932-4B4E-A0DD-969A2A4EFE39}" dt="2020-05-08T01:31:24.741" v="13835" actId="1035"/>
          <ac:spMkLst>
            <pc:docMk/>
            <pc:sldMk cId="1011584827" sldId="280"/>
            <ac:spMk id="59" creationId="{E7B3CDC2-6BAE-4A38-89AA-4E25DD325313}"/>
          </ac:spMkLst>
        </pc:spChg>
        <pc:spChg chg="add mod">
          <ac:chgData name="Jian" userId="dc9c5ffe-2e2f-4ce4-a6ad-08764b325b15" providerId="ADAL" clId="{06D17A85-4932-4B4E-A0DD-969A2A4EFE39}" dt="2020-05-08T01:31:24.741" v="13835" actId="1035"/>
          <ac:spMkLst>
            <pc:docMk/>
            <pc:sldMk cId="1011584827" sldId="280"/>
            <ac:spMk id="61" creationId="{D9B0F0BD-59D8-43B8-B829-EBAC878035FD}"/>
          </ac:spMkLst>
        </pc:spChg>
        <pc:spChg chg="add mod">
          <ac:chgData name="Jian" userId="dc9c5ffe-2e2f-4ce4-a6ad-08764b325b15" providerId="ADAL" clId="{06D17A85-4932-4B4E-A0DD-969A2A4EFE39}" dt="2020-05-08T01:31:24.741" v="13835" actId="1035"/>
          <ac:spMkLst>
            <pc:docMk/>
            <pc:sldMk cId="1011584827" sldId="280"/>
            <ac:spMk id="64" creationId="{765018D7-CB2D-45BF-9AAC-5D8CC6E975C5}"/>
          </ac:spMkLst>
        </pc:spChg>
        <pc:spChg chg="add mod">
          <ac:chgData name="Jian" userId="dc9c5ffe-2e2f-4ce4-a6ad-08764b325b15" providerId="ADAL" clId="{06D17A85-4932-4B4E-A0DD-969A2A4EFE39}" dt="2020-05-08T01:31:24.741" v="13835" actId="1035"/>
          <ac:spMkLst>
            <pc:docMk/>
            <pc:sldMk cId="1011584827" sldId="280"/>
            <ac:spMk id="66" creationId="{FD991749-23C1-4495-901D-CA2652F5AD04}"/>
          </ac:spMkLst>
        </pc:spChg>
        <pc:spChg chg="add mod">
          <ac:chgData name="Jian" userId="dc9c5ffe-2e2f-4ce4-a6ad-08764b325b15" providerId="ADAL" clId="{06D17A85-4932-4B4E-A0DD-969A2A4EFE39}" dt="2020-05-08T01:31:15.296" v="13810" actId="20577"/>
          <ac:spMkLst>
            <pc:docMk/>
            <pc:sldMk cId="1011584827" sldId="280"/>
            <ac:spMk id="67" creationId="{EEC1BA0E-8D96-412C-9502-3AE80F8ED92A}"/>
          </ac:spMkLst>
        </pc:spChg>
        <pc:spChg chg="add mod ord">
          <ac:chgData name="Jian" userId="dc9c5ffe-2e2f-4ce4-a6ad-08764b325b15" providerId="ADAL" clId="{06D17A85-4932-4B4E-A0DD-969A2A4EFE39}" dt="2020-05-08T05:35:44.003" v="14775" actId="167"/>
          <ac:spMkLst>
            <pc:docMk/>
            <pc:sldMk cId="1011584827" sldId="280"/>
            <ac:spMk id="68" creationId="{7088E011-29B9-4103-94F6-59AD9BF5074A}"/>
          </ac:spMkLst>
        </pc:spChg>
        <pc:spChg chg="add mod ord">
          <ac:chgData name="Jian" userId="dc9c5ffe-2e2f-4ce4-a6ad-08764b325b15" providerId="ADAL" clId="{06D17A85-4932-4B4E-A0DD-969A2A4EFE39}" dt="2020-05-08T05:35:44.003" v="14775" actId="167"/>
          <ac:spMkLst>
            <pc:docMk/>
            <pc:sldMk cId="1011584827" sldId="280"/>
            <ac:spMk id="69" creationId="{D2D0D49B-CD52-405C-A45C-F55489618BC5}"/>
          </ac:spMkLst>
        </pc:spChg>
        <pc:cxnChg chg="add mod">
          <ac:chgData name="Jian" userId="dc9c5ffe-2e2f-4ce4-a6ad-08764b325b15" providerId="ADAL" clId="{06D17A85-4932-4B4E-A0DD-969A2A4EFE39}" dt="2020-05-08T01:31:24.741" v="13835" actId="1035"/>
          <ac:cxnSpMkLst>
            <pc:docMk/>
            <pc:sldMk cId="1011584827" sldId="280"/>
            <ac:cxnSpMk id="6" creationId="{0AAAF6EB-2565-468D-A655-8FA68491ED21}"/>
          </ac:cxnSpMkLst>
        </pc:cxnChg>
        <pc:cxnChg chg="add mod">
          <ac:chgData name="Jian" userId="dc9c5ffe-2e2f-4ce4-a6ad-08764b325b15" providerId="ADAL" clId="{06D17A85-4932-4B4E-A0DD-969A2A4EFE39}" dt="2020-05-08T01:31:24.741" v="13835" actId="1035"/>
          <ac:cxnSpMkLst>
            <pc:docMk/>
            <pc:sldMk cId="1011584827" sldId="280"/>
            <ac:cxnSpMk id="7" creationId="{58A51D02-2794-4C1F-9771-328EFBCD5E17}"/>
          </ac:cxnSpMkLst>
        </pc:cxnChg>
        <pc:cxnChg chg="add mod">
          <ac:chgData name="Jian" userId="dc9c5ffe-2e2f-4ce4-a6ad-08764b325b15" providerId="ADAL" clId="{06D17A85-4932-4B4E-A0DD-969A2A4EFE39}" dt="2020-05-08T01:31:24.741" v="13835" actId="1035"/>
          <ac:cxnSpMkLst>
            <pc:docMk/>
            <pc:sldMk cId="1011584827" sldId="280"/>
            <ac:cxnSpMk id="8" creationId="{DF57FF8A-380A-431C-8607-DD4F0CC5567B}"/>
          </ac:cxnSpMkLst>
        </pc:cxnChg>
        <pc:cxnChg chg="add mod">
          <ac:chgData name="Jian" userId="dc9c5ffe-2e2f-4ce4-a6ad-08764b325b15" providerId="ADAL" clId="{06D17A85-4932-4B4E-A0DD-969A2A4EFE39}" dt="2020-05-08T01:31:24.741" v="13835" actId="1035"/>
          <ac:cxnSpMkLst>
            <pc:docMk/>
            <pc:sldMk cId="1011584827" sldId="280"/>
            <ac:cxnSpMk id="9" creationId="{1B7885A4-959F-4B70-916C-331D69CF6237}"/>
          </ac:cxnSpMkLst>
        </pc:cxnChg>
        <pc:cxnChg chg="add mod">
          <ac:chgData name="Jian" userId="dc9c5ffe-2e2f-4ce4-a6ad-08764b325b15" providerId="ADAL" clId="{06D17A85-4932-4B4E-A0DD-969A2A4EFE39}" dt="2020-05-08T01:31:24.741" v="13835" actId="1035"/>
          <ac:cxnSpMkLst>
            <pc:docMk/>
            <pc:sldMk cId="1011584827" sldId="280"/>
            <ac:cxnSpMk id="10" creationId="{7E65F499-287A-4C8E-9B5B-45FB14FDEC43}"/>
          </ac:cxnSpMkLst>
        </pc:cxnChg>
        <pc:cxnChg chg="add del mod">
          <ac:chgData name="Jian" userId="dc9c5ffe-2e2f-4ce4-a6ad-08764b325b15" providerId="ADAL" clId="{06D17A85-4932-4B4E-A0DD-969A2A4EFE39}" dt="2020-05-08T01:28:35.077" v="13351" actId="478"/>
          <ac:cxnSpMkLst>
            <pc:docMk/>
            <pc:sldMk cId="1011584827" sldId="280"/>
            <ac:cxnSpMk id="11" creationId="{A00CFAB7-6F47-46FE-9F0E-66059FDB8339}"/>
          </ac:cxnSpMkLst>
        </pc:cxnChg>
        <pc:cxnChg chg="add mod">
          <ac:chgData name="Jian" userId="dc9c5ffe-2e2f-4ce4-a6ad-08764b325b15" providerId="ADAL" clId="{06D17A85-4932-4B4E-A0DD-969A2A4EFE39}" dt="2020-05-08T01:31:24.741" v="13835" actId="1035"/>
          <ac:cxnSpMkLst>
            <pc:docMk/>
            <pc:sldMk cId="1011584827" sldId="280"/>
            <ac:cxnSpMk id="12" creationId="{E795EB09-E41C-4DF4-A301-A7A68B43E87E}"/>
          </ac:cxnSpMkLst>
        </pc:cxnChg>
        <pc:cxnChg chg="add mod">
          <ac:chgData name="Jian" userId="dc9c5ffe-2e2f-4ce4-a6ad-08764b325b15" providerId="ADAL" clId="{06D17A85-4932-4B4E-A0DD-969A2A4EFE39}" dt="2020-05-08T01:31:24.741" v="13835" actId="1035"/>
          <ac:cxnSpMkLst>
            <pc:docMk/>
            <pc:sldMk cId="1011584827" sldId="280"/>
            <ac:cxnSpMk id="13" creationId="{EB9DC87D-41C8-4C8F-8178-64E7B2B596DC}"/>
          </ac:cxnSpMkLst>
        </pc:cxnChg>
        <pc:cxnChg chg="add mod">
          <ac:chgData name="Jian" userId="dc9c5ffe-2e2f-4ce4-a6ad-08764b325b15" providerId="ADAL" clId="{06D17A85-4932-4B4E-A0DD-969A2A4EFE39}" dt="2020-05-08T01:31:24.741" v="13835" actId="1035"/>
          <ac:cxnSpMkLst>
            <pc:docMk/>
            <pc:sldMk cId="1011584827" sldId="280"/>
            <ac:cxnSpMk id="19" creationId="{2D74ADB9-A809-4A94-9B35-4CD8A95C95C7}"/>
          </ac:cxnSpMkLst>
        </pc:cxnChg>
        <pc:cxnChg chg="add mod">
          <ac:chgData name="Jian" userId="dc9c5ffe-2e2f-4ce4-a6ad-08764b325b15" providerId="ADAL" clId="{06D17A85-4932-4B4E-A0DD-969A2A4EFE39}" dt="2020-05-08T01:31:24.741" v="13835" actId="1035"/>
          <ac:cxnSpMkLst>
            <pc:docMk/>
            <pc:sldMk cId="1011584827" sldId="280"/>
            <ac:cxnSpMk id="20" creationId="{AD246439-935E-4C84-ACEC-F9F22CC30D4E}"/>
          </ac:cxnSpMkLst>
        </pc:cxnChg>
        <pc:cxnChg chg="add mod">
          <ac:chgData name="Jian" userId="dc9c5ffe-2e2f-4ce4-a6ad-08764b325b15" providerId="ADAL" clId="{06D17A85-4932-4B4E-A0DD-969A2A4EFE39}" dt="2020-05-08T01:31:24.741" v="13835" actId="1035"/>
          <ac:cxnSpMkLst>
            <pc:docMk/>
            <pc:sldMk cId="1011584827" sldId="280"/>
            <ac:cxnSpMk id="21" creationId="{60C05056-856B-4419-A593-3F22FA54512A}"/>
          </ac:cxnSpMkLst>
        </pc:cxnChg>
        <pc:cxnChg chg="add mod">
          <ac:chgData name="Jian" userId="dc9c5ffe-2e2f-4ce4-a6ad-08764b325b15" providerId="ADAL" clId="{06D17A85-4932-4B4E-A0DD-969A2A4EFE39}" dt="2020-05-08T01:31:24.741" v="13835" actId="1035"/>
          <ac:cxnSpMkLst>
            <pc:docMk/>
            <pc:sldMk cId="1011584827" sldId="280"/>
            <ac:cxnSpMk id="22" creationId="{A42050E2-274C-4B67-9092-DBCD0D861EEE}"/>
          </ac:cxnSpMkLst>
        </pc:cxnChg>
        <pc:cxnChg chg="add mod">
          <ac:chgData name="Jian" userId="dc9c5ffe-2e2f-4ce4-a6ad-08764b325b15" providerId="ADAL" clId="{06D17A85-4932-4B4E-A0DD-969A2A4EFE39}" dt="2020-05-08T01:31:24.741" v="13835" actId="1035"/>
          <ac:cxnSpMkLst>
            <pc:docMk/>
            <pc:sldMk cId="1011584827" sldId="280"/>
            <ac:cxnSpMk id="23" creationId="{5B4F5BD5-15B2-4BF8-B8CE-9523020A75AF}"/>
          </ac:cxnSpMkLst>
        </pc:cxnChg>
        <pc:cxnChg chg="add mod">
          <ac:chgData name="Jian" userId="dc9c5ffe-2e2f-4ce4-a6ad-08764b325b15" providerId="ADAL" clId="{06D17A85-4932-4B4E-A0DD-969A2A4EFE39}" dt="2020-05-08T01:31:24.741" v="13835" actId="1035"/>
          <ac:cxnSpMkLst>
            <pc:docMk/>
            <pc:sldMk cId="1011584827" sldId="280"/>
            <ac:cxnSpMk id="24" creationId="{EAD863E6-DC81-4377-B547-C9E3A8A8812B}"/>
          </ac:cxnSpMkLst>
        </pc:cxnChg>
        <pc:cxnChg chg="add mod">
          <ac:chgData name="Jian" userId="dc9c5ffe-2e2f-4ce4-a6ad-08764b325b15" providerId="ADAL" clId="{06D17A85-4932-4B4E-A0DD-969A2A4EFE39}" dt="2020-05-08T01:31:24.741" v="13835" actId="1035"/>
          <ac:cxnSpMkLst>
            <pc:docMk/>
            <pc:sldMk cId="1011584827" sldId="280"/>
            <ac:cxnSpMk id="28" creationId="{7C37DBC4-3762-4A96-817A-5131DC2CD5E1}"/>
          </ac:cxnSpMkLst>
        </pc:cxnChg>
        <pc:cxnChg chg="add mod">
          <ac:chgData name="Jian" userId="dc9c5ffe-2e2f-4ce4-a6ad-08764b325b15" providerId="ADAL" clId="{06D17A85-4932-4B4E-A0DD-969A2A4EFE39}" dt="2020-05-08T01:31:24.741" v="13835" actId="1035"/>
          <ac:cxnSpMkLst>
            <pc:docMk/>
            <pc:sldMk cId="1011584827" sldId="280"/>
            <ac:cxnSpMk id="29" creationId="{8DE642C1-A77C-4687-A5A3-082A451287CC}"/>
          </ac:cxnSpMkLst>
        </pc:cxnChg>
        <pc:cxnChg chg="add mod">
          <ac:chgData name="Jian" userId="dc9c5ffe-2e2f-4ce4-a6ad-08764b325b15" providerId="ADAL" clId="{06D17A85-4932-4B4E-A0DD-969A2A4EFE39}" dt="2020-05-08T01:31:24.741" v="13835" actId="1035"/>
          <ac:cxnSpMkLst>
            <pc:docMk/>
            <pc:sldMk cId="1011584827" sldId="280"/>
            <ac:cxnSpMk id="30" creationId="{2ECFF9A9-AB72-4187-9CCC-05A04AF18EE8}"/>
          </ac:cxnSpMkLst>
        </pc:cxnChg>
        <pc:cxnChg chg="add mod">
          <ac:chgData name="Jian" userId="dc9c5ffe-2e2f-4ce4-a6ad-08764b325b15" providerId="ADAL" clId="{06D17A85-4932-4B4E-A0DD-969A2A4EFE39}" dt="2020-05-08T01:31:24.741" v="13835" actId="1035"/>
          <ac:cxnSpMkLst>
            <pc:docMk/>
            <pc:sldMk cId="1011584827" sldId="280"/>
            <ac:cxnSpMk id="31" creationId="{C92CD516-A8A6-4EDD-BE7A-85A62099C176}"/>
          </ac:cxnSpMkLst>
        </pc:cxnChg>
        <pc:cxnChg chg="add mod">
          <ac:chgData name="Jian" userId="dc9c5ffe-2e2f-4ce4-a6ad-08764b325b15" providerId="ADAL" clId="{06D17A85-4932-4B4E-A0DD-969A2A4EFE39}" dt="2020-05-08T01:31:24.741" v="13835" actId="1035"/>
          <ac:cxnSpMkLst>
            <pc:docMk/>
            <pc:sldMk cId="1011584827" sldId="280"/>
            <ac:cxnSpMk id="32" creationId="{E305FD41-C3BB-4012-912E-52843ABD4AA9}"/>
          </ac:cxnSpMkLst>
        </pc:cxnChg>
        <pc:cxnChg chg="add mod">
          <ac:chgData name="Jian" userId="dc9c5ffe-2e2f-4ce4-a6ad-08764b325b15" providerId="ADAL" clId="{06D17A85-4932-4B4E-A0DD-969A2A4EFE39}" dt="2020-05-08T01:31:24.741" v="13835" actId="1035"/>
          <ac:cxnSpMkLst>
            <pc:docMk/>
            <pc:sldMk cId="1011584827" sldId="280"/>
            <ac:cxnSpMk id="36" creationId="{952ADDC7-36CF-4B87-92DE-D8A6E576D0A3}"/>
          </ac:cxnSpMkLst>
        </pc:cxnChg>
        <pc:cxnChg chg="add mod">
          <ac:chgData name="Jian" userId="dc9c5ffe-2e2f-4ce4-a6ad-08764b325b15" providerId="ADAL" clId="{06D17A85-4932-4B4E-A0DD-969A2A4EFE39}" dt="2020-05-08T01:31:24.741" v="13835" actId="1035"/>
          <ac:cxnSpMkLst>
            <pc:docMk/>
            <pc:sldMk cId="1011584827" sldId="280"/>
            <ac:cxnSpMk id="37" creationId="{21E58178-39A0-427D-9221-92504F170533}"/>
          </ac:cxnSpMkLst>
        </pc:cxnChg>
        <pc:cxnChg chg="add mod">
          <ac:chgData name="Jian" userId="dc9c5ffe-2e2f-4ce4-a6ad-08764b325b15" providerId="ADAL" clId="{06D17A85-4932-4B4E-A0DD-969A2A4EFE39}" dt="2020-05-08T01:31:24.741" v="13835" actId="1035"/>
          <ac:cxnSpMkLst>
            <pc:docMk/>
            <pc:sldMk cId="1011584827" sldId="280"/>
            <ac:cxnSpMk id="38" creationId="{17F15DF2-215C-48CB-8864-4CD3822745F6}"/>
          </ac:cxnSpMkLst>
        </pc:cxnChg>
        <pc:cxnChg chg="add mod">
          <ac:chgData name="Jian" userId="dc9c5ffe-2e2f-4ce4-a6ad-08764b325b15" providerId="ADAL" clId="{06D17A85-4932-4B4E-A0DD-969A2A4EFE39}" dt="2020-05-08T01:31:24.741" v="13835" actId="1035"/>
          <ac:cxnSpMkLst>
            <pc:docMk/>
            <pc:sldMk cId="1011584827" sldId="280"/>
            <ac:cxnSpMk id="39" creationId="{AE5D1AEF-237F-4AF4-B6DD-ABF1C8A07D6B}"/>
          </ac:cxnSpMkLst>
        </pc:cxnChg>
        <pc:cxnChg chg="add mod">
          <ac:chgData name="Jian" userId="dc9c5ffe-2e2f-4ce4-a6ad-08764b325b15" providerId="ADAL" clId="{06D17A85-4932-4B4E-A0DD-969A2A4EFE39}" dt="2020-05-08T01:31:24.741" v="13835" actId="1035"/>
          <ac:cxnSpMkLst>
            <pc:docMk/>
            <pc:sldMk cId="1011584827" sldId="280"/>
            <ac:cxnSpMk id="40" creationId="{542A9237-6A95-4ACB-BB15-50F4F2019802}"/>
          </ac:cxnSpMkLst>
        </pc:cxnChg>
        <pc:cxnChg chg="add mod">
          <ac:chgData name="Jian" userId="dc9c5ffe-2e2f-4ce4-a6ad-08764b325b15" providerId="ADAL" clId="{06D17A85-4932-4B4E-A0DD-969A2A4EFE39}" dt="2020-05-08T01:31:24.741" v="13835" actId="1035"/>
          <ac:cxnSpMkLst>
            <pc:docMk/>
            <pc:sldMk cId="1011584827" sldId="280"/>
            <ac:cxnSpMk id="44" creationId="{D0C85C05-3095-4DE5-8105-99C8320E9FC2}"/>
          </ac:cxnSpMkLst>
        </pc:cxnChg>
        <pc:cxnChg chg="add mod">
          <ac:chgData name="Jian" userId="dc9c5ffe-2e2f-4ce4-a6ad-08764b325b15" providerId="ADAL" clId="{06D17A85-4932-4B4E-A0DD-969A2A4EFE39}" dt="2020-05-08T01:31:24.741" v="13835" actId="1035"/>
          <ac:cxnSpMkLst>
            <pc:docMk/>
            <pc:sldMk cId="1011584827" sldId="280"/>
            <ac:cxnSpMk id="45" creationId="{BCD4ECCA-7F94-44EB-8ECE-EEB24622EF3D}"/>
          </ac:cxnSpMkLst>
        </pc:cxnChg>
        <pc:cxnChg chg="add mod">
          <ac:chgData name="Jian" userId="dc9c5ffe-2e2f-4ce4-a6ad-08764b325b15" providerId="ADAL" clId="{06D17A85-4932-4B4E-A0DD-969A2A4EFE39}" dt="2020-05-08T01:31:24.741" v="13835" actId="1035"/>
          <ac:cxnSpMkLst>
            <pc:docMk/>
            <pc:sldMk cId="1011584827" sldId="280"/>
            <ac:cxnSpMk id="46" creationId="{E032C421-6B1E-467E-A112-DED5B358383A}"/>
          </ac:cxnSpMkLst>
        </pc:cxnChg>
        <pc:cxnChg chg="add mod">
          <ac:chgData name="Jian" userId="dc9c5ffe-2e2f-4ce4-a6ad-08764b325b15" providerId="ADAL" clId="{06D17A85-4932-4B4E-A0DD-969A2A4EFE39}" dt="2020-05-08T01:31:24.741" v="13835" actId="1035"/>
          <ac:cxnSpMkLst>
            <pc:docMk/>
            <pc:sldMk cId="1011584827" sldId="280"/>
            <ac:cxnSpMk id="47" creationId="{D4CFE859-BDAF-4E98-8D8D-E216F616664F}"/>
          </ac:cxnSpMkLst>
        </pc:cxnChg>
        <pc:cxnChg chg="add mod">
          <ac:chgData name="Jian" userId="dc9c5ffe-2e2f-4ce4-a6ad-08764b325b15" providerId="ADAL" clId="{06D17A85-4932-4B4E-A0DD-969A2A4EFE39}" dt="2020-05-08T01:31:24.741" v="13835" actId="1035"/>
          <ac:cxnSpMkLst>
            <pc:docMk/>
            <pc:sldMk cId="1011584827" sldId="280"/>
            <ac:cxnSpMk id="48" creationId="{61974E44-F24C-4DBC-A45B-9CECD2F2272A}"/>
          </ac:cxnSpMkLst>
        </pc:cxnChg>
        <pc:cxnChg chg="add mod">
          <ac:chgData name="Jian" userId="dc9c5ffe-2e2f-4ce4-a6ad-08764b325b15" providerId="ADAL" clId="{06D17A85-4932-4B4E-A0DD-969A2A4EFE39}" dt="2020-05-08T01:31:24.741" v="13835" actId="1035"/>
          <ac:cxnSpMkLst>
            <pc:docMk/>
            <pc:sldMk cId="1011584827" sldId="280"/>
            <ac:cxnSpMk id="51" creationId="{F4AB626A-D688-4A25-BDD2-8960695FB496}"/>
          </ac:cxnSpMkLst>
        </pc:cxnChg>
        <pc:cxnChg chg="add mod">
          <ac:chgData name="Jian" userId="dc9c5ffe-2e2f-4ce4-a6ad-08764b325b15" providerId="ADAL" clId="{06D17A85-4932-4B4E-A0DD-969A2A4EFE39}" dt="2020-05-08T01:31:24.741" v="13835" actId="1035"/>
          <ac:cxnSpMkLst>
            <pc:docMk/>
            <pc:sldMk cId="1011584827" sldId="280"/>
            <ac:cxnSpMk id="52" creationId="{4CA3EB7A-C494-4A8F-865D-481E00CF18F1}"/>
          </ac:cxnSpMkLst>
        </pc:cxnChg>
        <pc:cxnChg chg="add mod">
          <ac:chgData name="Jian" userId="dc9c5ffe-2e2f-4ce4-a6ad-08764b325b15" providerId="ADAL" clId="{06D17A85-4932-4B4E-A0DD-969A2A4EFE39}" dt="2020-05-08T01:31:24.741" v="13835" actId="1035"/>
          <ac:cxnSpMkLst>
            <pc:docMk/>
            <pc:sldMk cId="1011584827" sldId="280"/>
            <ac:cxnSpMk id="53" creationId="{62E5103F-6A8A-41E6-BC91-48E886666C9F}"/>
          </ac:cxnSpMkLst>
        </pc:cxnChg>
        <pc:cxnChg chg="add mod">
          <ac:chgData name="Jian" userId="dc9c5ffe-2e2f-4ce4-a6ad-08764b325b15" providerId="ADAL" clId="{06D17A85-4932-4B4E-A0DD-969A2A4EFE39}" dt="2020-05-08T01:31:24.741" v="13835" actId="1035"/>
          <ac:cxnSpMkLst>
            <pc:docMk/>
            <pc:sldMk cId="1011584827" sldId="280"/>
            <ac:cxnSpMk id="54" creationId="{68C43A10-3D87-46F1-A25E-339F3FF4AC11}"/>
          </ac:cxnSpMkLst>
        </pc:cxnChg>
        <pc:cxnChg chg="add mod">
          <ac:chgData name="Jian" userId="dc9c5ffe-2e2f-4ce4-a6ad-08764b325b15" providerId="ADAL" clId="{06D17A85-4932-4B4E-A0DD-969A2A4EFE39}" dt="2020-05-08T01:31:24.741" v="13835" actId="1035"/>
          <ac:cxnSpMkLst>
            <pc:docMk/>
            <pc:sldMk cId="1011584827" sldId="280"/>
            <ac:cxnSpMk id="57" creationId="{B3B0F135-18C1-4839-A814-9F3322FD1D0B}"/>
          </ac:cxnSpMkLst>
        </pc:cxnChg>
        <pc:cxnChg chg="add mod">
          <ac:chgData name="Jian" userId="dc9c5ffe-2e2f-4ce4-a6ad-08764b325b15" providerId="ADAL" clId="{06D17A85-4932-4B4E-A0DD-969A2A4EFE39}" dt="2020-05-08T01:31:24.741" v="13835" actId="1035"/>
          <ac:cxnSpMkLst>
            <pc:docMk/>
            <pc:sldMk cId="1011584827" sldId="280"/>
            <ac:cxnSpMk id="58" creationId="{0441CFFD-1C3B-450E-9C8C-90EE36F1E308}"/>
          </ac:cxnSpMkLst>
        </pc:cxnChg>
        <pc:cxnChg chg="add mod">
          <ac:chgData name="Jian" userId="dc9c5ffe-2e2f-4ce4-a6ad-08764b325b15" providerId="ADAL" clId="{06D17A85-4932-4B4E-A0DD-969A2A4EFE39}" dt="2020-05-08T01:31:24.741" v="13835" actId="1035"/>
          <ac:cxnSpMkLst>
            <pc:docMk/>
            <pc:sldMk cId="1011584827" sldId="280"/>
            <ac:cxnSpMk id="60" creationId="{36635EEF-995D-4DD6-AD6E-B1A772EA3986}"/>
          </ac:cxnSpMkLst>
        </pc:cxnChg>
        <pc:cxnChg chg="add mod">
          <ac:chgData name="Jian" userId="dc9c5ffe-2e2f-4ce4-a6ad-08764b325b15" providerId="ADAL" clId="{06D17A85-4932-4B4E-A0DD-969A2A4EFE39}" dt="2020-05-08T01:31:24.741" v="13835" actId="1035"/>
          <ac:cxnSpMkLst>
            <pc:docMk/>
            <pc:sldMk cId="1011584827" sldId="280"/>
            <ac:cxnSpMk id="62" creationId="{CBA1AF18-7B7E-47DB-9F66-7233F39F43AB}"/>
          </ac:cxnSpMkLst>
        </pc:cxnChg>
        <pc:cxnChg chg="add mod">
          <ac:chgData name="Jian" userId="dc9c5ffe-2e2f-4ce4-a6ad-08764b325b15" providerId="ADAL" clId="{06D17A85-4932-4B4E-A0DD-969A2A4EFE39}" dt="2020-05-08T01:31:24.741" v="13835" actId="1035"/>
          <ac:cxnSpMkLst>
            <pc:docMk/>
            <pc:sldMk cId="1011584827" sldId="280"/>
            <ac:cxnSpMk id="63" creationId="{0BDCCFC8-F4F1-4EE1-B828-B1FBEBD5D067}"/>
          </ac:cxnSpMkLst>
        </pc:cxnChg>
        <pc:cxnChg chg="add mod">
          <ac:chgData name="Jian" userId="dc9c5ffe-2e2f-4ce4-a6ad-08764b325b15" providerId="ADAL" clId="{06D17A85-4932-4B4E-A0DD-969A2A4EFE39}" dt="2020-05-08T01:31:24.741" v="13835" actId="1035"/>
          <ac:cxnSpMkLst>
            <pc:docMk/>
            <pc:sldMk cId="1011584827" sldId="280"/>
            <ac:cxnSpMk id="65" creationId="{AB960618-B3FB-493E-9C5E-77F70418D588}"/>
          </ac:cxnSpMkLst>
        </pc:cxnChg>
      </pc:sldChg>
      <pc:sldChg chg="new del">
        <pc:chgData name="Jian" userId="dc9c5ffe-2e2f-4ce4-a6ad-08764b325b15" providerId="ADAL" clId="{06D17A85-4932-4B4E-A0DD-969A2A4EFE39}" dt="2020-05-08T05:21:40.832" v="14294" actId="47"/>
        <pc:sldMkLst>
          <pc:docMk/>
          <pc:sldMk cId="2708931325" sldId="281"/>
        </pc:sldMkLst>
      </pc:sldChg>
      <pc:sldChg chg="addSp delSp modSp add mod ord modAnim">
        <pc:chgData name="Jian" userId="dc9c5ffe-2e2f-4ce4-a6ad-08764b325b15" providerId="ADAL" clId="{06D17A85-4932-4B4E-A0DD-969A2A4EFE39}" dt="2020-05-15T02:21:56.659" v="58050"/>
        <pc:sldMkLst>
          <pc:docMk/>
          <pc:sldMk cId="372547313" sldId="282"/>
        </pc:sldMkLst>
        <pc:spChg chg="mod">
          <ac:chgData name="Jian" userId="dc9c5ffe-2e2f-4ce4-a6ad-08764b325b15" providerId="ADAL" clId="{06D17A85-4932-4B4E-A0DD-969A2A4EFE39}" dt="2020-05-10T03:49:23.008" v="25682" actId="20577"/>
          <ac:spMkLst>
            <pc:docMk/>
            <pc:sldMk cId="372547313" sldId="282"/>
            <ac:spMk id="2" creationId="{5409BD85-43D6-46CD-8452-FFB8BFF0E2D1}"/>
          </ac:spMkLst>
        </pc:spChg>
        <pc:spChg chg="add mod">
          <ac:chgData name="Jian" userId="dc9c5ffe-2e2f-4ce4-a6ad-08764b325b15" providerId="ADAL" clId="{06D17A85-4932-4B4E-A0DD-969A2A4EFE39}" dt="2020-05-10T03:48:43.958" v="25646" actId="1076"/>
          <ac:spMkLst>
            <pc:docMk/>
            <pc:sldMk cId="372547313" sldId="282"/>
            <ac:spMk id="3" creationId="{4E59A715-4A60-4CB8-B762-522AFB9608B0}"/>
          </ac:spMkLst>
        </pc:spChg>
        <pc:spChg chg="mod">
          <ac:chgData name="Jian" userId="dc9c5ffe-2e2f-4ce4-a6ad-08764b325b15" providerId="ADAL" clId="{06D17A85-4932-4B4E-A0DD-969A2A4EFE39}" dt="2020-05-13T05:51:08.300" v="36573" actId="207"/>
          <ac:spMkLst>
            <pc:docMk/>
            <pc:sldMk cId="372547313" sldId="282"/>
            <ac:spMk id="4" creationId="{2248F9A0-BE84-4999-9308-FB2B6DEB7304}"/>
          </ac:spMkLst>
        </pc:spChg>
        <pc:spChg chg="mod">
          <ac:chgData name="Jian" userId="dc9c5ffe-2e2f-4ce4-a6ad-08764b325b15" providerId="ADAL" clId="{06D17A85-4932-4B4E-A0DD-969A2A4EFE39}" dt="2020-05-10T04:15:50.490" v="25698" actId="164"/>
          <ac:spMkLst>
            <pc:docMk/>
            <pc:sldMk cId="372547313" sldId="282"/>
            <ac:spMk id="5" creationId="{B1D37C17-E3F4-4F13-A569-54A5706116CC}"/>
          </ac:spMkLst>
        </pc:spChg>
        <pc:spChg chg="mod">
          <ac:chgData name="Jian" userId="dc9c5ffe-2e2f-4ce4-a6ad-08764b325b15" providerId="ADAL" clId="{06D17A85-4932-4B4E-A0DD-969A2A4EFE39}" dt="2020-05-10T04:15:50.490" v="25698" actId="164"/>
          <ac:spMkLst>
            <pc:docMk/>
            <pc:sldMk cId="372547313" sldId="282"/>
            <ac:spMk id="6" creationId="{58A38220-BDED-489D-A4E6-FADE7ABCF367}"/>
          </ac:spMkLst>
        </pc:spChg>
        <pc:spChg chg="mod">
          <ac:chgData name="Jian" userId="dc9c5ffe-2e2f-4ce4-a6ad-08764b325b15" providerId="ADAL" clId="{06D17A85-4932-4B4E-A0DD-969A2A4EFE39}" dt="2020-05-10T04:15:50.490" v="25698" actId="164"/>
          <ac:spMkLst>
            <pc:docMk/>
            <pc:sldMk cId="372547313" sldId="282"/>
            <ac:spMk id="8" creationId="{24228F92-AF6B-4E42-BC2D-1EDB490069CA}"/>
          </ac:spMkLst>
        </pc:spChg>
        <pc:spChg chg="mod">
          <ac:chgData name="Jian" userId="dc9c5ffe-2e2f-4ce4-a6ad-08764b325b15" providerId="ADAL" clId="{06D17A85-4932-4B4E-A0DD-969A2A4EFE39}" dt="2020-05-10T04:15:50.490" v="25698" actId="164"/>
          <ac:spMkLst>
            <pc:docMk/>
            <pc:sldMk cId="372547313" sldId="282"/>
            <ac:spMk id="9" creationId="{FB7E3A9B-AD28-4878-AB05-A64C9A223CE6}"/>
          </ac:spMkLst>
        </pc:spChg>
        <pc:spChg chg="mod">
          <ac:chgData name="Jian" userId="dc9c5ffe-2e2f-4ce4-a6ad-08764b325b15" providerId="ADAL" clId="{06D17A85-4932-4B4E-A0DD-969A2A4EFE39}" dt="2020-05-10T04:15:50.490" v="25698" actId="164"/>
          <ac:spMkLst>
            <pc:docMk/>
            <pc:sldMk cId="372547313" sldId="282"/>
            <ac:spMk id="12" creationId="{32BBD093-0751-4974-88E3-0F898E7310F0}"/>
          </ac:spMkLst>
        </pc:spChg>
        <pc:spChg chg="mod">
          <ac:chgData name="Jian" userId="dc9c5ffe-2e2f-4ce4-a6ad-08764b325b15" providerId="ADAL" clId="{06D17A85-4932-4B4E-A0DD-969A2A4EFE39}" dt="2020-05-10T04:15:50.490" v="25698" actId="164"/>
          <ac:spMkLst>
            <pc:docMk/>
            <pc:sldMk cId="372547313" sldId="282"/>
            <ac:spMk id="14" creationId="{B64249FB-BC24-4438-92FB-9600412E476A}"/>
          </ac:spMkLst>
        </pc:spChg>
        <pc:spChg chg="mod">
          <ac:chgData name="Jian" userId="dc9c5ffe-2e2f-4ce4-a6ad-08764b325b15" providerId="ADAL" clId="{06D17A85-4932-4B4E-A0DD-969A2A4EFE39}" dt="2020-05-10T04:15:50.490" v="25698" actId="164"/>
          <ac:spMkLst>
            <pc:docMk/>
            <pc:sldMk cId="372547313" sldId="282"/>
            <ac:spMk id="16" creationId="{74DA9B38-1E34-4CD4-A08C-D6E72AB46B16}"/>
          </ac:spMkLst>
        </pc:spChg>
        <pc:spChg chg="mod ord">
          <ac:chgData name="Jian" userId="dc9c5ffe-2e2f-4ce4-a6ad-08764b325b15" providerId="ADAL" clId="{06D17A85-4932-4B4E-A0DD-969A2A4EFE39}" dt="2020-05-10T04:17:13.144" v="25715" actId="14100"/>
          <ac:spMkLst>
            <pc:docMk/>
            <pc:sldMk cId="372547313" sldId="282"/>
            <ac:spMk id="20" creationId="{A12B90B4-52DF-4D14-8B3B-B935FB84C26E}"/>
          </ac:spMkLst>
        </pc:spChg>
        <pc:spChg chg="mod ord">
          <ac:chgData name="Jian" userId="dc9c5ffe-2e2f-4ce4-a6ad-08764b325b15" providerId="ADAL" clId="{06D17A85-4932-4B4E-A0DD-969A2A4EFE39}" dt="2020-05-10T04:15:50.490" v="25698" actId="164"/>
          <ac:spMkLst>
            <pc:docMk/>
            <pc:sldMk cId="372547313" sldId="282"/>
            <ac:spMk id="21" creationId="{B656E20B-8DA2-44DD-B060-A13117D55C04}"/>
          </ac:spMkLst>
        </pc:spChg>
        <pc:spChg chg="mod ord">
          <ac:chgData name="Jian" userId="dc9c5ffe-2e2f-4ce4-a6ad-08764b325b15" providerId="ADAL" clId="{06D17A85-4932-4B4E-A0DD-969A2A4EFE39}" dt="2020-05-10T04:15:50.490" v="25698" actId="164"/>
          <ac:spMkLst>
            <pc:docMk/>
            <pc:sldMk cId="372547313" sldId="282"/>
            <ac:spMk id="22" creationId="{78CD90C6-934D-4854-A673-17B985D240BA}"/>
          </ac:spMkLst>
        </pc:spChg>
        <pc:spChg chg="del mod">
          <ac:chgData name="Jian" userId="dc9c5ffe-2e2f-4ce4-a6ad-08764b325b15" providerId="ADAL" clId="{06D17A85-4932-4B4E-A0DD-969A2A4EFE39}" dt="2020-05-10T03:46:35.153" v="25427" actId="478"/>
          <ac:spMkLst>
            <pc:docMk/>
            <pc:sldMk cId="372547313" sldId="282"/>
            <ac:spMk id="23" creationId="{494227FD-B5A8-4556-9B0D-F5857E8C1633}"/>
          </ac:spMkLst>
        </pc:spChg>
        <pc:spChg chg="add del mod">
          <ac:chgData name="Jian" userId="dc9c5ffe-2e2f-4ce4-a6ad-08764b325b15" providerId="ADAL" clId="{06D17A85-4932-4B4E-A0DD-969A2A4EFE39}" dt="2020-05-08T05:30:46.956" v="14561"/>
          <ac:spMkLst>
            <pc:docMk/>
            <pc:sldMk cId="372547313" sldId="282"/>
            <ac:spMk id="24" creationId="{674031D6-1767-44AB-8BC7-A271C48790FB}"/>
          </ac:spMkLst>
        </pc:spChg>
        <pc:spChg chg="add del mod ord">
          <ac:chgData name="Jian" userId="dc9c5ffe-2e2f-4ce4-a6ad-08764b325b15" providerId="ADAL" clId="{06D17A85-4932-4B4E-A0DD-969A2A4EFE39}" dt="2020-05-10T04:17:08.758" v="25714" actId="478"/>
          <ac:spMkLst>
            <pc:docMk/>
            <pc:sldMk cId="372547313" sldId="282"/>
            <ac:spMk id="25" creationId="{564643CB-72A9-410F-B1F4-1A7F912DABE0}"/>
          </ac:spMkLst>
        </pc:spChg>
        <pc:spChg chg="add mod">
          <ac:chgData name="Jian" userId="dc9c5ffe-2e2f-4ce4-a6ad-08764b325b15" providerId="ADAL" clId="{06D17A85-4932-4B4E-A0DD-969A2A4EFE39}" dt="2020-05-10T04:15:50.490" v="25698" actId="164"/>
          <ac:spMkLst>
            <pc:docMk/>
            <pc:sldMk cId="372547313" sldId="282"/>
            <ac:spMk id="26" creationId="{0883822D-769F-4BB5-89A4-C7E5D5000863}"/>
          </ac:spMkLst>
        </pc:spChg>
        <pc:spChg chg="add mod ord">
          <ac:chgData name="Jian" userId="dc9c5ffe-2e2f-4ce4-a6ad-08764b325b15" providerId="ADAL" clId="{06D17A85-4932-4B4E-A0DD-969A2A4EFE39}" dt="2020-05-13T05:50:48.485" v="36570" actId="167"/>
          <ac:spMkLst>
            <pc:docMk/>
            <pc:sldMk cId="372547313" sldId="282"/>
            <ac:spMk id="26" creationId="{5DFFDD46-52B3-40EB-B5F0-FE0FF95526D2}"/>
          </ac:spMkLst>
        </pc:spChg>
        <pc:spChg chg="add mod">
          <ac:chgData name="Jian" userId="dc9c5ffe-2e2f-4ce4-a6ad-08764b325b15" providerId="ADAL" clId="{06D17A85-4932-4B4E-A0DD-969A2A4EFE39}" dt="2020-05-10T04:15:50.490" v="25698" actId="164"/>
          <ac:spMkLst>
            <pc:docMk/>
            <pc:sldMk cId="372547313" sldId="282"/>
            <ac:spMk id="27" creationId="{F943D0FF-D2B8-42DB-9A9C-266E180718D8}"/>
          </ac:spMkLst>
        </pc:spChg>
        <pc:spChg chg="mod">
          <ac:chgData name="Jian" userId="dc9c5ffe-2e2f-4ce4-a6ad-08764b325b15" providerId="ADAL" clId="{06D17A85-4932-4B4E-A0DD-969A2A4EFE39}" dt="2020-05-08T05:22:31.134" v="14385" actId="14100"/>
          <ac:spMkLst>
            <pc:docMk/>
            <pc:sldMk cId="372547313" sldId="282"/>
            <ac:spMk id="28" creationId="{B22B6FB7-BE2E-47C7-B9F5-896346F99DA5}"/>
          </ac:spMkLst>
        </pc:spChg>
        <pc:spChg chg="del">
          <ac:chgData name="Jian" userId="dc9c5ffe-2e2f-4ce4-a6ad-08764b325b15" providerId="ADAL" clId="{06D17A85-4932-4B4E-A0DD-969A2A4EFE39}" dt="2020-05-08T05:22:36.548" v="14386" actId="478"/>
          <ac:spMkLst>
            <pc:docMk/>
            <pc:sldMk cId="372547313" sldId="282"/>
            <ac:spMk id="29" creationId="{C178C1C0-4ED1-45DD-993B-1E885A7EE953}"/>
          </ac:spMkLst>
        </pc:spChg>
        <pc:spChg chg="add mod">
          <ac:chgData name="Jian" userId="dc9c5ffe-2e2f-4ce4-a6ad-08764b325b15" providerId="ADAL" clId="{06D17A85-4932-4B4E-A0DD-969A2A4EFE39}" dt="2020-05-10T03:48:38.630" v="25645" actId="1076"/>
          <ac:spMkLst>
            <pc:docMk/>
            <pc:sldMk cId="372547313" sldId="282"/>
            <ac:spMk id="31" creationId="{27C045E9-7C04-41FC-8F0D-F0B2227E9671}"/>
          </ac:spMkLst>
        </pc:spChg>
        <pc:spChg chg="mod topLvl">
          <ac:chgData name="Jian" userId="dc9c5ffe-2e2f-4ce4-a6ad-08764b325b15" providerId="ADAL" clId="{06D17A85-4932-4B4E-A0DD-969A2A4EFE39}" dt="2020-05-10T04:16:58.832" v="25712" actId="164"/>
          <ac:spMkLst>
            <pc:docMk/>
            <pc:sldMk cId="372547313" sldId="282"/>
            <ac:spMk id="33" creationId="{BBA89AE6-8E78-409D-BBEB-24DC7ECF85CB}"/>
          </ac:spMkLst>
        </pc:spChg>
        <pc:spChg chg="mod topLvl">
          <ac:chgData name="Jian" userId="dc9c5ffe-2e2f-4ce4-a6ad-08764b325b15" providerId="ADAL" clId="{06D17A85-4932-4B4E-A0DD-969A2A4EFE39}" dt="2020-05-10T04:16:58.832" v="25712" actId="164"/>
          <ac:spMkLst>
            <pc:docMk/>
            <pc:sldMk cId="372547313" sldId="282"/>
            <ac:spMk id="34" creationId="{1DD5769A-E368-4F96-90EF-4CC2488FAA19}"/>
          </ac:spMkLst>
        </pc:spChg>
        <pc:spChg chg="mod topLvl">
          <ac:chgData name="Jian" userId="dc9c5ffe-2e2f-4ce4-a6ad-08764b325b15" providerId="ADAL" clId="{06D17A85-4932-4B4E-A0DD-969A2A4EFE39}" dt="2020-05-10T04:16:58.832" v="25712" actId="164"/>
          <ac:spMkLst>
            <pc:docMk/>
            <pc:sldMk cId="372547313" sldId="282"/>
            <ac:spMk id="36" creationId="{61BFDCED-E5A7-4452-9993-2DD127FF7AB8}"/>
          </ac:spMkLst>
        </pc:spChg>
        <pc:spChg chg="mod topLvl">
          <ac:chgData name="Jian" userId="dc9c5ffe-2e2f-4ce4-a6ad-08764b325b15" providerId="ADAL" clId="{06D17A85-4932-4B4E-A0DD-969A2A4EFE39}" dt="2020-05-14T20:38:25.210" v="48087" actId="3064"/>
          <ac:spMkLst>
            <pc:docMk/>
            <pc:sldMk cId="372547313" sldId="282"/>
            <ac:spMk id="37" creationId="{E5422B0A-9A4A-4178-B764-EA9BA74B183E}"/>
          </ac:spMkLst>
        </pc:spChg>
        <pc:spChg chg="mod topLvl">
          <ac:chgData name="Jian" userId="dc9c5ffe-2e2f-4ce4-a6ad-08764b325b15" providerId="ADAL" clId="{06D17A85-4932-4B4E-A0DD-969A2A4EFE39}" dt="2020-05-10T04:16:58.832" v="25712" actId="164"/>
          <ac:spMkLst>
            <pc:docMk/>
            <pc:sldMk cId="372547313" sldId="282"/>
            <ac:spMk id="38" creationId="{15FE5B74-2FEF-45A8-ACE7-CCA931964ED2}"/>
          </ac:spMkLst>
        </pc:spChg>
        <pc:spChg chg="mod topLvl">
          <ac:chgData name="Jian" userId="dc9c5ffe-2e2f-4ce4-a6ad-08764b325b15" providerId="ADAL" clId="{06D17A85-4932-4B4E-A0DD-969A2A4EFE39}" dt="2020-05-10T04:16:58.832" v="25712" actId="164"/>
          <ac:spMkLst>
            <pc:docMk/>
            <pc:sldMk cId="372547313" sldId="282"/>
            <ac:spMk id="41" creationId="{32D80AC9-6423-4E2E-A215-DA60735587CE}"/>
          </ac:spMkLst>
        </pc:spChg>
        <pc:spChg chg="mod topLvl">
          <ac:chgData name="Jian" userId="dc9c5ffe-2e2f-4ce4-a6ad-08764b325b15" providerId="ADAL" clId="{06D17A85-4932-4B4E-A0DD-969A2A4EFE39}" dt="2020-05-10T04:16:58.832" v="25712" actId="164"/>
          <ac:spMkLst>
            <pc:docMk/>
            <pc:sldMk cId="372547313" sldId="282"/>
            <ac:spMk id="43" creationId="{68F87CD7-BCA1-436B-AAB1-6CE5A8D8896B}"/>
          </ac:spMkLst>
        </pc:spChg>
        <pc:spChg chg="mod topLvl">
          <ac:chgData name="Jian" userId="dc9c5ffe-2e2f-4ce4-a6ad-08764b325b15" providerId="ADAL" clId="{06D17A85-4932-4B4E-A0DD-969A2A4EFE39}" dt="2020-05-10T04:16:58.832" v="25712" actId="164"/>
          <ac:spMkLst>
            <pc:docMk/>
            <pc:sldMk cId="372547313" sldId="282"/>
            <ac:spMk id="46" creationId="{5798225B-BFB1-4143-AD0F-E933EBCA5A45}"/>
          </ac:spMkLst>
        </pc:spChg>
        <pc:spChg chg="mod topLvl">
          <ac:chgData name="Jian" userId="dc9c5ffe-2e2f-4ce4-a6ad-08764b325b15" providerId="ADAL" clId="{06D17A85-4932-4B4E-A0DD-969A2A4EFE39}" dt="2020-05-10T04:16:58.832" v="25712" actId="164"/>
          <ac:spMkLst>
            <pc:docMk/>
            <pc:sldMk cId="372547313" sldId="282"/>
            <ac:spMk id="48" creationId="{FC196349-9412-4F66-9EFB-E24302B89579}"/>
          </ac:spMkLst>
        </pc:spChg>
        <pc:spChg chg="mod topLvl">
          <ac:chgData name="Jian" userId="dc9c5ffe-2e2f-4ce4-a6ad-08764b325b15" providerId="ADAL" clId="{06D17A85-4932-4B4E-A0DD-969A2A4EFE39}" dt="2020-05-10T04:16:58.832" v="25712" actId="164"/>
          <ac:spMkLst>
            <pc:docMk/>
            <pc:sldMk cId="372547313" sldId="282"/>
            <ac:spMk id="50" creationId="{0D95E927-7775-477E-B0CE-8DF7A06E69EB}"/>
          </ac:spMkLst>
        </pc:spChg>
        <pc:spChg chg="add mod ord topLvl">
          <ac:chgData name="Jian" userId="dc9c5ffe-2e2f-4ce4-a6ad-08764b325b15" providerId="ADAL" clId="{06D17A85-4932-4B4E-A0DD-969A2A4EFE39}" dt="2020-05-10T04:16:58.832" v="25712" actId="164"/>
          <ac:spMkLst>
            <pc:docMk/>
            <pc:sldMk cId="372547313" sldId="282"/>
            <ac:spMk id="52" creationId="{0728F5FC-2676-4ED4-B023-E4E943886A3A}"/>
          </ac:spMkLst>
        </pc:spChg>
        <pc:grpChg chg="add del mod">
          <ac:chgData name="Jian" userId="dc9c5ffe-2e2f-4ce4-a6ad-08764b325b15" providerId="ADAL" clId="{06D17A85-4932-4B4E-A0DD-969A2A4EFE39}" dt="2020-05-10T04:17:15.532" v="25716" actId="21"/>
          <ac:grpSpMkLst>
            <pc:docMk/>
            <pc:sldMk cId="372547313" sldId="282"/>
            <ac:grpSpMk id="18" creationId="{F18E2728-D165-42B1-B040-018058E4AE11}"/>
          </ac:grpSpMkLst>
        </pc:grpChg>
        <pc:grpChg chg="add del mod">
          <ac:chgData name="Jian" userId="dc9c5ffe-2e2f-4ce4-a6ad-08764b325b15" providerId="ADAL" clId="{06D17A85-4932-4B4E-A0DD-969A2A4EFE39}" dt="2020-05-10T04:16:46.972" v="25710" actId="165"/>
          <ac:grpSpMkLst>
            <pc:docMk/>
            <pc:sldMk cId="372547313" sldId="282"/>
            <ac:grpSpMk id="19" creationId="{038D8FD8-66A7-43CD-80C9-A872161C36D4}"/>
          </ac:grpSpMkLst>
        </pc:grpChg>
        <pc:grpChg chg="add mod">
          <ac:chgData name="Jian" userId="dc9c5ffe-2e2f-4ce4-a6ad-08764b325b15" providerId="ADAL" clId="{06D17A85-4932-4B4E-A0DD-969A2A4EFE39}" dt="2020-05-10T04:16:58.832" v="25712" actId="164"/>
          <ac:grpSpMkLst>
            <pc:docMk/>
            <pc:sldMk cId="372547313" sldId="282"/>
            <ac:grpSpMk id="24" creationId="{ADE0095F-BB08-4F26-BAF1-5283A6C06690}"/>
          </ac:grpSpMkLst>
        </pc:grpChg>
        <pc:grpChg chg="add del mod topLvl">
          <ac:chgData name="Jian" userId="dc9c5ffe-2e2f-4ce4-a6ad-08764b325b15" providerId="ADAL" clId="{06D17A85-4932-4B4E-A0DD-969A2A4EFE39}" dt="2020-05-10T04:16:55.611" v="25711" actId="165"/>
          <ac:grpSpMkLst>
            <pc:docMk/>
            <pc:sldMk cId="372547313" sldId="282"/>
            <ac:grpSpMk id="32" creationId="{48203D2B-CBFD-4ED6-B072-40BF37932518}"/>
          </ac:grpSpMkLst>
        </pc:grpChg>
        <pc:cxnChg chg="mod">
          <ac:chgData name="Jian" userId="dc9c5ffe-2e2f-4ce4-a6ad-08764b325b15" providerId="ADAL" clId="{06D17A85-4932-4B4E-A0DD-969A2A4EFE39}" dt="2020-05-10T04:17:15.532" v="25716" actId="21"/>
          <ac:cxnSpMkLst>
            <pc:docMk/>
            <pc:sldMk cId="372547313" sldId="282"/>
            <ac:cxnSpMk id="7" creationId="{146B5D82-9FAB-419B-AAC6-4E3F35B8F84E}"/>
          </ac:cxnSpMkLst>
        </pc:cxnChg>
        <pc:cxnChg chg="mod">
          <ac:chgData name="Jian" userId="dc9c5ffe-2e2f-4ce4-a6ad-08764b325b15" providerId="ADAL" clId="{06D17A85-4932-4B4E-A0DD-969A2A4EFE39}" dt="2020-05-10T04:17:15.532" v="25716" actId="21"/>
          <ac:cxnSpMkLst>
            <pc:docMk/>
            <pc:sldMk cId="372547313" sldId="282"/>
            <ac:cxnSpMk id="10" creationId="{13F2511A-74D8-4D01-86E4-F8487CAA08B6}"/>
          </ac:cxnSpMkLst>
        </pc:cxnChg>
        <pc:cxnChg chg="mod">
          <ac:chgData name="Jian" userId="dc9c5ffe-2e2f-4ce4-a6ad-08764b325b15" providerId="ADAL" clId="{06D17A85-4932-4B4E-A0DD-969A2A4EFE39}" dt="2020-05-10T04:17:15.532" v="25716" actId="21"/>
          <ac:cxnSpMkLst>
            <pc:docMk/>
            <pc:sldMk cId="372547313" sldId="282"/>
            <ac:cxnSpMk id="11" creationId="{174036BA-AB6F-47DE-835A-5738DA7FFC28}"/>
          </ac:cxnSpMkLst>
        </pc:cxnChg>
        <pc:cxnChg chg="mod">
          <ac:chgData name="Jian" userId="dc9c5ffe-2e2f-4ce4-a6ad-08764b325b15" providerId="ADAL" clId="{06D17A85-4932-4B4E-A0DD-969A2A4EFE39}" dt="2020-05-10T04:17:15.532" v="25716" actId="21"/>
          <ac:cxnSpMkLst>
            <pc:docMk/>
            <pc:sldMk cId="372547313" sldId="282"/>
            <ac:cxnSpMk id="13" creationId="{481BAEE0-3874-4E4F-B262-DC61578D7309}"/>
          </ac:cxnSpMkLst>
        </pc:cxnChg>
        <pc:cxnChg chg="mod">
          <ac:chgData name="Jian" userId="dc9c5ffe-2e2f-4ce4-a6ad-08764b325b15" providerId="ADAL" clId="{06D17A85-4932-4B4E-A0DD-969A2A4EFE39}" dt="2020-05-10T04:17:15.532" v="25716" actId="21"/>
          <ac:cxnSpMkLst>
            <pc:docMk/>
            <pc:sldMk cId="372547313" sldId="282"/>
            <ac:cxnSpMk id="15" creationId="{B0E37040-319C-4E19-91A9-DF6552B65C69}"/>
          </ac:cxnSpMkLst>
        </pc:cxnChg>
        <pc:cxnChg chg="mod">
          <ac:chgData name="Jian" userId="dc9c5ffe-2e2f-4ce4-a6ad-08764b325b15" providerId="ADAL" clId="{06D17A85-4932-4B4E-A0DD-969A2A4EFE39}" dt="2020-05-10T04:17:15.532" v="25716" actId="21"/>
          <ac:cxnSpMkLst>
            <pc:docMk/>
            <pc:sldMk cId="372547313" sldId="282"/>
            <ac:cxnSpMk id="17" creationId="{A50D8EA8-4A6A-4C45-987B-452703159874}"/>
          </ac:cxnSpMkLst>
        </pc:cxnChg>
        <pc:cxnChg chg="add mod">
          <ac:chgData name="Jian" userId="dc9c5ffe-2e2f-4ce4-a6ad-08764b325b15" providerId="ADAL" clId="{06D17A85-4932-4B4E-A0DD-969A2A4EFE39}" dt="2020-05-10T04:17:15.532" v="25716" actId="21"/>
          <ac:cxnSpMkLst>
            <pc:docMk/>
            <pc:sldMk cId="372547313" sldId="282"/>
            <ac:cxnSpMk id="30" creationId="{F5EF1EA8-3216-478F-87CA-86BDD39A33FF}"/>
          </ac:cxnSpMkLst>
        </pc:cxnChg>
        <pc:cxnChg chg="add mod">
          <ac:chgData name="Jian" userId="dc9c5ffe-2e2f-4ce4-a6ad-08764b325b15" providerId="ADAL" clId="{06D17A85-4932-4B4E-A0DD-969A2A4EFE39}" dt="2020-05-10T04:17:15.532" v="25716" actId="21"/>
          <ac:cxnSpMkLst>
            <pc:docMk/>
            <pc:sldMk cId="372547313" sldId="282"/>
            <ac:cxnSpMk id="35" creationId="{1AF43B70-B653-4E06-BA5E-9FF84E2DDF8B}"/>
          </ac:cxnSpMkLst>
        </pc:cxnChg>
        <pc:cxnChg chg="add mod">
          <ac:chgData name="Jian" userId="dc9c5ffe-2e2f-4ce4-a6ad-08764b325b15" providerId="ADAL" clId="{06D17A85-4932-4B4E-A0DD-969A2A4EFE39}" dt="2020-05-10T04:17:15.532" v="25716" actId="21"/>
          <ac:cxnSpMkLst>
            <pc:docMk/>
            <pc:sldMk cId="372547313" sldId="282"/>
            <ac:cxnSpMk id="39" creationId="{12FA3BD7-3EAD-4C56-A166-5CFF4FB56BB0}"/>
          </ac:cxnSpMkLst>
        </pc:cxnChg>
        <pc:cxnChg chg="mod topLvl">
          <ac:chgData name="Jian" userId="dc9c5ffe-2e2f-4ce4-a6ad-08764b325b15" providerId="ADAL" clId="{06D17A85-4932-4B4E-A0DD-969A2A4EFE39}" dt="2020-05-10T04:16:58.832" v="25712" actId="164"/>
          <ac:cxnSpMkLst>
            <pc:docMk/>
            <pc:sldMk cId="372547313" sldId="282"/>
            <ac:cxnSpMk id="40" creationId="{DF617B90-6156-4A58-BD0B-003920FC4753}"/>
          </ac:cxnSpMkLst>
        </pc:cxnChg>
        <pc:cxnChg chg="add mod">
          <ac:chgData name="Jian" userId="dc9c5ffe-2e2f-4ce4-a6ad-08764b325b15" providerId="ADAL" clId="{06D17A85-4932-4B4E-A0DD-969A2A4EFE39}" dt="2020-05-10T04:17:15.532" v="25716" actId="21"/>
          <ac:cxnSpMkLst>
            <pc:docMk/>
            <pc:sldMk cId="372547313" sldId="282"/>
            <ac:cxnSpMk id="42" creationId="{5884803A-F0C9-4DE8-ACBD-CC38DFCF970F}"/>
          </ac:cxnSpMkLst>
        </pc:cxnChg>
        <pc:cxnChg chg="mod topLvl">
          <ac:chgData name="Jian" userId="dc9c5ffe-2e2f-4ce4-a6ad-08764b325b15" providerId="ADAL" clId="{06D17A85-4932-4B4E-A0DD-969A2A4EFE39}" dt="2020-05-10T04:16:58.832" v="25712" actId="164"/>
          <ac:cxnSpMkLst>
            <pc:docMk/>
            <pc:sldMk cId="372547313" sldId="282"/>
            <ac:cxnSpMk id="44" creationId="{C0E0B53C-3C5D-4802-BC3F-2D59F9753423}"/>
          </ac:cxnSpMkLst>
        </pc:cxnChg>
        <pc:cxnChg chg="mod topLvl">
          <ac:chgData name="Jian" userId="dc9c5ffe-2e2f-4ce4-a6ad-08764b325b15" providerId="ADAL" clId="{06D17A85-4932-4B4E-A0DD-969A2A4EFE39}" dt="2020-05-10T04:16:58.832" v="25712" actId="164"/>
          <ac:cxnSpMkLst>
            <pc:docMk/>
            <pc:sldMk cId="372547313" sldId="282"/>
            <ac:cxnSpMk id="45" creationId="{246BDB56-E1B3-4FAF-8322-0AA84DDAE3BB}"/>
          </ac:cxnSpMkLst>
        </pc:cxnChg>
        <pc:cxnChg chg="mod topLvl">
          <ac:chgData name="Jian" userId="dc9c5ffe-2e2f-4ce4-a6ad-08764b325b15" providerId="ADAL" clId="{06D17A85-4932-4B4E-A0DD-969A2A4EFE39}" dt="2020-05-10T04:16:58.832" v="25712" actId="164"/>
          <ac:cxnSpMkLst>
            <pc:docMk/>
            <pc:sldMk cId="372547313" sldId="282"/>
            <ac:cxnSpMk id="47" creationId="{14F3BC68-6A7E-4951-A21F-EC363F4A702E}"/>
          </ac:cxnSpMkLst>
        </pc:cxnChg>
        <pc:cxnChg chg="mod topLvl">
          <ac:chgData name="Jian" userId="dc9c5ffe-2e2f-4ce4-a6ad-08764b325b15" providerId="ADAL" clId="{06D17A85-4932-4B4E-A0DD-969A2A4EFE39}" dt="2020-05-10T04:16:58.832" v="25712" actId="164"/>
          <ac:cxnSpMkLst>
            <pc:docMk/>
            <pc:sldMk cId="372547313" sldId="282"/>
            <ac:cxnSpMk id="49" creationId="{80531855-316F-46EB-B3FC-9A01009003A1}"/>
          </ac:cxnSpMkLst>
        </pc:cxnChg>
        <pc:cxnChg chg="mod topLvl">
          <ac:chgData name="Jian" userId="dc9c5ffe-2e2f-4ce4-a6ad-08764b325b15" providerId="ADAL" clId="{06D17A85-4932-4B4E-A0DD-969A2A4EFE39}" dt="2020-05-10T04:16:58.832" v="25712" actId="164"/>
          <ac:cxnSpMkLst>
            <pc:docMk/>
            <pc:sldMk cId="372547313" sldId="282"/>
            <ac:cxnSpMk id="51" creationId="{48CBE7EF-291A-4489-91C3-F53A45D7AA17}"/>
          </ac:cxnSpMkLst>
        </pc:cxnChg>
      </pc:sldChg>
      <pc:sldChg chg="addSp delSp modSp new del mod">
        <pc:chgData name="Jian" userId="dc9c5ffe-2e2f-4ce4-a6ad-08764b325b15" providerId="ADAL" clId="{06D17A85-4932-4B4E-A0DD-969A2A4EFE39}" dt="2020-05-09T19:03:37.528" v="20090" actId="47"/>
        <pc:sldMkLst>
          <pc:docMk/>
          <pc:sldMk cId="1546786538" sldId="283"/>
        </pc:sldMkLst>
        <pc:spChg chg="mod">
          <ac:chgData name="Jian" userId="dc9c5ffe-2e2f-4ce4-a6ad-08764b325b15" providerId="ADAL" clId="{06D17A85-4932-4B4E-A0DD-969A2A4EFE39}" dt="2020-05-08T05:43:08.184" v="14911" actId="20577"/>
          <ac:spMkLst>
            <pc:docMk/>
            <pc:sldMk cId="1546786538" sldId="283"/>
            <ac:spMk id="2" creationId="{5027F172-56B7-4DCB-B069-4A898AE21D82}"/>
          </ac:spMkLst>
        </pc:spChg>
        <pc:picChg chg="add del mod">
          <ac:chgData name="Jian" userId="dc9c5ffe-2e2f-4ce4-a6ad-08764b325b15" providerId="ADAL" clId="{06D17A85-4932-4B4E-A0DD-969A2A4EFE39}" dt="2020-05-08T05:44:17.692" v="14915" actId="478"/>
          <ac:picMkLst>
            <pc:docMk/>
            <pc:sldMk cId="1546786538" sldId="283"/>
            <ac:picMk id="4" creationId="{6F89C927-9168-4D78-8133-0BC9778D57A2}"/>
          </ac:picMkLst>
        </pc:picChg>
        <pc:picChg chg="add mod">
          <ac:chgData name="Jian" userId="dc9c5ffe-2e2f-4ce4-a6ad-08764b325b15" providerId="ADAL" clId="{06D17A85-4932-4B4E-A0DD-969A2A4EFE39}" dt="2020-05-08T05:44:41.016" v="14918" actId="1076"/>
          <ac:picMkLst>
            <pc:docMk/>
            <pc:sldMk cId="1546786538" sldId="283"/>
            <ac:picMk id="5" creationId="{EE07F27B-B5D0-42F5-BCEF-598260631E13}"/>
          </ac:picMkLst>
        </pc:picChg>
      </pc:sldChg>
      <pc:sldChg chg="addSp delSp modSp add mod addAnim delAnim modAnim modNotesTx">
        <pc:chgData name="Jian" userId="dc9c5ffe-2e2f-4ce4-a6ad-08764b325b15" providerId="ADAL" clId="{06D17A85-4932-4B4E-A0DD-969A2A4EFE39}" dt="2020-05-15T18:01:27.859" v="63148" actId="20577"/>
        <pc:sldMkLst>
          <pc:docMk/>
          <pc:sldMk cId="1501089398" sldId="284"/>
        </pc:sldMkLst>
        <pc:spChg chg="mod">
          <ac:chgData name="Jian" userId="dc9c5ffe-2e2f-4ce4-a6ad-08764b325b15" providerId="ADAL" clId="{06D17A85-4932-4B4E-A0DD-969A2A4EFE39}" dt="2020-05-14T06:33:09.503" v="44866" actId="14100"/>
          <ac:spMkLst>
            <pc:docMk/>
            <pc:sldMk cId="1501089398" sldId="284"/>
            <ac:spMk id="2" creationId="{4A709663-35B2-40B7-B9D5-03C56496EA61}"/>
          </ac:spMkLst>
        </pc:spChg>
        <pc:spChg chg="add mod">
          <ac:chgData name="Jian" userId="dc9c5ffe-2e2f-4ce4-a6ad-08764b325b15" providerId="ADAL" clId="{06D17A85-4932-4B4E-A0DD-969A2A4EFE39}" dt="2020-05-14T06:33:06.527" v="44865" actId="1076"/>
          <ac:spMkLst>
            <pc:docMk/>
            <pc:sldMk cId="1501089398" sldId="284"/>
            <ac:spMk id="3" creationId="{62D0C0A1-7FCC-41A5-8D21-DCB166666E26}"/>
          </ac:spMkLst>
        </pc:spChg>
        <pc:spChg chg="del mod">
          <ac:chgData name="Jian" userId="dc9c5ffe-2e2f-4ce4-a6ad-08764b325b15" providerId="ADAL" clId="{06D17A85-4932-4B4E-A0DD-969A2A4EFE39}" dt="2020-05-10T05:50:10.973" v="27532" actId="478"/>
          <ac:spMkLst>
            <pc:docMk/>
            <pc:sldMk cId="1501089398" sldId="284"/>
            <ac:spMk id="4" creationId="{589DF559-6BD8-4789-BBA6-6F88A15881BD}"/>
          </ac:spMkLst>
        </pc:spChg>
        <pc:spChg chg="del mod">
          <ac:chgData name="Jian" userId="dc9c5ffe-2e2f-4ce4-a6ad-08764b325b15" providerId="ADAL" clId="{06D17A85-4932-4B4E-A0DD-969A2A4EFE39}" dt="2020-05-10T05:50:10.973" v="27532" actId="478"/>
          <ac:spMkLst>
            <pc:docMk/>
            <pc:sldMk cId="1501089398" sldId="284"/>
            <ac:spMk id="5" creationId="{0E08F64D-F5FE-4874-B878-4B27DEB0B0E4}"/>
          </ac:spMkLst>
        </pc:spChg>
        <pc:spChg chg="add del mod">
          <ac:chgData name="Jian" userId="dc9c5ffe-2e2f-4ce4-a6ad-08764b325b15" providerId="ADAL" clId="{06D17A85-4932-4B4E-A0DD-969A2A4EFE39}" dt="2020-05-08T06:05:25.218" v="15853" actId="478"/>
          <ac:spMkLst>
            <pc:docMk/>
            <pc:sldMk cId="1501089398" sldId="284"/>
            <ac:spMk id="11" creationId="{D4654085-D440-4DB1-8B9C-0750CD9A339D}"/>
          </ac:spMkLst>
        </pc:spChg>
        <pc:spChg chg="mod">
          <ac:chgData name="Jian" userId="dc9c5ffe-2e2f-4ce4-a6ad-08764b325b15" providerId="ADAL" clId="{06D17A85-4932-4B4E-A0DD-969A2A4EFE39}" dt="2020-05-12T06:06:05.854" v="35418" actId="164"/>
          <ac:spMkLst>
            <pc:docMk/>
            <pc:sldMk cId="1501089398" sldId="284"/>
            <ac:spMk id="14" creationId="{7483CE0B-C02E-4E1C-9D4B-CE6BB71CB9BF}"/>
          </ac:spMkLst>
        </pc:spChg>
        <pc:spChg chg="mod">
          <ac:chgData name="Jian" userId="dc9c5ffe-2e2f-4ce4-a6ad-08764b325b15" providerId="ADAL" clId="{06D17A85-4932-4B4E-A0DD-969A2A4EFE39}" dt="2020-05-12T06:06:05.854" v="35418" actId="164"/>
          <ac:spMkLst>
            <pc:docMk/>
            <pc:sldMk cId="1501089398" sldId="284"/>
            <ac:spMk id="15" creationId="{A5F60AD6-689B-41A2-9545-73E9BABC3103}"/>
          </ac:spMkLst>
        </pc:spChg>
        <pc:spChg chg="mod">
          <ac:chgData name="Jian" userId="dc9c5ffe-2e2f-4ce4-a6ad-08764b325b15" providerId="ADAL" clId="{06D17A85-4932-4B4E-A0DD-969A2A4EFE39}" dt="2020-05-12T06:06:05.854" v="35418" actId="164"/>
          <ac:spMkLst>
            <pc:docMk/>
            <pc:sldMk cId="1501089398" sldId="284"/>
            <ac:spMk id="16" creationId="{7E2DC501-C2D4-436F-AD44-F77356D590BA}"/>
          </ac:spMkLst>
        </pc:spChg>
        <pc:spChg chg="mod">
          <ac:chgData name="Jian" userId="dc9c5ffe-2e2f-4ce4-a6ad-08764b325b15" providerId="ADAL" clId="{06D17A85-4932-4B4E-A0DD-969A2A4EFE39}" dt="2020-05-12T06:06:05.854" v="35418" actId="164"/>
          <ac:spMkLst>
            <pc:docMk/>
            <pc:sldMk cId="1501089398" sldId="284"/>
            <ac:spMk id="17" creationId="{98339525-2631-4C25-97A5-5212D5D4B5F2}"/>
          </ac:spMkLst>
        </pc:spChg>
        <pc:spChg chg="mod">
          <ac:chgData name="Jian" userId="dc9c5ffe-2e2f-4ce4-a6ad-08764b325b15" providerId="ADAL" clId="{06D17A85-4932-4B4E-A0DD-969A2A4EFE39}" dt="2020-05-12T06:06:05.854" v="35418" actId="164"/>
          <ac:spMkLst>
            <pc:docMk/>
            <pc:sldMk cId="1501089398" sldId="284"/>
            <ac:spMk id="18" creationId="{118D000F-C9F9-48F8-BB1E-61D274126D3C}"/>
          </ac:spMkLst>
        </pc:spChg>
        <pc:spChg chg="mod">
          <ac:chgData name="Jian" userId="dc9c5ffe-2e2f-4ce4-a6ad-08764b325b15" providerId="ADAL" clId="{06D17A85-4932-4B4E-A0DD-969A2A4EFE39}" dt="2020-05-12T06:06:05.854" v="35418" actId="164"/>
          <ac:spMkLst>
            <pc:docMk/>
            <pc:sldMk cId="1501089398" sldId="284"/>
            <ac:spMk id="25" creationId="{A4996980-61C8-4CC8-B4EB-C8BA7457E4C0}"/>
          </ac:spMkLst>
        </pc:spChg>
        <pc:spChg chg="mod">
          <ac:chgData name="Jian" userId="dc9c5ffe-2e2f-4ce4-a6ad-08764b325b15" providerId="ADAL" clId="{06D17A85-4932-4B4E-A0DD-969A2A4EFE39}" dt="2020-05-12T06:06:05.854" v="35418" actId="164"/>
          <ac:spMkLst>
            <pc:docMk/>
            <pc:sldMk cId="1501089398" sldId="284"/>
            <ac:spMk id="26" creationId="{DF88C9D5-9788-4962-9273-426330553CD2}"/>
          </ac:spMkLst>
        </pc:spChg>
        <pc:spChg chg="mod">
          <ac:chgData name="Jian" userId="dc9c5ffe-2e2f-4ce4-a6ad-08764b325b15" providerId="ADAL" clId="{06D17A85-4932-4B4E-A0DD-969A2A4EFE39}" dt="2020-05-12T06:06:05.854" v="35418" actId="164"/>
          <ac:spMkLst>
            <pc:docMk/>
            <pc:sldMk cId="1501089398" sldId="284"/>
            <ac:spMk id="27" creationId="{5DD3994A-F3B5-4508-AEB4-663C05F08168}"/>
          </ac:spMkLst>
        </pc:spChg>
        <pc:spChg chg="mod">
          <ac:chgData name="Jian" userId="dc9c5ffe-2e2f-4ce4-a6ad-08764b325b15" providerId="ADAL" clId="{06D17A85-4932-4B4E-A0DD-969A2A4EFE39}" dt="2020-05-12T06:06:05.854" v="35418" actId="164"/>
          <ac:spMkLst>
            <pc:docMk/>
            <pc:sldMk cId="1501089398" sldId="284"/>
            <ac:spMk id="33" creationId="{1A15427F-580A-481B-8F8F-5549FFD7C4A6}"/>
          </ac:spMkLst>
        </pc:spChg>
        <pc:spChg chg="mod">
          <ac:chgData name="Jian" userId="dc9c5ffe-2e2f-4ce4-a6ad-08764b325b15" providerId="ADAL" clId="{06D17A85-4932-4B4E-A0DD-969A2A4EFE39}" dt="2020-05-12T06:06:05.854" v="35418" actId="164"/>
          <ac:spMkLst>
            <pc:docMk/>
            <pc:sldMk cId="1501089398" sldId="284"/>
            <ac:spMk id="34" creationId="{A3A01C3E-A4B3-4495-A914-E2E38DF0E5B5}"/>
          </ac:spMkLst>
        </pc:spChg>
        <pc:spChg chg="mod">
          <ac:chgData name="Jian" userId="dc9c5ffe-2e2f-4ce4-a6ad-08764b325b15" providerId="ADAL" clId="{06D17A85-4932-4B4E-A0DD-969A2A4EFE39}" dt="2020-05-12T06:06:05.854" v="35418" actId="164"/>
          <ac:spMkLst>
            <pc:docMk/>
            <pc:sldMk cId="1501089398" sldId="284"/>
            <ac:spMk id="35" creationId="{61BFBF53-9743-4F3E-BFF3-EA9B033B75C9}"/>
          </ac:spMkLst>
        </pc:spChg>
        <pc:spChg chg="mod">
          <ac:chgData name="Jian" userId="dc9c5ffe-2e2f-4ce4-a6ad-08764b325b15" providerId="ADAL" clId="{06D17A85-4932-4B4E-A0DD-969A2A4EFE39}" dt="2020-05-12T06:06:05.854" v="35418" actId="164"/>
          <ac:spMkLst>
            <pc:docMk/>
            <pc:sldMk cId="1501089398" sldId="284"/>
            <ac:spMk id="41" creationId="{4C44FC8A-AF8E-45BB-83DA-3EFEB89D3587}"/>
          </ac:spMkLst>
        </pc:spChg>
        <pc:spChg chg="mod">
          <ac:chgData name="Jian" userId="dc9c5ffe-2e2f-4ce4-a6ad-08764b325b15" providerId="ADAL" clId="{06D17A85-4932-4B4E-A0DD-969A2A4EFE39}" dt="2020-05-12T06:06:05.854" v="35418" actId="164"/>
          <ac:spMkLst>
            <pc:docMk/>
            <pc:sldMk cId="1501089398" sldId="284"/>
            <ac:spMk id="42" creationId="{4519496F-9959-41D5-8367-23C13B99C7C7}"/>
          </ac:spMkLst>
        </pc:spChg>
        <pc:spChg chg="mod">
          <ac:chgData name="Jian" userId="dc9c5ffe-2e2f-4ce4-a6ad-08764b325b15" providerId="ADAL" clId="{06D17A85-4932-4B4E-A0DD-969A2A4EFE39}" dt="2020-05-12T06:06:05.854" v="35418" actId="164"/>
          <ac:spMkLst>
            <pc:docMk/>
            <pc:sldMk cId="1501089398" sldId="284"/>
            <ac:spMk id="43" creationId="{D10A98AC-315B-4B6E-8C0A-32C982CC5462}"/>
          </ac:spMkLst>
        </pc:spChg>
        <pc:spChg chg="mod">
          <ac:chgData name="Jian" userId="dc9c5ffe-2e2f-4ce4-a6ad-08764b325b15" providerId="ADAL" clId="{06D17A85-4932-4B4E-A0DD-969A2A4EFE39}" dt="2020-05-12T06:06:05.854" v="35418" actId="164"/>
          <ac:spMkLst>
            <pc:docMk/>
            <pc:sldMk cId="1501089398" sldId="284"/>
            <ac:spMk id="49" creationId="{FB2960BB-0488-4A23-969C-71824A91EDBD}"/>
          </ac:spMkLst>
        </pc:spChg>
        <pc:spChg chg="mod">
          <ac:chgData name="Jian" userId="dc9c5ffe-2e2f-4ce4-a6ad-08764b325b15" providerId="ADAL" clId="{06D17A85-4932-4B4E-A0DD-969A2A4EFE39}" dt="2020-05-12T06:06:05.854" v="35418" actId="164"/>
          <ac:spMkLst>
            <pc:docMk/>
            <pc:sldMk cId="1501089398" sldId="284"/>
            <ac:spMk id="50" creationId="{DD8051FF-206A-44C6-8770-5A83FCCA5A4F}"/>
          </ac:spMkLst>
        </pc:spChg>
        <pc:spChg chg="mod">
          <ac:chgData name="Jian" userId="dc9c5ffe-2e2f-4ce4-a6ad-08764b325b15" providerId="ADAL" clId="{06D17A85-4932-4B4E-A0DD-969A2A4EFE39}" dt="2020-05-12T06:06:05.854" v="35418" actId="164"/>
          <ac:spMkLst>
            <pc:docMk/>
            <pc:sldMk cId="1501089398" sldId="284"/>
            <ac:spMk id="55" creationId="{340E0497-B331-4F1A-8A77-1E26FEB3E660}"/>
          </ac:spMkLst>
        </pc:spChg>
        <pc:spChg chg="mod">
          <ac:chgData name="Jian" userId="dc9c5ffe-2e2f-4ce4-a6ad-08764b325b15" providerId="ADAL" clId="{06D17A85-4932-4B4E-A0DD-969A2A4EFE39}" dt="2020-05-12T06:06:05.854" v="35418" actId="164"/>
          <ac:spMkLst>
            <pc:docMk/>
            <pc:sldMk cId="1501089398" sldId="284"/>
            <ac:spMk id="56" creationId="{A7E11801-84A5-4172-A3B6-D4E694735905}"/>
          </ac:spMkLst>
        </pc:spChg>
        <pc:spChg chg="mod">
          <ac:chgData name="Jian" userId="dc9c5ffe-2e2f-4ce4-a6ad-08764b325b15" providerId="ADAL" clId="{06D17A85-4932-4B4E-A0DD-969A2A4EFE39}" dt="2020-05-14T20:40:20.398" v="48166" actId="113"/>
          <ac:spMkLst>
            <pc:docMk/>
            <pc:sldMk cId="1501089398" sldId="284"/>
            <ac:spMk id="59" creationId="{E7B3CDC2-6BAE-4A38-89AA-4E25DD325313}"/>
          </ac:spMkLst>
        </pc:spChg>
        <pc:spChg chg="mod">
          <ac:chgData name="Jian" userId="dc9c5ffe-2e2f-4ce4-a6ad-08764b325b15" providerId="ADAL" clId="{06D17A85-4932-4B4E-A0DD-969A2A4EFE39}" dt="2020-05-12T06:06:05.854" v="35418" actId="164"/>
          <ac:spMkLst>
            <pc:docMk/>
            <pc:sldMk cId="1501089398" sldId="284"/>
            <ac:spMk id="61" creationId="{D9B0F0BD-59D8-43B8-B829-EBAC878035FD}"/>
          </ac:spMkLst>
        </pc:spChg>
        <pc:spChg chg="mod">
          <ac:chgData name="Jian" userId="dc9c5ffe-2e2f-4ce4-a6ad-08764b325b15" providerId="ADAL" clId="{06D17A85-4932-4B4E-A0DD-969A2A4EFE39}" dt="2020-05-12T06:06:05.854" v="35418" actId="164"/>
          <ac:spMkLst>
            <pc:docMk/>
            <pc:sldMk cId="1501089398" sldId="284"/>
            <ac:spMk id="64" creationId="{765018D7-CB2D-45BF-9AAC-5D8CC6E975C5}"/>
          </ac:spMkLst>
        </pc:spChg>
        <pc:spChg chg="del mod">
          <ac:chgData name="Jian" userId="dc9c5ffe-2e2f-4ce4-a6ad-08764b325b15" providerId="ADAL" clId="{06D17A85-4932-4B4E-A0DD-969A2A4EFE39}" dt="2020-05-10T05:42:43.826" v="27384" actId="478"/>
          <ac:spMkLst>
            <pc:docMk/>
            <pc:sldMk cId="1501089398" sldId="284"/>
            <ac:spMk id="66" creationId="{FD991749-23C1-4495-901D-CA2652F5AD04}"/>
          </ac:spMkLst>
        </pc:spChg>
        <pc:spChg chg="del">
          <ac:chgData name="Jian" userId="dc9c5ffe-2e2f-4ce4-a6ad-08764b325b15" providerId="ADAL" clId="{06D17A85-4932-4B4E-A0DD-969A2A4EFE39}" dt="2020-05-08T06:05:23.473" v="15852" actId="478"/>
          <ac:spMkLst>
            <pc:docMk/>
            <pc:sldMk cId="1501089398" sldId="284"/>
            <ac:spMk id="67" creationId="{EEC1BA0E-8D96-412C-9502-3AE80F8ED92A}"/>
          </ac:spMkLst>
        </pc:spChg>
        <pc:spChg chg="mod">
          <ac:chgData name="Jian" userId="dc9c5ffe-2e2f-4ce4-a6ad-08764b325b15" providerId="ADAL" clId="{06D17A85-4932-4B4E-A0DD-969A2A4EFE39}" dt="2020-05-12T06:06:05.854" v="35418" actId="164"/>
          <ac:spMkLst>
            <pc:docMk/>
            <pc:sldMk cId="1501089398" sldId="284"/>
            <ac:spMk id="68" creationId="{7088E011-29B9-4103-94F6-59AD9BF5074A}"/>
          </ac:spMkLst>
        </pc:spChg>
        <pc:spChg chg="mod">
          <ac:chgData name="Jian" userId="dc9c5ffe-2e2f-4ce4-a6ad-08764b325b15" providerId="ADAL" clId="{06D17A85-4932-4B4E-A0DD-969A2A4EFE39}" dt="2020-05-12T06:06:05.854" v="35418" actId="164"/>
          <ac:spMkLst>
            <pc:docMk/>
            <pc:sldMk cId="1501089398" sldId="284"/>
            <ac:spMk id="69" creationId="{D2D0D49B-CD52-405C-A45C-F55489618BC5}"/>
          </ac:spMkLst>
        </pc:spChg>
        <pc:spChg chg="add del mod">
          <ac:chgData name="Jian" userId="dc9c5ffe-2e2f-4ce4-a6ad-08764b325b15" providerId="ADAL" clId="{06D17A85-4932-4B4E-A0DD-969A2A4EFE39}" dt="2020-05-10T05:52:29.403" v="27632" actId="478"/>
          <ac:spMkLst>
            <pc:docMk/>
            <pc:sldMk cId="1501089398" sldId="284"/>
            <ac:spMk id="70" creationId="{7C5ED931-C23B-4EF4-8B66-716B17BFD413}"/>
          </ac:spMkLst>
        </pc:spChg>
        <pc:spChg chg="add mod">
          <ac:chgData name="Jian" userId="dc9c5ffe-2e2f-4ce4-a6ad-08764b325b15" providerId="ADAL" clId="{06D17A85-4932-4B4E-A0DD-969A2A4EFE39}" dt="2020-05-12T06:06:05.854" v="35418" actId="164"/>
          <ac:spMkLst>
            <pc:docMk/>
            <pc:sldMk cId="1501089398" sldId="284"/>
            <ac:spMk id="71" creationId="{A5D4A49E-AF1A-470B-BCEF-2E6C0E6ADFFB}"/>
          </ac:spMkLst>
        </pc:spChg>
        <pc:spChg chg="add mod">
          <ac:chgData name="Jian" userId="dc9c5ffe-2e2f-4ce4-a6ad-08764b325b15" providerId="ADAL" clId="{06D17A85-4932-4B4E-A0DD-969A2A4EFE39}" dt="2020-05-10T05:57:11.596" v="27703" actId="164"/>
          <ac:spMkLst>
            <pc:docMk/>
            <pc:sldMk cId="1501089398" sldId="284"/>
            <ac:spMk id="72" creationId="{9A981C80-A9B8-4318-A3B6-8ECBA2348C3B}"/>
          </ac:spMkLst>
        </pc:spChg>
        <pc:spChg chg="add mod">
          <ac:chgData name="Jian" userId="dc9c5ffe-2e2f-4ce4-a6ad-08764b325b15" providerId="ADAL" clId="{06D17A85-4932-4B4E-A0DD-969A2A4EFE39}" dt="2020-05-10T05:57:11.596" v="27703" actId="164"/>
          <ac:spMkLst>
            <pc:docMk/>
            <pc:sldMk cId="1501089398" sldId="284"/>
            <ac:spMk id="73" creationId="{EA1FF18B-3E80-4597-B7B9-F759816B280C}"/>
          </ac:spMkLst>
        </pc:spChg>
        <pc:spChg chg="add mod">
          <ac:chgData name="Jian" userId="dc9c5ffe-2e2f-4ce4-a6ad-08764b325b15" providerId="ADAL" clId="{06D17A85-4932-4B4E-A0DD-969A2A4EFE39}" dt="2020-05-11T08:00:11.191" v="34508" actId="207"/>
          <ac:spMkLst>
            <pc:docMk/>
            <pc:sldMk cId="1501089398" sldId="284"/>
            <ac:spMk id="76" creationId="{96BF24EB-9E19-4AB4-83D8-7D85F3F6625E}"/>
          </ac:spMkLst>
        </pc:spChg>
        <pc:spChg chg="add mod">
          <ac:chgData name="Jian" userId="dc9c5ffe-2e2f-4ce4-a6ad-08764b325b15" providerId="ADAL" clId="{06D17A85-4932-4B4E-A0DD-969A2A4EFE39}" dt="2020-05-10T05:57:11.596" v="27703" actId="164"/>
          <ac:spMkLst>
            <pc:docMk/>
            <pc:sldMk cId="1501089398" sldId="284"/>
            <ac:spMk id="77" creationId="{2C255BE9-A2F4-4B6B-A439-6F3FDDF70115}"/>
          </ac:spMkLst>
        </pc:spChg>
        <pc:spChg chg="add mod">
          <ac:chgData name="Jian" userId="dc9c5ffe-2e2f-4ce4-a6ad-08764b325b15" providerId="ADAL" clId="{06D17A85-4932-4B4E-A0DD-969A2A4EFE39}" dt="2020-05-10T05:57:11.596" v="27703" actId="164"/>
          <ac:spMkLst>
            <pc:docMk/>
            <pc:sldMk cId="1501089398" sldId="284"/>
            <ac:spMk id="78" creationId="{F89ED132-438D-4DAE-B5C2-FCA0815E19AF}"/>
          </ac:spMkLst>
        </pc:spChg>
        <pc:spChg chg="add mod">
          <ac:chgData name="Jian" userId="dc9c5ffe-2e2f-4ce4-a6ad-08764b325b15" providerId="ADAL" clId="{06D17A85-4932-4B4E-A0DD-969A2A4EFE39}" dt="2020-05-10T05:57:11.596" v="27703" actId="164"/>
          <ac:spMkLst>
            <pc:docMk/>
            <pc:sldMk cId="1501089398" sldId="284"/>
            <ac:spMk id="79" creationId="{63E6178E-DBDF-4B8A-A43D-CB400C9838B3}"/>
          </ac:spMkLst>
        </pc:spChg>
        <pc:spChg chg="add mod">
          <ac:chgData name="Jian" userId="dc9c5ffe-2e2f-4ce4-a6ad-08764b325b15" providerId="ADAL" clId="{06D17A85-4932-4B4E-A0DD-969A2A4EFE39}" dt="2020-05-10T05:57:11.596" v="27703" actId="164"/>
          <ac:spMkLst>
            <pc:docMk/>
            <pc:sldMk cId="1501089398" sldId="284"/>
            <ac:spMk id="80" creationId="{FEFF5666-7F48-4804-8CBD-6AC7CA4BB083}"/>
          </ac:spMkLst>
        </pc:spChg>
        <pc:spChg chg="add mod">
          <ac:chgData name="Jian" userId="dc9c5ffe-2e2f-4ce4-a6ad-08764b325b15" providerId="ADAL" clId="{06D17A85-4932-4B4E-A0DD-969A2A4EFE39}" dt="2020-05-11T08:00:11.191" v="34508" actId="207"/>
          <ac:spMkLst>
            <pc:docMk/>
            <pc:sldMk cId="1501089398" sldId="284"/>
            <ac:spMk id="87" creationId="{33184CA1-5A94-4922-829B-3F3CB20C62BB}"/>
          </ac:spMkLst>
        </pc:spChg>
        <pc:spChg chg="add mod">
          <ac:chgData name="Jian" userId="dc9c5ffe-2e2f-4ce4-a6ad-08764b325b15" providerId="ADAL" clId="{06D17A85-4932-4B4E-A0DD-969A2A4EFE39}" dt="2020-05-10T05:57:11.596" v="27703" actId="164"/>
          <ac:spMkLst>
            <pc:docMk/>
            <pc:sldMk cId="1501089398" sldId="284"/>
            <ac:spMk id="88" creationId="{F95A86A5-10A9-401C-92A0-F11D259DB540}"/>
          </ac:spMkLst>
        </pc:spChg>
        <pc:spChg chg="add mod">
          <ac:chgData name="Jian" userId="dc9c5ffe-2e2f-4ce4-a6ad-08764b325b15" providerId="ADAL" clId="{06D17A85-4932-4B4E-A0DD-969A2A4EFE39}" dt="2020-05-10T05:57:11.596" v="27703" actId="164"/>
          <ac:spMkLst>
            <pc:docMk/>
            <pc:sldMk cId="1501089398" sldId="284"/>
            <ac:spMk id="89" creationId="{FF57A617-489F-41E7-A651-BB2E6B65640C}"/>
          </ac:spMkLst>
        </pc:spChg>
        <pc:spChg chg="add del mod">
          <ac:chgData name="Jian" userId="dc9c5ffe-2e2f-4ce4-a6ad-08764b325b15" providerId="ADAL" clId="{06D17A85-4932-4B4E-A0DD-969A2A4EFE39}" dt="2020-05-08T06:07:30.519" v="16290" actId="478"/>
          <ac:spMkLst>
            <pc:docMk/>
            <pc:sldMk cId="1501089398" sldId="284"/>
            <ac:spMk id="95" creationId="{AA26CE89-4889-45D7-AAE7-F5911C1EAC47}"/>
          </ac:spMkLst>
        </pc:spChg>
        <pc:spChg chg="add mod">
          <ac:chgData name="Jian" userId="dc9c5ffe-2e2f-4ce4-a6ad-08764b325b15" providerId="ADAL" clId="{06D17A85-4932-4B4E-A0DD-969A2A4EFE39}" dt="2020-05-10T05:57:11.596" v="27703" actId="164"/>
          <ac:spMkLst>
            <pc:docMk/>
            <pc:sldMk cId="1501089398" sldId="284"/>
            <ac:spMk id="96" creationId="{39C196A1-94FD-4222-9EF7-C7339BD5AC02}"/>
          </ac:spMkLst>
        </pc:spChg>
        <pc:spChg chg="add del mod">
          <ac:chgData name="Jian" userId="dc9c5ffe-2e2f-4ce4-a6ad-08764b325b15" providerId="ADAL" clId="{06D17A85-4932-4B4E-A0DD-969A2A4EFE39}" dt="2020-05-08T06:07:22.228" v="16287" actId="478"/>
          <ac:spMkLst>
            <pc:docMk/>
            <pc:sldMk cId="1501089398" sldId="284"/>
            <ac:spMk id="97" creationId="{28813003-BE74-4622-97A9-F2312A94D537}"/>
          </ac:spMkLst>
        </pc:spChg>
        <pc:spChg chg="add mod">
          <ac:chgData name="Jian" userId="dc9c5ffe-2e2f-4ce4-a6ad-08764b325b15" providerId="ADAL" clId="{06D17A85-4932-4B4E-A0DD-969A2A4EFE39}" dt="2020-05-11T08:00:11.191" v="34508" actId="207"/>
          <ac:spMkLst>
            <pc:docMk/>
            <pc:sldMk cId="1501089398" sldId="284"/>
            <ac:spMk id="103" creationId="{4ACC2E61-3913-44C1-9994-0B9D16BBAF74}"/>
          </ac:spMkLst>
        </pc:spChg>
        <pc:spChg chg="add mod">
          <ac:chgData name="Jian" userId="dc9c5ffe-2e2f-4ce4-a6ad-08764b325b15" providerId="ADAL" clId="{06D17A85-4932-4B4E-A0DD-969A2A4EFE39}" dt="2020-05-10T05:57:11.596" v="27703" actId="164"/>
          <ac:spMkLst>
            <pc:docMk/>
            <pc:sldMk cId="1501089398" sldId="284"/>
            <ac:spMk id="104" creationId="{6C78CF9B-4627-4A0F-8169-C88BEF58C61C}"/>
          </ac:spMkLst>
        </pc:spChg>
        <pc:spChg chg="add mod">
          <ac:chgData name="Jian" userId="dc9c5ffe-2e2f-4ce4-a6ad-08764b325b15" providerId="ADAL" clId="{06D17A85-4932-4B4E-A0DD-969A2A4EFE39}" dt="2020-05-10T05:57:11.596" v="27703" actId="164"/>
          <ac:spMkLst>
            <pc:docMk/>
            <pc:sldMk cId="1501089398" sldId="284"/>
            <ac:spMk id="105" creationId="{7FD8C501-8A6B-4153-9C75-5A78A967614A}"/>
          </ac:spMkLst>
        </pc:spChg>
        <pc:spChg chg="add mod">
          <ac:chgData name="Jian" userId="dc9c5ffe-2e2f-4ce4-a6ad-08764b325b15" providerId="ADAL" clId="{06D17A85-4932-4B4E-A0DD-969A2A4EFE39}" dt="2020-05-11T08:00:11.191" v="34508" actId="207"/>
          <ac:spMkLst>
            <pc:docMk/>
            <pc:sldMk cId="1501089398" sldId="284"/>
            <ac:spMk id="111" creationId="{CFC3F1D5-53E2-4316-8D0E-144E7C92396B}"/>
          </ac:spMkLst>
        </pc:spChg>
        <pc:spChg chg="add mod">
          <ac:chgData name="Jian" userId="dc9c5ffe-2e2f-4ce4-a6ad-08764b325b15" providerId="ADAL" clId="{06D17A85-4932-4B4E-A0DD-969A2A4EFE39}" dt="2020-05-10T05:57:11.596" v="27703" actId="164"/>
          <ac:spMkLst>
            <pc:docMk/>
            <pc:sldMk cId="1501089398" sldId="284"/>
            <ac:spMk id="112" creationId="{2ED9DCDE-BF46-424F-A807-4751C0F6AAC7}"/>
          </ac:spMkLst>
        </pc:spChg>
        <pc:spChg chg="add mod">
          <ac:chgData name="Jian" userId="dc9c5ffe-2e2f-4ce4-a6ad-08764b325b15" providerId="ADAL" clId="{06D17A85-4932-4B4E-A0DD-969A2A4EFE39}" dt="2020-05-11T08:00:11.191" v="34508" actId="207"/>
          <ac:spMkLst>
            <pc:docMk/>
            <pc:sldMk cId="1501089398" sldId="284"/>
            <ac:spMk id="117" creationId="{F7CA6C58-D0E1-4C73-888F-314598478399}"/>
          </ac:spMkLst>
        </pc:spChg>
        <pc:spChg chg="add mod">
          <ac:chgData name="Jian" userId="dc9c5ffe-2e2f-4ce4-a6ad-08764b325b15" providerId="ADAL" clId="{06D17A85-4932-4B4E-A0DD-969A2A4EFE39}" dt="2020-05-10T05:57:11.596" v="27703" actId="164"/>
          <ac:spMkLst>
            <pc:docMk/>
            <pc:sldMk cId="1501089398" sldId="284"/>
            <ac:spMk id="118" creationId="{5F8D2181-6D99-4FE3-B774-10841C4AAF1C}"/>
          </ac:spMkLst>
        </pc:spChg>
        <pc:spChg chg="add mod">
          <ac:chgData name="Jian" userId="dc9c5ffe-2e2f-4ce4-a6ad-08764b325b15" providerId="ADAL" clId="{06D17A85-4932-4B4E-A0DD-969A2A4EFE39}" dt="2020-05-14T20:41:56.602" v="48188" actId="3064"/>
          <ac:spMkLst>
            <pc:docMk/>
            <pc:sldMk cId="1501089398" sldId="284"/>
            <ac:spMk id="121" creationId="{C067A3A4-9A6F-468C-B739-28CB46BF36DA}"/>
          </ac:spMkLst>
        </pc:spChg>
        <pc:spChg chg="add del mod">
          <ac:chgData name="Jian" userId="dc9c5ffe-2e2f-4ce4-a6ad-08764b325b15" providerId="ADAL" clId="{06D17A85-4932-4B4E-A0DD-969A2A4EFE39}" dt="2020-05-10T05:42:43.826" v="27384" actId="478"/>
          <ac:spMkLst>
            <pc:docMk/>
            <pc:sldMk cId="1501089398" sldId="284"/>
            <ac:spMk id="122" creationId="{A5187A52-664F-41B6-8C18-35340E3BCFED}"/>
          </ac:spMkLst>
        </pc:spChg>
        <pc:spChg chg="add del mod">
          <ac:chgData name="Jian" userId="dc9c5ffe-2e2f-4ce4-a6ad-08764b325b15" providerId="ADAL" clId="{06D17A85-4932-4B4E-A0DD-969A2A4EFE39}" dt="2020-05-08T06:07:29.169" v="16289" actId="478"/>
          <ac:spMkLst>
            <pc:docMk/>
            <pc:sldMk cId="1501089398" sldId="284"/>
            <ac:spMk id="123" creationId="{401A7AAE-4FB0-4600-843D-EEE7ADE54FBB}"/>
          </ac:spMkLst>
        </pc:spChg>
        <pc:spChg chg="add del mod">
          <ac:chgData name="Jian" userId="dc9c5ffe-2e2f-4ce4-a6ad-08764b325b15" providerId="ADAL" clId="{06D17A85-4932-4B4E-A0DD-969A2A4EFE39}" dt="2020-05-10T05:42:43.826" v="27384" actId="478"/>
          <ac:spMkLst>
            <pc:docMk/>
            <pc:sldMk cId="1501089398" sldId="284"/>
            <ac:spMk id="123" creationId="{A49DF803-0A8C-4DA2-BBA9-F26F0ED8F94D}"/>
          </ac:spMkLst>
        </pc:spChg>
        <pc:spChg chg="add mod">
          <ac:chgData name="Jian" userId="dc9c5ffe-2e2f-4ce4-a6ad-08764b325b15" providerId="ADAL" clId="{06D17A85-4932-4B4E-A0DD-969A2A4EFE39}" dt="2020-05-10T05:57:11.596" v="27703" actId="164"/>
          <ac:spMkLst>
            <pc:docMk/>
            <pc:sldMk cId="1501089398" sldId="284"/>
            <ac:spMk id="126" creationId="{8DBA6E49-7C15-40C0-9DDB-257A89DDD73C}"/>
          </ac:spMkLst>
        </pc:spChg>
        <pc:spChg chg="add del mod">
          <ac:chgData name="Jian" userId="dc9c5ffe-2e2f-4ce4-a6ad-08764b325b15" providerId="ADAL" clId="{06D17A85-4932-4B4E-A0DD-969A2A4EFE39}" dt="2020-05-08T06:10:08.985" v="16314" actId="478"/>
          <ac:spMkLst>
            <pc:docMk/>
            <pc:sldMk cId="1501089398" sldId="284"/>
            <ac:spMk id="128" creationId="{DFDB2B56-0172-49FF-BC4C-BF4D942A3CDB}"/>
          </ac:spMkLst>
        </pc:spChg>
        <pc:spChg chg="add mod">
          <ac:chgData name="Jian" userId="dc9c5ffe-2e2f-4ce4-a6ad-08764b325b15" providerId="ADAL" clId="{06D17A85-4932-4B4E-A0DD-969A2A4EFE39}" dt="2020-05-11T08:00:11.191" v="34508" actId="207"/>
          <ac:spMkLst>
            <pc:docMk/>
            <pc:sldMk cId="1501089398" sldId="284"/>
            <ac:spMk id="129" creationId="{B8A94AEB-D7AD-471F-B397-CA7B3EFD2A67}"/>
          </ac:spMkLst>
        </pc:spChg>
        <pc:spChg chg="add mod">
          <ac:chgData name="Jian" userId="dc9c5ffe-2e2f-4ce4-a6ad-08764b325b15" providerId="ADAL" clId="{06D17A85-4932-4B4E-A0DD-969A2A4EFE39}" dt="2020-05-10T05:57:11.596" v="27703" actId="164"/>
          <ac:spMkLst>
            <pc:docMk/>
            <pc:sldMk cId="1501089398" sldId="284"/>
            <ac:spMk id="130" creationId="{2802A821-F205-4341-96E4-E7D9BB8CCA57}"/>
          </ac:spMkLst>
        </pc:spChg>
        <pc:spChg chg="add del mod">
          <ac:chgData name="Jian" userId="dc9c5ffe-2e2f-4ce4-a6ad-08764b325b15" providerId="ADAL" clId="{06D17A85-4932-4B4E-A0DD-969A2A4EFE39}" dt="2020-05-10T05:50:10.973" v="27532" actId="478"/>
          <ac:spMkLst>
            <pc:docMk/>
            <pc:sldMk cId="1501089398" sldId="284"/>
            <ac:spMk id="135" creationId="{B5EB5DAA-4FBD-4166-A555-ACDBF62FAFAE}"/>
          </ac:spMkLst>
        </pc:spChg>
        <pc:spChg chg="add del mod">
          <ac:chgData name="Jian" userId="dc9c5ffe-2e2f-4ce4-a6ad-08764b325b15" providerId="ADAL" clId="{06D17A85-4932-4B4E-A0DD-969A2A4EFE39}" dt="2020-05-10T05:50:10.973" v="27532" actId="478"/>
          <ac:spMkLst>
            <pc:docMk/>
            <pc:sldMk cId="1501089398" sldId="284"/>
            <ac:spMk id="136" creationId="{0CFDC6AC-FA59-403A-BD92-38C29B6DEFAC}"/>
          </ac:spMkLst>
        </pc:spChg>
        <pc:spChg chg="add del mod">
          <ac:chgData name="Jian" userId="dc9c5ffe-2e2f-4ce4-a6ad-08764b325b15" providerId="ADAL" clId="{06D17A85-4932-4B4E-A0DD-969A2A4EFE39}" dt="2020-05-10T05:50:10.973" v="27532" actId="478"/>
          <ac:spMkLst>
            <pc:docMk/>
            <pc:sldMk cId="1501089398" sldId="284"/>
            <ac:spMk id="137" creationId="{905DCCB0-8DA8-421D-AA92-1B3A158C5C24}"/>
          </ac:spMkLst>
        </pc:spChg>
        <pc:spChg chg="add del mod">
          <ac:chgData name="Jian" userId="dc9c5ffe-2e2f-4ce4-a6ad-08764b325b15" providerId="ADAL" clId="{06D17A85-4932-4B4E-A0DD-969A2A4EFE39}" dt="2020-05-10T05:50:10.973" v="27532" actId="478"/>
          <ac:spMkLst>
            <pc:docMk/>
            <pc:sldMk cId="1501089398" sldId="284"/>
            <ac:spMk id="138" creationId="{032C3818-B34A-4DD9-81DA-5029E19ACCCD}"/>
          </ac:spMkLst>
        </pc:spChg>
        <pc:spChg chg="add del mod">
          <ac:chgData name="Jian" userId="dc9c5ffe-2e2f-4ce4-a6ad-08764b325b15" providerId="ADAL" clId="{06D17A85-4932-4B4E-A0DD-969A2A4EFE39}" dt="2020-05-10T05:48:56.494" v="27469" actId="478"/>
          <ac:spMkLst>
            <pc:docMk/>
            <pc:sldMk cId="1501089398" sldId="284"/>
            <ac:spMk id="139" creationId="{63F8F2DC-2187-43EE-A94F-9B49ED4427D5}"/>
          </ac:spMkLst>
        </pc:spChg>
        <pc:spChg chg="add del mod">
          <ac:chgData name="Jian" userId="dc9c5ffe-2e2f-4ce4-a6ad-08764b325b15" providerId="ADAL" clId="{06D17A85-4932-4B4E-A0DD-969A2A4EFE39}" dt="2020-05-10T05:48:56.494" v="27469" actId="478"/>
          <ac:spMkLst>
            <pc:docMk/>
            <pc:sldMk cId="1501089398" sldId="284"/>
            <ac:spMk id="140" creationId="{CE85C96E-5EE9-4EBE-A3D5-E10D31BE9DC6}"/>
          </ac:spMkLst>
        </pc:spChg>
        <pc:spChg chg="add del mod">
          <ac:chgData name="Jian" userId="dc9c5ffe-2e2f-4ce4-a6ad-08764b325b15" providerId="ADAL" clId="{06D17A85-4932-4B4E-A0DD-969A2A4EFE39}" dt="2020-05-10T05:48:56.494" v="27469" actId="478"/>
          <ac:spMkLst>
            <pc:docMk/>
            <pc:sldMk cId="1501089398" sldId="284"/>
            <ac:spMk id="146" creationId="{A8D0294E-6962-4001-ADAF-2A63D97F2887}"/>
          </ac:spMkLst>
        </pc:spChg>
        <pc:spChg chg="add del mod">
          <ac:chgData name="Jian" userId="dc9c5ffe-2e2f-4ce4-a6ad-08764b325b15" providerId="ADAL" clId="{06D17A85-4932-4B4E-A0DD-969A2A4EFE39}" dt="2020-05-10T05:48:56.494" v="27469" actId="478"/>
          <ac:spMkLst>
            <pc:docMk/>
            <pc:sldMk cId="1501089398" sldId="284"/>
            <ac:spMk id="147" creationId="{C16A0845-4FD4-46D4-8057-DBB9F9DF93AF}"/>
          </ac:spMkLst>
        </pc:spChg>
        <pc:spChg chg="add del mod">
          <ac:chgData name="Jian" userId="dc9c5ffe-2e2f-4ce4-a6ad-08764b325b15" providerId="ADAL" clId="{06D17A85-4932-4B4E-A0DD-969A2A4EFE39}" dt="2020-05-10T05:48:56.494" v="27469" actId="478"/>
          <ac:spMkLst>
            <pc:docMk/>
            <pc:sldMk cId="1501089398" sldId="284"/>
            <ac:spMk id="148" creationId="{AF9656EF-D6CA-466A-81F1-4B0B2850C00F}"/>
          </ac:spMkLst>
        </pc:spChg>
        <pc:spChg chg="add del mod">
          <ac:chgData name="Jian" userId="dc9c5ffe-2e2f-4ce4-a6ad-08764b325b15" providerId="ADAL" clId="{06D17A85-4932-4B4E-A0DD-969A2A4EFE39}" dt="2020-05-10T05:48:56.494" v="27469" actId="478"/>
          <ac:spMkLst>
            <pc:docMk/>
            <pc:sldMk cId="1501089398" sldId="284"/>
            <ac:spMk id="149" creationId="{9F57402D-BB32-42A5-A618-31E43C242D3A}"/>
          </ac:spMkLst>
        </pc:spChg>
        <pc:spChg chg="add del mod">
          <ac:chgData name="Jian" userId="dc9c5ffe-2e2f-4ce4-a6ad-08764b325b15" providerId="ADAL" clId="{06D17A85-4932-4B4E-A0DD-969A2A4EFE39}" dt="2020-05-10T05:48:56.494" v="27469" actId="478"/>
          <ac:spMkLst>
            <pc:docMk/>
            <pc:sldMk cId="1501089398" sldId="284"/>
            <ac:spMk id="152" creationId="{2575CB00-82FA-41A3-93D9-0374656CDA2B}"/>
          </ac:spMkLst>
        </pc:spChg>
        <pc:spChg chg="add del mod">
          <ac:chgData name="Jian" userId="dc9c5ffe-2e2f-4ce4-a6ad-08764b325b15" providerId="ADAL" clId="{06D17A85-4932-4B4E-A0DD-969A2A4EFE39}" dt="2020-05-10T05:48:56.494" v="27469" actId="478"/>
          <ac:spMkLst>
            <pc:docMk/>
            <pc:sldMk cId="1501089398" sldId="284"/>
            <ac:spMk id="170" creationId="{509A0F8E-C795-456E-978B-5426E332C472}"/>
          </ac:spMkLst>
        </pc:spChg>
        <pc:spChg chg="del mod topLvl">
          <ac:chgData name="Jian" userId="dc9c5ffe-2e2f-4ce4-a6ad-08764b325b15" providerId="ADAL" clId="{06D17A85-4932-4B4E-A0DD-969A2A4EFE39}" dt="2020-05-10T05:49:36.804" v="27494" actId="478"/>
          <ac:spMkLst>
            <pc:docMk/>
            <pc:sldMk cId="1501089398" sldId="284"/>
            <ac:spMk id="186" creationId="{53DBA503-67D0-4571-9EB7-BB08E801FE44}"/>
          </ac:spMkLst>
        </pc:spChg>
        <pc:spChg chg="del mod topLvl">
          <ac:chgData name="Jian" userId="dc9c5ffe-2e2f-4ce4-a6ad-08764b325b15" providerId="ADAL" clId="{06D17A85-4932-4B4E-A0DD-969A2A4EFE39}" dt="2020-05-10T05:49:41.614" v="27498" actId="478"/>
          <ac:spMkLst>
            <pc:docMk/>
            <pc:sldMk cId="1501089398" sldId="284"/>
            <ac:spMk id="187" creationId="{40A9E8C5-C235-4856-86E7-9A23E74A4DF5}"/>
          </ac:spMkLst>
        </pc:spChg>
        <pc:spChg chg="del mod topLvl">
          <ac:chgData name="Jian" userId="dc9c5ffe-2e2f-4ce4-a6ad-08764b325b15" providerId="ADAL" clId="{06D17A85-4932-4B4E-A0DD-969A2A4EFE39}" dt="2020-05-10T05:49:40.343" v="27497" actId="478"/>
          <ac:spMkLst>
            <pc:docMk/>
            <pc:sldMk cId="1501089398" sldId="284"/>
            <ac:spMk id="188" creationId="{3646FBC2-5D4F-4CBB-94A3-FA6DD8A5A23B}"/>
          </ac:spMkLst>
        </pc:spChg>
        <pc:spChg chg="mod topLvl">
          <ac:chgData name="Jian" userId="dc9c5ffe-2e2f-4ce4-a6ad-08764b325b15" providerId="ADAL" clId="{06D17A85-4932-4B4E-A0DD-969A2A4EFE39}" dt="2020-05-14T20:40:01.017" v="48160" actId="113"/>
          <ac:spMkLst>
            <pc:docMk/>
            <pc:sldMk cId="1501089398" sldId="284"/>
            <ac:spMk id="189" creationId="{8FCAD473-D41E-4FB1-A520-0AB2D338F1FD}"/>
          </ac:spMkLst>
        </pc:spChg>
        <pc:spChg chg="mod topLvl">
          <ac:chgData name="Jian" userId="dc9c5ffe-2e2f-4ce4-a6ad-08764b325b15" providerId="ADAL" clId="{06D17A85-4932-4B4E-A0DD-969A2A4EFE39}" dt="2020-05-12T06:05:34.547" v="35412" actId="164"/>
          <ac:spMkLst>
            <pc:docMk/>
            <pc:sldMk cId="1501089398" sldId="284"/>
            <ac:spMk id="190" creationId="{D3AD59AE-650F-44C5-A849-05121D3AEAD3}"/>
          </ac:spMkLst>
        </pc:spChg>
        <pc:spChg chg="mod topLvl">
          <ac:chgData name="Jian" userId="dc9c5ffe-2e2f-4ce4-a6ad-08764b325b15" providerId="ADAL" clId="{06D17A85-4932-4B4E-A0DD-969A2A4EFE39}" dt="2020-05-12T06:05:34.547" v="35412" actId="164"/>
          <ac:spMkLst>
            <pc:docMk/>
            <pc:sldMk cId="1501089398" sldId="284"/>
            <ac:spMk id="192" creationId="{9226938C-0562-4EC4-8027-A8BCAE30E845}"/>
          </ac:spMkLst>
        </pc:spChg>
        <pc:spChg chg="mod topLvl">
          <ac:chgData name="Jian" userId="dc9c5ffe-2e2f-4ce4-a6ad-08764b325b15" providerId="ADAL" clId="{06D17A85-4932-4B4E-A0DD-969A2A4EFE39}" dt="2020-05-12T06:05:34.547" v="35412" actId="164"/>
          <ac:spMkLst>
            <pc:docMk/>
            <pc:sldMk cId="1501089398" sldId="284"/>
            <ac:spMk id="193" creationId="{78ECE2DD-5EA2-4708-8498-8889CAD2F574}"/>
          </ac:spMkLst>
        </pc:spChg>
        <pc:spChg chg="mod topLvl">
          <ac:chgData name="Jian" userId="dc9c5ffe-2e2f-4ce4-a6ad-08764b325b15" providerId="ADAL" clId="{06D17A85-4932-4B4E-A0DD-969A2A4EFE39}" dt="2020-05-12T06:05:34.547" v="35412" actId="164"/>
          <ac:spMkLst>
            <pc:docMk/>
            <pc:sldMk cId="1501089398" sldId="284"/>
            <ac:spMk id="196" creationId="{E0369595-6149-4F37-A190-F562DB82AAB5}"/>
          </ac:spMkLst>
        </pc:spChg>
        <pc:spChg chg="mod topLvl">
          <ac:chgData name="Jian" userId="dc9c5ffe-2e2f-4ce4-a6ad-08764b325b15" providerId="ADAL" clId="{06D17A85-4932-4B4E-A0DD-969A2A4EFE39}" dt="2020-05-12T06:05:34.547" v="35412" actId="164"/>
          <ac:spMkLst>
            <pc:docMk/>
            <pc:sldMk cId="1501089398" sldId="284"/>
            <ac:spMk id="198" creationId="{A576D7C4-869C-47B2-8E30-4CA46809CEC6}"/>
          </ac:spMkLst>
        </pc:spChg>
        <pc:spChg chg="del mod topLvl">
          <ac:chgData name="Jian" userId="dc9c5ffe-2e2f-4ce4-a6ad-08764b325b15" providerId="ADAL" clId="{06D17A85-4932-4B4E-A0DD-969A2A4EFE39}" dt="2020-05-10T05:49:37.984" v="27495" actId="478"/>
          <ac:spMkLst>
            <pc:docMk/>
            <pc:sldMk cId="1501089398" sldId="284"/>
            <ac:spMk id="200" creationId="{427A1176-21CF-44B5-80C0-2773DDD62BD1}"/>
          </ac:spMkLst>
        </pc:spChg>
        <pc:spChg chg="mod topLvl">
          <ac:chgData name="Jian" userId="dc9c5ffe-2e2f-4ce4-a6ad-08764b325b15" providerId="ADAL" clId="{06D17A85-4932-4B4E-A0DD-969A2A4EFE39}" dt="2020-05-14T20:40:01.017" v="48160" actId="113"/>
          <ac:spMkLst>
            <pc:docMk/>
            <pc:sldMk cId="1501089398" sldId="284"/>
            <ac:spMk id="202" creationId="{88A02FDB-550C-41ED-927D-31EF6FDABD73}"/>
          </ac:spMkLst>
        </pc:spChg>
        <pc:spChg chg="mod topLvl">
          <ac:chgData name="Jian" userId="dc9c5ffe-2e2f-4ce4-a6ad-08764b325b15" providerId="ADAL" clId="{06D17A85-4932-4B4E-A0DD-969A2A4EFE39}" dt="2020-05-12T06:05:34.547" v="35412" actId="164"/>
          <ac:spMkLst>
            <pc:docMk/>
            <pc:sldMk cId="1501089398" sldId="284"/>
            <ac:spMk id="203" creationId="{F3DAF0FA-EB1C-49FF-9C26-FDD6563206A6}"/>
          </ac:spMkLst>
        </pc:spChg>
        <pc:spChg chg="del mod">
          <ac:chgData name="Jian" userId="dc9c5ffe-2e2f-4ce4-a6ad-08764b325b15" providerId="ADAL" clId="{06D17A85-4932-4B4E-A0DD-969A2A4EFE39}" dt="2020-05-10T05:50:13.394" v="27534" actId="478"/>
          <ac:spMkLst>
            <pc:docMk/>
            <pc:sldMk cId="1501089398" sldId="284"/>
            <ac:spMk id="209" creationId="{49AE4488-4B0E-4770-BCB8-996880E767CB}"/>
          </ac:spMkLst>
        </pc:spChg>
        <pc:spChg chg="del mod">
          <ac:chgData name="Jian" userId="dc9c5ffe-2e2f-4ce4-a6ad-08764b325b15" providerId="ADAL" clId="{06D17A85-4932-4B4E-A0DD-969A2A4EFE39}" dt="2020-05-10T05:50:20.134" v="27538" actId="478"/>
          <ac:spMkLst>
            <pc:docMk/>
            <pc:sldMk cId="1501089398" sldId="284"/>
            <ac:spMk id="210" creationId="{7026510D-A597-4EDF-8957-7265A2676605}"/>
          </ac:spMkLst>
        </pc:spChg>
        <pc:spChg chg="del mod">
          <ac:chgData name="Jian" userId="dc9c5ffe-2e2f-4ce4-a6ad-08764b325b15" providerId="ADAL" clId="{06D17A85-4932-4B4E-A0DD-969A2A4EFE39}" dt="2020-05-10T05:50:17.540" v="27537" actId="478"/>
          <ac:spMkLst>
            <pc:docMk/>
            <pc:sldMk cId="1501089398" sldId="284"/>
            <ac:spMk id="211" creationId="{9247792B-0E52-4B75-9F67-DF70823FF165}"/>
          </ac:spMkLst>
        </pc:spChg>
        <pc:spChg chg="mod">
          <ac:chgData name="Jian" userId="dc9c5ffe-2e2f-4ce4-a6ad-08764b325b15" providerId="ADAL" clId="{06D17A85-4932-4B4E-A0DD-969A2A4EFE39}" dt="2020-05-14T20:40:12.231" v="48163" actId="113"/>
          <ac:spMkLst>
            <pc:docMk/>
            <pc:sldMk cId="1501089398" sldId="284"/>
            <ac:spMk id="212" creationId="{226A0544-556A-48E7-B750-55F6AD9CFB83}"/>
          </ac:spMkLst>
        </pc:spChg>
        <pc:spChg chg="mod">
          <ac:chgData name="Jian" userId="dc9c5ffe-2e2f-4ce4-a6ad-08764b325b15" providerId="ADAL" clId="{06D17A85-4932-4B4E-A0DD-969A2A4EFE39}" dt="2020-05-11T07:58:37.335" v="34504" actId="207"/>
          <ac:spMkLst>
            <pc:docMk/>
            <pc:sldMk cId="1501089398" sldId="284"/>
            <ac:spMk id="213" creationId="{6864FE95-1D4F-4E2A-A600-E8036B1986EB}"/>
          </ac:spMkLst>
        </pc:spChg>
        <pc:spChg chg="mod">
          <ac:chgData name="Jian" userId="dc9c5ffe-2e2f-4ce4-a6ad-08764b325b15" providerId="ADAL" clId="{06D17A85-4932-4B4E-A0DD-969A2A4EFE39}" dt="2020-05-10T05:50:36.427" v="27548" actId="20577"/>
          <ac:spMkLst>
            <pc:docMk/>
            <pc:sldMk cId="1501089398" sldId="284"/>
            <ac:spMk id="215" creationId="{74766C80-AA5C-4C61-B4C1-795E85A4DFDB}"/>
          </ac:spMkLst>
        </pc:spChg>
        <pc:spChg chg="mod">
          <ac:chgData name="Jian" userId="dc9c5ffe-2e2f-4ce4-a6ad-08764b325b15" providerId="ADAL" clId="{06D17A85-4932-4B4E-A0DD-969A2A4EFE39}" dt="2020-05-10T05:50:39.203" v="27550" actId="20577"/>
          <ac:spMkLst>
            <pc:docMk/>
            <pc:sldMk cId="1501089398" sldId="284"/>
            <ac:spMk id="216" creationId="{F35B2CB4-1BB9-43FF-AD8A-6B5612A72282}"/>
          </ac:spMkLst>
        </pc:spChg>
        <pc:spChg chg="mod">
          <ac:chgData name="Jian" userId="dc9c5ffe-2e2f-4ce4-a6ad-08764b325b15" providerId="ADAL" clId="{06D17A85-4932-4B4E-A0DD-969A2A4EFE39}" dt="2020-05-10T05:50:48.886" v="27556" actId="1076"/>
          <ac:spMkLst>
            <pc:docMk/>
            <pc:sldMk cId="1501089398" sldId="284"/>
            <ac:spMk id="219" creationId="{4EC7F4AE-1EA9-4CD7-B783-B9B754728617}"/>
          </ac:spMkLst>
        </pc:spChg>
        <pc:spChg chg="mod">
          <ac:chgData name="Jian" userId="dc9c5ffe-2e2f-4ce4-a6ad-08764b325b15" providerId="ADAL" clId="{06D17A85-4932-4B4E-A0DD-969A2A4EFE39}" dt="2020-05-10T05:50:44.213" v="27554" actId="20577"/>
          <ac:spMkLst>
            <pc:docMk/>
            <pc:sldMk cId="1501089398" sldId="284"/>
            <ac:spMk id="221" creationId="{4D4348F0-49B0-4FFC-B505-FD7A47146557}"/>
          </ac:spMkLst>
        </pc:spChg>
        <pc:spChg chg="del mod">
          <ac:chgData name="Jian" userId="dc9c5ffe-2e2f-4ce4-a6ad-08764b325b15" providerId="ADAL" clId="{06D17A85-4932-4B4E-A0DD-969A2A4EFE39}" dt="2020-05-10T05:50:29.657" v="27540" actId="478"/>
          <ac:spMkLst>
            <pc:docMk/>
            <pc:sldMk cId="1501089398" sldId="284"/>
            <ac:spMk id="223" creationId="{91363622-03E1-4701-B6FA-3786C4F6F826}"/>
          </ac:spMkLst>
        </pc:spChg>
        <pc:spChg chg="add del mod">
          <ac:chgData name="Jian" userId="dc9c5ffe-2e2f-4ce4-a6ad-08764b325b15" providerId="ADAL" clId="{06D17A85-4932-4B4E-A0DD-969A2A4EFE39}" dt="2020-05-10T05:53:45.045" v="27654"/>
          <ac:spMkLst>
            <pc:docMk/>
            <pc:sldMk cId="1501089398" sldId="284"/>
            <ac:spMk id="226" creationId="{9E0197C1-6B34-4446-8A69-D795D394E0A3}"/>
          </ac:spMkLst>
        </pc:spChg>
        <pc:spChg chg="add mod">
          <ac:chgData name="Jian" userId="dc9c5ffe-2e2f-4ce4-a6ad-08764b325b15" providerId="ADAL" clId="{06D17A85-4932-4B4E-A0DD-969A2A4EFE39}" dt="2020-05-12T06:06:05.854" v="35418" actId="164"/>
          <ac:spMkLst>
            <pc:docMk/>
            <pc:sldMk cId="1501089398" sldId="284"/>
            <ac:spMk id="230" creationId="{39D1410D-1E98-4805-9D4A-9510A601DA05}"/>
          </ac:spMkLst>
        </pc:spChg>
        <pc:spChg chg="add mod ord">
          <ac:chgData name="Jian" userId="dc9c5ffe-2e2f-4ce4-a6ad-08764b325b15" providerId="ADAL" clId="{06D17A85-4932-4B4E-A0DD-969A2A4EFE39}" dt="2020-05-12T06:06:22.841" v="35421" actId="166"/>
          <ac:spMkLst>
            <pc:docMk/>
            <pc:sldMk cId="1501089398" sldId="284"/>
            <ac:spMk id="231" creationId="{FA149F7A-378E-476E-B107-CEC6D029E4ED}"/>
          </ac:spMkLst>
        </pc:spChg>
        <pc:spChg chg="add mod">
          <ac:chgData name="Jian" userId="dc9c5ffe-2e2f-4ce4-a6ad-08764b325b15" providerId="ADAL" clId="{06D17A85-4932-4B4E-A0DD-969A2A4EFE39}" dt="2020-05-10T05:57:58.793" v="27779" actId="1038"/>
          <ac:spMkLst>
            <pc:docMk/>
            <pc:sldMk cId="1501089398" sldId="284"/>
            <ac:spMk id="232" creationId="{924ED361-1DB5-415D-ADFB-DC910833D13B}"/>
          </ac:spMkLst>
        </pc:spChg>
        <pc:spChg chg="add mod topLvl">
          <ac:chgData name="Jian" userId="dc9c5ffe-2e2f-4ce4-a6ad-08764b325b15" providerId="ADAL" clId="{06D17A85-4932-4B4E-A0DD-969A2A4EFE39}" dt="2020-05-10T05:57:58.793" v="27779" actId="1038"/>
          <ac:spMkLst>
            <pc:docMk/>
            <pc:sldMk cId="1501089398" sldId="284"/>
            <ac:spMk id="233" creationId="{212FA052-04D7-461B-B5FC-E8D37EADE9DA}"/>
          </ac:spMkLst>
        </pc:spChg>
        <pc:spChg chg="add mod topLvl">
          <ac:chgData name="Jian" userId="dc9c5ffe-2e2f-4ce4-a6ad-08764b325b15" providerId="ADAL" clId="{06D17A85-4932-4B4E-A0DD-969A2A4EFE39}" dt="2020-05-10T05:57:58.793" v="27779" actId="1038"/>
          <ac:spMkLst>
            <pc:docMk/>
            <pc:sldMk cId="1501089398" sldId="284"/>
            <ac:spMk id="234" creationId="{1DAF9DEA-2B51-4069-B70E-961FDECB0A8E}"/>
          </ac:spMkLst>
        </pc:spChg>
        <pc:spChg chg="add mod topLvl">
          <ac:chgData name="Jian" userId="dc9c5ffe-2e2f-4ce4-a6ad-08764b325b15" providerId="ADAL" clId="{06D17A85-4932-4B4E-A0DD-969A2A4EFE39}" dt="2020-05-11T07:59:17.055" v="34506" actId="207"/>
          <ac:spMkLst>
            <pc:docMk/>
            <pc:sldMk cId="1501089398" sldId="284"/>
            <ac:spMk id="237" creationId="{4028D491-F23E-4444-9EC6-CC3D69149F44}"/>
          </ac:spMkLst>
        </pc:spChg>
        <pc:spChg chg="add mod topLvl">
          <ac:chgData name="Jian" userId="dc9c5ffe-2e2f-4ce4-a6ad-08764b325b15" providerId="ADAL" clId="{06D17A85-4932-4B4E-A0DD-969A2A4EFE39}" dt="2020-05-10T05:57:58.793" v="27779" actId="1038"/>
          <ac:spMkLst>
            <pc:docMk/>
            <pc:sldMk cId="1501089398" sldId="284"/>
            <ac:spMk id="238" creationId="{E6566967-4065-4AE9-BCF4-576C2A4AA938}"/>
          </ac:spMkLst>
        </pc:spChg>
        <pc:spChg chg="add mod topLvl">
          <ac:chgData name="Jian" userId="dc9c5ffe-2e2f-4ce4-a6ad-08764b325b15" providerId="ADAL" clId="{06D17A85-4932-4B4E-A0DD-969A2A4EFE39}" dt="2020-05-10T05:57:58.793" v="27779" actId="1038"/>
          <ac:spMkLst>
            <pc:docMk/>
            <pc:sldMk cId="1501089398" sldId="284"/>
            <ac:spMk id="239" creationId="{C3256500-069D-4479-BE0C-3481A935130C}"/>
          </ac:spMkLst>
        </pc:spChg>
        <pc:spChg chg="add mod topLvl">
          <ac:chgData name="Jian" userId="dc9c5ffe-2e2f-4ce4-a6ad-08764b325b15" providerId="ADAL" clId="{06D17A85-4932-4B4E-A0DD-969A2A4EFE39}" dt="2020-05-10T05:57:58.793" v="27779" actId="1038"/>
          <ac:spMkLst>
            <pc:docMk/>
            <pc:sldMk cId="1501089398" sldId="284"/>
            <ac:spMk id="240" creationId="{9011E78B-6D1F-4DD6-8BB1-3E8A2FEEA564}"/>
          </ac:spMkLst>
        </pc:spChg>
        <pc:spChg chg="add mod topLvl">
          <ac:chgData name="Jian" userId="dc9c5ffe-2e2f-4ce4-a6ad-08764b325b15" providerId="ADAL" clId="{06D17A85-4932-4B4E-A0DD-969A2A4EFE39}" dt="2020-05-10T05:57:58.793" v="27779" actId="1038"/>
          <ac:spMkLst>
            <pc:docMk/>
            <pc:sldMk cId="1501089398" sldId="284"/>
            <ac:spMk id="241" creationId="{B033282E-0207-4FA5-A76C-6FE95AB01780}"/>
          </ac:spMkLst>
        </pc:spChg>
        <pc:spChg chg="add mod topLvl">
          <ac:chgData name="Jian" userId="dc9c5ffe-2e2f-4ce4-a6ad-08764b325b15" providerId="ADAL" clId="{06D17A85-4932-4B4E-A0DD-969A2A4EFE39}" dt="2020-05-11T07:59:17.055" v="34506" actId="207"/>
          <ac:spMkLst>
            <pc:docMk/>
            <pc:sldMk cId="1501089398" sldId="284"/>
            <ac:spMk id="248" creationId="{E5223DBB-DAB9-4FDB-81AC-AFCCD954E5B0}"/>
          </ac:spMkLst>
        </pc:spChg>
        <pc:spChg chg="add mod topLvl">
          <ac:chgData name="Jian" userId="dc9c5ffe-2e2f-4ce4-a6ad-08764b325b15" providerId="ADAL" clId="{06D17A85-4932-4B4E-A0DD-969A2A4EFE39}" dt="2020-05-10T05:57:58.793" v="27779" actId="1038"/>
          <ac:spMkLst>
            <pc:docMk/>
            <pc:sldMk cId="1501089398" sldId="284"/>
            <ac:spMk id="249" creationId="{C3FA4AA3-EFC4-41D1-B7A8-52E976D3604F}"/>
          </ac:spMkLst>
        </pc:spChg>
        <pc:spChg chg="add mod topLvl">
          <ac:chgData name="Jian" userId="dc9c5ffe-2e2f-4ce4-a6ad-08764b325b15" providerId="ADAL" clId="{06D17A85-4932-4B4E-A0DD-969A2A4EFE39}" dt="2020-05-10T05:57:58.793" v="27779" actId="1038"/>
          <ac:spMkLst>
            <pc:docMk/>
            <pc:sldMk cId="1501089398" sldId="284"/>
            <ac:spMk id="250" creationId="{2620A7CA-FFB2-4082-958B-2874DD6DB1C7}"/>
          </ac:spMkLst>
        </pc:spChg>
        <pc:spChg chg="add del mod topLvl">
          <ac:chgData name="Jian" userId="dc9c5ffe-2e2f-4ce4-a6ad-08764b325b15" providerId="ADAL" clId="{06D17A85-4932-4B4E-A0DD-969A2A4EFE39}" dt="2020-05-10T05:55:01.345" v="27677" actId="478"/>
          <ac:spMkLst>
            <pc:docMk/>
            <pc:sldMk cId="1501089398" sldId="284"/>
            <ac:spMk id="256" creationId="{04D1580C-4D6F-4851-BF71-2A3A97EE636E}"/>
          </ac:spMkLst>
        </pc:spChg>
        <pc:spChg chg="add mod topLvl">
          <ac:chgData name="Jian" userId="dc9c5ffe-2e2f-4ce4-a6ad-08764b325b15" providerId="ADAL" clId="{06D17A85-4932-4B4E-A0DD-969A2A4EFE39}" dt="2020-05-10T05:57:58.793" v="27779" actId="1038"/>
          <ac:spMkLst>
            <pc:docMk/>
            <pc:sldMk cId="1501089398" sldId="284"/>
            <ac:spMk id="257" creationId="{550AC48A-B37A-4189-B956-C51931834616}"/>
          </ac:spMkLst>
        </pc:spChg>
        <pc:spChg chg="add del mod topLvl">
          <ac:chgData name="Jian" userId="dc9c5ffe-2e2f-4ce4-a6ad-08764b325b15" providerId="ADAL" clId="{06D17A85-4932-4B4E-A0DD-969A2A4EFE39}" dt="2020-05-10T05:55:05.931" v="27682" actId="478"/>
          <ac:spMkLst>
            <pc:docMk/>
            <pc:sldMk cId="1501089398" sldId="284"/>
            <ac:spMk id="258" creationId="{2FC0BED8-E175-40BD-8CB0-E4D621CC7F24}"/>
          </ac:spMkLst>
        </pc:spChg>
        <pc:spChg chg="add mod topLvl">
          <ac:chgData name="Jian" userId="dc9c5ffe-2e2f-4ce4-a6ad-08764b325b15" providerId="ADAL" clId="{06D17A85-4932-4B4E-A0DD-969A2A4EFE39}" dt="2020-05-11T07:59:17.055" v="34506" actId="207"/>
          <ac:spMkLst>
            <pc:docMk/>
            <pc:sldMk cId="1501089398" sldId="284"/>
            <ac:spMk id="264" creationId="{8C11D2D1-7A84-4A92-AAAD-F93080A6058F}"/>
          </ac:spMkLst>
        </pc:spChg>
        <pc:spChg chg="add mod topLvl">
          <ac:chgData name="Jian" userId="dc9c5ffe-2e2f-4ce4-a6ad-08764b325b15" providerId="ADAL" clId="{06D17A85-4932-4B4E-A0DD-969A2A4EFE39}" dt="2020-05-10T05:57:58.793" v="27779" actId="1038"/>
          <ac:spMkLst>
            <pc:docMk/>
            <pc:sldMk cId="1501089398" sldId="284"/>
            <ac:spMk id="265" creationId="{EF634297-4D1D-483F-92A5-A381A55794C7}"/>
          </ac:spMkLst>
        </pc:spChg>
        <pc:spChg chg="add mod topLvl">
          <ac:chgData name="Jian" userId="dc9c5ffe-2e2f-4ce4-a6ad-08764b325b15" providerId="ADAL" clId="{06D17A85-4932-4B4E-A0DD-969A2A4EFE39}" dt="2020-05-10T05:57:58.793" v="27779" actId="1038"/>
          <ac:spMkLst>
            <pc:docMk/>
            <pc:sldMk cId="1501089398" sldId="284"/>
            <ac:spMk id="266" creationId="{86FEE88B-0345-43D3-8635-5B4CD74A6849}"/>
          </ac:spMkLst>
        </pc:spChg>
        <pc:spChg chg="add mod topLvl">
          <ac:chgData name="Jian" userId="dc9c5ffe-2e2f-4ce4-a6ad-08764b325b15" providerId="ADAL" clId="{06D17A85-4932-4B4E-A0DD-969A2A4EFE39}" dt="2020-05-14T20:42:14.897" v="48192"/>
          <ac:spMkLst>
            <pc:docMk/>
            <pc:sldMk cId="1501089398" sldId="284"/>
            <ac:spMk id="272" creationId="{4E8C1778-141D-40C6-A3B1-D784AB4E179D}"/>
          </ac:spMkLst>
        </pc:spChg>
        <pc:spChg chg="add mod topLvl">
          <ac:chgData name="Jian" userId="dc9c5ffe-2e2f-4ce4-a6ad-08764b325b15" providerId="ADAL" clId="{06D17A85-4932-4B4E-A0DD-969A2A4EFE39}" dt="2020-05-10T05:57:58.793" v="27779" actId="1038"/>
          <ac:spMkLst>
            <pc:docMk/>
            <pc:sldMk cId="1501089398" sldId="284"/>
            <ac:spMk id="273" creationId="{49192BCB-ADF9-4A79-9DB3-BF3B44508863}"/>
          </ac:spMkLst>
        </pc:spChg>
        <pc:spChg chg="add mod topLvl">
          <ac:chgData name="Jian" userId="dc9c5ffe-2e2f-4ce4-a6ad-08764b325b15" providerId="ADAL" clId="{06D17A85-4932-4B4E-A0DD-969A2A4EFE39}" dt="2020-05-11T07:59:17.055" v="34506" actId="207"/>
          <ac:spMkLst>
            <pc:docMk/>
            <pc:sldMk cId="1501089398" sldId="284"/>
            <ac:spMk id="278" creationId="{96897D10-B8C7-47E7-AF7B-3EE6789A20D7}"/>
          </ac:spMkLst>
        </pc:spChg>
        <pc:spChg chg="add mod topLvl">
          <ac:chgData name="Jian" userId="dc9c5ffe-2e2f-4ce4-a6ad-08764b325b15" providerId="ADAL" clId="{06D17A85-4932-4B4E-A0DD-969A2A4EFE39}" dt="2020-05-10T05:57:58.793" v="27779" actId="1038"/>
          <ac:spMkLst>
            <pc:docMk/>
            <pc:sldMk cId="1501089398" sldId="284"/>
            <ac:spMk id="279" creationId="{4E7C0C25-AFF4-4F3F-9782-7E4E04B16346}"/>
          </ac:spMkLst>
        </pc:spChg>
        <pc:spChg chg="add mod topLvl">
          <ac:chgData name="Jian" userId="dc9c5ffe-2e2f-4ce4-a6ad-08764b325b15" providerId="ADAL" clId="{06D17A85-4932-4B4E-A0DD-969A2A4EFE39}" dt="2020-05-14T20:42:27.589" v="48193"/>
          <ac:spMkLst>
            <pc:docMk/>
            <pc:sldMk cId="1501089398" sldId="284"/>
            <ac:spMk id="282" creationId="{DE3937A1-EF28-40C7-9D9E-C12815F6444C}"/>
          </ac:spMkLst>
        </pc:spChg>
        <pc:spChg chg="add mod topLvl">
          <ac:chgData name="Jian" userId="dc9c5ffe-2e2f-4ce4-a6ad-08764b325b15" providerId="ADAL" clId="{06D17A85-4932-4B4E-A0DD-969A2A4EFE39}" dt="2020-05-11T07:59:17.055" v="34506" actId="207"/>
          <ac:spMkLst>
            <pc:docMk/>
            <pc:sldMk cId="1501089398" sldId="284"/>
            <ac:spMk id="283" creationId="{2AD6EFB7-0256-4B5B-A357-1FD508917650}"/>
          </ac:spMkLst>
        </pc:spChg>
        <pc:spChg chg="add mod topLvl">
          <ac:chgData name="Jian" userId="dc9c5ffe-2e2f-4ce4-a6ad-08764b325b15" providerId="ADAL" clId="{06D17A85-4932-4B4E-A0DD-969A2A4EFE39}" dt="2020-05-10T05:57:58.793" v="27779" actId="1038"/>
          <ac:spMkLst>
            <pc:docMk/>
            <pc:sldMk cId="1501089398" sldId="284"/>
            <ac:spMk id="286" creationId="{11782FC6-DAD3-4E87-8CA6-D013B50AECD8}"/>
          </ac:spMkLst>
        </pc:spChg>
        <pc:spChg chg="add mod topLvl">
          <ac:chgData name="Jian" userId="dc9c5ffe-2e2f-4ce4-a6ad-08764b325b15" providerId="ADAL" clId="{06D17A85-4932-4B4E-A0DD-969A2A4EFE39}" dt="2020-05-10T05:57:58.793" v="27779" actId="1038"/>
          <ac:spMkLst>
            <pc:docMk/>
            <pc:sldMk cId="1501089398" sldId="284"/>
            <ac:spMk id="288" creationId="{65BBB318-060C-4C71-B0CE-36EFEB0F2BC5}"/>
          </ac:spMkLst>
        </pc:spChg>
        <pc:spChg chg="add del mod topLvl">
          <ac:chgData name="Jian" userId="dc9c5ffe-2e2f-4ce4-a6ad-08764b325b15" providerId="ADAL" clId="{06D17A85-4932-4B4E-A0DD-969A2A4EFE39}" dt="2020-05-10T05:55:00.009" v="27676" actId="478"/>
          <ac:spMkLst>
            <pc:docMk/>
            <pc:sldMk cId="1501089398" sldId="284"/>
            <ac:spMk id="289" creationId="{5C1991EB-E88A-46B4-9CDF-5EFFBC3EA6FE}"/>
          </ac:spMkLst>
        </pc:spChg>
        <pc:spChg chg="add mod topLvl">
          <ac:chgData name="Jian" userId="dc9c5ffe-2e2f-4ce4-a6ad-08764b325b15" providerId="ADAL" clId="{06D17A85-4932-4B4E-A0DD-969A2A4EFE39}" dt="2020-05-12T06:06:05.854" v="35418" actId="164"/>
          <ac:spMkLst>
            <pc:docMk/>
            <pc:sldMk cId="1501089398" sldId="284"/>
            <ac:spMk id="291" creationId="{4ADCB7A3-1652-4F04-B5A7-57D9A7C3A0A4}"/>
          </ac:spMkLst>
        </pc:spChg>
        <pc:spChg chg="add mod topLvl">
          <ac:chgData name="Jian" userId="dc9c5ffe-2e2f-4ce4-a6ad-08764b325b15" providerId="ADAL" clId="{06D17A85-4932-4B4E-A0DD-969A2A4EFE39}" dt="2020-05-12T06:06:05.854" v="35418" actId="164"/>
          <ac:spMkLst>
            <pc:docMk/>
            <pc:sldMk cId="1501089398" sldId="284"/>
            <ac:spMk id="292" creationId="{AF8B5410-6F6B-45F8-92D9-A11B6D349C08}"/>
          </ac:spMkLst>
        </pc:spChg>
        <pc:spChg chg="add mod topLvl">
          <ac:chgData name="Jian" userId="dc9c5ffe-2e2f-4ce4-a6ad-08764b325b15" providerId="ADAL" clId="{06D17A85-4932-4B4E-A0DD-969A2A4EFE39}" dt="2020-05-12T06:06:05.854" v="35418" actId="164"/>
          <ac:spMkLst>
            <pc:docMk/>
            <pc:sldMk cId="1501089398" sldId="284"/>
            <ac:spMk id="295" creationId="{33BDBC8F-32D4-4291-9266-975BDDB3BE85}"/>
          </ac:spMkLst>
        </pc:spChg>
        <pc:spChg chg="add mod topLvl">
          <ac:chgData name="Jian" userId="dc9c5ffe-2e2f-4ce4-a6ad-08764b325b15" providerId="ADAL" clId="{06D17A85-4932-4B4E-A0DD-969A2A4EFE39}" dt="2020-05-12T06:06:05.854" v="35418" actId="164"/>
          <ac:spMkLst>
            <pc:docMk/>
            <pc:sldMk cId="1501089398" sldId="284"/>
            <ac:spMk id="296" creationId="{A41672F1-B0AA-4A49-AAA4-CA02E1B86472}"/>
          </ac:spMkLst>
        </pc:spChg>
        <pc:spChg chg="add mod topLvl">
          <ac:chgData name="Jian" userId="dc9c5ffe-2e2f-4ce4-a6ad-08764b325b15" providerId="ADAL" clId="{06D17A85-4932-4B4E-A0DD-969A2A4EFE39}" dt="2020-05-12T06:06:05.854" v="35418" actId="164"/>
          <ac:spMkLst>
            <pc:docMk/>
            <pc:sldMk cId="1501089398" sldId="284"/>
            <ac:spMk id="297" creationId="{5A85AED5-5A45-43DC-8F67-D691A26E5673}"/>
          </ac:spMkLst>
        </pc:spChg>
        <pc:spChg chg="add mod topLvl">
          <ac:chgData name="Jian" userId="dc9c5ffe-2e2f-4ce4-a6ad-08764b325b15" providerId="ADAL" clId="{06D17A85-4932-4B4E-A0DD-969A2A4EFE39}" dt="2020-05-12T06:06:05.854" v="35418" actId="164"/>
          <ac:spMkLst>
            <pc:docMk/>
            <pc:sldMk cId="1501089398" sldId="284"/>
            <ac:spMk id="298" creationId="{A8E4D19D-513D-4914-813A-50FF191D699B}"/>
          </ac:spMkLst>
        </pc:spChg>
        <pc:spChg chg="add mod topLvl">
          <ac:chgData name="Jian" userId="dc9c5ffe-2e2f-4ce4-a6ad-08764b325b15" providerId="ADAL" clId="{06D17A85-4932-4B4E-A0DD-969A2A4EFE39}" dt="2020-05-12T06:06:05.854" v="35418" actId="164"/>
          <ac:spMkLst>
            <pc:docMk/>
            <pc:sldMk cId="1501089398" sldId="284"/>
            <ac:spMk id="299" creationId="{87A90241-821E-4722-A3D3-2267699F942B}"/>
          </ac:spMkLst>
        </pc:spChg>
        <pc:spChg chg="add mod topLvl">
          <ac:chgData name="Jian" userId="dc9c5ffe-2e2f-4ce4-a6ad-08764b325b15" providerId="ADAL" clId="{06D17A85-4932-4B4E-A0DD-969A2A4EFE39}" dt="2020-05-12T06:06:05.854" v="35418" actId="164"/>
          <ac:spMkLst>
            <pc:docMk/>
            <pc:sldMk cId="1501089398" sldId="284"/>
            <ac:spMk id="306" creationId="{A1CFC8B7-9D95-4D72-AA64-C5CDDE78D1B4}"/>
          </ac:spMkLst>
        </pc:spChg>
        <pc:spChg chg="add mod topLvl">
          <ac:chgData name="Jian" userId="dc9c5ffe-2e2f-4ce4-a6ad-08764b325b15" providerId="ADAL" clId="{06D17A85-4932-4B4E-A0DD-969A2A4EFE39}" dt="2020-05-12T06:06:05.854" v="35418" actId="164"/>
          <ac:spMkLst>
            <pc:docMk/>
            <pc:sldMk cId="1501089398" sldId="284"/>
            <ac:spMk id="307" creationId="{0C384721-AAB3-4775-9D53-924FECE6D7D7}"/>
          </ac:spMkLst>
        </pc:spChg>
        <pc:spChg chg="add mod topLvl">
          <ac:chgData name="Jian" userId="dc9c5ffe-2e2f-4ce4-a6ad-08764b325b15" providerId="ADAL" clId="{06D17A85-4932-4B4E-A0DD-969A2A4EFE39}" dt="2020-05-12T06:06:05.854" v="35418" actId="164"/>
          <ac:spMkLst>
            <pc:docMk/>
            <pc:sldMk cId="1501089398" sldId="284"/>
            <ac:spMk id="308" creationId="{3B71EE20-E547-47DA-BCB1-899F1CC00328}"/>
          </ac:spMkLst>
        </pc:spChg>
        <pc:spChg chg="add mod topLvl">
          <ac:chgData name="Jian" userId="dc9c5ffe-2e2f-4ce4-a6ad-08764b325b15" providerId="ADAL" clId="{06D17A85-4932-4B4E-A0DD-969A2A4EFE39}" dt="2020-05-12T06:06:05.854" v="35418" actId="164"/>
          <ac:spMkLst>
            <pc:docMk/>
            <pc:sldMk cId="1501089398" sldId="284"/>
            <ac:spMk id="314" creationId="{5E2E70D8-3C5C-4F73-8EA1-1BC87F74299D}"/>
          </ac:spMkLst>
        </pc:spChg>
        <pc:spChg chg="add mod topLvl">
          <ac:chgData name="Jian" userId="dc9c5ffe-2e2f-4ce4-a6ad-08764b325b15" providerId="ADAL" clId="{06D17A85-4932-4B4E-A0DD-969A2A4EFE39}" dt="2020-05-12T06:06:05.854" v="35418" actId="164"/>
          <ac:spMkLst>
            <pc:docMk/>
            <pc:sldMk cId="1501089398" sldId="284"/>
            <ac:spMk id="315" creationId="{89F9ED20-4D6F-4AC8-A661-9DE6DB80F66C}"/>
          </ac:spMkLst>
        </pc:spChg>
        <pc:spChg chg="add mod topLvl">
          <ac:chgData name="Jian" userId="dc9c5ffe-2e2f-4ce4-a6ad-08764b325b15" providerId="ADAL" clId="{06D17A85-4932-4B4E-A0DD-969A2A4EFE39}" dt="2020-05-12T06:06:05.854" v="35418" actId="164"/>
          <ac:spMkLst>
            <pc:docMk/>
            <pc:sldMk cId="1501089398" sldId="284"/>
            <ac:spMk id="316" creationId="{747455A1-1AE8-484C-B628-4089A2FBEF70}"/>
          </ac:spMkLst>
        </pc:spChg>
        <pc:spChg chg="add mod topLvl">
          <ac:chgData name="Jian" userId="dc9c5ffe-2e2f-4ce4-a6ad-08764b325b15" providerId="ADAL" clId="{06D17A85-4932-4B4E-A0DD-969A2A4EFE39}" dt="2020-05-12T06:06:05.854" v="35418" actId="164"/>
          <ac:spMkLst>
            <pc:docMk/>
            <pc:sldMk cId="1501089398" sldId="284"/>
            <ac:spMk id="322" creationId="{99E48F03-B66B-428F-9B68-02F8ADC6C274}"/>
          </ac:spMkLst>
        </pc:spChg>
        <pc:spChg chg="add mod topLvl">
          <ac:chgData name="Jian" userId="dc9c5ffe-2e2f-4ce4-a6ad-08764b325b15" providerId="ADAL" clId="{06D17A85-4932-4B4E-A0DD-969A2A4EFE39}" dt="2020-05-12T06:06:05.854" v="35418" actId="164"/>
          <ac:spMkLst>
            <pc:docMk/>
            <pc:sldMk cId="1501089398" sldId="284"/>
            <ac:spMk id="323" creationId="{8FEBA345-BF5F-40C4-BDAA-DC78E7371D46}"/>
          </ac:spMkLst>
        </pc:spChg>
        <pc:spChg chg="add mod topLvl">
          <ac:chgData name="Jian" userId="dc9c5ffe-2e2f-4ce4-a6ad-08764b325b15" providerId="ADAL" clId="{06D17A85-4932-4B4E-A0DD-969A2A4EFE39}" dt="2020-05-12T06:06:05.854" v="35418" actId="164"/>
          <ac:spMkLst>
            <pc:docMk/>
            <pc:sldMk cId="1501089398" sldId="284"/>
            <ac:spMk id="324" creationId="{BB7BDC1A-245F-4513-81E7-96E45E77D24C}"/>
          </ac:spMkLst>
        </pc:spChg>
        <pc:spChg chg="add mod topLvl">
          <ac:chgData name="Jian" userId="dc9c5ffe-2e2f-4ce4-a6ad-08764b325b15" providerId="ADAL" clId="{06D17A85-4932-4B4E-A0DD-969A2A4EFE39}" dt="2020-05-12T06:06:05.854" v="35418" actId="164"/>
          <ac:spMkLst>
            <pc:docMk/>
            <pc:sldMk cId="1501089398" sldId="284"/>
            <ac:spMk id="330" creationId="{DA4C9CFF-8792-47F8-9568-04791C7B0409}"/>
          </ac:spMkLst>
        </pc:spChg>
        <pc:spChg chg="add mod topLvl">
          <ac:chgData name="Jian" userId="dc9c5ffe-2e2f-4ce4-a6ad-08764b325b15" providerId="ADAL" clId="{06D17A85-4932-4B4E-A0DD-969A2A4EFE39}" dt="2020-05-12T06:06:05.854" v="35418" actId="164"/>
          <ac:spMkLst>
            <pc:docMk/>
            <pc:sldMk cId="1501089398" sldId="284"/>
            <ac:spMk id="331" creationId="{EBEC7E77-E252-4970-90FF-42D5D829BC89}"/>
          </ac:spMkLst>
        </pc:spChg>
        <pc:spChg chg="add mod topLvl">
          <ac:chgData name="Jian" userId="dc9c5ffe-2e2f-4ce4-a6ad-08764b325b15" providerId="ADAL" clId="{06D17A85-4932-4B4E-A0DD-969A2A4EFE39}" dt="2020-05-12T06:06:05.854" v="35418" actId="164"/>
          <ac:spMkLst>
            <pc:docMk/>
            <pc:sldMk cId="1501089398" sldId="284"/>
            <ac:spMk id="336" creationId="{7EC3BD64-B4D9-4C5E-AF58-7995326EC7B3}"/>
          </ac:spMkLst>
        </pc:spChg>
        <pc:spChg chg="add mod topLvl">
          <ac:chgData name="Jian" userId="dc9c5ffe-2e2f-4ce4-a6ad-08764b325b15" providerId="ADAL" clId="{06D17A85-4932-4B4E-A0DD-969A2A4EFE39}" dt="2020-05-12T06:06:05.854" v="35418" actId="164"/>
          <ac:spMkLst>
            <pc:docMk/>
            <pc:sldMk cId="1501089398" sldId="284"/>
            <ac:spMk id="337" creationId="{E33F9631-BB5E-4FF7-A3B5-266D1298E3F6}"/>
          </ac:spMkLst>
        </pc:spChg>
        <pc:spChg chg="add mod topLvl">
          <ac:chgData name="Jian" userId="dc9c5ffe-2e2f-4ce4-a6ad-08764b325b15" providerId="ADAL" clId="{06D17A85-4932-4B4E-A0DD-969A2A4EFE39}" dt="2020-05-14T20:40:35.440" v="48169" actId="113"/>
          <ac:spMkLst>
            <pc:docMk/>
            <pc:sldMk cId="1501089398" sldId="284"/>
            <ac:spMk id="340" creationId="{F60F1823-B12A-4DB1-9C46-828A564AA674}"/>
          </ac:spMkLst>
        </pc:spChg>
        <pc:spChg chg="add mod topLvl">
          <ac:chgData name="Jian" userId="dc9c5ffe-2e2f-4ce4-a6ad-08764b325b15" providerId="ADAL" clId="{06D17A85-4932-4B4E-A0DD-969A2A4EFE39}" dt="2020-05-12T06:06:05.854" v="35418" actId="164"/>
          <ac:spMkLst>
            <pc:docMk/>
            <pc:sldMk cId="1501089398" sldId="284"/>
            <ac:spMk id="341" creationId="{9807E955-24E5-4EAA-ADEC-14308819AEA7}"/>
          </ac:spMkLst>
        </pc:spChg>
        <pc:spChg chg="add mod topLvl">
          <ac:chgData name="Jian" userId="dc9c5ffe-2e2f-4ce4-a6ad-08764b325b15" providerId="ADAL" clId="{06D17A85-4932-4B4E-A0DD-969A2A4EFE39}" dt="2020-05-12T06:06:05.854" v="35418" actId="164"/>
          <ac:spMkLst>
            <pc:docMk/>
            <pc:sldMk cId="1501089398" sldId="284"/>
            <ac:spMk id="344" creationId="{554E9DFE-CDCC-43E5-8AF2-68A39440C355}"/>
          </ac:spMkLst>
        </pc:spChg>
        <pc:spChg chg="add del mod topLvl">
          <ac:chgData name="Jian" userId="dc9c5ffe-2e2f-4ce4-a6ad-08764b325b15" providerId="ADAL" clId="{06D17A85-4932-4B4E-A0DD-969A2A4EFE39}" dt="2020-05-10T05:56:12.110" v="27694" actId="478"/>
          <ac:spMkLst>
            <pc:docMk/>
            <pc:sldMk cId="1501089398" sldId="284"/>
            <ac:spMk id="346" creationId="{90F16931-DB81-44C3-8BAB-B0D84EA98373}"/>
          </ac:spMkLst>
        </pc:spChg>
        <pc:spChg chg="add mod ord topLvl">
          <ac:chgData name="Jian" userId="dc9c5ffe-2e2f-4ce4-a6ad-08764b325b15" providerId="ADAL" clId="{06D17A85-4932-4B4E-A0DD-969A2A4EFE39}" dt="2020-05-12T06:06:29.007" v="35423" actId="166"/>
          <ac:spMkLst>
            <pc:docMk/>
            <pc:sldMk cId="1501089398" sldId="284"/>
            <ac:spMk id="347" creationId="{8EC3D87C-549F-42EE-B7A2-FA7C79370857}"/>
          </ac:spMkLst>
        </pc:spChg>
        <pc:spChg chg="add mod topLvl">
          <ac:chgData name="Jian" userId="dc9c5ffe-2e2f-4ce4-a6ad-08764b325b15" providerId="ADAL" clId="{06D17A85-4932-4B4E-A0DD-969A2A4EFE39}" dt="2020-05-14T20:40:35.440" v="48169" actId="113"/>
          <ac:spMkLst>
            <pc:docMk/>
            <pc:sldMk cId="1501089398" sldId="284"/>
            <ac:spMk id="352" creationId="{50AF0CA6-D713-4C98-BC25-D6BF4D6B98D5}"/>
          </ac:spMkLst>
        </pc:spChg>
        <pc:spChg chg="add mod topLvl">
          <ac:chgData name="Jian" userId="dc9c5ffe-2e2f-4ce4-a6ad-08764b325b15" providerId="ADAL" clId="{06D17A85-4932-4B4E-A0DD-969A2A4EFE39}" dt="2020-05-12T06:06:05.854" v="35418" actId="164"/>
          <ac:spMkLst>
            <pc:docMk/>
            <pc:sldMk cId="1501089398" sldId="284"/>
            <ac:spMk id="353" creationId="{C1622FD3-742B-4869-9AAF-FB284DC32E4D}"/>
          </ac:spMkLst>
        </pc:spChg>
        <pc:spChg chg="add mod topLvl">
          <ac:chgData name="Jian" userId="dc9c5ffe-2e2f-4ce4-a6ad-08764b325b15" providerId="ADAL" clId="{06D17A85-4932-4B4E-A0DD-969A2A4EFE39}" dt="2020-05-12T06:06:05.854" v="35418" actId="164"/>
          <ac:spMkLst>
            <pc:docMk/>
            <pc:sldMk cId="1501089398" sldId="284"/>
            <ac:spMk id="356" creationId="{544C9732-BAF1-466D-9B63-4713F8E59E39}"/>
          </ac:spMkLst>
        </pc:spChg>
        <pc:spChg chg="add mod topLvl">
          <ac:chgData name="Jian" userId="dc9c5ffe-2e2f-4ce4-a6ad-08764b325b15" providerId="ADAL" clId="{06D17A85-4932-4B4E-A0DD-969A2A4EFE39}" dt="2020-05-12T06:06:05.854" v="35418" actId="164"/>
          <ac:spMkLst>
            <pc:docMk/>
            <pc:sldMk cId="1501089398" sldId="284"/>
            <ac:spMk id="358" creationId="{82B6AED8-BF5F-4AC2-94E5-B29FE15922FF}"/>
          </ac:spMkLst>
        </pc:spChg>
        <pc:spChg chg="add mod">
          <ac:chgData name="Jian" userId="dc9c5ffe-2e2f-4ce4-a6ad-08764b325b15" providerId="ADAL" clId="{06D17A85-4932-4B4E-A0DD-969A2A4EFE39}" dt="2020-05-14T20:41:56.602" v="48188" actId="3064"/>
          <ac:spMkLst>
            <pc:docMk/>
            <pc:sldMk cId="1501089398" sldId="284"/>
            <ac:spMk id="360" creationId="{A040A405-C3E4-4130-9BC3-D0289A05705A}"/>
          </ac:spMkLst>
        </pc:spChg>
        <pc:spChg chg="add mod">
          <ac:chgData name="Jian" userId="dc9c5ffe-2e2f-4ce4-a6ad-08764b325b15" providerId="ADAL" clId="{06D17A85-4932-4B4E-A0DD-969A2A4EFE39}" dt="2020-05-11T08:00:21.866" v="34529" actId="1035"/>
          <ac:spMkLst>
            <pc:docMk/>
            <pc:sldMk cId="1501089398" sldId="284"/>
            <ac:spMk id="361" creationId="{B3EFC582-2E65-4723-8DDB-5D12B80E49A4}"/>
          </ac:spMkLst>
        </pc:spChg>
        <pc:spChg chg="add mod">
          <ac:chgData name="Jian" userId="dc9c5ffe-2e2f-4ce4-a6ad-08764b325b15" providerId="ADAL" clId="{06D17A85-4932-4B4E-A0DD-969A2A4EFE39}" dt="2020-05-10T05:57:11.596" v="27703" actId="164"/>
          <ac:spMkLst>
            <pc:docMk/>
            <pc:sldMk cId="1501089398" sldId="284"/>
            <ac:spMk id="364" creationId="{4130590A-7E38-491B-926A-2C98D331982F}"/>
          </ac:spMkLst>
        </pc:spChg>
        <pc:spChg chg="add mod">
          <ac:chgData name="Jian" userId="dc9c5ffe-2e2f-4ce4-a6ad-08764b325b15" providerId="ADAL" clId="{06D17A85-4932-4B4E-A0DD-969A2A4EFE39}" dt="2020-05-10T05:57:11.596" v="27703" actId="164"/>
          <ac:spMkLst>
            <pc:docMk/>
            <pc:sldMk cId="1501089398" sldId="284"/>
            <ac:spMk id="366" creationId="{F5CA4A28-254A-4D7D-A9CF-DD059F49703C}"/>
          </ac:spMkLst>
        </pc:spChg>
        <pc:spChg chg="add mod">
          <ac:chgData name="Jian" userId="dc9c5ffe-2e2f-4ce4-a6ad-08764b325b15" providerId="ADAL" clId="{06D17A85-4932-4B4E-A0DD-969A2A4EFE39}" dt="2020-05-12T06:06:05.854" v="35418" actId="164"/>
          <ac:spMkLst>
            <pc:docMk/>
            <pc:sldMk cId="1501089398" sldId="284"/>
            <ac:spMk id="368" creationId="{EAFF0023-5F8D-4D14-B57B-30DC4923A296}"/>
          </ac:spMkLst>
        </pc:spChg>
        <pc:spChg chg="add mod">
          <ac:chgData name="Jian" userId="dc9c5ffe-2e2f-4ce4-a6ad-08764b325b15" providerId="ADAL" clId="{06D17A85-4932-4B4E-A0DD-969A2A4EFE39}" dt="2020-05-10T05:57:58.793" v="27779" actId="1038"/>
          <ac:spMkLst>
            <pc:docMk/>
            <pc:sldMk cId="1501089398" sldId="284"/>
            <ac:spMk id="369" creationId="{7AB11CC6-F2EE-4B7A-8B3A-A620BF1A5404}"/>
          </ac:spMkLst>
        </pc:spChg>
        <pc:spChg chg="add mod">
          <ac:chgData name="Jian" userId="dc9c5ffe-2e2f-4ce4-a6ad-08764b325b15" providerId="ADAL" clId="{06D17A85-4932-4B4E-A0DD-969A2A4EFE39}" dt="2020-05-10T05:58:32.517" v="27819" actId="1076"/>
          <ac:spMkLst>
            <pc:docMk/>
            <pc:sldMk cId="1501089398" sldId="284"/>
            <ac:spMk id="370" creationId="{C6F0032E-1663-4775-A2BB-5621622BA44D}"/>
          </ac:spMkLst>
        </pc:spChg>
        <pc:spChg chg="add mod">
          <ac:chgData name="Jian" userId="dc9c5ffe-2e2f-4ce4-a6ad-08764b325b15" providerId="ADAL" clId="{06D17A85-4932-4B4E-A0DD-969A2A4EFE39}" dt="2020-05-10T05:58:41.242" v="27836" actId="20577"/>
          <ac:spMkLst>
            <pc:docMk/>
            <pc:sldMk cId="1501089398" sldId="284"/>
            <ac:spMk id="371" creationId="{6CFF0171-86CF-4DAF-8F7B-8973295DFC3B}"/>
          </ac:spMkLst>
        </pc:spChg>
        <pc:grpChg chg="add mod">
          <ac:chgData name="Jian" userId="dc9c5ffe-2e2f-4ce4-a6ad-08764b325b15" providerId="ADAL" clId="{06D17A85-4932-4B4E-A0DD-969A2A4EFE39}" dt="2020-05-12T06:05:34.547" v="35412" actId="164"/>
          <ac:grpSpMkLst>
            <pc:docMk/>
            <pc:sldMk cId="1501089398" sldId="284"/>
            <ac:grpSpMk id="5" creationId="{942C66DB-87AD-41F9-8BE4-081B54E1DD7D}"/>
          </ac:grpSpMkLst>
        </pc:grpChg>
        <pc:grpChg chg="add mod">
          <ac:chgData name="Jian" userId="dc9c5ffe-2e2f-4ce4-a6ad-08764b325b15" providerId="ADAL" clId="{06D17A85-4932-4B4E-A0DD-969A2A4EFE39}" dt="2020-05-12T06:06:05.854" v="35418" actId="164"/>
          <ac:grpSpMkLst>
            <pc:docMk/>
            <pc:sldMk cId="1501089398" sldId="284"/>
            <ac:grpSpMk id="6" creationId="{0C6DAA9F-7DBE-42E7-94C8-E5264B576412}"/>
          </ac:grpSpMkLst>
        </pc:grpChg>
        <pc:grpChg chg="add del mod">
          <ac:chgData name="Jian" userId="dc9c5ffe-2e2f-4ce4-a6ad-08764b325b15" providerId="ADAL" clId="{06D17A85-4932-4B4E-A0DD-969A2A4EFE39}" dt="2020-05-10T05:49:35.159" v="27493" actId="165"/>
          <ac:grpSpMkLst>
            <pc:docMk/>
            <pc:sldMk cId="1501089398" sldId="284"/>
            <ac:grpSpMk id="185" creationId="{4CFDE6B0-FB08-49A0-AC89-B697DF42FD29}"/>
          </ac:grpSpMkLst>
        </pc:grpChg>
        <pc:grpChg chg="add del mod">
          <ac:chgData name="Jian" userId="dc9c5ffe-2e2f-4ce4-a6ad-08764b325b15" providerId="ADAL" clId="{06D17A85-4932-4B4E-A0DD-969A2A4EFE39}" dt="2020-05-10T05:57:58.793" v="27779" actId="1038"/>
          <ac:grpSpMkLst>
            <pc:docMk/>
            <pc:sldMk cId="1501089398" sldId="284"/>
            <ac:grpSpMk id="208" creationId="{BF8D058D-2C2F-4629-9FF9-47C4E34A73BF}"/>
          </ac:grpSpMkLst>
        </pc:grpChg>
        <pc:grpChg chg="add del mod">
          <ac:chgData name="Jian" userId="dc9c5ffe-2e2f-4ce4-a6ad-08764b325b15" providerId="ADAL" clId="{06D17A85-4932-4B4E-A0DD-969A2A4EFE39}" dt="2020-05-10T05:54:55.729" v="27675" actId="165"/>
          <ac:grpSpMkLst>
            <pc:docMk/>
            <pc:sldMk cId="1501089398" sldId="284"/>
            <ac:grpSpMk id="290" creationId="{F470163C-3B4B-4EBE-8DD9-944DDEB39CF8}"/>
          </ac:grpSpMkLst>
        </pc:grpChg>
        <pc:grpChg chg="add del mod">
          <ac:chgData name="Jian" userId="dc9c5ffe-2e2f-4ce4-a6ad-08764b325b15" providerId="ADAL" clId="{06D17A85-4932-4B4E-A0DD-969A2A4EFE39}" dt="2020-05-10T05:55:35.839" v="27688" actId="165"/>
          <ac:grpSpMkLst>
            <pc:docMk/>
            <pc:sldMk cId="1501089398" sldId="284"/>
            <ac:grpSpMk id="348" creationId="{C0864C72-DB65-4590-A690-593BC3B1CBC1}"/>
          </ac:grpSpMkLst>
        </pc:grpChg>
        <pc:grpChg chg="add del mod">
          <ac:chgData name="Jian" userId="dc9c5ffe-2e2f-4ce4-a6ad-08764b325b15" providerId="ADAL" clId="{06D17A85-4932-4B4E-A0DD-969A2A4EFE39}" dt="2020-05-10T05:56:48.294" v="27699" actId="165"/>
          <ac:grpSpMkLst>
            <pc:docMk/>
            <pc:sldMk cId="1501089398" sldId="284"/>
            <ac:grpSpMk id="359" creationId="{E23499A3-2D8C-4A85-A6D0-605C8A01C081}"/>
          </ac:grpSpMkLst>
        </pc:grpChg>
        <pc:grpChg chg="add mod">
          <ac:chgData name="Jian" userId="dc9c5ffe-2e2f-4ce4-a6ad-08764b325b15" providerId="ADAL" clId="{06D17A85-4932-4B4E-A0DD-969A2A4EFE39}" dt="2020-05-10T05:57:58.793" v="27779" actId="1038"/>
          <ac:grpSpMkLst>
            <pc:docMk/>
            <pc:sldMk cId="1501089398" sldId="284"/>
            <ac:grpSpMk id="367" creationId="{4033E551-4AF2-4C4D-93A3-AE89EFC67AFF}"/>
          </ac:grpSpMkLst>
        </pc:grpChg>
        <pc:cxnChg chg="del mod">
          <ac:chgData name="Jian" userId="dc9c5ffe-2e2f-4ce4-a6ad-08764b325b15" providerId="ADAL" clId="{06D17A85-4932-4B4E-A0DD-969A2A4EFE39}" dt="2020-05-10T05:50:10.973" v="27532" actId="478"/>
          <ac:cxnSpMkLst>
            <pc:docMk/>
            <pc:sldMk cId="1501089398" sldId="284"/>
            <ac:cxnSpMk id="6" creationId="{0AAAF6EB-2565-468D-A655-8FA68491ED21}"/>
          </ac:cxnSpMkLst>
        </pc:cxnChg>
        <pc:cxnChg chg="del mod">
          <ac:chgData name="Jian" userId="dc9c5ffe-2e2f-4ce4-a6ad-08764b325b15" providerId="ADAL" clId="{06D17A85-4932-4B4E-A0DD-969A2A4EFE39}" dt="2020-05-10T05:50:10.973" v="27532" actId="478"/>
          <ac:cxnSpMkLst>
            <pc:docMk/>
            <pc:sldMk cId="1501089398" sldId="284"/>
            <ac:cxnSpMk id="7" creationId="{58A51D02-2794-4C1F-9771-328EFBCD5E17}"/>
          </ac:cxnSpMkLst>
        </pc:cxnChg>
        <pc:cxnChg chg="del mod">
          <ac:chgData name="Jian" userId="dc9c5ffe-2e2f-4ce4-a6ad-08764b325b15" providerId="ADAL" clId="{06D17A85-4932-4B4E-A0DD-969A2A4EFE39}" dt="2020-05-10T05:50:10.973" v="27532" actId="478"/>
          <ac:cxnSpMkLst>
            <pc:docMk/>
            <pc:sldMk cId="1501089398" sldId="284"/>
            <ac:cxnSpMk id="8" creationId="{DF57FF8A-380A-431C-8607-DD4F0CC5567B}"/>
          </ac:cxnSpMkLst>
        </pc:cxnChg>
        <pc:cxnChg chg="del mod">
          <ac:chgData name="Jian" userId="dc9c5ffe-2e2f-4ce4-a6ad-08764b325b15" providerId="ADAL" clId="{06D17A85-4932-4B4E-A0DD-969A2A4EFE39}" dt="2020-05-10T05:50:10.973" v="27532" actId="478"/>
          <ac:cxnSpMkLst>
            <pc:docMk/>
            <pc:sldMk cId="1501089398" sldId="284"/>
            <ac:cxnSpMk id="9" creationId="{1B7885A4-959F-4B70-916C-331D69CF6237}"/>
          </ac:cxnSpMkLst>
        </pc:cxnChg>
        <pc:cxnChg chg="del mod">
          <ac:chgData name="Jian" userId="dc9c5ffe-2e2f-4ce4-a6ad-08764b325b15" providerId="ADAL" clId="{06D17A85-4932-4B4E-A0DD-969A2A4EFE39}" dt="2020-05-10T05:50:10.973" v="27532" actId="478"/>
          <ac:cxnSpMkLst>
            <pc:docMk/>
            <pc:sldMk cId="1501089398" sldId="284"/>
            <ac:cxnSpMk id="10" creationId="{7E65F499-287A-4C8E-9B5B-45FB14FDEC43}"/>
          </ac:cxnSpMkLst>
        </pc:cxnChg>
        <pc:cxnChg chg="mod">
          <ac:chgData name="Jian" userId="dc9c5ffe-2e2f-4ce4-a6ad-08764b325b15" providerId="ADAL" clId="{06D17A85-4932-4B4E-A0DD-969A2A4EFE39}" dt="2020-05-12T06:06:05.854" v="35418" actId="164"/>
          <ac:cxnSpMkLst>
            <pc:docMk/>
            <pc:sldMk cId="1501089398" sldId="284"/>
            <ac:cxnSpMk id="12" creationId="{E795EB09-E41C-4DF4-A301-A7A68B43E87E}"/>
          </ac:cxnSpMkLst>
        </pc:cxnChg>
        <pc:cxnChg chg="mod">
          <ac:chgData name="Jian" userId="dc9c5ffe-2e2f-4ce4-a6ad-08764b325b15" providerId="ADAL" clId="{06D17A85-4932-4B4E-A0DD-969A2A4EFE39}" dt="2020-05-12T06:06:05.854" v="35418" actId="164"/>
          <ac:cxnSpMkLst>
            <pc:docMk/>
            <pc:sldMk cId="1501089398" sldId="284"/>
            <ac:cxnSpMk id="13" creationId="{EB9DC87D-41C8-4C8F-8178-64E7B2B596DC}"/>
          </ac:cxnSpMkLst>
        </pc:cxnChg>
        <pc:cxnChg chg="mod">
          <ac:chgData name="Jian" userId="dc9c5ffe-2e2f-4ce4-a6ad-08764b325b15" providerId="ADAL" clId="{06D17A85-4932-4B4E-A0DD-969A2A4EFE39}" dt="2020-05-12T06:06:05.854" v="35418" actId="164"/>
          <ac:cxnSpMkLst>
            <pc:docMk/>
            <pc:sldMk cId="1501089398" sldId="284"/>
            <ac:cxnSpMk id="19" creationId="{2D74ADB9-A809-4A94-9B35-4CD8A95C95C7}"/>
          </ac:cxnSpMkLst>
        </pc:cxnChg>
        <pc:cxnChg chg="mod">
          <ac:chgData name="Jian" userId="dc9c5ffe-2e2f-4ce4-a6ad-08764b325b15" providerId="ADAL" clId="{06D17A85-4932-4B4E-A0DD-969A2A4EFE39}" dt="2020-05-12T06:06:05.854" v="35418" actId="164"/>
          <ac:cxnSpMkLst>
            <pc:docMk/>
            <pc:sldMk cId="1501089398" sldId="284"/>
            <ac:cxnSpMk id="20" creationId="{AD246439-935E-4C84-ACEC-F9F22CC30D4E}"/>
          </ac:cxnSpMkLst>
        </pc:cxnChg>
        <pc:cxnChg chg="mod">
          <ac:chgData name="Jian" userId="dc9c5ffe-2e2f-4ce4-a6ad-08764b325b15" providerId="ADAL" clId="{06D17A85-4932-4B4E-A0DD-969A2A4EFE39}" dt="2020-05-12T06:06:05.854" v="35418" actId="164"/>
          <ac:cxnSpMkLst>
            <pc:docMk/>
            <pc:sldMk cId="1501089398" sldId="284"/>
            <ac:cxnSpMk id="21" creationId="{60C05056-856B-4419-A593-3F22FA54512A}"/>
          </ac:cxnSpMkLst>
        </pc:cxnChg>
        <pc:cxnChg chg="mod">
          <ac:chgData name="Jian" userId="dc9c5ffe-2e2f-4ce4-a6ad-08764b325b15" providerId="ADAL" clId="{06D17A85-4932-4B4E-A0DD-969A2A4EFE39}" dt="2020-05-12T06:06:05.854" v="35418" actId="164"/>
          <ac:cxnSpMkLst>
            <pc:docMk/>
            <pc:sldMk cId="1501089398" sldId="284"/>
            <ac:cxnSpMk id="22" creationId="{A42050E2-274C-4B67-9092-DBCD0D861EEE}"/>
          </ac:cxnSpMkLst>
        </pc:cxnChg>
        <pc:cxnChg chg="mod">
          <ac:chgData name="Jian" userId="dc9c5ffe-2e2f-4ce4-a6ad-08764b325b15" providerId="ADAL" clId="{06D17A85-4932-4B4E-A0DD-969A2A4EFE39}" dt="2020-05-12T06:06:05.854" v="35418" actId="164"/>
          <ac:cxnSpMkLst>
            <pc:docMk/>
            <pc:sldMk cId="1501089398" sldId="284"/>
            <ac:cxnSpMk id="23" creationId="{5B4F5BD5-15B2-4BF8-B8CE-9523020A75AF}"/>
          </ac:cxnSpMkLst>
        </pc:cxnChg>
        <pc:cxnChg chg="mod">
          <ac:chgData name="Jian" userId="dc9c5ffe-2e2f-4ce4-a6ad-08764b325b15" providerId="ADAL" clId="{06D17A85-4932-4B4E-A0DD-969A2A4EFE39}" dt="2020-05-12T06:06:05.854" v="35418" actId="164"/>
          <ac:cxnSpMkLst>
            <pc:docMk/>
            <pc:sldMk cId="1501089398" sldId="284"/>
            <ac:cxnSpMk id="24" creationId="{EAD863E6-DC81-4377-B547-C9E3A8A8812B}"/>
          </ac:cxnSpMkLst>
        </pc:cxnChg>
        <pc:cxnChg chg="mod">
          <ac:chgData name="Jian" userId="dc9c5ffe-2e2f-4ce4-a6ad-08764b325b15" providerId="ADAL" clId="{06D17A85-4932-4B4E-A0DD-969A2A4EFE39}" dt="2020-05-12T06:06:05.854" v="35418" actId="164"/>
          <ac:cxnSpMkLst>
            <pc:docMk/>
            <pc:sldMk cId="1501089398" sldId="284"/>
            <ac:cxnSpMk id="28" creationId="{7C37DBC4-3762-4A96-817A-5131DC2CD5E1}"/>
          </ac:cxnSpMkLst>
        </pc:cxnChg>
        <pc:cxnChg chg="mod">
          <ac:chgData name="Jian" userId="dc9c5ffe-2e2f-4ce4-a6ad-08764b325b15" providerId="ADAL" clId="{06D17A85-4932-4B4E-A0DD-969A2A4EFE39}" dt="2020-05-12T06:06:05.854" v="35418" actId="164"/>
          <ac:cxnSpMkLst>
            <pc:docMk/>
            <pc:sldMk cId="1501089398" sldId="284"/>
            <ac:cxnSpMk id="29" creationId="{8DE642C1-A77C-4687-A5A3-082A451287CC}"/>
          </ac:cxnSpMkLst>
        </pc:cxnChg>
        <pc:cxnChg chg="mod">
          <ac:chgData name="Jian" userId="dc9c5ffe-2e2f-4ce4-a6ad-08764b325b15" providerId="ADAL" clId="{06D17A85-4932-4B4E-A0DD-969A2A4EFE39}" dt="2020-05-12T06:06:05.854" v="35418" actId="164"/>
          <ac:cxnSpMkLst>
            <pc:docMk/>
            <pc:sldMk cId="1501089398" sldId="284"/>
            <ac:cxnSpMk id="30" creationId="{2ECFF9A9-AB72-4187-9CCC-05A04AF18EE8}"/>
          </ac:cxnSpMkLst>
        </pc:cxnChg>
        <pc:cxnChg chg="mod">
          <ac:chgData name="Jian" userId="dc9c5ffe-2e2f-4ce4-a6ad-08764b325b15" providerId="ADAL" clId="{06D17A85-4932-4B4E-A0DD-969A2A4EFE39}" dt="2020-05-12T06:06:05.854" v="35418" actId="164"/>
          <ac:cxnSpMkLst>
            <pc:docMk/>
            <pc:sldMk cId="1501089398" sldId="284"/>
            <ac:cxnSpMk id="31" creationId="{C92CD516-A8A6-4EDD-BE7A-85A62099C176}"/>
          </ac:cxnSpMkLst>
        </pc:cxnChg>
        <pc:cxnChg chg="mod">
          <ac:chgData name="Jian" userId="dc9c5ffe-2e2f-4ce4-a6ad-08764b325b15" providerId="ADAL" clId="{06D17A85-4932-4B4E-A0DD-969A2A4EFE39}" dt="2020-05-12T06:06:05.854" v="35418" actId="164"/>
          <ac:cxnSpMkLst>
            <pc:docMk/>
            <pc:sldMk cId="1501089398" sldId="284"/>
            <ac:cxnSpMk id="32" creationId="{E305FD41-C3BB-4012-912E-52843ABD4AA9}"/>
          </ac:cxnSpMkLst>
        </pc:cxnChg>
        <pc:cxnChg chg="mod">
          <ac:chgData name="Jian" userId="dc9c5ffe-2e2f-4ce4-a6ad-08764b325b15" providerId="ADAL" clId="{06D17A85-4932-4B4E-A0DD-969A2A4EFE39}" dt="2020-05-12T06:06:05.854" v="35418" actId="164"/>
          <ac:cxnSpMkLst>
            <pc:docMk/>
            <pc:sldMk cId="1501089398" sldId="284"/>
            <ac:cxnSpMk id="36" creationId="{952ADDC7-36CF-4B87-92DE-D8A6E576D0A3}"/>
          </ac:cxnSpMkLst>
        </pc:cxnChg>
        <pc:cxnChg chg="mod">
          <ac:chgData name="Jian" userId="dc9c5ffe-2e2f-4ce4-a6ad-08764b325b15" providerId="ADAL" clId="{06D17A85-4932-4B4E-A0DD-969A2A4EFE39}" dt="2020-05-12T06:06:05.854" v="35418" actId="164"/>
          <ac:cxnSpMkLst>
            <pc:docMk/>
            <pc:sldMk cId="1501089398" sldId="284"/>
            <ac:cxnSpMk id="37" creationId="{21E58178-39A0-427D-9221-92504F170533}"/>
          </ac:cxnSpMkLst>
        </pc:cxnChg>
        <pc:cxnChg chg="mod">
          <ac:chgData name="Jian" userId="dc9c5ffe-2e2f-4ce4-a6ad-08764b325b15" providerId="ADAL" clId="{06D17A85-4932-4B4E-A0DD-969A2A4EFE39}" dt="2020-05-12T06:06:05.854" v="35418" actId="164"/>
          <ac:cxnSpMkLst>
            <pc:docMk/>
            <pc:sldMk cId="1501089398" sldId="284"/>
            <ac:cxnSpMk id="38" creationId="{17F15DF2-215C-48CB-8864-4CD3822745F6}"/>
          </ac:cxnSpMkLst>
        </pc:cxnChg>
        <pc:cxnChg chg="mod">
          <ac:chgData name="Jian" userId="dc9c5ffe-2e2f-4ce4-a6ad-08764b325b15" providerId="ADAL" clId="{06D17A85-4932-4B4E-A0DD-969A2A4EFE39}" dt="2020-05-12T06:06:05.854" v="35418" actId="164"/>
          <ac:cxnSpMkLst>
            <pc:docMk/>
            <pc:sldMk cId="1501089398" sldId="284"/>
            <ac:cxnSpMk id="39" creationId="{AE5D1AEF-237F-4AF4-B6DD-ABF1C8A07D6B}"/>
          </ac:cxnSpMkLst>
        </pc:cxnChg>
        <pc:cxnChg chg="mod">
          <ac:chgData name="Jian" userId="dc9c5ffe-2e2f-4ce4-a6ad-08764b325b15" providerId="ADAL" clId="{06D17A85-4932-4B4E-A0DD-969A2A4EFE39}" dt="2020-05-12T06:06:05.854" v="35418" actId="164"/>
          <ac:cxnSpMkLst>
            <pc:docMk/>
            <pc:sldMk cId="1501089398" sldId="284"/>
            <ac:cxnSpMk id="40" creationId="{542A9237-6A95-4ACB-BB15-50F4F2019802}"/>
          </ac:cxnSpMkLst>
        </pc:cxnChg>
        <pc:cxnChg chg="mod">
          <ac:chgData name="Jian" userId="dc9c5ffe-2e2f-4ce4-a6ad-08764b325b15" providerId="ADAL" clId="{06D17A85-4932-4B4E-A0DD-969A2A4EFE39}" dt="2020-05-12T06:06:05.854" v="35418" actId="164"/>
          <ac:cxnSpMkLst>
            <pc:docMk/>
            <pc:sldMk cId="1501089398" sldId="284"/>
            <ac:cxnSpMk id="44" creationId="{D0C85C05-3095-4DE5-8105-99C8320E9FC2}"/>
          </ac:cxnSpMkLst>
        </pc:cxnChg>
        <pc:cxnChg chg="mod">
          <ac:chgData name="Jian" userId="dc9c5ffe-2e2f-4ce4-a6ad-08764b325b15" providerId="ADAL" clId="{06D17A85-4932-4B4E-A0DD-969A2A4EFE39}" dt="2020-05-12T06:06:05.854" v="35418" actId="164"/>
          <ac:cxnSpMkLst>
            <pc:docMk/>
            <pc:sldMk cId="1501089398" sldId="284"/>
            <ac:cxnSpMk id="45" creationId="{BCD4ECCA-7F94-44EB-8ECE-EEB24622EF3D}"/>
          </ac:cxnSpMkLst>
        </pc:cxnChg>
        <pc:cxnChg chg="mod">
          <ac:chgData name="Jian" userId="dc9c5ffe-2e2f-4ce4-a6ad-08764b325b15" providerId="ADAL" clId="{06D17A85-4932-4B4E-A0DD-969A2A4EFE39}" dt="2020-05-12T06:06:05.854" v="35418" actId="164"/>
          <ac:cxnSpMkLst>
            <pc:docMk/>
            <pc:sldMk cId="1501089398" sldId="284"/>
            <ac:cxnSpMk id="46" creationId="{E032C421-6B1E-467E-A112-DED5B358383A}"/>
          </ac:cxnSpMkLst>
        </pc:cxnChg>
        <pc:cxnChg chg="mod">
          <ac:chgData name="Jian" userId="dc9c5ffe-2e2f-4ce4-a6ad-08764b325b15" providerId="ADAL" clId="{06D17A85-4932-4B4E-A0DD-969A2A4EFE39}" dt="2020-05-12T06:06:05.854" v="35418" actId="164"/>
          <ac:cxnSpMkLst>
            <pc:docMk/>
            <pc:sldMk cId="1501089398" sldId="284"/>
            <ac:cxnSpMk id="47" creationId="{D4CFE859-BDAF-4E98-8D8D-E216F616664F}"/>
          </ac:cxnSpMkLst>
        </pc:cxnChg>
        <pc:cxnChg chg="mod">
          <ac:chgData name="Jian" userId="dc9c5ffe-2e2f-4ce4-a6ad-08764b325b15" providerId="ADAL" clId="{06D17A85-4932-4B4E-A0DD-969A2A4EFE39}" dt="2020-05-12T06:06:05.854" v="35418" actId="164"/>
          <ac:cxnSpMkLst>
            <pc:docMk/>
            <pc:sldMk cId="1501089398" sldId="284"/>
            <ac:cxnSpMk id="48" creationId="{61974E44-F24C-4DBC-A45B-9CECD2F2272A}"/>
          </ac:cxnSpMkLst>
        </pc:cxnChg>
        <pc:cxnChg chg="mod">
          <ac:chgData name="Jian" userId="dc9c5ffe-2e2f-4ce4-a6ad-08764b325b15" providerId="ADAL" clId="{06D17A85-4932-4B4E-A0DD-969A2A4EFE39}" dt="2020-05-12T06:06:05.854" v="35418" actId="164"/>
          <ac:cxnSpMkLst>
            <pc:docMk/>
            <pc:sldMk cId="1501089398" sldId="284"/>
            <ac:cxnSpMk id="51" creationId="{F4AB626A-D688-4A25-BDD2-8960695FB496}"/>
          </ac:cxnSpMkLst>
        </pc:cxnChg>
        <pc:cxnChg chg="mod">
          <ac:chgData name="Jian" userId="dc9c5ffe-2e2f-4ce4-a6ad-08764b325b15" providerId="ADAL" clId="{06D17A85-4932-4B4E-A0DD-969A2A4EFE39}" dt="2020-05-12T06:06:05.854" v="35418" actId="164"/>
          <ac:cxnSpMkLst>
            <pc:docMk/>
            <pc:sldMk cId="1501089398" sldId="284"/>
            <ac:cxnSpMk id="52" creationId="{4CA3EB7A-C494-4A8F-865D-481E00CF18F1}"/>
          </ac:cxnSpMkLst>
        </pc:cxnChg>
        <pc:cxnChg chg="mod">
          <ac:chgData name="Jian" userId="dc9c5ffe-2e2f-4ce4-a6ad-08764b325b15" providerId="ADAL" clId="{06D17A85-4932-4B4E-A0DD-969A2A4EFE39}" dt="2020-05-12T06:06:05.854" v="35418" actId="164"/>
          <ac:cxnSpMkLst>
            <pc:docMk/>
            <pc:sldMk cId="1501089398" sldId="284"/>
            <ac:cxnSpMk id="53" creationId="{62E5103F-6A8A-41E6-BC91-48E886666C9F}"/>
          </ac:cxnSpMkLst>
        </pc:cxnChg>
        <pc:cxnChg chg="mod">
          <ac:chgData name="Jian" userId="dc9c5ffe-2e2f-4ce4-a6ad-08764b325b15" providerId="ADAL" clId="{06D17A85-4932-4B4E-A0DD-969A2A4EFE39}" dt="2020-05-12T06:06:05.854" v="35418" actId="164"/>
          <ac:cxnSpMkLst>
            <pc:docMk/>
            <pc:sldMk cId="1501089398" sldId="284"/>
            <ac:cxnSpMk id="54" creationId="{68C43A10-3D87-46F1-A25E-339F3FF4AC11}"/>
          </ac:cxnSpMkLst>
        </pc:cxnChg>
        <pc:cxnChg chg="mod">
          <ac:chgData name="Jian" userId="dc9c5ffe-2e2f-4ce4-a6ad-08764b325b15" providerId="ADAL" clId="{06D17A85-4932-4B4E-A0DD-969A2A4EFE39}" dt="2020-05-12T06:06:05.854" v="35418" actId="164"/>
          <ac:cxnSpMkLst>
            <pc:docMk/>
            <pc:sldMk cId="1501089398" sldId="284"/>
            <ac:cxnSpMk id="57" creationId="{B3B0F135-18C1-4839-A814-9F3322FD1D0B}"/>
          </ac:cxnSpMkLst>
        </pc:cxnChg>
        <pc:cxnChg chg="mod">
          <ac:chgData name="Jian" userId="dc9c5ffe-2e2f-4ce4-a6ad-08764b325b15" providerId="ADAL" clId="{06D17A85-4932-4B4E-A0DD-969A2A4EFE39}" dt="2020-05-12T06:06:05.854" v="35418" actId="164"/>
          <ac:cxnSpMkLst>
            <pc:docMk/>
            <pc:sldMk cId="1501089398" sldId="284"/>
            <ac:cxnSpMk id="58" creationId="{0441CFFD-1C3B-450E-9C8C-90EE36F1E308}"/>
          </ac:cxnSpMkLst>
        </pc:cxnChg>
        <pc:cxnChg chg="add del mod">
          <ac:chgData name="Jian" userId="dc9c5ffe-2e2f-4ce4-a6ad-08764b325b15" providerId="ADAL" clId="{06D17A85-4932-4B4E-A0DD-969A2A4EFE39}" dt="2020-05-10T05:54:00.575" v="27659" actId="478"/>
          <ac:cxnSpMkLst>
            <pc:docMk/>
            <pc:sldMk cId="1501089398" sldId="284"/>
            <ac:cxnSpMk id="60" creationId="{36635EEF-995D-4DD6-AD6E-B1A772EA3986}"/>
          </ac:cxnSpMkLst>
        </pc:cxnChg>
        <pc:cxnChg chg="mod">
          <ac:chgData name="Jian" userId="dc9c5ffe-2e2f-4ce4-a6ad-08764b325b15" providerId="ADAL" clId="{06D17A85-4932-4B4E-A0DD-969A2A4EFE39}" dt="2020-05-12T06:06:05.854" v="35418" actId="164"/>
          <ac:cxnSpMkLst>
            <pc:docMk/>
            <pc:sldMk cId="1501089398" sldId="284"/>
            <ac:cxnSpMk id="62" creationId="{CBA1AF18-7B7E-47DB-9F66-7233F39F43AB}"/>
          </ac:cxnSpMkLst>
        </pc:cxnChg>
        <pc:cxnChg chg="mod">
          <ac:chgData name="Jian" userId="dc9c5ffe-2e2f-4ce4-a6ad-08764b325b15" providerId="ADAL" clId="{06D17A85-4932-4B4E-A0DD-969A2A4EFE39}" dt="2020-05-12T06:06:05.854" v="35418" actId="164"/>
          <ac:cxnSpMkLst>
            <pc:docMk/>
            <pc:sldMk cId="1501089398" sldId="284"/>
            <ac:cxnSpMk id="63" creationId="{0BDCCFC8-F4F1-4EE1-B828-B1FBEBD5D067}"/>
          </ac:cxnSpMkLst>
        </pc:cxnChg>
        <pc:cxnChg chg="mod">
          <ac:chgData name="Jian" userId="dc9c5ffe-2e2f-4ce4-a6ad-08764b325b15" providerId="ADAL" clId="{06D17A85-4932-4B4E-A0DD-969A2A4EFE39}" dt="2020-05-12T06:06:05.854" v="35418" actId="164"/>
          <ac:cxnSpMkLst>
            <pc:docMk/>
            <pc:sldMk cId="1501089398" sldId="284"/>
            <ac:cxnSpMk id="65" creationId="{AB960618-B3FB-493E-9C5E-77F70418D588}"/>
          </ac:cxnSpMkLst>
        </pc:cxnChg>
        <pc:cxnChg chg="add mod">
          <ac:chgData name="Jian" userId="dc9c5ffe-2e2f-4ce4-a6ad-08764b325b15" providerId="ADAL" clId="{06D17A85-4932-4B4E-A0DD-969A2A4EFE39}" dt="2020-05-10T05:57:11.596" v="27703" actId="164"/>
          <ac:cxnSpMkLst>
            <pc:docMk/>
            <pc:sldMk cId="1501089398" sldId="284"/>
            <ac:cxnSpMk id="74" creationId="{336DFEF8-A3FE-4FB5-AC4C-0380244BAA28}"/>
          </ac:cxnSpMkLst>
        </pc:cxnChg>
        <pc:cxnChg chg="add mod">
          <ac:chgData name="Jian" userId="dc9c5ffe-2e2f-4ce4-a6ad-08764b325b15" providerId="ADAL" clId="{06D17A85-4932-4B4E-A0DD-969A2A4EFE39}" dt="2020-05-10T05:57:11.596" v="27703" actId="164"/>
          <ac:cxnSpMkLst>
            <pc:docMk/>
            <pc:sldMk cId="1501089398" sldId="284"/>
            <ac:cxnSpMk id="75" creationId="{0CD66699-EC70-45B2-A596-C38AA60D96B5}"/>
          </ac:cxnSpMkLst>
        </pc:cxnChg>
        <pc:cxnChg chg="add mod">
          <ac:chgData name="Jian" userId="dc9c5ffe-2e2f-4ce4-a6ad-08764b325b15" providerId="ADAL" clId="{06D17A85-4932-4B4E-A0DD-969A2A4EFE39}" dt="2020-05-10T05:57:11.596" v="27703" actId="164"/>
          <ac:cxnSpMkLst>
            <pc:docMk/>
            <pc:sldMk cId="1501089398" sldId="284"/>
            <ac:cxnSpMk id="81" creationId="{BC30CA7A-878C-41EA-8DB8-52CD05162B3A}"/>
          </ac:cxnSpMkLst>
        </pc:cxnChg>
        <pc:cxnChg chg="add mod">
          <ac:chgData name="Jian" userId="dc9c5ffe-2e2f-4ce4-a6ad-08764b325b15" providerId="ADAL" clId="{06D17A85-4932-4B4E-A0DD-969A2A4EFE39}" dt="2020-05-10T05:57:11.596" v="27703" actId="164"/>
          <ac:cxnSpMkLst>
            <pc:docMk/>
            <pc:sldMk cId="1501089398" sldId="284"/>
            <ac:cxnSpMk id="82" creationId="{DE37E3CF-D63B-4B4A-935D-B49E18A00C2D}"/>
          </ac:cxnSpMkLst>
        </pc:cxnChg>
        <pc:cxnChg chg="add mod">
          <ac:chgData name="Jian" userId="dc9c5ffe-2e2f-4ce4-a6ad-08764b325b15" providerId="ADAL" clId="{06D17A85-4932-4B4E-A0DD-969A2A4EFE39}" dt="2020-05-10T05:57:11.596" v="27703" actId="164"/>
          <ac:cxnSpMkLst>
            <pc:docMk/>
            <pc:sldMk cId="1501089398" sldId="284"/>
            <ac:cxnSpMk id="83" creationId="{AE447A96-5307-4B1A-AF06-CE0E5FA941C6}"/>
          </ac:cxnSpMkLst>
        </pc:cxnChg>
        <pc:cxnChg chg="add mod">
          <ac:chgData name="Jian" userId="dc9c5ffe-2e2f-4ce4-a6ad-08764b325b15" providerId="ADAL" clId="{06D17A85-4932-4B4E-A0DD-969A2A4EFE39}" dt="2020-05-10T05:57:11.596" v="27703" actId="164"/>
          <ac:cxnSpMkLst>
            <pc:docMk/>
            <pc:sldMk cId="1501089398" sldId="284"/>
            <ac:cxnSpMk id="84" creationId="{E98A583B-41B6-41F8-8978-2B963AC13503}"/>
          </ac:cxnSpMkLst>
        </pc:cxnChg>
        <pc:cxnChg chg="add mod">
          <ac:chgData name="Jian" userId="dc9c5ffe-2e2f-4ce4-a6ad-08764b325b15" providerId="ADAL" clId="{06D17A85-4932-4B4E-A0DD-969A2A4EFE39}" dt="2020-05-10T05:57:11.596" v="27703" actId="164"/>
          <ac:cxnSpMkLst>
            <pc:docMk/>
            <pc:sldMk cId="1501089398" sldId="284"/>
            <ac:cxnSpMk id="85" creationId="{31420490-4892-44AB-85BC-9D668DA0B645}"/>
          </ac:cxnSpMkLst>
        </pc:cxnChg>
        <pc:cxnChg chg="add mod">
          <ac:chgData name="Jian" userId="dc9c5ffe-2e2f-4ce4-a6ad-08764b325b15" providerId="ADAL" clId="{06D17A85-4932-4B4E-A0DD-969A2A4EFE39}" dt="2020-05-10T05:57:11.596" v="27703" actId="164"/>
          <ac:cxnSpMkLst>
            <pc:docMk/>
            <pc:sldMk cId="1501089398" sldId="284"/>
            <ac:cxnSpMk id="86" creationId="{E3A1B4B7-8D57-4528-AD8B-7F0DFA5FB7D4}"/>
          </ac:cxnSpMkLst>
        </pc:cxnChg>
        <pc:cxnChg chg="add mod">
          <ac:chgData name="Jian" userId="dc9c5ffe-2e2f-4ce4-a6ad-08764b325b15" providerId="ADAL" clId="{06D17A85-4932-4B4E-A0DD-969A2A4EFE39}" dt="2020-05-10T05:57:11.596" v="27703" actId="164"/>
          <ac:cxnSpMkLst>
            <pc:docMk/>
            <pc:sldMk cId="1501089398" sldId="284"/>
            <ac:cxnSpMk id="90" creationId="{2E34CBDF-7185-42D2-87F7-EF5C69E97617}"/>
          </ac:cxnSpMkLst>
        </pc:cxnChg>
        <pc:cxnChg chg="add mod">
          <ac:chgData name="Jian" userId="dc9c5ffe-2e2f-4ce4-a6ad-08764b325b15" providerId="ADAL" clId="{06D17A85-4932-4B4E-A0DD-969A2A4EFE39}" dt="2020-05-10T05:57:11.596" v="27703" actId="164"/>
          <ac:cxnSpMkLst>
            <pc:docMk/>
            <pc:sldMk cId="1501089398" sldId="284"/>
            <ac:cxnSpMk id="91" creationId="{FA9E678A-0D0C-4D7F-9127-C2BCDF9F0468}"/>
          </ac:cxnSpMkLst>
        </pc:cxnChg>
        <pc:cxnChg chg="add mod">
          <ac:chgData name="Jian" userId="dc9c5ffe-2e2f-4ce4-a6ad-08764b325b15" providerId="ADAL" clId="{06D17A85-4932-4B4E-A0DD-969A2A4EFE39}" dt="2020-05-10T05:57:11.596" v="27703" actId="164"/>
          <ac:cxnSpMkLst>
            <pc:docMk/>
            <pc:sldMk cId="1501089398" sldId="284"/>
            <ac:cxnSpMk id="92" creationId="{E6187222-D916-466E-AAC0-ACA88A78161A}"/>
          </ac:cxnSpMkLst>
        </pc:cxnChg>
        <pc:cxnChg chg="add del mod">
          <ac:chgData name="Jian" userId="dc9c5ffe-2e2f-4ce4-a6ad-08764b325b15" providerId="ADAL" clId="{06D17A85-4932-4B4E-A0DD-969A2A4EFE39}" dt="2020-05-08T06:10:10.676" v="16315" actId="478"/>
          <ac:cxnSpMkLst>
            <pc:docMk/>
            <pc:sldMk cId="1501089398" sldId="284"/>
            <ac:cxnSpMk id="93" creationId="{A66270C1-A4CC-4E41-970E-4FF15E5EC894}"/>
          </ac:cxnSpMkLst>
        </pc:cxnChg>
        <pc:cxnChg chg="add del mod">
          <ac:chgData name="Jian" userId="dc9c5ffe-2e2f-4ce4-a6ad-08764b325b15" providerId="ADAL" clId="{06D17A85-4932-4B4E-A0DD-969A2A4EFE39}" dt="2020-05-08T06:07:33.834" v="16291" actId="478"/>
          <ac:cxnSpMkLst>
            <pc:docMk/>
            <pc:sldMk cId="1501089398" sldId="284"/>
            <ac:cxnSpMk id="94" creationId="{FB76DAF2-0398-4BE6-8641-EA520B6FE0A3}"/>
          </ac:cxnSpMkLst>
        </pc:cxnChg>
        <pc:cxnChg chg="add del mod">
          <ac:chgData name="Jian" userId="dc9c5ffe-2e2f-4ce4-a6ad-08764b325b15" providerId="ADAL" clId="{06D17A85-4932-4B4E-A0DD-969A2A4EFE39}" dt="2020-05-08T06:07:35.145" v="16292" actId="478"/>
          <ac:cxnSpMkLst>
            <pc:docMk/>
            <pc:sldMk cId="1501089398" sldId="284"/>
            <ac:cxnSpMk id="98" creationId="{5F6E018B-C991-4298-81DF-8EEA053DC22A}"/>
          </ac:cxnSpMkLst>
        </pc:cxnChg>
        <pc:cxnChg chg="add del mod">
          <ac:chgData name="Jian" userId="dc9c5ffe-2e2f-4ce4-a6ad-08764b325b15" providerId="ADAL" clId="{06D17A85-4932-4B4E-A0DD-969A2A4EFE39}" dt="2020-05-08T06:07:23.595" v="16288" actId="478"/>
          <ac:cxnSpMkLst>
            <pc:docMk/>
            <pc:sldMk cId="1501089398" sldId="284"/>
            <ac:cxnSpMk id="99" creationId="{BEA6BCB6-5D9A-4BD2-B288-7D13AC7CEE7D}"/>
          </ac:cxnSpMkLst>
        </pc:cxnChg>
        <pc:cxnChg chg="add mod">
          <ac:chgData name="Jian" userId="dc9c5ffe-2e2f-4ce4-a6ad-08764b325b15" providerId="ADAL" clId="{06D17A85-4932-4B4E-A0DD-969A2A4EFE39}" dt="2020-05-10T05:57:11.596" v="27703" actId="164"/>
          <ac:cxnSpMkLst>
            <pc:docMk/>
            <pc:sldMk cId="1501089398" sldId="284"/>
            <ac:cxnSpMk id="100" creationId="{FDB91EBB-6653-4857-97FC-1388D236B004}"/>
          </ac:cxnSpMkLst>
        </pc:cxnChg>
        <pc:cxnChg chg="add mod">
          <ac:chgData name="Jian" userId="dc9c5ffe-2e2f-4ce4-a6ad-08764b325b15" providerId="ADAL" clId="{06D17A85-4932-4B4E-A0DD-969A2A4EFE39}" dt="2020-05-10T05:57:11.596" v="27703" actId="164"/>
          <ac:cxnSpMkLst>
            <pc:docMk/>
            <pc:sldMk cId="1501089398" sldId="284"/>
            <ac:cxnSpMk id="101" creationId="{8E01CE90-9CA8-4813-8329-746099E5B871}"/>
          </ac:cxnSpMkLst>
        </pc:cxnChg>
        <pc:cxnChg chg="add mod">
          <ac:chgData name="Jian" userId="dc9c5ffe-2e2f-4ce4-a6ad-08764b325b15" providerId="ADAL" clId="{06D17A85-4932-4B4E-A0DD-969A2A4EFE39}" dt="2020-05-10T05:57:11.596" v="27703" actId="164"/>
          <ac:cxnSpMkLst>
            <pc:docMk/>
            <pc:sldMk cId="1501089398" sldId="284"/>
            <ac:cxnSpMk id="102" creationId="{FDF601E6-CE02-4400-B695-71BE274709F8}"/>
          </ac:cxnSpMkLst>
        </pc:cxnChg>
        <pc:cxnChg chg="add mod">
          <ac:chgData name="Jian" userId="dc9c5ffe-2e2f-4ce4-a6ad-08764b325b15" providerId="ADAL" clId="{06D17A85-4932-4B4E-A0DD-969A2A4EFE39}" dt="2020-05-10T05:57:11.596" v="27703" actId="164"/>
          <ac:cxnSpMkLst>
            <pc:docMk/>
            <pc:sldMk cId="1501089398" sldId="284"/>
            <ac:cxnSpMk id="106" creationId="{D8E386E9-9E5B-413B-B41E-75AE55D9CBDB}"/>
          </ac:cxnSpMkLst>
        </pc:cxnChg>
        <pc:cxnChg chg="add mod">
          <ac:chgData name="Jian" userId="dc9c5ffe-2e2f-4ce4-a6ad-08764b325b15" providerId="ADAL" clId="{06D17A85-4932-4B4E-A0DD-969A2A4EFE39}" dt="2020-05-10T05:57:11.596" v="27703" actId="164"/>
          <ac:cxnSpMkLst>
            <pc:docMk/>
            <pc:sldMk cId="1501089398" sldId="284"/>
            <ac:cxnSpMk id="107" creationId="{61C17FA0-05DB-4A6B-AA60-1D30E9C726E7}"/>
          </ac:cxnSpMkLst>
        </pc:cxnChg>
        <pc:cxnChg chg="add mod">
          <ac:chgData name="Jian" userId="dc9c5ffe-2e2f-4ce4-a6ad-08764b325b15" providerId="ADAL" clId="{06D17A85-4932-4B4E-A0DD-969A2A4EFE39}" dt="2020-05-10T05:57:11.596" v="27703" actId="164"/>
          <ac:cxnSpMkLst>
            <pc:docMk/>
            <pc:sldMk cId="1501089398" sldId="284"/>
            <ac:cxnSpMk id="108" creationId="{15C558C0-4770-426D-8C81-6BF2B2D70614}"/>
          </ac:cxnSpMkLst>
        </pc:cxnChg>
        <pc:cxnChg chg="add mod">
          <ac:chgData name="Jian" userId="dc9c5ffe-2e2f-4ce4-a6ad-08764b325b15" providerId="ADAL" clId="{06D17A85-4932-4B4E-A0DD-969A2A4EFE39}" dt="2020-05-10T05:57:11.596" v="27703" actId="164"/>
          <ac:cxnSpMkLst>
            <pc:docMk/>
            <pc:sldMk cId="1501089398" sldId="284"/>
            <ac:cxnSpMk id="109" creationId="{B7C59F0A-BBB5-4E30-8CF4-4BB37F75BFCC}"/>
          </ac:cxnSpMkLst>
        </pc:cxnChg>
        <pc:cxnChg chg="add mod">
          <ac:chgData name="Jian" userId="dc9c5ffe-2e2f-4ce4-a6ad-08764b325b15" providerId="ADAL" clId="{06D17A85-4932-4B4E-A0DD-969A2A4EFE39}" dt="2020-05-10T05:57:11.596" v="27703" actId="164"/>
          <ac:cxnSpMkLst>
            <pc:docMk/>
            <pc:sldMk cId="1501089398" sldId="284"/>
            <ac:cxnSpMk id="110" creationId="{6C9EADC5-B5D0-4581-ABC0-D876E68C4363}"/>
          </ac:cxnSpMkLst>
        </pc:cxnChg>
        <pc:cxnChg chg="add mod">
          <ac:chgData name="Jian" userId="dc9c5ffe-2e2f-4ce4-a6ad-08764b325b15" providerId="ADAL" clId="{06D17A85-4932-4B4E-A0DD-969A2A4EFE39}" dt="2020-05-10T05:57:11.596" v="27703" actId="164"/>
          <ac:cxnSpMkLst>
            <pc:docMk/>
            <pc:sldMk cId="1501089398" sldId="284"/>
            <ac:cxnSpMk id="113" creationId="{B83D6589-017B-421E-9E91-CFA5B8F834AF}"/>
          </ac:cxnSpMkLst>
        </pc:cxnChg>
        <pc:cxnChg chg="add mod">
          <ac:chgData name="Jian" userId="dc9c5ffe-2e2f-4ce4-a6ad-08764b325b15" providerId="ADAL" clId="{06D17A85-4932-4B4E-A0DD-969A2A4EFE39}" dt="2020-05-10T05:57:11.596" v="27703" actId="164"/>
          <ac:cxnSpMkLst>
            <pc:docMk/>
            <pc:sldMk cId="1501089398" sldId="284"/>
            <ac:cxnSpMk id="114" creationId="{A0D1F2D7-489D-4A5F-9B51-BCB8A892EECA}"/>
          </ac:cxnSpMkLst>
        </pc:cxnChg>
        <pc:cxnChg chg="add mod">
          <ac:chgData name="Jian" userId="dc9c5ffe-2e2f-4ce4-a6ad-08764b325b15" providerId="ADAL" clId="{06D17A85-4932-4B4E-A0DD-969A2A4EFE39}" dt="2020-05-10T05:57:11.596" v="27703" actId="164"/>
          <ac:cxnSpMkLst>
            <pc:docMk/>
            <pc:sldMk cId="1501089398" sldId="284"/>
            <ac:cxnSpMk id="115" creationId="{46412212-BD45-40E5-8F3F-E4DEBF5EA56C}"/>
          </ac:cxnSpMkLst>
        </pc:cxnChg>
        <pc:cxnChg chg="add mod">
          <ac:chgData name="Jian" userId="dc9c5ffe-2e2f-4ce4-a6ad-08764b325b15" providerId="ADAL" clId="{06D17A85-4932-4B4E-A0DD-969A2A4EFE39}" dt="2020-05-10T05:57:11.596" v="27703" actId="164"/>
          <ac:cxnSpMkLst>
            <pc:docMk/>
            <pc:sldMk cId="1501089398" sldId="284"/>
            <ac:cxnSpMk id="116" creationId="{6E5CFF33-6E67-425A-A4D0-CBDEFB5D0E4E}"/>
          </ac:cxnSpMkLst>
        </pc:cxnChg>
        <pc:cxnChg chg="add mod">
          <ac:chgData name="Jian" userId="dc9c5ffe-2e2f-4ce4-a6ad-08764b325b15" providerId="ADAL" clId="{06D17A85-4932-4B4E-A0DD-969A2A4EFE39}" dt="2020-05-10T05:57:11.596" v="27703" actId="164"/>
          <ac:cxnSpMkLst>
            <pc:docMk/>
            <pc:sldMk cId="1501089398" sldId="284"/>
            <ac:cxnSpMk id="119" creationId="{906CE3EB-9901-41FA-A00F-A97A5A01A850}"/>
          </ac:cxnSpMkLst>
        </pc:cxnChg>
        <pc:cxnChg chg="add mod">
          <ac:chgData name="Jian" userId="dc9c5ffe-2e2f-4ce4-a6ad-08764b325b15" providerId="ADAL" clId="{06D17A85-4932-4B4E-A0DD-969A2A4EFE39}" dt="2020-05-10T05:57:11.596" v="27703" actId="164"/>
          <ac:cxnSpMkLst>
            <pc:docMk/>
            <pc:sldMk cId="1501089398" sldId="284"/>
            <ac:cxnSpMk id="120" creationId="{0CD8F45C-076D-40A9-85AD-2E0709456B01}"/>
          </ac:cxnSpMkLst>
        </pc:cxnChg>
        <pc:cxnChg chg="add del mod">
          <ac:chgData name="Jian" userId="dc9c5ffe-2e2f-4ce4-a6ad-08764b325b15" providerId="ADAL" clId="{06D17A85-4932-4B4E-A0DD-969A2A4EFE39}" dt="2020-05-08T06:07:48.344" v="16294" actId="478"/>
          <ac:cxnSpMkLst>
            <pc:docMk/>
            <pc:sldMk cId="1501089398" sldId="284"/>
            <ac:cxnSpMk id="122" creationId="{0D22CE38-B2B8-43AF-B452-22DBCC894D86}"/>
          </ac:cxnSpMkLst>
        </pc:cxnChg>
        <pc:cxnChg chg="add mod">
          <ac:chgData name="Jian" userId="dc9c5ffe-2e2f-4ce4-a6ad-08764b325b15" providerId="ADAL" clId="{06D17A85-4932-4B4E-A0DD-969A2A4EFE39}" dt="2020-05-10T05:57:11.596" v="27703" actId="164"/>
          <ac:cxnSpMkLst>
            <pc:docMk/>
            <pc:sldMk cId="1501089398" sldId="284"/>
            <ac:cxnSpMk id="124" creationId="{53D273D8-4C6D-4647-B6CE-4C94650DF4F3}"/>
          </ac:cxnSpMkLst>
        </pc:cxnChg>
        <pc:cxnChg chg="add mod">
          <ac:chgData name="Jian" userId="dc9c5ffe-2e2f-4ce4-a6ad-08764b325b15" providerId="ADAL" clId="{06D17A85-4932-4B4E-A0DD-969A2A4EFE39}" dt="2020-05-10T05:57:11.596" v="27703" actId="164"/>
          <ac:cxnSpMkLst>
            <pc:docMk/>
            <pc:sldMk cId="1501089398" sldId="284"/>
            <ac:cxnSpMk id="125" creationId="{EE1DF047-0E90-4F2F-AE97-95E0F432713D}"/>
          </ac:cxnSpMkLst>
        </pc:cxnChg>
        <pc:cxnChg chg="add mod">
          <ac:chgData name="Jian" userId="dc9c5ffe-2e2f-4ce4-a6ad-08764b325b15" providerId="ADAL" clId="{06D17A85-4932-4B4E-A0DD-969A2A4EFE39}" dt="2020-05-10T05:57:11.596" v="27703" actId="164"/>
          <ac:cxnSpMkLst>
            <pc:docMk/>
            <pc:sldMk cId="1501089398" sldId="284"/>
            <ac:cxnSpMk id="127" creationId="{3236E88C-0427-47E1-8671-9C0EFBE2A13C}"/>
          </ac:cxnSpMkLst>
        </pc:cxnChg>
        <pc:cxnChg chg="add del mod">
          <ac:chgData name="Jian" userId="dc9c5ffe-2e2f-4ce4-a6ad-08764b325b15" providerId="ADAL" clId="{06D17A85-4932-4B4E-A0DD-969A2A4EFE39}" dt="2020-05-10T05:42:43.826" v="27384" actId="478"/>
          <ac:cxnSpMkLst>
            <pc:docMk/>
            <pc:sldMk cId="1501089398" sldId="284"/>
            <ac:cxnSpMk id="128" creationId="{F37156DA-2F8E-4FC0-A381-B530794B34E5}"/>
          </ac:cxnSpMkLst>
        </pc:cxnChg>
        <pc:cxnChg chg="add del mod">
          <ac:chgData name="Jian" userId="dc9c5ffe-2e2f-4ce4-a6ad-08764b325b15" providerId="ADAL" clId="{06D17A85-4932-4B4E-A0DD-969A2A4EFE39}" dt="2020-05-10T05:42:45.267" v="27385" actId="478"/>
          <ac:cxnSpMkLst>
            <pc:docMk/>
            <pc:sldMk cId="1501089398" sldId="284"/>
            <ac:cxnSpMk id="131" creationId="{AFC62C12-2C81-4295-9EDE-76B0E6CD1240}"/>
          </ac:cxnSpMkLst>
        </pc:cxnChg>
        <pc:cxnChg chg="add del mod">
          <ac:chgData name="Jian" userId="dc9c5ffe-2e2f-4ce4-a6ad-08764b325b15" providerId="ADAL" clId="{06D17A85-4932-4B4E-A0DD-969A2A4EFE39}" dt="2020-05-10T05:42:43.826" v="27384" actId="478"/>
          <ac:cxnSpMkLst>
            <pc:docMk/>
            <pc:sldMk cId="1501089398" sldId="284"/>
            <ac:cxnSpMk id="132" creationId="{59AEA906-7D19-4D10-BDC4-AF17CCBE2E51}"/>
          </ac:cxnSpMkLst>
        </pc:cxnChg>
        <pc:cxnChg chg="add del mod">
          <ac:chgData name="Jian" userId="dc9c5ffe-2e2f-4ce4-a6ad-08764b325b15" providerId="ADAL" clId="{06D17A85-4932-4B4E-A0DD-969A2A4EFE39}" dt="2020-05-10T05:42:43.826" v="27384" actId="478"/>
          <ac:cxnSpMkLst>
            <pc:docMk/>
            <pc:sldMk cId="1501089398" sldId="284"/>
            <ac:cxnSpMk id="133" creationId="{68C63544-7FC9-4692-9484-3AB44DD9DC55}"/>
          </ac:cxnSpMkLst>
        </pc:cxnChg>
        <pc:cxnChg chg="add del mod">
          <ac:chgData name="Jian" userId="dc9c5ffe-2e2f-4ce4-a6ad-08764b325b15" providerId="ADAL" clId="{06D17A85-4932-4B4E-A0DD-969A2A4EFE39}" dt="2020-05-10T05:42:43.826" v="27384" actId="478"/>
          <ac:cxnSpMkLst>
            <pc:docMk/>
            <pc:sldMk cId="1501089398" sldId="284"/>
            <ac:cxnSpMk id="134" creationId="{177FC695-482A-49D2-9FC0-310BC8BD86FD}"/>
          </ac:cxnSpMkLst>
        </pc:cxnChg>
        <pc:cxnChg chg="add del mod">
          <ac:chgData name="Jian" userId="dc9c5ffe-2e2f-4ce4-a6ad-08764b325b15" providerId="ADAL" clId="{06D17A85-4932-4B4E-A0DD-969A2A4EFE39}" dt="2020-05-10T05:48:56.494" v="27469" actId="478"/>
          <ac:cxnSpMkLst>
            <pc:docMk/>
            <pc:sldMk cId="1501089398" sldId="284"/>
            <ac:cxnSpMk id="141" creationId="{00696858-FB35-45B9-A471-BB9F15559A46}"/>
          </ac:cxnSpMkLst>
        </pc:cxnChg>
        <pc:cxnChg chg="add del mod">
          <ac:chgData name="Jian" userId="dc9c5ffe-2e2f-4ce4-a6ad-08764b325b15" providerId="ADAL" clId="{06D17A85-4932-4B4E-A0DD-969A2A4EFE39}" dt="2020-05-10T05:48:56.494" v="27469" actId="478"/>
          <ac:cxnSpMkLst>
            <pc:docMk/>
            <pc:sldMk cId="1501089398" sldId="284"/>
            <ac:cxnSpMk id="142" creationId="{F5CFABB6-3302-42D2-93D4-D47628C5CDDB}"/>
          </ac:cxnSpMkLst>
        </pc:cxnChg>
        <pc:cxnChg chg="add del mod">
          <ac:chgData name="Jian" userId="dc9c5ffe-2e2f-4ce4-a6ad-08764b325b15" providerId="ADAL" clId="{06D17A85-4932-4B4E-A0DD-969A2A4EFE39}" dt="2020-05-10T05:48:56.494" v="27469" actId="478"/>
          <ac:cxnSpMkLst>
            <pc:docMk/>
            <pc:sldMk cId="1501089398" sldId="284"/>
            <ac:cxnSpMk id="143" creationId="{40DD7D11-F4A8-4A34-A08E-E7AAB531C610}"/>
          </ac:cxnSpMkLst>
        </pc:cxnChg>
        <pc:cxnChg chg="add del mod">
          <ac:chgData name="Jian" userId="dc9c5ffe-2e2f-4ce4-a6ad-08764b325b15" providerId="ADAL" clId="{06D17A85-4932-4B4E-A0DD-969A2A4EFE39}" dt="2020-05-10T05:48:56.494" v="27469" actId="478"/>
          <ac:cxnSpMkLst>
            <pc:docMk/>
            <pc:sldMk cId="1501089398" sldId="284"/>
            <ac:cxnSpMk id="144" creationId="{4BCF164C-BA36-4123-8655-BE0928DDF938}"/>
          </ac:cxnSpMkLst>
        </pc:cxnChg>
        <pc:cxnChg chg="add del mod">
          <ac:chgData name="Jian" userId="dc9c5ffe-2e2f-4ce4-a6ad-08764b325b15" providerId="ADAL" clId="{06D17A85-4932-4B4E-A0DD-969A2A4EFE39}" dt="2020-05-10T05:48:56.494" v="27469" actId="478"/>
          <ac:cxnSpMkLst>
            <pc:docMk/>
            <pc:sldMk cId="1501089398" sldId="284"/>
            <ac:cxnSpMk id="145" creationId="{BD120C35-50FF-4AEF-A68E-D75AB5DE9F89}"/>
          </ac:cxnSpMkLst>
        </pc:cxnChg>
        <pc:cxnChg chg="add del mod">
          <ac:chgData name="Jian" userId="dc9c5ffe-2e2f-4ce4-a6ad-08764b325b15" providerId="ADAL" clId="{06D17A85-4932-4B4E-A0DD-969A2A4EFE39}" dt="2020-05-10T05:48:56.494" v="27469" actId="478"/>
          <ac:cxnSpMkLst>
            <pc:docMk/>
            <pc:sldMk cId="1501089398" sldId="284"/>
            <ac:cxnSpMk id="153" creationId="{A7CB311C-930C-46D4-BBEA-50B5F0C0F62C}"/>
          </ac:cxnSpMkLst>
        </pc:cxnChg>
        <pc:cxnChg chg="add del mod">
          <ac:chgData name="Jian" userId="dc9c5ffe-2e2f-4ce4-a6ad-08764b325b15" providerId="ADAL" clId="{06D17A85-4932-4B4E-A0DD-969A2A4EFE39}" dt="2020-05-10T05:48:56.494" v="27469" actId="478"/>
          <ac:cxnSpMkLst>
            <pc:docMk/>
            <pc:sldMk cId="1501089398" sldId="284"/>
            <ac:cxnSpMk id="155" creationId="{DB6B7BCA-E08F-4A01-BC2F-A2447DD6D927}"/>
          </ac:cxnSpMkLst>
        </pc:cxnChg>
        <pc:cxnChg chg="add del mod">
          <ac:chgData name="Jian" userId="dc9c5ffe-2e2f-4ce4-a6ad-08764b325b15" providerId="ADAL" clId="{06D17A85-4932-4B4E-A0DD-969A2A4EFE39}" dt="2020-05-10T05:48:56.494" v="27469" actId="478"/>
          <ac:cxnSpMkLst>
            <pc:docMk/>
            <pc:sldMk cId="1501089398" sldId="284"/>
            <ac:cxnSpMk id="159" creationId="{5104E3EC-DE43-476B-841A-7C1B5AAEC450}"/>
          </ac:cxnSpMkLst>
        </pc:cxnChg>
        <pc:cxnChg chg="add del mod">
          <ac:chgData name="Jian" userId="dc9c5ffe-2e2f-4ce4-a6ad-08764b325b15" providerId="ADAL" clId="{06D17A85-4932-4B4E-A0DD-969A2A4EFE39}" dt="2020-05-10T05:48:56.494" v="27469" actId="478"/>
          <ac:cxnSpMkLst>
            <pc:docMk/>
            <pc:sldMk cId="1501089398" sldId="284"/>
            <ac:cxnSpMk id="175" creationId="{3D71450C-B720-43C8-9AC9-75DFBF7B2251}"/>
          </ac:cxnSpMkLst>
        </pc:cxnChg>
        <pc:cxnChg chg="add del mod">
          <ac:chgData name="Jian" userId="dc9c5ffe-2e2f-4ce4-a6ad-08764b325b15" providerId="ADAL" clId="{06D17A85-4932-4B4E-A0DD-969A2A4EFE39}" dt="2020-05-10T05:48:56.494" v="27469" actId="478"/>
          <ac:cxnSpMkLst>
            <pc:docMk/>
            <pc:sldMk cId="1501089398" sldId="284"/>
            <ac:cxnSpMk id="181" creationId="{F02FB3F4-581D-4B21-852A-2A2246F74441}"/>
          </ac:cxnSpMkLst>
        </pc:cxnChg>
        <pc:cxnChg chg="add del mod">
          <ac:chgData name="Jian" userId="dc9c5ffe-2e2f-4ce4-a6ad-08764b325b15" providerId="ADAL" clId="{06D17A85-4932-4B4E-A0DD-969A2A4EFE39}" dt="2020-05-10T05:48:58.494" v="27471" actId="478"/>
          <ac:cxnSpMkLst>
            <pc:docMk/>
            <pc:sldMk cId="1501089398" sldId="284"/>
            <ac:cxnSpMk id="184" creationId="{80822221-170F-437D-B0D6-A25D45AEF986}"/>
          </ac:cxnSpMkLst>
        </pc:cxnChg>
        <pc:cxnChg chg="mod topLvl">
          <ac:chgData name="Jian" userId="dc9c5ffe-2e2f-4ce4-a6ad-08764b325b15" providerId="ADAL" clId="{06D17A85-4932-4B4E-A0DD-969A2A4EFE39}" dt="2020-05-12T06:05:34.547" v="35412" actId="164"/>
          <ac:cxnSpMkLst>
            <pc:docMk/>
            <pc:sldMk cId="1501089398" sldId="284"/>
            <ac:cxnSpMk id="191" creationId="{F469029E-753F-4CD4-BC40-F4688E095161}"/>
          </ac:cxnSpMkLst>
        </pc:cxnChg>
        <pc:cxnChg chg="mod topLvl">
          <ac:chgData name="Jian" userId="dc9c5ffe-2e2f-4ce4-a6ad-08764b325b15" providerId="ADAL" clId="{06D17A85-4932-4B4E-A0DD-969A2A4EFE39}" dt="2020-05-12T06:05:34.547" v="35412" actId="164"/>
          <ac:cxnSpMkLst>
            <pc:docMk/>
            <pc:sldMk cId="1501089398" sldId="284"/>
            <ac:cxnSpMk id="194" creationId="{4965F956-BEBA-4B1B-91F7-174A54988DF1}"/>
          </ac:cxnSpMkLst>
        </pc:cxnChg>
        <pc:cxnChg chg="mod topLvl">
          <ac:chgData name="Jian" userId="dc9c5ffe-2e2f-4ce4-a6ad-08764b325b15" providerId="ADAL" clId="{06D17A85-4932-4B4E-A0DD-969A2A4EFE39}" dt="2020-05-12T06:05:34.547" v="35412" actId="164"/>
          <ac:cxnSpMkLst>
            <pc:docMk/>
            <pc:sldMk cId="1501089398" sldId="284"/>
            <ac:cxnSpMk id="195" creationId="{DAAD6C82-B0F5-4184-9A11-237EF849D6EA}"/>
          </ac:cxnSpMkLst>
        </pc:cxnChg>
        <pc:cxnChg chg="mod topLvl">
          <ac:chgData name="Jian" userId="dc9c5ffe-2e2f-4ce4-a6ad-08764b325b15" providerId="ADAL" clId="{06D17A85-4932-4B4E-A0DD-969A2A4EFE39}" dt="2020-05-12T06:05:34.547" v="35412" actId="164"/>
          <ac:cxnSpMkLst>
            <pc:docMk/>
            <pc:sldMk cId="1501089398" sldId="284"/>
            <ac:cxnSpMk id="197" creationId="{35659AC2-5501-462E-9D1D-C77F7BD5B0F2}"/>
          </ac:cxnSpMkLst>
        </pc:cxnChg>
        <pc:cxnChg chg="mod topLvl">
          <ac:chgData name="Jian" userId="dc9c5ffe-2e2f-4ce4-a6ad-08764b325b15" providerId="ADAL" clId="{06D17A85-4932-4B4E-A0DD-969A2A4EFE39}" dt="2020-05-12T06:05:34.547" v="35412" actId="164"/>
          <ac:cxnSpMkLst>
            <pc:docMk/>
            <pc:sldMk cId="1501089398" sldId="284"/>
            <ac:cxnSpMk id="199" creationId="{0933AFE7-016A-43A0-B7F0-664981A3AF9B}"/>
          </ac:cxnSpMkLst>
        </pc:cxnChg>
        <pc:cxnChg chg="del mod topLvl">
          <ac:chgData name="Jian" userId="dc9c5ffe-2e2f-4ce4-a6ad-08764b325b15" providerId="ADAL" clId="{06D17A85-4932-4B4E-A0DD-969A2A4EFE39}" dt="2020-05-10T05:49:38.966" v="27496" actId="478"/>
          <ac:cxnSpMkLst>
            <pc:docMk/>
            <pc:sldMk cId="1501089398" sldId="284"/>
            <ac:cxnSpMk id="201" creationId="{C59FAA52-623B-414E-A405-350679C33AB0}"/>
          </ac:cxnSpMkLst>
        </pc:cxnChg>
        <pc:cxnChg chg="mod topLvl">
          <ac:chgData name="Jian" userId="dc9c5ffe-2e2f-4ce4-a6ad-08764b325b15" providerId="ADAL" clId="{06D17A85-4932-4B4E-A0DD-969A2A4EFE39}" dt="2020-05-12T06:05:34.547" v="35412" actId="164"/>
          <ac:cxnSpMkLst>
            <pc:docMk/>
            <pc:sldMk cId="1501089398" sldId="284"/>
            <ac:cxnSpMk id="204" creationId="{19FD5224-B7E7-480E-AF6D-F5AA6F480877}"/>
          </ac:cxnSpMkLst>
        </pc:cxnChg>
        <pc:cxnChg chg="mod topLvl">
          <ac:chgData name="Jian" userId="dc9c5ffe-2e2f-4ce4-a6ad-08764b325b15" providerId="ADAL" clId="{06D17A85-4932-4B4E-A0DD-969A2A4EFE39}" dt="2020-05-12T06:05:34.547" v="35412" actId="164"/>
          <ac:cxnSpMkLst>
            <pc:docMk/>
            <pc:sldMk cId="1501089398" sldId="284"/>
            <ac:cxnSpMk id="205" creationId="{D61846F8-8795-4A9D-B599-7FF35265CCCD}"/>
          </ac:cxnSpMkLst>
        </pc:cxnChg>
        <pc:cxnChg chg="mod topLvl">
          <ac:chgData name="Jian" userId="dc9c5ffe-2e2f-4ce4-a6ad-08764b325b15" providerId="ADAL" clId="{06D17A85-4932-4B4E-A0DD-969A2A4EFE39}" dt="2020-05-12T06:05:34.547" v="35412" actId="164"/>
          <ac:cxnSpMkLst>
            <pc:docMk/>
            <pc:sldMk cId="1501089398" sldId="284"/>
            <ac:cxnSpMk id="206" creationId="{97C87078-3458-4933-8BAC-382853B12698}"/>
          </ac:cxnSpMkLst>
        </pc:cxnChg>
        <pc:cxnChg chg="mod topLvl">
          <ac:chgData name="Jian" userId="dc9c5ffe-2e2f-4ce4-a6ad-08764b325b15" providerId="ADAL" clId="{06D17A85-4932-4B4E-A0DD-969A2A4EFE39}" dt="2020-05-12T06:05:34.547" v="35412" actId="164"/>
          <ac:cxnSpMkLst>
            <pc:docMk/>
            <pc:sldMk cId="1501089398" sldId="284"/>
            <ac:cxnSpMk id="207" creationId="{59943F5C-0B80-47A5-A05C-F62B63C49C94}"/>
          </ac:cxnSpMkLst>
        </pc:cxnChg>
        <pc:cxnChg chg="mod">
          <ac:chgData name="Jian" userId="dc9c5ffe-2e2f-4ce4-a6ad-08764b325b15" providerId="ADAL" clId="{06D17A85-4932-4B4E-A0DD-969A2A4EFE39}" dt="2020-05-10T05:50:15.688" v="27536" actId="478"/>
          <ac:cxnSpMkLst>
            <pc:docMk/>
            <pc:sldMk cId="1501089398" sldId="284"/>
            <ac:cxnSpMk id="214" creationId="{2B0B419D-81E1-44EA-9446-7046777B0311}"/>
          </ac:cxnSpMkLst>
        </pc:cxnChg>
        <pc:cxnChg chg="mod">
          <ac:chgData name="Jian" userId="dc9c5ffe-2e2f-4ce4-a6ad-08764b325b15" providerId="ADAL" clId="{06D17A85-4932-4B4E-A0DD-969A2A4EFE39}" dt="2020-05-10T05:50:15.688" v="27536" actId="478"/>
          <ac:cxnSpMkLst>
            <pc:docMk/>
            <pc:sldMk cId="1501089398" sldId="284"/>
            <ac:cxnSpMk id="217" creationId="{E3AFAA09-4C88-4D2C-9F1D-C39BBCEEE4AE}"/>
          </ac:cxnSpMkLst>
        </pc:cxnChg>
        <pc:cxnChg chg="mod">
          <ac:chgData name="Jian" userId="dc9c5ffe-2e2f-4ce4-a6ad-08764b325b15" providerId="ADAL" clId="{06D17A85-4932-4B4E-A0DD-969A2A4EFE39}" dt="2020-05-10T05:50:15.688" v="27536" actId="478"/>
          <ac:cxnSpMkLst>
            <pc:docMk/>
            <pc:sldMk cId="1501089398" sldId="284"/>
            <ac:cxnSpMk id="218" creationId="{A8DF68C7-0D0C-4CFF-8E7F-3CE8880AA06D}"/>
          </ac:cxnSpMkLst>
        </pc:cxnChg>
        <pc:cxnChg chg="mod">
          <ac:chgData name="Jian" userId="dc9c5ffe-2e2f-4ce4-a6ad-08764b325b15" providerId="ADAL" clId="{06D17A85-4932-4B4E-A0DD-969A2A4EFE39}" dt="2020-05-10T05:50:48.886" v="27556" actId="1076"/>
          <ac:cxnSpMkLst>
            <pc:docMk/>
            <pc:sldMk cId="1501089398" sldId="284"/>
            <ac:cxnSpMk id="220" creationId="{D7D7E768-63A4-4B2B-B0BF-D51CA64C6C02}"/>
          </ac:cxnSpMkLst>
        </pc:cxnChg>
        <pc:cxnChg chg="mod">
          <ac:chgData name="Jian" userId="dc9c5ffe-2e2f-4ce4-a6ad-08764b325b15" providerId="ADAL" clId="{06D17A85-4932-4B4E-A0DD-969A2A4EFE39}" dt="2020-05-10T05:50:15.688" v="27536" actId="478"/>
          <ac:cxnSpMkLst>
            <pc:docMk/>
            <pc:sldMk cId="1501089398" sldId="284"/>
            <ac:cxnSpMk id="222" creationId="{927653F0-849E-475B-A700-F9BB8418B5ED}"/>
          </ac:cxnSpMkLst>
        </pc:cxnChg>
        <pc:cxnChg chg="del mod">
          <ac:chgData name="Jian" userId="dc9c5ffe-2e2f-4ce4-a6ad-08764b325b15" providerId="ADAL" clId="{06D17A85-4932-4B4E-A0DD-969A2A4EFE39}" dt="2020-05-10T05:50:31.534" v="27541" actId="478"/>
          <ac:cxnSpMkLst>
            <pc:docMk/>
            <pc:sldMk cId="1501089398" sldId="284"/>
            <ac:cxnSpMk id="224" creationId="{A5C16817-43C7-4AC5-885B-38AA06D4E985}"/>
          </ac:cxnSpMkLst>
        </pc:cxnChg>
        <pc:cxnChg chg="add del mod">
          <ac:chgData name="Jian" userId="dc9c5ffe-2e2f-4ce4-a6ad-08764b325b15" providerId="ADAL" clId="{06D17A85-4932-4B4E-A0DD-969A2A4EFE39}" dt="2020-05-10T05:53:42.573" v="27649"/>
          <ac:cxnSpMkLst>
            <pc:docMk/>
            <pc:sldMk cId="1501089398" sldId="284"/>
            <ac:cxnSpMk id="227" creationId="{5186C876-F976-4774-8849-66643DD73FA9}"/>
          </ac:cxnSpMkLst>
        </pc:cxnChg>
        <pc:cxnChg chg="add mod topLvl">
          <ac:chgData name="Jian" userId="dc9c5ffe-2e2f-4ce4-a6ad-08764b325b15" providerId="ADAL" clId="{06D17A85-4932-4B4E-A0DD-969A2A4EFE39}" dt="2020-05-10T05:57:58.793" v="27779" actId="1038"/>
          <ac:cxnSpMkLst>
            <pc:docMk/>
            <pc:sldMk cId="1501089398" sldId="284"/>
            <ac:cxnSpMk id="235" creationId="{9945DC25-D928-4F39-9538-A5D62F5F22BC}"/>
          </ac:cxnSpMkLst>
        </pc:cxnChg>
        <pc:cxnChg chg="add mod topLvl">
          <ac:chgData name="Jian" userId="dc9c5ffe-2e2f-4ce4-a6ad-08764b325b15" providerId="ADAL" clId="{06D17A85-4932-4B4E-A0DD-969A2A4EFE39}" dt="2020-05-10T05:57:58.793" v="27779" actId="1038"/>
          <ac:cxnSpMkLst>
            <pc:docMk/>
            <pc:sldMk cId="1501089398" sldId="284"/>
            <ac:cxnSpMk id="236" creationId="{F325933A-002D-4BF3-A777-4ECDA3D7A99F}"/>
          </ac:cxnSpMkLst>
        </pc:cxnChg>
        <pc:cxnChg chg="add mod topLvl">
          <ac:chgData name="Jian" userId="dc9c5ffe-2e2f-4ce4-a6ad-08764b325b15" providerId="ADAL" clId="{06D17A85-4932-4B4E-A0DD-969A2A4EFE39}" dt="2020-05-10T05:57:58.793" v="27779" actId="1038"/>
          <ac:cxnSpMkLst>
            <pc:docMk/>
            <pc:sldMk cId="1501089398" sldId="284"/>
            <ac:cxnSpMk id="242" creationId="{2A904374-E43E-4A94-B937-EA43767EEF2E}"/>
          </ac:cxnSpMkLst>
        </pc:cxnChg>
        <pc:cxnChg chg="add mod topLvl">
          <ac:chgData name="Jian" userId="dc9c5ffe-2e2f-4ce4-a6ad-08764b325b15" providerId="ADAL" clId="{06D17A85-4932-4B4E-A0DD-969A2A4EFE39}" dt="2020-05-10T05:57:58.793" v="27779" actId="1038"/>
          <ac:cxnSpMkLst>
            <pc:docMk/>
            <pc:sldMk cId="1501089398" sldId="284"/>
            <ac:cxnSpMk id="243" creationId="{FCE0FA4F-80A7-436B-8CB1-1910F51616A5}"/>
          </ac:cxnSpMkLst>
        </pc:cxnChg>
        <pc:cxnChg chg="add mod topLvl">
          <ac:chgData name="Jian" userId="dc9c5ffe-2e2f-4ce4-a6ad-08764b325b15" providerId="ADAL" clId="{06D17A85-4932-4B4E-A0DD-969A2A4EFE39}" dt="2020-05-10T05:57:58.793" v="27779" actId="1038"/>
          <ac:cxnSpMkLst>
            <pc:docMk/>
            <pc:sldMk cId="1501089398" sldId="284"/>
            <ac:cxnSpMk id="244" creationId="{6330054B-5876-4C4E-9DED-EE39583A3B51}"/>
          </ac:cxnSpMkLst>
        </pc:cxnChg>
        <pc:cxnChg chg="add mod topLvl">
          <ac:chgData name="Jian" userId="dc9c5ffe-2e2f-4ce4-a6ad-08764b325b15" providerId="ADAL" clId="{06D17A85-4932-4B4E-A0DD-969A2A4EFE39}" dt="2020-05-10T05:57:58.793" v="27779" actId="1038"/>
          <ac:cxnSpMkLst>
            <pc:docMk/>
            <pc:sldMk cId="1501089398" sldId="284"/>
            <ac:cxnSpMk id="245" creationId="{30B5EA1E-9DF2-4A05-A0B7-30C75D349BD4}"/>
          </ac:cxnSpMkLst>
        </pc:cxnChg>
        <pc:cxnChg chg="add mod topLvl">
          <ac:chgData name="Jian" userId="dc9c5ffe-2e2f-4ce4-a6ad-08764b325b15" providerId="ADAL" clId="{06D17A85-4932-4B4E-A0DD-969A2A4EFE39}" dt="2020-05-10T05:57:58.793" v="27779" actId="1038"/>
          <ac:cxnSpMkLst>
            <pc:docMk/>
            <pc:sldMk cId="1501089398" sldId="284"/>
            <ac:cxnSpMk id="246" creationId="{8D3E5545-6726-4D26-B573-AD5936B775C4}"/>
          </ac:cxnSpMkLst>
        </pc:cxnChg>
        <pc:cxnChg chg="add mod topLvl">
          <ac:chgData name="Jian" userId="dc9c5ffe-2e2f-4ce4-a6ad-08764b325b15" providerId="ADAL" clId="{06D17A85-4932-4B4E-A0DD-969A2A4EFE39}" dt="2020-05-10T05:57:58.793" v="27779" actId="1038"/>
          <ac:cxnSpMkLst>
            <pc:docMk/>
            <pc:sldMk cId="1501089398" sldId="284"/>
            <ac:cxnSpMk id="247" creationId="{E036E86F-3CB6-48B3-B50D-C96F31872E56}"/>
          </ac:cxnSpMkLst>
        </pc:cxnChg>
        <pc:cxnChg chg="add mod topLvl">
          <ac:chgData name="Jian" userId="dc9c5ffe-2e2f-4ce4-a6ad-08764b325b15" providerId="ADAL" clId="{06D17A85-4932-4B4E-A0DD-969A2A4EFE39}" dt="2020-05-10T05:57:58.793" v="27779" actId="1038"/>
          <ac:cxnSpMkLst>
            <pc:docMk/>
            <pc:sldMk cId="1501089398" sldId="284"/>
            <ac:cxnSpMk id="251" creationId="{C9DD7709-4B27-4720-A9ED-3F4BDE5006BF}"/>
          </ac:cxnSpMkLst>
        </pc:cxnChg>
        <pc:cxnChg chg="add mod topLvl">
          <ac:chgData name="Jian" userId="dc9c5ffe-2e2f-4ce4-a6ad-08764b325b15" providerId="ADAL" clId="{06D17A85-4932-4B4E-A0DD-969A2A4EFE39}" dt="2020-05-10T05:57:58.793" v="27779" actId="1038"/>
          <ac:cxnSpMkLst>
            <pc:docMk/>
            <pc:sldMk cId="1501089398" sldId="284"/>
            <ac:cxnSpMk id="252" creationId="{31B0C322-F8FF-439C-A525-7332B3F568F0}"/>
          </ac:cxnSpMkLst>
        </pc:cxnChg>
        <pc:cxnChg chg="add mod topLvl">
          <ac:chgData name="Jian" userId="dc9c5ffe-2e2f-4ce4-a6ad-08764b325b15" providerId="ADAL" clId="{06D17A85-4932-4B4E-A0DD-969A2A4EFE39}" dt="2020-05-10T05:57:58.793" v="27779" actId="1038"/>
          <ac:cxnSpMkLst>
            <pc:docMk/>
            <pc:sldMk cId="1501089398" sldId="284"/>
            <ac:cxnSpMk id="253" creationId="{2FB433A2-D351-489B-AAD5-E45062DA58E2}"/>
          </ac:cxnSpMkLst>
        </pc:cxnChg>
        <pc:cxnChg chg="add del mod topLvl">
          <ac:chgData name="Jian" userId="dc9c5ffe-2e2f-4ce4-a6ad-08764b325b15" providerId="ADAL" clId="{06D17A85-4932-4B4E-A0DD-969A2A4EFE39}" dt="2020-05-10T05:55:04.422" v="27680" actId="478"/>
          <ac:cxnSpMkLst>
            <pc:docMk/>
            <pc:sldMk cId="1501089398" sldId="284"/>
            <ac:cxnSpMk id="254" creationId="{F05CDAB7-DDA8-4642-BD7D-32521E8440BE}"/>
          </ac:cxnSpMkLst>
        </pc:cxnChg>
        <pc:cxnChg chg="add del mod topLvl">
          <ac:chgData name="Jian" userId="dc9c5ffe-2e2f-4ce4-a6ad-08764b325b15" providerId="ADAL" clId="{06D17A85-4932-4B4E-A0DD-969A2A4EFE39}" dt="2020-05-10T05:55:02.991" v="27679" actId="478"/>
          <ac:cxnSpMkLst>
            <pc:docMk/>
            <pc:sldMk cId="1501089398" sldId="284"/>
            <ac:cxnSpMk id="255" creationId="{00797097-F5B9-4014-A72A-B68379AC54E6}"/>
          </ac:cxnSpMkLst>
        </pc:cxnChg>
        <pc:cxnChg chg="add del mod topLvl">
          <ac:chgData name="Jian" userId="dc9c5ffe-2e2f-4ce4-a6ad-08764b325b15" providerId="ADAL" clId="{06D17A85-4932-4B4E-A0DD-969A2A4EFE39}" dt="2020-05-10T05:55:02.221" v="27678" actId="478"/>
          <ac:cxnSpMkLst>
            <pc:docMk/>
            <pc:sldMk cId="1501089398" sldId="284"/>
            <ac:cxnSpMk id="259" creationId="{D2E397AB-0337-4A38-AFA4-50208093FEAF}"/>
          </ac:cxnSpMkLst>
        </pc:cxnChg>
        <pc:cxnChg chg="add del mod topLvl">
          <ac:chgData name="Jian" userId="dc9c5ffe-2e2f-4ce4-a6ad-08764b325b15" providerId="ADAL" clId="{06D17A85-4932-4B4E-A0DD-969A2A4EFE39}" dt="2020-05-10T05:55:05.301" v="27681" actId="478"/>
          <ac:cxnSpMkLst>
            <pc:docMk/>
            <pc:sldMk cId="1501089398" sldId="284"/>
            <ac:cxnSpMk id="260" creationId="{31E78766-B0B3-4060-8CB2-E2815B973C8D}"/>
          </ac:cxnSpMkLst>
        </pc:cxnChg>
        <pc:cxnChg chg="add mod topLvl">
          <ac:chgData name="Jian" userId="dc9c5ffe-2e2f-4ce4-a6ad-08764b325b15" providerId="ADAL" clId="{06D17A85-4932-4B4E-A0DD-969A2A4EFE39}" dt="2020-05-10T05:57:58.793" v="27779" actId="1038"/>
          <ac:cxnSpMkLst>
            <pc:docMk/>
            <pc:sldMk cId="1501089398" sldId="284"/>
            <ac:cxnSpMk id="261" creationId="{FBEA257C-6459-4A9B-8EC1-5DDE6B43E418}"/>
          </ac:cxnSpMkLst>
        </pc:cxnChg>
        <pc:cxnChg chg="add mod topLvl">
          <ac:chgData name="Jian" userId="dc9c5ffe-2e2f-4ce4-a6ad-08764b325b15" providerId="ADAL" clId="{06D17A85-4932-4B4E-A0DD-969A2A4EFE39}" dt="2020-05-10T05:57:58.793" v="27779" actId="1038"/>
          <ac:cxnSpMkLst>
            <pc:docMk/>
            <pc:sldMk cId="1501089398" sldId="284"/>
            <ac:cxnSpMk id="262" creationId="{11A65801-5EC6-44C3-8A24-91D1EBE01FDF}"/>
          </ac:cxnSpMkLst>
        </pc:cxnChg>
        <pc:cxnChg chg="add mod topLvl">
          <ac:chgData name="Jian" userId="dc9c5ffe-2e2f-4ce4-a6ad-08764b325b15" providerId="ADAL" clId="{06D17A85-4932-4B4E-A0DD-969A2A4EFE39}" dt="2020-05-10T05:57:58.793" v="27779" actId="1038"/>
          <ac:cxnSpMkLst>
            <pc:docMk/>
            <pc:sldMk cId="1501089398" sldId="284"/>
            <ac:cxnSpMk id="263" creationId="{BB43B8B6-D2D8-4839-BF0F-57D0FA5FC109}"/>
          </ac:cxnSpMkLst>
        </pc:cxnChg>
        <pc:cxnChg chg="add mod topLvl">
          <ac:chgData name="Jian" userId="dc9c5ffe-2e2f-4ce4-a6ad-08764b325b15" providerId="ADAL" clId="{06D17A85-4932-4B4E-A0DD-969A2A4EFE39}" dt="2020-05-10T05:57:58.793" v="27779" actId="1038"/>
          <ac:cxnSpMkLst>
            <pc:docMk/>
            <pc:sldMk cId="1501089398" sldId="284"/>
            <ac:cxnSpMk id="267" creationId="{5D76D29A-170C-4498-8AC5-D1B58A60F766}"/>
          </ac:cxnSpMkLst>
        </pc:cxnChg>
        <pc:cxnChg chg="add mod topLvl">
          <ac:chgData name="Jian" userId="dc9c5ffe-2e2f-4ce4-a6ad-08764b325b15" providerId="ADAL" clId="{06D17A85-4932-4B4E-A0DD-969A2A4EFE39}" dt="2020-05-10T05:57:58.793" v="27779" actId="1038"/>
          <ac:cxnSpMkLst>
            <pc:docMk/>
            <pc:sldMk cId="1501089398" sldId="284"/>
            <ac:cxnSpMk id="268" creationId="{7745797D-13C9-48C6-91CE-1A3F9B49B584}"/>
          </ac:cxnSpMkLst>
        </pc:cxnChg>
        <pc:cxnChg chg="add mod topLvl">
          <ac:chgData name="Jian" userId="dc9c5ffe-2e2f-4ce4-a6ad-08764b325b15" providerId="ADAL" clId="{06D17A85-4932-4B4E-A0DD-969A2A4EFE39}" dt="2020-05-10T05:57:58.793" v="27779" actId="1038"/>
          <ac:cxnSpMkLst>
            <pc:docMk/>
            <pc:sldMk cId="1501089398" sldId="284"/>
            <ac:cxnSpMk id="269" creationId="{38360889-9544-49A2-81D2-29346FB6077A}"/>
          </ac:cxnSpMkLst>
        </pc:cxnChg>
        <pc:cxnChg chg="add mod topLvl">
          <ac:chgData name="Jian" userId="dc9c5ffe-2e2f-4ce4-a6ad-08764b325b15" providerId="ADAL" clId="{06D17A85-4932-4B4E-A0DD-969A2A4EFE39}" dt="2020-05-10T05:57:58.793" v="27779" actId="1038"/>
          <ac:cxnSpMkLst>
            <pc:docMk/>
            <pc:sldMk cId="1501089398" sldId="284"/>
            <ac:cxnSpMk id="270" creationId="{909E0A7D-4BE8-4718-B689-C8F8310C25BA}"/>
          </ac:cxnSpMkLst>
        </pc:cxnChg>
        <pc:cxnChg chg="add mod topLvl">
          <ac:chgData name="Jian" userId="dc9c5ffe-2e2f-4ce4-a6ad-08764b325b15" providerId="ADAL" clId="{06D17A85-4932-4B4E-A0DD-969A2A4EFE39}" dt="2020-05-10T05:57:58.793" v="27779" actId="1038"/>
          <ac:cxnSpMkLst>
            <pc:docMk/>
            <pc:sldMk cId="1501089398" sldId="284"/>
            <ac:cxnSpMk id="271" creationId="{453EC76E-441D-4150-B748-391579BE3F53}"/>
          </ac:cxnSpMkLst>
        </pc:cxnChg>
        <pc:cxnChg chg="add mod topLvl">
          <ac:chgData name="Jian" userId="dc9c5ffe-2e2f-4ce4-a6ad-08764b325b15" providerId="ADAL" clId="{06D17A85-4932-4B4E-A0DD-969A2A4EFE39}" dt="2020-05-10T05:57:58.793" v="27779" actId="1038"/>
          <ac:cxnSpMkLst>
            <pc:docMk/>
            <pc:sldMk cId="1501089398" sldId="284"/>
            <ac:cxnSpMk id="274" creationId="{228B96FB-6AEE-421D-AD56-47BA54BEC327}"/>
          </ac:cxnSpMkLst>
        </pc:cxnChg>
        <pc:cxnChg chg="add mod topLvl">
          <ac:chgData name="Jian" userId="dc9c5ffe-2e2f-4ce4-a6ad-08764b325b15" providerId="ADAL" clId="{06D17A85-4932-4B4E-A0DD-969A2A4EFE39}" dt="2020-05-10T05:57:58.793" v="27779" actId="1038"/>
          <ac:cxnSpMkLst>
            <pc:docMk/>
            <pc:sldMk cId="1501089398" sldId="284"/>
            <ac:cxnSpMk id="275" creationId="{C288AD1C-B2F4-4214-BDFA-B55E8513B2DA}"/>
          </ac:cxnSpMkLst>
        </pc:cxnChg>
        <pc:cxnChg chg="add mod topLvl">
          <ac:chgData name="Jian" userId="dc9c5ffe-2e2f-4ce4-a6ad-08764b325b15" providerId="ADAL" clId="{06D17A85-4932-4B4E-A0DD-969A2A4EFE39}" dt="2020-05-10T05:57:58.793" v="27779" actId="1038"/>
          <ac:cxnSpMkLst>
            <pc:docMk/>
            <pc:sldMk cId="1501089398" sldId="284"/>
            <ac:cxnSpMk id="276" creationId="{C4AECCF2-3F03-4A01-8FB4-7469B9D7B394}"/>
          </ac:cxnSpMkLst>
        </pc:cxnChg>
        <pc:cxnChg chg="add mod topLvl">
          <ac:chgData name="Jian" userId="dc9c5ffe-2e2f-4ce4-a6ad-08764b325b15" providerId="ADAL" clId="{06D17A85-4932-4B4E-A0DD-969A2A4EFE39}" dt="2020-05-10T05:57:58.793" v="27779" actId="1038"/>
          <ac:cxnSpMkLst>
            <pc:docMk/>
            <pc:sldMk cId="1501089398" sldId="284"/>
            <ac:cxnSpMk id="277" creationId="{02EDD37D-8CEC-4FA0-978E-D9EA326E2A6D}"/>
          </ac:cxnSpMkLst>
        </pc:cxnChg>
        <pc:cxnChg chg="add mod topLvl">
          <ac:chgData name="Jian" userId="dc9c5ffe-2e2f-4ce4-a6ad-08764b325b15" providerId="ADAL" clId="{06D17A85-4932-4B4E-A0DD-969A2A4EFE39}" dt="2020-05-10T05:57:58.793" v="27779" actId="1038"/>
          <ac:cxnSpMkLst>
            <pc:docMk/>
            <pc:sldMk cId="1501089398" sldId="284"/>
            <ac:cxnSpMk id="280" creationId="{FD83F80D-D5ED-4DCA-A08B-7BC0F3B3771A}"/>
          </ac:cxnSpMkLst>
        </pc:cxnChg>
        <pc:cxnChg chg="add mod topLvl">
          <ac:chgData name="Jian" userId="dc9c5ffe-2e2f-4ce4-a6ad-08764b325b15" providerId="ADAL" clId="{06D17A85-4932-4B4E-A0DD-969A2A4EFE39}" dt="2020-05-10T05:57:58.793" v="27779" actId="1038"/>
          <ac:cxnSpMkLst>
            <pc:docMk/>
            <pc:sldMk cId="1501089398" sldId="284"/>
            <ac:cxnSpMk id="281" creationId="{D9538826-BB1E-4BF7-8CE4-DE8CEC0BAFBE}"/>
          </ac:cxnSpMkLst>
        </pc:cxnChg>
        <pc:cxnChg chg="add mod topLvl">
          <ac:chgData name="Jian" userId="dc9c5ffe-2e2f-4ce4-a6ad-08764b325b15" providerId="ADAL" clId="{06D17A85-4932-4B4E-A0DD-969A2A4EFE39}" dt="2020-05-10T05:57:58.793" v="27779" actId="1038"/>
          <ac:cxnSpMkLst>
            <pc:docMk/>
            <pc:sldMk cId="1501089398" sldId="284"/>
            <ac:cxnSpMk id="284" creationId="{912BFFDD-A996-44B1-A6DB-2A6079E73BEF}"/>
          </ac:cxnSpMkLst>
        </pc:cxnChg>
        <pc:cxnChg chg="add mod topLvl">
          <ac:chgData name="Jian" userId="dc9c5ffe-2e2f-4ce4-a6ad-08764b325b15" providerId="ADAL" clId="{06D17A85-4932-4B4E-A0DD-969A2A4EFE39}" dt="2020-05-10T05:57:58.793" v="27779" actId="1038"/>
          <ac:cxnSpMkLst>
            <pc:docMk/>
            <pc:sldMk cId="1501089398" sldId="284"/>
            <ac:cxnSpMk id="285" creationId="{4880EDA8-D043-49B3-AD2E-D254D0ADB03F}"/>
          </ac:cxnSpMkLst>
        </pc:cxnChg>
        <pc:cxnChg chg="add mod topLvl">
          <ac:chgData name="Jian" userId="dc9c5ffe-2e2f-4ce4-a6ad-08764b325b15" providerId="ADAL" clId="{06D17A85-4932-4B4E-A0DD-969A2A4EFE39}" dt="2020-05-10T05:57:58.793" v="27779" actId="1038"/>
          <ac:cxnSpMkLst>
            <pc:docMk/>
            <pc:sldMk cId="1501089398" sldId="284"/>
            <ac:cxnSpMk id="287" creationId="{2C617943-B2C6-48A2-802B-2E111D826B59}"/>
          </ac:cxnSpMkLst>
        </pc:cxnChg>
        <pc:cxnChg chg="add mod">
          <ac:chgData name="Jian" userId="dc9c5ffe-2e2f-4ce4-a6ad-08764b325b15" providerId="ADAL" clId="{06D17A85-4932-4B4E-A0DD-969A2A4EFE39}" dt="2020-05-12T06:05:34.547" v="35412" actId="164"/>
          <ac:cxnSpMkLst>
            <pc:docMk/>
            <pc:sldMk cId="1501089398" sldId="284"/>
            <ac:cxnSpMk id="289" creationId="{4FC200E3-C1FA-417A-9D22-ABE069DE5760}"/>
          </ac:cxnSpMkLst>
        </pc:cxnChg>
        <pc:cxnChg chg="add mod topLvl">
          <ac:chgData name="Jian" userId="dc9c5ffe-2e2f-4ce4-a6ad-08764b325b15" providerId="ADAL" clId="{06D17A85-4932-4B4E-A0DD-969A2A4EFE39}" dt="2020-05-12T06:06:05.854" v="35418" actId="164"/>
          <ac:cxnSpMkLst>
            <pc:docMk/>
            <pc:sldMk cId="1501089398" sldId="284"/>
            <ac:cxnSpMk id="293" creationId="{3EA654FF-4AA5-477E-B80A-17999C936641}"/>
          </ac:cxnSpMkLst>
        </pc:cxnChg>
        <pc:cxnChg chg="add mod topLvl">
          <ac:chgData name="Jian" userId="dc9c5ffe-2e2f-4ce4-a6ad-08764b325b15" providerId="ADAL" clId="{06D17A85-4932-4B4E-A0DD-969A2A4EFE39}" dt="2020-05-12T06:06:05.854" v="35418" actId="164"/>
          <ac:cxnSpMkLst>
            <pc:docMk/>
            <pc:sldMk cId="1501089398" sldId="284"/>
            <ac:cxnSpMk id="294" creationId="{81196EB3-6E04-41F7-AFC3-D9076298132F}"/>
          </ac:cxnSpMkLst>
        </pc:cxnChg>
        <pc:cxnChg chg="add mod topLvl">
          <ac:chgData name="Jian" userId="dc9c5ffe-2e2f-4ce4-a6ad-08764b325b15" providerId="ADAL" clId="{06D17A85-4932-4B4E-A0DD-969A2A4EFE39}" dt="2020-05-12T06:06:05.854" v="35418" actId="164"/>
          <ac:cxnSpMkLst>
            <pc:docMk/>
            <pc:sldMk cId="1501089398" sldId="284"/>
            <ac:cxnSpMk id="300" creationId="{FF8B50C5-4BA3-45F4-A33C-746542503F64}"/>
          </ac:cxnSpMkLst>
        </pc:cxnChg>
        <pc:cxnChg chg="add mod topLvl">
          <ac:chgData name="Jian" userId="dc9c5ffe-2e2f-4ce4-a6ad-08764b325b15" providerId="ADAL" clId="{06D17A85-4932-4B4E-A0DD-969A2A4EFE39}" dt="2020-05-12T06:06:05.854" v="35418" actId="164"/>
          <ac:cxnSpMkLst>
            <pc:docMk/>
            <pc:sldMk cId="1501089398" sldId="284"/>
            <ac:cxnSpMk id="301" creationId="{8F564444-8832-4BB0-B89B-0E7C24FDA28D}"/>
          </ac:cxnSpMkLst>
        </pc:cxnChg>
        <pc:cxnChg chg="add mod topLvl">
          <ac:chgData name="Jian" userId="dc9c5ffe-2e2f-4ce4-a6ad-08764b325b15" providerId="ADAL" clId="{06D17A85-4932-4B4E-A0DD-969A2A4EFE39}" dt="2020-05-12T06:06:05.854" v="35418" actId="164"/>
          <ac:cxnSpMkLst>
            <pc:docMk/>
            <pc:sldMk cId="1501089398" sldId="284"/>
            <ac:cxnSpMk id="302" creationId="{368448B2-5E31-443F-8936-E6416758CF7C}"/>
          </ac:cxnSpMkLst>
        </pc:cxnChg>
        <pc:cxnChg chg="add mod topLvl">
          <ac:chgData name="Jian" userId="dc9c5ffe-2e2f-4ce4-a6ad-08764b325b15" providerId="ADAL" clId="{06D17A85-4932-4B4E-A0DD-969A2A4EFE39}" dt="2020-05-12T06:06:05.854" v="35418" actId="164"/>
          <ac:cxnSpMkLst>
            <pc:docMk/>
            <pc:sldMk cId="1501089398" sldId="284"/>
            <ac:cxnSpMk id="303" creationId="{A49F0A1F-10A9-46A9-B328-08C3D5B40127}"/>
          </ac:cxnSpMkLst>
        </pc:cxnChg>
        <pc:cxnChg chg="add mod topLvl">
          <ac:chgData name="Jian" userId="dc9c5ffe-2e2f-4ce4-a6ad-08764b325b15" providerId="ADAL" clId="{06D17A85-4932-4B4E-A0DD-969A2A4EFE39}" dt="2020-05-12T06:06:05.854" v="35418" actId="164"/>
          <ac:cxnSpMkLst>
            <pc:docMk/>
            <pc:sldMk cId="1501089398" sldId="284"/>
            <ac:cxnSpMk id="304" creationId="{B3AB7C66-7FC2-4458-9192-AC69664D9331}"/>
          </ac:cxnSpMkLst>
        </pc:cxnChg>
        <pc:cxnChg chg="add mod topLvl">
          <ac:chgData name="Jian" userId="dc9c5ffe-2e2f-4ce4-a6ad-08764b325b15" providerId="ADAL" clId="{06D17A85-4932-4B4E-A0DD-969A2A4EFE39}" dt="2020-05-12T06:06:05.854" v="35418" actId="164"/>
          <ac:cxnSpMkLst>
            <pc:docMk/>
            <pc:sldMk cId="1501089398" sldId="284"/>
            <ac:cxnSpMk id="305" creationId="{42994D30-6675-4568-85E2-A37E78F345E9}"/>
          </ac:cxnSpMkLst>
        </pc:cxnChg>
        <pc:cxnChg chg="add mod topLvl">
          <ac:chgData name="Jian" userId="dc9c5ffe-2e2f-4ce4-a6ad-08764b325b15" providerId="ADAL" clId="{06D17A85-4932-4B4E-A0DD-969A2A4EFE39}" dt="2020-05-12T06:06:05.854" v="35418" actId="164"/>
          <ac:cxnSpMkLst>
            <pc:docMk/>
            <pc:sldMk cId="1501089398" sldId="284"/>
            <ac:cxnSpMk id="309" creationId="{D736C1A1-1E39-440C-B07B-03CA8AB86C63}"/>
          </ac:cxnSpMkLst>
        </pc:cxnChg>
        <pc:cxnChg chg="add mod topLvl">
          <ac:chgData name="Jian" userId="dc9c5ffe-2e2f-4ce4-a6ad-08764b325b15" providerId="ADAL" clId="{06D17A85-4932-4B4E-A0DD-969A2A4EFE39}" dt="2020-05-12T06:06:05.854" v="35418" actId="164"/>
          <ac:cxnSpMkLst>
            <pc:docMk/>
            <pc:sldMk cId="1501089398" sldId="284"/>
            <ac:cxnSpMk id="310" creationId="{BCB7192F-C187-4F9E-8BAD-4BD55AA164E2}"/>
          </ac:cxnSpMkLst>
        </pc:cxnChg>
        <pc:cxnChg chg="add mod topLvl">
          <ac:chgData name="Jian" userId="dc9c5ffe-2e2f-4ce4-a6ad-08764b325b15" providerId="ADAL" clId="{06D17A85-4932-4B4E-A0DD-969A2A4EFE39}" dt="2020-05-12T06:06:05.854" v="35418" actId="164"/>
          <ac:cxnSpMkLst>
            <pc:docMk/>
            <pc:sldMk cId="1501089398" sldId="284"/>
            <ac:cxnSpMk id="311" creationId="{D7EB5627-BED5-4994-B0D0-D0286209368C}"/>
          </ac:cxnSpMkLst>
        </pc:cxnChg>
        <pc:cxnChg chg="add mod topLvl">
          <ac:chgData name="Jian" userId="dc9c5ffe-2e2f-4ce4-a6ad-08764b325b15" providerId="ADAL" clId="{06D17A85-4932-4B4E-A0DD-969A2A4EFE39}" dt="2020-05-12T06:06:05.854" v="35418" actId="164"/>
          <ac:cxnSpMkLst>
            <pc:docMk/>
            <pc:sldMk cId="1501089398" sldId="284"/>
            <ac:cxnSpMk id="312" creationId="{89C6E8AA-DD8C-4A0B-BA84-78501571970C}"/>
          </ac:cxnSpMkLst>
        </pc:cxnChg>
        <pc:cxnChg chg="add mod topLvl">
          <ac:chgData name="Jian" userId="dc9c5ffe-2e2f-4ce4-a6ad-08764b325b15" providerId="ADAL" clId="{06D17A85-4932-4B4E-A0DD-969A2A4EFE39}" dt="2020-05-12T06:06:05.854" v="35418" actId="164"/>
          <ac:cxnSpMkLst>
            <pc:docMk/>
            <pc:sldMk cId="1501089398" sldId="284"/>
            <ac:cxnSpMk id="313" creationId="{2AA5B683-5D65-4F2B-8952-038E7A70A0D7}"/>
          </ac:cxnSpMkLst>
        </pc:cxnChg>
        <pc:cxnChg chg="add mod topLvl">
          <ac:chgData name="Jian" userId="dc9c5ffe-2e2f-4ce4-a6ad-08764b325b15" providerId="ADAL" clId="{06D17A85-4932-4B4E-A0DD-969A2A4EFE39}" dt="2020-05-12T06:06:05.854" v="35418" actId="164"/>
          <ac:cxnSpMkLst>
            <pc:docMk/>
            <pc:sldMk cId="1501089398" sldId="284"/>
            <ac:cxnSpMk id="317" creationId="{B07F7140-9F26-4803-B0AB-2EB747C04854}"/>
          </ac:cxnSpMkLst>
        </pc:cxnChg>
        <pc:cxnChg chg="add mod topLvl">
          <ac:chgData name="Jian" userId="dc9c5ffe-2e2f-4ce4-a6ad-08764b325b15" providerId="ADAL" clId="{06D17A85-4932-4B4E-A0DD-969A2A4EFE39}" dt="2020-05-12T06:06:05.854" v="35418" actId="164"/>
          <ac:cxnSpMkLst>
            <pc:docMk/>
            <pc:sldMk cId="1501089398" sldId="284"/>
            <ac:cxnSpMk id="318" creationId="{679D6CCB-462F-462F-9274-67DDE8C1CC1E}"/>
          </ac:cxnSpMkLst>
        </pc:cxnChg>
        <pc:cxnChg chg="add mod topLvl">
          <ac:chgData name="Jian" userId="dc9c5ffe-2e2f-4ce4-a6ad-08764b325b15" providerId="ADAL" clId="{06D17A85-4932-4B4E-A0DD-969A2A4EFE39}" dt="2020-05-12T06:06:05.854" v="35418" actId="164"/>
          <ac:cxnSpMkLst>
            <pc:docMk/>
            <pc:sldMk cId="1501089398" sldId="284"/>
            <ac:cxnSpMk id="319" creationId="{A2C2BC8C-9A14-42D1-B01E-A4987E590A6B}"/>
          </ac:cxnSpMkLst>
        </pc:cxnChg>
        <pc:cxnChg chg="add mod topLvl">
          <ac:chgData name="Jian" userId="dc9c5ffe-2e2f-4ce4-a6ad-08764b325b15" providerId="ADAL" clId="{06D17A85-4932-4B4E-A0DD-969A2A4EFE39}" dt="2020-05-12T06:06:05.854" v="35418" actId="164"/>
          <ac:cxnSpMkLst>
            <pc:docMk/>
            <pc:sldMk cId="1501089398" sldId="284"/>
            <ac:cxnSpMk id="320" creationId="{B12CF40D-89F2-466A-8428-840948FC5D10}"/>
          </ac:cxnSpMkLst>
        </pc:cxnChg>
        <pc:cxnChg chg="add mod topLvl">
          <ac:chgData name="Jian" userId="dc9c5ffe-2e2f-4ce4-a6ad-08764b325b15" providerId="ADAL" clId="{06D17A85-4932-4B4E-A0DD-969A2A4EFE39}" dt="2020-05-12T06:06:05.854" v="35418" actId="164"/>
          <ac:cxnSpMkLst>
            <pc:docMk/>
            <pc:sldMk cId="1501089398" sldId="284"/>
            <ac:cxnSpMk id="321" creationId="{B0B94EC7-CE34-4BB9-A241-AB86A0CD6AA5}"/>
          </ac:cxnSpMkLst>
        </pc:cxnChg>
        <pc:cxnChg chg="add mod topLvl">
          <ac:chgData name="Jian" userId="dc9c5ffe-2e2f-4ce4-a6ad-08764b325b15" providerId="ADAL" clId="{06D17A85-4932-4B4E-A0DD-969A2A4EFE39}" dt="2020-05-12T06:06:05.854" v="35418" actId="164"/>
          <ac:cxnSpMkLst>
            <pc:docMk/>
            <pc:sldMk cId="1501089398" sldId="284"/>
            <ac:cxnSpMk id="325" creationId="{A1D87751-053A-4E06-99E1-D506D3AB5A0E}"/>
          </ac:cxnSpMkLst>
        </pc:cxnChg>
        <pc:cxnChg chg="add mod topLvl">
          <ac:chgData name="Jian" userId="dc9c5ffe-2e2f-4ce4-a6ad-08764b325b15" providerId="ADAL" clId="{06D17A85-4932-4B4E-A0DD-969A2A4EFE39}" dt="2020-05-12T06:06:05.854" v="35418" actId="164"/>
          <ac:cxnSpMkLst>
            <pc:docMk/>
            <pc:sldMk cId="1501089398" sldId="284"/>
            <ac:cxnSpMk id="326" creationId="{A3D3C0A8-0616-41BB-B9F7-A1CDE6D75D78}"/>
          </ac:cxnSpMkLst>
        </pc:cxnChg>
        <pc:cxnChg chg="add mod topLvl">
          <ac:chgData name="Jian" userId="dc9c5ffe-2e2f-4ce4-a6ad-08764b325b15" providerId="ADAL" clId="{06D17A85-4932-4B4E-A0DD-969A2A4EFE39}" dt="2020-05-12T06:06:05.854" v="35418" actId="164"/>
          <ac:cxnSpMkLst>
            <pc:docMk/>
            <pc:sldMk cId="1501089398" sldId="284"/>
            <ac:cxnSpMk id="327" creationId="{AD28D0DD-5322-4FB6-AE0B-78D8B1015F67}"/>
          </ac:cxnSpMkLst>
        </pc:cxnChg>
        <pc:cxnChg chg="add mod topLvl">
          <ac:chgData name="Jian" userId="dc9c5ffe-2e2f-4ce4-a6ad-08764b325b15" providerId="ADAL" clId="{06D17A85-4932-4B4E-A0DD-969A2A4EFE39}" dt="2020-05-12T06:06:05.854" v="35418" actId="164"/>
          <ac:cxnSpMkLst>
            <pc:docMk/>
            <pc:sldMk cId="1501089398" sldId="284"/>
            <ac:cxnSpMk id="328" creationId="{8E073C0D-D51A-4838-A106-DB852E52B27E}"/>
          </ac:cxnSpMkLst>
        </pc:cxnChg>
        <pc:cxnChg chg="add mod topLvl">
          <ac:chgData name="Jian" userId="dc9c5ffe-2e2f-4ce4-a6ad-08764b325b15" providerId="ADAL" clId="{06D17A85-4932-4B4E-A0DD-969A2A4EFE39}" dt="2020-05-12T06:06:05.854" v="35418" actId="164"/>
          <ac:cxnSpMkLst>
            <pc:docMk/>
            <pc:sldMk cId="1501089398" sldId="284"/>
            <ac:cxnSpMk id="329" creationId="{1CEEFE5A-1E9B-48F2-9F86-448A8DCF6A1E}"/>
          </ac:cxnSpMkLst>
        </pc:cxnChg>
        <pc:cxnChg chg="add mod topLvl">
          <ac:chgData name="Jian" userId="dc9c5ffe-2e2f-4ce4-a6ad-08764b325b15" providerId="ADAL" clId="{06D17A85-4932-4B4E-A0DD-969A2A4EFE39}" dt="2020-05-12T06:06:05.854" v="35418" actId="164"/>
          <ac:cxnSpMkLst>
            <pc:docMk/>
            <pc:sldMk cId="1501089398" sldId="284"/>
            <ac:cxnSpMk id="332" creationId="{A1629B3D-014F-478B-82F9-3B72C44E61F6}"/>
          </ac:cxnSpMkLst>
        </pc:cxnChg>
        <pc:cxnChg chg="add mod topLvl">
          <ac:chgData name="Jian" userId="dc9c5ffe-2e2f-4ce4-a6ad-08764b325b15" providerId="ADAL" clId="{06D17A85-4932-4B4E-A0DD-969A2A4EFE39}" dt="2020-05-12T06:06:05.854" v="35418" actId="164"/>
          <ac:cxnSpMkLst>
            <pc:docMk/>
            <pc:sldMk cId="1501089398" sldId="284"/>
            <ac:cxnSpMk id="333" creationId="{F1132CCC-6AA2-45AB-98E1-E9D1EA284D72}"/>
          </ac:cxnSpMkLst>
        </pc:cxnChg>
        <pc:cxnChg chg="add mod topLvl">
          <ac:chgData name="Jian" userId="dc9c5ffe-2e2f-4ce4-a6ad-08764b325b15" providerId="ADAL" clId="{06D17A85-4932-4B4E-A0DD-969A2A4EFE39}" dt="2020-05-12T06:06:05.854" v="35418" actId="164"/>
          <ac:cxnSpMkLst>
            <pc:docMk/>
            <pc:sldMk cId="1501089398" sldId="284"/>
            <ac:cxnSpMk id="334" creationId="{427CCB5D-E5EC-472C-8E8B-84A17E853CAB}"/>
          </ac:cxnSpMkLst>
        </pc:cxnChg>
        <pc:cxnChg chg="add mod topLvl">
          <ac:chgData name="Jian" userId="dc9c5ffe-2e2f-4ce4-a6ad-08764b325b15" providerId="ADAL" clId="{06D17A85-4932-4B4E-A0DD-969A2A4EFE39}" dt="2020-05-12T06:06:05.854" v="35418" actId="164"/>
          <ac:cxnSpMkLst>
            <pc:docMk/>
            <pc:sldMk cId="1501089398" sldId="284"/>
            <ac:cxnSpMk id="335" creationId="{D0C4F5F6-C07F-43B5-B2BE-42F93C8E4FC3}"/>
          </ac:cxnSpMkLst>
        </pc:cxnChg>
        <pc:cxnChg chg="add mod topLvl">
          <ac:chgData name="Jian" userId="dc9c5ffe-2e2f-4ce4-a6ad-08764b325b15" providerId="ADAL" clId="{06D17A85-4932-4B4E-A0DD-969A2A4EFE39}" dt="2020-05-12T06:06:05.854" v="35418" actId="164"/>
          <ac:cxnSpMkLst>
            <pc:docMk/>
            <pc:sldMk cId="1501089398" sldId="284"/>
            <ac:cxnSpMk id="338" creationId="{5B4159CD-0AF3-45B3-B5E4-6410C5A1C4F2}"/>
          </ac:cxnSpMkLst>
        </pc:cxnChg>
        <pc:cxnChg chg="add mod topLvl">
          <ac:chgData name="Jian" userId="dc9c5ffe-2e2f-4ce4-a6ad-08764b325b15" providerId="ADAL" clId="{06D17A85-4932-4B4E-A0DD-969A2A4EFE39}" dt="2020-05-12T06:06:05.854" v="35418" actId="164"/>
          <ac:cxnSpMkLst>
            <pc:docMk/>
            <pc:sldMk cId="1501089398" sldId="284"/>
            <ac:cxnSpMk id="339" creationId="{C9AA5578-4155-445D-964A-998D24770A03}"/>
          </ac:cxnSpMkLst>
        </pc:cxnChg>
        <pc:cxnChg chg="add mod topLvl">
          <ac:chgData name="Jian" userId="dc9c5ffe-2e2f-4ce4-a6ad-08764b325b15" providerId="ADAL" clId="{06D17A85-4932-4B4E-A0DD-969A2A4EFE39}" dt="2020-05-12T06:06:05.854" v="35418" actId="164"/>
          <ac:cxnSpMkLst>
            <pc:docMk/>
            <pc:sldMk cId="1501089398" sldId="284"/>
            <ac:cxnSpMk id="342" creationId="{C9942EDA-5694-4FDB-AFDE-2C820F43A1B1}"/>
          </ac:cxnSpMkLst>
        </pc:cxnChg>
        <pc:cxnChg chg="add mod topLvl">
          <ac:chgData name="Jian" userId="dc9c5ffe-2e2f-4ce4-a6ad-08764b325b15" providerId="ADAL" clId="{06D17A85-4932-4B4E-A0DD-969A2A4EFE39}" dt="2020-05-12T06:06:05.854" v="35418" actId="164"/>
          <ac:cxnSpMkLst>
            <pc:docMk/>
            <pc:sldMk cId="1501089398" sldId="284"/>
            <ac:cxnSpMk id="343" creationId="{4BEF96F2-70BF-4EBE-94D4-2BF01AE83515}"/>
          </ac:cxnSpMkLst>
        </pc:cxnChg>
        <pc:cxnChg chg="add mod topLvl">
          <ac:chgData name="Jian" userId="dc9c5ffe-2e2f-4ce4-a6ad-08764b325b15" providerId="ADAL" clId="{06D17A85-4932-4B4E-A0DD-969A2A4EFE39}" dt="2020-05-12T06:06:05.854" v="35418" actId="164"/>
          <ac:cxnSpMkLst>
            <pc:docMk/>
            <pc:sldMk cId="1501089398" sldId="284"/>
            <ac:cxnSpMk id="345" creationId="{159F8F65-F449-4944-B97F-18A8ED0F00BB}"/>
          </ac:cxnSpMkLst>
        </pc:cxnChg>
        <pc:cxnChg chg="add mod ord">
          <ac:chgData name="Jian" userId="dc9c5ffe-2e2f-4ce4-a6ad-08764b325b15" providerId="ADAL" clId="{06D17A85-4932-4B4E-A0DD-969A2A4EFE39}" dt="2020-05-12T06:06:05.854" v="35418" actId="164"/>
          <ac:cxnSpMkLst>
            <pc:docMk/>
            <pc:sldMk cId="1501089398" sldId="284"/>
            <ac:cxnSpMk id="349" creationId="{99A40FC4-4C43-40B2-B196-81F5FAC2A7F3}"/>
          </ac:cxnSpMkLst>
        </pc:cxnChg>
        <pc:cxnChg chg="add mod topLvl">
          <ac:chgData name="Jian" userId="dc9c5ffe-2e2f-4ce4-a6ad-08764b325b15" providerId="ADAL" clId="{06D17A85-4932-4B4E-A0DD-969A2A4EFE39}" dt="2020-05-12T06:06:05.854" v="35418" actId="164"/>
          <ac:cxnSpMkLst>
            <pc:docMk/>
            <pc:sldMk cId="1501089398" sldId="284"/>
            <ac:cxnSpMk id="354" creationId="{00E08266-9AC8-4016-AE79-424CC2133F6C}"/>
          </ac:cxnSpMkLst>
        </pc:cxnChg>
        <pc:cxnChg chg="add mod topLvl">
          <ac:chgData name="Jian" userId="dc9c5ffe-2e2f-4ce4-a6ad-08764b325b15" providerId="ADAL" clId="{06D17A85-4932-4B4E-A0DD-969A2A4EFE39}" dt="2020-05-12T06:06:05.854" v="35418" actId="164"/>
          <ac:cxnSpMkLst>
            <pc:docMk/>
            <pc:sldMk cId="1501089398" sldId="284"/>
            <ac:cxnSpMk id="355" creationId="{5E197756-9073-40A4-9738-57CC26D85266}"/>
          </ac:cxnSpMkLst>
        </pc:cxnChg>
        <pc:cxnChg chg="add mod topLvl">
          <ac:chgData name="Jian" userId="dc9c5ffe-2e2f-4ce4-a6ad-08764b325b15" providerId="ADAL" clId="{06D17A85-4932-4B4E-A0DD-969A2A4EFE39}" dt="2020-05-12T06:06:05.854" v="35418" actId="164"/>
          <ac:cxnSpMkLst>
            <pc:docMk/>
            <pc:sldMk cId="1501089398" sldId="284"/>
            <ac:cxnSpMk id="357" creationId="{FE9D6C35-56F4-4C6D-9EB3-58D56254B189}"/>
          </ac:cxnSpMkLst>
        </pc:cxnChg>
        <pc:cxnChg chg="add mod">
          <ac:chgData name="Jian" userId="dc9c5ffe-2e2f-4ce4-a6ad-08764b325b15" providerId="ADAL" clId="{06D17A85-4932-4B4E-A0DD-969A2A4EFE39}" dt="2020-05-10T05:57:11.596" v="27703" actId="164"/>
          <ac:cxnSpMkLst>
            <pc:docMk/>
            <pc:sldMk cId="1501089398" sldId="284"/>
            <ac:cxnSpMk id="362" creationId="{FEA3C901-91ED-482B-AC26-BF1EF8B381AC}"/>
          </ac:cxnSpMkLst>
        </pc:cxnChg>
        <pc:cxnChg chg="add mod">
          <ac:chgData name="Jian" userId="dc9c5ffe-2e2f-4ce4-a6ad-08764b325b15" providerId="ADAL" clId="{06D17A85-4932-4B4E-A0DD-969A2A4EFE39}" dt="2020-05-10T05:57:11.596" v="27703" actId="164"/>
          <ac:cxnSpMkLst>
            <pc:docMk/>
            <pc:sldMk cId="1501089398" sldId="284"/>
            <ac:cxnSpMk id="363" creationId="{C23FD8B5-2BB2-444C-8818-33DBB595E2FD}"/>
          </ac:cxnSpMkLst>
        </pc:cxnChg>
        <pc:cxnChg chg="add mod">
          <ac:chgData name="Jian" userId="dc9c5ffe-2e2f-4ce4-a6ad-08764b325b15" providerId="ADAL" clId="{06D17A85-4932-4B4E-A0DD-969A2A4EFE39}" dt="2020-05-11T08:00:21.866" v="34529" actId="1035"/>
          <ac:cxnSpMkLst>
            <pc:docMk/>
            <pc:sldMk cId="1501089398" sldId="284"/>
            <ac:cxnSpMk id="365" creationId="{21D9AC25-BCD4-4AB6-9746-D92C9C808A92}"/>
          </ac:cxnSpMkLst>
        </pc:cxnChg>
      </pc:sldChg>
      <pc:sldChg chg="addSp modSp new mod ord modAnim modNotesTx">
        <pc:chgData name="Jian" userId="dc9c5ffe-2e2f-4ce4-a6ad-08764b325b15" providerId="ADAL" clId="{06D17A85-4932-4B4E-A0DD-969A2A4EFE39}" dt="2020-05-15T17:57:09.347" v="62255" actId="20577"/>
        <pc:sldMkLst>
          <pc:docMk/>
          <pc:sldMk cId="1224954410" sldId="285"/>
        </pc:sldMkLst>
        <pc:spChg chg="mod">
          <ac:chgData name="Jian" userId="dc9c5ffe-2e2f-4ce4-a6ad-08764b325b15" providerId="ADAL" clId="{06D17A85-4932-4B4E-A0DD-969A2A4EFE39}" dt="2020-05-10T04:25:04.382" v="26102" actId="1076"/>
          <ac:spMkLst>
            <pc:docMk/>
            <pc:sldMk cId="1224954410" sldId="285"/>
            <ac:spMk id="2" creationId="{77F12982-BB19-43A2-8197-837FCDC6A9EF}"/>
          </ac:spMkLst>
        </pc:spChg>
        <pc:spChg chg="mod">
          <ac:chgData name="Jian" userId="dc9c5ffe-2e2f-4ce4-a6ad-08764b325b15" providerId="ADAL" clId="{06D17A85-4932-4B4E-A0DD-969A2A4EFE39}" dt="2020-05-12T06:07:28.579" v="35434" actId="27636"/>
          <ac:spMkLst>
            <pc:docMk/>
            <pc:sldMk cId="1224954410" sldId="285"/>
            <ac:spMk id="3" creationId="{C873B7F6-C1DE-482B-B7ED-AA939BB9672A}"/>
          </ac:spMkLst>
        </pc:spChg>
        <pc:spChg chg="add mod">
          <ac:chgData name="Jian" userId="dc9c5ffe-2e2f-4ce4-a6ad-08764b325b15" providerId="ADAL" clId="{06D17A85-4932-4B4E-A0DD-969A2A4EFE39}" dt="2020-05-10T06:27:12.583" v="27966" actId="1076"/>
          <ac:spMkLst>
            <pc:docMk/>
            <pc:sldMk cId="1224954410" sldId="285"/>
            <ac:spMk id="4" creationId="{F86E5FED-294A-4B7C-9204-F08260C80438}"/>
          </ac:spMkLst>
        </pc:spChg>
        <pc:spChg chg="add mod">
          <ac:chgData name="Jian" userId="dc9c5ffe-2e2f-4ce4-a6ad-08764b325b15" providerId="ADAL" clId="{06D17A85-4932-4B4E-A0DD-969A2A4EFE39}" dt="2020-05-10T06:28:06.670" v="28010" actId="164"/>
          <ac:spMkLst>
            <pc:docMk/>
            <pc:sldMk cId="1224954410" sldId="285"/>
            <ac:spMk id="6" creationId="{8D2E2ED1-7769-44F2-8657-D95D8AF41E29}"/>
          </ac:spMkLst>
        </pc:spChg>
        <pc:spChg chg="add mod">
          <ac:chgData name="Jian" userId="dc9c5ffe-2e2f-4ce4-a6ad-08764b325b15" providerId="ADAL" clId="{06D17A85-4932-4B4E-A0DD-969A2A4EFE39}" dt="2020-05-10T06:28:06.670" v="28010" actId="164"/>
          <ac:spMkLst>
            <pc:docMk/>
            <pc:sldMk cId="1224954410" sldId="285"/>
            <ac:spMk id="7" creationId="{3E7F35E8-0277-4A1E-BA26-59D4135ACAF9}"/>
          </ac:spMkLst>
        </pc:spChg>
        <pc:spChg chg="add mod">
          <ac:chgData name="Jian" userId="dc9c5ffe-2e2f-4ce4-a6ad-08764b325b15" providerId="ADAL" clId="{06D17A85-4932-4B4E-A0DD-969A2A4EFE39}" dt="2020-05-12T06:08:55.816" v="35535" actId="403"/>
          <ac:spMkLst>
            <pc:docMk/>
            <pc:sldMk cId="1224954410" sldId="285"/>
            <ac:spMk id="10" creationId="{D32BDE4F-6287-4AA5-86BA-06E9B52538F8}"/>
          </ac:spMkLst>
        </pc:spChg>
        <pc:spChg chg="mod">
          <ac:chgData name="Jian" userId="dc9c5ffe-2e2f-4ce4-a6ad-08764b325b15" providerId="ADAL" clId="{06D17A85-4932-4B4E-A0DD-969A2A4EFE39}" dt="2020-05-10T06:28:25.193" v="28019" actId="571"/>
          <ac:spMkLst>
            <pc:docMk/>
            <pc:sldMk cId="1224954410" sldId="285"/>
            <ac:spMk id="12" creationId="{CEA5F56B-2028-4530-89A4-808715BBD4AA}"/>
          </ac:spMkLst>
        </pc:spChg>
        <pc:spChg chg="mod">
          <ac:chgData name="Jian" userId="dc9c5ffe-2e2f-4ce4-a6ad-08764b325b15" providerId="ADAL" clId="{06D17A85-4932-4B4E-A0DD-969A2A4EFE39}" dt="2020-05-10T06:28:25.193" v="28019" actId="571"/>
          <ac:spMkLst>
            <pc:docMk/>
            <pc:sldMk cId="1224954410" sldId="285"/>
            <ac:spMk id="13" creationId="{94120C62-EA66-40EE-9A93-EF820DE3E233}"/>
          </ac:spMkLst>
        </pc:spChg>
        <pc:spChg chg="mod">
          <ac:chgData name="Jian" userId="dc9c5ffe-2e2f-4ce4-a6ad-08764b325b15" providerId="ADAL" clId="{06D17A85-4932-4B4E-A0DD-969A2A4EFE39}" dt="2020-05-10T06:28:33.064" v="28020" actId="571"/>
          <ac:spMkLst>
            <pc:docMk/>
            <pc:sldMk cId="1224954410" sldId="285"/>
            <ac:spMk id="15" creationId="{53B20D05-6F56-41BC-992C-3E868F84EF51}"/>
          </ac:spMkLst>
        </pc:spChg>
        <pc:spChg chg="mod">
          <ac:chgData name="Jian" userId="dc9c5ffe-2e2f-4ce4-a6ad-08764b325b15" providerId="ADAL" clId="{06D17A85-4932-4B4E-A0DD-969A2A4EFE39}" dt="2020-05-10T06:28:33.064" v="28020" actId="571"/>
          <ac:spMkLst>
            <pc:docMk/>
            <pc:sldMk cId="1224954410" sldId="285"/>
            <ac:spMk id="16" creationId="{A463203F-EA17-4741-BFA9-1E94B959F294}"/>
          </ac:spMkLst>
        </pc:spChg>
        <pc:spChg chg="mod">
          <ac:chgData name="Jian" userId="dc9c5ffe-2e2f-4ce4-a6ad-08764b325b15" providerId="ADAL" clId="{06D17A85-4932-4B4E-A0DD-969A2A4EFE39}" dt="2020-05-10T06:28:37.224" v="28021" actId="571"/>
          <ac:spMkLst>
            <pc:docMk/>
            <pc:sldMk cId="1224954410" sldId="285"/>
            <ac:spMk id="18" creationId="{A1C1EDC9-FBFA-43E6-B3DB-697F74A2AB75}"/>
          </ac:spMkLst>
        </pc:spChg>
        <pc:spChg chg="mod">
          <ac:chgData name="Jian" userId="dc9c5ffe-2e2f-4ce4-a6ad-08764b325b15" providerId="ADAL" clId="{06D17A85-4932-4B4E-A0DD-969A2A4EFE39}" dt="2020-05-10T06:28:37.224" v="28021" actId="571"/>
          <ac:spMkLst>
            <pc:docMk/>
            <pc:sldMk cId="1224954410" sldId="285"/>
            <ac:spMk id="19" creationId="{572658FE-D94B-4670-B15D-F8BD29E489A3}"/>
          </ac:spMkLst>
        </pc:spChg>
        <pc:spChg chg="add mod">
          <ac:chgData name="Jian" userId="dc9c5ffe-2e2f-4ce4-a6ad-08764b325b15" providerId="ADAL" clId="{06D17A85-4932-4B4E-A0DD-969A2A4EFE39}" dt="2020-05-10T06:29:28.111" v="28112" actId="1076"/>
          <ac:spMkLst>
            <pc:docMk/>
            <pc:sldMk cId="1224954410" sldId="285"/>
            <ac:spMk id="20" creationId="{DBEB0FFF-4B29-4D1B-A0E4-EF07F3BD23DF}"/>
          </ac:spMkLst>
        </pc:spChg>
        <pc:spChg chg="add mod">
          <ac:chgData name="Jian" userId="dc9c5ffe-2e2f-4ce4-a6ad-08764b325b15" providerId="ADAL" clId="{06D17A85-4932-4B4E-A0DD-969A2A4EFE39}" dt="2020-05-10T06:29:33.790" v="28122" actId="20577"/>
          <ac:spMkLst>
            <pc:docMk/>
            <pc:sldMk cId="1224954410" sldId="285"/>
            <ac:spMk id="21" creationId="{7A960AB9-A3EA-4C27-A927-A0B983ED55C6}"/>
          </ac:spMkLst>
        </pc:spChg>
        <pc:spChg chg="add mod">
          <ac:chgData name="Jian" userId="dc9c5ffe-2e2f-4ce4-a6ad-08764b325b15" providerId="ADAL" clId="{06D17A85-4932-4B4E-A0DD-969A2A4EFE39}" dt="2020-05-10T06:29:40.792" v="28133" actId="20577"/>
          <ac:spMkLst>
            <pc:docMk/>
            <pc:sldMk cId="1224954410" sldId="285"/>
            <ac:spMk id="22" creationId="{C29620B6-73D7-412A-A0E3-7E44FB1483FC}"/>
          </ac:spMkLst>
        </pc:spChg>
        <pc:grpChg chg="add mod">
          <ac:chgData name="Jian" userId="dc9c5ffe-2e2f-4ce4-a6ad-08764b325b15" providerId="ADAL" clId="{06D17A85-4932-4B4E-A0DD-969A2A4EFE39}" dt="2020-05-10T06:29:01.775" v="28062" actId="1038"/>
          <ac:grpSpMkLst>
            <pc:docMk/>
            <pc:sldMk cId="1224954410" sldId="285"/>
            <ac:grpSpMk id="8" creationId="{9E612C8C-75C7-4811-A5FA-015620CD84C5}"/>
          </ac:grpSpMkLst>
        </pc:grpChg>
        <pc:grpChg chg="add mod">
          <ac:chgData name="Jian" userId="dc9c5ffe-2e2f-4ce4-a6ad-08764b325b15" providerId="ADAL" clId="{06D17A85-4932-4B4E-A0DD-969A2A4EFE39}" dt="2020-05-10T06:28:25.193" v="28019" actId="571"/>
          <ac:grpSpMkLst>
            <pc:docMk/>
            <pc:sldMk cId="1224954410" sldId="285"/>
            <ac:grpSpMk id="11" creationId="{32408A6B-9D6A-44CA-857C-1E4D18B11504}"/>
          </ac:grpSpMkLst>
        </pc:grpChg>
        <pc:grpChg chg="add mod">
          <ac:chgData name="Jian" userId="dc9c5ffe-2e2f-4ce4-a6ad-08764b325b15" providerId="ADAL" clId="{06D17A85-4932-4B4E-A0DD-969A2A4EFE39}" dt="2020-05-10T06:29:09.982" v="28078" actId="1035"/>
          <ac:grpSpMkLst>
            <pc:docMk/>
            <pc:sldMk cId="1224954410" sldId="285"/>
            <ac:grpSpMk id="14" creationId="{3B1F36F0-FA56-451D-A133-2E6C317CC42B}"/>
          </ac:grpSpMkLst>
        </pc:grpChg>
        <pc:grpChg chg="add mod">
          <ac:chgData name="Jian" userId="dc9c5ffe-2e2f-4ce4-a6ad-08764b325b15" providerId="ADAL" clId="{06D17A85-4932-4B4E-A0DD-969A2A4EFE39}" dt="2020-05-10T06:29:17.099" v="28102" actId="1036"/>
          <ac:grpSpMkLst>
            <pc:docMk/>
            <pc:sldMk cId="1224954410" sldId="285"/>
            <ac:grpSpMk id="17" creationId="{18C9D81C-5245-499A-B56D-C1C521FCDDC5}"/>
          </ac:grpSpMkLst>
        </pc:grpChg>
        <pc:graphicFrameChg chg="add mod">
          <ac:chgData name="Jian" userId="dc9c5ffe-2e2f-4ce4-a6ad-08764b325b15" providerId="ADAL" clId="{06D17A85-4932-4B4E-A0DD-969A2A4EFE39}" dt="2020-05-12T06:07:21.808" v="35431" actId="1076"/>
          <ac:graphicFrameMkLst>
            <pc:docMk/>
            <pc:sldMk cId="1224954410" sldId="285"/>
            <ac:graphicFrameMk id="5" creationId="{CD1F23C6-7336-4B68-A0A0-61F40145CF76}"/>
          </ac:graphicFrameMkLst>
        </pc:graphicFrameChg>
        <pc:graphicFrameChg chg="add mod">
          <ac:chgData name="Jian" userId="dc9c5ffe-2e2f-4ce4-a6ad-08764b325b15" providerId="ADAL" clId="{06D17A85-4932-4B4E-A0DD-969A2A4EFE39}" dt="2020-05-10T06:28:10.808" v="28015"/>
          <ac:graphicFrameMkLst>
            <pc:docMk/>
            <pc:sldMk cId="1224954410" sldId="285"/>
            <ac:graphicFrameMk id="9" creationId="{CD1F23C6-7336-4B68-A0A0-61F40145CF76}"/>
          </ac:graphicFrameMkLst>
        </pc:graphicFrameChg>
        <pc:graphicFrameChg chg="add mod">
          <ac:chgData name="Jian" userId="dc9c5ffe-2e2f-4ce4-a6ad-08764b325b15" providerId="ADAL" clId="{06D17A85-4932-4B4E-A0DD-969A2A4EFE39}" dt="2020-05-10T06:28:25.193" v="28019" actId="571"/>
          <ac:graphicFrameMkLst>
            <pc:docMk/>
            <pc:sldMk cId="1224954410" sldId="285"/>
            <ac:graphicFrameMk id="10" creationId="{784EF536-63ED-478E-8F4A-2B1D69627E35}"/>
          </ac:graphicFrameMkLst>
        </pc:graphicFrameChg>
      </pc:sldChg>
      <pc:sldChg chg="addSp delSp modSp new mod ord modTransition">
        <pc:chgData name="Jian" userId="dc9c5ffe-2e2f-4ce4-a6ad-08764b325b15" providerId="ADAL" clId="{06D17A85-4932-4B4E-A0DD-969A2A4EFE39}" dt="2020-05-10T07:40:43.573" v="29418"/>
        <pc:sldMkLst>
          <pc:docMk/>
          <pc:sldMk cId="1887918464" sldId="286"/>
        </pc:sldMkLst>
        <pc:spChg chg="mod">
          <ac:chgData name="Jian" userId="dc9c5ffe-2e2f-4ce4-a6ad-08764b325b15" providerId="ADAL" clId="{06D17A85-4932-4B4E-A0DD-969A2A4EFE39}" dt="2020-05-08T06:17:50.005" v="17023" actId="20577"/>
          <ac:spMkLst>
            <pc:docMk/>
            <pc:sldMk cId="1887918464" sldId="286"/>
            <ac:spMk id="2" creationId="{A443A9CF-F7B9-4ADD-B002-96FA87AA7733}"/>
          </ac:spMkLst>
        </pc:spChg>
        <pc:spChg chg="del">
          <ac:chgData name="Jian" userId="dc9c5ffe-2e2f-4ce4-a6ad-08764b325b15" providerId="ADAL" clId="{06D17A85-4932-4B4E-A0DD-969A2A4EFE39}" dt="2020-05-08T06:17:52.664" v="17024" actId="478"/>
          <ac:spMkLst>
            <pc:docMk/>
            <pc:sldMk cId="1887918464" sldId="286"/>
            <ac:spMk id="3" creationId="{33C8BF70-6860-44B9-9D14-E1DC9C7ACAC8}"/>
          </ac:spMkLst>
        </pc:spChg>
        <pc:picChg chg="add mod">
          <ac:chgData name="Jian" userId="dc9c5ffe-2e2f-4ce4-a6ad-08764b325b15" providerId="ADAL" clId="{06D17A85-4932-4B4E-A0DD-969A2A4EFE39}" dt="2020-05-08T06:17:58.867" v="17028" actId="14100"/>
          <ac:picMkLst>
            <pc:docMk/>
            <pc:sldMk cId="1887918464" sldId="286"/>
            <ac:picMk id="4" creationId="{E3CF2B14-E200-43BD-A05C-DFDB8ABBB0A3}"/>
          </ac:picMkLst>
        </pc:picChg>
      </pc:sldChg>
      <pc:sldChg chg="delSp modSp new del mod">
        <pc:chgData name="Jian" userId="dc9c5ffe-2e2f-4ce4-a6ad-08764b325b15" providerId="ADAL" clId="{06D17A85-4932-4B4E-A0DD-969A2A4EFE39}" dt="2020-05-09T04:02:13.613" v="18785" actId="47"/>
        <pc:sldMkLst>
          <pc:docMk/>
          <pc:sldMk cId="1382748697" sldId="287"/>
        </pc:sldMkLst>
        <pc:spChg chg="mod">
          <ac:chgData name="Jian" userId="dc9c5ffe-2e2f-4ce4-a6ad-08764b325b15" providerId="ADAL" clId="{06D17A85-4932-4B4E-A0DD-969A2A4EFE39}" dt="2020-05-09T01:10:32.109" v="18203" actId="20577"/>
          <ac:spMkLst>
            <pc:docMk/>
            <pc:sldMk cId="1382748697" sldId="287"/>
            <ac:spMk id="2" creationId="{765F5FC2-DF37-40DD-832E-9ECA33150E7B}"/>
          </ac:spMkLst>
        </pc:spChg>
        <pc:spChg chg="del">
          <ac:chgData name="Jian" userId="dc9c5ffe-2e2f-4ce4-a6ad-08764b325b15" providerId="ADAL" clId="{06D17A85-4932-4B4E-A0DD-969A2A4EFE39}" dt="2020-05-09T01:11:23.758" v="18208" actId="478"/>
          <ac:spMkLst>
            <pc:docMk/>
            <pc:sldMk cId="1382748697" sldId="287"/>
            <ac:spMk id="3" creationId="{1DBFCEBA-0DF8-4753-811C-FA84B5476C6D}"/>
          </ac:spMkLst>
        </pc:spChg>
      </pc:sldChg>
      <pc:sldChg chg="addSp delSp modSp add del mod ord modTransition modAnim modNotesTx">
        <pc:chgData name="Jian" userId="dc9c5ffe-2e2f-4ce4-a6ad-08764b325b15" providerId="ADAL" clId="{06D17A85-4932-4B4E-A0DD-969A2A4EFE39}" dt="2020-05-13T21:16:29.275" v="41621"/>
        <pc:sldMkLst>
          <pc:docMk/>
          <pc:sldMk cId="3006904629" sldId="288"/>
        </pc:sldMkLst>
        <pc:spChg chg="mod">
          <ac:chgData name="Jian" userId="dc9c5ffe-2e2f-4ce4-a6ad-08764b325b15" providerId="ADAL" clId="{06D17A85-4932-4B4E-A0DD-969A2A4EFE39}" dt="2020-05-13T20:51:50.032" v="41277" actId="1076"/>
          <ac:spMkLst>
            <pc:docMk/>
            <pc:sldMk cId="3006904629" sldId="288"/>
            <ac:spMk id="2" creationId="{E9CC0E29-DEFD-4307-AC76-3273E71912C2}"/>
          </ac:spMkLst>
        </pc:spChg>
        <pc:spChg chg="add mod ord">
          <ac:chgData name="Jian" userId="dc9c5ffe-2e2f-4ce4-a6ad-08764b325b15" providerId="ADAL" clId="{06D17A85-4932-4B4E-A0DD-969A2A4EFE39}" dt="2020-05-13T20:52:03.671" v="41285" actId="1036"/>
          <ac:spMkLst>
            <pc:docMk/>
            <pc:sldMk cId="3006904629" sldId="288"/>
            <ac:spMk id="3" creationId="{26128AA6-2AE5-419E-9E2F-20541CC46DC6}"/>
          </ac:spMkLst>
        </pc:spChg>
        <pc:spChg chg="mod">
          <ac:chgData name="Jian" userId="dc9c5ffe-2e2f-4ce4-a6ad-08764b325b15" providerId="ADAL" clId="{06D17A85-4932-4B4E-A0DD-969A2A4EFE39}" dt="2020-05-13T20:52:03.671" v="41285" actId="1036"/>
          <ac:spMkLst>
            <pc:docMk/>
            <pc:sldMk cId="3006904629" sldId="288"/>
            <ac:spMk id="4" creationId="{FF706FA4-374E-4B6D-AFD8-1124C4DE4467}"/>
          </ac:spMkLst>
        </pc:spChg>
        <pc:spChg chg="del">
          <ac:chgData name="Jian" userId="dc9c5ffe-2e2f-4ce4-a6ad-08764b325b15" providerId="ADAL" clId="{06D17A85-4932-4B4E-A0DD-969A2A4EFE39}" dt="2020-05-09T01:11:10.087" v="18207" actId="478"/>
          <ac:spMkLst>
            <pc:docMk/>
            <pc:sldMk cId="3006904629" sldId="288"/>
            <ac:spMk id="8" creationId="{8764F0ED-2EE5-4696-9C60-851DF8748E05}"/>
          </ac:spMkLst>
        </pc:spChg>
        <pc:spChg chg="mod">
          <ac:chgData name="Jian" userId="dc9c5ffe-2e2f-4ce4-a6ad-08764b325b15" providerId="ADAL" clId="{06D17A85-4932-4B4E-A0DD-969A2A4EFE39}" dt="2020-05-13T20:52:03.671" v="41285" actId="1036"/>
          <ac:spMkLst>
            <pc:docMk/>
            <pc:sldMk cId="3006904629" sldId="288"/>
            <ac:spMk id="9" creationId="{11BDF573-5007-4050-8ABE-B48B60A23007}"/>
          </ac:spMkLst>
        </pc:spChg>
        <pc:spChg chg="mod">
          <ac:chgData name="Jian" userId="dc9c5ffe-2e2f-4ce4-a6ad-08764b325b15" providerId="ADAL" clId="{06D17A85-4932-4B4E-A0DD-969A2A4EFE39}" dt="2020-05-13T20:52:03.671" v="41285" actId="1036"/>
          <ac:spMkLst>
            <pc:docMk/>
            <pc:sldMk cId="3006904629" sldId="288"/>
            <ac:spMk id="12" creationId="{EA4FEF13-28C8-4C55-914B-925D929301EC}"/>
          </ac:spMkLst>
        </pc:spChg>
        <pc:spChg chg="mod">
          <ac:chgData name="Jian" userId="dc9c5ffe-2e2f-4ce4-a6ad-08764b325b15" providerId="ADAL" clId="{06D17A85-4932-4B4E-A0DD-969A2A4EFE39}" dt="2020-05-13T20:52:03.671" v="41285" actId="1036"/>
          <ac:spMkLst>
            <pc:docMk/>
            <pc:sldMk cId="3006904629" sldId="288"/>
            <ac:spMk id="13" creationId="{9E11C855-3D22-4C0E-A1E4-69FC3C988863}"/>
          </ac:spMkLst>
        </pc:spChg>
        <pc:spChg chg="mod">
          <ac:chgData name="Jian" userId="dc9c5ffe-2e2f-4ce4-a6ad-08764b325b15" providerId="ADAL" clId="{06D17A85-4932-4B4E-A0DD-969A2A4EFE39}" dt="2020-05-13T20:52:03.671" v="41285" actId="1036"/>
          <ac:spMkLst>
            <pc:docMk/>
            <pc:sldMk cId="3006904629" sldId="288"/>
            <ac:spMk id="14" creationId="{C9C85D75-6663-44CC-97F7-1CCD540C2518}"/>
          </ac:spMkLst>
        </pc:spChg>
        <pc:spChg chg="mod">
          <ac:chgData name="Jian" userId="dc9c5ffe-2e2f-4ce4-a6ad-08764b325b15" providerId="ADAL" clId="{06D17A85-4932-4B4E-A0DD-969A2A4EFE39}" dt="2020-05-13T20:52:03.671" v="41285" actId="1036"/>
          <ac:spMkLst>
            <pc:docMk/>
            <pc:sldMk cId="3006904629" sldId="288"/>
            <ac:spMk id="15" creationId="{83AD1087-0600-4DBE-B91A-8213E2535F8B}"/>
          </ac:spMkLst>
        </pc:spChg>
        <pc:spChg chg="add del mod">
          <ac:chgData name="Jian" userId="dc9c5ffe-2e2f-4ce4-a6ad-08764b325b15" providerId="ADAL" clId="{06D17A85-4932-4B4E-A0DD-969A2A4EFE39}" dt="2020-05-13T20:52:03.671" v="41285" actId="1036"/>
          <ac:spMkLst>
            <pc:docMk/>
            <pc:sldMk cId="3006904629" sldId="288"/>
            <ac:spMk id="16" creationId="{36F6CA5B-F934-4816-882A-18F0D8DEA231}"/>
          </ac:spMkLst>
        </pc:spChg>
        <pc:spChg chg="mod">
          <ac:chgData name="Jian" userId="dc9c5ffe-2e2f-4ce4-a6ad-08764b325b15" providerId="ADAL" clId="{06D17A85-4932-4B4E-A0DD-969A2A4EFE39}" dt="2020-05-13T20:52:03.671" v="41285" actId="1036"/>
          <ac:spMkLst>
            <pc:docMk/>
            <pc:sldMk cId="3006904629" sldId="288"/>
            <ac:spMk id="17" creationId="{BD1E15E9-C88D-4D06-92DD-FD8B1E4BFD2B}"/>
          </ac:spMkLst>
        </pc:spChg>
        <pc:spChg chg="mod">
          <ac:chgData name="Jian" userId="dc9c5ffe-2e2f-4ce4-a6ad-08764b325b15" providerId="ADAL" clId="{06D17A85-4932-4B4E-A0DD-969A2A4EFE39}" dt="2020-05-13T20:52:03.671" v="41285" actId="1036"/>
          <ac:spMkLst>
            <pc:docMk/>
            <pc:sldMk cId="3006904629" sldId="288"/>
            <ac:spMk id="18" creationId="{BB9420C6-9567-4C23-A3F1-B55BB5582D92}"/>
          </ac:spMkLst>
        </pc:spChg>
        <pc:spChg chg="mod">
          <ac:chgData name="Jian" userId="dc9c5ffe-2e2f-4ce4-a6ad-08764b325b15" providerId="ADAL" clId="{06D17A85-4932-4B4E-A0DD-969A2A4EFE39}" dt="2020-05-13T20:52:03.671" v="41285" actId="1036"/>
          <ac:spMkLst>
            <pc:docMk/>
            <pc:sldMk cId="3006904629" sldId="288"/>
            <ac:spMk id="19" creationId="{9DD12FA3-643D-4688-9A7A-698B8CE05B11}"/>
          </ac:spMkLst>
        </pc:spChg>
        <pc:spChg chg="mod">
          <ac:chgData name="Jian" userId="dc9c5ffe-2e2f-4ce4-a6ad-08764b325b15" providerId="ADAL" clId="{06D17A85-4932-4B4E-A0DD-969A2A4EFE39}" dt="2020-05-13T20:52:03.671" v="41285" actId="1036"/>
          <ac:spMkLst>
            <pc:docMk/>
            <pc:sldMk cId="3006904629" sldId="288"/>
            <ac:spMk id="20" creationId="{E1161A59-1BAD-47A1-BA97-AFBFD1E7EB17}"/>
          </ac:spMkLst>
        </pc:spChg>
        <pc:spChg chg="mod">
          <ac:chgData name="Jian" userId="dc9c5ffe-2e2f-4ce4-a6ad-08764b325b15" providerId="ADAL" clId="{06D17A85-4932-4B4E-A0DD-969A2A4EFE39}" dt="2020-05-13T20:52:03.671" v="41285" actId="1036"/>
          <ac:spMkLst>
            <pc:docMk/>
            <pc:sldMk cId="3006904629" sldId="288"/>
            <ac:spMk id="21" creationId="{E86ADC6C-8C6B-4312-AF2B-4A69A25408B6}"/>
          </ac:spMkLst>
        </pc:spChg>
        <pc:spChg chg="del">
          <ac:chgData name="Jian" userId="dc9c5ffe-2e2f-4ce4-a6ad-08764b325b15" providerId="ADAL" clId="{06D17A85-4932-4B4E-A0DD-969A2A4EFE39}" dt="2020-05-11T16:35:20.356" v="34588" actId="478"/>
          <ac:spMkLst>
            <pc:docMk/>
            <pc:sldMk cId="3006904629" sldId="288"/>
            <ac:spMk id="22" creationId="{023B36DF-46D4-43F9-8328-232A9F235FF3}"/>
          </ac:spMkLst>
        </pc:spChg>
        <pc:spChg chg="del">
          <ac:chgData name="Jian" userId="dc9c5ffe-2e2f-4ce4-a6ad-08764b325b15" providerId="ADAL" clId="{06D17A85-4932-4B4E-A0DD-969A2A4EFE39}" dt="2020-05-11T16:35:21.359" v="34589" actId="478"/>
          <ac:spMkLst>
            <pc:docMk/>
            <pc:sldMk cId="3006904629" sldId="288"/>
            <ac:spMk id="23" creationId="{0CFB4B47-9139-4A52-B335-08F590C9D253}"/>
          </ac:spMkLst>
        </pc:spChg>
        <pc:spChg chg="add mod">
          <ac:chgData name="Jian" userId="dc9c5ffe-2e2f-4ce4-a6ad-08764b325b15" providerId="ADAL" clId="{06D17A85-4932-4B4E-A0DD-969A2A4EFE39}" dt="2020-05-13T20:51:54.824" v="41278" actId="1076"/>
          <ac:spMkLst>
            <pc:docMk/>
            <pc:sldMk cId="3006904629" sldId="288"/>
            <ac:spMk id="24" creationId="{2C611FFC-91AC-4873-86A8-E64C23C36586}"/>
          </ac:spMkLst>
        </pc:spChg>
        <pc:spChg chg="add mod ord">
          <ac:chgData name="Jian" userId="dc9c5ffe-2e2f-4ce4-a6ad-08764b325b15" providerId="ADAL" clId="{06D17A85-4932-4B4E-A0DD-969A2A4EFE39}" dt="2020-05-13T20:52:03.671" v="41285" actId="1036"/>
          <ac:spMkLst>
            <pc:docMk/>
            <pc:sldMk cId="3006904629" sldId="288"/>
            <ac:spMk id="25" creationId="{B65E7282-047D-40F8-9A16-7A1FF6324476}"/>
          </ac:spMkLst>
        </pc:spChg>
        <pc:graphicFrameChg chg="del">
          <ac:chgData name="Jian" userId="dc9c5ffe-2e2f-4ce4-a6ad-08764b325b15" providerId="ADAL" clId="{06D17A85-4932-4B4E-A0DD-969A2A4EFE39}" dt="2020-05-09T01:11:08.009" v="18206" actId="478"/>
          <ac:graphicFrameMkLst>
            <pc:docMk/>
            <pc:sldMk cId="3006904629" sldId="288"/>
            <ac:graphicFrameMk id="7" creationId="{76498F45-A8F9-42ED-8A52-8C8C656B4CEA}"/>
          </ac:graphicFrameMkLst>
        </pc:graphicFrameChg>
      </pc:sldChg>
      <pc:sldChg chg="addSp delSp modSp new add del mod ord modAnim modNotesTx">
        <pc:chgData name="Jian" userId="dc9c5ffe-2e2f-4ce4-a6ad-08764b325b15" providerId="ADAL" clId="{06D17A85-4932-4B4E-A0DD-969A2A4EFE39}" dt="2020-05-15T02:44:35.184" v="59073" actId="20577"/>
        <pc:sldMkLst>
          <pc:docMk/>
          <pc:sldMk cId="2247453243" sldId="289"/>
        </pc:sldMkLst>
        <pc:spChg chg="del">
          <ac:chgData name="Jian" userId="dc9c5ffe-2e2f-4ce4-a6ad-08764b325b15" providerId="ADAL" clId="{06D17A85-4932-4B4E-A0DD-969A2A4EFE39}" dt="2020-05-09T18:17:26.959" v="18861" actId="478"/>
          <ac:spMkLst>
            <pc:docMk/>
            <pc:sldMk cId="2247453243" sldId="289"/>
            <ac:spMk id="2" creationId="{6CD75084-070A-453A-86B5-1E80274E400D}"/>
          </ac:spMkLst>
        </pc:spChg>
        <pc:spChg chg="del">
          <ac:chgData name="Jian" userId="dc9c5ffe-2e2f-4ce4-a6ad-08764b325b15" providerId="ADAL" clId="{06D17A85-4932-4B4E-A0DD-969A2A4EFE39}" dt="2020-05-09T18:17:29.023" v="18862" actId="478"/>
          <ac:spMkLst>
            <pc:docMk/>
            <pc:sldMk cId="2247453243" sldId="289"/>
            <ac:spMk id="3" creationId="{14CE45DE-7569-45BC-A760-BE33FF0A14BE}"/>
          </ac:spMkLst>
        </pc:spChg>
        <pc:spChg chg="add mod">
          <ac:chgData name="Jian" userId="dc9c5ffe-2e2f-4ce4-a6ad-08764b325b15" providerId="ADAL" clId="{06D17A85-4932-4B4E-A0DD-969A2A4EFE39}" dt="2020-05-14T07:32:10.893" v="47676" actId="1076"/>
          <ac:spMkLst>
            <pc:docMk/>
            <pc:sldMk cId="2247453243" sldId="289"/>
            <ac:spMk id="3" creationId="{456F086E-4229-4D30-AA04-9178D8411B04}"/>
          </ac:spMkLst>
        </pc:spChg>
        <pc:spChg chg="add mod">
          <ac:chgData name="Jian" userId="dc9c5ffe-2e2f-4ce4-a6ad-08764b325b15" providerId="ADAL" clId="{06D17A85-4932-4B4E-A0DD-969A2A4EFE39}" dt="2020-05-13T05:34:43.927" v="36154" actId="571"/>
          <ac:spMkLst>
            <pc:docMk/>
            <pc:sldMk cId="2247453243" sldId="289"/>
            <ac:spMk id="4" creationId="{633B7D17-950B-48A4-B1AD-148F1ED973EC}"/>
          </ac:spMkLst>
        </pc:spChg>
        <pc:spChg chg="add mod">
          <ac:chgData name="Jian" userId="dc9c5ffe-2e2f-4ce4-a6ad-08764b325b15" providerId="ADAL" clId="{06D17A85-4932-4B4E-A0DD-969A2A4EFE39}" dt="2020-05-13T05:34:43.927" v="36154" actId="571"/>
          <ac:spMkLst>
            <pc:docMk/>
            <pc:sldMk cId="2247453243" sldId="289"/>
            <ac:spMk id="5" creationId="{391B82E2-735F-4327-B98B-339970003544}"/>
          </ac:spMkLst>
        </pc:spChg>
        <pc:spChg chg="add mod">
          <ac:chgData name="Jian" userId="dc9c5ffe-2e2f-4ce4-a6ad-08764b325b15" providerId="ADAL" clId="{06D17A85-4932-4B4E-A0DD-969A2A4EFE39}" dt="2020-05-13T05:34:43.927" v="36154" actId="571"/>
          <ac:spMkLst>
            <pc:docMk/>
            <pc:sldMk cId="2247453243" sldId="289"/>
            <ac:spMk id="6" creationId="{DD0208A1-0149-4772-9C75-C513C9489814}"/>
          </ac:spMkLst>
        </pc:spChg>
        <pc:spChg chg="add mod">
          <ac:chgData name="Jian" userId="dc9c5ffe-2e2f-4ce4-a6ad-08764b325b15" providerId="ADAL" clId="{06D17A85-4932-4B4E-A0DD-969A2A4EFE39}" dt="2020-05-13T05:34:43.927" v="36154" actId="571"/>
          <ac:spMkLst>
            <pc:docMk/>
            <pc:sldMk cId="2247453243" sldId="289"/>
            <ac:spMk id="15" creationId="{0B26C857-D680-49A2-A1C7-23EF76A45136}"/>
          </ac:spMkLst>
        </pc:spChg>
        <pc:spChg chg="add mod">
          <ac:chgData name="Jian" userId="dc9c5ffe-2e2f-4ce4-a6ad-08764b325b15" providerId="ADAL" clId="{06D17A85-4932-4B4E-A0DD-969A2A4EFE39}" dt="2020-05-13T05:34:43.927" v="36154" actId="571"/>
          <ac:spMkLst>
            <pc:docMk/>
            <pc:sldMk cId="2247453243" sldId="289"/>
            <ac:spMk id="16" creationId="{2E622BAF-36F8-4FE3-B0CA-243C65479C3D}"/>
          </ac:spMkLst>
        </pc:spChg>
        <pc:spChg chg="add del mod">
          <ac:chgData name="Jian" userId="dc9c5ffe-2e2f-4ce4-a6ad-08764b325b15" providerId="ADAL" clId="{06D17A85-4932-4B4E-A0DD-969A2A4EFE39}" dt="2020-05-13T05:34:43.927" v="36154" actId="571"/>
          <ac:spMkLst>
            <pc:docMk/>
            <pc:sldMk cId="2247453243" sldId="289"/>
            <ac:spMk id="17" creationId="{DD1A1959-4DF8-4C4D-B081-97496DC0600E}"/>
          </ac:spMkLst>
        </pc:spChg>
        <pc:spChg chg="add mod">
          <ac:chgData name="Jian" userId="dc9c5ffe-2e2f-4ce4-a6ad-08764b325b15" providerId="ADAL" clId="{06D17A85-4932-4B4E-A0DD-969A2A4EFE39}" dt="2020-05-13T05:34:43.927" v="36154" actId="571"/>
          <ac:spMkLst>
            <pc:docMk/>
            <pc:sldMk cId="2247453243" sldId="289"/>
            <ac:spMk id="20" creationId="{4A657279-7A0A-4BB0-B36D-566F26DF70B6}"/>
          </ac:spMkLst>
        </pc:spChg>
        <pc:spChg chg="add del">
          <ac:chgData name="Jian" userId="dc9c5ffe-2e2f-4ce4-a6ad-08764b325b15" providerId="ADAL" clId="{06D17A85-4932-4B4E-A0DD-969A2A4EFE39}" dt="2020-05-09T18:20:19.986" v="18903" actId="478"/>
          <ac:spMkLst>
            <pc:docMk/>
            <pc:sldMk cId="2247453243" sldId="289"/>
            <ac:spMk id="29" creationId="{5BEB31EF-0592-422F-86AB-5DBD9958C921}"/>
          </ac:spMkLst>
        </pc:spChg>
        <pc:spChg chg="add mod">
          <ac:chgData name="Jian" userId="dc9c5ffe-2e2f-4ce4-a6ad-08764b325b15" providerId="ADAL" clId="{06D17A85-4932-4B4E-A0DD-969A2A4EFE39}" dt="2020-05-09T18:20:38.346" v="18910" actId="164"/>
          <ac:spMkLst>
            <pc:docMk/>
            <pc:sldMk cId="2247453243" sldId="289"/>
            <ac:spMk id="30" creationId="{8400667E-2ED9-4B50-9254-2B8682D34FE8}"/>
          </ac:spMkLst>
        </pc:spChg>
        <pc:spChg chg="add mod">
          <ac:chgData name="Jian" userId="dc9c5ffe-2e2f-4ce4-a6ad-08764b325b15" providerId="ADAL" clId="{06D17A85-4932-4B4E-A0DD-969A2A4EFE39}" dt="2020-05-09T18:20:38.346" v="18910" actId="164"/>
          <ac:spMkLst>
            <pc:docMk/>
            <pc:sldMk cId="2247453243" sldId="289"/>
            <ac:spMk id="31" creationId="{C3B18056-50A5-4B75-9747-CE61A5E0F0A1}"/>
          </ac:spMkLst>
        </pc:spChg>
        <pc:spChg chg="add mod">
          <ac:chgData name="Jian" userId="dc9c5ffe-2e2f-4ce4-a6ad-08764b325b15" providerId="ADAL" clId="{06D17A85-4932-4B4E-A0DD-969A2A4EFE39}" dt="2020-05-09T18:20:38.346" v="18910" actId="164"/>
          <ac:spMkLst>
            <pc:docMk/>
            <pc:sldMk cId="2247453243" sldId="289"/>
            <ac:spMk id="32" creationId="{6D58D3FE-2BC9-4FFC-B15B-D2EEED6B0FF1}"/>
          </ac:spMkLst>
        </pc:spChg>
        <pc:spChg chg="mod">
          <ac:chgData name="Jian" userId="dc9c5ffe-2e2f-4ce4-a6ad-08764b325b15" providerId="ADAL" clId="{06D17A85-4932-4B4E-A0DD-969A2A4EFE39}" dt="2020-05-13T05:34:43.927" v="36154" actId="571"/>
          <ac:spMkLst>
            <pc:docMk/>
            <pc:sldMk cId="2247453243" sldId="289"/>
            <ac:spMk id="35" creationId="{2341B465-2700-4780-BE25-E8021B17290A}"/>
          </ac:spMkLst>
        </pc:spChg>
        <pc:spChg chg="mod">
          <ac:chgData name="Jian" userId="dc9c5ffe-2e2f-4ce4-a6ad-08764b325b15" providerId="ADAL" clId="{06D17A85-4932-4B4E-A0DD-969A2A4EFE39}" dt="2020-05-13T05:34:43.927" v="36154" actId="571"/>
          <ac:spMkLst>
            <pc:docMk/>
            <pc:sldMk cId="2247453243" sldId="289"/>
            <ac:spMk id="36" creationId="{DEACD1F5-1C06-4F7A-87B4-BB4CF6E0EB00}"/>
          </ac:spMkLst>
        </pc:spChg>
        <pc:spChg chg="mod">
          <ac:chgData name="Jian" userId="dc9c5ffe-2e2f-4ce4-a6ad-08764b325b15" providerId="ADAL" clId="{06D17A85-4932-4B4E-A0DD-969A2A4EFE39}" dt="2020-05-13T05:34:43.927" v="36154" actId="571"/>
          <ac:spMkLst>
            <pc:docMk/>
            <pc:sldMk cId="2247453243" sldId="289"/>
            <ac:spMk id="37" creationId="{CA0C8D66-2E63-4957-91C9-64F83AF48C10}"/>
          </ac:spMkLst>
        </pc:spChg>
        <pc:spChg chg="mod">
          <ac:chgData name="Jian" userId="dc9c5ffe-2e2f-4ce4-a6ad-08764b325b15" providerId="ADAL" clId="{06D17A85-4932-4B4E-A0DD-969A2A4EFE39}" dt="2020-05-09T18:20:55.833" v="18913"/>
          <ac:spMkLst>
            <pc:docMk/>
            <pc:sldMk cId="2247453243" sldId="289"/>
            <ac:spMk id="39" creationId="{8893EF7A-F804-4279-966A-576E82E22DEF}"/>
          </ac:spMkLst>
        </pc:spChg>
        <pc:spChg chg="mod">
          <ac:chgData name="Jian" userId="dc9c5ffe-2e2f-4ce4-a6ad-08764b325b15" providerId="ADAL" clId="{06D17A85-4932-4B4E-A0DD-969A2A4EFE39}" dt="2020-05-09T18:20:55.833" v="18913"/>
          <ac:spMkLst>
            <pc:docMk/>
            <pc:sldMk cId="2247453243" sldId="289"/>
            <ac:spMk id="40" creationId="{9D990166-3573-48C5-A64F-CCDC1508CC86}"/>
          </ac:spMkLst>
        </pc:spChg>
        <pc:spChg chg="mod">
          <ac:chgData name="Jian" userId="dc9c5ffe-2e2f-4ce4-a6ad-08764b325b15" providerId="ADAL" clId="{06D17A85-4932-4B4E-A0DD-969A2A4EFE39}" dt="2020-05-09T18:20:55.833" v="18913"/>
          <ac:spMkLst>
            <pc:docMk/>
            <pc:sldMk cId="2247453243" sldId="289"/>
            <ac:spMk id="41" creationId="{6D35C753-F338-49F3-BD58-C020D0CFE975}"/>
          </ac:spMkLst>
        </pc:spChg>
        <pc:spChg chg="mod">
          <ac:chgData name="Jian" userId="dc9c5ffe-2e2f-4ce4-a6ad-08764b325b15" providerId="ADAL" clId="{06D17A85-4932-4B4E-A0DD-969A2A4EFE39}" dt="2020-05-09T18:21:02.788" v="18915"/>
          <ac:spMkLst>
            <pc:docMk/>
            <pc:sldMk cId="2247453243" sldId="289"/>
            <ac:spMk id="43" creationId="{6DD5BFEE-B44E-488F-B261-66A94286F80D}"/>
          </ac:spMkLst>
        </pc:spChg>
        <pc:spChg chg="mod">
          <ac:chgData name="Jian" userId="dc9c5ffe-2e2f-4ce4-a6ad-08764b325b15" providerId="ADAL" clId="{06D17A85-4932-4B4E-A0DD-969A2A4EFE39}" dt="2020-05-09T18:21:02.788" v="18915"/>
          <ac:spMkLst>
            <pc:docMk/>
            <pc:sldMk cId="2247453243" sldId="289"/>
            <ac:spMk id="44" creationId="{7A448B2C-071A-49C6-A37B-E75FA3582AE4}"/>
          </ac:spMkLst>
        </pc:spChg>
        <pc:spChg chg="mod">
          <ac:chgData name="Jian" userId="dc9c5ffe-2e2f-4ce4-a6ad-08764b325b15" providerId="ADAL" clId="{06D17A85-4932-4B4E-A0DD-969A2A4EFE39}" dt="2020-05-09T18:21:02.788" v="18915"/>
          <ac:spMkLst>
            <pc:docMk/>
            <pc:sldMk cId="2247453243" sldId="289"/>
            <ac:spMk id="45" creationId="{7E7F6A53-16B1-4D88-9E65-F57415F4DC64}"/>
          </ac:spMkLst>
        </pc:spChg>
        <pc:spChg chg="mod">
          <ac:chgData name="Jian" userId="dc9c5ffe-2e2f-4ce4-a6ad-08764b325b15" providerId="ADAL" clId="{06D17A85-4932-4B4E-A0DD-969A2A4EFE39}" dt="2020-05-13T05:34:43.927" v="36154" actId="571"/>
          <ac:spMkLst>
            <pc:docMk/>
            <pc:sldMk cId="2247453243" sldId="289"/>
            <ac:spMk id="47" creationId="{8300CBEC-52B4-44DA-9233-EDB8EA8ABA2D}"/>
          </ac:spMkLst>
        </pc:spChg>
        <pc:spChg chg="mod">
          <ac:chgData name="Jian" userId="dc9c5ffe-2e2f-4ce4-a6ad-08764b325b15" providerId="ADAL" clId="{06D17A85-4932-4B4E-A0DD-969A2A4EFE39}" dt="2020-05-13T05:34:43.927" v="36154" actId="571"/>
          <ac:spMkLst>
            <pc:docMk/>
            <pc:sldMk cId="2247453243" sldId="289"/>
            <ac:spMk id="48" creationId="{2FB0BE15-44E3-40DF-BEB0-F682CAE4A32E}"/>
          </ac:spMkLst>
        </pc:spChg>
        <pc:spChg chg="mod">
          <ac:chgData name="Jian" userId="dc9c5ffe-2e2f-4ce4-a6ad-08764b325b15" providerId="ADAL" clId="{06D17A85-4932-4B4E-A0DD-969A2A4EFE39}" dt="2020-05-13T05:34:43.927" v="36154" actId="571"/>
          <ac:spMkLst>
            <pc:docMk/>
            <pc:sldMk cId="2247453243" sldId="289"/>
            <ac:spMk id="49" creationId="{40049452-6751-48A4-98F3-C2E79DD692A7}"/>
          </ac:spMkLst>
        </pc:spChg>
        <pc:spChg chg="mod">
          <ac:chgData name="Jian" userId="dc9c5ffe-2e2f-4ce4-a6ad-08764b325b15" providerId="ADAL" clId="{06D17A85-4932-4B4E-A0DD-969A2A4EFE39}" dt="2020-05-13T05:34:43.927" v="36154" actId="571"/>
          <ac:spMkLst>
            <pc:docMk/>
            <pc:sldMk cId="2247453243" sldId="289"/>
            <ac:spMk id="57" creationId="{441B02D1-8988-4EC8-A760-DA810C215544}"/>
          </ac:spMkLst>
        </pc:spChg>
        <pc:spChg chg="mod">
          <ac:chgData name="Jian" userId="dc9c5ffe-2e2f-4ce4-a6ad-08764b325b15" providerId="ADAL" clId="{06D17A85-4932-4B4E-A0DD-969A2A4EFE39}" dt="2020-05-13T05:34:43.927" v="36154" actId="571"/>
          <ac:spMkLst>
            <pc:docMk/>
            <pc:sldMk cId="2247453243" sldId="289"/>
            <ac:spMk id="58" creationId="{529C7983-94ED-4E95-90DB-E9263EC3FED7}"/>
          </ac:spMkLst>
        </pc:spChg>
        <pc:spChg chg="mod">
          <ac:chgData name="Jian" userId="dc9c5ffe-2e2f-4ce4-a6ad-08764b325b15" providerId="ADAL" clId="{06D17A85-4932-4B4E-A0DD-969A2A4EFE39}" dt="2020-05-13T05:34:43.927" v="36154" actId="571"/>
          <ac:spMkLst>
            <pc:docMk/>
            <pc:sldMk cId="2247453243" sldId="289"/>
            <ac:spMk id="59" creationId="{F47FC333-C43B-4896-B6CE-F9024ABE0C19}"/>
          </ac:spMkLst>
        </pc:spChg>
        <pc:spChg chg="mod">
          <ac:chgData name="Jian" userId="dc9c5ffe-2e2f-4ce4-a6ad-08764b325b15" providerId="ADAL" clId="{06D17A85-4932-4B4E-A0DD-969A2A4EFE39}" dt="2020-05-13T05:34:43.927" v="36154" actId="571"/>
          <ac:spMkLst>
            <pc:docMk/>
            <pc:sldMk cId="2247453243" sldId="289"/>
            <ac:spMk id="61" creationId="{29D3543F-81F8-4390-928B-ED03BE58040F}"/>
          </ac:spMkLst>
        </pc:spChg>
        <pc:spChg chg="mod">
          <ac:chgData name="Jian" userId="dc9c5ffe-2e2f-4ce4-a6ad-08764b325b15" providerId="ADAL" clId="{06D17A85-4932-4B4E-A0DD-969A2A4EFE39}" dt="2020-05-13T05:34:43.927" v="36154" actId="571"/>
          <ac:spMkLst>
            <pc:docMk/>
            <pc:sldMk cId="2247453243" sldId="289"/>
            <ac:spMk id="62" creationId="{792DC37C-8A65-4F5F-B359-D659C05683FC}"/>
          </ac:spMkLst>
        </pc:spChg>
        <pc:spChg chg="mod">
          <ac:chgData name="Jian" userId="dc9c5ffe-2e2f-4ce4-a6ad-08764b325b15" providerId="ADAL" clId="{06D17A85-4932-4B4E-A0DD-969A2A4EFE39}" dt="2020-05-13T05:34:43.927" v="36154" actId="571"/>
          <ac:spMkLst>
            <pc:docMk/>
            <pc:sldMk cId="2247453243" sldId="289"/>
            <ac:spMk id="63" creationId="{E848F74A-A809-475E-A0F5-18C3A25519B1}"/>
          </ac:spMkLst>
        </pc:spChg>
        <pc:spChg chg="mod">
          <ac:chgData name="Jian" userId="dc9c5ffe-2e2f-4ce4-a6ad-08764b325b15" providerId="ADAL" clId="{06D17A85-4932-4B4E-A0DD-969A2A4EFE39}" dt="2020-05-13T05:34:43.927" v="36154" actId="571"/>
          <ac:spMkLst>
            <pc:docMk/>
            <pc:sldMk cId="2247453243" sldId="289"/>
            <ac:spMk id="82" creationId="{E5210A31-B66C-4625-9B17-86072296400C}"/>
          </ac:spMkLst>
        </pc:spChg>
        <pc:spChg chg="mod">
          <ac:chgData name="Jian" userId="dc9c5ffe-2e2f-4ce4-a6ad-08764b325b15" providerId="ADAL" clId="{06D17A85-4932-4B4E-A0DD-969A2A4EFE39}" dt="2020-05-13T05:34:43.927" v="36154" actId="571"/>
          <ac:spMkLst>
            <pc:docMk/>
            <pc:sldMk cId="2247453243" sldId="289"/>
            <ac:spMk id="83" creationId="{38C03F87-4443-4938-9580-7099FB9C8137}"/>
          </ac:spMkLst>
        </pc:spChg>
        <pc:spChg chg="mod">
          <ac:chgData name="Jian" userId="dc9c5ffe-2e2f-4ce4-a6ad-08764b325b15" providerId="ADAL" clId="{06D17A85-4932-4B4E-A0DD-969A2A4EFE39}" dt="2020-05-13T05:34:43.927" v="36154" actId="571"/>
          <ac:spMkLst>
            <pc:docMk/>
            <pc:sldMk cId="2247453243" sldId="289"/>
            <ac:spMk id="84" creationId="{1C4EFE35-C22D-47B5-9B0B-7D24A07B5D14}"/>
          </ac:spMkLst>
        </pc:spChg>
        <pc:spChg chg="mod">
          <ac:chgData name="Jian" userId="dc9c5ffe-2e2f-4ce4-a6ad-08764b325b15" providerId="ADAL" clId="{06D17A85-4932-4B4E-A0DD-969A2A4EFE39}" dt="2020-05-13T05:34:43.927" v="36154" actId="571"/>
          <ac:spMkLst>
            <pc:docMk/>
            <pc:sldMk cId="2247453243" sldId="289"/>
            <ac:spMk id="86" creationId="{01EA099E-F04A-4008-A4C0-05810AA51391}"/>
          </ac:spMkLst>
        </pc:spChg>
        <pc:spChg chg="mod">
          <ac:chgData name="Jian" userId="dc9c5ffe-2e2f-4ce4-a6ad-08764b325b15" providerId="ADAL" clId="{06D17A85-4932-4B4E-A0DD-969A2A4EFE39}" dt="2020-05-13T05:34:43.927" v="36154" actId="571"/>
          <ac:spMkLst>
            <pc:docMk/>
            <pc:sldMk cId="2247453243" sldId="289"/>
            <ac:spMk id="87" creationId="{F2244667-B58B-4447-8494-BDBFDBC94C7F}"/>
          </ac:spMkLst>
        </pc:spChg>
        <pc:spChg chg="mod">
          <ac:chgData name="Jian" userId="dc9c5ffe-2e2f-4ce4-a6ad-08764b325b15" providerId="ADAL" clId="{06D17A85-4932-4B4E-A0DD-969A2A4EFE39}" dt="2020-05-13T05:34:43.927" v="36154" actId="571"/>
          <ac:spMkLst>
            <pc:docMk/>
            <pc:sldMk cId="2247453243" sldId="289"/>
            <ac:spMk id="88" creationId="{B1D5902D-76D8-4AFE-AFAA-B68CEB7D23D1}"/>
          </ac:spMkLst>
        </pc:spChg>
        <pc:spChg chg="mod">
          <ac:chgData name="Jian" userId="dc9c5ffe-2e2f-4ce4-a6ad-08764b325b15" providerId="ADAL" clId="{06D17A85-4932-4B4E-A0DD-969A2A4EFE39}" dt="2020-05-13T05:34:43.927" v="36154" actId="571"/>
          <ac:spMkLst>
            <pc:docMk/>
            <pc:sldMk cId="2247453243" sldId="289"/>
            <ac:spMk id="98" creationId="{003587D9-BF3B-42D2-B45E-8BA29268A1A8}"/>
          </ac:spMkLst>
        </pc:spChg>
        <pc:spChg chg="mod">
          <ac:chgData name="Jian" userId="dc9c5ffe-2e2f-4ce4-a6ad-08764b325b15" providerId="ADAL" clId="{06D17A85-4932-4B4E-A0DD-969A2A4EFE39}" dt="2020-05-13T05:34:43.927" v="36154" actId="571"/>
          <ac:spMkLst>
            <pc:docMk/>
            <pc:sldMk cId="2247453243" sldId="289"/>
            <ac:spMk id="99" creationId="{9AD08550-F543-4873-AF50-A07CE6F02238}"/>
          </ac:spMkLst>
        </pc:spChg>
        <pc:spChg chg="mod">
          <ac:chgData name="Jian" userId="dc9c5ffe-2e2f-4ce4-a6ad-08764b325b15" providerId="ADAL" clId="{06D17A85-4932-4B4E-A0DD-969A2A4EFE39}" dt="2020-05-13T05:34:43.927" v="36154" actId="571"/>
          <ac:spMkLst>
            <pc:docMk/>
            <pc:sldMk cId="2247453243" sldId="289"/>
            <ac:spMk id="100" creationId="{C0E0A878-9338-4004-A407-454EC470FE6D}"/>
          </ac:spMkLst>
        </pc:spChg>
        <pc:spChg chg="mod">
          <ac:chgData name="Jian" userId="dc9c5ffe-2e2f-4ce4-a6ad-08764b325b15" providerId="ADAL" clId="{06D17A85-4932-4B4E-A0DD-969A2A4EFE39}" dt="2020-05-13T05:34:43.927" v="36154" actId="571"/>
          <ac:spMkLst>
            <pc:docMk/>
            <pc:sldMk cId="2247453243" sldId="289"/>
            <ac:spMk id="102" creationId="{DCA53D36-4EC2-426D-BE8C-484A83FF28A3}"/>
          </ac:spMkLst>
        </pc:spChg>
        <pc:spChg chg="mod">
          <ac:chgData name="Jian" userId="dc9c5ffe-2e2f-4ce4-a6ad-08764b325b15" providerId="ADAL" clId="{06D17A85-4932-4B4E-A0DD-969A2A4EFE39}" dt="2020-05-13T05:34:43.927" v="36154" actId="571"/>
          <ac:spMkLst>
            <pc:docMk/>
            <pc:sldMk cId="2247453243" sldId="289"/>
            <ac:spMk id="103" creationId="{EAD84157-1279-44F1-8D7D-8DCE3B225042}"/>
          </ac:spMkLst>
        </pc:spChg>
        <pc:spChg chg="mod">
          <ac:chgData name="Jian" userId="dc9c5ffe-2e2f-4ce4-a6ad-08764b325b15" providerId="ADAL" clId="{06D17A85-4932-4B4E-A0DD-969A2A4EFE39}" dt="2020-05-13T05:34:43.927" v="36154" actId="571"/>
          <ac:spMkLst>
            <pc:docMk/>
            <pc:sldMk cId="2247453243" sldId="289"/>
            <ac:spMk id="104" creationId="{A500E67F-E236-46EE-B8EB-107A16A80301}"/>
          </ac:spMkLst>
        </pc:spChg>
        <pc:spChg chg="add mod">
          <ac:chgData name="Jian" userId="dc9c5ffe-2e2f-4ce4-a6ad-08764b325b15" providerId="ADAL" clId="{06D17A85-4932-4B4E-A0DD-969A2A4EFE39}" dt="2020-05-13T05:34:43.927" v="36154" actId="571"/>
          <ac:spMkLst>
            <pc:docMk/>
            <pc:sldMk cId="2247453243" sldId="289"/>
            <ac:spMk id="111" creationId="{EB5F7AA9-3F4F-46A6-BB1A-50F9FECDF8B0}"/>
          </ac:spMkLst>
        </pc:spChg>
        <pc:spChg chg="add mod">
          <ac:chgData name="Jian" userId="dc9c5ffe-2e2f-4ce4-a6ad-08764b325b15" providerId="ADAL" clId="{06D17A85-4932-4B4E-A0DD-969A2A4EFE39}" dt="2020-05-13T05:34:43.927" v="36154" actId="571"/>
          <ac:spMkLst>
            <pc:docMk/>
            <pc:sldMk cId="2247453243" sldId="289"/>
            <ac:spMk id="118" creationId="{528FB6CC-3087-40D1-985A-25D27EE54425}"/>
          </ac:spMkLst>
        </pc:spChg>
        <pc:spChg chg="add del mod">
          <ac:chgData name="Jian" userId="dc9c5ffe-2e2f-4ce4-a6ad-08764b325b15" providerId="ADAL" clId="{06D17A85-4932-4B4E-A0DD-969A2A4EFE39}" dt="2020-05-09T18:26:42.964" v="19001"/>
          <ac:spMkLst>
            <pc:docMk/>
            <pc:sldMk cId="2247453243" sldId="289"/>
            <ac:spMk id="126" creationId="{F90636B0-F309-4DD8-96E0-97ADFE5EEEAC}"/>
          </ac:spMkLst>
        </pc:spChg>
        <pc:spChg chg="add mod">
          <ac:chgData name="Jian" userId="dc9c5ffe-2e2f-4ce4-a6ad-08764b325b15" providerId="ADAL" clId="{06D17A85-4932-4B4E-A0DD-969A2A4EFE39}" dt="2020-05-13T05:34:43.927" v="36154" actId="571"/>
          <ac:spMkLst>
            <pc:docMk/>
            <pc:sldMk cId="2247453243" sldId="289"/>
            <ac:spMk id="129" creationId="{845887CB-214F-4659-9DCF-174E9C68F425}"/>
          </ac:spMkLst>
        </pc:spChg>
        <pc:spChg chg="add mod">
          <ac:chgData name="Jian" userId="dc9c5ffe-2e2f-4ce4-a6ad-08764b325b15" providerId="ADAL" clId="{06D17A85-4932-4B4E-A0DD-969A2A4EFE39}" dt="2020-05-13T05:34:43.927" v="36154" actId="571"/>
          <ac:spMkLst>
            <pc:docMk/>
            <pc:sldMk cId="2247453243" sldId="289"/>
            <ac:spMk id="136" creationId="{1C75DC42-3071-4E22-AC14-A80BA86E8E7F}"/>
          </ac:spMkLst>
        </pc:spChg>
        <pc:spChg chg="add mod">
          <ac:chgData name="Jian" userId="dc9c5ffe-2e2f-4ce4-a6ad-08764b325b15" providerId="ADAL" clId="{06D17A85-4932-4B4E-A0DD-969A2A4EFE39}" dt="2020-05-13T05:34:43.927" v="36154" actId="571"/>
          <ac:spMkLst>
            <pc:docMk/>
            <pc:sldMk cId="2247453243" sldId="289"/>
            <ac:spMk id="152" creationId="{FFCFAFD9-B904-4B64-A427-1061F74DA56B}"/>
          </ac:spMkLst>
        </pc:spChg>
        <pc:spChg chg="add mod">
          <ac:chgData name="Jian" userId="dc9c5ffe-2e2f-4ce4-a6ad-08764b325b15" providerId="ADAL" clId="{06D17A85-4932-4B4E-A0DD-969A2A4EFE39}" dt="2020-05-13T05:34:43.927" v="36154" actId="571"/>
          <ac:spMkLst>
            <pc:docMk/>
            <pc:sldMk cId="2247453243" sldId="289"/>
            <ac:spMk id="160" creationId="{4CF25206-285A-43AA-AEE1-8C97F736BAAA}"/>
          </ac:spMkLst>
        </pc:spChg>
        <pc:spChg chg="add mod">
          <ac:chgData name="Jian" userId="dc9c5ffe-2e2f-4ce4-a6ad-08764b325b15" providerId="ADAL" clId="{06D17A85-4932-4B4E-A0DD-969A2A4EFE39}" dt="2020-05-13T05:34:43.927" v="36154" actId="571"/>
          <ac:spMkLst>
            <pc:docMk/>
            <pc:sldMk cId="2247453243" sldId="289"/>
            <ac:spMk id="171" creationId="{362D87AA-4DBC-4CE9-BF2F-B794406EBF3E}"/>
          </ac:spMkLst>
        </pc:spChg>
        <pc:spChg chg="add mod">
          <ac:chgData name="Jian" userId="dc9c5ffe-2e2f-4ce4-a6ad-08764b325b15" providerId="ADAL" clId="{06D17A85-4932-4B4E-A0DD-969A2A4EFE39}" dt="2020-05-09T18:30:34.169" v="19073" actId="207"/>
          <ac:spMkLst>
            <pc:docMk/>
            <pc:sldMk cId="2247453243" sldId="289"/>
            <ac:spMk id="185" creationId="{62D3C513-4071-449E-BDC2-15436D02AA25}"/>
          </ac:spMkLst>
        </pc:spChg>
        <pc:spChg chg="add mod">
          <ac:chgData name="Jian" userId="dc9c5ffe-2e2f-4ce4-a6ad-08764b325b15" providerId="ADAL" clId="{06D17A85-4932-4B4E-A0DD-969A2A4EFE39}" dt="2020-05-11T06:34:57.348" v="34236" actId="207"/>
          <ac:spMkLst>
            <pc:docMk/>
            <pc:sldMk cId="2247453243" sldId="289"/>
            <ac:spMk id="186" creationId="{3E4D5CED-ED58-4477-9828-67773ACF69FF}"/>
          </ac:spMkLst>
        </pc:spChg>
        <pc:spChg chg="add mod">
          <ac:chgData name="Jian" userId="dc9c5ffe-2e2f-4ce4-a6ad-08764b325b15" providerId="ADAL" clId="{06D17A85-4932-4B4E-A0DD-969A2A4EFE39}" dt="2020-05-09T18:31:25.151" v="19116" actId="1076"/>
          <ac:spMkLst>
            <pc:docMk/>
            <pc:sldMk cId="2247453243" sldId="289"/>
            <ac:spMk id="190" creationId="{BF6F85BF-0774-413D-AF20-B241FBEEBC03}"/>
          </ac:spMkLst>
        </pc:spChg>
        <pc:spChg chg="add mod topLvl">
          <ac:chgData name="Jian" userId="dc9c5ffe-2e2f-4ce4-a6ad-08764b325b15" providerId="ADAL" clId="{06D17A85-4932-4B4E-A0DD-969A2A4EFE39}" dt="2020-05-14T20:49:13.602" v="48200" actId="165"/>
          <ac:spMkLst>
            <pc:docMk/>
            <pc:sldMk cId="2247453243" sldId="289"/>
            <ac:spMk id="196" creationId="{FD2B68DB-797A-44FA-B9B3-E32D156F209C}"/>
          </ac:spMkLst>
        </pc:spChg>
        <pc:spChg chg="add del mod">
          <ac:chgData name="Jian" userId="dc9c5ffe-2e2f-4ce4-a6ad-08764b325b15" providerId="ADAL" clId="{06D17A85-4932-4B4E-A0DD-969A2A4EFE39}" dt="2020-05-09T18:33:10.830" v="19127" actId="478"/>
          <ac:spMkLst>
            <pc:docMk/>
            <pc:sldMk cId="2247453243" sldId="289"/>
            <ac:spMk id="197" creationId="{1690CFD4-009D-495F-A13A-542225C01243}"/>
          </ac:spMkLst>
        </pc:spChg>
        <pc:spChg chg="add mod topLvl">
          <ac:chgData name="Jian" userId="dc9c5ffe-2e2f-4ce4-a6ad-08764b325b15" providerId="ADAL" clId="{06D17A85-4932-4B4E-A0DD-969A2A4EFE39}" dt="2020-05-14T20:49:24.920" v="48201" actId="207"/>
          <ac:spMkLst>
            <pc:docMk/>
            <pc:sldMk cId="2247453243" sldId="289"/>
            <ac:spMk id="198" creationId="{0ED35CD7-3CD1-41B6-B1F5-E2752A44A561}"/>
          </ac:spMkLst>
        </pc:spChg>
        <pc:spChg chg="add del mod">
          <ac:chgData name="Jian" userId="dc9c5ffe-2e2f-4ce4-a6ad-08764b325b15" providerId="ADAL" clId="{06D17A85-4932-4B4E-A0DD-969A2A4EFE39}" dt="2020-05-09T18:40:44.158" v="19225" actId="478"/>
          <ac:spMkLst>
            <pc:docMk/>
            <pc:sldMk cId="2247453243" sldId="289"/>
            <ac:spMk id="199" creationId="{C06548BC-B8F6-43C1-A2BD-A145FCAB0D7B}"/>
          </ac:spMkLst>
        </pc:spChg>
        <pc:spChg chg="add del mod">
          <ac:chgData name="Jian" userId="dc9c5ffe-2e2f-4ce4-a6ad-08764b325b15" providerId="ADAL" clId="{06D17A85-4932-4B4E-A0DD-969A2A4EFE39}" dt="2020-05-09T18:37:21.887" v="19161" actId="478"/>
          <ac:spMkLst>
            <pc:docMk/>
            <pc:sldMk cId="2247453243" sldId="289"/>
            <ac:spMk id="200" creationId="{42E4018D-2D7B-4DE8-993A-488882C7D6AF}"/>
          </ac:spMkLst>
        </pc:spChg>
        <pc:spChg chg="add mod topLvl">
          <ac:chgData name="Jian" userId="dc9c5ffe-2e2f-4ce4-a6ad-08764b325b15" providerId="ADAL" clId="{06D17A85-4932-4B4E-A0DD-969A2A4EFE39}" dt="2020-05-14T20:49:13.602" v="48200" actId="165"/>
          <ac:spMkLst>
            <pc:docMk/>
            <pc:sldMk cId="2247453243" sldId="289"/>
            <ac:spMk id="205" creationId="{77D58099-F6ED-4C4F-BDF7-BB8979B1AAF9}"/>
          </ac:spMkLst>
        </pc:spChg>
        <pc:spChg chg="add del mod">
          <ac:chgData name="Jian" userId="dc9c5ffe-2e2f-4ce4-a6ad-08764b325b15" providerId="ADAL" clId="{06D17A85-4932-4B4E-A0DD-969A2A4EFE39}" dt="2020-05-09T18:40:46.395" v="19226" actId="478"/>
          <ac:spMkLst>
            <pc:docMk/>
            <pc:sldMk cId="2247453243" sldId="289"/>
            <ac:spMk id="212" creationId="{66C420C3-1C24-40DB-A3C3-4EE401920506}"/>
          </ac:spMkLst>
        </pc:spChg>
        <pc:spChg chg="add mod topLvl">
          <ac:chgData name="Jian" userId="dc9c5ffe-2e2f-4ce4-a6ad-08764b325b15" providerId="ADAL" clId="{06D17A85-4932-4B4E-A0DD-969A2A4EFE39}" dt="2020-05-14T20:49:13.602" v="48200" actId="165"/>
          <ac:spMkLst>
            <pc:docMk/>
            <pc:sldMk cId="2247453243" sldId="289"/>
            <ac:spMk id="213" creationId="{02DA3C8E-72A8-4A4B-A545-B51A6914F09B}"/>
          </ac:spMkLst>
        </pc:spChg>
        <pc:spChg chg="add mod">
          <ac:chgData name="Jian" userId="dc9c5ffe-2e2f-4ce4-a6ad-08764b325b15" providerId="ADAL" clId="{06D17A85-4932-4B4E-A0DD-969A2A4EFE39}" dt="2020-05-13T05:34:21.345" v="36151" actId="571"/>
          <ac:spMkLst>
            <pc:docMk/>
            <pc:sldMk cId="2247453243" sldId="289"/>
            <ac:spMk id="221" creationId="{BC7EAD65-95D6-4EEC-A581-6CE89DC2FC6A}"/>
          </ac:spMkLst>
        </pc:spChg>
        <pc:spChg chg="add del mod">
          <ac:chgData name="Jian" userId="dc9c5ffe-2e2f-4ce4-a6ad-08764b325b15" providerId="ADAL" clId="{06D17A85-4932-4B4E-A0DD-969A2A4EFE39}" dt="2020-05-09T18:40:59.337" v="19229" actId="478"/>
          <ac:spMkLst>
            <pc:docMk/>
            <pc:sldMk cId="2247453243" sldId="289"/>
            <ac:spMk id="223" creationId="{8D596CF1-1218-42FD-8385-75558BEF0F6A}"/>
          </ac:spMkLst>
        </pc:spChg>
        <pc:spChg chg="add del mod">
          <ac:chgData name="Jian" userId="dc9c5ffe-2e2f-4ce4-a6ad-08764b325b15" providerId="ADAL" clId="{06D17A85-4932-4B4E-A0DD-969A2A4EFE39}" dt="2020-05-13T05:34:59.367" v="36159" actId="21"/>
          <ac:spMkLst>
            <pc:docMk/>
            <pc:sldMk cId="2247453243" sldId="289"/>
            <ac:spMk id="230" creationId="{EA31DA36-287A-480F-8E03-28AEF92C0300}"/>
          </ac:spMkLst>
        </pc:spChg>
        <pc:spChg chg="add mod">
          <ac:chgData name="Jian" userId="dc9c5ffe-2e2f-4ce4-a6ad-08764b325b15" providerId="ADAL" clId="{06D17A85-4932-4B4E-A0DD-969A2A4EFE39}" dt="2020-05-13T05:34:43.927" v="36154" actId="571"/>
          <ac:spMkLst>
            <pc:docMk/>
            <pc:sldMk cId="2247453243" sldId="289"/>
            <ac:spMk id="236" creationId="{1EA9DEBA-A84C-407B-BDDD-094D5583BD86}"/>
          </ac:spMkLst>
        </pc:spChg>
        <pc:spChg chg="add mod">
          <ac:chgData name="Jian" userId="dc9c5ffe-2e2f-4ce4-a6ad-08764b325b15" providerId="ADAL" clId="{06D17A85-4932-4B4E-A0DD-969A2A4EFE39}" dt="2020-05-13T19:03:07.247" v="41037" actId="164"/>
          <ac:spMkLst>
            <pc:docMk/>
            <pc:sldMk cId="2247453243" sldId="289"/>
            <ac:spMk id="237" creationId="{883C1EEC-0162-4A9E-B3D3-ADB3E59BDCE4}"/>
          </ac:spMkLst>
        </pc:spChg>
        <pc:spChg chg="add mod">
          <ac:chgData name="Jian" userId="dc9c5ffe-2e2f-4ce4-a6ad-08764b325b15" providerId="ADAL" clId="{06D17A85-4932-4B4E-A0DD-969A2A4EFE39}" dt="2020-05-13T19:03:07.247" v="41037" actId="164"/>
          <ac:spMkLst>
            <pc:docMk/>
            <pc:sldMk cId="2247453243" sldId="289"/>
            <ac:spMk id="239" creationId="{3DA0F89B-BB58-4729-AFBD-AFFFF91F71CA}"/>
          </ac:spMkLst>
        </pc:spChg>
        <pc:spChg chg="add mod">
          <ac:chgData name="Jian" userId="dc9c5ffe-2e2f-4ce4-a6ad-08764b325b15" providerId="ADAL" clId="{06D17A85-4932-4B4E-A0DD-969A2A4EFE39}" dt="2020-05-13T19:03:07.247" v="41037" actId="164"/>
          <ac:spMkLst>
            <pc:docMk/>
            <pc:sldMk cId="2247453243" sldId="289"/>
            <ac:spMk id="240" creationId="{8B6610DA-7474-4466-880A-B67894E4ED9B}"/>
          </ac:spMkLst>
        </pc:spChg>
        <pc:spChg chg="add mod">
          <ac:chgData name="Jian" userId="dc9c5ffe-2e2f-4ce4-a6ad-08764b325b15" providerId="ADAL" clId="{06D17A85-4932-4B4E-A0DD-969A2A4EFE39}" dt="2020-05-13T19:03:07.247" v="41037" actId="164"/>
          <ac:spMkLst>
            <pc:docMk/>
            <pc:sldMk cId="2247453243" sldId="289"/>
            <ac:spMk id="241" creationId="{B331B788-46D3-4C69-A07E-9DA031DAC15D}"/>
          </ac:spMkLst>
        </pc:spChg>
        <pc:spChg chg="add del mod">
          <ac:chgData name="Jian" userId="dc9c5ffe-2e2f-4ce4-a6ad-08764b325b15" providerId="ADAL" clId="{06D17A85-4932-4B4E-A0DD-969A2A4EFE39}" dt="2020-05-09T18:41:03.988" v="19231" actId="478"/>
          <ac:spMkLst>
            <pc:docMk/>
            <pc:sldMk cId="2247453243" sldId="289"/>
            <ac:spMk id="241" creationId="{FCA72CF8-08B2-45CB-BAEC-97B51878F652}"/>
          </ac:spMkLst>
        </pc:spChg>
        <pc:spChg chg="add mod topLvl">
          <ac:chgData name="Jian" userId="dc9c5ffe-2e2f-4ce4-a6ad-08764b325b15" providerId="ADAL" clId="{06D17A85-4932-4B4E-A0DD-969A2A4EFE39}" dt="2020-05-14T20:49:13.602" v="48200" actId="165"/>
          <ac:spMkLst>
            <pc:docMk/>
            <pc:sldMk cId="2247453243" sldId="289"/>
            <ac:spMk id="242" creationId="{7925584E-CDCD-47AE-940F-20E3B18427D6}"/>
          </ac:spMkLst>
        </pc:spChg>
        <pc:spChg chg="add mod topLvl">
          <ac:chgData name="Jian" userId="dc9c5ffe-2e2f-4ce4-a6ad-08764b325b15" providerId="ADAL" clId="{06D17A85-4932-4B4E-A0DD-969A2A4EFE39}" dt="2020-05-14T20:49:13.602" v="48200" actId="165"/>
          <ac:spMkLst>
            <pc:docMk/>
            <pc:sldMk cId="2247453243" sldId="289"/>
            <ac:spMk id="243" creationId="{5CF1FE5E-12D6-46E2-8578-9BB212A3B0EC}"/>
          </ac:spMkLst>
        </pc:spChg>
        <pc:spChg chg="add mod topLvl">
          <ac:chgData name="Jian" userId="dc9c5ffe-2e2f-4ce4-a6ad-08764b325b15" providerId="ADAL" clId="{06D17A85-4932-4B4E-A0DD-969A2A4EFE39}" dt="2020-05-14T20:49:13.602" v="48200" actId="165"/>
          <ac:spMkLst>
            <pc:docMk/>
            <pc:sldMk cId="2247453243" sldId="289"/>
            <ac:spMk id="245" creationId="{4CFB72CC-800E-4417-8200-8AD0ACFF7FAF}"/>
          </ac:spMkLst>
        </pc:spChg>
        <pc:spChg chg="add mod topLvl">
          <ac:chgData name="Jian" userId="dc9c5ffe-2e2f-4ce4-a6ad-08764b325b15" providerId="ADAL" clId="{06D17A85-4932-4B4E-A0DD-969A2A4EFE39}" dt="2020-05-14T20:49:13.602" v="48200" actId="165"/>
          <ac:spMkLst>
            <pc:docMk/>
            <pc:sldMk cId="2247453243" sldId="289"/>
            <ac:spMk id="248" creationId="{EFB45B52-88D3-40E1-9D18-647E12D237C2}"/>
          </ac:spMkLst>
        </pc:spChg>
        <pc:spChg chg="add mod">
          <ac:chgData name="Jian" userId="dc9c5ffe-2e2f-4ce4-a6ad-08764b325b15" providerId="ADAL" clId="{06D17A85-4932-4B4E-A0DD-969A2A4EFE39}" dt="2020-05-13T19:03:07.247" v="41037" actId="164"/>
          <ac:spMkLst>
            <pc:docMk/>
            <pc:sldMk cId="2247453243" sldId="289"/>
            <ac:spMk id="249" creationId="{A5022F7D-8E73-4C7F-A014-956E44135120}"/>
          </ac:spMkLst>
        </pc:spChg>
        <pc:spChg chg="add del mod">
          <ac:chgData name="Jian" userId="dc9c5ffe-2e2f-4ce4-a6ad-08764b325b15" providerId="ADAL" clId="{06D17A85-4932-4B4E-A0DD-969A2A4EFE39}" dt="2020-05-09T18:41:40.942" v="19252" actId="478"/>
          <ac:spMkLst>
            <pc:docMk/>
            <pc:sldMk cId="2247453243" sldId="289"/>
            <ac:spMk id="254" creationId="{BFEE33B8-3723-4ADC-A59D-D92BB00CD6F8}"/>
          </ac:spMkLst>
        </pc:spChg>
        <pc:spChg chg="add mod topLvl">
          <ac:chgData name="Jian" userId="dc9c5ffe-2e2f-4ce4-a6ad-08764b325b15" providerId="ADAL" clId="{06D17A85-4932-4B4E-A0DD-969A2A4EFE39}" dt="2020-05-14T20:49:13.602" v="48200" actId="165"/>
          <ac:spMkLst>
            <pc:docMk/>
            <pc:sldMk cId="2247453243" sldId="289"/>
            <ac:spMk id="255" creationId="{4E8BBD2D-AACC-4791-B3B2-630E9BFA7731}"/>
          </ac:spMkLst>
        </pc:spChg>
        <pc:spChg chg="add del mod">
          <ac:chgData name="Jian" userId="dc9c5ffe-2e2f-4ce4-a6ad-08764b325b15" providerId="ADAL" clId="{06D17A85-4932-4B4E-A0DD-969A2A4EFE39}" dt="2020-05-09T18:41:36.989" v="19250" actId="478"/>
          <ac:spMkLst>
            <pc:docMk/>
            <pc:sldMk cId="2247453243" sldId="289"/>
            <ac:spMk id="256" creationId="{44236257-12F6-4EE0-9FF5-7E74CD56188C}"/>
          </ac:spMkLst>
        </pc:spChg>
        <pc:spChg chg="add mod topLvl">
          <ac:chgData name="Jian" userId="dc9c5ffe-2e2f-4ce4-a6ad-08764b325b15" providerId="ADAL" clId="{06D17A85-4932-4B4E-A0DD-969A2A4EFE39}" dt="2020-05-14T20:49:13.602" v="48200" actId="165"/>
          <ac:spMkLst>
            <pc:docMk/>
            <pc:sldMk cId="2247453243" sldId="289"/>
            <ac:spMk id="258" creationId="{6835581C-0461-4035-A323-795D57E093E1}"/>
          </ac:spMkLst>
        </pc:spChg>
        <pc:spChg chg="add mod topLvl">
          <ac:chgData name="Jian" userId="dc9c5ffe-2e2f-4ce4-a6ad-08764b325b15" providerId="ADAL" clId="{06D17A85-4932-4B4E-A0DD-969A2A4EFE39}" dt="2020-05-14T20:49:24.920" v="48201" actId="207"/>
          <ac:spMkLst>
            <pc:docMk/>
            <pc:sldMk cId="2247453243" sldId="289"/>
            <ac:spMk id="266" creationId="{40766C6C-3C1E-4DA9-BA41-8BAE35ED4D6B}"/>
          </ac:spMkLst>
        </pc:spChg>
        <pc:spChg chg="add del mod">
          <ac:chgData name="Jian" userId="dc9c5ffe-2e2f-4ce4-a6ad-08764b325b15" providerId="ADAL" clId="{06D17A85-4932-4B4E-A0DD-969A2A4EFE39}" dt="2020-05-09T18:41:34.896" v="19248" actId="478"/>
          <ac:spMkLst>
            <pc:docMk/>
            <pc:sldMk cId="2247453243" sldId="289"/>
            <ac:spMk id="267" creationId="{F0C0A4D6-94E3-4382-B8FE-B0BE34151002}"/>
          </ac:spMkLst>
        </pc:spChg>
        <pc:spChg chg="add mod topLvl">
          <ac:chgData name="Jian" userId="dc9c5ffe-2e2f-4ce4-a6ad-08764b325b15" providerId="ADAL" clId="{06D17A85-4932-4B4E-A0DD-969A2A4EFE39}" dt="2020-05-14T20:49:13.602" v="48200" actId="165"/>
          <ac:spMkLst>
            <pc:docMk/>
            <pc:sldMk cId="2247453243" sldId="289"/>
            <ac:spMk id="269" creationId="{EE376319-9091-4C3B-BCF9-ED66E3A53EF4}"/>
          </ac:spMkLst>
        </pc:spChg>
        <pc:spChg chg="add mod topLvl">
          <ac:chgData name="Jian" userId="dc9c5ffe-2e2f-4ce4-a6ad-08764b325b15" providerId="ADAL" clId="{06D17A85-4932-4B4E-A0DD-969A2A4EFE39}" dt="2020-05-14T20:49:13.602" v="48200" actId="165"/>
          <ac:spMkLst>
            <pc:docMk/>
            <pc:sldMk cId="2247453243" sldId="289"/>
            <ac:spMk id="272" creationId="{848B1421-A7D1-4826-A434-4F5C0DA91564}"/>
          </ac:spMkLst>
        </pc:spChg>
        <pc:spChg chg="add mod topLvl">
          <ac:chgData name="Jian" userId="dc9c5ffe-2e2f-4ce4-a6ad-08764b325b15" providerId="ADAL" clId="{06D17A85-4932-4B4E-A0DD-969A2A4EFE39}" dt="2020-05-14T20:49:24.920" v="48201" actId="207"/>
          <ac:spMkLst>
            <pc:docMk/>
            <pc:sldMk cId="2247453243" sldId="289"/>
            <ac:spMk id="277" creationId="{8885BF43-0B87-4EF7-9DBB-C1C88849F222}"/>
          </ac:spMkLst>
        </pc:spChg>
        <pc:spChg chg="add mod topLvl">
          <ac:chgData name="Jian" userId="dc9c5ffe-2e2f-4ce4-a6ad-08764b325b15" providerId="ADAL" clId="{06D17A85-4932-4B4E-A0DD-969A2A4EFE39}" dt="2020-05-14T20:49:13.602" v="48200" actId="165"/>
          <ac:spMkLst>
            <pc:docMk/>
            <pc:sldMk cId="2247453243" sldId="289"/>
            <ac:spMk id="278" creationId="{79DE7A9C-D75C-465A-B468-867F6C819E44}"/>
          </ac:spMkLst>
        </pc:spChg>
        <pc:spChg chg="add mod topLvl">
          <ac:chgData name="Jian" userId="dc9c5ffe-2e2f-4ce4-a6ad-08764b325b15" providerId="ADAL" clId="{06D17A85-4932-4B4E-A0DD-969A2A4EFE39}" dt="2020-05-14T20:49:13.602" v="48200" actId="165"/>
          <ac:spMkLst>
            <pc:docMk/>
            <pc:sldMk cId="2247453243" sldId="289"/>
            <ac:spMk id="282" creationId="{D84E6F0B-0712-4523-9A69-DE2CA75398A0}"/>
          </ac:spMkLst>
        </pc:spChg>
        <pc:spChg chg="add mod topLvl">
          <ac:chgData name="Jian" userId="dc9c5ffe-2e2f-4ce4-a6ad-08764b325b15" providerId="ADAL" clId="{06D17A85-4932-4B4E-A0DD-969A2A4EFE39}" dt="2020-05-14T20:49:13.602" v="48200" actId="165"/>
          <ac:spMkLst>
            <pc:docMk/>
            <pc:sldMk cId="2247453243" sldId="289"/>
            <ac:spMk id="287" creationId="{A7C8A133-46D4-4810-B657-93C522B5126D}"/>
          </ac:spMkLst>
        </pc:spChg>
        <pc:spChg chg="add mod topLvl">
          <ac:chgData name="Jian" userId="dc9c5ffe-2e2f-4ce4-a6ad-08764b325b15" providerId="ADAL" clId="{06D17A85-4932-4B4E-A0DD-969A2A4EFE39}" dt="2020-05-14T20:49:13.602" v="48200" actId="165"/>
          <ac:spMkLst>
            <pc:docMk/>
            <pc:sldMk cId="2247453243" sldId="289"/>
            <ac:spMk id="290" creationId="{2CE7E2F0-6F41-4497-820D-E9706D14EA31}"/>
          </ac:spMkLst>
        </pc:spChg>
        <pc:spChg chg="add mod topLvl">
          <ac:chgData name="Jian" userId="dc9c5ffe-2e2f-4ce4-a6ad-08764b325b15" providerId="ADAL" clId="{06D17A85-4932-4B4E-A0DD-969A2A4EFE39}" dt="2020-05-14T20:49:24.920" v="48201" actId="207"/>
          <ac:spMkLst>
            <pc:docMk/>
            <pc:sldMk cId="2247453243" sldId="289"/>
            <ac:spMk id="295" creationId="{1CF13786-FF47-452A-8124-CE0864C2DC49}"/>
          </ac:spMkLst>
        </pc:spChg>
        <pc:spChg chg="add mod topLvl">
          <ac:chgData name="Jian" userId="dc9c5ffe-2e2f-4ce4-a6ad-08764b325b15" providerId="ADAL" clId="{06D17A85-4932-4B4E-A0DD-969A2A4EFE39}" dt="2020-05-14T20:49:13.602" v="48200" actId="165"/>
          <ac:spMkLst>
            <pc:docMk/>
            <pc:sldMk cId="2247453243" sldId="289"/>
            <ac:spMk id="297" creationId="{ECA434E9-4A02-4780-AFFE-0EF2BFC2DF12}"/>
          </ac:spMkLst>
        </pc:spChg>
        <pc:spChg chg="add mod topLvl">
          <ac:chgData name="Jian" userId="dc9c5ffe-2e2f-4ce4-a6ad-08764b325b15" providerId="ADAL" clId="{06D17A85-4932-4B4E-A0DD-969A2A4EFE39}" dt="2020-05-14T20:49:24.920" v="48201" actId="207"/>
          <ac:spMkLst>
            <pc:docMk/>
            <pc:sldMk cId="2247453243" sldId="289"/>
            <ac:spMk id="304" creationId="{599CDD0D-4D80-45EB-9A39-D5FE948656E1}"/>
          </ac:spMkLst>
        </pc:spChg>
        <pc:spChg chg="add mod topLvl">
          <ac:chgData name="Jian" userId="dc9c5ffe-2e2f-4ce4-a6ad-08764b325b15" providerId="ADAL" clId="{06D17A85-4932-4B4E-A0DD-969A2A4EFE39}" dt="2020-05-14T20:49:13.602" v="48200" actId="165"/>
          <ac:spMkLst>
            <pc:docMk/>
            <pc:sldMk cId="2247453243" sldId="289"/>
            <ac:spMk id="306" creationId="{78E306FD-4544-45B1-81EC-3A4D2F7A92C2}"/>
          </ac:spMkLst>
        </pc:spChg>
        <pc:spChg chg="add mod topLvl">
          <ac:chgData name="Jian" userId="dc9c5ffe-2e2f-4ce4-a6ad-08764b325b15" providerId="ADAL" clId="{06D17A85-4932-4B4E-A0DD-969A2A4EFE39}" dt="2020-05-14T20:49:13.602" v="48200" actId="165"/>
          <ac:spMkLst>
            <pc:docMk/>
            <pc:sldMk cId="2247453243" sldId="289"/>
            <ac:spMk id="308" creationId="{8A943A7B-015E-46EC-8216-D199607E1455}"/>
          </ac:spMkLst>
        </pc:spChg>
        <pc:spChg chg="add mod topLvl">
          <ac:chgData name="Jian" userId="dc9c5ffe-2e2f-4ce4-a6ad-08764b325b15" providerId="ADAL" clId="{06D17A85-4932-4B4E-A0DD-969A2A4EFE39}" dt="2020-05-14T20:49:24.920" v="48201" actId="207"/>
          <ac:spMkLst>
            <pc:docMk/>
            <pc:sldMk cId="2247453243" sldId="289"/>
            <ac:spMk id="313" creationId="{07E3F1D3-88F4-49BD-8B05-3EC631EF604A}"/>
          </ac:spMkLst>
        </pc:spChg>
        <pc:spChg chg="add mod topLvl">
          <ac:chgData name="Jian" userId="dc9c5ffe-2e2f-4ce4-a6ad-08764b325b15" providerId="ADAL" clId="{06D17A85-4932-4B4E-A0DD-969A2A4EFE39}" dt="2020-05-14T20:49:13.602" v="48200" actId="165"/>
          <ac:spMkLst>
            <pc:docMk/>
            <pc:sldMk cId="2247453243" sldId="289"/>
            <ac:spMk id="316" creationId="{7BDD8DFA-A79F-423A-8D6E-EA7C068FC840}"/>
          </ac:spMkLst>
        </pc:spChg>
        <pc:spChg chg="add del mod">
          <ac:chgData name="Jian" userId="dc9c5ffe-2e2f-4ce4-a6ad-08764b325b15" providerId="ADAL" clId="{06D17A85-4932-4B4E-A0DD-969A2A4EFE39}" dt="2020-05-09T18:43:18.176" v="19272" actId="478"/>
          <ac:spMkLst>
            <pc:docMk/>
            <pc:sldMk cId="2247453243" sldId="289"/>
            <ac:spMk id="322" creationId="{AC1B6837-76FF-4899-A7B8-20C22A62A814}"/>
          </ac:spMkLst>
        </pc:spChg>
        <pc:spChg chg="add mod">
          <ac:chgData name="Jian" userId="dc9c5ffe-2e2f-4ce4-a6ad-08764b325b15" providerId="ADAL" clId="{06D17A85-4932-4B4E-A0DD-969A2A4EFE39}" dt="2020-05-09T18:54:30.519" v="19603" actId="1038"/>
          <ac:spMkLst>
            <pc:docMk/>
            <pc:sldMk cId="2247453243" sldId="289"/>
            <ac:spMk id="323" creationId="{CF8C4E6D-4808-47F0-B54F-6A055E0C9F55}"/>
          </ac:spMkLst>
        </pc:spChg>
        <pc:spChg chg="add mod">
          <ac:chgData name="Jian" userId="dc9c5ffe-2e2f-4ce4-a6ad-08764b325b15" providerId="ADAL" clId="{06D17A85-4932-4B4E-A0DD-969A2A4EFE39}" dt="2020-05-09T18:54:30.519" v="19603" actId="1038"/>
          <ac:spMkLst>
            <pc:docMk/>
            <pc:sldMk cId="2247453243" sldId="289"/>
            <ac:spMk id="324" creationId="{4048E276-A1D9-4BF6-9048-97C1430D03DD}"/>
          </ac:spMkLst>
        </pc:spChg>
        <pc:spChg chg="add mod">
          <ac:chgData name="Jian" userId="dc9c5ffe-2e2f-4ce4-a6ad-08764b325b15" providerId="ADAL" clId="{06D17A85-4932-4B4E-A0DD-969A2A4EFE39}" dt="2020-05-09T18:54:30.519" v="19603" actId="1038"/>
          <ac:spMkLst>
            <pc:docMk/>
            <pc:sldMk cId="2247453243" sldId="289"/>
            <ac:spMk id="325" creationId="{79D83FC1-EA66-4800-9D21-31BFB6DF0F5B}"/>
          </ac:spMkLst>
        </pc:spChg>
        <pc:spChg chg="add mod">
          <ac:chgData name="Jian" userId="dc9c5ffe-2e2f-4ce4-a6ad-08764b325b15" providerId="ADAL" clId="{06D17A85-4932-4B4E-A0DD-969A2A4EFE39}" dt="2020-05-09T18:54:30.519" v="19603" actId="1038"/>
          <ac:spMkLst>
            <pc:docMk/>
            <pc:sldMk cId="2247453243" sldId="289"/>
            <ac:spMk id="326" creationId="{D1F2E8D5-F827-45F6-8857-599D24EB4055}"/>
          </ac:spMkLst>
        </pc:spChg>
        <pc:spChg chg="add mod">
          <ac:chgData name="Jian" userId="dc9c5ffe-2e2f-4ce4-a6ad-08764b325b15" providerId="ADAL" clId="{06D17A85-4932-4B4E-A0DD-969A2A4EFE39}" dt="2020-05-13T19:03:07.247" v="41037" actId="164"/>
          <ac:spMkLst>
            <pc:docMk/>
            <pc:sldMk cId="2247453243" sldId="289"/>
            <ac:spMk id="330" creationId="{17884C09-B009-4DD1-AD4F-84FF1C1267BE}"/>
          </ac:spMkLst>
        </pc:spChg>
        <pc:spChg chg="add del mod">
          <ac:chgData name="Jian" userId="dc9c5ffe-2e2f-4ce4-a6ad-08764b325b15" providerId="ADAL" clId="{06D17A85-4932-4B4E-A0DD-969A2A4EFE39}" dt="2020-05-13T05:38:45.001" v="36223" actId="478"/>
          <ac:spMkLst>
            <pc:docMk/>
            <pc:sldMk cId="2247453243" sldId="289"/>
            <ac:spMk id="332" creationId="{BDFAAA82-A8D3-4378-A2E3-63D3076534E0}"/>
          </ac:spMkLst>
        </pc:spChg>
        <pc:spChg chg="add del mod">
          <ac:chgData name="Jian" userId="dc9c5ffe-2e2f-4ce4-a6ad-08764b325b15" providerId="ADAL" clId="{06D17A85-4932-4B4E-A0DD-969A2A4EFE39}" dt="2020-05-13T05:38:45.001" v="36223" actId="478"/>
          <ac:spMkLst>
            <pc:docMk/>
            <pc:sldMk cId="2247453243" sldId="289"/>
            <ac:spMk id="333" creationId="{D4DD2B7E-9900-40FC-B91D-EA1AD78A989B}"/>
          </ac:spMkLst>
        </pc:spChg>
        <pc:spChg chg="add mod">
          <ac:chgData name="Jian" userId="dc9c5ffe-2e2f-4ce4-a6ad-08764b325b15" providerId="ADAL" clId="{06D17A85-4932-4B4E-A0DD-969A2A4EFE39}" dt="2020-05-13T19:03:07.247" v="41037" actId="164"/>
          <ac:spMkLst>
            <pc:docMk/>
            <pc:sldMk cId="2247453243" sldId="289"/>
            <ac:spMk id="334" creationId="{C0E23C53-B3AC-4D50-AB33-24A574BAA2B5}"/>
          </ac:spMkLst>
        </pc:spChg>
        <pc:spChg chg="add mod">
          <ac:chgData name="Jian" userId="dc9c5ffe-2e2f-4ce4-a6ad-08764b325b15" providerId="ADAL" clId="{06D17A85-4932-4B4E-A0DD-969A2A4EFE39}" dt="2020-05-13T19:03:07.247" v="41037" actId="164"/>
          <ac:spMkLst>
            <pc:docMk/>
            <pc:sldMk cId="2247453243" sldId="289"/>
            <ac:spMk id="336" creationId="{2D4A7035-D5DE-4AB9-9F0E-75E0F1023C96}"/>
          </ac:spMkLst>
        </pc:spChg>
        <pc:spChg chg="add del mod">
          <ac:chgData name="Jian" userId="dc9c5ffe-2e2f-4ce4-a6ad-08764b325b15" providerId="ADAL" clId="{06D17A85-4932-4B4E-A0DD-969A2A4EFE39}" dt="2020-05-14T07:26:44.772" v="47207" actId="478"/>
          <ac:spMkLst>
            <pc:docMk/>
            <pc:sldMk cId="2247453243" sldId="289"/>
            <ac:spMk id="348" creationId="{84A0DF17-0789-4C58-AE4F-B4C6A392C5D1}"/>
          </ac:spMkLst>
        </pc:spChg>
        <pc:spChg chg="add mod topLvl">
          <ac:chgData name="Jian" userId="dc9c5ffe-2e2f-4ce4-a6ad-08764b325b15" providerId="ADAL" clId="{06D17A85-4932-4B4E-A0DD-969A2A4EFE39}" dt="2020-05-13T19:03:07.247" v="41037" actId="164"/>
          <ac:spMkLst>
            <pc:docMk/>
            <pc:sldMk cId="2247453243" sldId="289"/>
            <ac:spMk id="351" creationId="{FE2FB870-C9A8-4026-874F-6ED97EAC6C11}"/>
          </ac:spMkLst>
        </pc:spChg>
        <pc:spChg chg="add mod">
          <ac:chgData name="Jian" userId="dc9c5ffe-2e2f-4ce4-a6ad-08764b325b15" providerId="ADAL" clId="{06D17A85-4932-4B4E-A0DD-969A2A4EFE39}" dt="2020-05-14T07:26:03.386" v="47201" actId="404"/>
          <ac:spMkLst>
            <pc:docMk/>
            <pc:sldMk cId="2247453243" sldId="289"/>
            <ac:spMk id="352" creationId="{0A9CE1C2-B60D-4C8E-8749-2CDEAA20B52D}"/>
          </ac:spMkLst>
        </pc:spChg>
        <pc:spChg chg="add del mod">
          <ac:chgData name="Jian" userId="dc9c5ffe-2e2f-4ce4-a6ad-08764b325b15" providerId="ADAL" clId="{06D17A85-4932-4B4E-A0DD-969A2A4EFE39}" dt="2020-05-13T05:39:19.455" v="36228" actId="478"/>
          <ac:spMkLst>
            <pc:docMk/>
            <pc:sldMk cId="2247453243" sldId="289"/>
            <ac:spMk id="352" creationId="{EE40C706-BFB3-4170-87BC-8D796641F14B}"/>
          </ac:spMkLst>
        </pc:spChg>
        <pc:spChg chg="add del mod">
          <ac:chgData name="Jian" userId="dc9c5ffe-2e2f-4ce4-a6ad-08764b325b15" providerId="ADAL" clId="{06D17A85-4932-4B4E-A0DD-969A2A4EFE39}" dt="2020-05-13T05:39:19.455" v="36228" actId="478"/>
          <ac:spMkLst>
            <pc:docMk/>
            <pc:sldMk cId="2247453243" sldId="289"/>
            <ac:spMk id="353" creationId="{CF1ED91A-4DE3-4FEC-A932-64865CDF1B4A}"/>
          </ac:spMkLst>
        </pc:spChg>
        <pc:spChg chg="add mod">
          <ac:chgData name="Jian" userId="dc9c5ffe-2e2f-4ce4-a6ad-08764b325b15" providerId="ADAL" clId="{06D17A85-4932-4B4E-A0DD-969A2A4EFE39}" dt="2020-05-14T07:26:03.386" v="47201" actId="404"/>
          <ac:spMkLst>
            <pc:docMk/>
            <pc:sldMk cId="2247453243" sldId="289"/>
            <ac:spMk id="353" creationId="{F289009A-6069-4E08-9590-696DBC94A4AE}"/>
          </ac:spMkLst>
        </pc:spChg>
        <pc:spChg chg="add mod topLvl">
          <ac:chgData name="Jian" userId="dc9c5ffe-2e2f-4ce4-a6ad-08764b325b15" providerId="ADAL" clId="{06D17A85-4932-4B4E-A0DD-969A2A4EFE39}" dt="2020-05-13T19:03:07.247" v="41037" actId="164"/>
          <ac:spMkLst>
            <pc:docMk/>
            <pc:sldMk cId="2247453243" sldId="289"/>
            <ac:spMk id="354" creationId="{C02B1147-8FB5-4334-BC54-955FC68B6EE1}"/>
          </ac:spMkLst>
        </pc:spChg>
        <pc:spChg chg="add mod topLvl">
          <ac:chgData name="Jian" userId="dc9c5ffe-2e2f-4ce4-a6ad-08764b325b15" providerId="ADAL" clId="{06D17A85-4932-4B4E-A0DD-969A2A4EFE39}" dt="2020-05-13T19:03:07.247" v="41037" actId="164"/>
          <ac:spMkLst>
            <pc:docMk/>
            <pc:sldMk cId="2247453243" sldId="289"/>
            <ac:spMk id="355" creationId="{7ADFDBF4-8B6D-42BA-8A21-8EFA2D3CEF15}"/>
          </ac:spMkLst>
        </pc:spChg>
        <pc:spChg chg="add mod">
          <ac:chgData name="Jian" userId="dc9c5ffe-2e2f-4ce4-a6ad-08764b325b15" providerId="ADAL" clId="{06D17A85-4932-4B4E-A0DD-969A2A4EFE39}" dt="2020-05-09T18:54:30.519" v="19603" actId="1038"/>
          <ac:spMkLst>
            <pc:docMk/>
            <pc:sldMk cId="2247453243" sldId="289"/>
            <ac:spMk id="356" creationId="{6B8D9931-D9CB-4465-8CD0-E43D08D53CDB}"/>
          </ac:spMkLst>
        </pc:spChg>
        <pc:spChg chg="add mod">
          <ac:chgData name="Jian" userId="dc9c5ffe-2e2f-4ce4-a6ad-08764b325b15" providerId="ADAL" clId="{06D17A85-4932-4B4E-A0DD-969A2A4EFE39}" dt="2020-05-09T18:54:30.519" v="19603" actId="1038"/>
          <ac:spMkLst>
            <pc:docMk/>
            <pc:sldMk cId="2247453243" sldId="289"/>
            <ac:spMk id="357" creationId="{03226375-45A1-43FC-8440-44BD682A7F9C}"/>
          </ac:spMkLst>
        </pc:spChg>
        <pc:spChg chg="add mod">
          <ac:chgData name="Jian" userId="dc9c5ffe-2e2f-4ce4-a6ad-08764b325b15" providerId="ADAL" clId="{06D17A85-4932-4B4E-A0DD-969A2A4EFE39}" dt="2020-05-09T18:54:30.519" v="19603" actId="1038"/>
          <ac:spMkLst>
            <pc:docMk/>
            <pc:sldMk cId="2247453243" sldId="289"/>
            <ac:spMk id="358" creationId="{9E88FAAC-EF76-4B1B-8D2F-F356AF39170F}"/>
          </ac:spMkLst>
        </pc:spChg>
        <pc:spChg chg="add mod">
          <ac:chgData name="Jian" userId="dc9c5ffe-2e2f-4ce4-a6ad-08764b325b15" providerId="ADAL" clId="{06D17A85-4932-4B4E-A0DD-969A2A4EFE39}" dt="2020-05-09T18:54:30.519" v="19603" actId="1038"/>
          <ac:spMkLst>
            <pc:docMk/>
            <pc:sldMk cId="2247453243" sldId="289"/>
            <ac:spMk id="359" creationId="{5EB82624-1186-4F90-99EB-09CD08725137}"/>
          </ac:spMkLst>
        </pc:spChg>
        <pc:spChg chg="add mod">
          <ac:chgData name="Jian" userId="dc9c5ffe-2e2f-4ce4-a6ad-08764b325b15" providerId="ADAL" clId="{06D17A85-4932-4B4E-A0DD-969A2A4EFE39}" dt="2020-05-13T19:03:07.247" v="41037" actId="164"/>
          <ac:spMkLst>
            <pc:docMk/>
            <pc:sldMk cId="2247453243" sldId="289"/>
            <ac:spMk id="360" creationId="{425E6F48-07FC-47A8-BE89-914C52043823}"/>
          </ac:spMkLst>
        </pc:spChg>
        <pc:spChg chg="add del mod">
          <ac:chgData name="Jian" userId="dc9c5ffe-2e2f-4ce4-a6ad-08764b325b15" providerId="ADAL" clId="{06D17A85-4932-4B4E-A0DD-969A2A4EFE39}" dt="2020-05-13T05:40:41.734" v="36243" actId="478"/>
          <ac:spMkLst>
            <pc:docMk/>
            <pc:sldMk cId="2247453243" sldId="289"/>
            <ac:spMk id="361" creationId="{44B572B5-D5CA-43AB-A3AC-FDC220A410B6}"/>
          </ac:spMkLst>
        </pc:spChg>
        <pc:spChg chg="add mod">
          <ac:chgData name="Jian" userId="dc9c5ffe-2e2f-4ce4-a6ad-08764b325b15" providerId="ADAL" clId="{06D17A85-4932-4B4E-A0DD-969A2A4EFE39}" dt="2020-05-14T07:26:03.386" v="47201" actId="404"/>
          <ac:spMkLst>
            <pc:docMk/>
            <pc:sldMk cId="2247453243" sldId="289"/>
            <ac:spMk id="361" creationId="{59F0A90A-E87B-4CA3-92F6-C49026C378AF}"/>
          </ac:spMkLst>
        </pc:spChg>
        <pc:spChg chg="add mod">
          <ac:chgData name="Jian" userId="dc9c5ffe-2e2f-4ce4-a6ad-08764b325b15" providerId="ADAL" clId="{06D17A85-4932-4B4E-A0DD-969A2A4EFE39}" dt="2020-05-13T19:03:07.247" v="41037" actId="164"/>
          <ac:spMkLst>
            <pc:docMk/>
            <pc:sldMk cId="2247453243" sldId="289"/>
            <ac:spMk id="362" creationId="{3246AE1F-8268-47B1-8E86-CF2FC26E9588}"/>
          </ac:spMkLst>
        </pc:spChg>
        <pc:spChg chg="add mod">
          <ac:chgData name="Jian" userId="dc9c5ffe-2e2f-4ce4-a6ad-08764b325b15" providerId="ADAL" clId="{06D17A85-4932-4B4E-A0DD-969A2A4EFE39}" dt="2020-05-13T19:03:07.247" v="41037" actId="164"/>
          <ac:spMkLst>
            <pc:docMk/>
            <pc:sldMk cId="2247453243" sldId="289"/>
            <ac:spMk id="363" creationId="{CD2E5FD9-390F-4F8B-B850-74AF2CBC1BC0}"/>
          </ac:spMkLst>
        </pc:spChg>
        <pc:spChg chg="add del mod">
          <ac:chgData name="Jian" userId="dc9c5ffe-2e2f-4ce4-a6ad-08764b325b15" providerId="ADAL" clId="{06D17A85-4932-4B4E-A0DD-969A2A4EFE39}" dt="2020-05-09T18:52:55.863" v="19537" actId="478"/>
          <ac:spMkLst>
            <pc:docMk/>
            <pc:sldMk cId="2247453243" sldId="289"/>
            <ac:spMk id="364" creationId="{86A4AE93-16DC-4CB6-8577-B4E3CF6D6DC9}"/>
          </ac:spMkLst>
        </pc:spChg>
        <pc:spChg chg="add mod">
          <ac:chgData name="Jian" userId="dc9c5ffe-2e2f-4ce4-a6ad-08764b325b15" providerId="ADAL" clId="{06D17A85-4932-4B4E-A0DD-969A2A4EFE39}" dt="2020-05-13T19:03:07.247" v="41037" actId="164"/>
          <ac:spMkLst>
            <pc:docMk/>
            <pc:sldMk cId="2247453243" sldId="289"/>
            <ac:spMk id="369" creationId="{18ABACD9-6E0D-4BEA-8C9E-DB2B7CDCE5EA}"/>
          </ac:spMkLst>
        </pc:spChg>
        <pc:spChg chg="add mod">
          <ac:chgData name="Jian" userId="dc9c5ffe-2e2f-4ce4-a6ad-08764b325b15" providerId="ADAL" clId="{06D17A85-4932-4B4E-A0DD-969A2A4EFE39}" dt="2020-05-14T07:26:25.149" v="47205" actId="1076"/>
          <ac:spMkLst>
            <pc:docMk/>
            <pc:sldMk cId="2247453243" sldId="289"/>
            <ac:spMk id="372" creationId="{E52FDF21-E0A5-43A6-B6DA-360A8BAD51F5}"/>
          </ac:spMkLst>
        </pc:spChg>
        <pc:spChg chg="add mod">
          <ac:chgData name="Jian" userId="dc9c5ffe-2e2f-4ce4-a6ad-08764b325b15" providerId="ADAL" clId="{06D17A85-4932-4B4E-A0DD-969A2A4EFE39}" dt="2020-05-13T19:03:07.247" v="41037" actId="164"/>
          <ac:spMkLst>
            <pc:docMk/>
            <pc:sldMk cId="2247453243" sldId="289"/>
            <ac:spMk id="375" creationId="{8F3BEDBC-9924-48C1-B5A0-9877A3E7E446}"/>
          </ac:spMkLst>
        </pc:spChg>
        <pc:spChg chg="add mod">
          <ac:chgData name="Jian" userId="dc9c5ffe-2e2f-4ce4-a6ad-08764b325b15" providerId="ADAL" clId="{06D17A85-4932-4B4E-A0DD-969A2A4EFE39}" dt="2020-05-13T19:03:07.247" v="41037" actId="164"/>
          <ac:spMkLst>
            <pc:docMk/>
            <pc:sldMk cId="2247453243" sldId="289"/>
            <ac:spMk id="376" creationId="{ABEC655B-FBB4-4FBD-B443-146E5CE875F8}"/>
          </ac:spMkLst>
        </pc:spChg>
        <pc:spChg chg="add mod">
          <ac:chgData name="Jian" userId="dc9c5ffe-2e2f-4ce4-a6ad-08764b325b15" providerId="ADAL" clId="{06D17A85-4932-4B4E-A0DD-969A2A4EFE39}" dt="2020-05-13T19:03:07.247" v="41037" actId="164"/>
          <ac:spMkLst>
            <pc:docMk/>
            <pc:sldMk cId="2247453243" sldId="289"/>
            <ac:spMk id="377" creationId="{804EC853-3B25-4453-A862-D4D3BB9BEAEF}"/>
          </ac:spMkLst>
        </pc:spChg>
        <pc:spChg chg="add mod">
          <ac:chgData name="Jian" userId="dc9c5ffe-2e2f-4ce4-a6ad-08764b325b15" providerId="ADAL" clId="{06D17A85-4932-4B4E-A0DD-969A2A4EFE39}" dt="2020-05-09T18:53:55.170" v="19572" actId="14100"/>
          <ac:spMkLst>
            <pc:docMk/>
            <pc:sldMk cId="2247453243" sldId="289"/>
            <ac:spMk id="384" creationId="{C852A6D6-B6E2-4B6F-A921-92C53C9B2BCA}"/>
          </ac:spMkLst>
        </pc:spChg>
        <pc:spChg chg="add mod">
          <ac:chgData name="Jian" userId="dc9c5ffe-2e2f-4ce4-a6ad-08764b325b15" providerId="ADAL" clId="{06D17A85-4932-4B4E-A0DD-969A2A4EFE39}" dt="2020-05-09T18:54:51.352" v="19620" actId="20577"/>
          <ac:spMkLst>
            <pc:docMk/>
            <pc:sldMk cId="2247453243" sldId="289"/>
            <ac:spMk id="389" creationId="{9A231501-A1BD-4509-A024-473ACC271D97}"/>
          </ac:spMkLst>
        </pc:spChg>
        <pc:spChg chg="add mod">
          <ac:chgData name="Jian" userId="dc9c5ffe-2e2f-4ce4-a6ad-08764b325b15" providerId="ADAL" clId="{06D17A85-4932-4B4E-A0DD-969A2A4EFE39}" dt="2020-05-13T19:03:07.247" v="41037" actId="164"/>
          <ac:spMkLst>
            <pc:docMk/>
            <pc:sldMk cId="2247453243" sldId="289"/>
            <ac:spMk id="391" creationId="{557F75A2-4CA5-4484-B0FC-971E9FE8E68F}"/>
          </ac:spMkLst>
        </pc:spChg>
        <pc:spChg chg="add mod">
          <ac:chgData name="Jian" userId="dc9c5ffe-2e2f-4ce4-a6ad-08764b325b15" providerId="ADAL" clId="{06D17A85-4932-4B4E-A0DD-969A2A4EFE39}" dt="2020-05-13T19:03:07.247" v="41037" actId="164"/>
          <ac:spMkLst>
            <pc:docMk/>
            <pc:sldMk cId="2247453243" sldId="289"/>
            <ac:spMk id="392" creationId="{F68CBF23-50F2-4FFC-8CE5-4DF12128144C}"/>
          </ac:spMkLst>
        </pc:spChg>
        <pc:spChg chg="add mod">
          <ac:chgData name="Jian" userId="dc9c5ffe-2e2f-4ce4-a6ad-08764b325b15" providerId="ADAL" clId="{06D17A85-4932-4B4E-A0DD-969A2A4EFE39}" dt="2020-05-13T19:03:07.247" v="41037" actId="164"/>
          <ac:spMkLst>
            <pc:docMk/>
            <pc:sldMk cId="2247453243" sldId="289"/>
            <ac:spMk id="402" creationId="{C75043B5-428A-4C90-A66B-CE05205C1707}"/>
          </ac:spMkLst>
        </pc:spChg>
        <pc:spChg chg="add mod">
          <ac:chgData name="Jian" userId="dc9c5ffe-2e2f-4ce4-a6ad-08764b325b15" providerId="ADAL" clId="{06D17A85-4932-4B4E-A0DD-969A2A4EFE39}" dt="2020-05-13T19:03:07.247" v="41037" actId="164"/>
          <ac:spMkLst>
            <pc:docMk/>
            <pc:sldMk cId="2247453243" sldId="289"/>
            <ac:spMk id="403" creationId="{8E605E8F-5DB9-4383-8BCE-58FF355ADD9F}"/>
          </ac:spMkLst>
        </pc:spChg>
        <pc:spChg chg="add mod">
          <ac:chgData name="Jian" userId="dc9c5ffe-2e2f-4ce4-a6ad-08764b325b15" providerId="ADAL" clId="{06D17A85-4932-4B4E-A0DD-969A2A4EFE39}" dt="2020-05-09T18:56:04.175" v="19651" actId="1037"/>
          <ac:spMkLst>
            <pc:docMk/>
            <pc:sldMk cId="2247453243" sldId="289"/>
            <ac:spMk id="404" creationId="{7DDFABFC-80EB-42B6-9B46-FB5D4B2770BF}"/>
          </ac:spMkLst>
        </pc:spChg>
        <pc:spChg chg="add mod">
          <ac:chgData name="Jian" userId="dc9c5ffe-2e2f-4ce4-a6ad-08764b325b15" providerId="ADAL" clId="{06D17A85-4932-4B4E-A0DD-969A2A4EFE39}" dt="2020-05-13T19:03:07.247" v="41037" actId="164"/>
          <ac:spMkLst>
            <pc:docMk/>
            <pc:sldMk cId="2247453243" sldId="289"/>
            <ac:spMk id="415" creationId="{A670E1FA-975E-4375-B946-AB3AE0479BCA}"/>
          </ac:spMkLst>
        </pc:spChg>
        <pc:spChg chg="add mod">
          <ac:chgData name="Jian" userId="dc9c5ffe-2e2f-4ce4-a6ad-08764b325b15" providerId="ADAL" clId="{06D17A85-4932-4B4E-A0DD-969A2A4EFE39}" dt="2020-05-13T19:03:07.247" v="41037" actId="164"/>
          <ac:spMkLst>
            <pc:docMk/>
            <pc:sldMk cId="2247453243" sldId="289"/>
            <ac:spMk id="416" creationId="{62F9C56C-FAC3-4D93-842C-C5C9A10D0510}"/>
          </ac:spMkLst>
        </pc:spChg>
        <pc:spChg chg="add mod">
          <ac:chgData name="Jian" userId="dc9c5ffe-2e2f-4ce4-a6ad-08764b325b15" providerId="ADAL" clId="{06D17A85-4932-4B4E-A0DD-969A2A4EFE39}" dt="2020-05-13T19:03:07.247" v="41037" actId="164"/>
          <ac:spMkLst>
            <pc:docMk/>
            <pc:sldMk cId="2247453243" sldId="289"/>
            <ac:spMk id="417" creationId="{7ED1F722-FBC7-4425-ACE6-C5E79F311395}"/>
          </ac:spMkLst>
        </pc:spChg>
        <pc:spChg chg="add mod">
          <ac:chgData name="Jian" userId="dc9c5ffe-2e2f-4ce4-a6ad-08764b325b15" providerId="ADAL" clId="{06D17A85-4932-4B4E-A0DD-969A2A4EFE39}" dt="2020-05-13T17:57:34.715" v="39438" actId="1076"/>
          <ac:spMkLst>
            <pc:docMk/>
            <pc:sldMk cId="2247453243" sldId="289"/>
            <ac:spMk id="419" creationId="{02A41B79-FAEA-4132-BEE0-7F6F9325A8E2}"/>
          </ac:spMkLst>
        </pc:spChg>
        <pc:spChg chg="add mod">
          <ac:chgData name="Jian" userId="dc9c5ffe-2e2f-4ce4-a6ad-08764b325b15" providerId="ADAL" clId="{06D17A85-4932-4B4E-A0DD-969A2A4EFE39}" dt="2020-05-13T19:03:53.221" v="41052" actId="1076"/>
          <ac:spMkLst>
            <pc:docMk/>
            <pc:sldMk cId="2247453243" sldId="289"/>
            <ac:spMk id="420" creationId="{4D1A2402-298A-4930-AE53-D193041A964B}"/>
          </ac:spMkLst>
        </pc:spChg>
        <pc:spChg chg="add mod">
          <ac:chgData name="Jian" userId="dc9c5ffe-2e2f-4ce4-a6ad-08764b325b15" providerId="ADAL" clId="{06D17A85-4932-4B4E-A0DD-969A2A4EFE39}" dt="2020-05-13T19:03:39.262" v="41043" actId="1076"/>
          <ac:spMkLst>
            <pc:docMk/>
            <pc:sldMk cId="2247453243" sldId="289"/>
            <ac:spMk id="421" creationId="{83929B82-5E56-4A54-B171-DA64947D559D}"/>
          </ac:spMkLst>
        </pc:spChg>
        <pc:spChg chg="add mod">
          <ac:chgData name="Jian" userId="dc9c5ffe-2e2f-4ce4-a6ad-08764b325b15" providerId="ADAL" clId="{06D17A85-4932-4B4E-A0DD-969A2A4EFE39}" dt="2020-05-15T01:13:41.962" v="56618" actId="1035"/>
          <ac:spMkLst>
            <pc:docMk/>
            <pc:sldMk cId="2247453243" sldId="289"/>
            <ac:spMk id="422" creationId="{F376D338-EE56-4B5F-BFF6-AEB3511A0CE7}"/>
          </ac:spMkLst>
        </pc:spChg>
        <pc:spChg chg="add mod">
          <ac:chgData name="Jian" userId="dc9c5ffe-2e2f-4ce4-a6ad-08764b325b15" providerId="ADAL" clId="{06D17A85-4932-4B4E-A0DD-969A2A4EFE39}" dt="2020-05-13T19:03:07.247" v="41037" actId="164"/>
          <ac:spMkLst>
            <pc:docMk/>
            <pc:sldMk cId="2247453243" sldId="289"/>
            <ac:spMk id="429" creationId="{9DA15C6E-BE31-4230-B766-31BAD04DC283}"/>
          </ac:spMkLst>
        </pc:spChg>
        <pc:spChg chg="add mod">
          <ac:chgData name="Jian" userId="dc9c5ffe-2e2f-4ce4-a6ad-08764b325b15" providerId="ADAL" clId="{06D17A85-4932-4B4E-A0DD-969A2A4EFE39}" dt="2020-05-13T19:03:07.247" v="41037" actId="164"/>
          <ac:spMkLst>
            <pc:docMk/>
            <pc:sldMk cId="2247453243" sldId="289"/>
            <ac:spMk id="430" creationId="{D38F0587-2895-466B-A970-07A9CAB71312}"/>
          </ac:spMkLst>
        </pc:spChg>
        <pc:spChg chg="add mod">
          <ac:chgData name="Jian" userId="dc9c5ffe-2e2f-4ce4-a6ad-08764b325b15" providerId="ADAL" clId="{06D17A85-4932-4B4E-A0DD-969A2A4EFE39}" dt="2020-05-13T19:03:07.247" v="41037" actId="164"/>
          <ac:spMkLst>
            <pc:docMk/>
            <pc:sldMk cId="2247453243" sldId="289"/>
            <ac:spMk id="437" creationId="{7580B48D-6E3A-4766-ADDF-32C74484197D}"/>
          </ac:spMkLst>
        </pc:spChg>
        <pc:spChg chg="add mod">
          <ac:chgData name="Jian" userId="dc9c5ffe-2e2f-4ce4-a6ad-08764b325b15" providerId="ADAL" clId="{06D17A85-4932-4B4E-A0DD-969A2A4EFE39}" dt="2020-05-13T19:03:07.247" v="41037" actId="164"/>
          <ac:spMkLst>
            <pc:docMk/>
            <pc:sldMk cId="2247453243" sldId="289"/>
            <ac:spMk id="438" creationId="{94D35F31-EC69-4C3C-9D5D-5B84CC085DCA}"/>
          </ac:spMkLst>
        </pc:spChg>
        <pc:spChg chg="add del mod">
          <ac:chgData name="Jian" userId="dc9c5ffe-2e2f-4ce4-a6ad-08764b325b15" providerId="ADAL" clId="{06D17A85-4932-4B4E-A0DD-969A2A4EFE39}" dt="2020-05-13T05:41:17.821" v="36250"/>
          <ac:spMkLst>
            <pc:docMk/>
            <pc:sldMk cId="2247453243" sldId="289"/>
            <ac:spMk id="445" creationId="{14C316B2-70A4-4DC6-98FE-5029AE1B12BB}"/>
          </ac:spMkLst>
        </pc:spChg>
        <pc:spChg chg="add mod">
          <ac:chgData name="Jian" userId="dc9c5ffe-2e2f-4ce4-a6ad-08764b325b15" providerId="ADAL" clId="{06D17A85-4932-4B4E-A0DD-969A2A4EFE39}" dt="2020-05-14T23:11:00.356" v="51303" actId="1076"/>
          <ac:spMkLst>
            <pc:docMk/>
            <pc:sldMk cId="2247453243" sldId="289"/>
            <ac:spMk id="445" creationId="{C1563E8B-A674-4AE6-913D-E33DCBB64327}"/>
          </ac:spMkLst>
        </pc:spChg>
        <pc:spChg chg="add del mod">
          <ac:chgData name="Jian" userId="dc9c5ffe-2e2f-4ce4-a6ad-08764b325b15" providerId="ADAL" clId="{06D17A85-4932-4B4E-A0DD-969A2A4EFE39}" dt="2020-05-13T05:41:17.821" v="36250"/>
          <ac:spMkLst>
            <pc:docMk/>
            <pc:sldMk cId="2247453243" sldId="289"/>
            <ac:spMk id="446" creationId="{0686A63C-0259-474A-B7BE-E2C270BEA2DE}"/>
          </ac:spMkLst>
        </pc:spChg>
        <pc:spChg chg="add mod">
          <ac:chgData name="Jian" userId="dc9c5ffe-2e2f-4ce4-a6ad-08764b325b15" providerId="ADAL" clId="{06D17A85-4932-4B4E-A0DD-969A2A4EFE39}" dt="2020-05-14T07:26:03.386" v="47201" actId="404"/>
          <ac:spMkLst>
            <pc:docMk/>
            <pc:sldMk cId="2247453243" sldId="289"/>
            <ac:spMk id="446" creationId="{5442E2EA-C8FD-4742-A0D4-2DF77B96CB92}"/>
          </ac:spMkLst>
        </pc:spChg>
        <pc:spChg chg="add mod">
          <ac:chgData name="Jian" userId="dc9c5ffe-2e2f-4ce4-a6ad-08764b325b15" providerId="ADAL" clId="{06D17A85-4932-4B4E-A0DD-969A2A4EFE39}" dt="2020-05-14T23:14:45.091" v="51313" actId="1038"/>
          <ac:spMkLst>
            <pc:docMk/>
            <pc:sldMk cId="2247453243" sldId="289"/>
            <ac:spMk id="447" creationId="{97B834DF-A843-499D-82CC-A7C7E054A620}"/>
          </ac:spMkLst>
        </pc:spChg>
        <pc:spChg chg="add del mod">
          <ac:chgData name="Jian" userId="dc9c5ffe-2e2f-4ce4-a6ad-08764b325b15" providerId="ADAL" clId="{06D17A85-4932-4B4E-A0DD-969A2A4EFE39}" dt="2020-05-13T05:41:17.821" v="36250"/>
          <ac:spMkLst>
            <pc:docMk/>
            <pc:sldMk cId="2247453243" sldId="289"/>
            <ac:spMk id="447" creationId="{C4B27F45-D21C-4FA1-9C49-0E4E79926029}"/>
          </ac:spMkLst>
        </pc:spChg>
        <pc:spChg chg="add mod">
          <ac:chgData name="Jian" userId="dc9c5ffe-2e2f-4ce4-a6ad-08764b325b15" providerId="ADAL" clId="{06D17A85-4932-4B4E-A0DD-969A2A4EFE39}" dt="2020-05-14T07:26:03.386" v="47201" actId="404"/>
          <ac:spMkLst>
            <pc:docMk/>
            <pc:sldMk cId="2247453243" sldId="289"/>
            <ac:spMk id="448" creationId="{C558D5EF-E8B4-4895-8D90-6C5BDA8A613C}"/>
          </ac:spMkLst>
        </pc:spChg>
        <pc:spChg chg="add mod">
          <ac:chgData name="Jian" userId="dc9c5ffe-2e2f-4ce4-a6ad-08764b325b15" providerId="ADAL" clId="{06D17A85-4932-4B4E-A0DD-969A2A4EFE39}" dt="2020-05-14T07:26:03.386" v="47201" actId="404"/>
          <ac:spMkLst>
            <pc:docMk/>
            <pc:sldMk cId="2247453243" sldId="289"/>
            <ac:spMk id="449" creationId="{7C961EC4-690D-4208-AEB9-75EC5D6AFFFA}"/>
          </ac:spMkLst>
        </pc:spChg>
        <pc:spChg chg="add del mod">
          <ac:chgData name="Jian" userId="dc9c5ffe-2e2f-4ce4-a6ad-08764b325b15" providerId="ADAL" clId="{06D17A85-4932-4B4E-A0DD-969A2A4EFE39}" dt="2020-05-13T05:41:17.821" v="36250"/>
          <ac:spMkLst>
            <pc:docMk/>
            <pc:sldMk cId="2247453243" sldId="289"/>
            <ac:spMk id="455" creationId="{F57CC9BB-5DC9-4671-A2D5-08797B61005A}"/>
          </ac:spMkLst>
        </pc:spChg>
        <pc:spChg chg="add del mod">
          <ac:chgData name="Jian" userId="dc9c5ffe-2e2f-4ce4-a6ad-08764b325b15" providerId="ADAL" clId="{06D17A85-4932-4B4E-A0DD-969A2A4EFE39}" dt="2020-05-13T05:41:17.821" v="36250"/>
          <ac:spMkLst>
            <pc:docMk/>
            <pc:sldMk cId="2247453243" sldId="289"/>
            <ac:spMk id="456" creationId="{DEFA90AF-8FB7-4A95-A5F8-00A07E1F82B2}"/>
          </ac:spMkLst>
        </pc:spChg>
        <pc:spChg chg="add del mod">
          <ac:chgData name="Jian" userId="dc9c5ffe-2e2f-4ce4-a6ad-08764b325b15" providerId="ADAL" clId="{06D17A85-4932-4B4E-A0DD-969A2A4EFE39}" dt="2020-05-13T05:41:17.821" v="36250"/>
          <ac:spMkLst>
            <pc:docMk/>
            <pc:sldMk cId="2247453243" sldId="289"/>
            <ac:spMk id="463" creationId="{F89D2626-2D80-4EEB-9679-2AF65FA932EC}"/>
          </ac:spMkLst>
        </pc:spChg>
        <pc:spChg chg="add del mod">
          <ac:chgData name="Jian" userId="dc9c5ffe-2e2f-4ce4-a6ad-08764b325b15" providerId="ADAL" clId="{06D17A85-4932-4B4E-A0DD-969A2A4EFE39}" dt="2020-05-13T05:41:17.821" v="36250"/>
          <ac:spMkLst>
            <pc:docMk/>
            <pc:sldMk cId="2247453243" sldId="289"/>
            <ac:spMk id="464" creationId="{2A88CFF3-DFD4-4D65-808D-7553A5CAEF86}"/>
          </ac:spMkLst>
        </pc:spChg>
        <pc:spChg chg="add del mod">
          <ac:chgData name="Jian" userId="dc9c5ffe-2e2f-4ce4-a6ad-08764b325b15" providerId="ADAL" clId="{06D17A85-4932-4B4E-A0DD-969A2A4EFE39}" dt="2020-05-13T05:46:43.474" v="36477" actId="478"/>
          <ac:spMkLst>
            <pc:docMk/>
            <pc:sldMk cId="2247453243" sldId="289"/>
            <ac:spMk id="471" creationId="{64662999-4454-4E22-A4DC-312A1F717440}"/>
          </ac:spMkLst>
        </pc:spChg>
        <pc:spChg chg="add mod">
          <ac:chgData name="Jian" userId="dc9c5ffe-2e2f-4ce4-a6ad-08764b325b15" providerId="ADAL" clId="{06D17A85-4932-4B4E-A0DD-969A2A4EFE39}" dt="2020-05-13T19:03:07.247" v="41037" actId="164"/>
          <ac:spMkLst>
            <pc:docMk/>
            <pc:sldMk cId="2247453243" sldId="289"/>
            <ac:spMk id="481" creationId="{BE9C5B41-A629-4398-8A82-555EE3BA43B6}"/>
          </ac:spMkLst>
        </pc:spChg>
        <pc:spChg chg="add mod">
          <ac:chgData name="Jian" userId="dc9c5ffe-2e2f-4ce4-a6ad-08764b325b15" providerId="ADAL" clId="{06D17A85-4932-4B4E-A0DD-969A2A4EFE39}" dt="2020-05-13T19:03:07.247" v="41037" actId="164"/>
          <ac:spMkLst>
            <pc:docMk/>
            <pc:sldMk cId="2247453243" sldId="289"/>
            <ac:spMk id="485" creationId="{56BCC6DD-14E6-454E-B89E-6E48B84468A1}"/>
          </ac:spMkLst>
        </pc:spChg>
        <pc:spChg chg="add mod">
          <ac:chgData name="Jian" userId="dc9c5ffe-2e2f-4ce4-a6ad-08764b325b15" providerId="ADAL" clId="{06D17A85-4932-4B4E-A0DD-969A2A4EFE39}" dt="2020-05-13T19:03:07.247" v="41037" actId="164"/>
          <ac:spMkLst>
            <pc:docMk/>
            <pc:sldMk cId="2247453243" sldId="289"/>
            <ac:spMk id="486" creationId="{32F0E39A-727F-461C-BFEE-F052FC0E4AFA}"/>
          </ac:spMkLst>
        </pc:spChg>
        <pc:spChg chg="add mod">
          <ac:chgData name="Jian" userId="dc9c5ffe-2e2f-4ce4-a6ad-08764b325b15" providerId="ADAL" clId="{06D17A85-4932-4B4E-A0DD-969A2A4EFE39}" dt="2020-05-13T19:03:07.247" v="41037" actId="164"/>
          <ac:spMkLst>
            <pc:docMk/>
            <pc:sldMk cId="2247453243" sldId="289"/>
            <ac:spMk id="487" creationId="{4278D30E-E738-4EE8-ACC8-372B2EE4F8FE}"/>
          </ac:spMkLst>
        </pc:spChg>
        <pc:spChg chg="add del mod">
          <ac:chgData name="Jian" userId="dc9c5ffe-2e2f-4ce4-a6ad-08764b325b15" providerId="ADAL" clId="{06D17A85-4932-4B4E-A0DD-969A2A4EFE39}" dt="2020-05-13T05:46:16.908" v="36473" actId="478"/>
          <ac:spMkLst>
            <pc:docMk/>
            <pc:sldMk cId="2247453243" sldId="289"/>
            <ac:spMk id="488" creationId="{332458AF-C2FC-47E2-9330-BD2704298F00}"/>
          </ac:spMkLst>
        </pc:spChg>
        <pc:spChg chg="add del mod">
          <ac:chgData name="Jian" userId="dc9c5ffe-2e2f-4ce4-a6ad-08764b325b15" providerId="ADAL" clId="{06D17A85-4932-4B4E-A0DD-969A2A4EFE39}" dt="2020-05-13T05:46:16.908" v="36473" actId="478"/>
          <ac:spMkLst>
            <pc:docMk/>
            <pc:sldMk cId="2247453243" sldId="289"/>
            <ac:spMk id="489" creationId="{6B2BA4AE-17CA-428C-8A9F-E4696335DECD}"/>
          </ac:spMkLst>
        </pc:spChg>
        <pc:spChg chg="add mod">
          <ac:chgData name="Jian" userId="dc9c5ffe-2e2f-4ce4-a6ad-08764b325b15" providerId="ADAL" clId="{06D17A85-4932-4B4E-A0DD-969A2A4EFE39}" dt="2020-05-13T19:03:07.247" v="41037" actId="164"/>
          <ac:spMkLst>
            <pc:docMk/>
            <pc:sldMk cId="2247453243" sldId="289"/>
            <ac:spMk id="498" creationId="{E7FA20D2-B3D5-4EEC-9875-362B4AE8E9BB}"/>
          </ac:spMkLst>
        </pc:spChg>
        <pc:spChg chg="add mod">
          <ac:chgData name="Jian" userId="dc9c5ffe-2e2f-4ce4-a6ad-08764b325b15" providerId="ADAL" clId="{06D17A85-4932-4B4E-A0DD-969A2A4EFE39}" dt="2020-05-13T19:03:07.247" v="41037" actId="164"/>
          <ac:spMkLst>
            <pc:docMk/>
            <pc:sldMk cId="2247453243" sldId="289"/>
            <ac:spMk id="499" creationId="{ABD8A45E-5D9F-4A86-9022-97FD8BA245EE}"/>
          </ac:spMkLst>
        </pc:spChg>
        <pc:spChg chg="add del mod">
          <ac:chgData name="Jian" userId="dc9c5ffe-2e2f-4ce4-a6ad-08764b325b15" providerId="ADAL" clId="{06D17A85-4932-4B4E-A0DD-969A2A4EFE39}" dt="2020-05-13T05:46:16.908" v="36473" actId="478"/>
          <ac:spMkLst>
            <pc:docMk/>
            <pc:sldMk cId="2247453243" sldId="289"/>
            <ac:spMk id="500" creationId="{3205F149-1B8D-457B-9471-7DA29BE518FE}"/>
          </ac:spMkLst>
        </pc:spChg>
        <pc:spChg chg="add mod">
          <ac:chgData name="Jian" userId="dc9c5ffe-2e2f-4ce4-a6ad-08764b325b15" providerId="ADAL" clId="{06D17A85-4932-4B4E-A0DD-969A2A4EFE39}" dt="2020-05-13T19:03:07.247" v="41037" actId="164"/>
          <ac:spMkLst>
            <pc:docMk/>
            <pc:sldMk cId="2247453243" sldId="289"/>
            <ac:spMk id="508" creationId="{ABB5E0F5-FC45-491B-8826-8AC199DE8007}"/>
          </ac:spMkLst>
        </pc:spChg>
        <pc:spChg chg="add mod">
          <ac:chgData name="Jian" userId="dc9c5ffe-2e2f-4ce4-a6ad-08764b325b15" providerId="ADAL" clId="{06D17A85-4932-4B4E-A0DD-969A2A4EFE39}" dt="2020-05-13T19:03:07.247" v="41037" actId="164"/>
          <ac:spMkLst>
            <pc:docMk/>
            <pc:sldMk cId="2247453243" sldId="289"/>
            <ac:spMk id="509" creationId="{1E4D8611-F35F-4B41-967C-AD8625A7D96D}"/>
          </ac:spMkLst>
        </pc:spChg>
        <pc:spChg chg="add del mod">
          <ac:chgData name="Jian" userId="dc9c5ffe-2e2f-4ce4-a6ad-08764b325b15" providerId="ADAL" clId="{06D17A85-4932-4B4E-A0DD-969A2A4EFE39}" dt="2020-05-13T05:46:16.908" v="36473" actId="478"/>
          <ac:spMkLst>
            <pc:docMk/>
            <pc:sldMk cId="2247453243" sldId="289"/>
            <ac:spMk id="510" creationId="{EF46790D-56B4-4745-A34A-911C3C1B50C1}"/>
          </ac:spMkLst>
        </pc:spChg>
        <pc:spChg chg="add mod">
          <ac:chgData name="Jian" userId="dc9c5ffe-2e2f-4ce4-a6ad-08764b325b15" providerId="ADAL" clId="{06D17A85-4932-4B4E-A0DD-969A2A4EFE39}" dt="2020-05-13T19:03:07.247" v="41037" actId="164"/>
          <ac:spMkLst>
            <pc:docMk/>
            <pc:sldMk cId="2247453243" sldId="289"/>
            <ac:spMk id="520" creationId="{B462172C-5545-447E-A496-EA86B02B3FD5}"/>
          </ac:spMkLst>
        </pc:spChg>
        <pc:grpChg chg="add mod">
          <ac:chgData name="Jian" userId="dc9c5ffe-2e2f-4ce4-a6ad-08764b325b15" providerId="ADAL" clId="{06D17A85-4932-4B4E-A0DD-969A2A4EFE39}" dt="2020-05-13T19:03:03.876" v="41036" actId="164"/>
          <ac:grpSpMkLst>
            <pc:docMk/>
            <pc:sldMk cId="2247453243" sldId="289"/>
            <ac:grpSpMk id="3" creationId="{A09DAE9C-8AF1-44DE-A03C-C5C8842CA695}"/>
          </ac:grpSpMkLst>
        </pc:grpChg>
        <pc:grpChg chg="add mod">
          <ac:chgData name="Jian" userId="dc9c5ffe-2e2f-4ce4-a6ad-08764b325b15" providerId="ADAL" clId="{06D17A85-4932-4B4E-A0DD-969A2A4EFE39}" dt="2020-05-13T19:03:46.219" v="41051" actId="1035"/>
          <ac:grpSpMkLst>
            <pc:docMk/>
            <pc:sldMk cId="2247453243" sldId="289"/>
            <ac:grpSpMk id="7" creationId="{DAC046C3-D353-4690-8017-912AD40E91EF}"/>
          </ac:grpSpMkLst>
        </pc:grpChg>
        <pc:grpChg chg="add mod">
          <ac:chgData name="Jian" userId="dc9c5ffe-2e2f-4ce4-a6ad-08764b325b15" providerId="ADAL" clId="{06D17A85-4932-4B4E-A0DD-969A2A4EFE39}" dt="2020-05-14T07:29:02.556" v="47626" actId="1076"/>
          <ac:grpSpMkLst>
            <pc:docMk/>
            <pc:sldMk cId="2247453243" sldId="289"/>
            <ac:grpSpMk id="10" creationId="{71682E51-F911-485F-B3AA-4C517F09CE9A}"/>
          </ac:grpSpMkLst>
        </pc:grpChg>
        <pc:grpChg chg="add del mod">
          <ac:chgData name="Jian" userId="dc9c5ffe-2e2f-4ce4-a6ad-08764b325b15" providerId="ADAL" clId="{06D17A85-4932-4B4E-A0DD-969A2A4EFE39}" dt="2020-05-09T18:21:49.051" v="18921" actId="478"/>
          <ac:grpSpMkLst>
            <pc:docMk/>
            <pc:sldMk cId="2247453243" sldId="289"/>
            <ac:grpSpMk id="33" creationId="{BCC6B754-C204-40D8-9AD9-D578587CC31D}"/>
          </ac:grpSpMkLst>
        </pc:grpChg>
        <pc:grpChg chg="add mod">
          <ac:chgData name="Jian" userId="dc9c5ffe-2e2f-4ce4-a6ad-08764b325b15" providerId="ADAL" clId="{06D17A85-4932-4B4E-A0DD-969A2A4EFE39}" dt="2020-05-13T05:34:43.927" v="36154" actId="571"/>
          <ac:grpSpMkLst>
            <pc:docMk/>
            <pc:sldMk cId="2247453243" sldId="289"/>
            <ac:grpSpMk id="34" creationId="{5A609850-0E1D-45AF-9E15-3AA5FC973361}"/>
          </ac:grpSpMkLst>
        </pc:grpChg>
        <pc:grpChg chg="add del mod">
          <ac:chgData name="Jian" userId="dc9c5ffe-2e2f-4ce4-a6ad-08764b325b15" providerId="ADAL" clId="{06D17A85-4932-4B4E-A0DD-969A2A4EFE39}" dt="2020-05-09T18:21:49.051" v="18921" actId="478"/>
          <ac:grpSpMkLst>
            <pc:docMk/>
            <pc:sldMk cId="2247453243" sldId="289"/>
            <ac:grpSpMk id="38" creationId="{EAE70BB4-5A60-47A0-B62B-2EF5DB98A876}"/>
          </ac:grpSpMkLst>
        </pc:grpChg>
        <pc:grpChg chg="add del mod">
          <ac:chgData name="Jian" userId="dc9c5ffe-2e2f-4ce4-a6ad-08764b325b15" providerId="ADAL" clId="{06D17A85-4932-4B4E-A0DD-969A2A4EFE39}" dt="2020-05-09T18:21:49.051" v="18921" actId="478"/>
          <ac:grpSpMkLst>
            <pc:docMk/>
            <pc:sldMk cId="2247453243" sldId="289"/>
            <ac:grpSpMk id="42" creationId="{1156C4FF-6786-4877-8687-408CECEACF24}"/>
          </ac:grpSpMkLst>
        </pc:grpChg>
        <pc:grpChg chg="add mod">
          <ac:chgData name="Jian" userId="dc9c5ffe-2e2f-4ce4-a6ad-08764b325b15" providerId="ADAL" clId="{06D17A85-4932-4B4E-A0DD-969A2A4EFE39}" dt="2020-05-13T05:34:43.927" v="36154" actId="571"/>
          <ac:grpSpMkLst>
            <pc:docMk/>
            <pc:sldMk cId="2247453243" sldId="289"/>
            <ac:grpSpMk id="46" creationId="{35BCAAF0-401D-45D0-8E40-6302C961A098}"/>
          </ac:grpSpMkLst>
        </pc:grpChg>
        <pc:grpChg chg="add mod">
          <ac:chgData name="Jian" userId="dc9c5ffe-2e2f-4ce4-a6ad-08764b325b15" providerId="ADAL" clId="{06D17A85-4932-4B4E-A0DD-969A2A4EFE39}" dt="2020-05-13T05:34:43.927" v="36154" actId="571"/>
          <ac:grpSpMkLst>
            <pc:docMk/>
            <pc:sldMk cId="2247453243" sldId="289"/>
            <ac:grpSpMk id="56" creationId="{EFA22848-B1F3-45B0-B866-B14C60A6925F}"/>
          </ac:grpSpMkLst>
        </pc:grpChg>
        <pc:grpChg chg="add mod">
          <ac:chgData name="Jian" userId="dc9c5ffe-2e2f-4ce4-a6ad-08764b325b15" providerId="ADAL" clId="{06D17A85-4932-4B4E-A0DD-969A2A4EFE39}" dt="2020-05-13T05:34:43.927" v="36154" actId="571"/>
          <ac:grpSpMkLst>
            <pc:docMk/>
            <pc:sldMk cId="2247453243" sldId="289"/>
            <ac:grpSpMk id="60" creationId="{743143A2-D4CA-40A2-83B5-8FCE45211249}"/>
          </ac:grpSpMkLst>
        </pc:grpChg>
        <pc:grpChg chg="add del mod">
          <ac:chgData name="Jian" userId="dc9c5ffe-2e2f-4ce4-a6ad-08764b325b15" providerId="ADAL" clId="{06D17A85-4932-4B4E-A0DD-969A2A4EFE39}" dt="2020-05-13T05:39:43.973" v="36235" actId="165"/>
          <ac:grpSpMkLst>
            <pc:docMk/>
            <pc:sldMk cId="2247453243" sldId="289"/>
            <ac:grpSpMk id="76" creationId="{AC472C35-B5FC-4683-B83D-9323EA163FEA}"/>
          </ac:grpSpMkLst>
        </pc:grpChg>
        <pc:grpChg chg="add mod">
          <ac:chgData name="Jian" userId="dc9c5ffe-2e2f-4ce4-a6ad-08764b325b15" providerId="ADAL" clId="{06D17A85-4932-4B4E-A0DD-969A2A4EFE39}" dt="2020-05-13T05:34:43.927" v="36154" actId="571"/>
          <ac:grpSpMkLst>
            <pc:docMk/>
            <pc:sldMk cId="2247453243" sldId="289"/>
            <ac:grpSpMk id="81" creationId="{8A58F9A9-9724-4623-84AF-2A865ABD3E20}"/>
          </ac:grpSpMkLst>
        </pc:grpChg>
        <pc:grpChg chg="add mod">
          <ac:chgData name="Jian" userId="dc9c5ffe-2e2f-4ce4-a6ad-08764b325b15" providerId="ADAL" clId="{06D17A85-4932-4B4E-A0DD-969A2A4EFE39}" dt="2020-05-13T05:34:43.927" v="36154" actId="571"/>
          <ac:grpSpMkLst>
            <pc:docMk/>
            <pc:sldMk cId="2247453243" sldId="289"/>
            <ac:grpSpMk id="85" creationId="{F69CD32C-6288-4A4D-B5EC-181B6A5AE374}"/>
          </ac:grpSpMkLst>
        </pc:grpChg>
        <pc:grpChg chg="add mod">
          <ac:chgData name="Jian" userId="dc9c5ffe-2e2f-4ce4-a6ad-08764b325b15" providerId="ADAL" clId="{06D17A85-4932-4B4E-A0DD-969A2A4EFE39}" dt="2020-05-13T05:34:43.927" v="36154" actId="571"/>
          <ac:grpSpMkLst>
            <pc:docMk/>
            <pc:sldMk cId="2247453243" sldId="289"/>
            <ac:grpSpMk id="97" creationId="{6ECB7E77-D49A-4FD5-816E-1181ED850D0A}"/>
          </ac:grpSpMkLst>
        </pc:grpChg>
        <pc:grpChg chg="add mod">
          <ac:chgData name="Jian" userId="dc9c5ffe-2e2f-4ce4-a6ad-08764b325b15" providerId="ADAL" clId="{06D17A85-4932-4B4E-A0DD-969A2A4EFE39}" dt="2020-05-13T05:34:43.927" v="36154" actId="571"/>
          <ac:grpSpMkLst>
            <pc:docMk/>
            <pc:sldMk cId="2247453243" sldId="289"/>
            <ac:grpSpMk id="101" creationId="{3E0311B0-E7FE-470F-811B-EF7DBA139B17}"/>
          </ac:grpSpMkLst>
        </pc:grpChg>
        <pc:grpChg chg="add mod">
          <ac:chgData name="Jian" userId="dc9c5ffe-2e2f-4ce4-a6ad-08764b325b15" providerId="ADAL" clId="{06D17A85-4932-4B4E-A0DD-969A2A4EFE39}" dt="2020-05-13T05:34:55.223" v="36158" actId="1076"/>
          <ac:grpSpMkLst>
            <pc:docMk/>
            <pc:sldMk cId="2247453243" sldId="289"/>
            <ac:grpSpMk id="180" creationId="{6BB37503-5788-4A85-96EF-29E11F2A08A0}"/>
          </ac:grpSpMkLst>
        </pc:grpChg>
        <pc:grpChg chg="add del mod">
          <ac:chgData name="Jian" userId="dc9c5ffe-2e2f-4ce4-a6ad-08764b325b15" providerId="ADAL" clId="{06D17A85-4932-4B4E-A0DD-969A2A4EFE39}" dt="2020-05-14T20:49:13.602" v="48200" actId="165"/>
          <ac:grpSpMkLst>
            <pc:docMk/>
            <pc:sldMk cId="2247453243" sldId="289"/>
            <ac:grpSpMk id="321" creationId="{E61C75C6-59B7-4A35-99F0-651C22E411CC}"/>
          </ac:grpSpMkLst>
        </pc:grpChg>
        <pc:cxnChg chg="add mod">
          <ac:chgData name="Jian" userId="dc9c5ffe-2e2f-4ce4-a6ad-08764b325b15" providerId="ADAL" clId="{06D17A85-4932-4B4E-A0DD-969A2A4EFE39}" dt="2020-05-13T05:34:43.927" v="36154" actId="571"/>
          <ac:cxnSpMkLst>
            <pc:docMk/>
            <pc:sldMk cId="2247453243" sldId="289"/>
            <ac:cxnSpMk id="8" creationId="{B8F31411-237D-4AFE-8934-7F8875092E82}"/>
          </ac:cxnSpMkLst>
        </pc:cxnChg>
        <pc:cxnChg chg="add mod">
          <ac:chgData name="Jian" userId="dc9c5ffe-2e2f-4ce4-a6ad-08764b325b15" providerId="ADAL" clId="{06D17A85-4932-4B4E-A0DD-969A2A4EFE39}" dt="2020-05-13T05:34:43.927" v="36154" actId="571"/>
          <ac:cxnSpMkLst>
            <pc:docMk/>
            <pc:sldMk cId="2247453243" sldId="289"/>
            <ac:cxnSpMk id="9" creationId="{8D029E22-2E05-4E78-AC75-019347DD3620}"/>
          </ac:cxnSpMkLst>
        </pc:cxnChg>
        <pc:cxnChg chg="add mod">
          <ac:chgData name="Jian" userId="dc9c5ffe-2e2f-4ce4-a6ad-08764b325b15" providerId="ADAL" clId="{06D17A85-4932-4B4E-A0DD-969A2A4EFE39}" dt="2020-05-13T05:34:43.927" v="36154" actId="571"/>
          <ac:cxnSpMkLst>
            <pc:docMk/>
            <pc:sldMk cId="2247453243" sldId="289"/>
            <ac:cxnSpMk id="18" creationId="{B0B116F2-01BB-48AE-9502-84BD9F52A073}"/>
          </ac:cxnSpMkLst>
        </pc:cxnChg>
        <pc:cxnChg chg="add mod">
          <ac:chgData name="Jian" userId="dc9c5ffe-2e2f-4ce4-a6ad-08764b325b15" providerId="ADAL" clId="{06D17A85-4932-4B4E-A0DD-969A2A4EFE39}" dt="2020-05-13T05:34:43.927" v="36154" actId="571"/>
          <ac:cxnSpMkLst>
            <pc:docMk/>
            <pc:sldMk cId="2247453243" sldId="289"/>
            <ac:cxnSpMk id="19" creationId="{305B01B2-CF14-4B4A-9B34-13146087CBB8}"/>
          </ac:cxnSpMkLst>
        </pc:cxnChg>
        <pc:cxnChg chg="add mod">
          <ac:chgData name="Jian" userId="dc9c5ffe-2e2f-4ce4-a6ad-08764b325b15" providerId="ADAL" clId="{06D17A85-4932-4B4E-A0DD-969A2A4EFE39}" dt="2020-05-13T05:34:43.927" v="36154" actId="571"/>
          <ac:cxnSpMkLst>
            <pc:docMk/>
            <pc:sldMk cId="2247453243" sldId="289"/>
            <ac:cxnSpMk id="21" creationId="{61093EEF-F905-48BA-A62B-56C29EF33C0E}"/>
          </ac:cxnSpMkLst>
        </pc:cxnChg>
        <pc:cxnChg chg="add mod">
          <ac:chgData name="Jian" userId="dc9c5ffe-2e2f-4ce4-a6ad-08764b325b15" providerId="ADAL" clId="{06D17A85-4932-4B4E-A0DD-969A2A4EFE39}" dt="2020-05-13T05:34:43.927" v="36154" actId="571"/>
          <ac:cxnSpMkLst>
            <pc:docMk/>
            <pc:sldMk cId="2247453243" sldId="289"/>
            <ac:cxnSpMk id="26" creationId="{D445A7E7-3492-4B80-AC6D-B43BC8A0BBD4}"/>
          </ac:cxnSpMkLst>
        </pc:cxnChg>
        <pc:cxnChg chg="add mod">
          <ac:chgData name="Jian" userId="dc9c5ffe-2e2f-4ce4-a6ad-08764b325b15" providerId="ADAL" clId="{06D17A85-4932-4B4E-A0DD-969A2A4EFE39}" dt="2020-05-13T05:34:43.927" v="36154" actId="571"/>
          <ac:cxnSpMkLst>
            <pc:docMk/>
            <pc:sldMk cId="2247453243" sldId="289"/>
            <ac:cxnSpMk id="50" creationId="{D55B0B68-DF54-4E07-B226-1BDE88D97FE3}"/>
          </ac:cxnSpMkLst>
        </pc:cxnChg>
        <pc:cxnChg chg="add mod">
          <ac:chgData name="Jian" userId="dc9c5ffe-2e2f-4ce4-a6ad-08764b325b15" providerId="ADAL" clId="{06D17A85-4932-4B4E-A0DD-969A2A4EFE39}" dt="2020-05-13T05:34:43.927" v="36154" actId="571"/>
          <ac:cxnSpMkLst>
            <pc:docMk/>
            <pc:sldMk cId="2247453243" sldId="289"/>
            <ac:cxnSpMk id="53" creationId="{47DC1683-2362-4862-BC22-7DEC312FCBBA}"/>
          </ac:cxnSpMkLst>
        </pc:cxnChg>
        <pc:cxnChg chg="add mod">
          <ac:chgData name="Jian" userId="dc9c5ffe-2e2f-4ce4-a6ad-08764b325b15" providerId="ADAL" clId="{06D17A85-4932-4B4E-A0DD-969A2A4EFE39}" dt="2020-05-13T05:34:43.927" v="36154" actId="571"/>
          <ac:cxnSpMkLst>
            <pc:docMk/>
            <pc:sldMk cId="2247453243" sldId="289"/>
            <ac:cxnSpMk id="64" creationId="{93DC2AC3-703B-442E-A475-4B5453648D14}"/>
          </ac:cxnSpMkLst>
        </pc:cxnChg>
        <pc:cxnChg chg="add mod">
          <ac:chgData name="Jian" userId="dc9c5ffe-2e2f-4ce4-a6ad-08764b325b15" providerId="ADAL" clId="{06D17A85-4932-4B4E-A0DD-969A2A4EFE39}" dt="2020-05-13T05:34:43.927" v="36154" actId="571"/>
          <ac:cxnSpMkLst>
            <pc:docMk/>
            <pc:sldMk cId="2247453243" sldId="289"/>
            <ac:cxnSpMk id="65" creationId="{07B89753-457C-49DD-B54D-D33DD960F400}"/>
          </ac:cxnSpMkLst>
        </pc:cxnChg>
        <pc:cxnChg chg="add mod">
          <ac:chgData name="Jian" userId="dc9c5ffe-2e2f-4ce4-a6ad-08764b325b15" providerId="ADAL" clId="{06D17A85-4932-4B4E-A0DD-969A2A4EFE39}" dt="2020-05-13T05:34:43.927" v="36154" actId="571"/>
          <ac:cxnSpMkLst>
            <pc:docMk/>
            <pc:sldMk cId="2247453243" sldId="289"/>
            <ac:cxnSpMk id="89" creationId="{1E8528E6-043A-49EA-99BB-F7030CA6A0E1}"/>
          </ac:cxnSpMkLst>
        </pc:cxnChg>
        <pc:cxnChg chg="add mod">
          <ac:chgData name="Jian" userId="dc9c5ffe-2e2f-4ce4-a6ad-08764b325b15" providerId="ADAL" clId="{06D17A85-4932-4B4E-A0DD-969A2A4EFE39}" dt="2020-05-13T05:34:43.927" v="36154" actId="571"/>
          <ac:cxnSpMkLst>
            <pc:docMk/>
            <pc:sldMk cId="2247453243" sldId="289"/>
            <ac:cxnSpMk id="90" creationId="{E9661145-CBC4-499A-BCBB-94258F3FACE6}"/>
          </ac:cxnSpMkLst>
        </pc:cxnChg>
        <pc:cxnChg chg="add mod">
          <ac:chgData name="Jian" userId="dc9c5ffe-2e2f-4ce4-a6ad-08764b325b15" providerId="ADAL" clId="{06D17A85-4932-4B4E-A0DD-969A2A4EFE39}" dt="2020-05-13T05:34:43.927" v="36154" actId="571"/>
          <ac:cxnSpMkLst>
            <pc:docMk/>
            <pc:sldMk cId="2247453243" sldId="289"/>
            <ac:cxnSpMk id="105" creationId="{332E6FBE-06AC-4195-8A6C-ED646B35B123}"/>
          </ac:cxnSpMkLst>
        </pc:cxnChg>
        <pc:cxnChg chg="add mod">
          <ac:chgData name="Jian" userId="dc9c5ffe-2e2f-4ce4-a6ad-08764b325b15" providerId="ADAL" clId="{06D17A85-4932-4B4E-A0DD-969A2A4EFE39}" dt="2020-05-13T05:34:43.927" v="36154" actId="571"/>
          <ac:cxnSpMkLst>
            <pc:docMk/>
            <pc:sldMk cId="2247453243" sldId="289"/>
            <ac:cxnSpMk id="108" creationId="{36D79C51-7CFF-4EE0-91D5-95A6B798E604}"/>
          </ac:cxnSpMkLst>
        </pc:cxnChg>
        <pc:cxnChg chg="add mod">
          <ac:chgData name="Jian" userId="dc9c5ffe-2e2f-4ce4-a6ad-08764b325b15" providerId="ADAL" clId="{06D17A85-4932-4B4E-A0DD-969A2A4EFE39}" dt="2020-05-13T05:34:43.927" v="36154" actId="571"/>
          <ac:cxnSpMkLst>
            <pc:docMk/>
            <pc:sldMk cId="2247453243" sldId="289"/>
            <ac:cxnSpMk id="112" creationId="{4267AAEB-845A-4237-A2E3-19B0B46A8F34}"/>
          </ac:cxnSpMkLst>
        </pc:cxnChg>
        <pc:cxnChg chg="add mod">
          <ac:chgData name="Jian" userId="dc9c5ffe-2e2f-4ce4-a6ad-08764b325b15" providerId="ADAL" clId="{06D17A85-4932-4B4E-A0DD-969A2A4EFE39}" dt="2020-05-13T05:34:43.927" v="36154" actId="571"/>
          <ac:cxnSpMkLst>
            <pc:docMk/>
            <pc:sldMk cId="2247453243" sldId="289"/>
            <ac:cxnSpMk id="115" creationId="{8DC343A1-F161-404C-9B44-75E078D6BBD7}"/>
          </ac:cxnSpMkLst>
        </pc:cxnChg>
        <pc:cxnChg chg="add mod">
          <ac:chgData name="Jian" userId="dc9c5ffe-2e2f-4ce4-a6ad-08764b325b15" providerId="ADAL" clId="{06D17A85-4932-4B4E-A0DD-969A2A4EFE39}" dt="2020-05-13T05:34:43.927" v="36154" actId="571"/>
          <ac:cxnSpMkLst>
            <pc:docMk/>
            <pc:sldMk cId="2247453243" sldId="289"/>
            <ac:cxnSpMk id="119" creationId="{C23CDC7C-491A-4F2D-962B-6EE279A98AA8}"/>
          </ac:cxnSpMkLst>
        </pc:cxnChg>
        <pc:cxnChg chg="add mod">
          <ac:chgData name="Jian" userId="dc9c5ffe-2e2f-4ce4-a6ad-08764b325b15" providerId="ADAL" clId="{06D17A85-4932-4B4E-A0DD-969A2A4EFE39}" dt="2020-05-13T05:34:43.927" v="36154" actId="571"/>
          <ac:cxnSpMkLst>
            <pc:docMk/>
            <pc:sldMk cId="2247453243" sldId="289"/>
            <ac:cxnSpMk id="122" creationId="{6C0124CF-F2BF-408E-81D2-0FB589E5B9BC}"/>
          </ac:cxnSpMkLst>
        </pc:cxnChg>
        <pc:cxnChg chg="add del mod">
          <ac:chgData name="Jian" userId="dc9c5ffe-2e2f-4ce4-a6ad-08764b325b15" providerId="ADAL" clId="{06D17A85-4932-4B4E-A0DD-969A2A4EFE39}" dt="2020-05-09T18:26:37.251" v="18999" actId="478"/>
          <ac:cxnSpMkLst>
            <pc:docMk/>
            <pc:sldMk cId="2247453243" sldId="289"/>
            <ac:cxnSpMk id="125" creationId="{63564413-BB83-4307-BDFF-63AACA0C862E}"/>
          </ac:cxnSpMkLst>
        </pc:cxnChg>
        <pc:cxnChg chg="add del mod">
          <ac:chgData name="Jian" userId="dc9c5ffe-2e2f-4ce4-a6ad-08764b325b15" providerId="ADAL" clId="{06D17A85-4932-4B4E-A0DD-969A2A4EFE39}" dt="2020-05-09T18:26:42.964" v="19001"/>
          <ac:cxnSpMkLst>
            <pc:docMk/>
            <pc:sldMk cId="2247453243" sldId="289"/>
            <ac:cxnSpMk id="127" creationId="{526A0D18-45E3-466B-8942-2280E79A4F4C}"/>
          </ac:cxnSpMkLst>
        </pc:cxnChg>
        <pc:cxnChg chg="add del mod">
          <ac:chgData name="Jian" userId="dc9c5ffe-2e2f-4ce4-a6ad-08764b325b15" providerId="ADAL" clId="{06D17A85-4932-4B4E-A0DD-969A2A4EFE39}" dt="2020-05-09T18:26:42.964" v="19001"/>
          <ac:cxnSpMkLst>
            <pc:docMk/>
            <pc:sldMk cId="2247453243" sldId="289"/>
            <ac:cxnSpMk id="128" creationId="{BD11153C-3480-41C0-BAFA-AEB3BB1A0B60}"/>
          </ac:cxnSpMkLst>
        </pc:cxnChg>
        <pc:cxnChg chg="add mod">
          <ac:chgData name="Jian" userId="dc9c5ffe-2e2f-4ce4-a6ad-08764b325b15" providerId="ADAL" clId="{06D17A85-4932-4B4E-A0DD-969A2A4EFE39}" dt="2020-05-13T05:34:43.927" v="36154" actId="571"/>
          <ac:cxnSpMkLst>
            <pc:docMk/>
            <pc:sldMk cId="2247453243" sldId="289"/>
            <ac:cxnSpMk id="130" creationId="{385FBAC8-7794-43F6-84DA-0C3816E0C55C}"/>
          </ac:cxnSpMkLst>
        </pc:cxnChg>
        <pc:cxnChg chg="add mod">
          <ac:chgData name="Jian" userId="dc9c5ffe-2e2f-4ce4-a6ad-08764b325b15" providerId="ADAL" clId="{06D17A85-4932-4B4E-A0DD-969A2A4EFE39}" dt="2020-05-13T05:34:43.927" v="36154" actId="571"/>
          <ac:cxnSpMkLst>
            <pc:docMk/>
            <pc:sldMk cId="2247453243" sldId="289"/>
            <ac:cxnSpMk id="131" creationId="{812EBA8D-D3EF-499E-8078-FE0BAA47329B}"/>
          </ac:cxnSpMkLst>
        </pc:cxnChg>
        <pc:cxnChg chg="add mod">
          <ac:chgData name="Jian" userId="dc9c5ffe-2e2f-4ce4-a6ad-08764b325b15" providerId="ADAL" clId="{06D17A85-4932-4B4E-A0DD-969A2A4EFE39}" dt="2020-05-13T05:34:43.927" v="36154" actId="571"/>
          <ac:cxnSpMkLst>
            <pc:docMk/>
            <pc:sldMk cId="2247453243" sldId="289"/>
            <ac:cxnSpMk id="137" creationId="{6364471D-6AC1-48EC-B3D9-A8537725BD7D}"/>
          </ac:cxnSpMkLst>
        </pc:cxnChg>
        <pc:cxnChg chg="add mod">
          <ac:chgData name="Jian" userId="dc9c5ffe-2e2f-4ce4-a6ad-08764b325b15" providerId="ADAL" clId="{06D17A85-4932-4B4E-A0DD-969A2A4EFE39}" dt="2020-05-13T05:34:43.927" v="36154" actId="571"/>
          <ac:cxnSpMkLst>
            <pc:docMk/>
            <pc:sldMk cId="2247453243" sldId="289"/>
            <ac:cxnSpMk id="138" creationId="{1B402938-5377-4201-808E-D4B985963A23}"/>
          </ac:cxnSpMkLst>
        </pc:cxnChg>
        <pc:cxnChg chg="add mod">
          <ac:chgData name="Jian" userId="dc9c5ffe-2e2f-4ce4-a6ad-08764b325b15" providerId="ADAL" clId="{06D17A85-4932-4B4E-A0DD-969A2A4EFE39}" dt="2020-05-13T05:34:43.927" v="36154" actId="571"/>
          <ac:cxnSpMkLst>
            <pc:docMk/>
            <pc:sldMk cId="2247453243" sldId="289"/>
            <ac:cxnSpMk id="143" creationId="{8C34F4B4-63E5-4978-ACBE-84A2C7727A5F}"/>
          </ac:cxnSpMkLst>
        </pc:cxnChg>
        <pc:cxnChg chg="add mod">
          <ac:chgData name="Jian" userId="dc9c5ffe-2e2f-4ce4-a6ad-08764b325b15" providerId="ADAL" clId="{06D17A85-4932-4B4E-A0DD-969A2A4EFE39}" dt="2020-05-13T05:34:43.927" v="36154" actId="571"/>
          <ac:cxnSpMkLst>
            <pc:docMk/>
            <pc:sldMk cId="2247453243" sldId="289"/>
            <ac:cxnSpMk id="146" creationId="{E8FB0925-2F1D-4E98-A097-0A91B86A6076}"/>
          </ac:cxnSpMkLst>
        </pc:cxnChg>
        <pc:cxnChg chg="add mod">
          <ac:chgData name="Jian" userId="dc9c5ffe-2e2f-4ce4-a6ad-08764b325b15" providerId="ADAL" clId="{06D17A85-4932-4B4E-A0DD-969A2A4EFE39}" dt="2020-05-13T05:34:43.927" v="36154" actId="571"/>
          <ac:cxnSpMkLst>
            <pc:docMk/>
            <pc:sldMk cId="2247453243" sldId="289"/>
            <ac:cxnSpMk id="149" creationId="{811FB0ED-A091-4460-97B7-79632B116754}"/>
          </ac:cxnSpMkLst>
        </pc:cxnChg>
        <pc:cxnChg chg="add mod">
          <ac:chgData name="Jian" userId="dc9c5ffe-2e2f-4ce4-a6ad-08764b325b15" providerId="ADAL" clId="{06D17A85-4932-4B4E-A0DD-969A2A4EFE39}" dt="2020-05-13T05:34:43.927" v="36154" actId="571"/>
          <ac:cxnSpMkLst>
            <pc:docMk/>
            <pc:sldMk cId="2247453243" sldId="289"/>
            <ac:cxnSpMk id="153" creationId="{839FC5CA-BC55-4527-AC7D-EC88764D1774}"/>
          </ac:cxnSpMkLst>
        </pc:cxnChg>
        <pc:cxnChg chg="add mod">
          <ac:chgData name="Jian" userId="dc9c5ffe-2e2f-4ce4-a6ad-08764b325b15" providerId="ADAL" clId="{06D17A85-4932-4B4E-A0DD-969A2A4EFE39}" dt="2020-05-13T05:34:43.927" v="36154" actId="571"/>
          <ac:cxnSpMkLst>
            <pc:docMk/>
            <pc:sldMk cId="2247453243" sldId="289"/>
            <ac:cxnSpMk id="157" creationId="{0318A972-5B0D-459D-B441-7805A50B496E}"/>
          </ac:cxnSpMkLst>
        </pc:cxnChg>
        <pc:cxnChg chg="add mod">
          <ac:chgData name="Jian" userId="dc9c5ffe-2e2f-4ce4-a6ad-08764b325b15" providerId="ADAL" clId="{06D17A85-4932-4B4E-A0DD-969A2A4EFE39}" dt="2020-05-13T05:34:43.927" v="36154" actId="571"/>
          <ac:cxnSpMkLst>
            <pc:docMk/>
            <pc:sldMk cId="2247453243" sldId="289"/>
            <ac:cxnSpMk id="161" creationId="{5F556EA1-7D45-4BD2-AC2B-257FDEFC9AA2}"/>
          </ac:cxnSpMkLst>
        </pc:cxnChg>
        <pc:cxnChg chg="add mod">
          <ac:chgData name="Jian" userId="dc9c5ffe-2e2f-4ce4-a6ad-08764b325b15" providerId="ADAL" clId="{06D17A85-4932-4B4E-A0DD-969A2A4EFE39}" dt="2020-05-13T05:34:43.927" v="36154" actId="571"/>
          <ac:cxnSpMkLst>
            <pc:docMk/>
            <pc:sldMk cId="2247453243" sldId="289"/>
            <ac:cxnSpMk id="162" creationId="{F79B5E5F-73F9-4FC3-B106-2A72E675E3AF}"/>
          </ac:cxnSpMkLst>
        </pc:cxnChg>
        <pc:cxnChg chg="add mod">
          <ac:chgData name="Jian" userId="dc9c5ffe-2e2f-4ce4-a6ad-08764b325b15" providerId="ADAL" clId="{06D17A85-4932-4B4E-A0DD-969A2A4EFE39}" dt="2020-05-13T05:34:43.927" v="36154" actId="571"/>
          <ac:cxnSpMkLst>
            <pc:docMk/>
            <pc:sldMk cId="2247453243" sldId="289"/>
            <ac:cxnSpMk id="172" creationId="{66E3E5DB-9DA8-40ED-A04F-FF988E3158CD}"/>
          </ac:cxnSpMkLst>
        </pc:cxnChg>
        <pc:cxnChg chg="add mod">
          <ac:chgData name="Jian" userId="dc9c5ffe-2e2f-4ce4-a6ad-08764b325b15" providerId="ADAL" clId="{06D17A85-4932-4B4E-A0DD-969A2A4EFE39}" dt="2020-05-13T05:34:43.927" v="36154" actId="571"/>
          <ac:cxnSpMkLst>
            <pc:docMk/>
            <pc:sldMk cId="2247453243" sldId="289"/>
            <ac:cxnSpMk id="175" creationId="{CD32D44F-12E0-468C-A0D3-E0332CE3CFAB}"/>
          </ac:cxnSpMkLst>
        </pc:cxnChg>
        <pc:cxnChg chg="add mod">
          <ac:chgData name="Jian" userId="dc9c5ffe-2e2f-4ce4-a6ad-08764b325b15" providerId="ADAL" clId="{06D17A85-4932-4B4E-A0DD-969A2A4EFE39}" dt="2020-05-11T06:36:17.150" v="34242" actId="1076"/>
          <ac:cxnSpMkLst>
            <pc:docMk/>
            <pc:sldMk cId="2247453243" sldId="289"/>
            <ac:cxnSpMk id="187" creationId="{9FA3E19F-B1A4-4FDC-86E0-EAA26115C02A}"/>
          </ac:cxnSpMkLst>
        </pc:cxnChg>
        <pc:cxnChg chg="add mod">
          <ac:chgData name="Jian" userId="dc9c5ffe-2e2f-4ce4-a6ad-08764b325b15" providerId="ADAL" clId="{06D17A85-4932-4B4E-A0DD-969A2A4EFE39}" dt="2020-05-09T18:32:23.657" v="19123" actId="692"/>
          <ac:cxnSpMkLst>
            <pc:docMk/>
            <pc:sldMk cId="2247453243" sldId="289"/>
            <ac:cxnSpMk id="192" creationId="{CE828C06-2B9B-4990-95E3-25EC523EAC9A}"/>
          </ac:cxnSpMkLst>
        </pc:cxnChg>
        <pc:cxnChg chg="add mod">
          <ac:chgData name="Jian" userId="dc9c5ffe-2e2f-4ce4-a6ad-08764b325b15" providerId="ADAL" clId="{06D17A85-4932-4B4E-A0DD-969A2A4EFE39}" dt="2020-05-13T05:34:55.223" v="36158" actId="1076"/>
          <ac:cxnSpMkLst>
            <pc:docMk/>
            <pc:sldMk cId="2247453243" sldId="289"/>
            <ac:cxnSpMk id="193" creationId="{D4CBA5C2-CC6D-4F4E-960D-C0C97218B5F0}"/>
          </ac:cxnSpMkLst>
        </pc:cxnChg>
        <pc:cxnChg chg="add del mod">
          <ac:chgData name="Jian" userId="dc9c5ffe-2e2f-4ce4-a6ad-08764b325b15" providerId="ADAL" clId="{06D17A85-4932-4B4E-A0DD-969A2A4EFE39}" dt="2020-05-09T18:39:12.059" v="19188" actId="478"/>
          <ac:cxnSpMkLst>
            <pc:docMk/>
            <pc:sldMk cId="2247453243" sldId="289"/>
            <ac:cxnSpMk id="202" creationId="{4B2D57AD-5C1E-4E8B-89B3-CD9479C2030F}"/>
          </ac:cxnSpMkLst>
        </pc:cxnChg>
        <pc:cxnChg chg="add mod topLvl">
          <ac:chgData name="Jian" userId="dc9c5ffe-2e2f-4ce4-a6ad-08764b325b15" providerId="ADAL" clId="{06D17A85-4932-4B4E-A0DD-969A2A4EFE39}" dt="2020-05-14T20:49:13.602" v="48200" actId="165"/>
          <ac:cxnSpMkLst>
            <pc:docMk/>
            <pc:sldMk cId="2247453243" sldId="289"/>
            <ac:cxnSpMk id="206" creationId="{E09B045E-65F5-421A-AE30-0A8EA5E2B49A}"/>
          </ac:cxnSpMkLst>
        </pc:cxnChg>
        <pc:cxnChg chg="add del mod">
          <ac:chgData name="Jian" userId="dc9c5ffe-2e2f-4ce4-a6ad-08764b325b15" providerId="ADAL" clId="{06D17A85-4932-4B4E-A0DD-969A2A4EFE39}" dt="2020-05-09T18:39:13.620" v="19189" actId="478"/>
          <ac:cxnSpMkLst>
            <pc:docMk/>
            <pc:sldMk cId="2247453243" sldId="289"/>
            <ac:cxnSpMk id="209" creationId="{679CD913-5A29-42C3-AA94-FAA2A30FF8D5}"/>
          </ac:cxnSpMkLst>
        </pc:cxnChg>
        <pc:cxnChg chg="add mod">
          <ac:chgData name="Jian" userId="dc9c5ffe-2e2f-4ce4-a6ad-08764b325b15" providerId="ADAL" clId="{06D17A85-4932-4B4E-A0DD-969A2A4EFE39}" dt="2020-05-13T05:34:55.223" v="36158" actId="1076"/>
          <ac:cxnSpMkLst>
            <pc:docMk/>
            <pc:sldMk cId="2247453243" sldId="289"/>
            <ac:cxnSpMk id="215" creationId="{14CFE935-3E0F-44FF-9F28-0BAA7AF5A099}"/>
          </ac:cxnSpMkLst>
        </pc:cxnChg>
        <pc:cxnChg chg="add mod topLvl">
          <ac:chgData name="Jian" userId="dc9c5ffe-2e2f-4ce4-a6ad-08764b325b15" providerId="ADAL" clId="{06D17A85-4932-4B4E-A0DD-969A2A4EFE39}" dt="2020-05-14T20:49:13.602" v="48200" actId="165"/>
          <ac:cxnSpMkLst>
            <pc:docMk/>
            <pc:sldMk cId="2247453243" sldId="289"/>
            <ac:cxnSpMk id="217" creationId="{81A283D1-B25B-4DE3-83A5-400A8FAD2A3E}"/>
          </ac:cxnSpMkLst>
        </pc:cxnChg>
        <pc:cxnChg chg="add mod topLvl">
          <ac:chgData name="Jian" userId="dc9c5ffe-2e2f-4ce4-a6ad-08764b325b15" providerId="ADAL" clId="{06D17A85-4932-4B4E-A0DD-969A2A4EFE39}" dt="2020-05-14T20:49:13.602" v="48200" actId="165"/>
          <ac:cxnSpMkLst>
            <pc:docMk/>
            <pc:sldMk cId="2247453243" sldId="289"/>
            <ac:cxnSpMk id="220" creationId="{CDDFD3B7-5221-44DA-AEC0-55252A5A6376}"/>
          </ac:cxnSpMkLst>
        </pc:cxnChg>
        <pc:cxnChg chg="add mod topLvl">
          <ac:chgData name="Jian" userId="dc9c5ffe-2e2f-4ce4-a6ad-08764b325b15" providerId="ADAL" clId="{06D17A85-4932-4B4E-A0DD-969A2A4EFE39}" dt="2020-05-14T20:49:13.602" v="48200" actId="165"/>
          <ac:cxnSpMkLst>
            <pc:docMk/>
            <pc:sldMk cId="2247453243" sldId="289"/>
            <ac:cxnSpMk id="226" creationId="{61D86267-127E-423B-A114-C36307FF70A2}"/>
          </ac:cxnSpMkLst>
        </pc:cxnChg>
        <pc:cxnChg chg="add mod topLvl">
          <ac:chgData name="Jian" userId="dc9c5ffe-2e2f-4ce4-a6ad-08764b325b15" providerId="ADAL" clId="{06D17A85-4932-4B4E-A0DD-969A2A4EFE39}" dt="2020-05-14T20:49:13.602" v="48200" actId="165"/>
          <ac:cxnSpMkLst>
            <pc:docMk/>
            <pc:sldMk cId="2247453243" sldId="289"/>
            <ac:cxnSpMk id="229" creationId="{52F5C7DC-BD65-4117-B9D1-3618A96B464C}"/>
          </ac:cxnSpMkLst>
        </pc:cxnChg>
        <pc:cxnChg chg="add mod topLvl">
          <ac:chgData name="Jian" userId="dc9c5ffe-2e2f-4ce4-a6ad-08764b325b15" providerId="ADAL" clId="{06D17A85-4932-4B4E-A0DD-969A2A4EFE39}" dt="2020-05-14T20:49:13.602" v="48200" actId="165"/>
          <ac:cxnSpMkLst>
            <pc:docMk/>
            <pc:sldMk cId="2247453243" sldId="289"/>
            <ac:cxnSpMk id="232" creationId="{B28C95A1-EAA0-44DB-A799-24988C031DB6}"/>
          </ac:cxnSpMkLst>
        </pc:cxnChg>
        <pc:cxnChg chg="add mod topLvl">
          <ac:chgData name="Jian" userId="dc9c5ffe-2e2f-4ce4-a6ad-08764b325b15" providerId="ADAL" clId="{06D17A85-4932-4B4E-A0DD-969A2A4EFE39}" dt="2020-05-14T20:49:13.602" v="48200" actId="165"/>
          <ac:cxnSpMkLst>
            <pc:docMk/>
            <pc:sldMk cId="2247453243" sldId="289"/>
            <ac:cxnSpMk id="235" creationId="{AEAA04BB-C418-44C1-B7FD-C7BD905568DE}"/>
          </ac:cxnSpMkLst>
        </pc:cxnChg>
        <pc:cxnChg chg="add mod topLvl">
          <ac:chgData name="Jian" userId="dc9c5ffe-2e2f-4ce4-a6ad-08764b325b15" providerId="ADAL" clId="{06D17A85-4932-4B4E-A0DD-969A2A4EFE39}" dt="2020-05-14T20:49:13.602" v="48200" actId="165"/>
          <ac:cxnSpMkLst>
            <pc:docMk/>
            <pc:sldMk cId="2247453243" sldId="289"/>
            <ac:cxnSpMk id="238" creationId="{236D86F3-F099-4F27-A581-78D6B3797F3F}"/>
          </ac:cxnSpMkLst>
        </pc:cxnChg>
        <pc:cxnChg chg="add mod topLvl">
          <ac:chgData name="Jian" userId="dc9c5ffe-2e2f-4ce4-a6ad-08764b325b15" providerId="ADAL" clId="{06D17A85-4932-4B4E-A0DD-969A2A4EFE39}" dt="2020-05-14T20:49:13.602" v="48200" actId="165"/>
          <ac:cxnSpMkLst>
            <pc:docMk/>
            <pc:sldMk cId="2247453243" sldId="289"/>
            <ac:cxnSpMk id="244" creationId="{AB2269C1-DBFE-4C3D-ABEB-D1E7759E17BB}"/>
          </ac:cxnSpMkLst>
        </pc:cxnChg>
        <pc:cxnChg chg="add mod topLvl">
          <ac:chgData name="Jian" userId="dc9c5ffe-2e2f-4ce4-a6ad-08764b325b15" providerId="ADAL" clId="{06D17A85-4932-4B4E-A0DD-969A2A4EFE39}" dt="2020-05-14T20:49:13.602" v="48200" actId="165"/>
          <ac:cxnSpMkLst>
            <pc:docMk/>
            <pc:sldMk cId="2247453243" sldId="289"/>
            <ac:cxnSpMk id="246" creationId="{173982EF-667B-4334-B4A1-FEE367E7F5E2}"/>
          </ac:cxnSpMkLst>
        </pc:cxnChg>
        <pc:cxnChg chg="add mod topLvl">
          <ac:chgData name="Jian" userId="dc9c5ffe-2e2f-4ce4-a6ad-08764b325b15" providerId="ADAL" clId="{06D17A85-4932-4B4E-A0DD-969A2A4EFE39}" dt="2020-05-14T20:49:13.602" v="48200" actId="165"/>
          <ac:cxnSpMkLst>
            <pc:docMk/>
            <pc:sldMk cId="2247453243" sldId="289"/>
            <ac:cxnSpMk id="247" creationId="{33A6289C-DF28-4DEC-92C0-A5834D3B6FDA}"/>
          </ac:cxnSpMkLst>
        </pc:cxnChg>
        <pc:cxnChg chg="add del mod">
          <ac:chgData name="Jian" userId="dc9c5ffe-2e2f-4ce4-a6ad-08764b325b15" providerId="ADAL" clId="{06D17A85-4932-4B4E-A0DD-969A2A4EFE39}" dt="2020-05-09T18:41:00.817" v="19230" actId="478"/>
          <ac:cxnSpMkLst>
            <pc:docMk/>
            <pc:sldMk cId="2247453243" sldId="289"/>
            <ac:cxnSpMk id="249" creationId="{65EDA191-D8A8-4083-B7FA-821C3AFA4CB0}"/>
          </ac:cxnSpMkLst>
        </pc:cxnChg>
        <pc:cxnChg chg="add mod topLvl">
          <ac:chgData name="Jian" userId="dc9c5ffe-2e2f-4ce4-a6ad-08764b325b15" providerId="ADAL" clId="{06D17A85-4932-4B4E-A0DD-969A2A4EFE39}" dt="2020-05-14T20:49:13.602" v="48200" actId="165"/>
          <ac:cxnSpMkLst>
            <pc:docMk/>
            <pc:sldMk cId="2247453243" sldId="289"/>
            <ac:cxnSpMk id="250" creationId="{FC149C27-7E3E-43E7-9D86-A29BFD613585}"/>
          </ac:cxnSpMkLst>
        </pc:cxnChg>
        <pc:cxnChg chg="add mod topLvl">
          <ac:chgData name="Jian" userId="dc9c5ffe-2e2f-4ce4-a6ad-08764b325b15" providerId="ADAL" clId="{06D17A85-4932-4B4E-A0DD-969A2A4EFE39}" dt="2020-05-14T20:49:13.602" v="48200" actId="165"/>
          <ac:cxnSpMkLst>
            <pc:docMk/>
            <pc:sldMk cId="2247453243" sldId="289"/>
            <ac:cxnSpMk id="251" creationId="{AF2BF950-8135-4455-8761-96E01085D04D}"/>
          </ac:cxnSpMkLst>
        </pc:cxnChg>
        <pc:cxnChg chg="add mod topLvl">
          <ac:chgData name="Jian" userId="dc9c5ffe-2e2f-4ce4-a6ad-08764b325b15" providerId="ADAL" clId="{06D17A85-4932-4B4E-A0DD-969A2A4EFE39}" dt="2020-05-14T20:49:13.602" v="48200" actId="165"/>
          <ac:cxnSpMkLst>
            <pc:docMk/>
            <pc:sldMk cId="2247453243" sldId="289"/>
            <ac:cxnSpMk id="252" creationId="{022416F0-0FF2-4C79-BF50-73A7CD692ED1}"/>
          </ac:cxnSpMkLst>
        </pc:cxnChg>
        <pc:cxnChg chg="add mod topLvl">
          <ac:chgData name="Jian" userId="dc9c5ffe-2e2f-4ce4-a6ad-08764b325b15" providerId="ADAL" clId="{06D17A85-4932-4B4E-A0DD-969A2A4EFE39}" dt="2020-05-14T20:49:13.602" v="48200" actId="165"/>
          <ac:cxnSpMkLst>
            <pc:docMk/>
            <pc:sldMk cId="2247453243" sldId="289"/>
            <ac:cxnSpMk id="253" creationId="{3221966F-5217-45BA-9785-4C5222929E04}"/>
          </ac:cxnSpMkLst>
        </pc:cxnChg>
        <pc:cxnChg chg="add mod">
          <ac:chgData name="Jian" userId="dc9c5ffe-2e2f-4ce4-a6ad-08764b325b15" providerId="ADAL" clId="{06D17A85-4932-4B4E-A0DD-969A2A4EFE39}" dt="2020-05-13T19:03:07.247" v="41037" actId="164"/>
          <ac:cxnSpMkLst>
            <pc:docMk/>
            <pc:sldMk cId="2247453243" sldId="289"/>
            <ac:cxnSpMk id="254" creationId="{73250DB2-4FF9-437E-AB2C-C568F0AB2D13}"/>
          </ac:cxnSpMkLst>
        </pc:cxnChg>
        <pc:cxnChg chg="add mod">
          <ac:chgData name="Jian" userId="dc9c5ffe-2e2f-4ce4-a6ad-08764b325b15" providerId="ADAL" clId="{06D17A85-4932-4B4E-A0DD-969A2A4EFE39}" dt="2020-05-13T19:03:07.247" v="41037" actId="164"/>
          <ac:cxnSpMkLst>
            <pc:docMk/>
            <pc:sldMk cId="2247453243" sldId="289"/>
            <ac:cxnSpMk id="256" creationId="{1D6D0667-FCAA-437C-AD5A-44CFC266AD1E}"/>
          </ac:cxnSpMkLst>
        </pc:cxnChg>
        <pc:cxnChg chg="add mod topLvl">
          <ac:chgData name="Jian" userId="dc9c5ffe-2e2f-4ce4-a6ad-08764b325b15" providerId="ADAL" clId="{06D17A85-4932-4B4E-A0DD-969A2A4EFE39}" dt="2020-05-14T20:49:13.602" v="48200" actId="165"/>
          <ac:cxnSpMkLst>
            <pc:docMk/>
            <pc:sldMk cId="2247453243" sldId="289"/>
            <ac:cxnSpMk id="257" creationId="{8CAA265B-D51B-4E6A-BD82-A51738CC93E6}"/>
          </ac:cxnSpMkLst>
        </pc:cxnChg>
        <pc:cxnChg chg="add mod">
          <ac:chgData name="Jian" userId="dc9c5ffe-2e2f-4ce4-a6ad-08764b325b15" providerId="ADAL" clId="{06D17A85-4932-4B4E-A0DD-969A2A4EFE39}" dt="2020-05-13T19:03:07.247" v="41037" actId="164"/>
          <ac:cxnSpMkLst>
            <pc:docMk/>
            <pc:sldMk cId="2247453243" sldId="289"/>
            <ac:cxnSpMk id="259" creationId="{29004D3E-B563-4348-85FF-46E0077431A4}"/>
          </ac:cxnSpMkLst>
        </pc:cxnChg>
        <pc:cxnChg chg="add del mod">
          <ac:chgData name="Jian" userId="dc9c5ffe-2e2f-4ce4-a6ad-08764b325b15" providerId="ADAL" clId="{06D17A85-4932-4B4E-A0DD-969A2A4EFE39}" dt="2020-05-09T18:41:38.262" v="19251" actId="478"/>
          <ac:cxnSpMkLst>
            <pc:docMk/>
            <pc:sldMk cId="2247453243" sldId="289"/>
            <ac:cxnSpMk id="259" creationId="{B8E0764F-2F88-44CB-AED3-06F718CBA2A2}"/>
          </ac:cxnSpMkLst>
        </pc:cxnChg>
        <pc:cxnChg chg="add mod topLvl">
          <ac:chgData name="Jian" userId="dc9c5ffe-2e2f-4ce4-a6ad-08764b325b15" providerId="ADAL" clId="{06D17A85-4932-4B4E-A0DD-969A2A4EFE39}" dt="2020-05-14T20:49:13.602" v="48200" actId="165"/>
          <ac:cxnSpMkLst>
            <pc:docMk/>
            <pc:sldMk cId="2247453243" sldId="289"/>
            <ac:cxnSpMk id="260" creationId="{86648CA8-27BF-4429-AF8C-C1E007A8C8A9}"/>
          </ac:cxnSpMkLst>
        </pc:cxnChg>
        <pc:cxnChg chg="add mod topLvl">
          <ac:chgData name="Jian" userId="dc9c5ffe-2e2f-4ce4-a6ad-08764b325b15" providerId="ADAL" clId="{06D17A85-4932-4B4E-A0DD-969A2A4EFE39}" dt="2020-05-14T20:49:13.602" v="48200" actId="165"/>
          <ac:cxnSpMkLst>
            <pc:docMk/>
            <pc:sldMk cId="2247453243" sldId="289"/>
            <ac:cxnSpMk id="261" creationId="{8A0332C2-AD56-4337-808C-3FEA5A2301D2}"/>
          </ac:cxnSpMkLst>
        </pc:cxnChg>
        <pc:cxnChg chg="add mod topLvl">
          <ac:chgData name="Jian" userId="dc9c5ffe-2e2f-4ce4-a6ad-08764b325b15" providerId="ADAL" clId="{06D17A85-4932-4B4E-A0DD-969A2A4EFE39}" dt="2020-05-14T20:49:13.602" v="48200" actId="165"/>
          <ac:cxnSpMkLst>
            <pc:docMk/>
            <pc:sldMk cId="2247453243" sldId="289"/>
            <ac:cxnSpMk id="262" creationId="{E7DD4ADC-B45F-4822-9FB8-B371000082A9}"/>
          </ac:cxnSpMkLst>
        </pc:cxnChg>
        <pc:cxnChg chg="add mod topLvl">
          <ac:chgData name="Jian" userId="dc9c5ffe-2e2f-4ce4-a6ad-08764b325b15" providerId="ADAL" clId="{06D17A85-4932-4B4E-A0DD-969A2A4EFE39}" dt="2020-05-14T20:49:13.602" v="48200" actId="165"/>
          <ac:cxnSpMkLst>
            <pc:docMk/>
            <pc:sldMk cId="2247453243" sldId="289"/>
            <ac:cxnSpMk id="263" creationId="{BF6F8005-934A-4D87-B8E8-5B32EA6F744A}"/>
          </ac:cxnSpMkLst>
        </pc:cxnChg>
        <pc:cxnChg chg="add mod topLvl">
          <ac:chgData name="Jian" userId="dc9c5ffe-2e2f-4ce4-a6ad-08764b325b15" providerId="ADAL" clId="{06D17A85-4932-4B4E-A0DD-969A2A4EFE39}" dt="2020-05-14T20:49:13.602" v="48200" actId="165"/>
          <ac:cxnSpMkLst>
            <pc:docMk/>
            <pc:sldMk cId="2247453243" sldId="289"/>
            <ac:cxnSpMk id="264" creationId="{1563157D-C98F-4198-A10D-3E4610524DA4}"/>
          </ac:cxnSpMkLst>
        </pc:cxnChg>
        <pc:cxnChg chg="add mod topLvl">
          <ac:chgData name="Jian" userId="dc9c5ffe-2e2f-4ce4-a6ad-08764b325b15" providerId="ADAL" clId="{06D17A85-4932-4B4E-A0DD-969A2A4EFE39}" dt="2020-05-14T20:49:13.602" v="48200" actId="165"/>
          <ac:cxnSpMkLst>
            <pc:docMk/>
            <pc:sldMk cId="2247453243" sldId="289"/>
            <ac:cxnSpMk id="265" creationId="{425AA0E3-A66B-4F44-AFFB-BEBC0D925CD7}"/>
          </ac:cxnSpMkLst>
        </pc:cxnChg>
        <pc:cxnChg chg="add mod">
          <ac:chgData name="Jian" userId="dc9c5ffe-2e2f-4ce4-a6ad-08764b325b15" providerId="ADAL" clId="{06D17A85-4932-4B4E-A0DD-969A2A4EFE39}" dt="2020-05-13T19:03:07.247" v="41037" actId="164"/>
          <ac:cxnSpMkLst>
            <pc:docMk/>
            <pc:sldMk cId="2247453243" sldId="289"/>
            <ac:cxnSpMk id="267" creationId="{8B17B087-A141-495C-BA87-EDD7A4DE5642}"/>
          </ac:cxnSpMkLst>
        </pc:cxnChg>
        <pc:cxnChg chg="add mod topLvl">
          <ac:chgData name="Jian" userId="dc9c5ffe-2e2f-4ce4-a6ad-08764b325b15" providerId="ADAL" clId="{06D17A85-4932-4B4E-A0DD-969A2A4EFE39}" dt="2020-05-14T20:49:13.602" v="48200" actId="165"/>
          <ac:cxnSpMkLst>
            <pc:docMk/>
            <pc:sldMk cId="2247453243" sldId="289"/>
            <ac:cxnSpMk id="268" creationId="{20D08278-E81C-4376-9A6C-25ED83285F8F}"/>
          </ac:cxnSpMkLst>
        </pc:cxnChg>
        <pc:cxnChg chg="add del mod">
          <ac:chgData name="Jian" userId="dc9c5ffe-2e2f-4ce4-a6ad-08764b325b15" providerId="ADAL" clId="{06D17A85-4932-4B4E-A0DD-969A2A4EFE39}" dt="2020-05-09T18:41:36.207" v="19249" actId="478"/>
          <ac:cxnSpMkLst>
            <pc:docMk/>
            <pc:sldMk cId="2247453243" sldId="289"/>
            <ac:cxnSpMk id="270" creationId="{05402698-764C-461C-B219-EBA67D20C6E2}"/>
          </ac:cxnSpMkLst>
        </pc:cxnChg>
        <pc:cxnChg chg="add mod">
          <ac:chgData name="Jian" userId="dc9c5ffe-2e2f-4ce4-a6ad-08764b325b15" providerId="ADAL" clId="{06D17A85-4932-4B4E-A0DD-969A2A4EFE39}" dt="2020-05-13T19:03:07.247" v="41037" actId="164"/>
          <ac:cxnSpMkLst>
            <pc:docMk/>
            <pc:sldMk cId="2247453243" sldId="289"/>
            <ac:cxnSpMk id="270" creationId="{609456DC-61B1-48C0-8991-7D0C7C35E3DD}"/>
          </ac:cxnSpMkLst>
        </pc:cxnChg>
        <pc:cxnChg chg="add mod topLvl">
          <ac:chgData name="Jian" userId="dc9c5ffe-2e2f-4ce4-a6ad-08764b325b15" providerId="ADAL" clId="{06D17A85-4932-4B4E-A0DD-969A2A4EFE39}" dt="2020-05-14T20:49:13.602" v="48200" actId="165"/>
          <ac:cxnSpMkLst>
            <pc:docMk/>
            <pc:sldMk cId="2247453243" sldId="289"/>
            <ac:cxnSpMk id="271" creationId="{1C15532E-E4AC-4DF7-9EFD-9BCE051BC44A}"/>
          </ac:cxnSpMkLst>
        </pc:cxnChg>
        <pc:cxnChg chg="add mod topLvl">
          <ac:chgData name="Jian" userId="dc9c5ffe-2e2f-4ce4-a6ad-08764b325b15" providerId="ADAL" clId="{06D17A85-4932-4B4E-A0DD-969A2A4EFE39}" dt="2020-05-14T20:49:13.602" v="48200" actId="165"/>
          <ac:cxnSpMkLst>
            <pc:docMk/>
            <pc:sldMk cId="2247453243" sldId="289"/>
            <ac:cxnSpMk id="273" creationId="{208E9E6B-F570-41E2-A960-134F464A8115}"/>
          </ac:cxnSpMkLst>
        </pc:cxnChg>
        <pc:cxnChg chg="add mod topLvl">
          <ac:chgData name="Jian" userId="dc9c5ffe-2e2f-4ce4-a6ad-08764b325b15" providerId="ADAL" clId="{06D17A85-4932-4B4E-A0DD-969A2A4EFE39}" dt="2020-05-14T20:49:13.602" v="48200" actId="165"/>
          <ac:cxnSpMkLst>
            <pc:docMk/>
            <pc:sldMk cId="2247453243" sldId="289"/>
            <ac:cxnSpMk id="274" creationId="{77552DDE-9FFA-4CF1-B928-177E634E4934}"/>
          </ac:cxnSpMkLst>
        </pc:cxnChg>
        <pc:cxnChg chg="add mod topLvl">
          <ac:chgData name="Jian" userId="dc9c5ffe-2e2f-4ce4-a6ad-08764b325b15" providerId="ADAL" clId="{06D17A85-4932-4B4E-A0DD-969A2A4EFE39}" dt="2020-05-14T20:49:13.602" v="48200" actId="165"/>
          <ac:cxnSpMkLst>
            <pc:docMk/>
            <pc:sldMk cId="2247453243" sldId="289"/>
            <ac:cxnSpMk id="275" creationId="{E5A6E581-749E-4CC3-8D25-39B1F90086D0}"/>
          </ac:cxnSpMkLst>
        </pc:cxnChg>
        <pc:cxnChg chg="add mod topLvl">
          <ac:chgData name="Jian" userId="dc9c5ffe-2e2f-4ce4-a6ad-08764b325b15" providerId="ADAL" clId="{06D17A85-4932-4B4E-A0DD-969A2A4EFE39}" dt="2020-05-14T20:49:13.602" v="48200" actId="165"/>
          <ac:cxnSpMkLst>
            <pc:docMk/>
            <pc:sldMk cId="2247453243" sldId="289"/>
            <ac:cxnSpMk id="276" creationId="{CE2DEE9F-13BC-44A6-BDEF-E6FB8B07DDAA}"/>
          </ac:cxnSpMkLst>
        </pc:cxnChg>
        <pc:cxnChg chg="add mod topLvl">
          <ac:chgData name="Jian" userId="dc9c5ffe-2e2f-4ce4-a6ad-08764b325b15" providerId="ADAL" clId="{06D17A85-4932-4B4E-A0DD-969A2A4EFE39}" dt="2020-05-14T20:49:13.602" v="48200" actId="165"/>
          <ac:cxnSpMkLst>
            <pc:docMk/>
            <pc:sldMk cId="2247453243" sldId="289"/>
            <ac:cxnSpMk id="279" creationId="{7908AF50-898B-47A4-AC39-78C914205C59}"/>
          </ac:cxnSpMkLst>
        </pc:cxnChg>
        <pc:cxnChg chg="add mod topLvl">
          <ac:chgData name="Jian" userId="dc9c5ffe-2e2f-4ce4-a6ad-08764b325b15" providerId="ADAL" clId="{06D17A85-4932-4B4E-A0DD-969A2A4EFE39}" dt="2020-05-14T20:49:13.602" v="48200" actId="165"/>
          <ac:cxnSpMkLst>
            <pc:docMk/>
            <pc:sldMk cId="2247453243" sldId="289"/>
            <ac:cxnSpMk id="280" creationId="{9FA3FC07-31EF-4AAA-99DA-A31D9BEC9345}"/>
          </ac:cxnSpMkLst>
        </pc:cxnChg>
        <pc:cxnChg chg="add mod topLvl">
          <ac:chgData name="Jian" userId="dc9c5ffe-2e2f-4ce4-a6ad-08764b325b15" providerId="ADAL" clId="{06D17A85-4932-4B4E-A0DD-969A2A4EFE39}" dt="2020-05-14T20:49:13.602" v="48200" actId="165"/>
          <ac:cxnSpMkLst>
            <pc:docMk/>
            <pc:sldMk cId="2247453243" sldId="289"/>
            <ac:cxnSpMk id="281" creationId="{737AD220-BC82-4A93-A4FB-22C4439EB7B3}"/>
          </ac:cxnSpMkLst>
        </pc:cxnChg>
        <pc:cxnChg chg="add mod topLvl">
          <ac:chgData name="Jian" userId="dc9c5ffe-2e2f-4ce4-a6ad-08764b325b15" providerId="ADAL" clId="{06D17A85-4932-4B4E-A0DD-969A2A4EFE39}" dt="2020-05-14T20:49:13.602" v="48200" actId="165"/>
          <ac:cxnSpMkLst>
            <pc:docMk/>
            <pc:sldMk cId="2247453243" sldId="289"/>
            <ac:cxnSpMk id="283" creationId="{AF76D09C-5164-4272-B3FF-3D20CEA18A20}"/>
          </ac:cxnSpMkLst>
        </pc:cxnChg>
        <pc:cxnChg chg="add mod topLvl">
          <ac:chgData name="Jian" userId="dc9c5ffe-2e2f-4ce4-a6ad-08764b325b15" providerId="ADAL" clId="{06D17A85-4932-4B4E-A0DD-969A2A4EFE39}" dt="2020-05-14T20:49:13.602" v="48200" actId="165"/>
          <ac:cxnSpMkLst>
            <pc:docMk/>
            <pc:sldMk cId="2247453243" sldId="289"/>
            <ac:cxnSpMk id="284" creationId="{B96EA47F-6012-4D51-BD49-C2388F82F51E}"/>
          </ac:cxnSpMkLst>
        </pc:cxnChg>
        <pc:cxnChg chg="add mod topLvl">
          <ac:chgData name="Jian" userId="dc9c5ffe-2e2f-4ce4-a6ad-08764b325b15" providerId="ADAL" clId="{06D17A85-4932-4B4E-A0DD-969A2A4EFE39}" dt="2020-05-14T20:49:13.602" v="48200" actId="165"/>
          <ac:cxnSpMkLst>
            <pc:docMk/>
            <pc:sldMk cId="2247453243" sldId="289"/>
            <ac:cxnSpMk id="285" creationId="{EA2683B0-A518-4782-BDAE-0230F6BB7B95}"/>
          </ac:cxnSpMkLst>
        </pc:cxnChg>
        <pc:cxnChg chg="add mod topLvl">
          <ac:chgData name="Jian" userId="dc9c5ffe-2e2f-4ce4-a6ad-08764b325b15" providerId="ADAL" clId="{06D17A85-4932-4B4E-A0DD-969A2A4EFE39}" dt="2020-05-14T20:49:13.602" v="48200" actId="165"/>
          <ac:cxnSpMkLst>
            <pc:docMk/>
            <pc:sldMk cId="2247453243" sldId="289"/>
            <ac:cxnSpMk id="286" creationId="{139739CC-9B35-426D-8F3D-134EB0E89E05}"/>
          </ac:cxnSpMkLst>
        </pc:cxnChg>
        <pc:cxnChg chg="add mod topLvl">
          <ac:chgData name="Jian" userId="dc9c5ffe-2e2f-4ce4-a6ad-08764b325b15" providerId="ADAL" clId="{06D17A85-4932-4B4E-A0DD-969A2A4EFE39}" dt="2020-05-14T20:49:13.602" v="48200" actId="165"/>
          <ac:cxnSpMkLst>
            <pc:docMk/>
            <pc:sldMk cId="2247453243" sldId="289"/>
            <ac:cxnSpMk id="288" creationId="{76370A78-CB76-4502-B20B-8CBABFBBB117}"/>
          </ac:cxnSpMkLst>
        </pc:cxnChg>
        <pc:cxnChg chg="add mod topLvl">
          <ac:chgData name="Jian" userId="dc9c5ffe-2e2f-4ce4-a6ad-08764b325b15" providerId="ADAL" clId="{06D17A85-4932-4B4E-A0DD-969A2A4EFE39}" dt="2020-05-14T20:49:13.602" v="48200" actId="165"/>
          <ac:cxnSpMkLst>
            <pc:docMk/>
            <pc:sldMk cId="2247453243" sldId="289"/>
            <ac:cxnSpMk id="289" creationId="{39C00B89-E784-4458-B9D8-EBA8FF28708F}"/>
          </ac:cxnSpMkLst>
        </pc:cxnChg>
        <pc:cxnChg chg="add mod topLvl">
          <ac:chgData name="Jian" userId="dc9c5ffe-2e2f-4ce4-a6ad-08764b325b15" providerId="ADAL" clId="{06D17A85-4932-4B4E-A0DD-969A2A4EFE39}" dt="2020-05-14T20:49:13.602" v="48200" actId="165"/>
          <ac:cxnSpMkLst>
            <pc:docMk/>
            <pc:sldMk cId="2247453243" sldId="289"/>
            <ac:cxnSpMk id="291" creationId="{BBF4B947-904C-40DB-AC06-2EA7E9B11415}"/>
          </ac:cxnSpMkLst>
        </pc:cxnChg>
        <pc:cxnChg chg="add mod topLvl">
          <ac:chgData name="Jian" userId="dc9c5ffe-2e2f-4ce4-a6ad-08764b325b15" providerId="ADAL" clId="{06D17A85-4932-4B4E-A0DD-969A2A4EFE39}" dt="2020-05-14T20:49:13.602" v="48200" actId="165"/>
          <ac:cxnSpMkLst>
            <pc:docMk/>
            <pc:sldMk cId="2247453243" sldId="289"/>
            <ac:cxnSpMk id="292" creationId="{D6D27994-31EB-443D-994C-B8ACD7FD283E}"/>
          </ac:cxnSpMkLst>
        </pc:cxnChg>
        <pc:cxnChg chg="add mod topLvl">
          <ac:chgData name="Jian" userId="dc9c5ffe-2e2f-4ce4-a6ad-08764b325b15" providerId="ADAL" clId="{06D17A85-4932-4B4E-A0DD-969A2A4EFE39}" dt="2020-05-14T20:49:13.602" v="48200" actId="165"/>
          <ac:cxnSpMkLst>
            <pc:docMk/>
            <pc:sldMk cId="2247453243" sldId="289"/>
            <ac:cxnSpMk id="293" creationId="{51DF7A43-121F-41B1-9F4D-A1C222846E2D}"/>
          </ac:cxnSpMkLst>
        </pc:cxnChg>
        <pc:cxnChg chg="add mod topLvl">
          <ac:chgData name="Jian" userId="dc9c5ffe-2e2f-4ce4-a6ad-08764b325b15" providerId="ADAL" clId="{06D17A85-4932-4B4E-A0DD-969A2A4EFE39}" dt="2020-05-14T20:49:13.602" v="48200" actId="165"/>
          <ac:cxnSpMkLst>
            <pc:docMk/>
            <pc:sldMk cId="2247453243" sldId="289"/>
            <ac:cxnSpMk id="294" creationId="{951662BE-B41F-4553-9591-0CE164E94FEA}"/>
          </ac:cxnSpMkLst>
        </pc:cxnChg>
        <pc:cxnChg chg="add mod topLvl">
          <ac:chgData name="Jian" userId="dc9c5ffe-2e2f-4ce4-a6ad-08764b325b15" providerId="ADAL" clId="{06D17A85-4932-4B4E-A0DD-969A2A4EFE39}" dt="2020-05-14T20:49:13.602" v="48200" actId="165"/>
          <ac:cxnSpMkLst>
            <pc:docMk/>
            <pc:sldMk cId="2247453243" sldId="289"/>
            <ac:cxnSpMk id="296" creationId="{4D263219-479F-4ADF-8B50-8BCF9CBE4656}"/>
          </ac:cxnSpMkLst>
        </pc:cxnChg>
        <pc:cxnChg chg="add mod topLvl">
          <ac:chgData name="Jian" userId="dc9c5ffe-2e2f-4ce4-a6ad-08764b325b15" providerId="ADAL" clId="{06D17A85-4932-4B4E-A0DD-969A2A4EFE39}" dt="2020-05-14T20:49:13.602" v="48200" actId="165"/>
          <ac:cxnSpMkLst>
            <pc:docMk/>
            <pc:sldMk cId="2247453243" sldId="289"/>
            <ac:cxnSpMk id="298" creationId="{D4E156AA-9C77-40F9-B3A3-2C902C6FD8F5}"/>
          </ac:cxnSpMkLst>
        </pc:cxnChg>
        <pc:cxnChg chg="add mod topLvl">
          <ac:chgData name="Jian" userId="dc9c5ffe-2e2f-4ce4-a6ad-08764b325b15" providerId="ADAL" clId="{06D17A85-4932-4B4E-A0DD-969A2A4EFE39}" dt="2020-05-14T20:49:13.602" v="48200" actId="165"/>
          <ac:cxnSpMkLst>
            <pc:docMk/>
            <pc:sldMk cId="2247453243" sldId="289"/>
            <ac:cxnSpMk id="299" creationId="{EEAD4AE2-825C-4E6D-B5DA-132F87341C5A}"/>
          </ac:cxnSpMkLst>
        </pc:cxnChg>
        <pc:cxnChg chg="add mod topLvl">
          <ac:chgData name="Jian" userId="dc9c5ffe-2e2f-4ce4-a6ad-08764b325b15" providerId="ADAL" clId="{06D17A85-4932-4B4E-A0DD-969A2A4EFE39}" dt="2020-05-14T20:49:13.602" v="48200" actId="165"/>
          <ac:cxnSpMkLst>
            <pc:docMk/>
            <pc:sldMk cId="2247453243" sldId="289"/>
            <ac:cxnSpMk id="300" creationId="{15431F64-BE97-4CC5-8E47-D8CE4FFF7524}"/>
          </ac:cxnSpMkLst>
        </pc:cxnChg>
        <pc:cxnChg chg="add mod topLvl">
          <ac:chgData name="Jian" userId="dc9c5ffe-2e2f-4ce4-a6ad-08764b325b15" providerId="ADAL" clId="{06D17A85-4932-4B4E-A0DD-969A2A4EFE39}" dt="2020-05-14T20:49:13.602" v="48200" actId="165"/>
          <ac:cxnSpMkLst>
            <pc:docMk/>
            <pc:sldMk cId="2247453243" sldId="289"/>
            <ac:cxnSpMk id="301" creationId="{1B0D5527-4DD0-4A12-B79E-1245B5ED3CD9}"/>
          </ac:cxnSpMkLst>
        </pc:cxnChg>
        <pc:cxnChg chg="add mod topLvl">
          <ac:chgData name="Jian" userId="dc9c5ffe-2e2f-4ce4-a6ad-08764b325b15" providerId="ADAL" clId="{06D17A85-4932-4B4E-A0DD-969A2A4EFE39}" dt="2020-05-14T20:49:13.602" v="48200" actId="165"/>
          <ac:cxnSpMkLst>
            <pc:docMk/>
            <pc:sldMk cId="2247453243" sldId="289"/>
            <ac:cxnSpMk id="302" creationId="{AEC2BEEA-961D-4700-B873-B274A40EAC8E}"/>
          </ac:cxnSpMkLst>
        </pc:cxnChg>
        <pc:cxnChg chg="add mod topLvl">
          <ac:chgData name="Jian" userId="dc9c5ffe-2e2f-4ce4-a6ad-08764b325b15" providerId="ADAL" clId="{06D17A85-4932-4B4E-A0DD-969A2A4EFE39}" dt="2020-05-14T20:49:13.602" v="48200" actId="165"/>
          <ac:cxnSpMkLst>
            <pc:docMk/>
            <pc:sldMk cId="2247453243" sldId="289"/>
            <ac:cxnSpMk id="303" creationId="{8211EB70-9E23-4D89-BB42-175C945CE079}"/>
          </ac:cxnSpMkLst>
        </pc:cxnChg>
        <pc:cxnChg chg="add mod topLvl">
          <ac:chgData name="Jian" userId="dc9c5ffe-2e2f-4ce4-a6ad-08764b325b15" providerId="ADAL" clId="{06D17A85-4932-4B4E-A0DD-969A2A4EFE39}" dt="2020-05-14T20:49:13.602" v="48200" actId="165"/>
          <ac:cxnSpMkLst>
            <pc:docMk/>
            <pc:sldMk cId="2247453243" sldId="289"/>
            <ac:cxnSpMk id="305" creationId="{3E16E954-0B61-4B91-9706-8C78065018B0}"/>
          </ac:cxnSpMkLst>
        </pc:cxnChg>
        <pc:cxnChg chg="add mod topLvl">
          <ac:chgData name="Jian" userId="dc9c5ffe-2e2f-4ce4-a6ad-08764b325b15" providerId="ADAL" clId="{06D17A85-4932-4B4E-A0DD-969A2A4EFE39}" dt="2020-05-14T20:49:13.602" v="48200" actId="165"/>
          <ac:cxnSpMkLst>
            <pc:docMk/>
            <pc:sldMk cId="2247453243" sldId="289"/>
            <ac:cxnSpMk id="307" creationId="{5B760E14-A4C9-4229-B221-389BDF43A9B7}"/>
          </ac:cxnSpMkLst>
        </pc:cxnChg>
        <pc:cxnChg chg="add mod topLvl">
          <ac:chgData name="Jian" userId="dc9c5ffe-2e2f-4ce4-a6ad-08764b325b15" providerId="ADAL" clId="{06D17A85-4932-4B4E-A0DD-969A2A4EFE39}" dt="2020-05-14T20:49:13.602" v="48200" actId="165"/>
          <ac:cxnSpMkLst>
            <pc:docMk/>
            <pc:sldMk cId="2247453243" sldId="289"/>
            <ac:cxnSpMk id="309" creationId="{02F6B3F0-8607-4590-9EC9-77452870B88E}"/>
          </ac:cxnSpMkLst>
        </pc:cxnChg>
        <pc:cxnChg chg="add mod topLvl">
          <ac:chgData name="Jian" userId="dc9c5ffe-2e2f-4ce4-a6ad-08764b325b15" providerId="ADAL" clId="{06D17A85-4932-4B4E-A0DD-969A2A4EFE39}" dt="2020-05-14T20:49:13.602" v="48200" actId="165"/>
          <ac:cxnSpMkLst>
            <pc:docMk/>
            <pc:sldMk cId="2247453243" sldId="289"/>
            <ac:cxnSpMk id="310" creationId="{CBB23FB1-694E-4468-937B-DC72B9B09E82}"/>
          </ac:cxnSpMkLst>
        </pc:cxnChg>
        <pc:cxnChg chg="add mod topLvl">
          <ac:chgData name="Jian" userId="dc9c5ffe-2e2f-4ce4-a6ad-08764b325b15" providerId="ADAL" clId="{06D17A85-4932-4B4E-A0DD-969A2A4EFE39}" dt="2020-05-14T20:49:13.602" v="48200" actId="165"/>
          <ac:cxnSpMkLst>
            <pc:docMk/>
            <pc:sldMk cId="2247453243" sldId="289"/>
            <ac:cxnSpMk id="311" creationId="{FC3FF43B-7F6D-4562-995E-AC6BA71885D6}"/>
          </ac:cxnSpMkLst>
        </pc:cxnChg>
        <pc:cxnChg chg="add mod topLvl">
          <ac:chgData name="Jian" userId="dc9c5ffe-2e2f-4ce4-a6ad-08764b325b15" providerId="ADAL" clId="{06D17A85-4932-4B4E-A0DD-969A2A4EFE39}" dt="2020-05-14T20:49:13.602" v="48200" actId="165"/>
          <ac:cxnSpMkLst>
            <pc:docMk/>
            <pc:sldMk cId="2247453243" sldId="289"/>
            <ac:cxnSpMk id="312" creationId="{F6F75C10-613A-49EF-986C-3E66507F6848}"/>
          </ac:cxnSpMkLst>
        </pc:cxnChg>
        <pc:cxnChg chg="add mod topLvl">
          <ac:chgData name="Jian" userId="dc9c5ffe-2e2f-4ce4-a6ad-08764b325b15" providerId="ADAL" clId="{06D17A85-4932-4B4E-A0DD-969A2A4EFE39}" dt="2020-05-14T20:49:13.602" v="48200" actId="165"/>
          <ac:cxnSpMkLst>
            <pc:docMk/>
            <pc:sldMk cId="2247453243" sldId="289"/>
            <ac:cxnSpMk id="314" creationId="{ED9BFF64-9B6C-4336-A0BC-E0B0279E3CEF}"/>
          </ac:cxnSpMkLst>
        </pc:cxnChg>
        <pc:cxnChg chg="add mod topLvl">
          <ac:chgData name="Jian" userId="dc9c5ffe-2e2f-4ce4-a6ad-08764b325b15" providerId="ADAL" clId="{06D17A85-4932-4B4E-A0DD-969A2A4EFE39}" dt="2020-05-14T20:49:13.602" v="48200" actId="165"/>
          <ac:cxnSpMkLst>
            <pc:docMk/>
            <pc:sldMk cId="2247453243" sldId="289"/>
            <ac:cxnSpMk id="315" creationId="{81F68B29-A953-4F8B-8D7D-2B01792EDE4B}"/>
          </ac:cxnSpMkLst>
        </pc:cxnChg>
        <pc:cxnChg chg="add mod topLvl">
          <ac:chgData name="Jian" userId="dc9c5ffe-2e2f-4ce4-a6ad-08764b325b15" providerId="ADAL" clId="{06D17A85-4932-4B4E-A0DD-969A2A4EFE39}" dt="2020-05-14T20:49:13.602" v="48200" actId="165"/>
          <ac:cxnSpMkLst>
            <pc:docMk/>
            <pc:sldMk cId="2247453243" sldId="289"/>
            <ac:cxnSpMk id="317" creationId="{90A1538E-B28E-4FB2-AF15-650C52D601F1}"/>
          </ac:cxnSpMkLst>
        </pc:cxnChg>
        <pc:cxnChg chg="add mod topLvl">
          <ac:chgData name="Jian" userId="dc9c5ffe-2e2f-4ce4-a6ad-08764b325b15" providerId="ADAL" clId="{06D17A85-4932-4B4E-A0DD-969A2A4EFE39}" dt="2020-05-14T20:49:13.602" v="48200" actId="165"/>
          <ac:cxnSpMkLst>
            <pc:docMk/>
            <pc:sldMk cId="2247453243" sldId="289"/>
            <ac:cxnSpMk id="318" creationId="{A229C9EA-80D5-4784-A686-A0AFB08CCDC0}"/>
          </ac:cxnSpMkLst>
        </pc:cxnChg>
        <pc:cxnChg chg="add mod topLvl">
          <ac:chgData name="Jian" userId="dc9c5ffe-2e2f-4ce4-a6ad-08764b325b15" providerId="ADAL" clId="{06D17A85-4932-4B4E-A0DD-969A2A4EFE39}" dt="2020-05-14T20:49:13.602" v="48200" actId="165"/>
          <ac:cxnSpMkLst>
            <pc:docMk/>
            <pc:sldMk cId="2247453243" sldId="289"/>
            <ac:cxnSpMk id="319" creationId="{BEB15145-DBCC-4CC5-81EE-2630877DCA54}"/>
          </ac:cxnSpMkLst>
        </pc:cxnChg>
        <pc:cxnChg chg="add mod topLvl">
          <ac:chgData name="Jian" userId="dc9c5ffe-2e2f-4ce4-a6ad-08764b325b15" providerId="ADAL" clId="{06D17A85-4932-4B4E-A0DD-969A2A4EFE39}" dt="2020-05-14T20:49:13.602" v="48200" actId="165"/>
          <ac:cxnSpMkLst>
            <pc:docMk/>
            <pc:sldMk cId="2247453243" sldId="289"/>
            <ac:cxnSpMk id="320" creationId="{0EE2532F-B140-4C55-B690-1632A030DD01}"/>
          </ac:cxnSpMkLst>
        </pc:cxnChg>
        <pc:cxnChg chg="add mod">
          <ac:chgData name="Jian" userId="dc9c5ffe-2e2f-4ce4-a6ad-08764b325b15" providerId="ADAL" clId="{06D17A85-4932-4B4E-A0DD-969A2A4EFE39}" dt="2020-05-13T19:03:07.247" v="41037" actId="164"/>
          <ac:cxnSpMkLst>
            <pc:docMk/>
            <pc:sldMk cId="2247453243" sldId="289"/>
            <ac:cxnSpMk id="322" creationId="{DD3FFA09-ABE6-4FFB-9386-C596C9585FA4}"/>
          </ac:cxnSpMkLst>
        </pc:cxnChg>
        <pc:cxnChg chg="add mod">
          <ac:chgData name="Jian" userId="dc9c5ffe-2e2f-4ce4-a6ad-08764b325b15" providerId="ADAL" clId="{06D17A85-4932-4B4E-A0DD-969A2A4EFE39}" dt="2020-05-09T18:54:30.519" v="19603" actId="1038"/>
          <ac:cxnSpMkLst>
            <pc:docMk/>
            <pc:sldMk cId="2247453243" sldId="289"/>
            <ac:cxnSpMk id="327" creationId="{297173C4-3CC2-4C89-A6CA-FA47B458D764}"/>
          </ac:cxnSpMkLst>
        </pc:cxnChg>
        <pc:cxnChg chg="add mod">
          <ac:chgData name="Jian" userId="dc9c5ffe-2e2f-4ce4-a6ad-08764b325b15" providerId="ADAL" clId="{06D17A85-4932-4B4E-A0DD-969A2A4EFE39}" dt="2020-05-13T19:03:07.247" v="41037" actId="164"/>
          <ac:cxnSpMkLst>
            <pc:docMk/>
            <pc:sldMk cId="2247453243" sldId="289"/>
            <ac:cxnSpMk id="328" creationId="{53494B89-C8B2-4FA1-8833-D26EA6D3BFDA}"/>
          </ac:cxnSpMkLst>
        </pc:cxnChg>
        <pc:cxnChg chg="add mod">
          <ac:chgData name="Jian" userId="dc9c5ffe-2e2f-4ce4-a6ad-08764b325b15" providerId="ADAL" clId="{06D17A85-4932-4B4E-A0DD-969A2A4EFE39}" dt="2020-05-13T19:03:07.247" v="41037" actId="164"/>
          <ac:cxnSpMkLst>
            <pc:docMk/>
            <pc:sldMk cId="2247453243" sldId="289"/>
            <ac:cxnSpMk id="329" creationId="{61DE9119-638C-4C4E-B59A-376E7AFD467C}"/>
          </ac:cxnSpMkLst>
        </pc:cxnChg>
        <pc:cxnChg chg="add mod">
          <ac:chgData name="Jian" userId="dc9c5ffe-2e2f-4ce4-a6ad-08764b325b15" providerId="ADAL" clId="{06D17A85-4932-4B4E-A0DD-969A2A4EFE39}" dt="2020-05-09T18:54:30.519" v="19603" actId="1038"/>
          <ac:cxnSpMkLst>
            <pc:docMk/>
            <pc:sldMk cId="2247453243" sldId="289"/>
            <ac:cxnSpMk id="331" creationId="{75BA90DB-85A6-4075-AD65-BB1ADCB21FDD}"/>
          </ac:cxnSpMkLst>
        </pc:cxnChg>
        <pc:cxnChg chg="add mod">
          <ac:chgData name="Jian" userId="dc9c5ffe-2e2f-4ce4-a6ad-08764b325b15" providerId="ADAL" clId="{06D17A85-4932-4B4E-A0DD-969A2A4EFE39}" dt="2020-05-09T18:54:30.519" v="19603" actId="1038"/>
          <ac:cxnSpMkLst>
            <pc:docMk/>
            <pc:sldMk cId="2247453243" sldId="289"/>
            <ac:cxnSpMk id="335" creationId="{9266ED36-ADB0-498B-A2A7-0663C53A85C4}"/>
          </ac:cxnSpMkLst>
        </pc:cxnChg>
        <pc:cxnChg chg="add mod">
          <ac:chgData name="Jian" userId="dc9c5ffe-2e2f-4ce4-a6ad-08764b325b15" providerId="ADAL" clId="{06D17A85-4932-4B4E-A0DD-969A2A4EFE39}" dt="2020-05-13T19:03:07.247" v="41037" actId="164"/>
          <ac:cxnSpMkLst>
            <pc:docMk/>
            <pc:sldMk cId="2247453243" sldId="289"/>
            <ac:cxnSpMk id="337" creationId="{E3CB512E-4103-4009-8A81-646E0AA21471}"/>
          </ac:cxnSpMkLst>
        </pc:cxnChg>
        <pc:cxnChg chg="add mod">
          <ac:chgData name="Jian" userId="dc9c5ffe-2e2f-4ce4-a6ad-08764b325b15" providerId="ADAL" clId="{06D17A85-4932-4B4E-A0DD-969A2A4EFE39}" dt="2020-05-13T19:03:07.247" v="41037" actId="164"/>
          <ac:cxnSpMkLst>
            <pc:docMk/>
            <pc:sldMk cId="2247453243" sldId="289"/>
            <ac:cxnSpMk id="338" creationId="{B26D2C8D-24E5-44CF-9C1D-520464735365}"/>
          </ac:cxnSpMkLst>
        </pc:cxnChg>
        <pc:cxnChg chg="add mod">
          <ac:chgData name="Jian" userId="dc9c5ffe-2e2f-4ce4-a6ad-08764b325b15" providerId="ADAL" clId="{06D17A85-4932-4B4E-A0DD-969A2A4EFE39}" dt="2020-05-09T18:54:30.519" v="19603" actId="1038"/>
          <ac:cxnSpMkLst>
            <pc:docMk/>
            <pc:sldMk cId="2247453243" sldId="289"/>
            <ac:cxnSpMk id="339" creationId="{3A2C9990-7D7B-4D6B-8EAE-E55F2D0A23F1}"/>
          </ac:cxnSpMkLst>
        </pc:cxnChg>
        <pc:cxnChg chg="add mod">
          <ac:chgData name="Jian" userId="dc9c5ffe-2e2f-4ce4-a6ad-08764b325b15" providerId="ADAL" clId="{06D17A85-4932-4B4E-A0DD-969A2A4EFE39}" dt="2020-05-13T19:03:07.247" v="41037" actId="164"/>
          <ac:cxnSpMkLst>
            <pc:docMk/>
            <pc:sldMk cId="2247453243" sldId="289"/>
            <ac:cxnSpMk id="340" creationId="{E8A3A6F4-64A9-4652-91B7-B4B0983B61E2}"/>
          </ac:cxnSpMkLst>
        </pc:cxnChg>
        <pc:cxnChg chg="add mod">
          <ac:chgData name="Jian" userId="dc9c5ffe-2e2f-4ce4-a6ad-08764b325b15" providerId="ADAL" clId="{06D17A85-4932-4B4E-A0DD-969A2A4EFE39}" dt="2020-05-13T19:03:07.247" v="41037" actId="164"/>
          <ac:cxnSpMkLst>
            <pc:docMk/>
            <pc:sldMk cId="2247453243" sldId="289"/>
            <ac:cxnSpMk id="341" creationId="{FC163B8E-4630-490B-8D93-5B7F5A70B0EA}"/>
          </ac:cxnSpMkLst>
        </pc:cxnChg>
        <pc:cxnChg chg="add mod">
          <ac:chgData name="Jian" userId="dc9c5ffe-2e2f-4ce4-a6ad-08764b325b15" providerId="ADAL" clId="{06D17A85-4932-4B4E-A0DD-969A2A4EFE39}" dt="2020-05-13T19:03:07.247" v="41037" actId="164"/>
          <ac:cxnSpMkLst>
            <pc:docMk/>
            <pc:sldMk cId="2247453243" sldId="289"/>
            <ac:cxnSpMk id="342" creationId="{C2395245-FC76-42B4-A4B8-34639E679390}"/>
          </ac:cxnSpMkLst>
        </pc:cxnChg>
        <pc:cxnChg chg="add mod">
          <ac:chgData name="Jian" userId="dc9c5ffe-2e2f-4ce4-a6ad-08764b325b15" providerId="ADAL" clId="{06D17A85-4932-4B4E-A0DD-969A2A4EFE39}" dt="2020-05-09T18:54:30.519" v="19603" actId="1038"/>
          <ac:cxnSpMkLst>
            <pc:docMk/>
            <pc:sldMk cId="2247453243" sldId="289"/>
            <ac:cxnSpMk id="343" creationId="{26B5ACDC-59D9-4052-BC42-762FE4FA02E4}"/>
          </ac:cxnSpMkLst>
        </pc:cxnChg>
        <pc:cxnChg chg="add mod">
          <ac:chgData name="Jian" userId="dc9c5ffe-2e2f-4ce4-a6ad-08764b325b15" providerId="ADAL" clId="{06D17A85-4932-4B4E-A0DD-969A2A4EFE39}" dt="2020-05-09T18:54:30.519" v="19603" actId="1038"/>
          <ac:cxnSpMkLst>
            <pc:docMk/>
            <pc:sldMk cId="2247453243" sldId="289"/>
            <ac:cxnSpMk id="344" creationId="{59EE3FC5-A760-483F-8011-14607BE9C0D1}"/>
          </ac:cxnSpMkLst>
        </pc:cxnChg>
        <pc:cxnChg chg="add mod">
          <ac:chgData name="Jian" userId="dc9c5ffe-2e2f-4ce4-a6ad-08764b325b15" providerId="ADAL" clId="{06D17A85-4932-4B4E-A0DD-969A2A4EFE39}" dt="2020-05-09T18:54:30.519" v="19603" actId="1038"/>
          <ac:cxnSpMkLst>
            <pc:docMk/>
            <pc:sldMk cId="2247453243" sldId="289"/>
            <ac:cxnSpMk id="345" creationId="{27EA8501-3EC1-4444-9C4C-3687D784F9B5}"/>
          </ac:cxnSpMkLst>
        </pc:cxnChg>
        <pc:cxnChg chg="add mod">
          <ac:chgData name="Jian" userId="dc9c5ffe-2e2f-4ce4-a6ad-08764b325b15" providerId="ADAL" clId="{06D17A85-4932-4B4E-A0DD-969A2A4EFE39}" dt="2020-05-09T18:54:30.519" v="19603" actId="1038"/>
          <ac:cxnSpMkLst>
            <pc:docMk/>
            <pc:sldMk cId="2247453243" sldId="289"/>
            <ac:cxnSpMk id="346" creationId="{B77FA49E-6329-4A1D-8994-E3B8BF5A2EBA}"/>
          </ac:cxnSpMkLst>
        </pc:cxnChg>
        <pc:cxnChg chg="add mod">
          <ac:chgData name="Jian" userId="dc9c5ffe-2e2f-4ce4-a6ad-08764b325b15" providerId="ADAL" clId="{06D17A85-4932-4B4E-A0DD-969A2A4EFE39}" dt="2020-05-09T18:54:30.519" v="19603" actId="1038"/>
          <ac:cxnSpMkLst>
            <pc:docMk/>
            <pc:sldMk cId="2247453243" sldId="289"/>
            <ac:cxnSpMk id="347" creationId="{E23CC62F-9658-432F-8CB5-415B1B2AE67D}"/>
          </ac:cxnSpMkLst>
        </pc:cxnChg>
        <pc:cxnChg chg="add del mod">
          <ac:chgData name="Jian" userId="dc9c5ffe-2e2f-4ce4-a6ad-08764b325b15" providerId="ADAL" clId="{06D17A85-4932-4B4E-A0DD-969A2A4EFE39}" dt="2020-05-13T05:38:45.001" v="36223" actId="478"/>
          <ac:cxnSpMkLst>
            <pc:docMk/>
            <pc:sldMk cId="2247453243" sldId="289"/>
            <ac:cxnSpMk id="348" creationId="{3B48FDEA-5E6E-4F0F-8C52-E9C900BB69D2}"/>
          </ac:cxnSpMkLst>
        </pc:cxnChg>
        <pc:cxnChg chg="add mod">
          <ac:chgData name="Jian" userId="dc9c5ffe-2e2f-4ce4-a6ad-08764b325b15" providerId="ADAL" clId="{06D17A85-4932-4B4E-A0DD-969A2A4EFE39}" dt="2020-05-13T19:03:07.247" v="41037" actId="164"/>
          <ac:cxnSpMkLst>
            <pc:docMk/>
            <pc:sldMk cId="2247453243" sldId="289"/>
            <ac:cxnSpMk id="349" creationId="{7A6109D7-77D7-403B-A3BE-88C9A1CD514F}"/>
          </ac:cxnSpMkLst>
        </pc:cxnChg>
        <pc:cxnChg chg="add mod">
          <ac:chgData name="Jian" userId="dc9c5ffe-2e2f-4ce4-a6ad-08764b325b15" providerId="ADAL" clId="{06D17A85-4932-4B4E-A0DD-969A2A4EFE39}" dt="2020-05-13T19:03:07.247" v="41037" actId="164"/>
          <ac:cxnSpMkLst>
            <pc:docMk/>
            <pc:sldMk cId="2247453243" sldId="289"/>
            <ac:cxnSpMk id="350" creationId="{1948F83A-AA2E-4A8C-8235-F48388F142D9}"/>
          </ac:cxnSpMkLst>
        </pc:cxnChg>
        <pc:cxnChg chg="add mod topLvl">
          <ac:chgData name="Jian" userId="dc9c5ffe-2e2f-4ce4-a6ad-08764b325b15" providerId="ADAL" clId="{06D17A85-4932-4B4E-A0DD-969A2A4EFE39}" dt="2020-05-13T19:03:07.247" v="41037" actId="164"/>
          <ac:cxnSpMkLst>
            <pc:docMk/>
            <pc:sldMk cId="2247453243" sldId="289"/>
            <ac:cxnSpMk id="364" creationId="{E09986B4-0E93-4A29-B22F-1DC8239C118F}"/>
          </ac:cxnSpMkLst>
        </pc:cxnChg>
        <pc:cxnChg chg="add mod">
          <ac:chgData name="Jian" userId="dc9c5ffe-2e2f-4ce4-a6ad-08764b325b15" providerId="ADAL" clId="{06D17A85-4932-4B4E-A0DD-969A2A4EFE39}" dt="2020-05-13T19:03:07.247" v="41037" actId="164"/>
          <ac:cxnSpMkLst>
            <pc:docMk/>
            <pc:sldMk cId="2247453243" sldId="289"/>
            <ac:cxnSpMk id="365" creationId="{80868EBB-AA3A-4A8A-ABF2-E7CB471EA9BD}"/>
          </ac:cxnSpMkLst>
        </pc:cxnChg>
        <pc:cxnChg chg="add mod topLvl">
          <ac:chgData name="Jian" userId="dc9c5ffe-2e2f-4ce4-a6ad-08764b325b15" providerId="ADAL" clId="{06D17A85-4932-4B4E-A0DD-969A2A4EFE39}" dt="2020-05-13T19:03:07.247" v="41037" actId="164"/>
          <ac:cxnSpMkLst>
            <pc:docMk/>
            <pc:sldMk cId="2247453243" sldId="289"/>
            <ac:cxnSpMk id="366" creationId="{11B0F286-25E0-43FB-82E0-7BFA21D9D333}"/>
          </ac:cxnSpMkLst>
        </pc:cxnChg>
        <pc:cxnChg chg="add mod topLvl">
          <ac:chgData name="Jian" userId="dc9c5ffe-2e2f-4ce4-a6ad-08764b325b15" providerId="ADAL" clId="{06D17A85-4932-4B4E-A0DD-969A2A4EFE39}" dt="2020-05-13T19:03:07.247" v="41037" actId="164"/>
          <ac:cxnSpMkLst>
            <pc:docMk/>
            <pc:sldMk cId="2247453243" sldId="289"/>
            <ac:cxnSpMk id="367" creationId="{FA1CDCF3-59DE-4A4C-85F0-11947D98AA40}"/>
          </ac:cxnSpMkLst>
        </pc:cxnChg>
        <pc:cxnChg chg="add mod topLvl">
          <ac:chgData name="Jian" userId="dc9c5ffe-2e2f-4ce4-a6ad-08764b325b15" providerId="ADAL" clId="{06D17A85-4932-4B4E-A0DD-969A2A4EFE39}" dt="2020-05-13T19:03:07.247" v="41037" actId="164"/>
          <ac:cxnSpMkLst>
            <pc:docMk/>
            <pc:sldMk cId="2247453243" sldId="289"/>
            <ac:cxnSpMk id="368" creationId="{FCC8A2F7-0C69-4315-A36E-91E4C88081D3}"/>
          </ac:cxnSpMkLst>
        </pc:cxnChg>
        <pc:cxnChg chg="add mod">
          <ac:chgData name="Jian" userId="dc9c5ffe-2e2f-4ce4-a6ad-08764b325b15" providerId="ADAL" clId="{06D17A85-4932-4B4E-A0DD-969A2A4EFE39}" dt="2020-05-13T19:03:07.247" v="41037" actId="164"/>
          <ac:cxnSpMkLst>
            <pc:docMk/>
            <pc:sldMk cId="2247453243" sldId="289"/>
            <ac:cxnSpMk id="370" creationId="{0A047D14-5CC1-4008-9210-14744F613BDC}"/>
          </ac:cxnSpMkLst>
        </pc:cxnChg>
        <pc:cxnChg chg="add mod topLvl">
          <ac:chgData name="Jian" userId="dc9c5ffe-2e2f-4ce4-a6ad-08764b325b15" providerId="ADAL" clId="{06D17A85-4932-4B4E-A0DD-969A2A4EFE39}" dt="2020-05-13T19:03:07.247" v="41037" actId="164"/>
          <ac:cxnSpMkLst>
            <pc:docMk/>
            <pc:sldMk cId="2247453243" sldId="289"/>
            <ac:cxnSpMk id="371" creationId="{91A9DC2F-BADF-4D11-902B-C902F14A7756}"/>
          </ac:cxnSpMkLst>
        </pc:cxnChg>
        <pc:cxnChg chg="add del mod">
          <ac:chgData name="Jian" userId="dc9c5ffe-2e2f-4ce4-a6ad-08764b325b15" providerId="ADAL" clId="{06D17A85-4932-4B4E-A0DD-969A2A4EFE39}" dt="2020-05-13T05:39:19.455" v="36228" actId="478"/>
          <ac:cxnSpMkLst>
            <pc:docMk/>
            <pc:sldMk cId="2247453243" sldId="289"/>
            <ac:cxnSpMk id="372" creationId="{AA4CE349-491E-4CD9-82D3-45830565F389}"/>
          </ac:cxnSpMkLst>
        </pc:cxnChg>
        <pc:cxnChg chg="add del mod">
          <ac:chgData name="Jian" userId="dc9c5ffe-2e2f-4ce4-a6ad-08764b325b15" providerId="ADAL" clId="{06D17A85-4932-4B4E-A0DD-969A2A4EFE39}" dt="2020-05-09T18:52:57.406" v="19538" actId="478"/>
          <ac:cxnSpMkLst>
            <pc:docMk/>
            <pc:sldMk cId="2247453243" sldId="289"/>
            <ac:cxnSpMk id="373" creationId="{00ACE676-C884-4C64-BCED-D49867809387}"/>
          </ac:cxnSpMkLst>
        </pc:cxnChg>
        <pc:cxnChg chg="add mod topLvl">
          <ac:chgData name="Jian" userId="dc9c5ffe-2e2f-4ce4-a6ad-08764b325b15" providerId="ADAL" clId="{06D17A85-4932-4B4E-A0DD-969A2A4EFE39}" dt="2020-05-13T19:03:07.247" v="41037" actId="164"/>
          <ac:cxnSpMkLst>
            <pc:docMk/>
            <pc:sldMk cId="2247453243" sldId="289"/>
            <ac:cxnSpMk id="373" creationId="{88BB58ED-FA9B-441D-AB8D-BE4C9A4138E3}"/>
          </ac:cxnSpMkLst>
        </pc:cxnChg>
        <pc:cxnChg chg="add mod topLvl">
          <ac:chgData name="Jian" userId="dc9c5ffe-2e2f-4ce4-a6ad-08764b325b15" providerId="ADAL" clId="{06D17A85-4932-4B4E-A0DD-969A2A4EFE39}" dt="2020-05-13T19:03:07.247" v="41037" actId="164"/>
          <ac:cxnSpMkLst>
            <pc:docMk/>
            <pc:sldMk cId="2247453243" sldId="289"/>
            <ac:cxnSpMk id="374" creationId="{10982565-84E6-44A5-8AF3-CE20663D3791}"/>
          </ac:cxnSpMkLst>
        </pc:cxnChg>
        <pc:cxnChg chg="add mod">
          <ac:chgData name="Jian" userId="dc9c5ffe-2e2f-4ce4-a6ad-08764b325b15" providerId="ADAL" clId="{06D17A85-4932-4B4E-A0DD-969A2A4EFE39}" dt="2020-05-13T19:03:07.247" v="41037" actId="164"/>
          <ac:cxnSpMkLst>
            <pc:docMk/>
            <pc:sldMk cId="2247453243" sldId="289"/>
            <ac:cxnSpMk id="378" creationId="{2A673B48-4F0C-46D0-804E-EA7A25826C71}"/>
          </ac:cxnSpMkLst>
        </pc:cxnChg>
        <pc:cxnChg chg="add mod">
          <ac:chgData name="Jian" userId="dc9c5ffe-2e2f-4ce4-a6ad-08764b325b15" providerId="ADAL" clId="{06D17A85-4932-4B4E-A0DD-969A2A4EFE39}" dt="2020-05-13T19:03:07.247" v="41037" actId="164"/>
          <ac:cxnSpMkLst>
            <pc:docMk/>
            <pc:sldMk cId="2247453243" sldId="289"/>
            <ac:cxnSpMk id="379" creationId="{EA54D129-F59D-4E27-BDAF-D8819F358AD8}"/>
          </ac:cxnSpMkLst>
        </pc:cxnChg>
        <pc:cxnChg chg="add mod">
          <ac:chgData name="Jian" userId="dc9c5ffe-2e2f-4ce4-a6ad-08764b325b15" providerId="ADAL" clId="{06D17A85-4932-4B4E-A0DD-969A2A4EFE39}" dt="2020-05-13T19:03:07.247" v="41037" actId="164"/>
          <ac:cxnSpMkLst>
            <pc:docMk/>
            <pc:sldMk cId="2247453243" sldId="289"/>
            <ac:cxnSpMk id="380" creationId="{E2C041F7-85C0-4AF3-9C8A-8FDB564C77EB}"/>
          </ac:cxnSpMkLst>
        </pc:cxnChg>
        <pc:cxnChg chg="add del mod">
          <ac:chgData name="Jian" userId="dc9c5ffe-2e2f-4ce4-a6ad-08764b325b15" providerId="ADAL" clId="{06D17A85-4932-4B4E-A0DD-969A2A4EFE39}" dt="2020-05-13T19:03:07.247" v="41037" actId="164"/>
          <ac:cxnSpMkLst>
            <pc:docMk/>
            <pc:sldMk cId="2247453243" sldId="289"/>
            <ac:cxnSpMk id="381" creationId="{AE4ABE80-427A-44B7-94C0-881A9EA6B9F2}"/>
          </ac:cxnSpMkLst>
        </pc:cxnChg>
        <pc:cxnChg chg="add mod">
          <ac:chgData name="Jian" userId="dc9c5ffe-2e2f-4ce4-a6ad-08764b325b15" providerId="ADAL" clId="{06D17A85-4932-4B4E-A0DD-969A2A4EFE39}" dt="2020-05-13T19:03:07.247" v="41037" actId="164"/>
          <ac:cxnSpMkLst>
            <pc:docMk/>
            <pc:sldMk cId="2247453243" sldId="289"/>
            <ac:cxnSpMk id="382" creationId="{7C634280-F4C0-4926-BC1E-7524FC871B6D}"/>
          </ac:cxnSpMkLst>
        </pc:cxnChg>
        <pc:cxnChg chg="add mod">
          <ac:chgData name="Jian" userId="dc9c5ffe-2e2f-4ce4-a6ad-08764b325b15" providerId="ADAL" clId="{06D17A85-4932-4B4E-A0DD-969A2A4EFE39}" dt="2020-05-13T19:03:07.247" v="41037" actId="164"/>
          <ac:cxnSpMkLst>
            <pc:docMk/>
            <pc:sldMk cId="2247453243" sldId="289"/>
            <ac:cxnSpMk id="383" creationId="{97522280-028D-4570-8540-B085FCCF0DFB}"/>
          </ac:cxnSpMkLst>
        </pc:cxnChg>
        <pc:cxnChg chg="add mod">
          <ac:chgData name="Jian" userId="dc9c5ffe-2e2f-4ce4-a6ad-08764b325b15" providerId="ADAL" clId="{06D17A85-4932-4B4E-A0DD-969A2A4EFE39}" dt="2020-05-09T18:54:18.771" v="19578" actId="692"/>
          <ac:cxnSpMkLst>
            <pc:docMk/>
            <pc:sldMk cId="2247453243" sldId="289"/>
            <ac:cxnSpMk id="385" creationId="{1DC96D1F-FBC8-4349-9EE7-CE2068FC5626}"/>
          </ac:cxnSpMkLst>
        </pc:cxnChg>
        <pc:cxnChg chg="add mod">
          <ac:chgData name="Jian" userId="dc9c5ffe-2e2f-4ce4-a6ad-08764b325b15" providerId="ADAL" clId="{06D17A85-4932-4B4E-A0DD-969A2A4EFE39}" dt="2020-05-13T19:03:07.247" v="41037" actId="164"/>
          <ac:cxnSpMkLst>
            <pc:docMk/>
            <pc:sldMk cId="2247453243" sldId="289"/>
            <ac:cxnSpMk id="386" creationId="{883D6837-A517-48E1-86A0-74E302594912}"/>
          </ac:cxnSpMkLst>
        </pc:cxnChg>
        <pc:cxnChg chg="add mod">
          <ac:chgData name="Jian" userId="dc9c5ffe-2e2f-4ce4-a6ad-08764b325b15" providerId="ADAL" clId="{06D17A85-4932-4B4E-A0DD-969A2A4EFE39}" dt="2020-05-13T19:03:07.247" v="41037" actId="164"/>
          <ac:cxnSpMkLst>
            <pc:docMk/>
            <pc:sldMk cId="2247453243" sldId="289"/>
            <ac:cxnSpMk id="387" creationId="{C95D13EE-DAE9-4485-AD35-089EE21FA6AD}"/>
          </ac:cxnSpMkLst>
        </pc:cxnChg>
        <pc:cxnChg chg="add mod">
          <ac:chgData name="Jian" userId="dc9c5ffe-2e2f-4ce4-a6ad-08764b325b15" providerId="ADAL" clId="{06D17A85-4932-4B4E-A0DD-969A2A4EFE39}" dt="2020-05-13T19:03:07.247" v="41037" actId="164"/>
          <ac:cxnSpMkLst>
            <pc:docMk/>
            <pc:sldMk cId="2247453243" sldId="289"/>
            <ac:cxnSpMk id="388" creationId="{E873E1CA-CF91-47A7-9E4B-8CCD5F99C566}"/>
          </ac:cxnSpMkLst>
        </pc:cxnChg>
        <pc:cxnChg chg="add mod">
          <ac:chgData name="Jian" userId="dc9c5ffe-2e2f-4ce4-a6ad-08764b325b15" providerId="ADAL" clId="{06D17A85-4932-4B4E-A0DD-969A2A4EFE39}" dt="2020-05-09T18:55:08.010" v="19625" actId="14100"/>
          <ac:cxnSpMkLst>
            <pc:docMk/>
            <pc:sldMk cId="2247453243" sldId="289"/>
            <ac:cxnSpMk id="390" creationId="{B060E84D-1849-4113-8012-6EFF3C04EFBE}"/>
          </ac:cxnSpMkLst>
        </pc:cxnChg>
        <pc:cxnChg chg="add mod">
          <ac:chgData name="Jian" userId="dc9c5ffe-2e2f-4ce4-a6ad-08764b325b15" providerId="ADAL" clId="{06D17A85-4932-4B4E-A0DD-969A2A4EFE39}" dt="2020-05-13T19:03:07.247" v="41037" actId="164"/>
          <ac:cxnSpMkLst>
            <pc:docMk/>
            <pc:sldMk cId="2247453243" sldId="289"/>
            <ac:cxnSpMk id="393" creationId="{8A2DF2A4-E806-4E86-9BA5-7C611DBA3600}"/>
          </ac:cxnSpMkLst>
        </pc:cxnChg>
        <pc:cxnChg chg="add mod">
          <ac:chgData name="Jian" userId="dc9c5ffe-2e2f-4ce4-a6ad-08764b325b15" providerId="ADAL" clId="{06D17A85-4932-4B4E-A0DD-969A2A4EFE39}" dt="2020-05-09T18:55:14.579" v="19628" actId="14100"/>
          <ac:cxnSpMkLst>
            <pc:docMk/>
            <pc:sldMk cId="2247453243" sldId="289"/>
            <ac:cxnSpMk id="394" creationId="{11C077DC-DFFE-4CF8-9985-7B0BAC50F4F2}"/>
          </ac:cxnSpMkLst>
        </pc:cxnChg>
        <pc:cxnChg chg="add mod">
          <ac:chgData name="Jian" userId="dc9c5ffe-2e2f-4ce4-a6ad-08764b325b15" providerId="ADAL" clId="{06D17A85-4932-4B4E-A0DD-969A2A4EFE39}" dt="2020-05-13T19:03:07.247" v="41037" actId="164"/>
          <ac:cxnSpMkLst>
            <pc:docMk/>
            <pc:sldMk cId="2247453243" sldId="289"/>
            <ac:cxnSpMk id="395" creationId="{DDB70A57-081A-41CF-8F7A-C29CCC4EEDCA}"/>
          </ac:cxnSpMkLst>
        </pc:cxnChg>
        <pc:cxnChg chg="add mod">
          <ac:chgData name="Jian" userId="dc9c5ffe-2e2f-4ce4-a6ad-08764b325b15" providerId="ADAL" clId="{06D17A85-4932-4B4E-A0DD-969A2A4EFE39}" dt="2020-05-13T19:03:07.247" v="41037" actId="164"/>
          <ac:cxnSpMkLst>
            <pc:docMk/>
            <pc:sldMk cId="2247453243" sldId="289"/>
            <ac:cxnSpMk id="396" creationId="{332DC014-146C-412A-BC65-CFFA977901C3}"/>
          </ac:cxnSpMkLst>
        </pc:cxnChg>
        <pc:cxnChg chg="add mod">
          <ac:chgData name="Jian" userId="dc9c5ffe-2e2f-4ce4-a6ad-08764b325b15" providerId="ADAL" clId="{06D17A85-4932-4B4E-A0DD-969A2A4EFE39}" dt="2020-05-09T18:55:22.003" v="19631" actId="14100"/>
          <ac:cxnSpMkLst>
            <pc:docMk/>
            <pc:sldMk cId="2247453243" sldId="289"/>
            <ac:cxnSpMk id="397" creationId="{3AE8DFFD-1BE3-4F8A-AA2C-ABEA0EC4F4C0}"/>
          </ac:cxnSpMkLst>
        </pc:cxnChg>
        <pc:cxnChg chg="add mod">
          <ac:chgData name="Jian" userId="dc9c5ffe-2e2f-4ce4-a6ad-08764b325b15" providerId="ADAL" clId="{06D17A85-4932-4B4E-A0DD-969A2A4EFE39}" dt="2020-05-13T19:03:07.247" v="41037" actId="164"/>
          <ac:cxnSpMkLst>
            <pc:docMk/>
            <pc:sldMk cId="2247453243" sldId="289"/>
            <ac:cxnSpMk id="398" creationId="{643CA60E-4FF8-46C1-BB0E-49A13A6FA2E5}"/>
          </ac:cxnSpMkLst>
        </pc:cxnChg>
        <pc:cxnChg chg="add mod">
          <ac:chgData name="Jian" userId="dc9c5ffe-2e2f-4ce4-a6ad-08764b325b15" providerId="ADAL" clId="{06D17A85-4932-4B4E-A0DD-969A2A4EFE39}" dt="2020-05-13T19:03:07.247" v="41037" actId="164"/>
          <ac:cxnSpMkLst>
            <pc:docMk/>
            <pc:sldMk cId="2247453243" sldId="289"/>
            <ac:cxnSpMk id="399" creationId="{C936B25E-32A7-400E-81A8-4BFF1493F870}"/>
          </ac:cxnSpMkLst>
        </pc:cxnChg>
        <pc:cxnChg chg="add mod">
          <ac:chgData name="Jian" userId="dc9c5ffe-2e2f-4ce4-a6ad-08764b325b15" providerId="ADAL" clId="{06D17A85-4932-4B4E-A0DD-969A2A4EFE39}" dt="2020-05-09T18:55:29.667" v="19635" actId="14100"/>
          <ac:cxnSpMkLst>
            <pc:docMk/>
            <pc:sldMk cId="2247453243" sldId="289"/>
            <ac:cxnSpMk id="400" creationId="{37F3E517-C89E-4B5F-A3DD-45431C979FF0}"/>
          </ac:cxnSpMkLst>
        </pc:cxnChg>
        <pc:cxnChg chg="add mod">
          <ac:chgData name="Jian" userId="dc9c5ffe-2e2f-4ce4-a6ad-08764b325b15" providerId="ADAL" clId="{06D17A85-4932-4B4E-A0DD-969A2A4EFE39}" dt="2020-05-13T19:03:07.247" v="41037" actId="164"/>
          <ac:cxnSpMkLst>
            <pc:docMk/>
            <pc:sldMk cId="2247453243" sldId="289"/>
            <ac:cxnSpMk id="401" creationId="{45DA10A7-A21F-4BA4-BA2F-3C0379782F20}"/>
          </ac:cxnSpMkLst>
        </pc:cxnChg>
        <pc:cxnChg chg="add mod">
          <ac:chgData name="Jian" userId="dc9c5ffe-2e2f-4ce4-a6ad-08764b325b15" providerId="ADAL" clId="{06D17A85-4932-4B4E-A0DD-969A2A4EFE39}" dt="2020-05-09T18:56:07.666" v="19652" actId="14100"/>
          <ac:cxnSpMkLst>
            <pc:docMk/>
            <pc:sldMk cId="2247453243" sldId="289"/>
            <ac:cxnSpMk id="405" creationId="{699FA878-0A9E-4267-BBC3-9FA36EC88FC5}"/>
          </ac:cxnSpMkLst>
        </pc:cxnChg>
        <pc:cxnChg chg="add mod">
          <ac:chgData name="Jian" userId="dc9c5ffe-2e2f-4ce4-a6ad-08764b325b15" providerId="ADAL" clId="{06D17A85-4932-4B4E-A0DD-969A2A4EFE39}" dt="2020-05-09T18:56:20.035" v="19657" actId="14100"/>
          <ac:cxnSpMkLst>
            <pc:docMk/>
            <pc:sldMk cId="2247453243" sldId="289"/>
            <ac:cxnSpMk id="406" creationId="{265C7A35-5C53-4558-8A7E-8732CFA93DE9}"/>
          </ac:cxnSpMkLst>
        </pc:cxnChg>
        <pc:cxnChg chg="add mod">
          <ac:chgData name="Jian" userId="dc9c5ffe-2e2f-4ce4-a6ad-08764b325b15" providerId="ADAL" clId="{06D17A85-4932-4B4E-A0DD-969A2A4EFE39}" dt="2020-05-09T18:56:29.554" v="19660" actId="14100"/>
          <ac:cxnSpMkLst>
            <pc:docMk/>
            <pc:sldMk cId="2247453243" sldId="289"/>
            <ac:cxnSpMk id="407" creationId="{AECFB95F-4754-4101-82AC-DF4F7D033E07}"/>
          </ac:cxnSpMkLst>
        </pc:cxnChg>
        <pc:cxnChg chg="add mod">
          <ac:chgData name="Jian" userId="dc9c5ffe-2e2f-4ce4-a6ad-08764b325b15" providerId="ADAL" clId="{06D17A85-4932-4B4E-A0DD-969A2A4EFE39}" dt="2020-05-09T18:56:37.108" v="19663" actId="14100"/>
          <ac:cxnSpMkLst>
            <pc:docMk/>
            <pc:sldMk cId="2247453243" sldId="289"/>
            <ac:cxnSpMk id="408" creationId="{6C291509-3247-400E-83B2-7D5BD13B36DA}"/>
          </ac:cxnSpMkLst>
        </pc:cxnChg>
        <pc:cxnChg chg="add mod">
          <ac:chgData name="Jian" userId="dc9c5ffe-2e2f-4ce4-a6ad-08764b325b15" providerId="ADAL" clId="{06D17A85-4932-4B4E-A0DD-969A2A4EFE39}" dt="2020-05-13T19:03:07.247" v="41037" actId="164"/>
          <ac:cxnSpMkLst>
            <pc:docMk/>
            <pc:sldMk cId="2247453243" sldId="289"/>
            <ac:cxnSpMk id="409" creationId="{E59F76C0-0F9F-4486-A879-99880FB814DA}"/>
          </ac:cxnSpMkLst>
        </pc:cxnChg>
        <pc:cxnChg chg="add mod">
          <ac:chgData name="Jian" userId="dc9c5ffe-2e2f-4ce4-a6ad-08764b325b15" providerId="ADAL" clId="{06D17A85-4932-4B4E-A0DD-969A2A4EFE39}" dt="2020-05-13T19:03:07.247" v="41037" actId="164"/>
          <ac:cxnSpMkLst>
            <pc:docMk/>
            <pc:sldMk cId="2247453243" sldId="289"/>
            <ac:cxnSpMk id="410" creationId="{44C9A5CF-94F3-45A4-8B69-72688327EF2E}"/>
          </ac:cxnSpMkLst>
        </pc:cxnChg>
        <pc:cxnChg chg="add mod">
          <ac:chgData name="Jian" userId="dc9c5ffe-2e2f-4ce4-a6ad-08764b325b15" providerId="ADAL" clId="{06D17A85-4932-4B4E-A0DD-969A2A4EFE39}" dt="2020-05-13T19:03:07.247" v="41037" actId="164"/>
          <ac:cxnSpMkLst>
            <pc:docMk/>
            <pc:sldMk cId="2247453243" sldId="289"/>
            <ac:cxnSpMk id="411" creationId="{62F6F39D-1A6C-4A3B-963F-5A5EB6D35430}"/>
          </ac:cxnSpMkLst>
        </pc:cxnChg>
        <pc:cxnChg chg="add mod">
          <ac:chgData name="Jian" userId="dc9c5ffe-2e2f-4ce4-a6ad-08764b325b15" providerId="ADAL" clId="{06D17A85-4932-4B4E-A0DD-969A2A4EFE39}" dt="2020-05-13T19:03:07.247" v="41037" actId="164"/>
          <ac:cxnSpMkLst>
            <pc:docMk/>
            <pc:sldMk cId="2247453243" sldId="289"/>
            <ac:cxnSpMk id="412" creationId="{B7CAE961-68D4-4D7A-90F5-D1916B3AF4AA}"/>
          </ac:cxnSpMkLst>
        </pc:cxnChg>
        <pc:cxnChg chg="add mod">
          <ac:chgData name="Jian" userId="dc9c5ffe-2e2f-4ce4-a6ad-08764b325b15" providerId="ADAL" clId="{06D17A85-4932-4B4E-A0DD-969A2A4EFE39}" dt="2020-05-13T19:03:07.247" v="41037" actId="164"/>
          <ac:cxnSpMkLst>
            <pc:docMk/>
            <pc:sldMk cId="2247453243" sldId="289"/>
            <ac:cxnSpMk id="413" creationId="{54D0186E-FFB8-4651-ABB2-C5C13544BC7C}"/>
          </ac:cxnSpMkLst>
        </pc:cxnChg>
        <pc:cxnChg chg="add mod">
          <ac:chgData name="Jian" userId="dc9c5ffe-2e2f-4ce4-a6ad-08764b325b15" providerId="ADAL" clId="{06D17A85-4932-4B4E-A0DD-969A2A4EFE39}" dt="2020-05-13T19:03:07.247" v="41037" actId="164"/>
          <ac:cxnSpMkLst>
            <pc:docMk/>
            <pc:sldMk cId="2247453243" sldId="289"/>
            <ac:cxnSpMk id="414" creationId="{58D3622A-7CD4-4EE6-8F7F-DAC8EFBB166E}"/>
          </ac:cxnSpMkLst>
        </pc:cxnChg>
        <pc:cxnChg chg="add mod">
          <ac:chgData name="Jian" userId="dc9c5ffe-2e2f-4ce4-a6ad-08764b325b15" providerId="ADAL" clId="{06D17A85-4932-4B4E-A0DD-969A2A4EFE39}" dt="2020-05-13T19:03:07.247" v="41037" actId="164"/>
          <ac:cxnSpMkLst>
            <pc:docMk/>
            <pc:sldMk cId="2247453243" sldId="289"/>
            <ac:cxnSpMk id="418" creationId="{50423D18-0FEA-4A35-8AE2-073CD2EB1BD6}"/>
          </ac:cxnSpMkLst>
        </pc:cxnChg>
        <pc:cxnChg chg="add mod">
          <ac:chgData name="Jian" userId="dc9c5ffe-2e2f-4ce4-a6ad-08764b325b15" providerId="ADAL" clId="{06D17A85-4932-4B4E-A0DD-969A2A4EFE39}" dt="2020-05-13T19:03:07.247" v="41037" actId="164"/>
          <ac:cxnSpMkLst>
            <pc:docMk/>
            <pc:sldMk cId="2247453243" sldId="289"/>
            <ac:cxnSpMk id="423" creationId="{749E3E39-F452-43EC-A36A-2CA350DE8246}"/>
          </ac:cxnSpMkLst>
        </pc:cxnChg>
        <pc:cxnChg chg="add mod">
          <ac:chgData name="Jian" userId="dc9c5ffe-2e2f-4ce4-a6ad-08764b325b15" providerId="ADAL" clId="{06D17A85-4932-4B4E-A0DD-969A2A4EFE39}" dt="2020-05-13T19:03:07.247" v="41037" actId="164"/>
          <ac:cxnSpMkLst>
            <pc:docMk/>
            <pc:sldMk cId="2247453243" sldId="289"/>
            <ac:cxnSpMk id="424" creationId="{00A09F70-67B6-4537-B860-51B9D4DA2FCA}"/>
          </ac:cxnSpMkLst>
        </pc:cxnChg>
        <pc:cxnChg chg="add mod">
          <ac:chgData name="Jian" userId="dc9c5ffe-2e2f-4ce4-a6ad-08764b325b15" providerId="ADAL" clId="{06D17A85-4932-4B4E-A0DD-969A2A4EFE39}" dt="2020-05-13T19:03:07.247" v="41037" actId="164"/>
          <ac:cxnSpMkLst>
            <pc:docMk/>
            <pc:sldMk cId="2247453243" sldId="289"/>
            <ac:cxnSpMk id="425" creationId="{D77DF5BD-6AA1-4B96-800A-CE2C9D9BECEA}"/>
          </ac:cxnSpMkLst>
        </pc:cxnChg>
        <pc:cxnChg chg="add mod">
          <ac:chgData name="Jian" userId="dc9c5ffe-2e2f-4ce4-a6ad-08764b325b15" providerId="ADAL" clId="{06D17A85-4932-4B4E-A0DD-969A2A4EFE39}" dt="2020-05-13T19:03:07.247" v="41037" actId="164"/>
          <ac:cxnSpMkLst>
            <pc:docMk/>
            <pc:sldMk cId="2247453243" sldId="289"/>
            <ac:cxnSpMk id="426" creationId="{349F7C67-61AB-46CC-856A-BC9FDA45A254}"/>
          </ac:cxnSpMkLst>
        </pc:cxnChg>
        <pc:cxnChg chg="add mod">
          <ac:chgData name="Jian" userId="dc9c5ffe-2e2f-4ce4-a6ad-08764b325b15" providerId="ADAL" clId="{06D17A85-4932-4B4E-A0DD-969A2A4EFE39}" dt="2020-05-13T19:03:07.247" v="41037" actId="164"/>
          <ac:cxnSpMkLst>
            <pc:docMk/>
            <pc:sldMk cId="2247453243" sldId="289"/>
            <ac:cxnSpMk id="427" creationId="{93721C6F-586B-4709-A4C2-E5BD90CC40F7}"/>
          </ac:cxnSpMkLst>
        </pc:cxnChg>
        <pc:cxnChg chg="add mod">
          <ac:chgData name="Jian" userId="dc9c5ffe-2e2f-4ce4-a6ad-08764b325b15" providerId="ADAL" clId="{06D17A85-4932-4B4E-A0DD-969A2A4EFE39}" dt="2020-05-13T19:03:07.247" v="41037" actId="164"/>
          <ac:cxnSpMkLst>
            <pc:docMk/>
            <pc:sldMk cId="2247453243" sldId="289"/>
            <ac:cxnSpMk id="428" creationId="{9DBF9388-DBF4-47BC-8067-FDF124401963}"/>
          </ac:cxnSpMkLst>
        </pc:cxnChg>
        <pc:cxnChg chg="add mod">
          <ac:chgData name="Jian" userId="dc9c5ffe-2e2f-4ce4-a6ad-08764b325b15" providerId="ADAL" clId="{06D17A85-4932-4B4E-A0DD-969A2A4EFE39}" dt="2020-05-13T19:03:07.247" v="41037" actId="164"/>
          <ac:cxnSpMkLst>
            <pc:docMk/>
            <pc:sldMk cId="2247453243" sldId="289"/>
            <ac:cxnSpMk id="431" creationId="{3B088ACD-D8A7-4741-8FC8-35CFDBF7178A}"/>
          </ac:cxnSpMkLst>
        </pc:cxnChg>
        <pc:cxnChg chg="add mod">
          <ac:chgData name="Jian" userId="dc9c5ffe-2e2f-4ce4-a6ad-08764b325b15" providerId="ADAL" clId="{06D17A85-4932-4B4E-A0DD-969A2A4EFE39}" dt="2020-05-13T19:03:07.247" v="41037" actId="164"/>
          <ac:cxnSpMkLst>
            <pc:docMk/>
            <pc:sldMk cId="2247453243" sldId="289"/>
            <ac:cxnSpMk id="432" creationId="{F1308053-6938-4862-9FB7-F7BF7E6C936B}"/>
          </ac:cxnSpMkLst>
        </pc:cxnChg>
        <pc:cxnChg chg="add mod">
          <ac:chgData name="Jian" userId="dc9c5ffe-2e2f-4ce4-a6ad-08764b325b15" providerId="ADAL" clId="{06D17A85-4932-4B4E-A0DD-969A2A4EFE39}" dt="2020-05-13T19:03:07.247" v="41037" actId="164"/>
          <ac:cxnSpMkLst>
            <pc:docMk/>
            <pc:sldMk cId="2247453243" sldId="289"/>
            <ac:cxnSpMk id="433" creationId="{5E4C87D3-F458-4EF2-B969-25976A50E04A}"/>
          </ac:cxnSpMkLst>
        </pc:cxnChg>
        <pc:cxnChg chg="add mod">
          <ac:chgData name="Jian" userId="dc9c5ffe-2e2f-4ce4-a6ad-08764b325b15" providerId="ADAL" clId="{06D17A85-4932-4B4E-A0DD-969A2A4EFE39}" dt="2020-05-13T19:03:07.247" v="41037" actId="164"/>
          <ac:cxnSpMkLst>
            <pc:docMk/>
            <pc:sldMk cId="2247453243" sldId="289"/>
            <ac:cxnSpMk id="434" creationId="{5C1D5AB7-56AB-4FC8-870C-C0A2E6F0303A}"/>
          </ac:cxnSpMkLst>
        </pc:cxnChg>
        <pc:cxnChg chg="add mod">
          <ac:chgData name="Jian" userId="dc9c5ffe-2e2f-4ce4-a6ad-08764b325b15" providerId="ADAL" clId="{06D17A85-4932-4B4E-A0DD-969A2A4EFE39}" dt="2020-05-13T19:03:07.247" v="41037" actId="164"/>
          <ac:cxnSpMkLst>
            <pc:docMk/>
            <pc:sldMk cId="2247453243" sldId="289"/>
            <ac:cxnSpMk id="435" creationId="{30C8BAFF-11E3-48E4-B6E8-7783E3C7B4F1}"/>
          </ac:cxnSpMkLst>
        </pc:cxnChg>
        <pc:cxnChg chg="add mod">
          <ac:chgData name="Jian" userId="dc9c5ffe-2e2f-4ce4-a6ad-08764b325b15" providerId="ADAL" clId="{06D17A85-4932-4B4E-A0DD-969A2A4EFE39}" dt="2020-05-13T19:03:07.247" v="41037" actId="164"/>
          <ac:cxnSpMkLst>
            <pc:docMk/>
            <pc:sldMk cId="2247453243" sldId="289"/>
            <ac:cxnSpMk id="436" creationId="{E58C1C43-34CE-48AC-AD9A-79CF500E849B}"/>
          </ac:cxnSpMkLst>
        </pc:cxnChg>
        <pc:cxnChg chg="add mod">
          <ac:chgData name="Jian" userId="dc9c5ffe-2e2f-4ce4-a6ad-08764b325b15" providerId="ADAL" clId="{06D17A85-4932-4B4E-A0DD-969A2A4EFE39}" dt="2020-05-13T19:03:07.247" v="41037" actId="164"/>
          <ac:cxnSpMkLst>
            <pc:docMk/>
            <pc:sldMk cId="2247453243" sldId="289"/>
            <ac:cxnSpMk id="439" creationId="{C7FE0E40-167E-4F0A-8E4C-D4DB08F33BDE}"/>
          </ac:cxnSpMkLst>
        </pc:cxnChg>
        <pc:cxnChg chg="add mod">
          <ac:chgData name="Jian" userId="dc9c5ffe-2e2f-4ce4-a6ad-08764b325b15" providerId="ADAL" clId="{06D17A85-4932-4B4E-A0DD-969A2A4EFE39}" dt="2020-05-13T19:03:07.247" v="41037" actId="164"/>
          <ac:cxnSpMkLst>
            <pc:docMk/>
            <pc:sldMk cId="2247453243" sldId="289"/>
            <ac:cxnSpMk id="440" creationId="{310D8D6F-BABE-478F-9C6B-9327D30323B2}"/>
          </ac:cxnSpMkLst>
        </pc:cxnChg>
        <pc:cxnChg chg="add mod">
          <ac:chgData name="Jian" userId="dc9c5ffe-2e2f-4ce4-a6ad-08764b325b15" providerId="ADAL" clId="{06D17A85-4932-4B4E-A0DD-969A2A4EFE39}" dt="2020-05-13T19:03:07.247" v="41037" actId="164"/>
          <ac:cxnSpMkLst>
            <pc:docMk/>
            <pc:sldMk cId="2247453243" sldId="289"/>
            <ac:cxnSpMk id="441" creationId="{94DBAFFA-8943-46B9-A647-50715D551219}"/>
          </ac:cxnSpMkLst>
        </pc:cxnChg>
        <pc:cxnChg chg="add mod">
          <ac:chgData name="Jian" userId="dc9c5ffe-2e2f-4ce4-a6ad-08764b325b15" providerId="ADAL" clId="{06D17A85-4932-4B4E-A0DD-969A2A4EFE39}" dt="2020-05-13T19:03:07.247" v="41037" actId="164"/>
          <ac:cxnSpMkLst>
            <pc:docMk/>
            <pc:sldMk cId="2247453243" sldId="289"/>
            <ac:cxnSpMk id="442" creationId="{784CDBB9-3813-4EB5-A873-3F2D6F958A95}"/>
          </ac:cxnSpMkLst>
        </pc:cxnChg>
        <pc:cxnChg chg="add mod">
          <ac:chgData name="Jian" userId="dc9c5ffe-2e2f-4ce4-a6ad-08764b325b15" providerId="ADAL" clId="{06D17A85-4932-4B4E-A0DD-969A2A4EFE39}" dt="2020-05-13T19:03:07.247" v="41037" actId="164"/>
          <ac:cxnSpMkLst>
            <pc:docMk/>
            <pc:sldMk cId="2247453243" sldId="289"/>
            <ac:cxnSpMk id="443" creationId="{E37B2407-07CB-4F14-A659-65A634F6CCDF}"/>
          </ac:cxnSpMkLst>
        </pc:cxnChg>
        <pc:cxnChg chg="add mod">
          <ac:chgData name="Jian" userId="dc9c5ffe-2e2f-4ce4-a6ad-08764b325b15" providerId="ADAL" clId="{06D17A85-4932-4B4E-A0DD-969A2A4EFE39}" dt="2020-05-13T19:03:07.247" v="41037" actId="164"/>
          <ac:cxnSpMkLst>
            <pc:docMk/>
            <pc:sldMk cId="2247453243" sldId="289"/>
            <ac:cxnSpMk id="444" creationId="{83D67EFB-6216-404B-9BFB-40189A72069A}"/>
          </ac:cxnSpMkLst>
        </pc:cxnChg>
        <pc:cxnChg chg="add del mod">
          <ac:chgData name="Jian" userId="dc9c5ffe-2e2f-4ce4-a6ad-08764b325b15" providerId="ADAL" clId="{06D17A85-4932-4B4E-A0DD-969A2A4EFE39}" dt="2020-05-13T05:41:17.821" v="36250"/>
          <ac:cxnSpMkLst>
            <pc:docMk/>
            <pc:sldMk cId="2247453243" sldId="289"/>
            <ac:cxnSpMk id="448" creationId="{7B696786-FB09-4943-A6B3-950FF0A7B5AF}"/>
          </ac:cxnSpMkLst>
        </pc:cxnChg>
        <pc:cxnChg chg="add del mod">
          <ac:chgData name="Jian" userId="dc9c5ffe-2e2f-4ce4-a6ad-08764b325b15" providerId="ADAL" clId="{06D17A85-4932-4B4E-A0DD-969A2A4EFE39}" dt="2020-05-13T05:41:17.821" v="36250"/>
          <ac:cxnSpMkLst>
            <pc:docMk/>
            <pc:sldMk cId="2247453243" sldId="289"/>
            <ac:cxnSpMk id="449" creationId="{C08B05BD-0646-4FD8-83DD-0AB6C50F1531}"/>
          </ac:cxnSpMkLst>
        </pc:cxnChg>
        <pc:cxnChg chg="add del mod">
          <ac:chgData name="Jian" userId="dc9c5ffe-2e2f-4ce4-a6ad-08764b325b15" providerId="ADAL" clId="{06D17A85-4932-4B4E-A0DD-969A2A4EFE39}" dt="2020-05-13T05:41:17.821" v="36250"/>
          <ac:cxnSpMkLst>
            <pc:docMk/>
            <pc:sldMk cId="2247453243" sldId="289"/>
            <ac:cxnSpMk id="450" creationId="{3C6D3ADD-F91C-4EAC-A9EA-971B545B13F9}"/>
          </ac:cxnSpMkLst>
        </pc:cxnChg>
        <pc:cxnChg chg="add del mod">
          <ac:chgData name="Jian" userId="dc9c5ffe-2e2f-4ce4-a6ad-08764b325b15" providerId="ADAL" clId="{06D17A85-4932-4B4E-A0DD-969A2A4EFE39}" dt="2020-05-13T05:41:17.821" v="36250"/>
          <ac:cxnSpMkLst>
            <pc:docMk/>
            <pc:sldMk cId="2247453243" sldId="289"/>
            <ac:cxnSpMk id="451" creationId="{40377CD2-D42B-48F7-A14A-4DBE7CC0B2F9}"/>
          </ac:cxnSpMkLst>
        </pc:cxnChg>
        <pc:cxnChg chg="add del mod">
          <ac:chgData name="Jian" userId="dc9c5ffe-2e2f-4ce4-a6ad-08764b325b15" providerId="ADAL" clId="{06D17A85-4932-4B4E-A0DD-969A2A4EFE39}" dt="2020-05-13T05:41:17.821" v="36250"/>
          <ac:cxnSpMkLst>
            <pc:docMk/>
            <pc:sldMk cId="2247453243" sldId="289"/>
            <ac:cxnSpMk id="452" creationId="{AF265E51-20ED-4027-8BE5-B0BAFC18F6E4}"/>
          </ac:cxnSpMkLst>
        </pc:cxnChg>
        <pc:cxnChg chg="add del mod">
          <ac:chgData name="Jian" userId="dc9c5ffe-2e2f-4ce4-a6ad-08764b325b15" providerId="ADAL" clId="{06D17A85-4932-4B4E-A0DD-969A2A4EFE39}" dt="2020-05-13T05:41:17.821" v="36250"/>
          <ac:cxnSpMkLst>
            <pc:docMk/>
            <pc:sldMk cId="2247453243" sldId="289"/>
            <ac:cxnSpMk id="453" creationId="{E6B391EA-996E-4C81-A793-E926CCB15FCC}"/>
          </ac:cxnSpMkLst>
        </pc:cxnChg>
        <pc:cxnChg chg="add del mod">
          <ac:chgData name="Jian" userId="dc9c5ffe-2e2f-4ce4-a6ad-08764b325b15" providerId="ADAL" clId="{06D17A85-4932-4B4E-A0DD-969A2A4EFE39}" dt="2020-05-13T05:41:17.821" v="36250"/>
          <ac:cxnSpMkLst>
            <pc:docMk/>
            <pc:sldMk cId="2247453243" sldId="289"/>
            <ac:cxnSpMk id="454" creationId="{E8039B11-7633-4912-A584-2D9225121C7A}"/>
          </ac:cxnSpMkLst>
        </pc:cxnChg>
        <pc:cxnChg chg="add del mod">
          <ac:chgData name="Jian" userId="dc9c5ffe-2e2f-4ce4-a6ad-08764b325b15" providerId="ADAL" clId="{06D17A85-4932-4B4E-A0DD-969A2A4EFE39}" dt="2020-05-13T05:41:17.821" v="36250"/>
          <ac:cxnSpMkLst>
            <pc:docMk/>
            <pc:sldMk cId="2247453243" sldId="289"/>
            <ac:cxnSpMk id="457" creationId="{4AC69563-4E75-4390-A42F-8EA16D71938A}"/>
          </ac:cxnSpMkLst>
        </pc:cxnChg>
        <pc:cxnChg chg="add del mod">
          <ac:chgData name="Jian" userId="dc9c5ffe-2e2f-4ce4-a6ad-08764b325b15" providerId="ADAL" clId="{06D17A85-4932-4B4E-A0DD-969A2A4EFE39}" dt="2020-05-13T05:41:17.821" v="36250"/>
          <ac:cxnSpMkLst>
            <pc:docMk/>
            <pc:sldMk cId="2247453243" sldId="289"/>
            <ac:cxnSpMk id="458" creationId="{9AF39763-04B8-40B5-AC29-81533ED05FB7}"/>
          </ac:cxnSpMkLst>
        </pc:cxnChg>
        <pc:cxnChg chg="add del mod">
          <ac:chgData name="Jian" userId="dc9c5ffe-2e2f-4ce4-a6ad-08764b325b15" providerId="ADAL" clId="{06D17A85-4932-4B4E-A0DD-969A2A4EFE39}" dt="2020-05-13T05:41:17.821" v="36250"/>
          <ac:cxnSpMkLst>
            <pc:docMk/>
            <pc:sldMk cId="2247453243" sldId="289"/>
            <ac:cxnSpMk id="459" creationId="{1A74B6B8-40D5-4CB0-966C-5B6E82CC5BD3}"/>
          </ac:cxnSpMkLst>
        </pc:cxnChg>
        <pc:cxnChg chg="add del mod">
          <ac:chgData name="Jian" userId="dc9c5ffe-2e2f-4ce4-a6ad-08764b325b15" providerId="ADAL" clId="{06D17A85-4932-4B4E-A0DD-969A2A4EFE39}" dt="2020-05-13T05:41:17.821" v="36250"/>
          <ac:cxnSpMkLst>
            <pc:docMk/>
            <pc:sldMk cId="2247453243" sldId="289"/>
            <ac:cxnSpMk id="460" creationId="{54000749-C10F-450E-BE86-65A2F38F4E12}"/>
          </ac:cxnSpMkLst>
        </pc:cxnChg>
        <pc:cxnChg chg="add del mod">
          <ac:chgData name="Jian" userId="dc9c5ffe-2e2f-4ce4-a6ad-08764b325b15" providerId="ADAL" clId="{06D17A85-4932-4B4E-A0DD-969A2A4EFE39}" dt="2020-05-13T05:41:17.821" v="36250"/>
          <ac:cxnSpMkLst>
            <pc:docMk/>
            <pc:sldMk cId="2247453243" sldId="289"/>
            <ac:cxnSpMk id="461" creationId="{38C3C63D-43C8-4BF4-AD1E-FAD72E5A95B6}"/>
          </ac:cxnSpMkLst>
        </pc:cxnChg>
        <pc:cxnChg chg="add del mod">
          <ac:chgData name="Jian" userId="dc9c5ffe-2e2f-4ce4-a6ad-08764b325b15" providerId="ADAL" clId="{06D17A85-4932-4B4E-A0DD-969A2A4EFE39}" dt="2020-05-13T05:41:17.821" v="36250"/>
          <ac:cxnSpMkLst>
            <pc:docMk/>
            <pc:sldMk cId="2247453243" sldId="289"/>
            <ac:cxnSpMk id="462" creationId="{011D275E-8B0E-44C9-A34D-C1F9776ED9D1}"/>
          </ac:cxnSpMkLst>
        </pc:cxnChg>
        <pc:cxnChg chg="add del mod">
          <ac:chgData name="Jian" userId="dc9c5ffe-2e2f-4ce4-a6ad-08764b325b15" providerId="ADAL" clId="{06D17A85-4932-4B4E-A0DD-969A2A4EFE39}" dt="2020-05-13T05:41:17.821" v="36250"/>
          <ac:cxnSpMkLst>
            <pc:docMk/>
            <pc:sldMk cId="2247453243" sldId="289"/>
            <ac:cxnSpMk id="465" creationId="{6A96A4CC-95BA-487F-ACCA-22A5DBB5CDE1}"/>
          </ac:cxnSpMkLst>
        </pc:cxnChg>
        <pc:cxnChg chg="add del mod">
          <ac:chgData name="Jian" userId="dc9c5ffe-2e2f-4ce4-a6ad-08764b325b15" providerId="ADAL" clId="{06D17A85-4932-4B4E-A0DD-969A2A4EFE39}" dt="2020-05-13T05:41:17.821" v="36250"/>
          <ac:cxnSpMkLst>
            <pc:docMk/>
            <pc:sldMk cId="2247453243" sldId="289"/>
            <ac:cxnSpMk id="466" creationId="{058AD361-E9AD-4FB5-90AB-FF1E0D7CC234}"/>
          </ac:cxnSpMkLst>
        </pc:cxnChg>
        <pc:cxnChg chg="add del mod">
          <ac:chgData name="Jian" userId="dc9c5ffe-2e2f-4ce4-a6ad-08764b325b15" providerId="ADAL" clId="{06D17A85-4932-4B4E-A0DD-969A2A4EFE39}" dt="2020-05-13T05:41:17.821" v="36250"/>
          <ac:cxnSpMkLst>
            <pc:docMk/>
            <pc:sldMk cId="2247453243" sldId="289"/>
            <ac:cxnSpMk id="467" creationId="{D5EC284C-72B1-4C1A-984D-F1E89E2DAD30}"/>
          </ac:cxnSpMkLst>
        </pc:cxnChg>
        <pc:cxnChg chg="add del mod">
          <ac:chgData name="Jian" userId="dc9c5ffe-2e2f-4ce4-a6ad-08764b325b15" providerId="ADAL" clId="{06D17A85-4932-4B4E-A0DD-969A2A4EFE39}" dt="2020-05-13T05:41:17.821" v="36250"/>
          <ac:cxnSpMkLst>
            <pc:docMk/>
            <pc:sldMk cId="2247453243" sldId="289"/>
            <ac:cxnSpMk id="468" creationId="{B0140AD4-A564-4609-8075-47F5EAD2D192}"/>
          </ac:cxnSpMkLst>
        </pc:cxnChg>
        <pc:cxnChg chg="add del mod">
          <ac:chgData name="Jian" userId="dc9c5ffe-2e2f-4ce4-a6ad-08764b325b15" providerId="ADAL" clId="{06D17A85-4932-4B4E-A0DD-969A2A4EFE39}" dt="2020-05-13T05:41:17.821" v="36250"/>
          <ac:cxnSpMkLst>
            <pc:docMk/>
            <pc:sldMk cId="2247453243" sldId="289"/>
            <ac:cxnSpMk id="469" creationId="{8A110C0D-A4FA-4797-89A8-D36DD0B7ECC4}"/>
          </ac:cxnSpMkLst>
        </pc:cxnChg>
        <pc:cxnChg chg="add del mod">
          <ac:chgData name="Jian" userId="dc9c5ffe-2e2f-4ce4-a6ad-08764b325b15" providerId="ADAL" clId="{06D17A85-4932-4B4E-A0DD-969A2A4EFE39}" dt="2020-05-13T05:41:17.821" v="36250"/>
          <ac:cxnSpMkLst>
            <pc:docMk/>
            <pc:sldMk cId="2247453243" sldId="289"/>
            <ac:cxnSpMk id="470" creationId="{9A01CB45-744C-4E92-962F-19C053F87093}"/>
          </ac:cxnSpMkLst>
        </pc:cxnChg>
        <pc:cxnChg chg="add del mod">
          <ac:chgData name="Jian" userId="dc9c5ffe-2e2f-4ce4-a6ad-08764b325b15" providerId="ADAL" clId="{06D17A85-4932-4B4E-A0DD-969A2A4EFE39}" dt="2020-05-13T05:43:06.570" v="36317" actId="478"/>
          <ac:cxnSpMkLst>
            <pc:docMk/>
            <pc:sldMk cId="2247453243" sldId="289"/>
            <ac:cxnSpMk id="472" creationId="{056D6475-7019-4A8A-A200-380A572337A5}"/>
          </ac:cxnSpMkLst>
        </pc:cxnChg>
        <pc:cxnChg chg="add mod ord">
          <ac:chgData name="Jian" userId="dc9c5ffe-2e2f-4ce4-a6ad-08764b325b15" providerId="ADAL" clId="{06D17A85-4932-4B4E-A0DD-969A2A4EFE39}" dt="2020-05-13T19:03:07.247" v="41037" actId="164"/>
          <ac:cxnSpMkLst>
            <pc:docMk/>
            <pc:sldMk cId="2247453243" sldId="289"/>
            <ac:cxnSpMk id="473" creationId="{2E406129-7F8A-4FC5-9179-E43CF154BFBF}"/>
          </ac:cxnSpMkLst>
        </pc:cxnChg>
        <pc:cxnChg chg="add mod ord">
          <ac:chgData name="Jian" userId="dc9c5ffe-2e2f-4ce4-a6ad-08764b325b15" providerId="ADAL" clId="{06D17A85-4932-4B4E-A0DD-969A2A4EFE39}" dt="2020-05-13T19:03:07.247" v="41037" actId="164"/>
          <ac:cxnSpMkLst>
            <pc:docMk/>
            <pc:sldMk cId="2247453243" sldId="289"/>
            <ac:cxnSpMk id="474" creationId="{E5D64295-7B90-4D42-9F83-C787547A58E5}"/>
          </ac:cxnSpMkLst>
        </pc:cxnChg>
        <pc:cxnChg chg="add mod ord">
          <ac:chgData name="Jian" userId="dc9c5ffe-2e2f-4ce4-a6ad-08764b325b15" providerId="ADAL" clId="{06D17A85-4932-4B4E-A0DD-969A2A4EFE39}" dt="2020-05-13T19:03:07.247" v="41037" actId="164"/>
          <ac:cxnSpMkLst>
            <pc:docMk/>
            <pc:sldMk cId="2247453243" sldId="289"/>
            <ac:cxnSpMk id="475" creationId="{77B0A861-60CA-4B6B-9FE8-4F7980F06D49}"/>
          </ac:cxnSpMkLst>
        </pc:cxnChg>
        <pc:cxnChg chg="add mod ord">
          <ac:chgData name="Jian" userId="dc9c5ffe-2e2f-4ce4-a6ad-08764b325b15" providerId="ADAL" clId="{06D17A85-4932-4B4E-A0DD-969A2A4EFE39}" dt="2020-05-13T19:03:07.247" v="41037" actId="164"/>
          <ac:cxnSpMkLst>
            <pc:docMk/>
            <pc:sldMk cId="2247453243" sldId="289"/>
            <ac:cxnSpMk id="476" creationId="{C1FCF9F2-BADC-4F06-A2DB-865F7DE7D987}"/>
          </ac:cxnSpMkLst>
        </pc:cxnChg>
        <pc:cxnChg chg="add mod">
          <ac:chgData name="Jian" userId="dc9c5ffe-2e2f-4ce4-a6ad-08764b325b15" providerId="ADAL" clId="{06D17A85-4932-4B4E-A0DD-969A2A4EFE39}" dt="2020-05-13T19:03:07.247" v="41037" actId="164"/>
          <ac:cxnSpMkLst>
            <pc:docMk/>
            <pc:sldMk cId="2247453243" sldId="289"/>
            <ac:cxnSpMk id="477" creationId="{7A096431-D6D1-4F71-9644-47A2923E25A8}"/>
          </ac:cxnSpMkLst>
        </pc:cxnChg>
        <pc:cxnChg chg="add mod">
          <ac:chgData name="Jian" userId="dc9c5ffe-2e2f-4ce4-a6ad-08764b325b15" providerId="ADAL" clId="{06D17A85-4932-4B4E-A0DD-969A2A4EFE39}" dt="2020-05-13T19:03:07.247" v="41037" actId="164"/>
          <ac:cxnSpMkLst>
            <pc:docMk/>
            <pc:sldMk cId="2247453243" sldId="289"/>
            <ac:cxnSpMk id="478" creationId="{7FE67D94-B7A0-459D-B2F8-C4E8AB53E00E}"/>
          </ac:cxnSpMkLst>
        </pc:cxnChg>
        <pc:cxnChg chg="add mod">
          <ac:chgData name="Jian" userId="dc9c5ffe-2e2f-4ce4-a6ad-08764b325b15" providerId="ADAL" clId="{06D17A85-4932-4B4E-A0DD-969A2A4EFE39}" dt="2020-05-13T19:03:07.247" v="41037" actId="164"/>
          <ac:cxnSpMkLst>
            <pc:docMk/>
            <pc:sldMk cId="2247453243" sldId="289"/>
            <ac:cxnSpMk id="479" creationId="{C949DCB2-C192-46E7-BA35-713394E677DD}"/>
          </ac:cxnSpMkLst>
        </pc:cxnChg>
        <pc:cxnChg chg="add mod">
          <ac:chgData name="Jian" userId="dc9c5ffe-2e2f-4ce4-a6ad-08764b325b15" providerId="ADAL" clId="{06D17A85-4932-4B4E-A0DD-969A2A4EFE39}" dt="2020-05-13T19:03:07.247" v="41037" actId="164"/>
          <ac:cxnSpMkLst>
            <pc:docMk/>
            <pc:sldMk cId="2247453243" sldId="289"/>
            <ac:cxnSpMk id="480" creationId="{7A1BDFC4-11FB-4835-A550-321D7A8D657A}"/>
          </ac:cxnSpMkLst>
        </pc:cxnChg>
        <pc:cxnChg chg="add mod">
          <ac:chgData name="Jian" userId="dc9c5ffe-2e2f-4ce4-a6ad-08764b325b15" providerId="ADAL" clId="{06D17A85-4932-4B4E-A0DD-969A2A4EFE39}" dt="2020-05-13T19:03:07.247" v="41037" actId="164"/>
          <ac:cxnSpMkLst>
            <pc:docMk/>
            <pc:sldMk cId="2247453243" sldId="289"/>
            <ac:cxnSpMk id="482" creationId="{EA179D22-A4DB-472D-BBDE-A4ECCC72494D}"/>
          </ac:cxnSpMkLst>
        </pc:cxnChg>
        <pc:cxnChg chg="add del mod">
          <ac:chgData name="Jian" userId="dc9c5ffe-2e2f-4ce4-a6ad-08764b325b15" providerId="ADAL" clId="{06D17A85-4932-4B4E-A0DD-969A2A4EFE39}" dt="2020-05-13T05:46:16.908" v="36473" actId="478"/>
          <ac:cxnSpMkLst>
            <pc:docMk/>
            <pc:sldMk cId="2247453243" sldId="289"/>
            <ac:cxnSpMk id="483" creationId="{28FC7D35-108C-47D9-9EF2-8243FEAB1E01}"/>
          </ac:cxnSpMkLst>
        </pc:cxnChg>
        <pc:cxnChg chg="add mod">
          <ac:chgData name="Jian" userId="dc9c5ffe-2e2f-4ce4-a6ad-08764b325b15" providerId="ADAL" clId="{06D17A85-4932-4B4E-A0DD-969A2A4EFE39}" dt="2020-05-13T19:03:07.247" v="41037" actId="164"/>
          <ac:cxnSpMkLst>
            <pc:docMk/>
            <pc:sldMk cId="2247453243" sldId="289"/>
            <ac:cxnSpMk id="484" creationId="{9F230F73-3CEA-488D-9B86-EE9859BB3B77}"/>
          </ac:cxnSpMkLst>
        </pc:cxnChg>
        <pc:cxnChg chg="add mod">
          <ac:chgData name="Jian" userId="dc9c5ffe-2e2f-4ce4-a6ad-08764b325b15" providerId="ADAL" clId="{06D17A85-4932-4B4E-A0DD-969A2A4EFE39}" dt="2020-05-13T19:03:07.247" v="41037" actId="164"/>
          <ac:cxnSpMkLst>
            <pc:docMk/>
            <pc:sldMk cId="2247453243" sldId="289"/>
            <ac:cxnSpMk id="490" creationId="{75FA78DD-819C-4D2D-9E51-2B09E94C879D}"/>
          </ac:cxnSpMkLst>
        </pc:cxnChg>
        <pc:cxnChg chg="add mod">
          <ac:chgData name="Jian" userId="dc9c5ffe-2e2f-4ce4-a6ad-08764b325b15" providerId="ADAL" clId="{06D17A85-4932-4B4E-A0DD-969A2A4EFE39}" dt="2020-05-13T19:03:07.247" v="41037" actId="164"/>
          <ac:cxnSpMkLst>
            <pc:docMk/>
            <pc:sldMk cId="2247453243" sldId="289"/>
            <ac:cxnSpMk id="491" creationId="{F0E8FAB2-5D3C-4494-AEEC-72D5C67E7A9D}"/>
          </ac:cxnSpMkLst>
        </pc:cxnChg>
        <pc:cxnChg chg="add mod">
          <ac:chgData name="Jian" userId="dc9c5ffe-2e2f-4ce4-a6ad-08764b325b15" providerId="ADAL" clId="{06D17A85-4932-4B4E-A0DD-969A2A4EFE39}" dt="2020-05-13T19:03:07.247" v="41037" actId="164"/>
          <ac:cxnSpMkLst>
            <pc:docMk/>
            <pc:sldMk cId="2247453243" sldId="289"/>
            <ac:cxnSpMk id="492" creationId="{10524609-2CC6-4D19-A582-F964D514DFB9}"/>
          </ac:cxnSpMkLst>
        </pc:cxnChg>
        <pc:cxnChg chg="add mod">
          <ac:chgData name="Jian" userId="dc9c5ffe-2e2f-4ce4-a6ad-08764b325b15" providerId="ADAL" clId="{06D17A85-4932-4B4E-A0DD-969A2A4EFE39}" dt="2020-05-13T19:03:07.247" v="41037" actId="164"/>
          <ac:cxnSpMkLst>
            <pc:docMk/>
            <pc:sldMk cId="2247453243" sldId="289"/>
            <ac:cxnSpMk id="493" creationId="{25B9B403-0585-4EDB-8552-E8DEFB308EAA}"/>
          </ac:cxnSpMkLst>
        </pc:cxnChg>
        <pc:cxnChg chg="add mod">
          <ac:chgData name="Jian" userId="dc9c5ffe-2e2f-4ce4-a6ad-08764b325b15" providerId="ADAL" clId="{06D17A85-4932-4B4E-A0DD-969A2A4EFE39}" dt="2020-05-13T19:03:07.247" v="41037" actId="164"/>
          <ac:cxnSpMkLst>
            <pc:docMk/>
            <pc:sldMk cId="2247453243" sldId="289"/>
            <ac:cxnSpMk id="494" creationId="{9BE55F95-D96F-4A1C-B487-2A49EAB77FD3}"/>
          </ac:cxnSpMkLst>
        </pc:cxnChg>
        <pc:cxnChg chg="add mod">
          <ac:chgData name="Jian" userId="dc9c5ffe-2e2f-4ce4-a6ad-08764b325b15" providerId="ADAL" clId="{06D17A85-4932-4B4E-A0DD-969A2A4EFE39}" dt="2020-05-13T19:03:07.247" v="41037" actId="164"/>
          <ac:cxnSpMkLst>
            <pc:docMk/>
            <pc:sldMk cId="2247453243" sldId="289"/>
            <ac:cxnSpMk id="495" creationId="{CA804319-8DEE-4502-B5A6-BB6E61C835DF}"/>
          </ac:cxnSpMkLst>
        </pc:cxnChg>
        <pc:cxnChg chg="add mod">
          <ac:chgData name="Jian" userId="dc9c5ffe-2e2f-4ce4-a6ad-08764b325b15" providerId="ADAL" clId="{06D17A85-4932-4B4E-A0DD-969A2A4EFE39}" dt="2020-05-13T19:03:07.247" v="41037" actId="164"/>
          <ac:cxnSpMkLst>
            <pc:docMk/>
            <pc:sldMk cId="2247453243" sldId="289"/>
            <ac:cxnSpMk id="496" creationId="{BF577C78-7E74-4AE3-9867-6E45EE8753B5}"/>
          </ac:cxnSpMkLst>
        </pc:cxnChg>
        <pc:cxnChg chg="add del mod">
          <ac:chgData name="Jian" userId="dc9c5ffe-2e2f-4ce4-a6ad-08764b325b15" providerId="ADAL" clId="{06D17A85-4932-4B4E-A0DD-969A2A4EFE39}" dt="2020-05-13T05:46:16.908" v="36473" actId="478"/>
          <ac:cxnSpMkLst>
            <pc:docMk/>
            <pc:sldMk cId="2247453243" sldId="289"/>
            <ac:cxnSpMk id="497" creationId="{B5E4BF01-58C6-4665-8CAE-2A9A39D01ACF}"/>
          </ac:cxnSpMkLst>
        </pc:cxnChg>
        <pc:cxnChg chg="add mod">
          <ac:chgData name="Jian" userId="dc9c5ffe-2e2f-4ce4-a6ad-08764b325b15" providerId="ADAL" clId="{06D17A85-4932-4B4E-A0DD-969A2A4EFE39}" dt="2020-05-13T19:03:07.247" v="41037" actId="164"/>
          <ac:cxnSpMkLst>
            <pc:docMk/>
            <pc:sldMk cId="2247453243" sldId="289"/>
            <ac:cxnSpMk id="501" creationId="{963585F2-57A1-4012-A415-87399312419E}"/>
          </ac:cxnSpMkLst>
        </pc:cxnChg>
        <pc:cxnChg chg="add mod">
          <ac:chgData name="Jian" userId="dc9c5ffe-2e2f-4ce4-a6ad-08764b325b15" providerId="ADAL" clId="{06D17A85-4932-4B4E-A0DD-969A2A4EFE39}" dt="2020-05-13T19:03:07.247" v="41037" actId="164"/>
          <ac:cxnSpMkLst>
            <pc:docMk/>
            <pc:sldMk cId="2247453243" sldId="289"/>
            <ac:cxnSpMk id="502" creationId="{D0A83085-0C51-41DC-B88C-BA9290971A92}"/>
          </ac:cxnSpMkLst>
        </pc:cxnChg>
        <pc:cxnChg chg="add mod">
          <ac:chgData name="Jian" userId="dc9c5ffe-2e2f-4ce4-a6ad-08764b325b15" providerId="ADAL" clId="{06D17A85-4932-4B4E-A0DD-969A2A4EFE39}" dt="2020-05-13T19:03:07.247" v="41037" actId="164"/>
          <ac:cxnSpMkLst>
            <pc:docMk/>
            <pc:sldMk cId="2247453243" sldId="289"/>
            <ac:cxnSpMk id="503" creationId="{4C3A97B4-5148-434A-A11A-93DC99E4B26D}"/>
          </ac:cxnSpMkLst>
        </pc:cxnChg>
        <pc:cxnChg chg="add mod">
          <ac:chgData name="Jian" userId="dc9c5ffe-2e2f-4ce4-a6ad-08764b325b15" providerId="ADAL" clId="{06D17A85-4932-4B4E-A0DD-969A2A4EFE39}" dt="2020-05-13T19:03:07.247" v="41037" actId="164"/>
          <ac:cxnSpMkLst>
            <pc:docMk/>
            <pc:sldMk cId="2247453243" sldId="289"/>
            <ac:cxnSpMk id="504" creationId="{6EB34DE2-962C-4F11-AE3F-386CEF5BB048}"/>
          </ac:cxnSpMkLst>
        </pc:cxnChg>
        <pc:cxnChg chg="add mod">
          <ac:chgData name="Jian" userId="dc9c5ffe-2e2f-4ce4-a6ad-08764b325b15" providerId="ADAL" clId="{06D17A85-4932-4B4E-A0DD-969A2A4EFE39}" dt="2020-05-13T19:03:07.247" v="41037" actId="164"/>
          <ac:cxnSpMkLst>
            <pc:docMk/>
            <pc:sldMk cId="2247453243" sldId="289"/>
            <ac:cxnSpMk id="505" creationId="{EAEE6A98-4398-4956-AD16-0D2072A91209}"/>
          </ac:cxnSpMkLst>
        </pc:cxnChg>
        <pc:cxnChg chg="add mod">
          <ac:chgData name="Jian" userId="dc9c5ffe-2e2f-4ce4-a6ad-08764b325b15" providerId="ADAL" clId="{06D17A85-4932-4B4E-A0DD-969A2A4EFE39}" dt="2020-05-13T19:03:07.247" v="41037" actId="164"/>
          <ac:cxnSpMkLst>
            <pc:docMk/>
            <pc:sldMk cId="2247453243" sldId="289"/>
            <ac:cxnSpMk id="506" creationId="{6E6B8499-73B3-4B0E-B7C1-1E1D51ED22E5}"/>
          </ac:cxnSpMkLst>
        </pc:cxnChg>
        <pc:cxnChg chg="add del mod">
          <ac:chgData name="Jian" userId="dc9c5ffe-2e2f-4ce4-a6ad-08764b325b15" providerId="ADAL" clId="{06D17A85-4932-4B4E-A0DD-969A2A4EFE39}" dt="2020-05-13T05:46:16.908" v="36473" actId="478"/>
          <ac:cxnSpMkLst>
            <pc:docMk/>
            <pc:sldMk cId="2247453243" sldId="289"/>
            <ac:cxnSpMk id="507" creationId="{BC7DD6A4-358D-4F2D-9DB9-2A4C9D722DB5}"/>
          </ac:cxnSpMkLst>
        </pc:cxnChg>
        <pc:cxnChg chg="add mod">
          <ac:chgData name="Jian" userId="dc9c5ffe-2e2f-4ce4-a6ad-08764b325b15" providerId="ADAL" clId="{06D17A85-4932-4B4E-A0DD-969A2A4EFE39}" dt="2020-05-13T19:03:07.247" v="41037" actId="164"/>
          <ac:cxnSpMkLst>
            <pc:docMk/>
            <pc:sldMk cId="2247453243" sldId="289"/>
            <ac:cxnSpMk id="511" creationId="{2BE896DD-55BF-4AAF-B8F0-B51EB9717A89}"/>
          </ac:cxnSpMkLst>
        </pc:cxnChg>
        <pc:cxnChg chg="add mod">
          <ac:chgData name="Jian" userId="dc9c5ffe-2e2f-4ce4-a6ad-08764b325b15" providerId="ADAL" clId="{06D17A85-4932-4B4E-A0DD-969A2A4EFE39}" dt="2020-05-13T19:03:07.247" v="41037" actId="164"/>
          <ac:cxnSpMkLst>
            <pc:docMk/>
            <pc:sldMk cId="2247453243" sldId="289"/>
            <ac:cxnSpMk id="512" creationId="{6915330E-CEDF-4BD7-8A85-D66B7541D375}"/>
          </ac:cxnSpMkLst>
        </pc:cxnChg>
        <pc:cxnChg chg="add mod">
          <ac:chgData name="Jian" userId="dc9c5ffe-2e2f-4ce4-a6ad-08764b325b15" providerId="ADAL" clId="{06D17A85-4932-4B4E-A0DD-969A2A4EFE39}" dt="2020-05-13T19:03:07.247" v="41037" actId="164"/>
          <ac:cxnSpMkLst>
            <pc:docMk/>
            <pc:sldMk cId="2247453243" sldId="289"/>
            <ac:cxnSpMk id="513" creationId="{8661C75D-6251-452D-B1CA-C7EF10A9E439}"/>
          </ac:cxnSpMkLst>
        </pc:cxnChg>
        <pc:cxnChg chg="add mod">
          <ac:chgData name="Jian" userId="dc9c5ffe-2e2f-4ce4-a6ad-08764b325b15" providerId="ADAL" clId="{06D17A85-4932-4B4E-A0DD-969A2A4EFE39}" dt="2020-05-13T19:03:07.247" v="41037" actId="164"/>
          <ac:cxnSpMkLst>
            <pc:docMk/>
            <pc:sldMk cId="2247453243" sldId="289"/>
            <ac:cxnSpMk id="514" creationId="{B75116D3-F7C5-441F-AD89-A585E0EFEB2C}"/>
          </ac:cxnSpMkLst>
        </pc:cxnChg>
        <pc:cxnChg chg="add mod">
          <ac:chgData name="Jian" userId="dc9c5ffe-2e2f-4ce4-a6ad-08764b325b15" providerId="ADAL" clId="{06D17A85-4932-4B4E-A0DD-969A2A4EFE39}" dt="2020-05-13T19:03:07.247" v="41037" actId="164"/>
          <ac:cxnSpMkLst>
            <pc:docMk/>
            <pc:sldMk cId="2247453243" sldId="289"/>
            <ac:cxnSpMk id="515" creationId="{4AC51E7E-8E04-4939-A026-4F16AE1EFF2E}"/>
          </ac:cxnSpMkLst>
        </pc:cxnChg>
        <pc:cxnChg chg="add mod">
          <ac:chgData name="Jian" userId="dc9c5ffe-2e2f-4ce4-a6ad-08764b325b15" providerId="ADAL" clId="{06D17A85-4932-4B4E-A0DD-969A2A4EFE39}" dt="2020-05-13T19:03:07.247" v="41037" actId="164"/>
          <ac:cxnSpMkLst>
            <pc:docMk/>
            <pc:sldMk cId="2247453243" sldId="289"/>
            <ac:cxnSpMk id="516" creationId="{82B23A80-8737-4476-83D0-57D251131C8B}"/>
          </ac:cxnSpMkLst>
        </pc:cxnChg>
        <pc:cxnChg chg="add del mod">
          <ac:chgData name="Jian" userId="dc9c5ffe-2e2f-4ce4-a6ad-08764b325b15" providerId="ADAL" clId="{06D17A85-4932-4B4E-A0DD-969A2A4EFE39}" dt="2020-05-13T05:46:16.908" v="36473" actId="478"/>
          <ac:cxnSpMkLst>
            <pc:docMk/>
            <pc:sldMk cId="2247453243" sldId="289"/>
            <ac:cxnSpMk id="517" creationId="{642C3933-CE9E-48FA-A4C8-B3511846CCE7}"/>
          </ac:cxnSpMkLst>
        </pc:cxnChg>
        <pc:cxnChg chg="add del mod">
          <ac:chgData name="Jian" userId="dc9c5ffe-2e2f-4ce4-a6ad-08764b325b15" providerId="ADAL" clId="{06D17A85-4932-4B4E-A0DD-969A2A4EFE39}" dt="2020-05-13T05:46:16.908" v="36473" actId="478"/>
          <ac:cxnSpMkLst>
            <pc:docMk/>
            <pc:sldMk cId="2247453243" sldId="289"/>
            <ac:cxnSpMk id="518" creationId="{0BCEFBAA-FE8A-403A-8433-E646A15D6C64}"/>
          </ac:cxnSpMkLst>
        </pc:cxnChg>
        <pc:cxnChg chg="add mod">
          <ac:chgData name="Jian" userId="dc9c5ffe-2e2f-4ce4-a6ad-08764b325b15" providerId="ADAL" clId="{06D17A85-4932-4B4E-A0DD-969A2A4EFE39}" dt="2020-05-13T19:03:07.247" v="41037" actId="164"/>
          <ac:cxnSpMkLst>
            <pc:docMk/>
            <pc:sldMk cId="2247453243" sldId="289"/>
            <ac:cxnSpMk id="519" creationId="{905AB0C3-B339-4229-83E1-744B77215CF1}"/>
          </ac:cxnSpMkLst>
        </pc:cxnChg>
        <pc:cxnChg chg="add del mod">
          <ac:chgData name="Jian" userId="dc9c5ffe-2e2f-4ce4-a6ad-08764b325b15" providerId="ADAL" clId="{06D17A85-4932-4B4E-A0DD-969A2A4EFE39}" dt="2020-05-13T05:47:32.070" v="36514"/>
          <ac:cxnSpMkLst>
            <pc:docMk/>
            <pc:sldMk cId="2247453243" sldId="289"/>
            <ac:cxnSpMk id="521" creationId="{AFF69F6E-5931-4082-BE25-09C0380FDBB8}"/>
          </ac:cxnSpMkLst>
        </pc:cxnChg>
      </pc:sldChg>
      <pc:sldChg chg="addSp delSp modSp add del mod">
        <pc:chgData name="Jian" userId="dc9c5ffe-2e2f-4ce4-a6ad-08764b325b15" providerId="ADAL" clId="{06D17A85-4932-4B4E-A0DD-969A2A4EFE39}" dt="2020-05-11T04:09:47.593" v="32505" actId="47"/>
        <pc:sldMkLst>
          <pc:docMk/>
          <pc:sldMk cId="2736545134" sldId="290"/>
        </pc:sldMkLst>
        <pc:spChg chg="mod">
          <ac:chgData name="Jian" userId="dc9c5ffe-2e2f-4ce4-a6ad-08764b325b15" providerId="ADAL" clId="{06D17A85-4932-4B4E-A0DD-969A2A4EFE39}" dt="2020-05-10T00:10:23.223" v="22606" actId="14100"/>
          <ac:spMkLst>
            <pc:docMk/>
            <pc:sldMk cId="2736545134" sldId="290"/>
            <ac:spMk id="2" creationId="{91FA0D84-9385-42CD-91ED-64D770AD2596}"/>
          </ac:spMkLst>
        </pc:spChg>
        <pc:spChg chg="add mod">
          <ac:chgData name="Jian" userId="dc9c5ffe-2e2f-4ce4-a6ad-08764b325b15" providerId="ADAL" clId="{06D17A85-4932-4B4E-A0DD-969A2A4EFE39}" dt="2020-05-10T00:09:31.055" v="22593" actId="1076"/>
          <ac:spMkLst>
            <pc:docMk/>
            <pc:sldMk cId="2736545134" sldId="290"/>
            <ac:spMk id="3" creationId="{1DE42974-A938-43FC-89C3-EAACCE686E3D}"/>
          </ac:spMkLst>
        </pc:spChg>
        <pc:spChg chg="add mod">
          <ac:chgData name="Jian" userId="dc9c5ffe-2e2f-4ce4-a6ad-08764b325b15" providerId="ADAL" clId="{06D17A85-4932-4B4E-A0DD-969A2A4EFE39}" dt="2020-05-10T00:10:59.530" v="22639" actId="571"/>
          <ac:spMkLst>
            <pc:docMk/>
            <pc:sldMk cId="2736545134" sldId="290"/>
            <ac:spMk id="50" creationId="{7AE05BB0-FBE0-47D9-BA98-6E1B7838E352}"/>
          </ac:spMkLst>
        </pc:spChg>
        <pc:spChg chg="add mod">
          <ac:chgData name="Jian" userId="dc9c5ffe-2e2f-4ce4-a6ad-08764b325b15" providerId="ADAL" clId="{06D17A85-4932-4B4E-A0DD-969A2A4EFE39}" dt="2020-05-10T00:15:32.934" v="22730" actId="1076"/>
          <ac:spMkLst>
            <pc:docMk/>
            <pc:sldMk cId="2736545134" sldId="290"/>
            <ac:spMk id="56" creationId="{87B0A8BE-5FE4-4672-9179-6AC9C10E5EF1}"/>
          </ac:spMkLst>
        </pc:spChg>
        <pc:spChg chg="add mod">
          <ac:chgData name="Jian" userId="dc9c5ffe-2e2f-4ce4-a6ad-08764b325b15" providerId="ADAL" clId="{06D17A85-4932-4B4E-A0DD-969A2A4EFE39}" dt="2020-05-10T00:15:51.576" v="22732" actId="1076"/>
          <ac:spMkLst>
            <pc:docMk/>
            <pc:sldMk cId="2736545134" sldId="290"/>
            <ac:spMk id="58" creationId="{A20FA1E0-D0D6-4469-83F0-23F1792B996D}"/>
          </ac:spMkLst>
        </pc:spChg>
        <pc:spChg chg="del">
          <ac:chgData name="Jian" userId="dc9c5ffe-2e2f-4ce4-a6ad-08764b325b15" providerId="ADAL" clId="{06D17A85-4932-4B4E-A0DD-969A2A4EFE39}" dt="2020-05-11T01:09:46.417" v="31251" actId="478"/>
          <ac:spMkLst>
            <pc:docMk/>
            <pc:sldMk cId="2736545134" sldId="290"/>
            <ac:spMk id="118" creationId="{9FB4356D-E495-4A8E-9639-6769EED41363}"/>
          </ac:spMkLst>
        </pc:spChg>
        <pc:spChg chg="del">
          <ac:chgData name="Jian" userId="dc9c5ffe-2e2f-4ce4-a6ad-08764b325b15" providerId="ADAL" clId="{06D17A85-4932-4B4E-A0DD-969A2A4EFE39}" dt="2020-05-10T00:08:05.529" v="22563" actId="478"/>
          <ac:spMkLst>
            <pc:docMk/>
            <pc:sldMk cId="2736545134" sldId="290"/>
            <ac:spMk id="151" creationId="{C1A4E67A-C084-4817-91CB-EBC2E2D235DB}"/>
          </ac:spMkLst>
        </pc:spChg>
        <pc:spChg chg="mod">
          <ac:chgData name="Jian" userId="dc9c5ffe-2e2f-4ce4-a6ad-08764b325b15" providerId="ADAL" clId="{06D17A85-4932-4B4E-A0DD-969A2A4EFE39}" dt="2020-05-10T00:09:21.616" v="22592" actId="20577"/>
          <ac:spMkLst>
            <pc:docMk/>
            <pc:sldMk cId="2736545134" sldId="290"/>
            <ac:spMk id="152" creationId="{5C405FCE-578B-4083-844A-3E2CA59DA525}"/>
          </ac:spMkLst>
        </pc:spChg>
        <pc:spChg chg="del">
          <ac:chgData name="Jian" userId="dc9c5ffe-2e2f-4ce4-a6ad-08764b325b15" providerId="ADAL" clId="{06D17A85-4932-4B4E-A0DD-969A2A4EFE39}" dt="2020-05-10T00:08:06.837" v="22564" actId="478"/>
          <ac:spMkLst>
            <pc:docMk/>
            <pc:sldMk cId="2736545134" sldId="290"/>
            <ac:spMk id="155" creationId="{1C8715CC-588D-4DEA-A0E7-9A07F9429FC3}"/>
          </ac:spMkLst>
        </pc:spChg>
        <pc:spChg chg="del">
          <ac:chgData name="Jian" userId="dc9c5ffe-2e2f-4ce4-a6ad-08764b325b15" providerId="ADAL" clId="{06D17A85-4932-4B4E-A0DD-969A2A4EFE39}" dt="2020-05-10T00:08:09.097" v="22565" actId="478"/>
          <ac:spMkLst>
            <pc:docMk/>
            <pc:sldMk cId="2736545134" sldId="290"/>
            <ac:spMk id="156" creationId="{91518EFF-CFBC-43DB-A288-50E20147A930}"/>
          </ac:spMkLst>
        </pc:spChg>
        <pc:spChg chg="del">
          <ac:chgData name="Jian" userId="dc9c5ffe-2e2f-4ce4-a6ad-08764b325b15" providerId="ADAL" clId="{06D17A85-4932-4B4E-A0DD-969A2A4EFE39}" dt="2020-05-10T00:08:10.719" v="22566" actId="478"/>
          <ac:spMkLst>
            <pc:docMk/>
            <pc:sldMk cId="2736545134" sldId="290"/>
            <ac:spMk id="157" creationId="{71986732-EEB4-4A7A-B0B1-B35152F4D082}"/>
          </ac:spMkLst>
        </pc:spChg>
        <pc:cxnChg chg="add mod">
          <ac:chgData name="Jian" userId="dc9c5ffe-2e2f-4ce4-a6ad-08764b325b15" providerId="ADAL" clId="{06D17A85-4932-4B4E-A0DD-969A2A4EFE39}" dt="2020-05-10T00:10:59.530" v="22639" actId="571"/>
          <ac:cxnSpMkLst>
            <pc:docMk/>
            <pc:sldMk cId="2736545134" sldId="290"/>
            <ac:cxnSpMk id="51" creationId="{D420166C-1FBE-4DC1-8F8C-FB63ADBA4467}"/>
          </ac:cxnSpMkLst>
        </pc:cxnChg>
        <pc:cxnChg chg="add mod">
          <ac:chgData name="Jian" userId="dc9c5ffe-2e2f-4ce4-a6ad-08764b325b15" providerId="ADAL" clId="{06D17A85-4932-4B4E-A0DD-969A2A4EFE39}" dt="2020-05-10T00:10:59.530" v="22639" actId="571"/>
          <ac:cxnSpMkLst>
            <pc:docMk/>
            <pc:sldMk cId="2736545134" sldId="290"/>
            <ac:cxnSpMk id="52" creationId="{6EED77E0-4B0C-4BC5-9A6E-14490861D8C8}"/>
          </ac:cxnSpMkLst>
        </pc:cxnChg>
        <pc:cxnChg chg="add mod">
          <ac:chgData name="Jian" userId="dc9c5ffe-2e2f-4ce4-a6ad-08764b325b15" providerId="ADAL" clId="{06D17A85-4932-4B4E-A0DD-969A2A4EFE39}" dt="2020-05-10T00:10:59.530" v="22639" actId="571"/>
          <ac:cxnSpMkLst>
            <pc:docMk/>
            <pc:sldMk cId="2736545134" sldId="290"/>
            <ac:cxnSpMk id="53" creationId="{F51ADC73-0A8A-43C1-BD95-A9773CD58BDA}"/>
          </ac:cxnSpMkLst>
        </pc:cxnChg>
        <pc:cxnChg chg="add mod">
          <ac:chgData name="Jian" userId="dc9c5ffe-2e2f-4ce4-a6ad-08764b325b15" providerId="ADAL" clId="{06D17A85-4932-4B4E-A0DD-969A2A4EFE39}" dt="2020-05-10T00:15:19.766" v="22726" actId="14100"/>
          <ac:cxnSpMkLst>
            <pc:docMk/>
            <pc:sldMk cId="2736545134" sldId="290"/>
            <ac:cxnSpMk id="54" creationId="{26B48A94-C210-406F-959E-43EB52616EC5}"/>
          </ac:cxnSpMkLst>
        </pc:cxnChg>
        <pc:cxnChg chg="add mod">
          <ac:chgData name="Jian" userId="dc9c5ffe-2e2f-4ce4-a6ad-08764b325b15" providerId="ADAL" clId="{06D17A85-4932-4B4E-A0DD-969A2A4EFE39}" dt="2020-05-10T00:15:51.576" v="22732" actId="1076"/>
          <ac:cxnSpMkLst>
            <pc:docMk/>
            <pc:sldMk cId="2736545134" sldId="290"/>
            <ac:cxnSpMk id="57" creationId="{D4AA1DDC-EF21-4857-86B6-AEF12DF366B6}"/>
          </ac:cxnSpMkLst>
        </pc:cxnChg>
        <pc:cxnChg chg="mod">
          <ac:chgData name="Jian" userId="dc9c5ffe-2e2f-4ce4-a6ad-08764b325b15" providerId="ADAL" clId="{06D17A85-4932-4B4E-A0DD-969A2A4EFE39}" dt="2020-05-11T01:09:46.417" v="31251" actId="478"/>
          <ac:cxnSpMkLst>
            <pc:docMk/>
            <pc:sldMk cId="2736545134" sldId="290"/>
            <ac:cxnSpMk id="86" creationId="{4EDC58FD-DCB8-44E1-83B8-8FB1D78F2B5B}"/>
          </ac:cxnSpMkLst>
        </pc:cxnChg>
        <pc:cxnChg chg="del">
          <ac:chgData name="Jian" userId="dc9c5ffe-2e2f-4ce4-a6ad-08764b325b15" providerId="ADAL" clId="{06D17A85-4932-4B4E-A0DD-969A2A4EFE39}" dt="2020-05-11T01:09:46.417" v="31251" actId="478"/>
          <ac:cxnSpMkLst>
            <pc:docMk/>
            <pc:sldMk cId="2736545134" sldId="290"/>
            <ac:cxnSpMk id="128" creationId="{22B9FFFD-067F-48AB-83FB-B2591BB66A3A}"/>
          </ac:cxnSpMkLst>
        </pc:cxnChg>
        <pc:cxnChg chg="del">
          <ac:chgData name="Jian" userId="dc9c5ffe-2e2f-4ce4-a6ad-08764b325b15" providerId="ADAL" clId="{06D17A85-4932-4B4E-A0DD-969A2A4EFE39}" dt="2020-05-11T01:09:46.417" v="31251" actId="478"/>
          <ac:cxnSpMkLst>
            <pc:docMk/>
            <pc:sldMk cId="2736545134" sldId="290"/>
            <ac:cxnSpMk id="129" creationId="{E19A3DD4-BBC7-48B0-84B6-E1EA59B85672}"/>
          </ac:cxnSpMkLst>
        </pc:cxnChg>
        <pc:cxnChg chg="del">
          <ac:chgData name="Jian" userId="dc9c5ffe-2e2f-4ce4-a6ad-08764b325b15" providerId="ADAL" clId="{06D17A85-4932-4B4E-A0DD-969A2A4EFE39}" dt="2020-05-11T01:09:46.417" v="31251" actId="478"/>
          <ac:cxnSpMkLst>
            <pc:docMk/>
            <pc:sldMk cId="2736545134" sldId="290"/>
            <ac:cxnSpMk id="130" creationId="{716268EA-F7FF-47FC-A37B-B878A9AB342F}"/>
          </ac:cxnSpMkLst>
        </pc:cxnChg>
        <pc:cxnChg chg="del">
          <ac:chgData name="Jian" userId="dc9c5ffe-2e2f-4ce4-a6ad-08764b325b15" providerId="ADAL" clId="{06D17A85-4932-4B4E-A0DD-969A2A4EFE39}" dt="2020-05-11T01:09:46.417" v="31251" actId="478"/>
          <ac:cxnSpMkLst>
            <pc:docMk/>
            <pc:sldMk cId="2736545134" sldId="290"/>
            <ac:cxnSpMk id="131" creationId="{6A7E4E15-C438-481E-9B22-675D98158881}"/>
          </ac:cxnSpMkLst>
        </pc:cxnChg>
      </pc:sldChg>
      <pc:sldChg chg="addSp delSp modSp new mod modAnim modNotesTx">
        <pc:chgData name="Jian" userId="dc9c5ffe-2e2f-4ce4-a6ad-08764b325b15" providerId="ADAL" clId="{06D17A85-4932-4B4E-A0DD-969A2A4EFE39}" dt="2020-05-15T16:30:23.370" v="59405"/>
        <pc:sldMkLst>
          <pc:docMk/>
          <pc:sldMk cId="1720939003" sldId="291"/>
        </pc:sldMkLst>
        <pc:spChg chg="mod">
          <ac:chgData name="Jian" userId="dc9c5ffe-2e2f-4ce4-a6ad-08764b325b15" providerId="ADAL" clId="{06D17A85-4932-4B4E-A0DD-969A2A4EFE39}" dt="2020-05-13T20:48:13.315" v="41094" actId="1076"/>
          <ac:spMkLst>
            <pc:docMk/>
            <pc:sldMk cId="1720939003" sldId="291"/>
            <ac:spMk id="2" creationId="{D94DFDFC-3B46-4337-B193-D70B616052B5}"/>
          </ac:spMkLst>
        </pc:spChg>
        <pc:spChg chg="add mod">
          <ac:chgData name="Jian" userId="dc9c5ffe-2e2f-4ce4-a6ad-08764b325b15" providerId="ADAL" clId="{06D17A85-4932-4B4E-A0DD-969A2A4EFE39}" dt="2020-05-15T01:03:00.324" v="55460" actId="1036"/>
          <ac:spMkLst>
            <pc:docMk/>
            <pc:sldMk cId="1720939003" sldId="291"/>
            <ac:spMk id="3" creationId="{368B6DC7-C7F4-48C9-8345-38C44CB91EE6}"/>
          </ac:spMkLst>
        </pc:spChg>
        <pc:spChg chg="del mod">
          <ac:chgData name="Jian" userId="dc9c5ffe-2e2f-4ce4-a6ad-08764b325b15" providerId="ADAL" clId="{06D17A85-4932-4B4E-A0DD-969A2A4EFE39}" dt="2020-05-11T04:09:51.969" v="32506" actId="478"/>
          <ac:spMkLst>
            <pc:docMk/>
            <pc:sldMk cId="1720939003" sldId="291"/>
            <ac:spMk id="3" creationId="{DC9C5F40-CA89-4BE0-BA15-3F70958877FC}"/>
          </ac:spMkLst>
        </pc:spChg>
        <pc:spChg chg="add del mod">
          <ac:chgData name="Jian" userId="dc9c5ffe-2e2f-4ce4-a6ad-08764b325b15" providerId="ADAL" clId="{06D17A85-4932-4B4E-A0DD-969A2A4EFE39}" dt="2020-05-12T05:16:52.079" v="34800"/>
          <ac:spMkLst>
            <pc:docMk/>
            <pc:sldMk cId="1720939003" sldId="291"/>
            <ac:spMk id="3" creationId="{F53C3C37-2142-4382-B599-9BA5D74BE96C}"/>
          </ac:spMkLst>
        </pc:spChg>
        <pc:spChg chg="mod">
          <ac:chgData name="Jian" userId="dc9c5ffe-2e2f-4ce4-a6ad-08764b325b15" providerId="ADAL" clId="{06D17A85-4932-4B4E-A0DD-969A2A4EFE39}" dt="2020-05-12T05:57:11.700" v="35043" actId="1038"/>
          <ac:spMkLst>
            <pc:docMk/>
            <pc:sldMk cId="1720939003" sldId="291"/>
            <ac:spMk id="4" creationId="{3F381092-6003-467C-8F2A-0F0E7478E001}"/>
          </ac:spMkLst>
        </pc:spChg>
        <pc:spChg chg="add del mod">
          <ac:chgData name="Jian" userId="dc9c5ffe-2e2f-4ce4-a6ad-08764b325b15" providerId="ADAL" clId="{06D17A85-4932-4B4E-A0DD-969A2A4EFE39}" dt="2020-05-10T00:11:47.419" v="22642" actId="478"/>
          <ac:spMkLst>
            <pc:docMk/>
            <pc:sldMk cId="1720939003" sldId="291"/>
            <ac:spMk id="4" creationId="{5AE8F8B7-2352-4901-A6F7-28DA8CD3C092}"/>
          </ac:spMkLst>
        </pc:spChg>
        <pc:spChg chg="add mod">
          <ac:chgData name="Jian" userId="dc9c5ffe-2e2f-4ce4-a6ad-08764b325b15" providerId="ADAL" clId="{06D17A85-4932-4B4E-A0DD-969A2A4EFE39}" dt="2020-05-15T00:58:51.326" v="55177" actId="20577"/>
          <ac:spMkLst>
            <pc:docMk/>
            <pc:sldMk cId="1720939003" sldId="291"/>
            <ac:spMk id="5" creationId="{1BDE97B9-E664-4DCD-974E-1A29AEFBFA15}"/>
          </ac:spMkLst>
        </pc:spChg>
        <pc:spChg chg="add mod">
          <ac:chgData name="Jian" userId="dc9c5ffe-2e2f-4ce4-a6ad-08764b325b15" providerId="ADAL" clId="{06D17A85-4932-4B4E-A0DD-969A2A4EFE39}" dt="2020-05-15T00:31:45.096" v="54117" actId="1076"/>
          <ac:spMkLst>
            <pc:docMk/>
            <pc:sldMk cId="1720939003" sldId="291"/>
            <ac:spMk id="6" creationId="{9714C241-3748-4DB3-97F9-DF2B18800FE3}"/>
          </ac:spMkLst>
        </pc:spChg>
        <pc:spChg chg="add del mod">
          <ac:chgData name="Jian" userId="dc9c5ffe-2e2f-4ce4-a6ad-08764b325b15" providerId="ADAL" clId="{06D17A85-4932-4B4E-A0DD-969A2A4EFE39}" dt="2020-05-11T04:09:54.577" v="32507" actId="478"/>
          <ac:spMkLst>
            <pc:docMk/>
            <pc:sldMk cId="1720939003" sldId="291"/>
            <ac:spMk id="6" creationId="{D74017C8-BE24-42DD-A64B-421AAC01A560}"/>
          </ac:spMkLst>
        </pc:spChg>
        <pc:spChg chg="add mod ord">
          <ac:chgData name="Jian" userId="dc9c5ffe-2e2f-4ce4-a6ad-08764b325b15" providerId="ADAL" clId="{06D17A85-4932-4B4E-A0DD-969A2A4EFE39}" dt="2020-05-15T00:31:36.220" v="54115" actId="207"/>
          <ac:spMkLst>
            <pc:docMk/>
            <pc:sldMk cId="1720939003" sldId="291"/>
            <ac:spMk id="8" creationId="{ED3E9667-BC73-4226-A3C5-2D624F8165CB}"/>
          </ac:spMkLst>
        </pc:spChg>
        <pc:spChg chg="add mod">
          <ac:chgData name="Jian" userId="dc9c5ffe-2e2f-4ce4-a6ad-08764b325b15" providerId="ADAL" clId="{06D17A85-4932-4B4E-A0DD-969A2A4EFE39}" dt="2020-05-10T00:38:03.870" v="22902" actId="164"/>
          <ac:spMkLst>
            <pc:docMk/>
            <pc:sldMk cId="1720939003" sldId="291"/>
            <ac:spMk id="10" creationId="{BB209B14-D41D-40BE-9481-38F2AC24602B}"/>
          </ac:spMkLst>
        </pc:spChg>
        <pc:spChg chg="add mod">
          <ac:chgData name="Jian" userId="dc9c5ffe-2e2f-4ce4-a6ad-08764b325b15" providerId="ADAL" clId="{06D17A85-4932-4B4E-A0DD-969A2A4EFE39}" dt="2020-05-10T00:38:03.870" v="22902" actId="164"/>
          <ac:spMkLst>
            <pc:docMk/>
            <pc:sldMk cId="1720939003" sldId="291"/>
            <ac:spMk id="17" creationId="{328E91E3-07D3-47FF-9D30-CC2025151D4C}"/>
          </ac:spMkLst>
        </pc:spChg>
        <pc:spChg chg="add mod">
          <ac:chgData name="Jian" userId="dc9c5ffe-2e2f-4ce4-a6ad-08764b325b15" providerId="ADAL" clId="{06D17A85-4932-4B4E-A0DD-969A2A4EFE39}" dt="2020-05-10T00:38:03.870" v="22902" actId="164"/>
          <ac:spMkLst>
            <pc:docMk/>
            <pc:sldMk cId="1720939003" sldId="291"/>
            <ac:spMk id="25" creationId="{7AAFFE75-C5E8-4FD8-9E99-EEBC347088F9}"/>
          </ac:spMkLst>
        </pc:spChg>
        <pc:spChg chg="add del mod">
          <ac:chgData name="Jian" userId="dc9c5ffe-2e2f-4ce4-a6ad-08764b325b15" providerId="ADAL" clId="{06D17A85-4932-4B4E-A0DD-969A2A4EFE39}" dt="2020-05-12T05:31:39.620" v="34898" actId="478"/>
          <ac:spMkLst>
            <pc:docMk/>
            <pc:sldMk cId="1720939003" sldId="291"/>
            <ac:spMk id="26" creationId="{18332BE9-50B6-4A8A-A55A-3F7A928F311E}"/>
          </ac:spMkLst>
        </pc:spChg>
        <pc:spChg chg="add mod">
          <ac:chgData name="Jian" userId="dc9c5ffe-2e2f-4ce4-a6ad-08764b325b15" providerId="ADAL" clId="{06D17A85-4932-4B4E-A0DD-969A2A4EFE39}" dt="2020-05-12T05:24:22.132" v="34861" actId="164"/>
          <ac:spMkLst>
            <pc:docMk/>
            <pc:sldMk cId="1720939003" sldId="291"/>
            <ac:spMk id="28" creationId="{930F7442-42ED-4559-A776-0E484F67CA32}"/>
          </ac:spMkLst>
        </pc:spChg>
        <pc:spChg chg="add mod">
          <ac:chgData name="Jian" userId="dc9c5ffe-2e2f-4ce4-a6ad-08764b325b15" providerId="ADAL" clId="{06D17A85-4932-4B4E-A0DD-969A2A4EFE39}" dt="2020-05-10T00:38:03.870" v="22902" actId="164"/>
          <ac:spMkLst>
            <pc:docMk/>
            <pc:sldMk cId="1720939003" sldId="291"/>
            <ac:spMk id="38" creationId="{5E484CB9-2CB8-4645-A62C-50928B85F9E1}"/>
          </ac:spMkLst>
        </pc:spChg>
        <pc:spChg chg="add mod topLvl">
          <ac:chgData name="Jian" userId="dc9c5ffe-2e2f-4ce4-a6ad-08764b325b15" providerId="ADAL" clId="{06D17A85-4932-4B4E-A0DD-969A2A4EFE39}" dt="2020-05-15T16:29:11.182" v="59396" actId="164"/>
          <ac:spMkLst>
            <pc:docMk/>
            <pc:sldMk cId="1720939003" sldId="291"/>
            <ac:spMk id="46" creationId="{B1281B13-FA0D-4A6F-B6C2-AA24048F80DF}"/>
          </ac:spMkLst>
        </pc:spChg>
        <pc:spChg chg="add mod">
          <ac:chgData name="Jian" userId="dc9c5ffe-2e2f-4ce4-a6ad-08764b325b15" providerId="ADAL" clId="{06D17A85-4932-4B4E-A0DD-969A2A4EFE39}" dt="2020-05-15T01:02:22.698" v="55445" actId="20577"/>
          <ac:spMkLst>
            <pc:docMk/>
            <pc:sldMk cId="1720939003" sldId="291"/>
            <ac:spMk id="47" creationId="{BCD921B7-5D66-4538-86B0-051C42993BEB}"/>
          </ac:spMkLst>
        </pc:spChg>
        <pc:spChg chg="add mod topLvl">
          <ac:chgData name="Jian" userId="dc9c5ffe-2e2f-4ce4-a6ad-08764b325b15" providerId="ADAL" clId="{06D17A85-4932-4B4E-A0DD-969A2A4EFE39}" dt="2020-05-15T16:29:11.182" v="59396" actId="164"/>
          <ac:spMkLst>
            <pc:docMk/>
            <pc:sldMk cId="1720939003" sldId="291"/>
            <ac:spMk id="48" creationId="{326D4399-645B-45A9-A7E6-5FF5B91B07E0}"/>
          </ac:spMkLst>
        </pc:spChg>
        <pc:spChg chg="add mod topLvl">
          <ac:chgData name="Jian" userId="dc9c5ffe-2e2f-4ce4-a6ad-08764b325b15" providerId="ADAL" clId="{06D17A85-4932-4B4E-A0DD-969A2A4EFE39}" dt="2020-05-15T16:29:11.182" v="59396" actId="164"/>
          <ac:spMkLst>
            <pc:docMk/>
            <pc:sldMk cId="1720939003" sldId="291"/>
            <ac:spMk id="49" creationId="{3D365299-E828-4DAE-9CC2-1CF84F2B58E1}"/>
          </ac:spMkLst>
        </pc:spChg>
        <pc:spChg chg="add mod topLvl">
          <ac:chgData name="Jian" userId="dc9c5ffe-2e2f-4ce4-a6ad-08764b325b15" providerId="ADAL" clId="{06D17A85-4932-4B4E-A0DD-969A2A4EFE39}" dt="2020-05-15T16:29:11.182" v="59396" actId="164"/>
          <ac:spMkLst>
            <pc:docMk/>
            <pc:sldMk cId="1720939003" sldId="291"/>
            <ac:spMk id="50" creationId="{640A4754-EBE2-40A3-9548-1F161270F254}"/>
          </ac:spMkLst>
        </pc:spChg>
        <pc:spChg chg="add del mod">
          <ac:chgData name="Jian" userId="dc9c5ffe-2e2f-4ce4-a6ad-08764b325b15" providerId="ADAL" clId="{06D17A85-4932-4B4E-A0DD-969A2A4EFE39}" dt="2020-05-10T00:49:32.056" v="23321" actId="478"/>
          <ac:spMkLst>
            <pc:docMk/>
            <pc:sldMk cId="1720939003" sldId="291"/>
            <ac:spMk id="51" creationId="{7919FE04-B996-4424-9E5F-8575B8BF3E6B}"/>
          </ac:spMkLst>
        </pc:spChg>
        <pc:spChg chg="add mod topLvl">
          <ac:chgData name="Jian" userId="dc9c5ffe-2e2f-4ce4-a6ad-08764b325b15" providerId="ADAL" clId="{06D17A85-4932-4B4E-A0DD-969A2A4EFE39}" dt="2020-05-15T16:29:11.182" v="59396" actId="164"/>
          <ac:spMkLst>
            <pc:docMk/>
            <pc:sldMk cId="1720939003" sldId="291"/>
            <ac:spMk id="52" creationId="{1444093A-1E1D-4466-823C-2A83DD48B0DF}"/>
          </ac:spMkLst>
        </pc:spChg>
        <pc:spChg chg="add del mod">
          <ac:chgData name="Jian" userId="dc9c5ffe-2e2f-4ce4-a6ad-08764b325b15" providerId="ADAL" clId="{06D17A85-4932-4B4E-A0DD-969A2A4EFE39}" dt="2020-05-10T00:55:54.111" v="23406"/>
          <ac:spMkLst>
            <pc:docMk/>
            <pc:sldMk cId="1720939003" sldId="291"/>
            <ac:spMk id="53" creationId="{07AE8B88-6658-44F6-A548-79CE4CADE243}"/>
          </ac:spMkLst>
        </pc:spChg>
        <pc:spChg chg="add del mod">
          <ac:chgData name="Jian" userId="dc9c5ffe-2e2f-4ce4-a6ad-08764b325b15" providerId="ADAL" clId="{06D17A85-4932-4B4E-A0DD-969A2A4EFE39}" dt="2020-05-10T00:55:54.111" v="23406"/>
          <ac:spMkLst>
            <pc:docMk/>
            <pc:sldMk cId="1720939003" sldId="291"/>
            <ac:spMk id="54" creationId="{45BC2275-80C3-4A39-A8A2-818C65F630B3}"/>
          </ac:spMkLst>
        </pc:spChg>
        <pc:spChg chg="add del mod">
          <ac:chgData name="Jian" userId="dc9c5ffe-2e2f-4ce4-a6ad-08764b325b15" providerId="ADAL" clId="{06D17A85-4932-4B4E-A0DD-969A2A4EFE39}" dt="2020-05-10T00:55:54.111" v="23406"/>
          <ac:spMkLst>
            <pc:docMk/>
            <pc:sldMk cId="1720939003" sldId="291"/>
            <ac:spMk id="55" creationId="{5D73EE72-506A-4158-855F-99C5ECB85019}"/>
          </ac:spMkLst>
        </pc:spChg>
        <pc:spChg chg="add del mod">
          <ac:chgData name="Jian" userId="dc9c5ffe-2e2f-4ce4-a6ad-08764b325b15" providerId="ADAL" clId="{06D17A85-4932-4B4E-A0DD-969A2A4EFE39}" dt="2020-05-10T00:55:54.111" v="23406"/>
          <ac:spMkLst>
            <pc:docMk/>
            <pc:sldMk cId="1720939003" sldId="291"/>
            <ac:spMk id="56" creationId="{29E856DA-CF9D-4AD3-8B80-A7AF8E7454D5}"/>
          </ac:spMkLst>
        </pc:spChg>
        <pc:spChg chg="add mod">
          <ac:chgData name="Jian" userId="dc9c5ffe-2e2f-4ce4-a6ad-08764b325b15" providerId="ADAL" clId="{06D17A85-4932-4B4E-A0DD-969A2A4EFE39}" dt="2020-05-12T05:57:51.804" v="35066" actId="207"/>
          <ac:spMkLst>
            <pc:docMk/>
            <pc:sldMk cId="1720939003" sldId="291"/>
            <ac:spMk id="56" creationId="{ECA77269-D0A0-4687-AAAE-8F1873148B9C}"/>
          </ac:spMkLst>
        </pc:spChg>
        <pc:spChg chg="add del mod">
          <ac:chgData name="Jian" userId="dc9c5ffe-2e2f-4ce4-a6ad-08764b325b15" providerId="ADAL" clId="{06D17A85-4932-4B4E-A0DD-969A2A4EFE39}" dt="2020-05-10T00:55:54.111" v="23406"/>
          <ac:spMkLst>
            <pc:docMk/>
            <pc:sldMk cId="1720939003" sldId="291"/>
            <ac:spMk id="57" creationId="{869803F8-E67D-453B-B816-467DA410A64E}"/>
          </ac:spMkLst>
        </pc:spChg>
        <pc:spChg chg="add del mod">
          <ac:chgData name="Jian" userId="dc9c5ffe-2e2f-4ce4-a6ad-08764b325b15" providerId="ADAL" clId="{06D17A85-4932-4B4E-A0DD-969A2A4EFE39}" dt="2020-05-10T00:55:53.728" v="23405"/>
          <ac:spMkLst>
            <pc:docMk/>
            <pc:sldMk cId="1720939003" sldId="291"/>
            <ac:spMk id="58" creationId="{5B64BDF1-1591-4FC0-9CD5-E7C85713253F}"/>
          </ac:spMkLst>
        </pc:spChg>
        <pc:spChg chg="add del mod">
          <ac:chgData name="Jian" userId="dc9c5ffe-2e2f-4ce4-a6ad-08764b325b15" providerId="ADAL" clId="{06D17A85-4932-4B4E-A0DD-969A2A4EFE39}" dt="2020-05-10T00:55:53.728" v="23405"/>
          <ac:spMkLst>
            <pc:docMk/>
            <pc:sldMk cId="1720939003" sldId="291"/>
            <ac:spMk id="59" creationId="{625E39B6-95A3-4E42-A06D-FB568FF92997}"/>
          </ac:spMkLst>
        </pc:spChg>
        <pc:spChg chg="add mod">
          <ac:chgData name="Jian" userId="dc9c5ffe-2e2f-4ce4-a6ad-08764b325b15" providerId="ADAL" clId="{06D17A85-4932-4B4E-A0DD-969A2A4EFE39}" dt="2020-05-12T05:57:51.804" v="35066" actId="207"/>
          <ac:spMkLst>
            <pc:docMk/>
            <pc:sldMk cId="1720939003" sldId="291"/>
            <ac:spMk id="60" creationId="{564E64AF-9227-40BB-A7F8-95C14E4AD293}"/>
          </ac:spMkLst>
        </pc:spChg>
        <pc:spChg chg="add del mod">
          <ac:chgData name="Jian" userId="dc9c5ffe-2e2f-4ce4-a6ad-08764b325b15" providerId="ADAL" clId="{06D17A85-4932-4B4E-A0DD-969A2A4EFE39}" dt="2020-05-10T00:55:53.728" v="23405"/>
          <ac:spMkLst>
            <pc:docMk/>
            <pc:sldMk cId="1720939003" sldId="291"/>
            <ac:spMk id="60" creationId="{BB1A4D0F-8C6F-4A84-8649-1484A8855616}"/>
          </ac:spMkLst>
        </pc:spChg>
        <pc:spChg chg="add del mod">
          <ac:chgData name="Jian" userId="dc9c5ffe-2e2f-4ce4-a6ad-08764b325b15" providerId="ADAL" clId="{06D17A85-4932-4B4E-A0DD-969A2A4EFE39}" dt="2020-05-10T00:55:53.728" v="23405"/>
          <ac:spMkLst>
            <pc:docMk/>
            <pc:sldMk cId="1720939003" sldId="291"/>
            <ac:spMk id="61" creationId="{3E9306FC-43BC-461F-BAAF-BE352DCE90DC}"/>
          </ac:spMkLst>
        </pc:spChg>
        <pc:spChg chg="add del mod">
          <ac:chgData name="Jian" userId="dc9c5ffe-2e2f-4ce4-a6ad-08764b325b15" providerId="ADAL" clId="{06D17A85-4932-4B4E-A0DD-969A2A4EFE39}" dt="2020-05-10T00:55:53.728" v="23405"/>
          <ac:spMkLst>
            <pc:docMk/>
            <pc:sldMk cId="1720939003" sldId="291"/>
            <ac:spMk id="62" creationId="{4A17D662-65A1-48BF-B421-DB9AB5118818}"/>
          </ac:spMkLst>
        </pc:spChg>
        <pc:spChg chg="add mod">
          <ac:chgData name="Jian" userId="dc9c5ffe-2e2f-4ce4-a6ad-08764b325b15" providerId="ADAL" clId="{06D17A85-4932-4B4E-A0DD-969A2A4EFE39}" dt="2020-05-12T05:57:51.804" v="35066" actId="207"/>
          <ac:spMkLst>
            <pc:docMk/>
            <pc:sldMk cId="1720939003" sldId="291"/>
            <ac:spMk id="62" creationId="{E52894B1-E4DC-4D0A-B379-FB891AA8B9AF}"/>
          </ac:spMkLst>
        </pc:spChg>
        <pc:spChg chg="add del mod">
          <ac:chgData name="Jian" userId="dc9c5ffe-2e2f-4ce4-a6ad-08764b325b15" providerId="ADAL" clId="{06D17A85-4932-4B4E-A0DD-969A2A4EFE39}" dt="2020-05-10T00:55:53.507" v="23404"/>
          <ac:spMkLst>
            <pc:docMk/>
            <pc:sldMk cId="1720939003" sldId="291"/>
            <ac:spMk id="63" creationId="{0212A98A-53BA-4E0E-AE52-6D6BA8819473}"/>
          </ac:spMkLst>
        </pc:spChg>
        <pc:spChg chg="add del mod">
          <ac:chgData name="Jian" userId="dc9c5ffe-2e2f-4ce4-a6ad-08764b325b15" providerId="ADAL" clId="{06D17A85-4932-4B4E-A0DD-969A2A4EFE39}" dt="2020-05-10T00:55:53.507" v="23404"/>
          <ac:spMkLst>
            <pc:docMk/>
            <pc:sldMk cId="1720939003" sldId="291"/>
            <ac:spMk id="64" creationId="{DC8B76D8-8F31-4A1A-AE67-340FE21F6EE9}"/>
          </ac:spMkLst>
        </pc:spChg>
        <pc:spChg chg="add mod">
          <ac:chgData name="Jian" userId="dc9c5ffe-2e2f-4ce4-a6ad-08764b325b15" providerId="ADAL" clId="{06D17A85-4932-4B4E-A0DD-969A2A4EFE39}" dt="2020-05-12T05:57:51.804" v="35066" actId="207"/>
          <ac:spMkLst>
            <pc:docMk/>
            <pc:sldMk cId="1720939003" sldId="291"/>
            <ac:spMk id="64" creationId="{DF9A5EFB-0902-4289-8CFC-0A9F38B84E8D}"/>
          </ac:spMkLst>
        </pc:spChg>
        <pc:spChg chg="add del mod">
          <ac:chgData name="Jian" userId="dc9c5ffe-2e2f-4ce4-a6ad-08764b325b15" providerId="ADAL" clId="{06D17A85-4932-4B4E-A0DD-969A2A4EFE39}" dt="2020-05-10T00:55:53.507" v="23404"/>
          <ac:spMkLst>
            <pc:docMk/>
            <pc:sldMk cId="1720939003" sldId="291"/>
            <ac:spMk id="65" creationId="{5BB90646-C236-43C4-80C8-D934B036D86F}"/>
          </ac:spMkLst>
        </pc:spChg>
        <pc:spChg chg="add del mod">
          <ac:chgData name="Jian" userId="dc9c5ffe-2e2f-4ce4-a6ad-08764b325b15" providerId="ADAL" clId="{06D17A85-4932-4B4E-A0DD-969A2A4EFE39}" dt="2020-05-10T00:55:53.507" v="23404"/>
          <ac:spMkLst>
            <pc:docMk/>
            <pc:sldMk cId="1720939003" sldId="291"/>
            <ac:spMk id="66" creationId="{2AF190B9-EBE4-4651-AB32-57D107481847}"/>
          </ac:spMkLst>
        </pc:spChg>
        <pc:spChg chg="add mod">
          <ac:chgData name="Jian" userId="dc9c5ffe-2e2f-4ce4-a6ad-08764b325b15" providerId="ADAL" clId="{06D17A85-4932-4B4E-A0DD-969A2A4EFE39}" dt="2020-05-15T01:08:36.201" v="55924" actId="403"/>
          <ac:spMkLst>
            <pc:docMk/>
            <pc:sldMk cId="1720939003" sldId="291"/>
            <ac:spMk id="66" creationId="{EAB0347A-7DD4-4938-A683-14768BD8B242}"/>
          </ac:spMkLst>
        </pc:spChg>
        <pc:spChg chg="add del mod">
          <ac:chgData name="Jian" userId="dc9c5ffe-2e2f-4ce4-a6ad-08764b325b15" providerId="ADAL" clId="{06D17A85-4932-4B4E-A0DD-969A2A4EFE39}" dt="2020-05-10T00:55:53.507" v="23404"/>
          <ac:spMkLst>
            <pc:docMk/>
            <pc:sldMk cId="1720939003" sldId="291"/>
            <ac:spMk id="67" creationId="{D4498D25-A130-4BA9-9660-5911C5C16D90}"/>
          </ac:spMkLst>
        </pc:spChg>
        <pc:spChg chg="add mod topLvl">
          <ac:chgData name="Jian" userId="dc9c5ffe-2e2f-4ce4-a6ad-08764b325b15" providerId="ADAL" clId="{06D17A85-4932-4B4E-A0DD-969A2A4EFE39}" dt="2020-05-15T16:29:19.631" v="59397" actId="164"/>
          <ac:spMkLst>
            <pc:docMk/>
            <pc:sldMk cId="1720939003" sldId="291"/>
            <ac:spMk id="68" creationId="{3BF9CD89-E029-4376-A7C7-643E58CEC9EF}"/>
          </ac:spMkLst>
        </pc:spChg>
        <pc:spChg chg="add mod topLvl">
          <ac:chgData name="Jian" userId="dc9c5ffe-2e2f-4ce4-a6ad-08764b325b15" providerId="ADAL" clId="{06D17A85-4932-4B4E-A0DD-969A2A4EFE39}" dt="2020-05-15T16:29:19.631" v="59397" actId="164"/>
          <ac:spMkLst>
            <pc:docMk/>
            <pc:sldMk cId="1720939003" sldId="291"/>
            <ac:spMk id="69" creationId="{F095618A-27A1-4ACF-A510-17113911B011}"/>
          </ac:spMkLst>
        </pc:spChg>
        <pc:spChg chg="add mod topLvl">
          <ac:chgData name="Jian" userId="dc9c5ffe-2e2f-4ce4-a6ad-08764b325b15" providerId="ADAL" clId="{06D17A85-4932-4B4E-A0DD-969A2A4EFE39}" dt="2020-05-15T16:29:19.631" v="59397" actId="164"/>
          <ac:spMkLst>
            <pc:docMk/>
            <pc:sldMk cId="1720939003" sldId="291"/>
            <ac:spMk id="70" creationId="{99F6D350-5F71-46A7-8BF4-05D5AA84C5FD}"/>
          </ac:spMkLst>
        </pc:spChg>
        <pc:spChg chg="add mod topLvl">
          <ac:chgData name="Jian" userId="dc9c5ffe-2e2f-4ce4-a6ad-08764b325b15" providerId="ADAL" clId="{06D17A85-4932-4B4E-A0DD-969A2A4EFE39}" dt="2020-05-15T16:29:19.631" v="59397" actId="164"/>
          <ac:spMkLst>
            <pc:docMk/>
            <pc:sldMk cId="1720939003" sldId="291"/>
            <ac:spMk id="71" creationId="{B5E5BEE6-E79F-4AE1-BDC6-48D5155FCBD8}"/>
          </ac:spMkLst>
        </pc:spChg>
        <pc:spChg chg="add mod topLvl">
          <ac:chgData name="Jian" userId="dc9c5ffe-2e2f-4ce4-a6ad-08764b325b15" providerId="ADAL" clId="{06D17A85-4932-4B4E-A0DD-969A2A4EFE39}" dt="2020-05-15T16:29:19.631" v="59397" actId="164"/>
          <ac:spMkLst>
            <pc:docMk/>
            <pc:sldMk cId="1720939003" sldId="291"/>
            <ac:spMk id="72" creationId="{5EB0AA88-90BE-4672-8F60-CEE98D7ACDD3}"/>
          </ac:spMkLst>
        </pc:spChg>
        <pc:spChg chg="add mod topLvl">
          <ac:chgData name="Jian" userId="dc9c5ffe-2e2f-4ce4-a6ad-08764b325b15" providerId="ADAL" clId="{06D17A85-4932-4B4E-A0DD-969A2A4EFE39}" dt="2020-05-15T16:29:19.631" v="59397" actId="164"/>
          <ac:spMkLst>
            <pc:docMk/>
            <pc:sldMk cId="1720939003" sldId="291"/>
            <ac:spMk id="73" creationId="{C73C8A45-5AC8-45DE-AA1F-7EC8259AD96E}"/>
          </ac:spMkLst>
        </pc:spChg>
        <pc:spChg chg="add mod topLvl">
          <ac:chgData name="Jian" userId="dc9c5ffe-2e2f-4ce4-a6ad-08764b325b15" providerId="ADAL" clId="{06D17A85-4932-4B4E-A0DD-969A2A4EFE39}" dt="2020-05-15T16:29:19.631" v="59397" actId="164"/>
          <ac:spMkLst>
            <pc:docMk/>
            <pc:sldMk cId="1720939003" sldId="291"/>
            <ac:spMk id="74" creationId="{6C11C87A-8AE4-4079-B037-2120CA21F3D2}"/>
          </ac:spMkLst>
        </pc:spChg>
        <pc:spChg chg="add mod topLvl">
          <ac:chgData name="Jian" userId="dc9c5ffe-2e2f-4ce4-a6ad-08764b325b15" providerId="ADAL" clId="{06D17A85-4932-4B4E-A0DD-969A2A4EFE39}" dt="2020-05-15T16:29:19.631" v="59397" actId="164"/>
          <ac:spMkLst>
            <pc:docMk/>
            <pc:sldMk cId="1720939003" sldId="291"/>
            <ac:spMk id="75" creationId="{68EE3742-8996-4A3A-A547-F184EC4015AE}"/>
          </ac:spMkLst>
        </pc:spChg>
        <pc:spChg chg="add mod topLvl">
          <ac:chgData name="Jian" userId="dc9c5ffe-2e2f-4ce4-a6ad-08764b325b15" providerId="ADAL" clId="{06D17A85-4932-4B4E-A0DD-969A2A4EFE39}" dt="2020-05-15T16:29:19.631" v="59397" actId="164"/>
          <ac:spMkLst>
            <pc:docMk/>
            <pc:sldMk cId="1720939003" sldId="291"/>
            <ac:spMk id="76" creationId="{C2ABC4E7-53C7-41A9-98B5-49F464DA9256}"/>
          </ac:spMkLst>
        </pc:spChg>
        <pc:spChg chg="add mod topLvl">
          <ac:chgData name="Jian" userId="dc9c5ffe-2e2f-4ce4-a6ad-08764b325b15" providerId="ADAL" clId="{06D17A85-4932-4B4E-A0DD-969A2A4EFE39}" dt="2020-05-15T16:29:19.631" v="59397" actId="164"/>
          <ac:spMkLst>
            <pc:docMk/>
            <pc:sldMk cId="1720939003" sldId="291"/>
            <ac:spMk id="77" creationId="{D6F29115-5D97-49B9-8581-09BA171E851D}"/>
          </ac:spMkLst>
        </pc:spChg>
        <pc:spChg chg="add del mod">
          <ac:chgData name="Jian" userId="dc9c5ffe-2e2f-4ce4-a6ad-08764b325b15" providerId="ADAL" clId="{06D17A85-4932-4B4E-A0DD-969A2A4EFE39}" dt="2020-05-10T02:33:11.339" v="23416"/>
          <ac:spMkLst>
            <pc:docMk/>
            <pc:sldMk cId="1720939003" sldId="291"/>
            <ac:spMk id="78" creationId="{38EBE217-738B-4594-AB70-08CC61555ABE}"/>
          </ac:spMkLst>
        </pc:spChg>
        <pc:spChg chg="add del mod">
          <ac:chgData name="Jian" userId="dc9c5ffe-2e2f-4ce4-a6ad-08764b325b15" providerId="ADAL" clId="{06D17A85-4932-4B4E-A0DD-969A2A4EFE39}" dt="2020-05-10T02:33:11.339" v="23416"/>
          <ac:spMkLst>
            <pc:docMk/>
            <pc:sldMk cId="1720939003" sldId="291"/>
            <ac:spMk id="79" creationId="{EBDBE9C6-4AA5-443A-84FB-2CEEC7E515E3}"/>
          </ac:spMkLst>
        </pc:spChg>
        <pc:spChg chg="add del mod">
          <ac:chgData name="Jian" userId="dc9c5ffe-2e2f-4ce4-a6ad-08764b325b15" providerId="ADAL" clId="{06D17A85-4932-4B4E-A0DD-969A2A4EFE39}" dt="2020-05-10T02:33:11.339" v="23416"/>
          <ac:spMkLst>
            <pc:docMk/>
            <pc:sldMk cId="1720939003" sldId="291"/>
            <ac:spMk id="80" creationId="{1A6D3BFA-82AB-41E6-B68B-C856D1F21904}"/>
          </ac:spMkLst>
        </pc:spChg>
        <pc:spChg chg="add del mod">
          <ac:chgData name="Jian" userId="dc9c5ffe-2e2f-4ce4-a6ad-08764b325b15" providerId="ADAL" clId="{06D17A85-4932-4B4E-A0DD-969A2A4EFE39}" dt="2020-05-10T02:33:11.339" v="23416"/>
          <ac:spMkLst>
            <pc:docMk/>
            <pc:sldMk cId="1720939003" sldId="291"/>
            <ac:spMk id="81" creationId="{6E038063-DFA6-45F2-904A-65AE3DB0E708}"/>
          </ac:spMkLst>
        </pc:spChg>
        <pc:spChg chg="add mod">
          <ac:chgData name="Jian" userId="dc9c5ffe-2e2f-4ce4-a6ad-08764b325b15" providerId="ADAL" clId="{06D17A85-4932-4B4E-A0DD-969A2A4EFE39}" dt="2020-05-12T05:49:19.318" v="34992" actId="164"/>
          <ac:spMkLst>
            <pc:docMk/>
            <pc:sldMk cId="1720939003" sldId="291"/>
            <ac:spMk id="82" creationId="{68262F2E-9ED2-46C1-86A9-95D2E4C4A242}"/>
          </ac:spMkLst>
        </pc:spChg>
        <pc:spChg chg="add del mod">
          <ac:chgData name="Jian" userId="dc9c5ffe-2e2f-4ce4-a6ad-08764b325b15" providerId="ADAL" clId="{06D17A85-4932-4B4E-A0DD-969A2A4EFE39}" dt="2020-05-10T02:33:11.339" v="23416"/>
          <ac:spMkLst>
            <pc:docMk/>
            <pc:sldMk cId="1720939003" sldId="291"/>
            <ac:spMk id="82" creationId="{C36589D6-36BE-4236-93B6-6227A5E3BC37}"/>
          </ac:spMkLst>
        </pc:spChg>
        <pc:spChg chg="add mod topLvl">
          <ac:chgData name="Jian" userId="dc9c5ffe-2e2f-4ce4-a6ad-08764b325b15" providerId="ADAL" clId="{06D17A85-4932-4B4E-A0DD-969A2A4EFE39}" dt="2020-05-15T16:29:19.631" v="59397" actId="164"/>
          <ac:spMkLst>
            <pc:docMk/>
            <pc:sldMk cId="1720939003" sldId="291"/>
            <ac:spMk id="83" creationId="{09921ECA-8FFC-4B49-820B-CCDD4F3AFF4C}"/>
          </ac:spMkLst>
        </pc:spChg>
        <pc:spChg chg="add mod topLvl">
          <ac:chgData name="Jian" userId="dc9c5ffe-2e2f-4ce4-a6ad-08764b325b15" providerId="ADAL" clId="{06D17A85-4932-4B4E-A0DD-969A2A4EFE39}" dt="2020-05-15T16:29:19.631" v="59397" actId="164"/>
          <ac:spMkLst>
            <pc:docMk/>
            <pc:sldMk cId="1720939003" sldId="291"/>
            <ac:spMk id="84" creationId="{88E8CB45-9685-4A48-9509-EF5226D8F119}"/>
          </ac:spMkLst>
        </pc:spChg>
        <pc:spChg chg="add mod topLvl">
          <ac:chgData name="Jian" userId="dc9c5ffe-2e2f-4ce4-a6ad-08764b325b15" providerId="ADAL" clId="{06D17A85-4932-4B4E-A0DD-969A2A4EFE39}" dt="2020-05-15T16:29:19.631" v="59397" actId="164"/>
          <ac:spMkLst>
            <pc:docMk/>
            <pc:sldMk cId="1720939003" sldId="291"/>
            <ac:spMk id="85" creationId="{42C368DE-0B7B-4E77-B307-B0941F6BE9D2}"/>
          </ac:spMkLst>
        </pc:spChg>
        <pc:spChg chg="add del mod topLvl">
          <ac:chgData name="Jian" userId="dc9c5ffe-2e2f-4ce4-a6ad-08764b325b15" providerId="ADAL" clId="{06D17A85-4932-4B4E-A0DD-969A2A4EFE39}" dt="2020-05-15T16:29:19.631" v="59397" actId="164"/>
          <ac:spMkLst>
            <pc:docMk/>
            <pc:sldMk cId="1720939003" sldId="291"/>
            <ac:spMk id="86" creationId="{8FA6BDFD-9C94-46F4-BEFA-02F648000186}"/>
          </ac:spMkLst>
        </pc:spChg>
        <pc:spChg chg="add mod topLvl">
          <ac:chgData name="Jian" userId="dc9c5ffe-2e2f-4ce4-a6ad-08764b325b15" providerId="ADAL" clId="{06D17A85-4932-4B4E-A0DD-969A2A4EFE39}" dt="2020-05-15T16:29:19.631" v="59397" actId="164"/>
          <ac:spMkLst>
            <pc:docMk/>
            <pc:sldMk cId="1720939003" sldId="291"/>
            <ac:spMk id="87" creationId="{3CFE216D-B88D-4BFF-8892-3A910A441CE2}"/>
          </ac:spMkLst>
        </pc:spChg>
        <pc:spChg chg="add mod ord">
          <ac:chgData name="Jian" userId="dc9c5ffe-2e2f-4ce4-a6ad-08764b325b15" providerId="ADAL" clId="{06D17A85-4932-4B4E-A0DD-969A2A4EFE39}" dt="2020-05-15T00:31:39.797" v="54116" actId="207"/>
          <ac:spMkLst>
            <pc:docMk/>
            <pc:sldMk cId="1720939003" sldId="291"/>
            <ac:spMk id="88" creationId="{3F3E8198-2732-40ED-A09F-7C2EF1CD71A0}"/>
          </ac:spMkLst>
        </pc:spChg>
        <pc:spChg chg="add mod">
          <ac:chgData name="Jian" userId="dc9c5ffe-2e2f-4ce4-a6ad-08764b325b15" providerId="ADAL" clId="{06D17A85-4932-4B4E-A0DD-969A2A4EFE39}" dt="2020-05-12T05:49:19.318" v="34992" actId="164"/>
          <ac:spMkLst>
            <pc:docMk/>
            <pc:sldMk cId="1720939003" sldId="291"/>
            <ac:spMk id="89" creationId="{EC96F3A9-A64E-4E65-8922-E5C47655DE85}"/>
          </ac:spMkLst>
        </pc:spChg>
        <pc:spChg chg="add mod">
          <ac:chgData name="Jian" userId="dc9c5ffe-2e2f-4ce4-a6ad-08764b325b15" providerId="ADAL" clId="{06D17A85-4932-4B4E-A0DD-969A2A4EFE39}" dt="2020-05-13T03:55:48.572" v="36089" actId="1038"/>
          <ac:spMkLst>
            <pc:docMk/>
            <pc:sldMk cId="1720939003" sldId="291"/>
            <ac:spMk id="90" creationId="{7308830F-CD33-400A-B0EC-6D3944D7C4A7}"/>
          </ac:spMkLst>
        </pc:spChg>
        <pc:spChg chg="mod">
          <ac:chgData name="Jian" userId="dc9c5ffe-2e2f-4ce4-a6ad-08764b325b15" providerId="ADAL" clId="{06D17A85-4932-4B4E-A0DD-969A2A4EFE39}" dt="2020-05-12T05:49:24.192" v="34994"/>
          <ac:spMkLst>
            <pc:docMk/>
            <pc:sldMk cId="1720939003" sldId="291"/>
            <ac:spMk id="92" creationId="{A70527EA-971A-4A23-ABE3-D9DB1A4CB16F}"/>
          </ac:spMkLst>
        </pc:spChg>
        <pc:spChg chg="mod">
          <ac:chgData name="Jian" userId="dc9c5ffe-2e2f-4ce4-a6ad-08764b325b15" providerId="ADAL" clId="{06D17A85-4932-4B4E-A0DD-969A2A4EFE39}" dt="2020-05-12T05:49:24.192" v="34994"/>
          <ac:spMkLst>
            <pc:docMk/>
            <pc:sldMk cId="1720939003" sldId="291"/>
            <ac:spMk id="93" creationId="{650F5E0E-379B-447A-B427-725D20E3336B}"/>
          </ac:spMkLst>
        </pc:spChg>
        <pc:spChg chg="mod">
          <ac:chgData name="Jian" userId="dc9c5ffe-2e2f-4ce4-a6ad-08764b325b15" providerId="ADAL" clId="{06D17A85-4932-4B4E-A0DD-969A2A4EFE39}" dt="2020-05-12T05:49:24.192" v="34994"/>
          <ac:spMkLst>
            <pc:docMk/>
            <pc:sldMk cId="1720939003" sldId="291"/>
            <ac:spMk id="94" creationId="{523C7D52-8703-4DE9-8BA5-2A8B163166CF}"/>
          </ac:spMkLst>
        </pc:spChg>
        <pc:spChg chg="mod">
          <ac:chgData name="Jian" userId="dc9c5ffe-2e2f-4ce4-a6ad-08764b325b15" providerId="ADAL" clId="{06D17A85-4932-4B4E-A0DD-969A2A4EFE39}" dt="2020-05-12T05:49:31.081" v="34996"/>
          <ac:spMkLst>
            <pc:docMk/>
            <pc:sldMk cId="1720939003" sldId="291"/>
            <ac:spMk id="96" creationId="{3CC56914-634C-471D-AEA0-20E0B46C3A5D}"/>
          </ac:spMkLst>
        </pc:spChg>
        <pc:spChg chg="mod">
          <ac:chgData name="Jian" userId="dc9c5ffe-2e2f-4ce4-a6ad-08764b325b15" providerId="ADAL" clId="{06D17A85-4932-4B4E-A0DD-969A2A4EFE39}" dt="2020-05-12T05:49:31.081" v="34996"/>
          <ac:spMkLst>
            <pc:docMk/>
            <pc:sldMk cId="1720939003" sldId="291"/>
            <ac:spMk id="97" creationId="{3E534BEB-D144-40DD-958C-4652B1E1551F}"/>
          </ac:spMkLst>
        </pc:spChg>
        <pc:spChg chg="mod">
          <ac:chgData name="Jian" userId="dc9c5ffe-2e2f-4ce4-a6ad-08764b325b15" providerId="ADAL" clId="{06D17A85-4932-4B4E-A0DD-969A2A4EFE39}" dt="2020-05-12T05:49:31.081" v="34996"/>
          <ac:spMkLst>
            <pc:docMk/>
            <pc:sldMk cId="1720939003" sldId="291"/>
            <ac:spMk id="98" creationId="{EDBE4D41-57E6-4F55-92E5-D6411DF96CA5}"/>
          </ac:spMkLst>
        </pc:spChg>
        <pc:spChg chg="mod">
          <ac:chgData name="Jian" userId="dc9c5ffe-2e2f-4ce4-a6ad-08764b325b15" providerId="ADAL" clId="{06D17A85-4932-4B4E-A0DD-969A2A4EFE39}" dt="2020-05-12T05:49:36.286" v="34998"/>
          <ac:spMkLst>
            <pc:docMk/>
            <pc:sldMk cId="1720939003" sldId="291"/>
            <ac:spMk id="100" creationId="{338C015E-586E-4D42-89DA-DD4A8410D76D}"/>
          </ac:spMkLst>
        </pc:spChg>
        <pc:spChg chg="mod">
          <ac:chgData name="Jian" userId="dc9c5ffe-2e2f-4ce4-a6ad-08764b325b15" providerId="ADAL" clId="{06D17A85-4932-4B4E-A0DD-969A2A4EFE39}" dt="2020-05-12T05:49:36.286" v="34998"/>
          <ac:spMkLst>
            <pc:docMk/>
            <pc:sldMk cId="1720939003" sldId="291"/>
            <ac:spMk id="101" creationId="{7B2E3868-279C-4EBF-BE09-D7F3E61BC5D0}"/>
          </ac:spMkLst>
        </pc:spChg>
        <pc:spChg chg="mod">
          <ac:chgData name="Jian" userId="dc9c5ffe-2e2f-4ce4-a6ad-08764b325b15" providerId="ADAL" clId="{06D17A85-4932-4B4E-A0DD-969A2A4EFE39}" dt="2020-05-12T05:49:36.286" v="34998"/>
          <ac:spMkLst>
            <pc:docMk/>
            <pc:sldMk cId="1720939003" sldId="291"/>
            <ac:spMk id="102" creationId="{1867984F-98AA-462F-87FC-F20CF11D9907}"/>
          </ac:spMkLst>
        </pc:spChg>
        <pc:spChg chg="add mod">
          <ac:chgData name="Jian" userId="dc9c5ffe-2e2f-4ce4-a6ad-08764b325b15" providerId="ADAL" clId="{06D17A85-4932-4B4E-A0DD-969A2A4EFE39}" dt="2020-05-15T02:57:10.206" v="59080" actId="20577"/>
          <ac:spMkLst>
            <pc:docMk/>
            <pc:sldMk cId="1720939003" sldId="291"/>
            <ac:spMk id="107" creationId="{68610195-58B6-4FE4-BEFB-9C22786C68DB}"/>
          </ac:spMkLst>
        </pc:spChg>
        <pc:grpChg chg="add mod">
          <ac:chgData name="Jian" userId="dc9c5ffe-2e2f-4ce4-a6ad-08764b325b15" providerId="ADAL" clId="{06D17A85-4932-4B4E-A0DD-969A2A4EFE39}" dt="2020-05-15T16:29:11.182" v="59396" actId="164"/>
          <ac:grpSpMkLst>
            <pc:docMk/>
            <pc:sldMk cId="1720939003" sldId="291"/>
            <ac:grpSpMk id="3" creationId="{B69BCF83-6429-4A92-A39E-7240AA600F5E}"/>
          </ac:grpSpMkLst>
        </pc:grpChg>
        <pc:grpChg chg="add mod">
          <ac:chgData name="Jian" userId="dc9c5ffe-2e2f-4ce4-a6ad-08764b325b15" providerId="ADAL" clId="{06D17A85-4932-4B4E-A0DD-969A2A4EFE39}" dt="2020-05-15T16:29:19.631" v="59397" actId="164"/>
          <ac:grpSpMkLst>
            <pc:docMk/>
            <pc:sldMk cId="1720939003" sldId="291"/>
            <ac:grpSpMk id="6" creationId="{04DC5FB2-303E-4639-9294-846023A52D9B}"/>
          </ac:grpSpMkLst>
        </pc:grpChg>
        <pc:grpChg chg="add mod">
          <ac:chgData name="Jian" userId="dc9c5ffe-2e2f-4ce4-a6ad-08764b325b15" providerId="ADAL" clId="{06D17A85-4932-4B4E-A0DD-969A2A4EFE39}" dt="2020-05-15T00:34:19.332" v="54134" actId="164"/>
          <ac:grpSpMkLst>
            <pc:docMk/>
            <pc:sldMk cId="1720939003" sldId="291"/>
            <ac:grpSpMk id="9" creationId="{CDD60E1E-80DD-4656-8794-3E4D8FCC291A}"/>
          </ac:grpSpMkLst>
        </pc:grpChg>
        <pc:grpChg chg="add del mod">
          <ac:chgData name="Jian" userId="dc9c5ffe-2e2f-4ce4-a6ad-08764b325b15" providerId="ADAL" clId="{06D17A85-4932-4B4E-A0DD-969A2A4EFE39}" dt="2020-05-15T00:34:46.852" v="54137" actId="165"/>
          <ac:grpSpMkLst>
            <pc:docMk/>
            <pc:sldMk cId="1720939003" sldId="291"/>
            <ac:grpSpMk id="10" creationId="{7310BD6F-C3AD-4014-B256-53F58618DB50}"/>
          </ac:grpSpMkLst>
        </pc:grpChg>
        <pc:grpChg chg="add del mod">
          <ac:chgData name="Jian" userId="dc9c5ffe-2e2f-4ce4-a6ad-08764b325b15" providerId="ADAL" clId="{06D17A85-4932-4B4E-A0DD-969A2A4EFE39}" dt="2020-05-15T16:29:01.520" v="59395" actId="165"/>
          <ac:grpSpMkLst>
            <pc:docMk/>
            <pc:sldMk cId="1720939003" sldId="291"/>
            <ac:grpSpMk id="11" creationId="{973CDED1-C983-4C37-863F-558FBECBE42C}"/>
          </ac:grpSpMkLst>
        </pc:grpChg>
        <pc:grpChg chg="add mod">
          <ac:chgData name="Jian" userId="dc9c5ffe-2e2f-4ce4-a6ad-08764b325b15" providerId="ADAL" clId="{06D17A85-4932-4B4E-A0DD-969A2A4EFE39}" dt="2020-05-12T05:57:32.178" v="35064" actId="207"/>
          <ac:grpSpMkLst>
            <pc:docMk/>
            <pc:sldMk cId="1720939003" sldId="291"/>
            <ac:grpSpMk id="12" creationId="{56823192-8D1B-49AF-AC6C-278AA2C89892}"/>
          </ac:grpSpMkLst>
        </pc:grpChg>
        <pc:grpChg chg="add mod">
          <ac:chgData name="Jian" userId="dc9c5ffe-2e2f-4ce4-a6ad-08764b325b15" providerId="ADAL" clId="{06D17A85-4932-4B4E-A0DD-969A2A4EFE39}" dt="2020-05-15T00:34:19.332" v="54134" actId="164"/>
          <ac:grpSpMkLst>
            <pc:docMk/>
            <pc:sldMk cId="1720939003" sldId="291"/>
            <ac:grpSpMk id="40" creationId="{54D8E518-0E56-4582-B0E7-ABBDDA05E9E8}"/>
          </ac:grpSpMkLst>
        </pc:grpChg>
        <pc:grpChg chg="add del mod">
          <ac:chgData name="Jian" userId="dc9c5ffe-2e2f-4ce4-a6ad-08764b325b15" providerId="ADAL" clId="{06D17A85-4932-4B4E-A0DD-969A2A4EFE39}" dt="2020-05-11T04:09:57.995" v="32508" actId="478"/>
          <ac:grpSpMkLst>
            <pc:docMk/>
            <pc:sldMk cId="1720939003" sldId="291"/>
            <ac:grpSpMk id="45" creationId="{63CD010E-5331-4F62-AFD0-CC00865B0043}"/>
          </ac:grpSpMkLst>
        </pc:grpChg>
        <pc:grpChg chg="add del mod">
          <ac:chgData name="Jian" userId="dc9c5ffe-2e2f-4ce4-a6ad-08764b325b15" providerId="ADAL" clId="{06D17A85-4932-4B4E-A0DD-969A2A4EFE39}" dt="2020-05-12T22:30:45.530" v="36074" actId="165"/>
          <ac:grpSpMkLst>
            <pc:docMk/>
            <pc:sldMk cId="1720939003" sldId="291"/>
            <ac:grpSpMk id="88" creationId="{13351560-61A1-4A93-B8ED-FABD4748D5FE}"/>
          </ac:grpSpMkLst>
        </pc:grpChg>
        <pc:grpChg chg="add mod">
          <ac:chgData name="Jian" userId="dc9c5ffe-2e2f-4ce4-a6ad-08764b325b15" providerId="ADAL" clId="{06D17A85-4932-4B4E-A0DD-969A2A4EFE39}" dt="2020-05-15T00:34:19.332" v="54134" actId="164"/>
          <ac:grpSpMkLst>
            <pc:docMk/>
            <pc:sldMk cId="1720939003" sldId="291"/>
            <ac:grpSpMk id="91" creationId="{B47712F4-AD2F-49BE-A08E-1F4873E6D13E}"/>
          </ac:grpSpMkLst>
        </pc:grpChg>
        <pc:grpChg chg="add mod">
          <ac:chgData name="Jian" userId="dc9c5ffe-2e2f-4ce4-a6ad-08764b325b15" providerId="ADAL" clId="{06D17A85-4932-4B4E-A0DD-969A2A4EFE39}" dt="2020-05-15T00:34:19.332" v="54134" actId="164"/>
          <ac:grpSpMkLst>
            <pc:docMk/>
            <pc:sldMk cId="1720939003" sldId="291"/>
            <ac:grpSpMk id="95" creationId="{104E6AB3-8AD9-4E38-A923-564726883B3B}"/>
          </ac:grpSpMkLst>
        </pc:grpChg>
        <pc:grpChg chg="add mod">
          <ac:chgData name="Jian" userId="dc9c5ffe-2e2f-4ce4-a6ad-08764b325b15" providerId="ADAL" clId="{06D17A85-4932-4B4E-A0DD-969A2A4EFE39}" dt="2020-05-15T00:34:19.332" v="54134" actId="164"/>
          <ac:grpSpMkLst>
            <pc:docMk/>
            <pc:sldMk cId="1720939003" sldId="291"/>
            <ac:grpSpMk id="99" creationId="{CCF86ADE-6BF6-4B55-8E6D-B58457BB80D9}"/>
          </ac:grpSpMkLst>
        </pc:grpChg>
        <pc:picChg chg="add del">
          <ac:chgData name="Jian" userId="dc9c5ffe-2e2f-4ce4-a6ad-08764b325b15" providerId="ADAL" clId="{06D17A85-4932-4B4E-A0DD-969A2A4EFE39}" dt="2020-05-10T00:17:47.604" v="22735"/>
          <ac:picMkLst>
            <pc:docMk/>
            <pc:sldMk cId="1720939003" sldId="291"/>
            <ac:picMk id="24" creationId="{84484456-85D5-468B-8579-96B0C8F108E4}"/>
          </ac:picMkLst>
        </pc:picChg>
        <pc:cxnChg chg="add del mod">
          <ac:chgData name="Jian" userId="dc9c5ffe-2e2f-4ce4-a6ad-08764b325b15" providerId="ADAL" clId="{06D17A85-4932-4B4E-A0DD-969A2A4EFE39}" dt="2020-05-10T00:11:47.419" v="22642" actId="478"/>
          <ac:cxnSpMkLst>
            <pc:docMk/>
            <pc:sldMk cId="1720939003" sldId="291"/>
            <ac:cxnSpMk id="5" creationId="{75E80E89-598E-49EA-8B48-6BF5213AC5A5}"/>
          </ac:cxnSpMkLst>
        </pc:cxnChg>
        <pc:cxnChg chg="add del mod">
          <ac:chgData name="Jian" userId="dc9c5ffe-2e2f-4ce4-a6ad-08764b325b15" providerId="ADAL" clId="{06D17A85-4932-4B4E-A0DD-969A2A4EFE39}" dt="2020-05-10T00:11:47.419" v="22642" actId="478"/>
          <ac:cxnSpMkLst>
            <pc:docMk/>
            <pc:sldMk cId="1720939003" sldId="291"/>
            <ac:cxnSpMk id="6" creationId="{08341819-8BBC-46C2-B405-FF51073BC123}"/>
          </ac:cxnSpMkLst>
        </pc:cxnChg>
        <pc:cxnChg chg="add del mod">
          <ac:chgData name="Jian" userId="dc9c5ffe-2e2f-4ce4-a6ad-08764b325b15" providerId="ADAL" clId="{06D17A85-4932-4B4E-A0DD-969A2A4EFE39}" dt="2020-05-10T00:11:47.419" v="22642" actId="478"/>
          <ac:cxnSpMkLst>
            <pc:docMk/>
            <pc:sldMk cId="1720939003" sldId="291"/>
            <ac:cxnSpMk id="7" creationId="{065953EE-2AD0-4F93-8C01-940F2A3C9E3F}"/>
          </ac:cxnSpMkLst>
        </pc:cxnChg>
        <pc:cxnChg chg="add mod">
          <ac:chgData name="Jian" userId="dc9c5ffe-2e2f-4ce4-a6ad-08764b325b15" providerId="ADAL" clId="{06D17A85-4932-4B4E-A0DD-969A2A4EFE39}" dt="2020-05-12T05:24:22.132" v="34861" actId="164"/>
          <ac:cxnSpMkLst>
            <pc:docMk/>
            <pc:sldMk cId="1720939003" sldId="291"/>
            <ac:cxnSpMk id="7" creationId="{314CE6CF-DE47-43E0-B5B7-BF86B0F01437}"/>
          </ac:cxnSpMkLst>
        </pc:cxnChg>
        <pc:cxnChg chg="add del mod">
          <ac:chgData name="Jian" userId="dc9c5ffe-2e2f-4ce4-a6ad-08764b325b15" providerId="ADAL" clId="{06D17A85-4932-4B4E-A0DD-969A2A4EFE39}" dt="2020-05-10T00:11:47.419" v="22642" actId="478"/>
          <ac:cxnSpMkLst>
            <pc:docMk/>
            <pc:sldMk cId="1720939003" sldId="291"/>
            <ac:cxnSpMk id="8" creationId="{17709E7E-2309-45FE-BCD8-128BF88927CB}"/>
          </ac:cxnSpMkLst>
        </pc:cxnChg>
        <pc:cxnChg chg="add del mod">
          <ac:chgData name="Jian" userId="dc9c5ffe-2e2f-4ce4-a6ad-08764b325b15" providerId="ADAL" clId="{06D17A85-4932-4B4E-A0DD-969A2A4EFE39}" dt="2020-05-10T00:11:47.419" v="22642" actId="478"/>
          <ac:cxnSpMkLst>
            <pc:docMk/>
            <pc:sldMk cId="1720939003" sldId="291"/>
            <ac:cxnSpMk id="9" creationId="{C3F00568-E049-4872-A740-90E761E280EC}"/>
          </ac:cxnSpMkLst>
        </pc:cxnChg>
        <pc:cxnChg chg="add mod">
          <ac:chgData name="Jian" userId="dc9c5ffe-2e2f-4ce4-a6ad-08764b325b15" providerId="ADAL" clId="{06D17A85-4932-4B4E-A0DD-969A2A4EFE39}" dt="2020-05-10T00:38:03.870" v="22902" actId="164"/>
          <ac:cxnSpMkLst>
            <pc:docMk/>
            <pc:sldMk cId="1720939003" sldId="291"/>
            <ac:cxnSpMk id="11" creationId="{4826CADA-6446-42FE-971E-95634BDFBB3A}"/>
          </ac:cxnSpMkLst>
        </pc:cxnChg>
        <pc:cxnChg chg="add mod">
          <ac:chgData name="Jian" userId="dc9c5ffe-2e2f-4ce4-a6ad-08764b325b15" providerId="ADAL" clId="{06D17A85-4932-4B4E-A0DD-969A2A4EFE39}" dt="2020-05-10T00:38:03.870" v="22902" actId="164"/>
          <ac:cxnSpMkLst>
            <pc:docMk/>
            <pc:sldMk cId="1720939003" sldId="291"/>
            <ac:cxnSpMk id="12" creationId="{B9EA556A-B79F-4E08-86A5-1EB370BA6947}"/>
          </ac:cxnSpMkLst>
        </pc:cxnChg>
        <pc:cxnChg chg="del">
          <ac:chgData name="Jian" userId="dc9c5ffe-2e2f-4ce4-a6ad-08764b325b15" providerId="ADAL" clId="{06D17A85-4932-4B4E-A0DD-969A2A4EFE39}" dt="2020-05-15T16:28:03.363" v="59391" actId="478"/>
          <ac:cxnSpMkLst>
            <pc:docMk/>
            <pc:sldMk cId="1720939003" sldId="291"/>
            <ac:cxnSpMk id="13" creationId="{02710C80-4E13-2C4E-8DB2-63435E82E16F}"/>
          </ac:cxnSpMkLst>
        </pc:cxnChg>
        <pc:cxnChg chg="add mod">
          <ac:chgData name="Jian" userId="dc9c5ffe-2e2f-4ce4-a6ad-08764b325b15" providerId="ADAL" clId="{06D17A85-4932-4B4E-A0DD-969A2A4EFE39}" dt="2020-05-10T00:38:03.870" v="22902" actId="164"/>
          <ac:cxnSpMkLst>
            <pc:docMk/>
            <pc:sldMk cId="1720939003" sldId="291"/>
            <ac:cxnSpMk id="13" creationId="{A59B8C46-4901-4DCE-AB2D-097BC03953A5}"/>
          </ac:cxnSpMkLst>
        </pc:cxnChg>
        <pc:cxnChg chg="add mod">
          <ac:chgData name="Jian" userId="dc9c5ffe-2e2f-4ce4-a6ad-08764b325b15" providerId="ADAL" clId="{06D17A85-4932-4B4E-A0DD-969A2A4EFE39}" dt="2020-05-12T05:57:19.709" v="35061" actId="1038"/>
          <ac:cxnSpMkLst>
            <pc:docMk/>
            <pc:sldMk cId="1720939003" sldId="291"/>
            <ac:cxnSpMk id="14" creationId="{10827DE3-E6FF-49A7-8665-471782D48CCB}"/>
          </ac:cxnSpMkLst>
        </pc:cxnChg>
        <pc:cxnChg chg="add mod">
          <ac:chgData name="Jian" userId="dc9c5ffe-2e2f-4ce4-a6ad-08764b325b15" providerId="ADAL" clId="{06D17A85-4932-4B4E-A0DD-969A2A4EFE39}" dt="2020-05-10T00:38:03.870" v="22902" actId="164"/>
          <ac:cxnSpMkLst>
            <pc:docMk/>
            <pc:sldMk cId="1720939003" sldId="291"/>
            <ac:cxnSpMk id="14" creationId="{D4F469FF-EF3B-48C5-A841-53FD6BF3BDA9}"/>
          </ac:cxnSpMkLst>
        </pc:cxnChg>
        <pc:cxnChg chg="add mod">
          <ac:chgData name="Jian" userId="dc9c5ffe-2e2f-4ce4-a6ad-08764b325b15" providerId="ADAL" clId="{06D17A85-4932-4B4E-A0DD-969A2A4EFE39}" dt="2020-05-10T00:38:03.870" v="22902" actId="164"/>
          <ac:cxnSpMkLst>
            <pc:docMk/>
            <pc:sldMk cId="1720939003" sldId="291"/>
            <ac:cxnSpMk id="15" creationId="{A1C957A0-894B-41F5-867D-3135632CFEA4}"/>
          </ac:cxnSpMkLst>
        </pc:cxnChg>
        <pc:cxnChg chg="add mod">
          <ac:chgData name="Jian" userId="dc9c5ffe-2e2f-4ce4-a6ad-08764b325b15" providerId="ADAL" clId="{06D17A85-4932-4B4E-A0DD-969A2A4EFE39}" dt="2020-05-10T00:38:03.870" v="22902" actId="164"/>
          <ac:cxnSpMkLst>
            <pc:docMk/>
            <pc:sldMk cId="1720939003" sldId="291"/>
            <ac:cxnSpMk id="16" creationId="{85757EBC-6C45-4120-9BD7-066F240C35A6}"/>
          </ac:cxnSpMkLst>
        </pc:cxnChg>
        <pc:cxnChg chg="add mod">
          <ac:chgData name="Jian" userId="dc9c5ffe-2e2f-4ce4-a6ad-08764b325b15" providerId="ADAL" clId="{06D17A85-4932-4B4E-A0DD-969A2A4EFE39}" dt="2020-05-15T00:34:19.332" v="54134" actId="164"/>
          <ac:cxnSpMkLst>
            <pc:docMk/>
            <pc:sldMk cId="1720939003" sldId="291"/>
            <ac:cxnSpMk id="16" creationId="{E9EC3D8F-02C5-4889-97F4-205378D4BE9F}"/>
          </ac:cxnSpMkLst>
        </pc:cxnChg>
        <pc:cxnChg chg="add mod">
          <ac:chgData name="Jian" userId="dc9c5ffe-2e2f-4ce4-a6ad-08764b325b15" providerId="ADAL" clId="{06D17A85-4932-4B4E-A0DD-969A2A4EFE39}" dt="2020-05-10T00:38:03.870" v="22902" actId="164"/>
          <ac:cxnSpMkLst>
            <pc:docMk/>
            <pc:sldMk cId="1720939003" sldId="291"/>
            <ac:cxnSpMk id="18" creationId="{3587B16C-E071-4C9C-86C3-5EFB34A42604}"/>
          </ac:cxnSpMkLst>
        </pc:cxnChg>
        <pc:cxnChg chg="add mod">
          <ac:chgData name="Jian" userId="dc9c5ffe-2e2f-4ce4-a6ad-08764b325b15" providerId="ADAL" clId="{06D17A85-4932-4B4E-A0DD-969A2A4EFE39}" dt="2020-05-10T00:38:03.870" v="22902" actId="164"/>
          <ac:cxnSpMkLst>
            <pc:docMk/>
            <pc:sldMk cId="1720939003" sldId="291"/>
            <ac:cxnSpMk id="19" creationId="{68D4D86D-55F1-4AED-8DB7-56D023F50B72}"/>
          </ac:cxnSpMkLst>
        </pc:cxnChg>
        <pc:cxnChg chg="add mod">
          <ac:chgData name="Jian" userId="dc9c5ffe-2e2f-4ce4-a6ad-08764b325b15" providerId="ADAL" clId="{06D17A85-4932-4B4E-A0DD-969A2A4EFE39}" dt="2020-05-10T00:38:03.870" v="22902" actId="164"/>
          <ac:cxnSpMkLst>
            <pc:docMk/>
            <pc:sldMk cId="1720939003" sldId="291"/>
            <ac:cxnSpMk id="20" creationId="{6ECD478A-31D0-4C6B-8140-4018E56F6FEF}"/>
          </ac:cxnSpMkLst>
        </pc:cxnChg>
        <pc:cxnChg chg="add mod">
          <ac:chgData name="Jian" userId="dc9c5ffe-2e2f-4ce4-a6ad-08764b325b15" providerId="ADAL" clId="{06D17A85-4932-4B4E-A0DD-969A2A4EFE39}" dt="2020-05-10T00:38:03.870" v="22902" actId="164"/>
          <ac:cxnSpMkLst>
            <pc:docMk/>
            <pc:sldMk cId="1720939003" sldId="291"/>
            <ac:cxnSpMk id="21" creationId="{46F02987-713A-4848-B8FA-2BF0C1CA2C44}"/>
          </ac:cxnSpMkLst>
        </pc:cxnChg>
        <pc:cxnChg chg="add mod">
          <ac:chgData name="Jian" userId="dc9c5ffe-2e2f-4ce4-a6ad-08764b325b15" providerId="ADAL" clId="{06D17A85-4932-4B4E-A0DD-969A2A4EFE39}" dt="2020-05-10T00:38:03.870" v="22902" actId="164"/>
          <ac:cxnSpMkLst>
            <pc:docMk/>
            <pc:sldMk cId="1720939003" sldId="291"/>
            <ac:cxnSpMk id="22" creationId="{CE58EB70-C557-449F-9DF0-581144C4FAA3}"/>
          </ac:cxnSpMkLst>
        </pc:cxnChg>
        <pc:cxnChg chg="add mod">
          <ac:chgData name="Jian" userId="dc9c5ffe-2e2f-4ce4-a6ad-08764b325b15" providerId="ADAL" clId="{06D17A85-4932-4B4E-A0DD-969A2A4EFE39}" dt="2020-05-10T00:38:03.870" v="22902" actId="164"/>
          <ac:cxnSpMkLst>
            <pc:docMk/>
            <pc:sldMk cId="1720939003" sldId="291"/>
            <ac:cxnSpMk id="23" creationId="{12332674-4E63-4E3A-AEF1-A2269F947421}"/>
          </ac:cxnSpMkLst>
        </pc:cxnChg>
        <pc:cxnChg chg="add mod">
          <ac:chgData name="Jian" userId="dc9c5ffe-2e2f-4ce4-a6ad-08764b325b15" providerId="ADAL" clId="{06D17A85-4932-4B4E-A0DD-969A2A4EFE39}" dt="2020-05-10T00:38:03.870" v="22902" actId="164"/>
          <ac:cxnSpMkLst>
            <pc:docMk/>
            <pc:sldMk cId="1720939003" sldId="291"/>
            <ac:cxnSpMk id="26" creationId="{218416BC-BB41-4660-A98D-A8111A9AF635}"/>
          </ac:cxnSpMkLst>
        </pc:cxnChg>
        <pc:cxnChg chg="add mod">
          <ac:chgData name="Jian" userId="dc9c5ffe-2e2f-4ce4-a6ad-08764b325b15" providerId="ADAL" clId="{06D17A85-4932-4B4E-A0DD-969A2A4EFE39}" dt="2020-05-10T00:38:03.870" v="22902" actId="164"/>
          <ac:cxnSpMkLst>
            <pc:docMk/>
            <pc:sldMk cId="1720939003" sldId="291"/>
            <ac:cxnSpMk id="27" creationId="{CADF3968-2FFF-46A7-A350-7C3B3F6FC55C}"/>
          </ac:cxnSpMkLst>
        </pc:cxnChg>
        <pc:cxnChg chg="add mod">
          <ac:chgData name="Jian" userId="dc9c5ffe-2e2f-4ce4-a6ad-08764b325b15" providerId="ADAL" clId="{06D17A85-4932-4B4E-A0DD-969A2A4EFE39}" dt="2020-05-10T00:38:03.870" v="22902" actId="164"/>
          <ac:cxnSpMkLst>
            <pc:docMk/>
            <pc:sldMk cId="1720939003" sldId="291"/>
            <ac:cxnSpMk id="28" creationId="{216C7823-078F-4675-BEC6-71DEA51ECA63}"/>
          </ac:cxnSpMkLst>
        </pc:cxnChg>
        <pc:cxnChg chg="add mod">
          <ac:chgData name="Jian" userId="dc9c5ffe-2e2f-4ce4-a6ad-08764b325b15" providerId="ADAL" clId="{06D17A85-4932-4B4E-A0DD-969A2A4EFE39}" dt="2020-05-10T00:38:03.870" v="22902" actId="164"/>
          <ac:cxnSpMkLst>
            <pc:docMk/>
            <pc:sldMk cId="1720939003" sldId="291"/>
            <ac:cxnSpMk id="29" creationId="{F26BDC7C-E54C-4448-8623-852631F4E02D}"/>
          </ac:cxnSpMkLst>
        </pc:cxnChg>
        <pc:cxnChg chg="add mod">
          <ac:chgData name="Jian" userId="dc9c5ffe-2e2f-4ce4-a6ad-08764b325b15" providerId="ADAL" clId="{06D17A85-4932-4B4E-A0DD-969A2A4EFE39}" dt="2020-05-10T00:38:03.870" v="22902" actId="164"/>
          <ac:cxnSpMkLst>
            <pc:docMk/>
            <pc:sldMk cId="1720939003" sldId="291"/>
            <ac:cxnSpMk id="30" creationId="{24F7EFE0-4651-489D-906C-48832549F158}"/>
          </ac:cxnSpMkLst>
        </pc:cxnChg>
        <pc:cxnChg chg="add mod">
          <ac:chgData name="Jian" userId="dc9c5ffe-2e2f-4ce4-a6ad-08764b325b15" providerId="ADAL" clId="{06D17A85-4932-4B4E-A0DD-969A2A4EFE39}" dt="2020-05-10T00:38:03.870" v="22902" actId="164"/>
          <ac:cxnSpMkLst>
            <pc:docMk/>
            <pc:sldMk cId="1720939003" sldId="291"/>
            <ac:cxnSpMk id="31" creationId="{BEB24548-93F6-47D7-8254-5E899C6110A2}"/>
          </ac:cxnSpMkLst>
        </pc:cxnChg>
        <pc:cxnChg chg="add mod">
          <ac:chgData name="Jian" userId="dc9c5ffe-2e2f-4ce4-a6ad-08764b325b15" providerId="ADAL" clId="{06D17A85-4932-4B4E-A0DD-969A2A4EFE39}" dt="2020-05-12T05:24:22.132" v="34861" actId="164"/>
          <ac:cxnSpMkLst>
            <pc:docMk/>
            <pc:sldMk cId="1720939003" sldId="291"/>
            <ac:cxnSpMk id="33" creationId="{D3E1962E-D8AA-4AB1-8814-D37C6F1C6AE7}"/>
          </ac:cxnSpMkLst>
        </pc:cxnChg>
        <pc:cxnChg chg="add del mod">
          <ac:chgData name="Jian" userId="dc9c5ffe-2e2f-4ce4-a6ad-08764b325b15" providerId="ADAL" clId="{06D17A85-4932-4B4E-A0DD-969A2A4EFE39}" dt="2020-05-10T00:37:57.863" v="22901" actId="478"/>
          <ac:cxnSpMkLst>
            <pc:docMk/>
            <pc:sldMk cId="1720939003" sldId="291"/>
            <ac:cxnSpMk id="39" creationId="{31620F90-A723-47A2-A83D-CEAAAAF2FCDF}"/>
          </ac:cxnSpMkLst>
        </pc:cxnChg>
        <pc:cxnChg chg="add del mod">
          <ac:chgData name="Jian" userId="dc9c5ffe-2e2f-4ce4-a6ad-08764b325b15" providerId="ADAL" clId="{06D17A85-4932-4B4E-A0DD-969A2A4EFE39}" dt="2020-05-10T00:37:57.863" v="22901" actId="478"/>
          <ac:cxnSpMkLst>
            <pc:docMk/>
            <pc:sldMk cId="1720939003" sldId="291"/>
            <ac:cxnSpMk id="42" creationId="{4404252B-7654-48C5-8CE3-47FE2566E567}"/>
          </ac:cxnSpMkLst>
        </pc:cxnChg>
        <pc:cxnChg chg="add del mod">
          <ac:chgData name="Jian" userId="dc9c5ffe-2e2f-4ce4-a6ad-08764b325b15" providerId="ADAL" clId="{06D17A85-4932-4B4E-A0DD-969A2A4EFE39}" dt="2020-05-10T00:37:57.863" v="22901" actId="478"/>
          <ac:cxnSpMkLst>
            <pc:docMk/>
            <pc:sldMk cId="1720939003" sldId="291"/>
            <ac:cxnSpMk id="43" creationId="{F734ABAC-9D86-4BE8-875C-D8FC20AFB2F9}"/>
          </ac:cxnSpMkLst>
        </pc:cxnChg>
        <pc:cxnChg chg="add mod">
          <ac:chgData name="Jian" userId="dc9c5ffe-2e2f-4ce4-a6ad-08764b325b15" providerId="ADAL" clId="{06D17A85-4932-4B4E-A0DD-969A2A4EFE39}" dt="2020-05-15T00:34:19.332" v="54134" actId="164"/>
          <ac:cxnSpMkLst>
            <pc:docMk/>
            <pc:sldMk cId="1720939003" sldId="291"/>
            <ac:cxnSpMk id="44" creationId="{ABDA0FA1-1102-4A4B-BD24-3717E0C1E9E9}"/>
          </ac:cxnSpMkLst>
        </pc:cxnChg>
        <pc:cxnChg chg="add del mod">
          <ac:chgData name="Jian" userId="dc9c5ffe-2e2f-4ce4-a6ad-08764b325b15" providerId="ADAL" clId="{06D17A85-4932-4B4E-A0DD-969A2A4EFE39}" dt="2020-05-10T00:37:57.863" v="22901" actId="478"/>
          <ac:cxnSpMkLst>
            <pc:docMk/>
            <pc:sldMk cId="1720939003" sldId="291"/>
            <ac:cxnSpMk id="44" creationId="{CD766133-C058-4058-B2C1-5237DB116C3C}"/>
          </ac:cxnSpMkLst>
        </pc:cxnChg>
        <pc:cxnChg chg="add mod">
          <ac:chgData name="Jian" userId="dc9c5ffe-2e2f-4ce4-a6ad-08764b325b15" providerId="ADAL" clId="{06D17A85-4932-4B4E-A0DD-969A2A4EFE39}" dt="2020-05-15T00:34:19.332" v="54134" actId="164"/>
          <ac:cxnSpMkLst>
            <pc:docMk/>
            <pc:sldMk cId="1720939003" sldId="291"/>
            <ac:cxnSpMk id="51" creationId="{0D24A4C7-A9C7-42D9-9E11-B1D3389B950F}"/>
          </ac:cxnSpMkLst>
        </pc:cxnChg>
        <pc:cxnChg chg="add mod">
          <ac:chgData name="Jian" userId="dc9c5ffe-2e2f-4ce4-a6ad-08764b325b15" providerId="ADAL" clId="{06D17A85-4932-4B4E-A0DD-969A2A4EFE39}" dt="2020-05-15T00:34:19.332" v="54134" actId="164"/>
          <ac:cxnSpMkLst>
            <pc:docMk/>
            <pc:sldMk cId="1720939003" sldId="291"/>
            <ac:cxnSpMk id="53" creationId="{D4606E3E-EC39-4EF8-8667-97A4E186D3CC}"/>
          </ac:cxnSpMkLst>
        </pc:cxnChg>
        <pc:cxnChg chg="add del mod">
          <ac:chgData name="Jian" userId="dc9c5ffe-2e2f-4ce4-a6ad-08764b325b15" providerId="ADAL" clId="{06D17A85-4932-4B4E-A0DD-969A2A4EFE39}" dt="2020-05-12T22:30:50.695" v="36075" actId="478"/>
          <ac:cxnSpMkLst>
            <pc:docMk/>
            <pc:sldMk cId="1720939003" sldId="291"/>
            <ac:cxnSpMk id="57" creationId="{6847E429-6D26-472C-9301-4D3759E60838}"/>
          </ac:cxnSpMkLst>
        </pc:cxnChg>
        <pc:cxnChg chg="add del mod">
          <ac:chgData name="Jian" userId="dc9c5ffe-2e2f-4ce4-a6ad-08764b325b15" providerId="ADAL" clId="{06D17A85-4932-4B4E-A0DD-969A2A4EFE39}" dt="2020-05-12T22:31:03.143" v="36079" actId="478"/>
          <ac:cxnSpMkLst>
            <pc:docMk/>
            <pc:sldMk cId="1720939003" sldId="291"/>
            <ac:cxnSpMk id="61" creationId="{2FA56D0C-DAC6-42C7-88C7-B4CBD9BE815C}"/>
          </ac:cxnSpMkLst>
        </pc:cxnChg>
        <pc:cxnChg chg="add del mod">
          <ac:chgData name="Jian" userId="dc9c5ffe-2e2f-4ce4-a6ad-08764b325b15" providerId="ADAL" clId="{06D17A85-4932-4B4E-A0DD-969A2A4EFE39}" dt="2020-05-12T22:31:14.664" v="36083" actId="478"/>
          <ac:cxnSpMkLst>
            <pc:docMk/>
            <pc:sldMk cId="1720939003" sldId="291"/>
            <ac:cxnSpMk id="63" creationId="{919E3902-D713-4D01-8B44-BC5CFE1B3E40}"/>
          </ac:cxnSpMkLst>
        </pc:cxnChg>
        <pc:cxnChg chg="add del mod">
          <ac:chgData name="Jian" userId="dc9c5ffe-2e2f-4ce4-a6ad-08764b325b15" providerId="ADAL" clId="{06D17A85-4932-4B4E-A0DD-969A2A4EFE39}" dt="2020-05-12T22:31:23.765" v="36086" actId="478"/>
          <ac:cxnSpMkLst>
            <pc:docMk/>
            <pc:sldMk cId="1720939003" sldId="291"/>
            <ac:cxnSpMk id="65" creationId="{6F0F8CC1-EBCC-4A5C-A0C7-58C44BE0D204}"/>
          </ac:cxnSpMkLst>
        </pc:cxnChg>
        <pc:cxnChg chg="add mod ord topLvl">
          <ac:chgData name="Jian" userId="dc9c5ffe-2e2f-4ce4-a6ad-08764b325b15" providerId="ADAL" clId="{06D17A85-4932-4B4E-A0DD-969A2A4EFE39}" dt="2020-05-15T16:29:01.520" v="59395" actId="165"/>
          <ac:cxnSpMkLst>
            <pc:docMk/>
            <pc:sldMk cId="1720939003" sldId="291"/>
            <ac:cxnSpMk id="67" creationId="{343C5917-24EB-4840-8F85-CB162232B8A6}"/>
          </ac:cxnSpMkLst>
        </pc:cxnChg>
        <pc:cxnChg chg="add mod ord topLvl">
          <ac:chgData name="Jian" userId="dc9c5ffe-2e2f-4ce4-a6ad-08764b325b15" providerId="ADAL" clId="{06D17A85-4932-4B4E-A0DD-969A2A4EFE39}" dt="2020-05-15T16:29:01.520" v="59395" actId="165"/>
          <ac:cxnSpMkLst>
            <pc:docMk/>
            <pc:sldMk cId="1720939003" sldId="291"/>
            <ac:cxnSpMk id="78" creationId="{DBD9558D-F9A7-42D3-8619-7F81367FB395}"/>
          </ac:cxnSpMkLst>
        </pc:cxnChg>
        <pc:cxnChg chg="add mod ord topLvl">
          <ac:chgData name="Jian" userId="dc9c5ffe-2e2f-4ce4-a6ad-08764b325b15" providerId="ADAL" clId="{06D17A85-4932-4B4E-A0DD-969A2A4EFE39}" dt="2020-05-15T16:29:01.520" v="59395" actId="165"/>
          <ac:cxnSpMkLst>
            <pc:docMk/>
            <pc:sldMk cId="1720939003" sldId="291"/>
            <ac:cxnSpMk id="79" creationId="{D0C35E30-A97E-4E0C-9717-51B39F3AF4D4}"/>
          </ac:cxnSpMkLst>
        </pc:cxnChg>
        <pc:cxnChg chg="add mod ord topLvl">
          <ac:chgData name="Jian" userId="dc9c5ffe-2e2f-4ce4-a6ad-08764b325b15" providerId="ADAL" clId="{06D17A85-4932-4B4E-A0DD-969A2A4EFE39}" dt="2020-05-15T16:29:01.520" v="59395" actId="165"/>
          <ac:cxnSpMkLst>
            <pc:docMk/>
            <pc:sldMk cId="1720939003" sldId="291"/>
            <ac:cxnSpMk id="80" creationId="{DC539B83-3E6C-4018-A8D5-E3A97A68B8D5}"/>
          </ac:cxnSpMkLst>
        </pc:cxnChg>
        <pc:cxnChg chg="add mod">
          <ac:chgData name="Jian" userId="dc9c5ffe-2e2f-4ce4-a6ad-08764b325b15" providerId="ADAL" clId="{06D17A85-4932-4B4E-A0DD-969A2A4EFE39}" dt="2020-05-12T05:57:19.709" v="35061" actId="1038"/>
          <ac:cxnSpMkLst>
            <pc:docMk/>
            <pc:sldMk cId="1720939003" sldId="291"/>
            <ac:cxnSpMk id="81" creationId="{71514B3C-E524-47B9-B8B4-924492420DFA}"/>
          </ac:cxnSpMkLst>
        </pc:cxnChg>
        <pc:cxnChg chg="add mod">
          <ac:chgData name="Jian" userId="dc9c5ffe-2e2f-4ce4-a6ad-08764b325b15" providerId="ADAL" clId="{06D17A85-4932-4B4E-A0DD-969A2A4EFE39}" dt="2020-05-12T05:57:19.709" v="35061" actId="1038"/>
          <ac:cxnSpMkLst>
            <pc:docMk/>
            <pc:sldMk cId="1720939003" sldId="291"/>
            <ac:cxnSpMk id="103" creationId="{6A25D0D5-2096-4DF9-8DDA-7295E74FB0DD}"/>
          </ac:cxnSpMkLst>
        </pc:cxnChg>
        <pc:cxnChg chg="add mod">
          <ac:chgData name="Jian" userId="dc9c5ffe-2e2f-4ce4-a6ad-08764b325b15" providerId="ADAL" clId="{06D17A85-4932-4B4E-A0DD-969A2A4EFE39}" dt="2020-05-12T05:57:19.709" v="35061" actId="1038"/>
          <ac:cxnSpMkLst>
            <pc:docMk/>
            <pc:sldMk cId="1720939003" sldId="291"/>
            <ac:cxnSpMk id="104" creationId="{D692DE16-34EE-4A06-89DB-28A2304DB175}"/>
          </ac:cxnSpMkLst>
        </pc:cxnChg>
        <pc:cxnChg chg="add mod">
          <ac:chgData name="Jian" userId="dc9c5ffe-2e2f-4ce4-a6ad-08764b325b15" providerId="ADAL" clId="{06D17A85-4932-4B4E-A0DD-969A2A4EFE39}" dt="2020-05-12T05:57:19.709" v="35061" actId="1038"/>
          <ac:cxnSpMkLst>
            <pc:docMk/>
            <pc:sldMk cId="1720939003" sldId="291"/>
            <ac:cxnSpMk id="105" creationId="{26B8D3A3-7C0D-4700-B242-CB87BA2BB4D3}"/>
          </ac:cxnSpMkLst>
        </pc:cxnChg>
        <pc:cxnChg chg="add mod">
          <ac:chgData name="Jian" userId="dc9c5ffe-2e2f-4ce4-a6ad-08764b325b15" providerId="ADAL" clId="{06D17A85-4932-4B4E-A0DD-969A2A4EFE39}" dt="2020-05-12T05:57:19.709" v="35061" actId="1038"/>
          <ac:cxnSpMkLst>
            <pc:docMk/>
            <pc:sldMk cId="1720939003" sldId="291"/>
            <ac:cxnSpMk id="106" creationId="{991C4B41-6294-4C04-8423-73992E684642}"/>
          </ac:cxnSpMkLst>
        </pc:cxnChg>
        <pc:cxnChg chg="del">
          <ac:chgData name="Jian" userId="dc9c5ffe-2e2f-4ce4-a6ad-08764b325b15" providerId="ADAL" clId="{06D17A85-4932-4B4E-A0DD-969A2A4EFE39}" dt="2020-05-15T16:28:01.051" v="59390" actId="478"/>
          <ac:cxnSpMkLst>
            <pc:docMk/>
            <pc:sldMk cId="1720939003" sldId="291"/>
            <ac:cxnSpMk id="108" creationId="{3C51D69B-B018-3840-8ABB-6E01678461F4}"/>
          </ac:cxnSpMkLst>
        </pc:cxnChg>
      </pc:sldChg>
      <pc:sldChg chg="delSp modSp add mod delAnim modAnim modNotesTx">
        <pc:chgData name="Jian" userId="dc9c5ffe-2e2f-4ce4-a6ad-08764b325b15" providerId="ADAL" clId="{06D17A85-4932-4B4E-A0DD-969A2A4EFE39}" dt="2020-05-15T02:19:07.318" v="58042"/>
        <pc:sldMkLst>
          <pc:docMk/>
          <pc:sldMk cId="2240078883" sldId="292"/>
        </pc:sldMkLst>
        <pc:spChg chg="mod">
          <ac:chgData name="Jian" userId="dc9c5ffe-2e2f-4ce4-a6ad-08764b325b15" providerId="ADAL" clId="{06D17A85-4932-4B4E-A0DD-969A2A4EFE39}" dt="2020-05-13T05:49:55.298" v="36566" actId="20577"/>
          <ac:spMkLst>
            <pc:docMk/>
            <pc:sldMk cId="2240078883" sldId="292"/>
            <ac:spMk id="3" creationId="{F4BF3978-1E04-4A9F-B889-95A44C20241A}"/>
          </ac:spMkLst>
        </pc:spChg>
        <pc:spChg chg="mod">
          <ac:chgData name="Jian" userId="dc9c5ffe-2e2f-4ce4-a6ad-08764b325b15" providerId="ADAL" clId="{06D17A85-4932-4B4E-A0DD-969A2A4EFE39}" dt="2020-05-11T16:39:07.982" v="34627" actId="20577"/>
          <ac:spMkLst>
            <pc:docMk/>
            <pc:sldMk cId="2240078883" sldId="292"/>
            <ac:spMk id="4" creationId="{E8A4F3D0-20E8-42E2-81EF-F754E7B60FBF}"/>
          </ac:spMkLst>
        </pc:spChg>
        <pc:spChg chg="del mod">
          <ac:chgData name="Jian" userId="dc9c5ffe-2e2f-4ce4-a6ad-08764b325b15" providerId="ADAL" clId="{06D17A85-4932-4B4E-A0DD-969A2A4EFE39}" dt="2020-05-10T03:21:26.687" v="24358" actId="478"/>
          <ac:spMkLst>
            <pc:docMk/>
            <pc:sldMk cId="2240078883" sldId="292"/>
            <ac:spMk id="5" creationId="{DD91D24D-2306-4640-BF1C-0ADE2609948A}"/>
          </ac:spMkLst>
        </pc:spChg>
        <pc:spChg chg="mod">
          <ac:chgData name="Jian" userId="dc9c5ffe-2e2f-4ce4-a6ad-08764b325b15" providerId="ADAL" clId="{06D17A85-4932-4B4E-A0DD-969A2A4EFE39}" dt="2020-05-10T03:16:26.013" v="23907" actId="14100"/>
          <ac:spMkLst>
            <pc:docMk/>
            <pc:sldMk cId="2240078883" sldId="292"/>
            <ac:spMk id="6" creationId="{5A5C3CC2-A340-42E8-86BC-6F1A041681FC}"/>
          </ac:spMkLst>
        </pc:spChg>
        <pc:spChg chg="mod">
          <ac:chgData name="Jian" userId="dc9c5ffe-2e2f-4ce4-a6ad-08764b325b15" providerId="ADAL" clId="{06D17A85-4932-4B4E-A0DD-969A2A4EFE39}" dt="2020-05-10T03:16:05.676" v="23904" actId="1037"/>
          <ac:spMkLst>
            <pc:docMk/>
            <pc:sldMk cId="2240078883" sldId="292"/>
            <ac:spMk id="7" creationId="{624E47BE-1BE7-4DD2-9EE3-3556066AE35B}"/>
          </ac:spMkLst>
        </pc:spChg>
        <pc:spChg chg="mod">
          <ac:chgData name="Jian" userId="dc9c5ffe-2e2f-4ce4-a6ad-08764b325b15" providerId="ADAL" clId="{06D17A85-4932-4B4E-A0DD-969A2A4EFE39}" dt="2020-05-10T03:16:45.131" v="23908" actId="1076"/>
          <ac:spMkLst>
            <pc:docMk/>
            <pc:sldMk cId="2240078883" sldId="292"/>
            <ac:spMk id="12" creationId="{54BEF052-0B69-4365-AADA-FF5482438764}"/>
          </ac:spMkLst>
        </pc:spChg>
        <pc:spChg chg="del mod">
          <ac:chgData name="Jian" userId="dc9c5ffe-2e2f-4ce4-a6ad-08764b325b15" providerId="ADAL" clId="{06D17A85-4932-4B4E-A0DD-969A2A4EFE39}" dt="2020-05-10T03:21:27.587" v="24359" actId="478"/>
          <ac:spMkLst>
            <pc:docMk/>
            <pc:sldMk cId="2240078883" sldId="292"/>
            <ac:spMk id="13" creationId="{DD54B835-3FC3-4057-A6B5-D7C17061071B}"/>
          </ac:spMkLst>
        </pc:spChg>
        <pc:spChg chg="mod">
          <ac:chgData name="Jian" userId="dc9c5ffe-2e2f-4ce4-a6ad-08764b325b15" providerId="ADAL" clId="{06D17A85-4932-4B4E-A0DD-969A2A4EFE39}" dt="2020-05-10T03:16:14.379" v="23906" actId="1076"/>
          <ac:spMkLst>
            <pc:docMk/>
            <pc:sldMk cId="2240078883" sldId="292"/>
            <ac:spMk id="18" creationId="{F35AE2B1-54A7-47AE-9007-D2970F060219}"/>
          </ac:spMkLst>
        </pc:spChg>
        <pc:spChg chg="del mod">
          <ac:chgData name="Jian" userId="dc9c5ffe-2e2f-4ce4-a6ad-08764b325b15" providerId="ADAL" clId="{06D17A85-4932-4B4E-A0DD-969A2A4EFE39}" dt="2020-05-10T03:21:23.719" v="24357" actId="478"/>
          <ac:spMkLst>
            <pc:docMk/>
            <pc:sldMk cId="2240078883" sldId="292"/>
            <ac:spMk id="20" creationId="{48547C1E-143A-498D-9D19-4B0865956394}"/>
          </ac:spMkLst>
        </pc:spChg>
      </pc:sldChg>
      <pc:sldChg chg="new del">
        <pc:chgData name="Jian" userId="dc9c5ffe-2e2f-4ce4-a6ad-08764b325b15" providerId="ADAL" clId="{06D17A85-4932-4B4E-A0DD-969A2A4EFE39}" dt="2020-05-10T04:18:39.784" v="25731" actId="47"/>
        <pc:sldMkLst>
          <pc:docMk/>
          <pc:sldMk cId="291280550" sldId="293"/>
        </pc:sldMkLst>
      </pc:sldChg>
      <pc:sldChg chg="addSp delSp modSp add mod ord delAnim modAnim modNotesTx">
        <pc:chgData name="Jian" userId="dc9c5ffe-2e2f-4ce4-a6ad-08764b325b15" providerId="ADAL" clId="{06D17A85-4932-4B4E-A0DD-969A2A4EFE39}" dt="2020-05-15T19:14:44.243" v="71060" actId="20577"/>
        <pc:sldMkLst>
          <pc:docMk/>
          <pc:sldMk cId="832473050" sldId="293"/>
        </pc:sldMkLst>
        <pc:spChg chg="add del mod">
          <ac:chgData name="Jian" userId="dc9c5ffe-2e2f-4ce4-a6ad-08764b325b15" providerId="ADAL" clId="{06D17A85-4932-4B4E-A0DD-969A2A4EFE39}" dt="2020-05-13T20:54:57.604" v="41329" actId="21"/>
          <ac:spMkLst>
            <pc:docMk/>
            <pc:sldMk cId="832473050" sldId="293"/>
            <ac:spMk id="3" creationId="{F4BF3978-1E04-4A9F-B889-95A44C20241A}"/>
          </ac:spMkLst>
        </pc:spChg>
        <pc:spChg chg="mod">
          <ac:chgData name="Jian" userId="dc9c5ffe-2e2f-4ce4-a6ad-08764b325b15" providerId="ADAL" clId="{06D17A85-4932-4B4E-A0DD-969A2A4EFE39}" dt="2020-05-10T04:19:47.989" v="25849" actId="20577"/>
          <ac:spMkLst>
            <pc:docMk/>
            <pc:sldMk cId="832473050" sldId="293"/>
            <ac:spMk id="4" creationId="{E8A4F3D0-20E8-42E2-81EF-F754E7B60FBF}"/>
          </ac:spMkLst>
        </pc:spChg>
        <pc:spChg chg="mod">
          <ac:chgData name="Jian" userId="dc9c5ffe-2e2f-4ce4-a6ad-08764b325b15" providerId="ADAL" clId="{06D17A85-4932-4B4E-A0DD-969A2A4EFE39}" dt="2020-05-10T04:19:24.677" v="25746" actId="692"/>
          <ac:spMkLst>
            <pc:docMk/>
            <pc:sldMk cId="832473050" sldId="293"/>
            <ac:spMk id="5" creationId="{DD91D24D-2306-4640-BF1C-0ADE2609948A}"/>
          </ac:spMkLst>
        </pc:spChg>
        <pc:spChg chg="del">
          <ac:chgData name="Jian" userId="dc9c5ffe-2e2f-4ce4-a6ad-08764b325b15" providerId="ADAL" clId="{06D17A85-4932-4B4E-A0DD-969A2A4EFE39}" dt="2020-05-10T04:18:56.013" v="25735" actId="478"/>
          <ac:spMkLst>
            <pc:docMk/>
            <pc:sldMk cId="832473050" sldId="293"/>
            <ac:spMk id="6" creationId="{5A5C3CC2-A340-42E8-86BC-6F1A041681FC}"/>
          </ac:spMkLst>
        </pc:spChg>
        <pc:spChg chg="add del mod">
          <ac:chgData name="Jian" userId="dc9c5ffe-2e2f-4ce4-a6ad-08764b325b15" providerId="ADAL" clId="{06D17A85-4932-4B4E-A0DD-969A2A4EFE39}" dt="2020-05-13T20:54:56.282" v="41328" actId="478"/>
          <ac:spMkLst>
            <pc:docMk/>
            <pc:sldMk cId="832473050" sldId="293"/>
            <ac:spMk id="9" creationId="{736BA5B2-30AD-4BC9-A696-C3EC6DBE503A}"/>
          </ac:spMkLst>
        </pc:spChg>
        <pc:spChg chg="del">
          <ac:chgData name="Jian" userId="dc9c5ffe-2e2f-4ce4-a6ad-08764b325b15" providerId="ADAL" clId="{06D17A85-4932-4B4E-A0DD-969A2A4EFE39}" dt="2020-05-10T04:18:57.984" v="25736" actId="478"/>
          <ac:spMkLst>
            <pc:docMk/>
            <pc:sldMk cId="832473050" sldId="293"/>
            <ac:spMk id="12" creationId="{54BEF052-0B69-4365-AADA-FF5482438764}"/>
          </ac:spMkLst>
        </pc:spChg>
        <pc:spChg chg="add del mod">
          <ac:chgData name="Jian" userId="dc9c5ffe-2e2f-4ce4-a6ad-08764b325b15" providerId="ADAL" clId="{06D17A85-4932-4B4E-A0DD-969A2A4EFE39}" dt="2020-05-13T20:55:00.218" v="41330" actId="478"/>
          <ac:spMkLst>
            <pc:docMk/>
            <pc:sldMk cId="832473050" sldId="293"/>
            <ac:spMk id="12" creationId="{800874E4-BD06-45F4-8B79-96B5B60A1E64}"/>
          </ac:spMkLst>
        </pc:spChg>
      </pc:sldChg>
      <pc:sldChg chg="new del">
        <pc:chgData name="Jian" userId="dc9c5ffe-2e2f-4ce4-a6ad-08764b325b15" providerId="ADAL" clId="{06D17A85-4932-4B4E-A0DD-969A2A4EFE39}" dt="2020-05-10T04:18:38.812" v="25730" actId="47"/>
        <pc:sldMkLst>
          <pc:docMk/>
          <pc:sldMk cId="114844835" sldId="294"/>
        </pc:sldMkLst>
      </pc:sldChg>
      <pc:sldChg chg="modSp new mod ord modTransition">
        <pc:chgData name="Jian" userId="dc9c5ffe-2e2f-4ce4-a6ad-08764b325b15" providerId="ADAL" clId="{06D17A85-4932-4B4E-A0DD-969A2A4EFE39}" dt="2020-05-11T04:31:01.106" v="33294"/>
        <pc:sldMkLst>
          <pc:docMk/>
          <pc:sldMk cId="479663769" sldId="294"/>
        </pc:sldMkLst>
        <pc:spChg chg="mod">
          <ac:chgData name="Jian" userId="dc9c5ffe-2e2f-4ce4-a6ad-08764b325b15" providerId="ADAL" clId="{06D17A85-4932-4B4E-A0DD-969A2A4EFE39}" dt="2020-05-10T06:32:51.871" v="28147" actId="20577"/>
          <ac:spMkLst>
            <pc:docMk/>
            <pc:sldMk cId="479663769" sldId="294"/>
            <ac:spMk id="2" creationId="{C43A3248-61F0-4BDB-9837-CCC9C01977C9}"/>
          </ac:spMkLst>
        </pc:spChg>
        <pc:spChg chg="mod">
          <ac:chgData name="Jian" userId="dc9c5ffe-2e2f-4ce4-a6ad-08764b325b15" providerId="ADAL" clId="{06D17A85-4932-4B4E-A0DD-969A2A4EFE39}" dt="2020-05-10T06:40:11.895" v="28754" actId="207"/>
          <ac:spMkLst>
            <pc:docMk/>
            <pc:sldMk cId="479663769" sldId="294"/>
            <ac:spMk id="3" creationId="{79DB7E8C-508B-44E1-BEC9-654E5264E3FA}"/>
          </ac:spMkLst>
        </pc:spChg>
      </pc:sldChg>
      <pc:sldChg chg="add del">
        <pc:chgData name="Jian" userId="dc9c5ffe-2e2f-4ce4-a6ad-08764b325b15" providerId="ADAL" clId="{06D17A85-4932-4B4E-A0DD-969A2A4EFE39}" dt="2020-05-10T05:58:46.036" v="27837" actId="2696"/>
        <pc:sldMkLst>
          <pc:docMk/>
          <pc:sldMk cId="3261253119" sldId="294"/>
        </pc:sldMkLst>
      </pc:sldChg>
      <pc:sldChg chg="addSp delSp modSp new mod ord modTransition delAnim modAnim modNotesTx">
        <pc:chgData name="Jian" userId="dc9c5ffe-2e2f-4ce4-a6ad-08764b325b15" providerId="ADAL" clId="{06D17A85-4932-4B4E-A0DD-969A2A4EFE39}" dt="2020-05-14T22:11:56.988" v="50997"/>
        <pc:sldMkLst>
          <pc:docMk/>
          <pc:sldMk cId="3512838365" sldId="295"/>
        </pc:sldMkLst>
        <pc:spChg chg="mod">
          <ac:chgData name="Jian" userId="dc9c5ffe-2e2f-4ce4-a6ad-08764b325b15" providerId="ADAL" clId="{06D17A85-4932-4B4E-A0DD-969A2A4EFE39}" dt="2020-05-14T04:21:19.495" v="43429" actId="20577"/>
          <ac:spMkLst>
            <pc:docMk/>
            <pc:sldMk cId="3512838365" sldId="295"/>
            <ac:spMk id="2" creationId="{55444830-9EFB-4481-A495-31BAAEAC07E5}"/>
          </ac:spMkLst>
        </pc:spChg>
        <pc:spChg chg="del">
          <ac:chgData name="Jian" userId="dc9c5ffe-2e2f-4ce4-a6ad-08764b325b15" providerId="ADAL" clId="{06D17A85-4932-4B4E-A0DD-969A2A4EFE39}" dt="2020-05-11T00:51:42.316" v="30405" actId="478"/>
          <ac:spMkLst>
            <pc:docMk/>
            <pc:sldMk cId="3512838365" sldId="295"/>
            <ac:spMk id="3" creationId="{B54D7CBD-E75E-43B6-8CCC-5C496DCD2BC3}"/>
          </ac:spMkLst>
        </pc:spChg>
        <pc:spChg chg="add del mod topLvl">
          <ac:chgData name="Jian" userId="dc9c5ffe-2e2f-4ce4-a6ad-08764b325b15" providerId="ADAL" clId="{06D17A85-4932-4B4E-A0DD-969A2A4EFE39}" dt="2020-05-14T04:15:23.559" v="43308" actId="478"/>
          <ac:spMkLst>
            <pc:docMk/>
            <pc:sldMk cId="3512838365" sldId="295"/>
            <ac:spMk id="5" creationId="{760C3309-6FBC-4C69-A4DE-3993CF34A819}"/>
          </ac:spMkLst>
        </pc:spChg>
        <pc:spChg chg="add del mod topLvl">
          <ac:chgData name="Jian" userId="dc9c5ffe-2e2f-4ce4-a6ad-08764b325b15" providerId="ADAL" clId="{06D17A85-4932-4B4E-A0DD-969A2A4EFE39}" dt="2020-05-14T04:15:23.559" v="43308" actId="478"/>
          <ac:spMkLst>
            <pc:docMk/>
            <pc:sldMk cId="3512838365" sldId="295"/>
            <ac:spMk id="6" creationId="{71EB86E0-F794-49E4-AA57-5ABCA049CB41}"/>
          </ac:spMkLst>
        </pc:spChg>
        <pc:spChg chg="add del mod topLvl">
          <ac:chgData name="Jian" userId="dc9c5ffe-2e2f-4ce4-a6ad-08764b325b15" providerId="ADAL" clId="{06D17A85-4932-4B4E-A0DD-969A2A4EFE39}" dt="2020-05-14T04:15:23.559" v="43308" actId="478"/>
          <ac:spMkLst>
            <pc:docMk/>
            <pc:sldMk cId="3512838365" sldId="295"/>
            <ac:spMk id="7" creationId="{BE74C462-54E5-4A96-9651-A723DD3069EF}"/>
          </ac:spMkLst>
        </pc:spChg>
        <pc:spChg chg="add del mod topLvl">
          <ac:chgData name="Jian" userId="dc9c5ffe-2e2f-4ce4-a6ad-08764b325b15" providerId="ADAL" clId="{06D17A85-4932-4B4E-A0DD-969A2A4EFE39}" dt="2020-05-14T04:15:23.559" v="43308" actId="478"/>
          <ac:spMkLst>
            <pc:docMk/>
            <pc:sldMk cId="3512838365" sldId="295"/>
            <ac:spMk id="8" creationId="{90154F72-139B-4B1B-A8B9-05C240BBF2E2}"/>
          </ac:spMkLst>
        </pc:spChg>
        <pc:spChg chg="add del mod topLvl">
          <ac:chgData name="Jian" userId="dc9c5ffe-2e2f-4ce4-a6ad-08764b325b15" providerId="ADAL" clId="{06D17A85-4932-4B4E-A0DD-969A2A4EFE39}" dt="2020-05-11T07:08:29.150" v="34353" actId="478"/>
          <ac:spMkLst>
            <pc:docMk/>
            <pc:sldMk cId="3512838365" sldId="295"/>
            <ac:spMk id="9" creationId="{BCC10252-2057-44E0-AEF4-D75DD151529B}"/>
          </ac:spMkLst>
        </pc:spChg>
        <pc:spChg chg="add del mod topLvl">
          <ac:chgData name="Jian" userId="dc9c5ffe-2e2f-4ce4-a6ad-08764b325b15" providerId="ADAL" clId="{06D17A85-4932-4B4E-A0DD-969A2A4EFE39}" dt="2020-05-11T07:08:27.940" v="34352" actId="478"/>
          <ac:spMkLst>
            <pc:docMk/>
            <pc:sldMk cId="3512838365" sldId="295"/>
            <ac:spMk id="10" creationId="{7E3D94F2-4285-427F-B712-0B8DE8232CA0}"/>
          </ac:spMkLst>
        </pc:spChg>
        <pc:spChg chg="add del mod topLvl">
          <ac:chgData name="Jian" userId="dc9c5ffe-2e2f-4ce4-a6ad-08764b325b15" providerId="ADAL" clId="{06D17A85-4932-4B4E-A0DD-969A2A4EFE39}" dt="2020-05-14T04:15:23.559" v="43308" actId="478"/>
          <ac:spMkLst>
            <pc:docMk/>
            <pc:sldMk cId="3512838365" sldId="295"/>
            <ac:spMk id="14" creationId="{FE9F865B-F116-4773-99B6-17448CAEDB54}"/>
          </ac:spMkLst>
        </pc:spChg>
        <pc:spChg chg="add del mod topLvl">
          <ac:chgData name="Jian" userId="dc9c5ffe-2e2f-4ce4-a6ad-08764b325b15" providerId="ADAL" clId="{06D17A85-4932-4B4E-A0DD-969A2A4EFE39}" dt="2020-05-14T04:15:23.559" v="43308" actId="478"/>
          <ac:spMkLst>
            <pc:docMk/>
            <pc:sldMk cId="3512838365" sldId="295"/>
            <ac:spMk id="19" creationId="{12AD4C27-640D-4081-BFC2-45BDE3C97082}"/>
          </ac:spMkLst>
        </pc:spChg>
        <pc:spChg chg="add del mod topLvl">
          <ac:chgData name="Jian" userId="dc9c5ffe-2e2f-4ce4-a6ad-08764b325b15" providerId="ADAL" clId="{06D17A85-4932-4B4E-A0DD-969A2A4EFE39}" dt="2020-05-14T04:15:23.559" v="43308" actId="478"/>
          <ac:spMkLst>
            <pc:docMk/>
            <pc:sldMk cId="3512838365" sldId="295"/>
            <ac:spMk id="20" creationId="{3546A99E-F86E-4177-91C7-E3C8145E631F}"/>
          </ac:spMkLst>
        </pc:spChg>
        <pc:spChg chg="add del mod topLvl">
          <ac:chgData name="Jian" userId="dc9c5ffe-2e2f-4ce4-a6ad-08764b325b15" providerId="ADAL" clId="{06D17A85-4932-4B4E-A0DD-969A2A4EFE39}" dt="2020-05-14T04:15:23.559" v="43308" actId="478"/>
          <ac:spMkLst>
            <pc:docMk/>
            <pc:sldMk cId="3512838365" sldId="295"/>
            <ac:spMk id="21" creationId="{927904AC-8A52-4019-8188-8ACE1DFF122E}"/>
          </ac:spMkLst>
        </pc:spChg>
        <pc:spChg chg="add del mod topLvl">
          <ac:chgData name="Jian" userId="dc9c5ffe-2e2f-4ce4-a6ad-08764b325b15" providerId="ADAL" clId="{06D17A85-4932-4B4E-A0DD-969A2A4EFE39}" dt="2020-05-14T04:15:23.559" v="43308" actId="478"/>
          <ac:spMkLst>
            <pc:docMk/>
            <pc:sldMk cId="3512838365" sldId="295"/>
            <ac:spMk id="22" creationId="{33F9EA8B-1028-4212-A319-E17970D73AC2}"/>
          </ac:spMkLst>
        </pc:spChg>
        <pc:spChg chg="add del mod topLvl">
          <ac:chgData name="Jian" userId="dc9c5ffe-2e2f-4ce4-a6ad-08764b325b15" providerId="ADAL" clId="{06D17A85-4932-4B4E-A0DD-969A2A4EFE39}" dt="2020-05-14T04:15:23.559" v="43308" actId="478"/>
          <ac:spMkLst>
            <pc:docMk/>
            <pc:sldMk cId="3512838365" sldId="295"/>
            <ac:spMk id="23" creationId="{9A8F7CF4-494C-4393-9B38-91F4AFBDAAE3}"/>
          </ac:spMkLst>
        </pc:spChg>
        <pc:spChg chg="add del mod topLvl">
          <ac:chgData name="Jian" userId="dc9c5ffe-2e2f-4ce4-a6ad-08764b325b15" providerId="ADAL" clId="{06D17A85-4932-4B4E-A0DD-969A2A4EFE39}" dt="2020-05-14T04:15:23.559" v="43308" actId="478"/>
          <ac:spMkLst>
            <pc:docMk/>
            <pc:sldMk cId="3512838365" sldId="295"/>
            <ac:spMk id="30" creationId="{F7260285-D8E1-4ADC-823C-71DDC67524B4}"/>
          </ac:spMkLst>
        </pc:spChg>
        <pc:spChg chg="add del mod topLvl">
          <ac:chgData name="Jian" userId="dc9c5ffe-2e2f-4ce4-a6ad-08764b325b15" providerId="ADAL" clId="{06D17A85-4932-4B4E-A0DD-969A2A4EFE39}" dt="2020-05-14T04:15:23.559" v="43308" actId="478"/>
          <ac:spMkLst>
            <pc:docMk/>
            <pc:sldMk cId="3512838365" sldId="295"/>
            <ac:spMk id="31" creationId="{D1101019-1D8E-4B45-B2EE-30715C654484}"/>
          </ac:spMkLst>
        </pc:spChg>
        <pc:spChg chg="add del mod topLvl">
          <ac:chgData name="Jian" userId="dc9c5ffe-2e2f-4ce4-a6ad-08764b325b15" providerId="ADAL" clId="{06D17A85-4932-4B4E-A0DD-969A2A4EFE39}" dt="2020-05-14T04:15:23.559" v="43308" actId="478"/>
          <ac:spMkLst>
            <pc:docMk/>
            <pc:sldMk cId="3512838365" sldId="295"/>
            <ac:spMk id="32" creationId="{D6DBAC33-E7EF-493D-A864-2918613D124A}"/>
          </ac:spMkLst>
        </pc:spChg>
        <pc:spChg chg="add del mod topLvl">
          <ac:chgData name="Jian" userId="dc9c5ffe-2e2f-4ce4-a6ad-08764b325b15" providerId="ADAL" clId="{06D17A85-4932-4B4E-A0DD-969A2A4EFE39}" dt="2020-05-14T04:15:23.559" v="43308" actId="478"/>
          <ac:spMkLst>
            <pc:docMk/>
            <pc:sldMk cId="3512838365" sldId="295"/>
            <ac:spMk id="38" creationId="{1A499525-CAF6-4C9C-91D4-D762E4F56EF1}"/>
          </ac:spMkLst>
        </pc:spChg>
        <pc:spChg chg="add del mod topLvl">
          <ac:chgData name="Jian" userId="dc9c5ffe-2e2f-4ce4-a6ad-08764b325b15" providerId="ADAL" clId="{06D17A85-4932-4B4E-A0DD-969A2A4EFE39}" dt="2020-05-14T04:15:23.559" v="43308" actId="478"/>
          <ac:spMkLst>
            <pc:docMk/>
            <pc:sldMk cId="3512838365" sldId="295"/>
            <ac:spMk id="39" creationId="{6F37153E-BE36-4A7F-8B5F-275F54E5FA39}"/>
          </ac:spMkLst>
        </pc:spChg>
        <pc:spChg chg="add del mod topLvl">
          <ac:chgData name="Jian" userId="dc9c5ffe-2e2f-4ce4-a6ad-08764b325b15" providerId="ADAL" clId="{06D17A85-4932-4B4E-A0DD-969A2A4EFE39}" dt="2020-05-14T04:15:23.559" v="43308" actId="478"/>
          <ac:spMkLst>
            <pc:docMk/>
            <pc:sldMk cId="3512838365" sldId="295"/>
            <ac:spMk id="40" creationId="{5766F278-2413-4D07-9DE3-01B86D762DFA}"/>
          </ac:spMkLst>
        </pc:spChg>
        <pc:spChg chg="add del mod topLvl">
          <ac:chgData name="Jian" userId="dc9c5ffe-2e2f-4ce4-a6ad-08764b325b15" providerId="ADAL" clId="{06D17A85-4932-4B4E-A0DD-969A2A4EFE39}" dt="2020-05-14T04:15:23.559" v="43308" actId="478"/>
          <ac:spMkLst>
            <pc:docMk/>
            <pc:sldMk cId="3512838365" sldId="295"/>
            <ac:spMk id="46" creationId="{80D66CD8-F313-4B3B-965E-86D05DFE8F42}"/>
          </ac:spMkLst>
        </pc:spChg>
        <pc:spChg chg="add del mod topLvl">
          <ac:chgData name="Jian" userId="dc9c5ffe-2e2f-4ce4-a6ad-08764b325b15" providerId="ADAL" clId="{06D17A85-4932-4B4E-A0DD-969A2A4EFE39}" dt="2020-05-14T04:15:23.559" v="43308" actId="478"/>
          <ac:spMkLst>
            <pc:docMk/>
            <pc:sldMk cId="3512838365" sldId="295"/>
            <ac:spMk id="47" creationId="{424A660D-7799-4EC6-9737-9B0AF3B2D82B}"/>
          </ac:spMkLst>
        </pc:spChg>
        <pc:spChg chg="add del mod topLvl">
          <ac:chgData name="Jian" userId="dc9c5ffe-2e2f-4ce4-a6ad-08764b325b15" providerId="ADAL" clId="{06D17A85-4932-4B4E-A0DD-969A2A4EFE39}" dt="2020-05-14T04:15:23.559" v="43308" actId="478"/>
          <ac:spMkLst>
            <pc:docMk/>
            <pc:sldMk cId="3512838365" sldId="295"/>
            <ac:spMk id="48" creationId="{1CB09F8C-8836-4A52-9C6F-1C5AE3534396}"/>
          </ac:spMkLst>
        </pc:spChg>
        <pc:spChg chg="add del mod topLvl">
          <ac:chgData name="Jian" userId="dc9c5ffe-2e2f-4ce4-a6ad-08764b325b15" providerId="ADAL" clId="{06D17A85-4932-4B4E-A0DD-969A2A4EFE39}" dt="2020-05-14T04:15:23.559" v="43308" actId="478"/>
          <ac:spMkLst>
            <pc:docMk/>
            <pc:sldMk cId="3512838365" sldId="295"/>
            <ac:spMk id="54" creationId="{63D9DCEA-6615-4852-9D68-881C57FC6E3E}"/>
          </ac:spMkLst>
        </pc:spChg>
        <pc:spChg chg="add del mod topLvl">
          <ac:chgData name="Jian" userId="dc9c5ffe-2e2f-4ce4-a6ad-08764b325b15" providerId="ADAL" clId="{06D17A85-4932-4B4E-A0DD-969A2A4EFE39}" dt="2020-05-14T04:15:23.559" v="43308" actId="478"/>
          <ac:spMkLst>
            <pc:docMk/>
            <pc:sldMk cId="3512838365" sldId="295"/>
            <ac:spMk id="55" creationId="{F8BE9566-FAEA-4F99-A71D-E8E628026B0A}"/>
          </ac:spMkLst>
        </pc:spChg>
        <pc:spChg chg="add del mod topLvl">
          <ac:chgData name="Jian" userId="dc9c5ffe-2e2f-4ce4-a6ad-08764b325b15" providerId="ADAL" clId="{06D17A85-4932-4B4E-A0DD-969A2A4EFE39}" dt="2020-05-14T04:15:23.559" v="43308" actId="478"/>
          <ac:spMkLst>
            <pc:docMk/>
            <pc:sldMk cId="3512838365" sldId="295"/>
            <ac:spMk id="60" creationId="{EB938F40-E163-4095-A00D-603631123297}"/>
          </ac:spMkLst>
        </pc:spChg>
        <pc:spChg chg="add del mod topLvl">
          <ac:chgData name="Jian" userId="dc9c5ffe-2e2f-4ce4-a6ad-08764b325b15" providerId="ADAL" clId="{06D17A85-4932-4B4E-A0DD-969A2A4EFE39}" dt="2020-05-14T04:15:23.559" v="43308" actId="478"/>
          <ac:spMkLst>
            <pc:docMk/>
            <pc:sldMk cId="3512838365" sldId="295"/>
            <ac:spMk id="61" creationId="{BA04C697-B355-4189-8963-CA4BE9CE18A8}"/>
          </ac:spMkLst>
        </pc:spChg>
        <pc:spChg chg="add del mod">
          <ac:chgData name="Jian" userId="dc9c5ffe-2e2f-4ce4-a6ad-08764b325b15" providerId="ADAL" clId="{06D17A85-4932-4B4E-A0DD-969A2A4EFE39}" dt="2020-05-11T00:52:45.726" v="30488" actId="478"/>
          <ac:spMkLst>
            <pc:docMk/>
            <pc:sldMk cId="3512838365" sldId="295"/>
            <ac:spMk id="64" creationId="{96AC9961-C915-4B19-AF67-35315C7AE451}"/>
          </ac:spMkLst>
        </pc:spChg>
        <pc:spChg chg="add del mod topLvl">
          <ac:chgData name="Jian" userId="dc9c5ffe-2e2f-4ce4-a6ad-08764b325b15" providerId="ADAL" clId="{06D17A85-4932-4B4E-A0DD-969A2A4EFE39}" dt="2020-05-11T00:52:57.737" v="30494" actId="478"/>
          <ac:spMkLst>
            <pc:docMk/>
            <pc:sldMk cId="3512838365" sldId="295"/>
            <ac:spMk id="66" creationId="{96CF267D-4E33-40CC-B957-EE92BC59665C}"/>
          </ac:spMkLst>
        </pc:spChg>
        <pc:spChg chg="add del mod topLvl">
          <ac:chgData name="Jian" userId="dc9c5ffe-2e2f-4ce4-a6ad-08764b325b15" providerId="ADAL" clId="{06D17A85-4932-4B4E-A0DD-969A2A4EFE39}" dt="2020-05-11T00:52:59.788" v="30496" actId="478"/>
          <ac:spMkLst>
            <pc:docMk/>
            <pc:sldMk cId="3512838365" sldId="295"/>
            <ac:spMk id="71" creationId="{26A20A1B-EA8D-4712-ADB2-E6FD150563F7}"/>
          </ac:spMkLst>
        </pc:spChg>
        <pc:spChg chg="add del mod">
          <ac:chgData name="Jian" userId="dc9c5ffe-2e2f-4ce4-a6ad-08764b325b15" providerId="ADAL" clId="{06D17A85-4932-4B4E-A0DD-969A2A4EFE39}" dt="2020-05-14T04:15:44.909" v="43316" actId="478"/>
          <ac:spMkLst>
            <pc:docMk/>
            <pc:sldMk cId="3512838365" sldId="295"/>
            <ac:spMk id="71" creationId="{F16670BA-05B8-4BD3-800D-D18A96E99FBD}"/>
          </ac:spMkLst>
        </pc:spChg>
        <pc:spChg chg="add del mod">
          <ac:chgData name="Jian" userId="dc9c5ffe-2e2f-4ce4-a6ad-08764b325b15" providerId="ADAL" clId="{06D17A85-4932-4B4E-A0DD-969A2A4EFE39}" dt="2020-05-14T04:15:50.067" v="43317" actId="478"/>
          <ac:spMkLst>
            <pc:docMk/>
            <pc:sldMk cId="3512838365" sldId="295"/>
            <ac:spMk id="72" creationId="{3EB01291-E65B-4D3E-A080-1113417D3347}"/>
          </ac:spMkLst>
        </pc:spChg>
        <pc:spChg chg="add mod">
          <ac:chgData name="Jian" userId="dc9c5ffe-2e2f-4ce4-a6ad-08764b325b15" providerId="ADAL" clId="{06D17A85-4932-4B4E-A0DD-969A2A4EFE39}" dt="2020-05-12T04:32:49.156" v="34677" actId="1076"/>
          <ac:spMkLst>
            <pc:docMk/>
            <pc:sldMk cId="3512838365" sldId="295"/>
            <ac:spMk id="77" creationId="{484BDF67-DAAC-48BE-A7D8-E720F7764722}"/>
          </ac:spMkLst>
        </pc:spChg>
        <pc:spChg chg="add mod">
          <ac:chgData name="Jian" userId="dc9c5ffe-2e2f-4ce4-a6ad-08764b325b15" providerId="ADAL" clId="{06D17A85-4932-4B4E-A0DD-969A2A4EFE39}" dt="2020-05-14T04:20:26.097" v="43409" actId="164"/>
          <ac:spMkLst>
            <pc:docMk/>
            <pc:sldMk cId="3512838365" sldId="295"/>
            <ac:spMk id="80" creationId="{4541C25F-3D6A-4666-AD32-60FB7186A7E0}"/>
          </ac:spMkLst>
        </pc:spChg>
        <pc:spChg chg="mod topLvl">
          <ac:chgData name="Jian" userId="dc9c5ffe-2e2f-4ce4-a6ad-08764b325b15" providerId="ADAL" clId="{06D17A85-4932-4B4E-A0DD-969A2A4EFE39}" dt="2020-05-14T21:58:21.706" v="50768" actId="164"/>
          <ac:spMkLst>
            <pc:docMk/>
            <pc:sldMk cId="3512838365" sldId="295"/>
            <ac:spMk id="82" creationId="{096DAA1D-F1D1-40A1-847B-E0A24B53A980}"/>
          </ac:spMkLst>
        </pc:spChg>
        <pc:spChg chg="add del mod ord topLvl">
          <ac:chgData name="Jian" userId="dc9c5ffe-2e2f-4ce4-a6ad-08764b325b15" providerId="ADAL" clId="{06D17A85-4932-4B4E-A0DD-969A2A4EFE39}" dt="2020-05-14T21:58:21.706" v="50768" actId="164"/>
          <ac:spMkLst>
            <pc:docMk/>
            <pc:sldMk cId="3512838365" sldId="295"/>
            <ac:spMk id="83" creationId="{B8ED8506-9D84-4D04-B61B-E50977179E83}"/>
          </ac:spMkLst>
        </pc:spChg>
        <pc:spChg chg="add mod">
          <ac:chgData name="Jian" userId="dc9c5ffe-2e2f-4ce4-a6ad-08764b325b15" providerId="ADAL" clId="{06D17A85-4932-4B4E-A0DD-969A2A4EFE39}" dt="2020-05-14T04:20:26.097" v="43409" actId="164"/>
          <ac:spMkLst>
            <pc:docMk/>
            <pc:sldMk cId="3512838365" sldId="295"/>
            <ac:spMk id="84" creationId="{E4FD3F54-4CB2-41D6-99A2-16168C9D2755}"/>
          </ac:spMkLst>
        </pc:spChg>
        <pc:spChg chg="del mod topLvl">
          <ac:chgData name="Jian" userId="dc9c5ffe-2e2f-4ce4-a6ad-08764b325b15" providerId="ADAL" clId="{06D17A85-4932-4B4E-A0DD-969A2A4EFE39}" dt="2020-05-14T04:17:32.937" v="43341" actId="478"/>
          <ac:spMkLst>
            <pc:docMk/>
            <pc:sldMk cId="3512838365" sldId="295"/>
            <ac:spMk id="86" creationId="{6EA6E464-76AA-43F7-AD1A-E0ACB02C5384}"/>
          </ac:spMkLst>
        </pc:spChg>
        <pc:spChg chg="mod topLvl">
          <ac:chgData name="Jian" userId="dc9c5ffe-2e2f-4ce4-a6ad-08764b325b15" providerId="ADAL" clId="{06D17A85-4932-4B4E-A0DD-969A2A4EFE39}" dt="2020-05-14T21:58:21.706" v="50768" actId="164"/>
          <ac:spMkLst>
            <pc:docMk/>
            <pc:sldMk cId="3512838365" sldId="295"/>
            <ac:spMk id="88" creationId="{C7904E71-34D6-4C63-8D27-76887F7C30D6}"/>
          </ac:spMkLst>
        </pc:spChg>
        <pc:spChg chg="add mod">
          <ac:chgData name="Jian" userId="dc9c5ffe-2e2f-4ce4-a6ad-08764b325b15" providerId="ADAL" clId="{06D17A85-4932-4B4E-A0DD-969A2A4EFE39}" dt="2020-05-12T04:33:01.283" v="34680" actId="1076"/>
          <ac:spMkLst>
            <pc:docMk/>
            <pc:sldMk cId="3512838365" sldId="295"/>
            <ac:spMk id="92" creationId="{21FFEFB3-6F08-4F0A-9093-FF044933C60B}"/>
          </ac:spMkLst>
        </pc:spChg>
        <pc:spChg chg="mod topLvl">
          <ac:chgData name="Jian" userId="dc9c5ffe-2e2f-4ce4-a6ad-08764b325b15" providerId="ADAL" clId="{06D17A85-4932-4B4E-A0DD-969A2A4EFE39}" dt="2020-05-14T21:58:21.706" v="50768" actId="164"/>
          <ac:spMkLst>
            <pc:docMk/>
            <pc:sldMk cId="3512838365" sldId="295"/>
            <ac:spMk id="94" creationId="{54E41A83-F81F-41C8-B05A-7C5F1CCC2F65}"/>
          </ac:spMkLst>
        </pc:spChg>
        <pc:spChg chg="mod topLvl">
          <ac:chgData name="Jian" userId="dc9c5ffe-2e2f-4ce4-a6ad-08764b325b15" providerId="ADAL" clId="{06D17A85-4932-4B4E-A0DD-969A2A4EFE39}" dt="2020-05-14T21:58:21.706" v="50768" actId="164"/>
          <ac:spMkLst>
            <pc:docMk/>
            <pc:sldMk cId="3512838365" sldId="295"/>
            <ac:spMk id="95" creationId="{63DA331B-D783-4CE9-AE28-5E97EC8726C7}"/>
          </ac:spMkLst>
        </pc:spChg>
        <pc:spChg chg="mod topLvl">
          <ac:chgData name="Jian" userId="dc9c5ffe-2e2f-4ce4-a6ad-08764b325b15" providerId="ADAL" clId="{06D17A85-4932-4B4E-A0DD-969A2A4EFE39}" dt="2020-05-14T21:58:21.706" v="50768" actId="164"/>
          <ac:spMkLst>
            <pc:docMk/>
            <pc:sldMk cId="3512838365" sldId="295"/>
            <ac:spMk id="96" creationId="{5EDC46E9-5AD2-4558-9B28-ACEC50E2308F}"/>
          </ac:spMkLst>
        </pc:spChg>
        <pc:spChg chg="mod topLvl">
          <ac:chgData name="Jian" userId="dc9c5ffe-2e2f-4ce4-a6ad-08764b325b15" providerId="ADAL" clId="{06D17A85-4932-4B4E-A0DD-969A2A4EFE39}" dt="2020-05-14T21:58:21.706" v="50768" actId="164"/>
          <ac:spMkLst>
            <pc:docMk/>
            <pc:sldMk cId="3512838365" sldId="295"/>
            <ac:spMk id="97" creationId="{9D109D9A-121A-441D-8408-7920355F495A}"/>
          </ac:spMkLst>
        </pc:spChg>
        <pc:spChg chg="add mod">
          <ac:chgData name="Jian" userId="dc9c5ffe-2e2f-4ce4-a6ad-08764b325b15" providerId="ADAL" clId="{06D17A85-4932-4B4E-A0DD-969A2A4EFE39}" dt="2020-05-14T04:16:09.588" v="43319" actId="1076"/>
          <ac:spMkLst>
            <pc:docMk/>
            <pc:sldMk cId="3512838365" sldId="295"/>
            <ac:spMk id="98" creationId="{EE771FDA-1B0B-4E23-BBF7-0B5615170B5D}"/>
          </ac:spMkLst>
        </pc:spChg>
        <pc:spChg chg="mod topLvl">
          <ac:chgData name="Jian" userId="dc9c5ffe-2e2f-4ce4-a6ad-08764b325b15" providerId="ADAL" clId="{06D17A85-4932-4B4E-A0DD-969A2A4EFE39}" dt="2020-05-14T21:58:21.706" v="50768" actId="164"/>
          <ac:spMkLst>
            <pc:docMk/>
            <pc:sldMk cId="3512838365" sldId="295"/>
            <ac:spMk id="100" creationId="{4F22BD48-A232-415D-B260-CBCBAE2860B8}"/>
          </ac:spMkLst>
        </pc:spChg>
        <pc:spChg chg="add mod">
          <ac:chgData name="Jian" userId="dc9c5ffe-2e2f-4ce4-a6ad-08764b325b15" providerId="ADAL" clId="{06D17A85-4932-4B4E-A0DD-969A2A4EFE39}" dt="2020-05-14T04:19:43.273" v="43395" actId="1076"/>
          <ac:spMkLst>
            <pc:docMk/>
            <pc:sldMk cId="3512838365" sldId="295"/>
            <ac:spMk id="103" creationId="{D59A139A-B2F6-4841-9300-79FAAD27BC77}"/>
          </ac:spMkLst>
        </pc:spChg>
        <pc:spChg chg="mod topLvl">
          <ac:chgData name="Jian" userId="dc9c5ffe-2e2f-4ce4-a6ad-08764b325b15" providerId="ADAL" clId="{06D17A85-4932-4B4E-A0DD-969A2A4EFE39}" dt="2020-05-14T21:58:21.706" v="50768" actId="164"/>
          <ac:spMkLst>
            <pc:docMk/>
            <pc:sldMk cId="3512838365" sldId="295"/>
            <ac:spMk id="111" creationId="{F45D46B2-9D31-4730-A8A2-2F34A745C37E}"/>
          </ac:spMkLst>
        </pc:spChg>
        <pc:spChg chg="mod topLvl">
          <ac:chgData name="Jian" userId="dc9c5ffe-2e2f-4ce4-a6ad-08764b325b15" providerId="ADAL" clId="{06D17A85-4932-4B4E-A0DD-969A2A4EFE39}" dt="2020-05-14T21:58:21.706" v="50768" actId="164"/>
          <ac:spMkLst>
            <pc:docMk/>
            <pc:sldMk cId="3512838365" sldId="295"/>
            <ac:spMk id="112" creationId="{D941BD8A-B75F-4083-BEA7-9F58ED572F28}"/>
          </ac:spMkLst>
        </pc:spChg>
        <pc:spChg chg="mod topLvl">
          <ac:chgData name="Jian" userId="dc9c5ffe-2e2f-4ce4-a6ad-08764b325b15" providerId="ADAL" clId="{06D17A85-4932-4B4E-A0DD-969A2A4EFE39}" dt="2020-05-14T21:58:21.706" v="50768" actId="164"/>
          <ac:spMkLst>
            <pc:docMk/>
            <pc:sldMk cId="3512838365" sldId="295"/>
            <ac:spMk id="113" creationId="{350B54BB-FA04-4471-A65C-AF85FB348E56}"/>
          </ac:spMkLst>
        </pc:spChg>
        <pc:spChg chg="mod topLvl">
          <ac:chgData name="Jian" userId="dc9c5ffe-2e2f-4ce4-a6ad-08764b325b15" providerId="ADAL" clId="{06D17A85-4932-4B4E-A0DD-969A2A4EFE39}" dt="2020-05-14T21:58:21.706" v="50768" actId="164"/>
          <ac:spMkLst>
            <pc:docMk/>
            <pc:sldMk cId="3512838365" sldId="295"/>
            <ac:spMk id="121" creationId="{8B5336E3-B665-453D-BF42-F06BB802D742}"/>
          </ac:spMkLst>
        </pc:spChg>
        <pc:spChg chg="mod topLvl">
          <ac:chgData name="Jian" userId="dc9c5ffe-2e2f-4ce4-a6ad-08764b325b15" providerId="ADAL" clId="{06D17A85-4932-4B4E-A0DD-969A2A4EFE39}" dt="2020-05-14T21:58:21.706" v="50768" actId="164"/>
          <ac:spMkLst>
            <pc:docMk/>
            <pc:sldMk cId="3512838365" sldId="295"/>
            <ac:spMk id="122" creationId="{CDAC7D92-D83E-4CF7-ADB6-14F315500C15}"/>
          </ac:spMkLst>
        </pc:spChg>
        <pc:spChg chg="mod topLvl">
          <ac:chgData name="Jian" userId="dc9c5ffe-2e2f-4ce4-a6ad-08764b325b15" providerId="ADAL" clId="{06D17A85-4932-4B4E-A0DD-969A2A4EFE39}" dt="2020-05-14T21:58:21.706" v="50768" actId="164"/>
          <ac:spMkLst>
            <pc:docMk/>
            <pc:sldMk cId="3512838365" sldId="295"/>
            <ac:spMk id="123" creationId="{98146D44-9D14-40A2-92ED-83264F8D5400}"/>
          </ac:spMkLst>
        </pc:spChg>
        <pc:spChg chg="mod topLvl">
          <ac:chgData name="Jian" userId="dc9c5ffe-2e2f-4ce4-a6ad-08764b325b15" providerId="ADAL" clId="{06D17A85-4932-4B4E-A0DD-969A2A4EFE39}" dt="2020-05-14T21:58:21.706" v="50768" actId="164"/>
          <ac:spMkLst>
            <pc:docMk/>
            <pc:sldMk cId="3512838365" sldId="295"/>
            <ac:spMk id="131" creationId="{F6502365-C428-42EB-AE8C-94DD207EBCD5}"/>
          </ac:spMkLst>
        </pc:spChg>
        <pc:spChg chg="mod topLvl">
          <ac:chgData name="Jian" userId="dc9c5ffe-2e2f-4ce4-a6ad-08764b325b15" providerId="ADAL" clId="{06D17A85-4932-4B4E-A0DD-969A2A4EFE39}" dt="2020-05-14T21:58:21.706" v="50768" actId="164"/>
          <ac:spMkLst>
            <pc:docMk/>
            <pc:sldMk cId="3512838365" sldId="295"/>
            <ac:spMk id="132" creationId="{2686C459-DA33-4971-A21F-85FB0122608C}"/>
          </ac:spMkLst>
        </pc:spChg>
        <pc:spChg chg="mod topLvl">
          <ac:chgData name="Jian" userId="dc9c5ffe-2e2f-4ce4-a6ad-08764b325b15" providerId="ADAL" clId="{06D17A85-4932-4B4E-A0DD-969A2A4EFE39}" dt="2020-05-14T21:58:21.706" v="50768" actId="164"/>
          <ac:spMkLst>
            <pc:docMk/>
            <pc:sldMk cId="3512838365" sldId="295"/>
            <ac:spMk id="133" creationId="{18563902-98E1-49A8-B20A-6A82C4D65BF8}"/>
          </ac:spMkLst>
        </pc:spChg>
        <pc:spChg chg="mod topLvl">
          <ac:chgData name="Jian" userId="dc9c5ffe-2e2f-4ce4-a6ad-08764b325b15" providerId="ADAL" clId="{06D17A85-4932-4B4E-A0DD-969A2A4EFE39}" dt="2020-05-14T21:58:21.706" v="50768" actId="164"/>
          <ac:spMkLst>
            <pc:docMk/>
            <pc:sldMk cId="3512838365" sldId="295"/>
            <ac:spMk id="141" creationId="{F44F73F2-6B79-4F32-9694-8462E339F147}"/>
          </ac:spMkLst>
        </pc:spChg>
        <pc:spChg chg="mod topLvl">
          <ac:chgData name="Jian" userId="dc9c5ffe-2e2f-4ce4-a6ad-08764b325b15" providerId="ADAL" clId="{06D17A85-4932-4B4E-A0DD-969A2A4EFE39}" dt="2020-05-14T21:58:21.706" v="50768" actId="164"/>
          <ac:spMkLst>
            <pc:docMk/>
            <pc:sldMk cId="3512838365" sldId="295"/>
            <ac:spMk id="142" creationId="{1E41A539-E140-4F26-8139-6DAC7090AC29}"/>
          </ac:spMkLst>
        </pc:spChg>
        <pc:spChg chg="mod topLvl">
          <ac:chgData name="Jian" userId="dc9c5ffe-2e2f-4ce4-a6ad-08764b325b15" providerId="ADAL" clId="{06D17A85-4932-4B4E-A0DD-969A2A4EFE39}" dt="2020-05-14T21:58:21.706" v="50768" actId="164"/>
          <ac:spMkLst>
            <pc:docMk/>
            <pc:sldMk cId="3512838365" sldId="295"/>
            <ac:spMk id="149" creationId="{9119A5A3-2DD2-4BA1-8205-15A54936B96E}"/>
          </ac:spMkLst>
        </pc:spChg>
        <pc:spChg chg="mod topLvl">
          <ac:chgData name="Jian" userId="dc9c5ffe-2e2f-4ce4-a6ad-08764b325b15" providerId="ADAL" clId="{06D17A85-4932-4B4E-A0DD-969A2A4EFE39}" dt="2020-05-14T21:58:21.706" v="50768" actId="164"/>
          <ac:spMkLst>
            <pc:docMk/>
            <pc:sldMk cId="3512838365" sldId="295"/>
            <ac:spMk id="150" creationId="{66D1A7B6-136F-48B3-B252-F2C65BF99373}"/>
          </ac:spMkLst>
        </pc:spChg>
        <pc:spChg chg="mod topLvl">
          <ac:chgData name="Jian" userId="dc9c5ffe-2e2f-4ce4-a6ad-08764b325b15" providerId="ADAL" clId="{06D17A85-4932-4B4E-A0DD-969A2A4EFE39}" dt="2020-05-14T21:58:21.706" v="50768" actId="164"/>
          <ac:spMkLst>
            <pc:docMk/>
            <pc:sldMk cId="3512838365" sldId="295"/>
            <ac:spMk id="157" creationId="{165E5A78-0A40-45DB-ADC7-A0D0C79D8490}"/>
          </ac:spMkLst>
        </pc:spChg>
        <pc:spChg chg="mod topLvl">
          <ac:chgData name="Jian" userId="dc9c5ffe-2e2f-4ce4-a6ad-08764b325b15" providerId="ADAL" clId="{06D17A85-4932-4B4E-A0DD-969A2A4EFE39}" dt="2020-05-14T21:58:21.706" v="50768" actId="164"/>
          <ac:spMkLst>
            <pc:docMk/>
            <pc:sldMk cId="3512838365" sldId="295"/>
            <ac:spMk id="158" creationId="{04B0F243-ECA5-4A8F-A4ED-5E65A386BF54}"/>
          </ac:spMkLst>
        </pc:spChg>
        <pc:spChg chg="mod topLvl">
          <ac:chgData name="Jian" userId="dc9c5ffe-2e2f-4ce4-a6ad-08764b325b15" providerId="ADAL" clId="{06D17A85-4932-4B4E-A0DD-969A2A4EFE39}" dt="2020-05-14T21:58:21.706" v="50768" actId="164"/>
          <ac:spMkLst>
            <pc:docMk/>
            <pc:sldMk cId="3512838365" sldId="295"/>
            <ac:spMk id="159" creationId="{F064C247-7186-4C2A-AB60-662B0D573B84}"/>
          </ac:spMkLst>
        </pc:spChg>
        <pc:spChg chg="mod topLvl">
          <ac:chgData name="Jian" userId="dc9c5ffe-2e2f-4ce4-a6ad-08764b325b15" providerId="ADAL" clId="{06D17A85-4932-4B4E-A0DD-969A2A4EFE39}" dt="2020-05-14T21:58:21.706" v="50768" actId="164"/>
          <ac:spMkLst>
            <pc:docMk/>
            <pc:sldMk cId="3512838365" sldId="295"/>
            <ac:spMk id="167" creationId="{B3CEAD0E-E8A2-44EB-B600-8E7D7F82D491}"/>
          </ac:spMkLst>
        </pc:spChg>
        <pc:spChg chg="mod topLvl">
          <ac:chgData name="Jian" userId="dc9c5ffe-2e2f-4ce4-a6ad-08764b325b15" providerId="ADAL" clId="{06D17A85-4932-4B4E-A0DD-969A2A4EFE39}" dt="2020-05-14T21:58:21.706" v="50768" actId="164"/>
          <ac:spMkLst>
            <pc:docMk/>
            <pc:sldMk cId="3512838365" sldId="295"/>
            <ac:spMk id="168" creationId="{6810641B-4209-4AA5-ABEF-509D8E96BB8A}"/>
          </ac:spMkLst>
        </pc:spChg>
        <pc:spChg chg="mod topLvl">
          <ac:chgData name="Jian" userId="dc9c5ffe-2e2f-4ce4-a6ad-08764b325b15" providerId="ADAL" clId="{06D17A85-4932-4B4E-A0DD-969A2A4EFE39}" dt="2020-05-14T21:58:21.706" v="50768" actId="164"/>
          <ac:spMkLst>
            <pc:docMk/>
            <pc:sldMk cId="3512838365" sldId="295"/>
            <ac:spMk id="175" creationId="{8414E008-D952-49C5-A0E2-D5C90A339988}"/>
          </ac:spMkLst>
        </pc:spChg>
        <pc:spChg chg="mod topLvl">
          <ac:chgData name="Jian" userId="dc9c5ffe-2e2f-4ce4-a6ad-08764b325b15" providerId="ADAL" clId="{06D17A85-4932-4B4E-A0DD-969A2A4EFE39}" dt="2020-05-14T21:58:21.706" v="50768" actId="164"/>
          <ac:spMkLst>
            <pc:docMk/>
            <pc:sldMk cId="3512838365" sldId="295"/>
            <ac:spMk id="176" creationId="{D4173C0A-DE1F-4D1C-866C-2F6A2EA05AA6}"/>
          </ac:spMkLst>
        </pc:spChg>
        <pc:spChg chg="mod topLvl">
          <ac:chgData name="Jian" userId="dc9c5ffe-2e2f-4ce4-a6ad-08764b325b15" providerId="ADAL" clId="{06D17A85-4932-4B4E-A0DD-969A2A4EFE39}" dt="2020-05-14T21:58:21.706" v="50768" actId="164"/>
          <ac:spMkLst>
            <pc:docMk/>
            <pc:sldMk cId="3512838365" sldId="295"/>
            <ac:spMk id="187" creationId="{42771DAE-A04A-49AD-8051-CA9EADE8519D}"/>
          </ac:spMkLst>
        </pc:spChg>
        <pc:spChg chg="mod topLvl">
          <ac:chgData name="Jian" userId="dc9c5ffe-2e2f-4ce4-a6ad-08764b325b15" providerId="ADAL" clId="{06D17A85-4932-4B4E-A0DD-969A2A4EFE39}" dt="2020-05-14T21:58:21.706" v="50768" actId="164"/>
          <ac:spMkLst>
            <pc:docMk/>
            <pc:sldMk cId="3512838365" sldId="295"/>
            <ac:spMk id="190" creationId="{EAF701CC-2E24-4A99-A3A4-5D4143A9A699}"/>
          </ac:spMkLst>
        </pc:spChg>
        <pc:spChg chg="mod topLvl">
          <ac:chgData name="Jian" userId="dc9c5ffe-2e2f-4ce4-a6ad-08764b325b15" providerId="ADAL" clId="{06D17A85-4932-4B4E-A0DD-969A2A4EFE39}" dt="2020-05-14T21:58:21.706" v="50768" actId="164"/>
          <ac:spMkLst>
            <pc:docMk/>
            <pc:sldMk cId="3512838365" sldId="295"/>
            <ac:spMk id="191" creationId="{9F382598-F582-48AC-A184-B90A1569033A}"/>
          </ac:spMkLst>
        </pc:spChg>
        <pc:spChg chg="mod topLvl">
          <ac:chgData name="Jian" userId="dc9c5ffe-2e2f-4ce4-a6ad-08764b325b15" providerId="ADAL" clId="{06D17A85-4932-4B4E-A0DD-969A2A4EFE39}" dt="2020-05-14T21:58:21.706" v="50768" actId="164"/>
          <ac:spMkLst>
            <pc:docMk/>
            <pc:sldMk cId="3512838365" sldId="295"/>
            <ac:spMk id="192" creationId="{C63C7080-462F-4D26-AFE9-D7407179D1B5}"/>
          </ac:spMkLst>
        </pc:spChg>
        <pc:spChg chg="mod topLvl">
          <ac:chgData name="Jian" userId="dc9c5ffe-2e2f-4ce4-a6ad-08764b325b15" providerId="ADAL" clId="{06D17A85-4932-4B4E-A0DD-969A2A4EFE39}" dt="2020-05-14T21:58:21.706" v="50768" actId="164"/>
          <ac:spMkLst>
            <pc:docMk/>
            <pc:sldMk cId="3512838365" sldId="295"/>
            <ac:spMk id="200" creationId="{099C63D1-27E6-47D2-B560-C0ECCE8F68EE}"/>
          </ac:spMkLst>
        </pc:spChg>
        <pc:spChg chg="mod topLvl">
          <ac:chgData name="Jian" userId="dc9c5ffe-2e2f-4ce4-a6ad-08764b325b15" providerId="ADAL" clId="{06D17A85-4932-4B4E-A0DD-969A2A4EFE39}" dt="2020-05-14T21:58:21.706" v="50768" actId="164"/>
          <ac:spMkLst>
            <pc:docMk/>
            <pc:sldMk cId="3512838365" sldId="295"/>
            <ac:spMk id="201" creationId="{753D91DF-8074-47D1-8D75-4707AB7EB6DB}"/>
          </ac:spMkLst>
        </pc:spChg>
        <pc:spChg chg="mod topLvl">
          <ac:chgData name="Jian" userId="dc9c5ffe-2e2f-4ce4-a6ad-08764b325b15" providerId="ADAL" clId="{06D17A85-4932-4B4E-A0DD-969A2A4EFE39}" dt="2020-05-14T21:58:21.706" v="50768" actId="164"/>
          <ac:spMkLst>
            <pc:docMk/>
            <pc:sldMk cId="3512838365" sldId="295"/>
            <ac:spMk id="208" creationId="{171A6B20-417D-466A-9E54-FFEAFC5D0247}"/>
          </ac:spMkLst>
        </pc:spChg>
        <pc:spChg chg="mod topLvl">
          <ac:chgData name="Jian" userId="dc9c5ffe-2e2f-4ce4-a6ad-08764b325b15" providerId="ADAL" clId="{06D17A85-4932-4B4E-A0DD-969A2A4EFE39}" dt="2020-05-14T21:58:21.706" v="50768" actId="164"/>
          <ac:spMkLst>
            <pc:docMk/>
            <pc:sldMk cId="3512838365" sldId="295"/>
            <ac:spMk id="209" creationId="{68CFF3FE-DCED-47DC-9199-12964989961A}"/>
          </ac:spMkLst>
        </pc:spChg>
        <pc:spChg chg="mod topLvl">
          <ac:chgData name="Jian" userId="dc9c5ffe-2e2f-4ce4-a6ad-08764b325b15" providerId="ADAL" clId="{06D17A85-4932-4B4E-A0DD-969A2A4EFE39}" dt="2020-05-14T21:58:21.706" v="50768" actId="164"/>
          <ac:spMkLst>
            <pc:docMk/>
            <pc:sldMk cId="3512838365" sldId="295"/>
            <ac:spMk id="217" creationId="{DB2CB932-BEAE-45C2-BDBE-0DCE5CF8EBD4}"/>
          </ac:spMkLst>
        </pc:spChg>
        <pc:spChg chg="add mod">
          <ac:chgData name="Jian" userId="dc9c5ffe-2e2f-4ce4-a6ad-08764b325b15" providerId="ADAL" clId="{06D17A85-4932-4B4E-A0DD-969A2A4EFE39}" dt="2020-05-14T04:15:38.589" v="43315" actId="571"/>
          <ac:spMkLst>
            <pc:docMk/>
            <pc:sldMk cId="3512838365" sldId="295"/>
            <ac:spMk id="218" creationId="{745A7811-0AA3-458D-8ABA-4FAEC6002D5A}"/>
          </ac:spMkLst>
        </pc:spChg>
        <pc:spChg chg="add del mod">
          <ac:chgData name="Jian" userId="dc9c5ffe-2e2f-4ce4-a6ad-08764b325b15" providerId="ADAL" clId="{06D17A85-4932-4B4E-A0DD-969A2A4EFE39}" dt="2020-05-14T04:18:17.658" v="43359"/>
          <ac:spMkLst>
            <pc:docMk/>
            <pc:sldMk cId="3512838365" sldId="295"/>
            <ac:spMk id="219" creationId="{34910716-4DAF-4408-99D4-150CBB72A6C3}"/>
          </ac:spMkLst>
        </pc:spChg>
        <pc:spChg chg="add mod">
          <ac:chgData name="Jian" userId="dc9c5ffe-2e2f-4ce4-a6ad-08764b325b15" providerId="ADAL" clId="{06D17A85-4932-4B4E-A0DD-969A2A4EFE39}" dt="2020-05-14T04:15:38.589" v="43315" actId="571"/>
          <ac:spMkLst>
            <pc:docMk/>
            <pc:sldMk cId="3512838365" sldId="295"/>
            <ac:spMk id="219" creationId="{4F9828A1-2ACD-4DC5-8B3E-DAF87C692EDB}"/>
          </ac:spMkLst>
        </pc:spChg>
        <pc:spChg chg="mod">
          <ac:chgData name="Jian" userId="dc9c5ffe-2e2f-4ce4-a6ad-08764b325b15" providerId="ADAL" clId="{06D17A85-4932-4B4E-A0DD-969A2A4EFE39}" dt="2020-05-14T04:15:38.589" v="43315" actId="571"/>
          <ac:spMkLst>
            <pc:docMk/>
            <pc:sldMk cId="3512838365" sldId="295"/>
            <ac:spMk id="225" creationId="{2D407D76-08D2-44F1-840A-22CA8ED1AAFB}"/>
          </ac:spMkLst>
        </pc:spChg>
        <pc:spChg chg="mod">
          <ac:chgData name="Jian" userId="dc9c5ffe-2e2f-4ce4-a6ad-08764b325b15" providerId="ADAL" clId="{06D17A85-4932-4B4E-A0DD-969A2A4EFE39}" dt="2020-05-14T04:15:38.589" v="43315" actId="571"/>
          <ac:spMkLst>
            <pc:docMk/>
            <pc:sldMk cId="3512838365" sldId="295"/>
            <ac:spMk id="226" creationId="{5A217EA2-3ECD-4C7B-BEC2-7A2FE428374D}"/>
          </ac:spMkLst>
        </pc:spChg>
        <pc:spChg chg="mod">
          <ac:chgData name="Jian" userId="dc9c5ffe-2e2f-4ce4-a6ad-08764b325b15" providerId="ADAL" clId="{06D17A85-4932-4B4E-A0DD-969A2A4EFE39}" dt="2020-05-14T04:15:38.589" v="43315" actId="571"/>
          <ac:spMkLst>
            <pc:docMk/>
            <pc:sldMk cId="3512838365" sldId="295"/>
            <ac:spMk id="227" creationId="{09770FE1-5E9C-41BF-858A-4673446771B3}"/>
          </ac:spMkLst>
        </pc:spChg>
        <pc:spChg chg="mod">
          <ac:chgData name="Jian" userId="dc9c5ffe-2e2f-4ce4-a6ad-08764b325b15" providerId="ADAL" clId="{06D17A85-4932-4B4E-A0DD-969A2A4EFE39}" dt="2020-05-14T04:15:38.589" v="43315" actId="571"/>
          <ac:spMkLst>
            <pc:docMk/>
            <pc:sldMk cId="3512838365" sldId="295"/>
            <ac:spMk id="229" creationId="{A0807483-4E88-4D8C-A69A-E2284CFFF1E5}"/>
          </ac:spMkLst>
        </pc:spChg>
        <pc:spChg chg="mod">
          <ac:chgData name="Jian" userId="dc9c5ffe-2e2f-4ce4-a6ad-08764b325b15" providerId="ADAL" clId="{06D17A85-4932-4B4E-A0DD-969A2A4EFE39}" dt="2020-05-14T04:15:38.589" v="43315" actId="571"/>
          <ac:spMkLst>
            <pc:docMk/>
            <pc:sldMk cId="3512838365" sldId="295"/>
            <ac:spMk id="233" creationId="{94441855-8C42-4186-9A73-1005BEFDA581}"/>
          </ac:spMkLst>
        </pc:spChg>
        <pc:spChg chg="mod">
          <ac:chgData name="Jian" userId="dc9c5ffe-2e2f-4ce4-a6ad-08764b325b15" providerId="ADAL" clId="{06D17A85-4932-4B4E-A0DD-969A2A4EFE39}" dt="2020-05-14T04:15:38.589" v="43315" actId="571"/>
          <ac:spMkLst>
            <pc:docMk/>
            <pc:sldMk cId="3512838365" sldId="295"/>
            <ac:spMk id="234" creationId="{2AC9EBDC-3FAD-47CB-87E5-65276B11E939}"/>
          </ac:spMkLst>
        </pc:spChg>
        <pc:spChg chg="mod">
          <ac:chgData name="Jian" userId="dc9c5ffe-2e2f-4ce4-a6ad-08764b325b15" providerId="ADAL" clId="{06D17A85-4932-4B4E-A0DD-969A2A4EFE39}" dt="2020-05-14T04:15:38.589" v="43315" actId="571"/>
          <ac:spMkLst>
            <pc:docMk/>
            <pc:sldMk cId="3512838365" sldId="295"/>
            <ac:spMk id="235" creationId="{C68A4D98-51FC-4C10-BDA0-5E226097674C}"/>
          </ac:spMkLst>
        </pc:spChg>
        <pc:spChg chg="mod">
          <ac:chgData name="Jian" userId="dc9c5ffe-2e2f-4ce4-a6ad-08764b325b15" providerId="ADAL" clId="{06D17A85-4932-4B4E-A0DD-969A2A4EFE39}" dt="2020-05-14T04:15:38.589" v="43315" actId="571"/>
          <ac:spMkLst>
            <pc:docMk/>
            <pc:sldMk cId="3512838365" sldId="295"/>
            <ac:spMk id="236" creationId="{1DAC57B6-C874-4464-87ED-EA94B0BDE0FB}"/>
          </ac:spMkLst>
        </pc:spChg>
        <pc:spChg chg="mod">
          <ac:chgData name="Jian" userId="dc9c5ffe-2e2f-4ce4-a6ad-08764b325b15" providerId="ADAL" clId="{06D17A85-4932-4B4E-A0DD-969A2A4EFE39}" dt="2020-05-14T04:15:38.589" v="43315" actId="571"/>
          <ac:spMkLst>
            <pc:docMk/>
            <pc:sldMk cId="3512838365" sldId="295"/>
            <ac:spMk id="237" creationId="{05CBD259-E431-46D6-BA4F-0A7597F78825}"/>
          </ac:spMkLst>
        </pc:spChg>
        <pc:spChg chg="mod">
          <ac:chgData name="Jian" userId="dc9c5ffe-2e2f-4ce4-a6ad-08764b325b15" providerId="ADAL" clId="{06D17A85-4932-4B4E-A0DD-969A2A4EFE39}" dt="2020-05-14T04:15:38.589" v="43315" actId="571"/>
          <ac:spMkLst>
            <pc:docMk/>
            <pc:sldMk cId="3512838365" sldId="295"/>
            <ac:spMk id="246" creationId="{841BA9F8-006B-4330-AAD0-6F402A47E515}"/>
          </ac:spMkLst>
        </pc:spChg>
        <pc:spChg chg="mod">
          <ac:chgData name="Jian" userId="dc9c5ffe-2e2f-4ce4-a6ad-08764b325b15" providerId="ADAL" clId="{06D17A85-4932-4B4E-A0DD-969A2A4EFE39}" dt="2020-05-14T04:15:38.589" v="43315" actId="571"/>
          <ac:spMkLst>
            <pc:docMk/>
            <pc:sldMk cId="3512838365" sldId="295"/>
            <ac:spMk id="247" creationId="{FD7D7868-220B-46C9-9274-60BB8336A29F}"/>
          </ac:spMkLst>
        </pc:spChg>
        <pc:spChg chg="mod">
          <ac:chgData name="Jian" userId="dc9c5ffe-2e2f-4ce4-a6ad-08764b325b15" providerId="ADAL" clId="{06D17A85-4932-4B4E-A0DD-969A2A4EFE39}" dt="2020-05-14T04:15:38.589" v="43315" actId="571"/>
          <ac:spMkLst>
            <pc:docMk/>
            <pc:sldMk cId="3512838365" sldId="295"/>
            <ac:spMk id="248" creationId="{A73FE4E1-6C7B-4FFD-B58F-9301E53BD56D}"/>
          </ac:spMkLst>
        </pc:spChg>
        <pc:spChg chg="mod">
          <ac:chgData name="Jian" userId="dc9c5ffe-2e2f-4ce4-a6ad-08764b325b15" providerId="ADAL" clId="{06D17A85-4932-4B4E-A0DD-969A2A4EFE39}" dt="2020-05-14T04:15:38.589" v="43315" actId="571"/>
          <ac:spMkLst>
            <pc:docMk/>
            <pc:sldMk cId="3512838365" sldId="295"/>
            <ac:spMk id="256" creationId="{4BF7A2CF-E837-4F39-92E5-0CF4E618850C}"/>
          </ac:spMkLst>
        </pc:spChg>
        <pc:spChg chg="mod">
          <ac:chgData name="Jian" userId="dc9c5ffe-2e2f-4ce4-a6ad-08764b325b15" providerId="ADAL" clId="{06D17A85-4932-4B4E-A0DD-969A2A4EFE39}" dt="2020-05-14T04:15:38.589" v="43315" actId="571"/>
          <ac:spMkLst>
            <pc:docMk/>
            <pc:sldMk cId="3512838365" sldId="295"/>
            <ac:spMk id="257" creationId="{82C2C450-964B-435C-9361-A4A0B0E04628}"/>
          </ac:spMkLst>
        </pc:spChg>
        <pc:spChg chg="mod">
          <ac:chgData name="Jian" userId="dc9c5ffe-2e2f-4ce4-a6ad-08764b325b15" providerId="ADAL" clId="{06D17A85-4932-4B4E-A0DD-969A2A4EFE39}" dt="2020-05-14T04:15:38.589" v="43315" actId="571"/>
          <ac:spMkLst>
            <pc:docMk/>
            <pc:sldMk cId="3512838365" sldId="295"/>
            <ac:spMk id="258" creationId="{FCC8F8F8-3D8B-417F-BB97-DC2B29149668}"/>
          </ac:spMkLst>
        </pc:spChg>
        <pc:spChg chg="mod">
          <ac:chgData name="Jian" userId="dc9c5ffe-2e2f-4ce4-a6ad-08764b325b15" providerId="ADAL" clId="{06D17A85-4932-4B4E-A0DD-969A2A4EFE39}" dt="2020-05-14T04:15:38.589" v="43315" actId="571"/>
          <ac:spMkLst>
            <pc:docMk/>
            <pc:sldMk cId="3512838365" sldId="295"/>
            <ac:spMk id="266" creationId="{49ED5F66-4930-4CF5-9F3C-2BAE3D933E2C}"/>
          </ac:spMkLst>
        </pc:spChg>
        <pc:spChg chg="mod">
          <ac:chgData name="Jian" userId="dc9c5ffe-2e2f-4ce4-a6ad-08764b325b15" providerId="ADAL" clId="{06D17A85-4932-4B4E-A0DD-969A2A4EFE39}" dt="2020-05-14T04:15:38.589" v="43315" actId="571"/>
          <ac:spMkLst>
            <pc:docMk/>
            <pc:sldMk cId="3512838365" sldId="295"/>
            <ac:spMk id="267" creationId="{EF9A5213-E293-452A-B427-036107C19CF6}"/>
          </ac:spMkLst>
        </pc:spChg>
        <pc:spChg chg="mod">
          <ac:chgData name="Jian" userId="dc9c5ffe-2e2f-4ce4-a6ad-08764b325b15" providerId="ADAL" clId="{06D17A85-4932-4B4E-A0DD-969A2A4EFE39}" dt="2020-05-14T04:15:38.589" v="43315" actId="571"/>
          <ac:spMkLst>
            <pc:docMk/>
            <pc:sldMk cId="3512838365" sldId="295"/>
            <ac:spMk id="268" creationId="{C38998B2-0BE5-4C9B-80D8-09CE5BC4CE92}"/>
          </ac:spMkLst>
        </pc:spChg>
        <pc:spChg chg="mod">
          <ac:chgData name="Jian" userId="dc9c5ffe-2e2f-4ce4-a6ad-08764b325b15" providerId="ADAL" clId="{06D17A85-4932-4B4E-A0DD-969A2A4EFE39}" dt="2020-05-14T04:15:38.589" v="43315" actId="571"/>
          <ac:spMkLst>
            <pc:docMk/>
            <pc:sldMk cId="3512838365" sldId="295"/>
            <ac:spMk id="276" creationId="{36934348-3BDC-4C23-875E-6A8CCBD62E92}"/>
          </ac:spMkLst>
        </pc:spChg>
        <pc:spChg chg="mod">
          <ac:chgData name="Jian" userId="dc9c5ffe-2e2f-4ce4-a6ad-08764b325b15" providerId="ADAL" clId="{06D17A85-4932-4B4E-A0DD-969A2A4EFE39}" dt="2020-05-14T04:15:38.589" v="43315" actId="571"/>
          <ac:spMkLst>
            <pc:docMk/>
            <pc:sldMk cId="3512838365" sldId="295"/>
            <ac:spMk id="277" creationId="{39FB22FB-C533-4239-838A-EA9865778745}"/>
          </ac:spMkLst>
        </pc:spChg>
        <pc:spChg chg="mod">
          <ac:chgData name="Jian" userId="dc9c5ffe-2e2f-4ce4-a6ad-08764b325b15" providerId="ADAL" clId="{06D17A85-4932-4B4E-A0DD-969A2A4EFE39}" dt="2020-05-14T04:15:38.589" v="43315" actId="571"/>
          <ac:spMkLst>
            <pc:docMk/>
            <pc:sldMk cId="3512838365" sldId="295"/>
            <ac:spMk id="284" creationId="{1C7376C5-FB9A-49F7-8DE4-0638C083468B}"/>
          </ac:spMkLst>
        </pc:spChg>
        <pc:spChg chg="mod">
          <ac:chgData name="Jian" userId="dc9c5ffe-2e2f-4ce4-a6ad-08764b325b15" providerId="ADAL" clId="{06D17A85-4932-4B4E-A0DD-969A2A4EFE39}" dt="2020-05-14T04:15:38.589" v="43315" actId="571"/>
          <ac:spMkLst>
            <pc:docMk/>
            <pc:sldMk cId="3512838365" sldId="295"/>
            <ac:spMk id="285" creationId="{272BFC62-1279-406F-A054-6E6A38A51643}"/>
          </ac:spMkLst>
        </pc:spChg>
        <pc:spChg chg="mod">
          <ac:chgData name="Jian" userId="dc9c5ffe-2e2f-4ce4-a6ad-08764b325b15" providerId="ADAL" clId="{06D17A85-4932-4B4E-A0DD-969A2A4EFE39}" dt="2020-05-14T04:15:38.589" v="43315" actId="571"/>
          <ac:spMkLst>
            <pc:docMk/>
            <pc:sldMk cId="3512838365" sldId="295"/>
            <ac:spMk id="292" creationId="{52871186-3FB1-4373-A127-AA1BCAC09D43}"/>
          </ac:spMkLst>
        </pc:spChg>
        <pc:spChg chg="mod">
          <ac:chgData name="Jian" userId="dc9c5ffe-2e2f-4ce4-a6ad-08764b325b15" providerId="ADAL" clId="{06D17A85-4932-4B4E-A0DD-969A2A4EFE39}" dt="2020-05-14T04:15:38.589" v="43315" actId="571"/>
          <ac:spMkLst>
            <pc:docMk/>
            <pc:sldMk cId="3512838365" sldId="295"/>
            <ac:spMk id="293" creationId="{89F4AD1F-7D92-4992-9277-27929D5C6AED}"/>
          </ac:spMkLst>
        </pc:spChg>
        <pc:spChg chg="mod">
          <ac:chgData name="Jian" userId="dc9c5ffe-2e2f-4ce4-a6ad-08764b325b15" providerId="ADAL" clId="{06D17A85-4932-4B4E-A0DD-969A2A4EFE39}" dt="2020-05-14T04:15:38.589" v="43315" actId="571"/>
          <ac:spMkLst>
            <pc:docMk/>
            <pc:sldMk cId="3512838365" sldId="295"/>
            <ac:spMk id="294" creationId="{9906A49B-4764-402D-AA59-99374B2EF1E7}"/>
          </ac:spMkLst>
        </pc:spChg>
        <pc:spChg chg="mod">
          <ac:chgData name="Jian" userId="dc9c5ffe-2e2f-4ce4-a6ad-08764b325b15" providerId="ADAL" clId="{06D17A85-4932-4B4E-A0DD-969A2A4EFE39}" dt="2020-05-14T04:15:38.589" v="43315" actId="571"/>
          <ac:spMkLst>
            <pc:docMk/>
            <pc:sldMk cId="3512838365" sldId="295"/>
            <ac:spMk id="302" creationId="{447D669E-FBCC-415A-9577-E96BE4BA79AF}"/>
          </ac:spMkLst>
        </pc:spChg>
        <pc:spChg chg="mod">
          <ac:chgData name="Jian" userId="dc9c5ffe-2e2f-4ce4-a6ad-08764b325b15" providerId="ADAL" clId="{06D17A85-4932-4B4E-A0DD-969A2A4EFE39}" dt="2020-05-14T04:15:38.589" v="43315" actId="571"/>
          <ac:spMkLst>
            <pc:docMk/>
            <pc:sldMk cId="3512838365" sldId="295"/>
            <ac:spMk id="303" creationId="{9234F389-4AC5-4F5C-A050-DA2B7445EF17}"/>
          </ac:spMkLst>
        </pc:spChg>
        <pc:spChg chg="mod">
          <ac:chgData name="Jian" userId="dc9c5ffe-2e2f-4ce4-a6ad-08764b325b15" providerId="ADAL" clId="{06D17A85-4932-4B4E-A0DD-969A2A4EFE39}" dt="2020-05-14T04:15:38.589" v="43315" actId="571"/>
          <ac:spMkLst>
            <pc:docMk/>
            <pc:sldMk cId="3512838365" sldId="295"/>
            <ac:spMk id="310" creationId="{AE0BFF29-890C-4B7E-980D-8E3794DB552F}"/>
          </ac:spMkLst>
        </pc:spChg>
        <pc:spChg chg="mod">
          <ac:chgData name="Jian" userId="dc9c5ffe-2e2f-4ce4-a6ad-08764b325b15" providerId="ADAL" clId="{06D17A85-4932-4B4E-A0DD-969A2A4EFE39}" dt="2020-05-14T04:15:38.589" v="43315" actId="571"/>
          <ac:spMkLst>
            <pc:docMk/>
            <pc:sldMk cId="3512838365" sldId="295"/>
            <ac:spMk id="311" creationId="{F98B09F5-1B6C-4910-B06D-4E42EEB01D9D}"/>
          </ac:spMkLst>
        </pc:spChg>
        <pc:spChg chg="mod">
          <ac:chgData name="Jian" userId="dc9c5ffe-2e2f-4ce4-a6ad-08764b325b15" providerId="ADAL" clId="{06D17A85-4932-4B4E-A0DD-969A2A4EFE39}" dt="2020-05-14T04:15:38.589" v="43315" actId="571"/>
          <ac:spMkLst>
            <pc:docMk/>
            <pc:sldMk cId="3512838365" sldId="295"/>
            <ac:spMk id="322" creationId="{66B2DD8A-EAF5-4271-91C7-9AC6A6AA2FA3}"/>
          </ac:spMkLst>
        </pc:spChg>
        <pc:spChg chg="mod">
          <ac:chgData name="Jian" userId="dc9c5ffe-2e2f-4ce4-a6ad-08764b325b15" providerId="ADAL" clId="{06D17A85-4932-4B4E-A0DD-969A2A4EFE39}" dt="2020-05-14T04:15:38.589" v="43315" actId="571"/>
          <ac:spMkLst>
            <pc:docMk/>
            <pc:sldMk cId="3512838365" sldId="295"/>
            <ac:spMk id="325" creationId="{69FE00D7-8398-4A34-B525-C9D81CED7678}"/>
          </ac:spMkLst>
        </pc:spChg>
        <pc:spChg chg="mod">
          <ac:chgData name="Jian" userId="dc9c5ffe-2e2f-4ce4-a6ad-08764b325b15" providerId="ADAL" clId="{06D17A85-4932-4B4E-A0DD-969A2A4EFE39}" dt="2020-05-14T04:15:38.589" v="43315" actId="571"/>
          <ac:spMkLst>
            <pc:docMk/>
            <pc:sldMk cId="3512838365" sldId="295"/>
            <ac:spMk id="326" creationId="{8961BD1E-5AB6-4EAE-B377-E12ABC18C8B0}"/>
          </ac:spMkLst>
        </pc:spChg>
        <pc:spChg chg="mod">
          <ac:chgData name="Jian" userId="dc9c5ffe-2e2f-4ce4-a6ad-08764b325b15" providerId="ADAL" clId="{06D17A85-4932-4B4E-A0DD-969A2A4EFE39}" dt="2020-05-14T04:15:38.589" v="43315" actId="571"/>
          <ac:spMkLst>
            <pc:docMk/>
            <pc:sldMk cId="3512838365" sldId="295"/>
            <ac:spMk id="327" creationId="{E5106B5E-6B9A-4643-8157-532BC569E3BA}"/>
          </ac:spMkLst>
        </pc:spChg>
        <pc:spChg chg="mod">
          <ac:chgData name="Jian" userId="dc9c5ffe-2e2f-4ce4-a6ad-08764b325b15" providerId="ADAL" clId="{06D17A85-4932-4B4E-A0DD-969A2A4EFE39}" dt="2020-05-14T04:15:38.589" v="43315" actId="571"/>
          <ac:spMkLst>
            <pc:docMk/>
            <pc:sldMk cId="3512838365" sldId="295"/>
            <ac:spMk id="335" creationId="{BE758783-0A00-4DF9-B3E2-A21E45A7351F}"/>
          </ac:spMkLst>
        </pc:spChg>
        <pc:spChg chg="mod">
          <ac:chgData name="Jian" userId="dc9c5ffe-2e2f-4ce4-a6ad-08764b325b15" providerId="ADAL" clId="{06D17A85-4932-4B4E-A0DD-969A2A4EFE39}" dt="2020-05-14T04:15:38.589" v="43315" actId="571"/>
          <ac:spMkLst>
            <pc:docMk/>
            <pc:sldMk cId="3512838365" sldId="295"/>
            <ac:spMk id="336" creationId="{2997C492-9D98-4610-8E4F-1F4FC0CE1BDE}"/>
          </ac:spMkLst>
        </pc:spChg>
        <pc:spChg chg="mod">
          <ac:chgData name="Jian" userId="dc9c5ffe-2e2f-4ce4-a6ad-08764b325b15" providerId="ADAL" clId="{06D17A85-4932-4B4E-A0DD-969A2A4EFE39}" dt="2020-05-14T04:15:38.589" v="43315" actId="571"/>
          <ac:spMkLst>
            <pc:docMk/>
            <pc:sldMk cId="3512838365" sldId="295"/>
            <ac:spMk id="343" creationId="{4C731BD8-A1F5-497D-A39D-B66AB3D3A003}"/>
          </ac:spMkLst>
        </pc:spChg>
        <pc:spChg chg="mod">
          <ac:chgData name="Jian" userId="dc9c5ffe-2e2f-4ce4-a6ad-08764b325b15" providerId="ADAL" clId="{06D17A85-4932-4B4E-A0DD-969A2A4EFE39}" dt="2020-05-14T04:15:38.589" v="43315" actId="571"/>
          <ac:spMkLst>
            <pc:docMk/>
            <pc:sldMk cId="3512838365" sldId="295"/>
            <ac:spMk id="344" creationId="{644C1A7C-3A80-4C67-BA58-B9A787EC29B3}"/>
          </ac:spMkLst>
        </pc:spChg>
        <pc:spChg chg="mod">
          <ac:chgData name="Jian" userId="dc9c5ffe-2e2f-4ce4-a6ad-08764b325b15" providerId="ADAL" clId="{06D17A85-4932-4B4E-A0DD-969A2A4EFE39}" dt="2020-05-14T04:15:38.589" v="43315" actId="571"/>
          <ac:spMkLst>
            <pc:docMk/>
            <pc:sldMk cId="3512838365" sldId="295"/>
            <ac:spMk id="352" creationId="{C86F22D3-3049-42F2-8AEE-355E3CA6E97B}"/>
          </ac:spMkLst>
        </pc:spChg>
        <pc:grpChg chg="add del mod">
          <ac:chgData name="Jian" userId="dc9c5ffe-2e2f-4ce4-a6ad-08764b325b15" providerId="ADAL" clId="{06D17A85-4932-4B4E-A0DD-969A2A4EFE39}" dt="2020-05-14T04:16:55.600" v="43327" actId="165"/>
          <ac:grpSpMkLst>
            <pc:docMk/>
            <pc:sldMk cId="3512838365" sldId="295"/>
            <ac:grpSpMk id="3" creationId="{BE334229-F68A-4641-AEAC-8A4D50E2A549}"/>
          </ac:grpSpMkLst>
        </pc:grpChg>
        <pc:grpChg chg="add mod">
          <ac:chgData name="Jian" userId="dc9c5ffe-2e2f-4ce4-a6ad-08764b325b15" providerId="ADAL" clId="{06D17A85-4932-4B4E-A0DD-969A2A4EFE39}" dt="2020-05-14T21:58:21.706" v="50768" actId="164"/>
          <ac:grpSpMkLst>
            <pc:docMk/>
            <pc:sldMk cId="3512838365" sldId="295"/>
            <ac:grpSpMk id="9" creationId="{FD53DFBB-761C-44A2-B101-87A152BB6A02}"/>
          </ac:grpSpMkLst>
        </pc:grpChg>
        <pc:grpChg chg="add mod">
          <ac:chgData name="Jian" userId="dc9c5ffe-2e2f-4ce4-a6ad-08764b325b15" providerId="ADAL" clId="{06D17A85-4932-4B4E-A0DD-969A2A4EFE39}" dt="2020-05-14T04:20:26.097" v="43409" actId="164"/>
          <ac:grpSpMkLst>
            <pc:docMk/>
            <pc:sldMk cId="3512838365" sldId="295"/>
            <ac:grpSpMk id="31" creationId="{B6E41F06-F572-4583-BFD5-FE9D0F7E4ABB}"/>
          </ac:grpSpMkLst>
        </pc:grpChg>
        <pc:grpChg chg="add del mod">
          <ac:chgData name="Jian" userId="dc9c5ffe-2e2f-4ce4-a6ad-08764b325b15" providerId="ADAL" clId="{06D17A85-4932-4B4E-A0DD-969A2A4EFE39}" dt="2020-05-11T00:52:52.009" v="30491" actId="165"/>
          <ac:grpSpMkLst>
            <pc:docMk/>
            <pc:sldMk cId="3512838365" sldId="295"/>
            <ac:grpSpMk id="73" creationId="{24DEDF6D-98B8-4F0F-992C-7C770D178D1B}"/>
          </ac:grpSpMkLst>
        </pc:grpChg>
        <pc:grpChg chg="add del mod">
          <ac:chgData name="Jian" userId="dc9c5ffe-2e2f-4ce4-a6ad-08764b325b15" providerId="ADAL" clId="{06D17A85-4932-4B4E-A0DD-969A2A4EFE39}" dt="2020-05-14T04:16:24.483" v="43321" actId="165"/>
          <ac:grpSpMkLst>
            <pc:docMk/>
            <pc:sldMk cId="3512838365" sldId="295"/>
            <ac:grpSpMk id="73" creationId="{DD069932-AF74-44E0-9CB6-FECC2F871D6C}"/>
          </ac:grpSpMkLst>
        </pc:grpChg>
        <pc:grpChg chg="add mod">
          <ac:chgData name="Jian" userId="dc9c5ffe-2e2f-4ce4-a6ad-08764b325b15" providerId="ADAL" clId="{06D17A85-4932-4B4E-A0DD-969A2A4EFE39}" dt="2020-05-14T04:15:38.589" v="43315" actId="571"/>
          <ac:grpSpMkLst>
            <pc:docMk/>
            <pc:sldMk cId="3512838365" sldId="295"/>
            <ac:grpSpMk id="220" creationId="{62513632-A7CF-4B72-BB25-E49CBD4A1B39}"/>
          </ac:grpSpMkLst>
        </pc:grpChg>
        <pc:cxnChg chg="add del mod topLvl">
          <ac:chgData name="Jian" userId="dc9c5ffe-2e2f-4ce4-a6ad-08764b325b15" providerId="ADAL" clId="{06D17A85-4932-4B4E-A0DD-969A2A4EFE39}" dt="2020-05-11T07:08:31.209" v="34355" actId="478"/>
          <ac:cxnSpMkLst>
            <pc:docMk/>
            <pc:sldMk cId="3512838365" sldId="295"/>
            <ac:cxnSpMk id="11" creationId="{562E6E71-F16A-4EBF-99A4-F07ECEEE3D95}"/>
          </ac:cxnSpMkLst>
        </pc:cxnChg>
        <pc:cxnChg chg="add del mod topLvl">
          <ac:chgData name="Jian" userId="dc9c5ffe-2e2f-4ce4-a6ad-08764b325b15" providerId="ADAL" clId="{06D17A85-4932-4B4E-A0DD-969A2A4EFE39}" dt="2020-05-11T07:08:32.320" v="34356" actId="478"/>
          <ac:cxnSpMkLst>
            <pc:docMk/>
            <pc:sldMk cId="3512838365" sldId="295"/>
            <ac:cxnSpMk id="12" creationId="{4D4C90CE-8B65-4048-9DBE-620302CA1F2F}"/>
          </ac:cxnSpMkLst>
        </pc:cxnChg>
        <pc:cxnChg chg="add del mod topLvl">
          <ac:chgData name="Jian" userId="dc9c5ffe-2e2f-4ce4-a6ad-08764b325b15" providerId="ADAL" clId="{06D17A85-4932-4B4E-A0DD-969A2A4EFE39}" dt="2020-05-14T04:15:23.559" v="43308" actId="478"/>
          <ac:cxnSpMkLst>
            <pc:docMk/>
            <pc:sldMk cId="3512838365" sldId="295"/>
            <ac:cxnSpMk id="13" creationId="{CB7B34B3-7DD9-42D0-9603-32B569504F69}"/>
          </ac:cxnSpMkLst>
        </pc:cxnChg>
        <pc:cxnChg chg="add del mod topLvl">
          <ac:chgData name="Jian" userId="dc9c5ffe-2e2f-4ce4-a6ad-08764b325b15" providerId="ADAL" clId="{06D17A85-4932-4B4E-A0DD-969A2A4EFE39}" dt="2020-05-14T04:15:23.559" v="43308" actId="478"/>
          <ac:cxnSpMkLst>
            <pc:docMk/>
            <pc:sldMk cId="3512838365" sldId="295"/>
            <ac:cxnSpMk id="15" creationId="{94C8933F-DC08-4C1F-B490-E2F2B8CFC799}"/>
          </ac:cxnSpMkLst>
        </pc:cxnChg>
        <pc:cxnChg chg="add del mod topLvl">
          <ac:chgData name="Jian" userId="dc9c5ffe-2e2f-4ce4-a6ad-08764b325b15" providerId="ADAL" clId="{06D17A85-4932-4B4E-A0DD-969A2A4EFE39}" dt="2020-05-11T07:08:30.349" v="34354" actId="478"/>
          <ac:cxnSpMkLst>
            <pc:docMk/>
            <pc:sldMk cId="3512838365" sldId="295"/>
            <ac:cxnSpMk id="16" creationId="{930D5AF5-5350-424E-A57F-31EED7199828}"/>
          </ac:cxnSpMkLst>
        </pc:cxnChg>
        <pc:cxnChg chg="add del mod topLvl">
          <ac:chgData name="Jian" userId="dc9c5ffe-2e2f-4ce4-a6ad-08764b325b15" providerId="ADAL" clId="{06D17A85-4932-4B4E-A0DD-969A2A4EFE39}" dt="2020-05-14T04:15:23.559" v="43308" actId="478"/>
          <ac:cxnSpMkLst>
            <pc:docMk/>
            <pc:sldMk cId="3512838365" sldId="295"/>
            <ac:cxnSpMk id="17" creationId="{60369A54-569F-42FC-ACCA-5E8566F4F203}"/>
          </ac:cxnSpMkLst>
        </pc:cxnChg>
        <pc:cxnChg chg="add del mod topLvl">
          <ac:chgData name="Jian" userId="dc9c5ffe-2e2f-4ce4-a6ad-08764b325b15" providerId="ADAL" clId="{06D17A85-4932-4B4E-A0DD-969A2A4EFE39}" dt="2020-05-14T04:15:23.559" v="43308" actId="478"/>
          <ac:cxnSpMkLst>
            <pc:docMk/>
            <pc:sldMk cId="3512838365" sldId="295"/>
            <ac:cxnSpMk id="18" creationId="{5BE06FC2-B354-4C23-8169-6249812F654F}"/>
          </ac:cxnSpMkLst>
        </pc:cxnChg>
        <pc:cxnChg chg="add del mod topLvl">
          <ac:chgData name="Jian" userId="dc9c5ffe-2e2f-4ce4-a6ad-08764b325b15" providerId="ADAL" clId="{06D17A85-4932-4B4E-A0DD-969A2A4EFE39}" dt="2020-05-14T04:15:23.559" v="43308" actId="478"/>
          <ac:cxnSpMkLst>
            <pc:docMk/>
            <pc:sldMk cId="3512838365" sldId="295"/>
            <ac:cxnSpMk id="24" creationId="{C80A5B45-811B-490F-83A6-A2A5BF9D4FB8}"/>
          </ac:cxnSpMkLst>
        </pc:cxnChg>
        <pc:cxnChg chg="add del mod topLvl">
          <ac:chgData name="Jian" userId="dc9c5ffe-2e2f-4ce4-a6ad-08764b325b15" providerId="ADAL" clId="{06D17A85-4932-4B4E-A0DD-969A2A4EFE39}" dt="2020-05-14T04:15:23.559" v="43308" actId="478"/>
          <ac:cxnSpMkLst>
            <pc:docMk/>
            <pc:sldMk cId="3512838365" sldId="295"/>
            <ac:cxnSpMk id="25" creationId="{DFF8A12D-735C-4CEA-B6BB-CE8C5482E836}"/>
          </ac:cxnSpMkLst>
        </pc:cxnChg>
        <pc:cxnChg chg="add del mod topLvl">
          <ac:chgData name="Jian" userId="dc9c5ffe-2e2f-4ce4-a6ad-08764b325b15" providerId="ADAL" clId="{06D17A85-4932-4B4E-A0DD-969A2A4EFE39}" dt="2020-05-14T04:15:23.559" v="43308" actId="478"/>
          <ac:cxnSpMkLst>
            <pc:docMk/>
            <pc:sldMk cId="3512838365" sldId="295"/>
            <ac:cxnSpMk id="26" creationId="{979832F0-AC1E-46C0-BF9B-7B8A954A2594}"/>
          </ac:cxnSpMkLst>
        </pc:cxnChg>
        <pc:cxnChg chg="add del mod topLvl">
          <ac:chgData name="Jian" userId="dc9c5ffe-2e2f-4ce4-a6ad-08764b325b15" providerId="ADAL" clId="{06D17A85-4932-4B4E-A0DD-969A2A4EFE39}" dt="2020-05-14T04:15:23.559" v="43308" actId="478"/>
          <ac:cxnSpMkLst>
            <pc:docMk/>
            <pc:sldMk cId="3512838365" sldId="295"/>
            <ac:cxnSpMk id="27" creationId="{FDCEBC08-55F8-4C5F-BFA7-BC767B65B03C}"/>
          </ac:cxnSpMkLst>
        </pc:cxnChg>
        <pc:cxnChg chg="add del mod topLvl">
          <ac:chgData name="Jian" userId="dc9c5ffe-2e2f-4ce4-a6ad-08764b325b15" providerId="ADAL" clId="{06D17A85-4932-4B4E-A0DD-969A2A4EFE39}" dt="2020-05-14T04:15:23.559" v="43308" actId="478"/>
          <ac:cxnSpMkLst>
            <pc:docMk/>
            <pc:sldMk cId="3512838365" sldId="295"/>
            <ac:cxnSpMk id="28" creationId="{3F9B4BC0-0674-49AB-A755-DD2DE0C2EC5C}"/>
          </ac:cxnSpMkLst>
        </pc:cxnChg>
        <pc:cxnChg chg="add del mod topLvl">
          <ac:chgData name="Jian" userId="dc9c5ffe-2e2f-4ce4-a6ad-08764b325b15" providerId="ADAL" clId="{06D17A85-4932-4B4E-A0DD-969A2A4EFE39}" dt="2020-05-14T04:15:23.559" v="43308" actId="478"/>
          <ac:cxnSpMkLst>
            <pc:docMk/>
            <pc:sldMk cId="3512838365" sldId="295"/>
            <ac:cxnSpMk id="29" creationId="{C3BB0BF0-9427-4381-B8F2-C6033CEBA8C3}"/>
          </ac:cxnSpMkLst>
        </pc:cxnChg>
        <pc:cxnChg chg="add del mod topLvl">
          <ac:chgData name="Jian" userId="dc9c5ffe-2e2f-4ce4-a6ad-08764b325b15" providerId="ADAL" clId="{06D17A85-4932-4B4E-A0DD-969A2A4EFE39}" dt="2020-05-14T04:15:23.559" v="43308" actId="478"/>
          <ac:cxnSpMkLst>
            <pc:docMk/>
            <pc:sldMk cId="3512838365" sldId="295"/>
            <ac:cxnSpMk id="33" creationId="{3BB4108B-AF4F-4BF8-84AF-002A85F4E17E}"/>
          </ac:cxnSpMkLst>
        </pc:cxnChg>
        <pc:cxnChg chg="add del mod topLvl">
          <ac:chgData name="Jian" userId="dc9c5ffe-2e2f-4ce4-a6ad-08764b325b15" providerId="ADAL" clId="{06D17A85-4932-4B4E-A0DD-969A2A4EFE39}" dt="2020-05-14T04:15:23.559" v="43308" actId="478"/>
          <ac:cxnSpMkLst>
            <pc:docMk/>
            <pc:sldMk cId="3512838365" sldId="295"/>
            <ac:cxnSpMk id="34" creationId="{69A1431A-4C88-4E3D-A243-F7D69C4737E2}"/>
          </ac:cxnSpMkLst>
        </pc:cxnChg>
        <pc:cxnChg chg="add del mod topLvl">
          <ac:chgData name="Jian" userId="dc9c5ffe-2e2f-4ce4-a6ad-08764b325b15" providerId="ADAL" clId="{06D17A85-4932-4B4E-A0DD-969A2A4EFE39}" dt="2020-05-14T04:15:23.559" v="43308" actId="478"/>
          <ac:cxnSpMkLst>
            <pc:docMk/>
            <pc:sldMk cId="3512838365" sldId="295"/>
            <ac:cxnSpMk id="35" creationId="{CF57E29C-BD30-4F36-B181-D8D90F46631A}"/>
          </ac:cxnSpMkLst>
        </pc:cxnChg>
        <pc:cxnChg chg="add del mod topLvl">
          <ac:chgData name="Jian" userId="dc9c5ffe-2e2f-4ce4-a6ad-08764b325b15" providerId="ADAL" clId="{06D17A85-4932-4B4E-A0DD-969A2A4EFE39}" dt="2020-05-14T04:15:23.559" v="43308" actId="478"/>
          <ac:cxnSpMkLst>
            <pc:docMk/>
            <pc:sldMk cId="3512838365" sldId="295"/>
            <ac:cxnSpMk id="36" creationId="{B32BAB87-AF87-4812-AF5B-E55FF50CC58E}"/>
          </ac:cxnSpMkLst>
        </pc:cxnChg>
        <pc:cxnChg chg="add del mod topLvl">
          <ac:chgData name="Jian" userId="dc9c5ffe-2e2f-4ce4-a6ad-08764b325b15" providerId="ADAL" clId="{06D17A85-4932-4B4E-A0DD-969A2A4EFE39}" dt="2020-05-14T04:15:23.559" v="43308" actId="478"/>
          <ac:cxnSpMkLst>
            <pc:docMk/>
            <pc:sldMk cId="3512838365" sldId="295"/>
            <ac:cxnSpMk id="37" creationId="{BC5588C7-526B-42DA-8590-CD08AB52E512}"/>
          </ac:cxnSpMkLst>
        </pc:cxnChg>
        <pc:cxnChg chg="add del mod topLvl">
          <ac:chgData name="Jian" userId="dc9c5ffe-2e2f-4ce4-a6ad-08764b325b15" providerId="ADAL" clId="{06D17A85-4932-4B4E-A0DD-969A2A4EFE39}" dt="2020-05-14T04:15:23.559" v="43308" actId="478"/>
          <ac:cxnSpMkLst>
            <pc:docMk/>
            <pc:sldMk cId="3512838365" sldId="295"/>
            <ac:cxnSpMk id="41" creationId="{1FE28AFC-0B80-4E4E-ABB5-6B68ABE2ABE4}"/>
          </ac:cxnSpMkLst>
        </pc:cxnChg>
        <pc:cxnChg chg="add del mod topLvl">
          <ac:chgData name="Jian" userId="dc9c5ffe-2e2f-4ce4-a6ad-08764b325b15" providerId="ADAL" clId="{06D17A85-4932-4B4E-A0DD-969A2A4EFE39}" dt="2020-05-14T04:15:23.559" v="43308" actId="478"/>
          <ac:cxnSpMkLst>
            <pc:docMk/>
            <pc:sldMk cId="3512838365" sldId="295"/>
            <ac:cxnSpMk id="42" creationId="{23E30DF3-9CE2-408E-9385-9B066AF116A4}"/>
          </ac:cxnSpMkLst>
        </pc:cxnChg>
        <pc:cxnChg chg="add del mod topLvl">
          <ac:chgData name="Jian" userId="dc9c5ffe-2e2f-4ce4-a6ad-08764b325b15" providerId="ADAL" clId="{06D17A85-4932-4B4E-A0DD-969A2A4EFE39}" dt="2020-05-14T04:15:23.559" v="43308" actId="478"/>
          <ac:cxnSpMkLst>
            <pc:docMk/>
            <pc:sldMk cId="3512838365" sldId="295"/>
            <ac:cxnSpMk id="43" creationId="{F92C30B5-9DBC-4E4E-8567-7FBF365F2B6C}"/>
          </ac:cxnSpMkLst>
        </pc:cxnChg>
        <pc:cxnChg chg="add del mod topLvl">
          <ac:chgData name="Jian" userId="dc9c5ffe-2e2f-4ce4-a6ad-08764b325b15" providerId="ADAL" clId="{06D17A85-4932-4B4E-A0DD-969A2A4EFE39}" dt="2020-05-14T04:15:23.559" v="43308" actId="478"/>
          <ac:cxnSpMkLst>
            <pc:docMk/>
            <pc:sldMk cId="3512838365" sldId="295"/>
            <ac:cxnSpMk id="44" creationId="{A3C3069C-F1F8-4DC7-B596-B26713B76E22}"/>
          </ac:cxnSpMkLst>
        </pc:cxnChg>
        <pc:cxnChg chg="add del mod topLvl">
          <ac:chgData name="Jian" userId="dc9c5ffe-2e2f-4ce4-a6ad-08764b325b15" providerId="ADAL" clId="{06D17A85-4932-4B4E-A0DD-969A2A4EFE39}" dt="2020-05-14T04:15:23.559" v="43308" actId="478"/>
          <ac:cxnSpMkLst>
            <pc:docMk/>
            <pc:sldMk cId="3512838365" sldId="295"/>
            <ac:cxnSpMk id="45" creationId="{00F6E1E0-EE10-4FEE-A88B-3F1AFF14B912}"/>
          </ac:cxnSpMkLst>
        </pc:cxnChg>
        <pc:cxnChg chg="add del mod topLvl">
          <ac:chgData name="Jian" userId="dc9c5ffe-2e2f-4ce4-a6ad-08764b325b15" providerId="ADAL" clId="{06D17A85-4932-4B4E-A0DD-969A2A4EFE39}" dt="2020-05-14T04:15:23.559" v="43308" actId="478"/>
          <ac:cxnSpMkLst>
            <pc:docMk/>
            <pc:sldMk cId="3512838365" sldId="295"/>
            <ac:cxnSpMk id="49" creationId="{A6175A16-AF8A-42FE-877E-6B0E8B9F42C4}"/>
          </ac:cxnSpMkLst>
        </pc:cxnChg>
        <pc:cxnChg chg="add del mod topLvl">
          <ac:chgData name="Jian" userId="dc9c5ffe-2e2f-4ce4-a6ad-08764b325b15" providerId="ADAL" clId="{06D17A85-4932-4B4E-A0DD-969A2A4EFE39}" dt="2020-05-14T04:15:23.559" v="43308" actId="478"/>
          <ac:cxnSpMkLst>
            <pc:docMk/>
            <pc:sldMk cId="3512838365" sldId="295"/>
            <ac:cxnSpMk id="50" creationId="{3B239F85-FB1B-4C89-B1DB-7AB17E8E69F2}"/>
          </ac:cxnSpMkLst>
        </pc:cxnChg>
        <pc:cxnChg chg="add del mod topLvl">
          <ac:chgData name="Jian" userId="dc9c5ffe-2e2f-4ce4-a6ad-08764b325b15" providerId="ADAL" clId="{06D17A85-4932-4B4E-A0DD-969A2A4EFE39}" dt="2020-05-14T04:15:23.559" v="43308" actId="478"/>
          <ac:cxnSpMkLst>
            <pc:docMk/>
            <pc:sldMk cId="3512838365" sldId="295"/>
            <ac:cxnSpMk id="51" creationId="{C08FB5D0-A323-464E-8C7C-1D384059F974}"/>
          </ac:cxnSpMkLst>
        </pc:cxnChg>
        <pc:cxnChg chg="add del mod topLvl">
          <ac:chgData name="Jian" userId="dc9c5ffe-2e2f-4ce4-a6ad-08764b325b15" providerId="ADAL" clId="{06D17A85-4932-4B4E-A0DD-969A2A4EFE39}" dt="2020-05-14T04:15:23.559" v="43308" actId="478"/>
          <ac:cxnSpMkLst>
            <pc:docMk/>
            <pc:sldMk cId="3512838365" sldId="295"/>
            <ac:cxnSpMk id="52" creationId="{E710DF1D-E7EA-49BE-9AAD-D7BCB4AE2EC8}"/>
          </ac:cxnSpMkLst>
        </pc:cxnChg>
        <pc:cxnChg chg="add del mod topLvl">
          <ac:chgData name="Jian" userId="dc9c5ffe-2e2f-4ce4-a6ad-08764b325b15" providerId="ADAL" clId="{06D17A85-4932-4B4E-A0DD-969A2A4EFE39}" dt="2020-05-14T04:15:23.559" v="43308" actId="478"/>
          <ac:cxnSpMkLst>
            <pc:docMk/>
            <pc:sldMk cId="3512838365" sldId="295"/>
            <ac:cxnSpMk id="53" creationId="{ABE394DD-CA5F-45F2-963C-84B757EC65C1}"/>
          </ac:cxnSpMkLst>
        </pc:cxnChg>
        <pc:cxnChg chg="add del mod topLvl">
          <ac:chgData name="Jian" userId="dc9c5ffe-2e2f-4ce4-a6ad-08764b325b15" providerId="ADAL" clId="{06D17A85-4932-4B4E-A0DD-969A2A4EFE39}" dt="2020-05-14T04:15:23.559" v="43308" actId="478"/>
          <ac:cxnSpMkLst>
            <pc:docMk/>
            <pc:sldMk cId="3512838365" sldId="295"/>
            <ac:cxnSpMk id="56" creationId="{10272A78-0B4E-4D0D-9582-EA4A844DB10C}"/>
          </ac:cxnSpMkLst>
        </pc:cxnChg>
        <pc:cxnChg chg="add del mod topLvl">
          <ac:chgData name="Jian" userId="dc9c5ffe-2e2f-4ce4-a6ad-08764b325b15" providerId="ADAL" clId="{06D17A85-4932-4B4E-A0DD-969A2A4EFE39}" dt="2020-05-14T04:15:23.559" v="43308" actId="478"/>
          <ac:cxnSpMkLst>
            <pc:docMk/>
            <pc:sldMk cId="3512838365" sldId="295"/>
            <ac:cxnSpMk id="57" creationId="{F6F1516E-804C-416F-A355-E3A354DD2B4A}"/>
          </ac:cxnSpMkLst>
        </pc:cxnChg>
        <pc:cxnChg chg="add del mod topLvl">
          <ac:chgData name="Jian" userId="dc9c5ffe-2e2f-4ce4-a6ad-08764b325b15" providerId="ADAL" clId="{06D17A85-4932-4B4E-A0DD-969A2A4EFE39}" dt="2020-05-14T04:15:23.559" v="43308" actId="478"/>
          <ac:cxnSpMkLst>
            <pc:docMk/>
            <pc:sldMk cId="3512838365" sldId="295"/>
            <ac:cxnSpMk id="58" creationId="{BFF4741B-E347-4BAC-B634-F7EF4C5E9013}"/>
          </ac:cxnSpMkLst>
        </pc:cxnChg>
        <pc:cxnChg chg="add del mod topLvl">
          <ac:chgData name="Jian" userId="dc9c5ffe-2e2f-4ce4-a6ad-08764b325b15" providerId="ADAL" clId="{06D17A85-4932-4B4E-A0DD-969A2A4EFE39}" dt="2020-05-14T04:15:23.559" v="43308" actId="478"/>
          <ac:cxnSpMkLst>
            <pc:docMk/>
            <pc:sldMk cId="3512838365" sldId="295"/>
            <ac:cxnSpMk id="59" creationId="{B2D074DC-6F59-47FD-B1F9-2E330D84346B}"/>
          </ac:cxnSpMkLst>
        </pc:cxnChg>
        <pc:cxnChg chg="add del mod topLvl">
          <ac:chgData name="Jian" userId="dc9c5ffe-2e2f-4ce4-a6ad-08764b325b15" providerId="ADAL" clId="{06D17A85-4932-4B4E-A0DD-969A2A4EFE39}" dt="2020-05-14T04:15:23.559" v="43308" actId="478"/>
          <ac:cxnSpMkLst>
            <pc:docMk/>
            <pc:sldMk cId="3512838365" sldId="295"/>
            <ac:cxnSpMk id="62" creationId="{32EC3E57-9F6C-4EFA-B6E1-740691D40DF6}"/>
          </ac:cxnSpMkLst>
        </pc:cxnChg>
        <pc:cxnChg chg="add del mod topLvl">
          <ac:chgData name="Jian" userId="dc9c5ffe-2e2f-4ce4-a6ad-08764b325b15" providerId="ADAL" clId="{06D17A85-4932-4B4E-A0DD-969A2A4EFE39}" dt="2020-05-14T04:15:23.559" v="43308" actId="478"/>
          <ac:cxnSpMkLst>
            <pc:docMk/>
            <pc:sldMk cId="3512838365" sldId="295"/>
            <ac:cxnSpMk id="63" creationId="{05983D84-7033-4B51-A305-9C6E79E5DCB8}"/>
          </ac:cxnSpMkLst>
        </pc:cxnChg>
        <pc:cxnChg chg="add del mod topLvl">
          <ac:chgData name="Jian" userId="dc9c5ffe-2e2f-4ce4-a6ad-08764b325b15" providerId="ADAL" clId="{06D17A85-4932-4B4E-A0DD-969A2A4EFE39}" dt="2020-05-11T00:52:58.668" v="30495" actId="478"/>
          <ac:cxnSpMkLst>
            <pc:docMk/>
            <pc:sldMk cId="3512838365" sldId="295"/>
            <ac:cxnSpMk id="65" creationId="{B6CC557F-BEA4-490C-866E-5207CE8DD170}"/>
          </ac:cxnSpMkLst>
        </pc:cxnChg>
        <pc:cxnChg chg="add del mod topLvl">
          <ac:chgData name="Jian" userId="dc9c5ffe-2e2f-4ce4-a6ad-08764b325b15" providerId="ADAL" clId="{06D17A85-4932-4B4E-A0DD-969A2A4EFE39}" dt="2020-05-11T00:53:45.642" v="30516" actId="478"/>
          <ac:cxnSpMkLst>
            <pc:docMk/>
            <pc:sldMk cId="3512838365" sldId="295"/>
            <ac:cxnSpMk id="67" creationId="{4D569034-48E2-4C0B-B552-22A1FC599998}"/>
          </ac:cxnSpMkLst>
        </pc:cxnChg>
        <pc:cxnChg chg="add del mod topLvl">
          <ac:chgData name="Jian" userId="dc9c5ffe-2e2f-4ce4-a6ad-08764b325b15" providerId="ADAL" clId="{06D17A85-4932-4B4E-A0DD-969A2A4EFE39}" dt="2020-05-11T00:53:46.936" v="30517" actId="478"/>
          <ac:cxnSpMkLst>
            <pc:docMk/>
            <pc:sldMk cId="3512838365" sldId="295"/>
            <ac:cxnSpMk id="68" creationId="{A562BA18-5F40-422E-8D25-A60FDB37F730}"/>
          </ac:cxnSpMkLst>
        </pc:cxnChg>
        <pc:cxnChg chg="add del mod topLvl">
          <ac:chgData name="Jian" userId="dc9c5ffe-2e2f-4ce4-a6ad-08764b325b15" providerId="ADAL" clId="{06D17A85-4932-4B4E-A0DD-969A2A4EFE39}" dt="2020-05-11T00:52:56.083" v="30493" actId="478"/>
          <ac:cxnSpMkLst>
            <pc:docMk/>
            <pc:sldMk cId="3512838365" sldId="295"/>
            <ac:cxnSpMk id="69" creationId="{FB83E6B2-3A67-4FEB-9228-248872BD575A}"/>
          </ac:cxnSpMkLst>
        </pc:cxnChg>
        <pc:cxnChg chg="add del mod">
          <ac:chgData name="Jian" userId="dc9c5ffe-2e2f-4ce4-a6ad-08764b325b15" providerId="ADAL" clId="{06D17A85-4932-4B4E-A0DD-969A2A4EFE39}" dt="2020-05-14T04:15:26.566" v="43310"/>
          <ac:cxnSpMkLst>
            <pc:docMk/>
            <pc:sldMk cId="3512838365" sldId="295"/>
            <ac:cxnSpMk id="70" creationId="{00E2B9A4-5584-4854-9D57-C875FC5907E8}"/>
          </ac:cxnSpMkLst>
        </pc:cxnChg>
        <pc:cxnChg chg="add del mod topLvl">
          <ac:chgData name="Jian" userId="dc9c5ffe-2e2f-4ce4-a6ad-08764b325b15" providerId="ADAL" clId="{06D17A85-4932-4B4E-A0DD-969A2A4EFE39}" dt="2020-05-11T00:52:54.801" v="30492" actId="478"/>
          <ac:cxnSpMkLst>
            <pc:docMk/>
            <pc:sldMk cId="3512838365" sldId="295"/>
            <ac:cxnSpMk id="70" creationId="{F7966444-3FF9-41C2-A9C6-FB681070C234}"/>
          </ac:cxnSpMkLst>
        </pc:cxnChg>
        <pc:cxnChg chg="add del mod topLvl">
          <ac:chgData name="Jian" userId="dc9c5ffe-2e2f-4ce4-a6ad-08764b325b15" providerId="ADAL" clId="{06D17A85-4932-4B4E-A0DD-969A2A4EFE39}" dt="2020-05-11T00:53:01.320" v="30497" actId="478"/>
          <ac:cxnSpMkLst>
            <pc:docMk/>
            <pc:sldMk cId="3512838365" sldId="295"/>
            <ac:cxnSpMk id="72" creationId="{AE5839D0-9A90-4BB5-8ADB-0AC7E6AE0BAC}"/>
          </ac:cxnSpMkLst>
        </pc:cxnChg>
        <pc:cxnChg chg="mod topLvl">
          <ac:chgData name="Jian" userId="dc9c5ffe-2e2f-4ce4-a6ad-08764b325b15" providerId="ADAL" clId="{06D17A85-4932-4B4E-A0DD-969A2A4EFE39}" dt="2020-05-14T21:58:21.706" v="50768" actId="164"/>
          <ac:cxnSpMkLst>
            <pc:docMk/>
            <pc:sldMk cId="3512838365" sldId="295"/>
            <ac:cxnSpMk id="74" creationId="{75110102-CAE7-413C-9476-7A9205679984}"/>
          </ac:cxnSpMkLst>
        </pc:cxnChg>
        <pc:cxnChg chg="mod topLvl">
          <ac:chgData name="Jian" userId="dc9c5ffe-2e2f-4ce4-a6ad-08764b325b15" providerId="ADAL" clId="{06D17A85-4932-4B4E-A0DD-969A2A4EFE39}" dt="2020-05-14T21:58:21.706" v="50768" actId="164"/>
          <ac:cxnSpMkLst>
            <pc:docMk/>
            <pc:sldMk cId="3512838365" sldId="295"/>
            <ac:cxnSpMk id="75" creationId="{59E359E1-DF50-432C-B244-D3EC3E420B22}"/>
          </ac:cxnSpMkLst>
        </pc:cxnChg>
        <pc:cxnChg chg="mod topLvl">
          <ac:chgData name="Jian" userId="dc9c5ffe-2e2f-4ce4-a6ad-08764b325b15" providerId="ADAL" clId="{06D17A85-4932-4B4E-A0DD-969A2A4EFE39}" dt="2020-05-14T21:58:21.706" v="50768" actId="164"/>
          <ac:cxnSpMkLst>
            <pc:docMk/>
            <pc:sldMk cId="3512838365" sldId="295"/>
            <ac:cxnSpMk id="76" creationId="{31A6C7C1-BAE3-4C52-AAD4-8F7F632B6924}"/>
          </ac:cxnSpMkLst>
        </pc:cxnChg>
        <pc:cxnChg chg="mod topLvl">
          <ac:chgData name="Jian" userId="dc9c5ffe-2e2f-4ce4-a6ad-08764b325b15" providerId="ADAL" clId="{06D17A85-4932-4B4E-A0DD-969A2A4EFE39}" dt="2020-05-14T21:58:21.706" v="50768" actId="164"/>
          <ac:cxnSpMkLst>
            <pc:docMk/>
            <pc:sldMk cId="3512838365" sldId="295"/>
            <ac:cxnSpMk id="78" creationId="{AB3A392F-76FE-4E64-8E3A-8CA7EFD79507}"/>
          </ac:cxnSpMkLst>
        </pc:cxnChg>
        <pc:cxnChg chg="add del mod">
          <ac:chgData name="Jian" userId="dc9c5ffe-2e2f-4ce4-a6ad-08764b325b15" providerId="ADAL" clId="{06D17A85-4932-4B4E-A0DD-969A2A4EFE39}" dt="2020-05-14T04:15:23.559" v="43308" actId="478"/>
          <ac:cxnSpMkLst>
            <pc:docMk/>
            <pc:sldMk cId="3512838365" sldId="295"/>
            <ac:cxnSpMk id="79" creationId="{7C5186CF-97AC-4E62-9DFA-95393371F0E4}"/>
          </ac:cxnSpMkLst>
        </pc:cxnChg>
        <pc:cxnChg chg="add del mod">
          <ac:chgData name="Jian" userId="dc9c5ffe-2e2f-4ce4-a6ad-08764b325b15" providerId="ADAL" clId="{06D17A85-4932-4B4E-A0DD-969A2A4EFE39}" dt="2020-05-14T04:15:23.559" v="43308" actId="478"/>
          <ac:cxnSpMkLst>
            <pc:docMk/>
            <pc:sldMk cId="3512838365" sldId="295"/>
            <ac:cxnSpMk id="81" creationId="{BB811112-00EB-4CEA-921D-04F7CF178422}"/>
          </ac:cxnSpMkLst>
        </pc:cxnChg>
        <pc:cxnChg chg="add del mod">
          <ac:chgData name="Jian" userId="dc9c5ffe-2e2f-4ce4-a6ad-08764b325b15" providerId="ADAL" clId="{06D17A85-4932-4B4E-A0DD-969A2A4EFE39}" dt="2020-05-14T04:15:23.559" v="43308" actId="478"/>
          <ac:cxnSpMkLst>
            <pc:docMk/>
            <pc:sldMk cId="3512838365" sldId="295"/>
            <ac:cxnSpMk id="85" creationId="{58DEFD2D-DC26-4C41-B0F5-4FD7043E4C97}"/>
          </ac:cxnSpMkLst>
        </pc:cxnChg>
        <pc:cxnChg chg="del mod topLvl">
          <ac:chgData name="Jian" userId="dc9c5ffe-2e2f-4ce4-a6ad-08764b325b15" providerId="ADAL" clId="{06D17A85-4932-4B4E-A0DD-969A2A4EFE39}" dt="2020-05-14T04:17:56.398" v="43353" actId="478"/>
          <ac:cxnSpMkLst>
            <pc:docMk/>
            <pc:sldMk cId="3512838365" sldId="295"/>
            <ac:cxnSpMk id="87" creationId="{8DDBA97D-3F8B-4C08-8437-0554752A3637}"/>
          </ac:cxnSpMkLst>
        </pc:cxnChg>
        <pc:cxnChg chg="del mod topLvl">
          <ac:chgData name="Jian" userId="dc9c5ffe-2e2f-4ce4-a6ad-08764b325b15" providerId="ADAL" clId="{06D17A85-4932-4B4E-A0DD-969A2A4EFE39}" dt="2020-05-14T04:17:30.647" v="43340" actId="478"/>
          <ac:cxnSpMkLst>
            <pc:docMk/>
            <pc:sldMk cId="3512838365" sldId="295"/>
            <ac:cxnSpMk id="89" creationId="{7F618AC0-3E8A-4412-9366-3335347AD7CB}"/>
          </ac:cxnSpMkLst>
        </pc:cxnChg>
        <pc:cxnChg chg="del mod topLvl">
          <ac:chgData name="Jian" userId="dc9c5ffe-2e2f-4ce4-a6ad-08764b325b15" providerId="ADAL" clId="{06D17A85-4932-4B4E-A0DD-969A2A4EFE39}" dt="2020-05-14T04:17:43.018" v="43345" actId="478"/>
          <ac:cxnSpMkLst>
            <pc:docMk/>
            <pc:sldMk cId="3512838365" sldId="295"/>
            <ac:cxnSpMk id="90" creationId="{6A659097-1855-4279-A98C-E96829E825BE}"/>
          </ac:cxnSpMkLst>
        </pc:cxnChg>
        <pc:cxnChg chg="del mod topLvl">
          <ac:chgData name="Jian" userId="dc9c5ffe-2e2f-4ce4-a6ad-08764b325b15" providerId="ADAL" clId="{06D17A85-4932-4B4E-A0DD-969A2A4EFE39}" dt="2020-05-14T04:16:58.928" v="43328" actId="478"/>
          <ac:cxnSpMkLst>
            <pc:docMk/>
            <pc:sldMk cId="3512838365" sldId="295"/>
            <ac:cxnSpMk id="91" creationId="{EA71B8E7-E170-4A4F-BBE9-3B3913295B69}"/>
          </ac:cxnSpMkLst>
        </pc:cxnChg>
        <pc:cxnChg chg="add del mod">
          <ac:chgData name="Jian" userId="dc9c5ffe-2e2f-4ce4-a6ad-08764b325b15" providerId="ADAL" clId="{06D17A85-4932-4B4E-A0DD-969A2A4EFE39}" dt="2020-05-14T04:15:23.559" v="43308" actId="478"/>
          <ac:cxnSpMkLst>
            <pc:docMk/>
            <pc:sldMk cId="3512838365" sldId="295"/>
            <ac:cxnSpMk id="93" creationId="{A3ED8275-72FF-4C20-BDAC-9D6CEC20557B}"/>
          </ac:cxnSpMkLst>
        </pc:cxnChg>
        <pc:cxnChg chg="add del mod">
          <ac:chgData name="Jian" userId="dc9c5ffe-2e2f-4ce4-a6ad-08764b325b15" providerId="ADAL" clId="{06D17A85-4932-4B4E-A0DD-969A2A4EFE39}" dt="2020-05-14T04:15:23.559" v="43308" actId="478"/>
          <ac:cxnSpMkLst>
            <pc:docMk/>
            <pc:sldMk cId="3512838365" sldId="295"/>
            <ac:cxnSpMk id="99" creationId="{DCD18A0E-D7E1-4D14-B691-B1CC4BC457F7}"/>
          </ac:cxnSpMkLst>
        </pc:cxnChg>
        <pc:cxnChg chg="mod topLvl">
          <ac:chgData name="Jian" userId="dc9c5ffe-2e2f-4ce4-a6ad-08764b325b15" providerId="ADAL" clId="{06D17A85-4932-4B4E-A0DD-969A2A4EFE39}" dt="2020-05-14T21:58:21.706" v="50768" actId="164"/>
          <ac:cxnSpMkLst>
            <pc:docMk/>
            <pc:sldMk cId="3512838365" sldId="295"/>
            <ac:cxnSpMk id="101" creationId="{5547EE4D-8C53-47D8-B9CF-6A494C49D3DA}"/>
          </ac:cxnSpMkLst>
        </pc:cxnChg>
        <pc:cxnChg chg="mod topLvl">
          <ac:chgData name="Jian" userId="dc9c5ffe-2e2f-4ce4-a6ad-08764b325b15" providerId="ADAL" clId="{06D17A85-4932-4B4E-A0DD-969A2A4EFE39}" dt="2020-05-14T21:58:21.706" v="50768" actId="164"/>
          <ac:cxnSpMkLst>
            <pc:docMk/>
            <pc:sldMk cId="3512838365" sldId="295"/>
            <ac:cxnSpMk id="102" creationId="{4DE38F85-C9BC-4D59-A561-C4348E3C6D0B}"/>
          </ac:cxnSpMkLst>
        </pc:cxnChg>
        <pc:cxnChg chg="add del mod">
          <ac:chgData name="Jian" userId="dc9c5ffe-2e2f-4ce4-a6ad-08764b325b15" providerId="ADAL" clId="{06D17A85-4932-4B4E-A0DD-969A2A4EFE39}" dt="2020-05-14T04:15:23.559" v="43308" actId="478"/>
          <ac:cxnSpMkLst>
            <pc:docMk/>
            <pc:sldMk cId="3512838365" sldId="295"/>
            <ac:cxnSpMk id="104" creationId="{F76DCABB-6B0F-4FE2-8940-02988AC82ED9}"/>
          </ac:cxnSpMkLst>
        </pc:cxnChg>
        <pc:cxnChg chg="mod topLvl">
          <ac:chgData name="Jian" userId="dc9c5ffe-2e2f-4ce4-a6ad-08764b325b15" providerId="ADAL" clId="{06D17A85-4932-4B4E-A0DD-969A2A4EFE39}" dt="2020-05-14T21:58:21.706" v="50768" actId="164"/>
          <ac:cxnSpMkLst>
            <pc:docMk/>
            <pc:sldMk cId="3512838365" sldId="295"/>
            <ac:cxnSpMk id="105" creationId="{7DACC7E8-B5FC-496E-9BB0-89FCD7D384B0}"/>
          </ac:cxnSpMkLst>
        </pc:cxnChg>
        <pc:cxnChg chg="mod topLvl">
          <ac:chgData name="Jian" userId="dc9c5ffe-2e2f-4ce4-a6ad-08764b325b15" providerId="ADAL" clId="{06D17A85-4932-4B4E-A0DD-969A2A4EFE39}" dt="2020-05-14T21:58:21.706" v="50768" actId="164"/>
          <ac:cxnSpMkLst>
            <pc:docMk/>
            <pc:sldMk cId="3512838365" sldId="295"/>
            <ac:cxnSpMk id="106" creationId="{27B19ADD-8260-4986-A9B2-0138586A799B}"/>
          </ac:cxnSpMkLst>
        </pc:cxnChg>
        <pc:cxnChg chg="mod topLvl">
          <ac:chgData name="Jian" userId="dc9c5ffe-2e2f-4ce4-a6ad-08764b325b15" providerId="ADAL" clId="{06D17A85-4932-4B4E-A0DD-969A2A4EFE39}" dt="2020-05-14T21:58:21.706" v="50768" actId="164"/>
          <ac:cxnSpMkLst>
            <pc:docMk/>
            <pc:sldMk cId="3512838365" sldId="295"/>
            <ac:cxnSpMk id="107" creationId="{BF6FAD20-3FA9-4EAB-B1C1-6FFCC279AE74}"/>
          </ac:cxnSpMkLst>
        </pc:cxnChg>
        <pc:cxnChg chg="mod topLvl">
          <ac:chgData name="Jian" userId="dc9c5ffe-2e2f-4ce4-a6ad-08764b325b15" providerId="ADAL" clId="{06D17A85-4932-4B4E-A0DD-969A2A4EFE39}" dt="2020-05-14T21:58:21.706" v="50768" actId="164"/>
          <ac:cxnSpMkLst>
            <pc:docMk/>
            <pc:sldMk cId="3512838365" sldId="295"/>
            <ac:cxnSpMk id="108" creationId="{8CF59267-6C21-4FD1-BB2F-3A6C7087CD6F}"/>
          </ac:cxnSpMkLst>
        </pc:cxnChg>
        <pc:cxnChg chg="mod topLvl">
          <ac:chgData name="Jian" userId="dc9c5ffe-2e2f-4ce4-a6ad-08764b325b15" providerId="ADAL" clId="{06D17A85-4932-4B4E-A0DD-969A2A4EFE39}" dt="2020-05-14T21:58:21.706" v="50768" actId="164"/>
          <ac:cxnSpMkLst>
            <pc:docMk/>
            <pc:sldMk cId="3512838365" sldId="295"/>
            <ac:cxnSpMk id="109" creationId="{2CA3C0ED-4438-4B48-900F-1792A355BFC8}"/>
          </ac:cxnSpMkLst>
        </pc:cxnChg>
        <pc:cxnChg chg="mod topLvl">
          <ac:chgData name="Jian" userId="dc9c5ffe-2e2f-4ce4-a6ad-08764b325b15" providerId="ADAL" clId="{06D17A85-4932-4B4E-A0DD-969A2A4EFE39}" dt="2020-05-14T21:58:21.706" v="50768" actId="164"/>
          <ac:cxnSpMkLst>
            <pc:docMk/>
            <pc:sldMk cId="3512838365" sldId="295"/>
            <ac:cxnSpMk id="110" creationId="{18DC7592-B02D-480A-AF14-A12B0C3C1AFC}"/>
          </ac:cxnSpMkLst>
        </pc:cxnChg>
        <pc:cxnChg chg="mod topLvl">
          <ac:chgData name="Jian" userId="dc9c5ffe-2e2f-4ce4-a6ad-08764b325b15" providerId="ADAL" clId="{06D17A85-4932-4B4E-A0DD-969A2A4EFE39}" dt="2020-05-14T21:58:21.706" v="50768" actId="164"/>
          <ac:cxnSpMkLst>
            <pc:docMk/>
            <pc:sldMk cId="3512838365" sldId="295"/>
            <ac:cxnSpMk id="114" creationId="{BB67535A-8AEE-4D54-B66A-9F99C062FE63}"/>
          </ac:cxnSpMkLst>
        </pc:cxnChg>
        <pc:cxnChg chg="mod topLvl">
          <ac:chgData name="Jian" userId="dc9c5ffe-2e2f-4ce4-a6ad-08764b325b15" providerId="ADAL" clId="{06D17A85-4932-4B4E-A0DD-969A2A4EFE39}" dt="2020-05-14T21:58:21.706" v="50768" actId="164"/>
          <ac:cxnSpMkLst>
            <pc:docMk/>
            <pc:sldMk cId="3512838365" sldId="295"/>
            <ac:cxnSpMk id="115" creationId="{6BA3647D-79FD-4D6B-8B4C-64AF90F787C1}"/>
          </ac:cxnSpMkLst>
        </pc:cxnChg>
        <pc:cxnChg chg="mod topLvl">
          <ac:chgData name="Jian" userId="dc9c5ffe-2e2f-4ce4-a6ad-08764b325b15" providerId="ADAL" clId="{06D17A85-4932-4B4E-A0DD-969A2A4EFE39}" dt="2020-05-14T21:58:21.706" v="50768" actId="164"/>
          <ac:cxnSpMkLst>
            <pc:docMk/>
            <pc:sldMk cId="3512838365" sldId="295"/>
            <ac:cxnSpMk id="116" creationId="{7727A0D9-C901-4E42-ADA5-BF20C6A41594}"/>
          </ac:cxnSpMkLst>
        </pc:cxnChg>
        <pc:cxnChg chg="mod topLvl">
          <ac:chgData name="Jian" userId="dc9c5ffe-2e2f-4ce4-a6ad-08764b325b15" providerId="ADAL" clId="{06D17A85-4932-4B4E-A0DD-969A2A4EFE39}" dt="2020-05-14T21:58:21.706" v="50768" actId="164"/>
          <ac:cxnSpMkLst>
            <pc:docMk/>
            <pc:sldMk cId="3512838365" sldId="295"/>
            <ac:cxnSpMk id="117" creationId="{2CEE462C-0DC0-4855-A18E-42945DC20C15}"/>
          </ac:cxnSpMkLst>
        </pc:cxnChg>
        <pc:cxnChg chg="mod topLvl">
          <ac:chgData name="Jian" userId="dc9c5ffe-2e2f-4ce4-a6ad-08764b325b15" providerId="ADAL" clId="{06D17A85-4932-4B4E-A0DD-969A2A4EFE39}" dt="2020-05-14T21:58:21.706" v="50768" actId="164"/>
          <ac:cxnSpMkLst>
            <pc:docMk/>
            <pc:sldMk cId="3512838365" sldId="295"/>
            <ac:cxnSpMk id="118" creationId="{07FB863B-3A5B-4D11-B944-42BA8512596B}"/>
          </ac:cxnSpMkLst>
        </pc:cxnChg>
        <pc:cxnChg chg="mod topLvl">
          <ac:chgData name="Jian" userId="dc9c5ffe-2e2f-4ce4-a6ad-08764b325b15" providerId="ADAL" clId="{06D17A85-4932-4B4E-A0DD-969A2A4EFE39}" dt="2020-05-14T21:58:21.706" v="50768" actId="164"/>
          <ac:cxnSpMkLst>
            <pc:docMk/>
            <pc:sldMk cId="3512838365" sldId="295"/>
            <ac:cxnSpMk id="119" creationId="{A7F7D6D5-38F9-431A-B198-C14595074744}"/>
          </ac:cxnSpMkLst>
        </pc:cxnChg>
        <pc:cxnChg chg="mod topLvl">
          <ac:chgData name="Jian" userId="dc9c5ffe-2e2f-4ce4-a6ad-08764b325b15" providerId="ADAL" clId="{06D17A85-4932-4B4E-A0DD-969A2A4EFE39}" dt="2020-05-14T21:58:21.706" v="50768" actId="164"/>
          <ac:cxnSpMkLst>
            <pc:docMk/>
            <pc:sldMk cId="3512838365" sldId="295"/>
            <ac:cxnSpMk id="120" creationId="{72CBA3CF-0324-425B-B2FE-C9B63744A9DF}"/>
          </ac:cxnSpMkLst>
        </pc:cxnChg>
        <pc:cxnChg chg="mod topLvl">
          <ac:chgData name="Jian" userId="dc9c5ffe-2e2f-4ce4-a6ad-08764b325b15" providerId="ADAL" clId="{06D17A85-4932-4B4E-A0DD-969A2A4EFE39}" dt="2020-05-14T21:58:21.706" v="50768" actId="164"/>
          <ac:cxnSpMkLst>
            <pc:docMk/>
            <pc:sldMk cId="3512838365" sldId="295"/>
            <ac:cxnSpMk id="124" creationId="{D3B6162C-5D99-48C8-BB5A-C7F44A257A57}"/>
          </ac:cxnSpMkLst>
        </pc:cxnChg>
        <pc:cxnChg chg="mod topLvl">
          <ac:chgData name="Jian" userId="dc9c5ffe-2e2f-4ce4-a6ad-08764b325b15" providerId="ADAL" clId="{06D17A85-4932-4B4E-A0DD-969A2A4EFE39}" dt="2020-05-14T21:58:21.706" v="50768" actId="164"/>
          <ac:cxnSpMkLst>
            <pc:docMk/>
            <pc:sldMk cId="3512838365" sldId="295"/>
            <ac:cxnSpMk id="125" creationId="{9A61B16D-65C0-4799-AE3F-E94D819D5340}"/>
          </ac:cxnSpMkLst>
        </pc:cxnChg>
        <pc:cxnChg chg="mod topLvl">
          <ac:chgData name="Jian" userId="dc9c5ffe-2e2f-4ce4-a6ad-08764b325b15" providerId="ADAL" clId="{06D17A85-4932-4B4E-A0DD-969A2A4EFE39}" dt="2020-05-14T21:58:21.706" v="50768" actId="164"/>
          <ac:cxnSpMkLst>
            <pc:docMk/>
            <pc:sldMk cId="3512838365" sldId="295"/>
            <ac:cxnSpMk id="126" creationId="{5159BD99-EC74-45F9-8DE6-CC352B8604E1}"/>
          </ac:cxnSpMkLst>
        </pc:cxnChg>
        <pc:cxnChg chg="mod topLvl">
          <ac:chgData name="Jian" userId="dc9c5ffe-2e2f-4ce4-a6ad-08764b325b15" providerId="ADAL" clId="{06D17A85-4932-4B4E-A0DD-969A2A4EFE39}" dt="2020-05-14T21:58:21.706" v="50768" actId="164"/>
          <ac:cxnSpMkLst>
            <pc:docMk/>
            <pc:sldMk cId="3512838365" sldId="295"/>
            <ac:cxnSpMk id="127" creationId="{8E520CD9-847E-4ACF-9FFE-3778E696E5BD}"/>
          </ac:cxnSpMkLst>
        </pc:cxnChg>
        <pc:cxnChg chg="mod topLvl">
          <ac:chgData name="Jian" userId="dc9c5ffe-2e2f-4ce4-a6ad-08764b325b15" providerId="ADAL" clId="{06D17A85-4932-4B4E-A0DD-969A2A4EFE39}" dt="2020-05-14T21:58:21.706" v="50768" actId="164"/>
          <ac:cxnSpMkLst>
            <pc:docMk/>
            <pc:sldMk cId="3512838365" sldId="295"/>
            <ac:cxnSpMk id="128" creationId="{CA426575-423F-46B8-8D39-C13C1F7B6C0A}"/>
          </ac:cxnSpMkLst>
        </pc:cxnChg>
        <pc:cxnChg chg="mod topLvl">
          <ac:chgData name="Jian" userId="dc9c5ffe-2e2f-4ce4-a6ad-08764b325b15" providerId="ADAL" clId="{06D17A85-4932-4B4E-A0DD-969A2A4EFE39}" dt="2020-05-14T21:58:21.706" v="50768" actId="164"/>
          <ac:cxnSpMkLst>
            <pc:docMk/>
            <pc:sldMk cId="3512838365" sldId="295"/>
            <ac:cxnSpMk id="129" creationId="{1BB19934-7159-4D65-9FE7-57391750E0A9}"/>
          </ac:cxnSpMkLst>
        </pc:cxnChg>
        <pc:cxnChg chg="mod topLvl">
          <ac:chgData name="Jian" userId="dc9c5ffe-2e2f-4ce4-a6ad-08764b325b15" providerId="ADAL" clId="{06D17A85-4932-4B4E-A0DD-969A2A4EFE39}" dt="2020-05-14T21:58:21.706" v="50768" actId="164"/>
          <ac:cxnSpMkLst>
            <pc:docMk/>
            <pc:sldMk cId="3512838365" sldId="295"/>
            <ac:cxnSpMk id="130" creationId="{156F7783-701C-400C-A556-4FA2C30C04D2}"/>
          </ac:cxnSpMkLst>
        </pc:cxnChg>
        <pc:cxnChg chg="mod topLvl">
          <ac:chgData name="Jian" userId="dc9c5ffe-2e2f-4ce4-a6ad-08764b325b15" providerId="ADAL" clId="{06D17A85-4932-4B4E-A0DD-969A2A4EFE39}" dt="2020-05-14T21:58:21.706" v="50768" actId="164"/>
          <ac:cxnSpMkLst>
            <pc:docMk/>
            <pc:sldMk cId="3512838365" sldId="295"/>
            <ac:cxnSpMk id="134" creationId="{77DEA761-8C85-4BC6-9C7A-BBEC5E420734}"/>
          </ac:cxnSpMkLst>
        </pc:cxnChg>
        <pc:cxnChg chg="mod topLvl">
          <ac:chgData name="Jian" userId="dc9c5ffe-2e2f-4ce4-a6ad-08764b325b15" providerId="ADAL" clId="{06D17A85-4932-4B4E-A0DD-969A2A4EFE39}" dt="2020-05-14T21:58:21.706" v="50768" actId="164"/>
          <ac:cxnSpMkLst>
            <pc:docMk/>
            <pc:sldMk cId="3512838365" sldId="295"/>
            <ac:cxnSpMk id="135" creationId="{AD3DC31E-BDAA-4C6C-84B5-12967D6DDBB8}"/>
          </ac:cxnSpMkLst>
        </pc:cxnChg>
        <pc:cxnChg chg="mod topLvl">
          <ac:chgData name="Jian" userId="dc9c5ffe-2e2f-4ce4-a6ad-08764b325b15" providerId="ADAL" clId="{06D17A85-4932-4B4E-A0DD-969A2A4EFE39}" dt="2020-05-14T21:58:21.706" v="50768" actId="164"/>
          <ac:cxnSpMkLst>
            <pc:docMk/>
            <pc:sldMk cId="3512838365" sldId="295"/>
            <ac:cxnSpMk id="136" creationId="{D859EF85-E763-498F-B001-3020837FE611}"/>
          </ac:cxnSpMkLst>
        </pc:cxnChg>
        <pc:cxnChg chg="mod topLvl">
          <ac:chgData name="Jian" userId="dc9c5ffe-2e2f-4ce4-a6ad-08764b325b15" providerId="ADAL" clId="{06D17A85-4932-4B4E-A0DD-969A2A4EFE39}" dt="2020-05-14T21:58:21.706" v="50768" actId="164"/>
          <ac:cxnSpMkLst>
            <pc:docMk/>
            <pc:sldMk cId="3512838365" sldId="295"/>
            <ac:cxnSpMk id="137" creationId="{724C1504-1572-4E8D-92B3-5DD69D8C3710}"/>
          </ac:cxnSpMkLst>
        </pc:cxnChg>
        <pc:cxnChg chg="mod topLvl">
          <ac:chgData name="Jian" userId="dc9c5ffe-2e2f-4ce4-a6ad-08764b325b15" providerId="ADAL" clId="{06D17A85-4932-4B4E-A0DD-969A2A4EFE39}" dt="2020-05-14T21:58:21.706" v="50768" actId="164"/>
          <ac:cxnSpMkLst>
            <pc:docMk/>
            <pc:sldMk cId="3512838365" sldId="295"/>
            <ac:cxnSpMk id="138" creationId="{D8384DEB-F929-4486-95C9-50FDE94DD4BE}"/>
          </ac:cxnSpMkLst>
        </pc:cxnChg>
        <pc:cxnChg chg="mod topLvl">
          <ac:chgData name="Jian" userId="dc9c5ffe-2e2f-4ce4-a6ad-08764b325b15" providerId="ADAL" clId="{06D17A85-4932-4B4E-A0DD-969A2A4EFE39}" dt="2020-05-14T21:58:21.706" v="50768" actId="164"/>
          <ac:cxnSpMkLst>
            <pc:docMk/>
            <pc:sldMk cId="3512838365" sldId="295"/>
            <ac:cxnSpMk id="139" creationId="{A3EDC219-4F07-4490-BD1E-5AEC7AA8D620}"/>
          </ac:cxnSpMkLst>
        </pc:cxnChg>
        <pc:cxnChg chg="mod topLvl">
          <ac:chgData name="Jian" userId="dc9c5ffe-2e2f-4ce4-a6ad-08764b325b15" providerId="ADAL" clId="{06D17A85-4932-4B4E-A0DD-969A2A4EFE39}" dt="2020-05-14T21:58:21.706" v="50768" actId="164"/>
          <ac:cxnSpMkLst>
            <pc:docMk/>
            <pc:sldMk cId="3512838365" sldId="295"/>
            <ac:cxnSpMk id="140" creationId="{5573DF94-EF9A-474C-9E7B-6D8EAD30A865}"/>
          </ac:cxnSpMkLst>
        </pc:cxnChg>
        <pc:cxnChg chg="mod topLvl">
          <ac:chgData name="Jian" userId="dc9c5ffe-2e2f-4ce4-a6ad-08764b325b15" providerId="ADAL" clId="{06D17A85-4932-4B4E-A0DD-969A2A4EFE39}" dt="2020-05-14T21:58:21.706" v="50768" actId="164"/>
          <ac:cxnSpMkLst>
            <pc:docMk/>
            <pc:sldMk cId="3512838365" sldId="295"/>
            <ac:cxnSpMk id="143" creationId="{8FB22B70-7531-4C88-8B42-22A0E9DB9170}"/>
          </ac:cxnSpMkLst>
        </pc:cxnChg>
        <pc:cxnChg chg="mod topLvl">
          <ac:chgData name="Jian" userId="dc9c5ffe-2e2f-4ce4-a6ad-08764b325b15" providerId="ADAL" clId="{06D17A85-4932-4B4E-A0DD-969A2A4EFE39}" dt="2020-05-14T21:58:21.706" v="50768" actId="164"/>
          <ac:cxnSpMkLst>
            <pc:docMk/>
            <pc:sldMk cId="3512838365" sldId="295"/>
            <ac:cxnSpMk id="144" creationId="{F253FB28-A3CB-4DFF-9130-5836AED885F8}"/>
          </ac:cxnSpMkLst>
        </pc:cxnChg>
        <pc:cxnChg chg="mod topLvl">
          <ac:chgData name="Jian" userId="dc9c5ffe-2e2f-4ce4-a6ad-08764b325b15" providerId="ADAL" clId="{06D17A85-4932-4B4E-A0DD-969A2A4EFE39}" dt="2020-05-14T21:58:21.706" v="50768" actId="164"/>
          <ac:cxnSpMkLst>
            <pc:docMk/>
            <pc:sldMk cId="3512838365" sldId="295"/>
            <ac:cxnSpMk id="145" creationId="{A347FBD7-5253-4596-917D-F72CB40EDD64}"/>
          </ac:cxnSpMkLst>
        </pc:cxnChg>
        <pc:cxnChg chg="mod topLvl">
          <ac:chgData name="Jian" userId="dc9c5ffe-2e2f-4ce4-a6ad-08764b325b15" providerId="ADAL" clId="{06D17A85-4932-4B4E-A0DD-969A2A4EFE39}" dt="2020-05-14T21:58:21.706" v="50768" actId="164"/>
          <ac:cxnSpMkLst>
            <pc:docMk/>
            <pc:sldMk cId="3512838365" sldId="295"/>
            <ac:cxnSpMk id="146" creationId="{10708E32-1286-4F43-8854-07181CB733CA}"/>
          </ac:cxnSpMkLst>
        </pc:cxnChg>
        <pc:cxnChg chg="mod topLvl">
          <ac:chgData name="Jian" userId="dc9c5ffe-2e2f-4ce4-a6ad-08764b325b15" providerId="ADAL" clId="{06D17A85-4932-4B4E-A0DD-969A2A4EFE39}" dt="2020-05-14T21:58:21.706" v="50768" actId="164"/>
          <ac:cxnSpMkLst>
            <pc:docMk/>
            <pc:sldMk cId="3512838365" sldId="295"/>
            <ac:cxnSpMk id="147" creationId="{693E6B99-4436-4564-95B4-47BE5F6C9E98}"/>
          </ac:cxnSpMkLst>
        </pc:cxnChg>
        <pc:cxnChg chg="mod topLvl">
          <ac:chgData name="Jian" userId="dc9c5ffe-2e2f-4ce4-a6ad-08764b325b15" providerId="ADAL" clId="{06D17A85-4932-4B4E-A0DD-969A2A4EFE39}" dt="2020-05-14T21:58:21.706" v="50768" actId="164"/>
          <ac:cxnSpMkLst>
            <pc:docMk/>
            <pc:sldMk cId="3512838365" sldId="295"/>
            <ac:cxnSpMk id="148" creationId="{2F6A80AC-E17C-4DDE-B10A-3627988D2E3C}"/>
          </ac:cxnSpMkLst>
        </pc:cxnChg>
        <pc:cxnChg chg="mod topLvl">
          <ac:chgData name="Jian" userId="dc9c5ffe-2e2f-4ce4-a6ad-08764b325b15" providerId="ADAL" clId="{06D17A85-4932-4B4E-A0DD-969A2A4EFE39}" dt="2020-05-14T21:58:21.706" v="50768" actId="164"/>
          <ac:cxnSpMkLst>
            <pc:docMk/>
            <pc:sldMk cId="3512838365" sldId="295"/>
            <ac:cxnSpMk id="151" creationId="{E0329C0B-EBA1-4102-A50B-8394FF7132BB}"/>
          </ac:cxnSpMkLst>
        </pc:cxnChg>
        <pc:cxnChg chg="mod topLvl">
          <ac:chgData name="Jian" userId="dc9c5ffe-2e2f-4ce4-a6ad-08764b325b15" providerId="ADAL" clId="{06D17A85-4932-4B4E-A0DD-969A2A4EFE39}" dt="2020-05-14T21:58:21.706" v="50768" actId="164"/>
          <ac:cxnSpMkLst>
            <pc:docMk/>
            <pc:sldMk cId="3512838365" sldId="295"/>
            <ac:cxnSpMk id="152" creationId="{F0640095-75B8-4FB2-8D0D-977BC6118ED6}"/>
          </ac:cxnSpMkLst>
        </pc:cxnChg>
        <pc:cxnChg chg="mod topLvl">
          <ac:chgData name="Jian" userId="dc9c5ffe-2e2f-4ce4-a6ad-08764b325b15" providerId="ADAL" clId="{06D17A85-4932-4B4E-A0DD-969A2A4EFE39}" dt="2020-05-14T21:58:21.706" v="50768" actId="164"/>
          <ac:cxnSpMkLst>
            <pc:docMk/>
            <pc:sldMk cId="3512838365" sldId="295"/>
            <ac:cxnSpMk id="153" creationId="{A1AD8AF3-18C7-402B-B055-4B667479BD25}"/>
          </ac:cxnSpMkLst>
        </pc:cxnChg>
        <pc:cxnChg chg="mod topLvl">
          <ac:chgData name="Jian" userId="dc9c5ffe-2e2f-4ce4-a6ad-08764b325b15" providerId="ADAL" clId="{06D17A85-4932-4B4E-A0DD-969A2A4EFE39}" dt="2020-05-14T21:58:21.706" v="50768" actId="164"/>
          <ac:cxnSpMkLst>
            <pc:docMk/>
            <pc:sldMk cId="3512838365" sldId="295"/>
            <ac:cxnSpMk id="154" creationId="{72DA205A-0291-4D45-AA05-5C3CB82C2424}"/>
          </ac:cxnSpMkLst>
        </pc:cxnChg>
        <pc:cxnChg chg="mod topLvl">
          <ac:chgData name="Jian" userId="dc9c5ffe-2e2f-4ce4-a6ad-08764b325b15" providerId="ADAL" clId="{06D17A85-4932-4B4E-A0DD-969A2A4EFE39}" dt="2020-05-14T21:58:21.706" v="50768" actId="164"/>
          <ac:cxnSpMkLst>
            <pc:docMk/>
            <pc:sldMk cId="3512838365" sldId="295"/>
            <ac:cxnSpMk id="155" creationId="{B4733ED6-7FA8-4366-B79A-60A37D7AC388}"/>
          </ac:cxnSpMkLst>
        </pc:cxnChg>
        <pc:cxnChg chg="mod topLvl">
          <ac:chgData name="Jian" userId="dc9c5ffe-2e2f-4ce4-a6ad-08764b325b15" providerId="ADAL" clId="{06D17A85-4932-4B4E-A0DD-969A2A4EFE39}" dt="2020-05-14T21:58:21.706" v="50768" actId="164"/>
          <ac:cxnSpMkLst>
            <pc:docMk/>
            <pc:sldMk cId="3512838365" sldId="295"/>
            <ac:cxnSpMk id="156" creationId="{E310B59B-AF8D-4AB6-8239-715D6C1807A5}"/>
          </ac:cxnSpMkLst>
        </pc:cxnChg>
        <pc:cxnChg chg="mod topLvl">
          <ac:chgData name="Jian" userId="dc9c5ffe-2e2f-4ce4-a6ad-08764b325b15" providerId="ADAL" clId="{06D17A85-4932-4B4E-A0DD-969A2A4EFE39}" dt="2020-05-14T21:58:21.706" v="50768" actId="164"/>
          <ac:cxnSpMkLst>
            <pc:docMk/>
            <pc:sldMk cId="3512838365" sldId="295"/>
            <ac:cxnSpMk id="160" creationId="{87125349-80B9-4DF5-A160-11A08D929723}"/>
          </ac:cxnSpMkLst>
        </pc:cxnChg>
        <pc:cxnChg chg="mod topLvl">
          <ac:chgData name="Jian" userId="dc9c5ffe-2e2f-4ce4-a6ad-08764b325b15" providerId="ADAL" clId="{06D17A85-4932-4B4E-A0DD-969A2A4EFE39}" dt="2020-05-14T21:58:21.706" v="50768" actId="164"/>
          <ac:cxnSpMkLst>
            <pc:docMk/>
            <pc:sldMk cId="3512838365" sldId="295"/>
            <ac:cxnSpMk id="161" creationId="{A32AD59A-E80E-4D1F-B28C-BFE2EEE1A55F}"/>
          </ac:cxnSpMkLst>
        </pc:cxnChg>
        <pc:cxnChg chg="mod topLvl">
          <ac:chgData name="Jian" userId="dc9c5ffe-2e2f-4ce4-a6ad-08764b325b15" providerId="ADAL" clId="{06D17A85-4932-4B4E-A0DD-969A2A4EFE39}" dt="2020-05-14T21:58:21.706" v="50768" actId="164"/>
          <ac:cxnSpMkLst>
            <pc:docMk/>
            <pc:sldMk cId="3512838365" sldId="295"/>
            <ac:cxnSpMk id="162" creationId="{E67DB6A0-8B68-46C8-AFEF-ABDEC3A005E3}"/>
          </ac:cxnSpMkLst>
        </pc:cxnChg>
        <pc:cxnChg chg="mod topLvl">
          <ac:chgData name="Jian" userId="dc9c5ffe-2e2f-4ce4-a6ad-08764b325b15" providerId="ADAL" clId="{06D17A85-4932-4B4E-A0DD-969A2A4EFE39}" dt="2020-05-14T21:58:21.706" v="50768" actId="164"/>
          <ac:cxnSpMkLst>
            <pc:docMk/>
            <pc:sldMk cId="3512838365" sldId="295"/>
            <ac:cxnSpMk id="163" creationId="{25C1AC9D-CA3E-4F61-8727-93A30664D82F}"/>
          </ac:cxnSpMkLst>
        </pc:cxnChg>
        <pc:cxnChg chg="mod topLvl">
          <ac:chgData name="Jian" userId="dc9c5ffe-2e2f-4ce4-a6ad-08764b325b15" providerId="ADAL" clId="{06D17A85-4932-4B4E-A0DD-969A2A4EFE39}" dt="2020-05-14T21:58:21.706" v="50768" actId="164"/>
          <ac:cxnSpMkLst>
            <pc:docMk/>
            <pc:sldMk cId="3512838365" sldId="295"/>
            <ac:cxnSpMk id="164" creationId="{8C020C94-0DB8-4912-96BC-1517D72FDA25}"/>
          </ac:cxnSpMkLst>
        </pc:cxnChg>
        <pc:cxnChg chg="mod topLvl">
          <ac:chgData name="Jian" userId="dc9c5ffe-2e2f-4ce4-a6ad-08764b325b15" providerId="ADAL" clId="{06D17A85-4932-4B4E-A0DD-969A2A4EFE39}" dt="2020-05-14T21:58:21.706" v="50768" actId="164"/>
          <ac:cxnSpMkLst>
            <pc:docMk/>
            <pc:sldMk cId="3512838365" sldId="295"/>
            <ac:cxnSpMk id="165" creationId="{C597048F-AEE0-46E1-8A04-22979206FBCE}"/>
          </ac:cxnSpMkLst>
        </pc:cxnChg>
        <pc:cxnChg chg="mod topLvl">
          <ac:chgData name="Jian" userId="dc9c5ffe-2e2f-4ce4-a6ad-08764b325b15" providerId="ADAL" clId="{06D17A85-4932-4B4E-A0DD-969A2A4EFE39}" dt="2020-05-14T21:58:21.706" v="50768" actId="164"/>
          <ac:cxnSpMkLst>
            <pc:docMk/>
            <pc:sldMk cId="3512838365" sldId="295"/>
            <ac:cxnSpMk id="166" creationId="{9326E0B0-222A-4C5B-BD41-AC854D514D1D}"/>
          </ac:cxnSpMkLst>
        </pc:cxnChg>
        <pc:cxnChg chg="mod topLvl">
          <ac:chgData name="Jian" userId="dc9c5ffe-2e2f-4ce4-a6ad-08764b325b15" providerId="ADAL" clId="{06D17A85-4932-4B4E-A0DD-969A2A4EFE39}" dt="2020-05-14T21:58:21.706" v="50768" actId="164"/>
          <ac:cxnSpMkLst>
            <pc:docMk/>
            <pc:sldMk cId="3512838365" sldId="295"/>
            <ac:cxnSpMk id="169" creationId="{1F8B244C-EC60-4E67-99FE-FF33FA5BD95B}"/>
          </ac:cxnSpMkLst>
        </pc:cxnChg>
        <pc:cxnChg chg="mod topLvl">
          <ac:chgData name="Jian" userId="dc9c5ffe-2e2f-4ce4-a6ad-08764b325b15" providerId="ADAL" clId="{06D17A85-4932-4B4E-A0DD-969A2A4EFE39}" dt="2020-05-14T21:58:21.706" v="50768" actId="164"/>
          <ac:cxnSpMkLst>
            <pc:docMk/>
            <pc:sldMk cId="3512838365" sldId="295"/>
            <ac:cxnSpMk id="170" creationId="{BB8112C5-1954-45FD-AA79-6ACE9980F5C8}"/>
          </ac:cxnSpMkLst>
        </pc:cxnChg>
        <pc:cxnChg chg="mod topLvl">
          <ac:chgData name="Jian" userId="dc9c5ffe-2e2f-4ce4-a6ad-08764b325b15" providerId="ADAL" clId="{06D17A85-4932-4B4E-A0DD-969A2A4EFE39}" dt="2020-05-14T21:58:21.706" v="50768" actId="164"/>
          <ac:cxnSpMkLst>
            <pc:docMk/>
            <pc:sldMk cId="3512838365" sldId="295"/>
            <ac:cxnSpMk id="171" creationId="{29EF36F8-3BA6-4D47-B09B-6D19053924CE}"/>
          </ac:cxnSpMkLst>
        </pc:cxnChg>
        <pc:cxnChg chg="mod topLvl">
          <ac:chgData name="Jian" userId="dc9c5ffe-2e2f-4ce4-a6ad-08764b325b15" providerId="ADAL" clId="{06D17A85-4932-4B4E-A0DD-969A2A4EFE39}" dt="2020-05-14T21:58:21.706" v="50768" actId="164"/>
          <ac:cxnSpMkLst>
            <pc:docMk/>
            <pc:sldMk cId="3512838365" sldId="295"/>
            <ac:cxnSpMk id="172" creationId="{E3D8E243-7C98-491A-8282-EEE70189861A}"/>
          </ac:cxnSpMkLst>
        </pc:cxnChg>
        <pc:cxnChg chg="mod topLvl">
          <ac:chgData name="Jian" userId="dc9c5ffe-2e2f-4ce4-a6ad-08764b325b15" providerId="ADAL" clId="{06D17A85-4932-4B4E-A0DD-969A2A4EFE39}" dt="2020-05-14T21:58:21.706" v="50768" actId="164"/>
          <ac:cxnSpMkLst>
            <pc:docMk/>
            <pc:sldMk cId="3512838365" sldId="295"/>
            <ac:cxnSpMk id="173" creationId="{33BD01F7-2351-44B5-91B4-F781571581F0}"/>
          </ac:cxnSpMkLst>
        </pc:cxnChg>
        <pc:cxnChg chg="mod topLvl">
          <ac:chgData name="Jian" userId="dc9c5ffe-2e2f-4ce4-a6ad-08764b325b15" providerId="ADAL" clId="{06D17A85-4932-4B4E-A0DD-969A2A4EFE39}" dt="2020-05-14T21:58:21.706" v="50768" actId="164"/>
          <ac:cxnSpMkLst>
            <pc:docMk/>
            <pc:sldMk cId="3512838365" sldId="295"/>
            <ac:cxnSpMk id="174" creationId="{2B123BBB-8B43-4D2E-B035-C5BDCB19940B}"/>
          </ac:cxnSpMkLst>
        </pc:cxnChg>
        <pc:cxnChg chg="mod topLvl">
          <ac:chgData name="Jian" userId="dc9c5ffe-2e2f-4ce4-a6ad-08764b325b15" providerId="ADAL" clId="{06D17A85-4932-4B4E-A0DD-969A2A4EFE39}" dt="2020-05-14T21:58:21.706" v="50768" actId="164"/>
          <ac:cxnSpMkLst>
            <pc:docMk/>
            <pc:sldMk cId="3512838365" sldId="295"/>
            <ac:cxnSpMk id="177" creationId="{D4B1E0EE-86FA-44E4-B7C4-ACF93B7E06AD}"/>
          </ac:cxnSpMkLst>
        </pc:cxnChg>
        <pc:cxnChg chg="mod topLvl">
          <ac:chgData name="Jian" userId="dc9c5ffe-2e2f-4ce4-a6ad-08764b325b15" providerId="ADAL" clId="{06D17A85-4932-4B4E-A0DD-969A2A4EFE39}" dt="2020-05-14T21:58:21.706" v="50768" actId="164"/>
          <ac:cxnSpMkLst>
            <pc:docMk/>
            <pc:sldMk cId="3512838365" sldId="295"/>
            <ac:cxnSpMk id="178" creationId="{940223EB-A730-429B-A9C4-4C8326C54440}"/>
          </ac:cxnSpMkLst>
        </pc:cxnChg>
        <pc:cxnChg chg="mod topLvl">
          <ac:chgData name="Jian" userId="dc9c5ffe-2e2f-4ce4-a6ad-08764b325b15" providerId="ADAL" clId="{06D17A85-4932-4B4E-A0DD-969A2A4EFE39}" dt="2020-05-14T21:58:21.706" v="50768" actId="164"/>
          <ac:cxnSpMkLst>
            <pc:docMk/>
            <pc:sldMk cId="3512838365" sldId="295"/>
            <ac:cxnSpMk id="179" creationId="{38D326CD-2F0F-4A1B-BF5B-5D5454FEFDED}"/>
          </ac:cxnSpMkLst>
        </pc:cxnChg>
        <pc:cxnChg chg="mod topLvl">
          <ac:chgData name="Jian" userId="dc9c5ffe-2e2f-4ce4-a6ad-08764b325b15" providerId="ADAL" clId="{06D17A85-4932-4B4E-A0DD-969A2A4EFE39}" dt="2020-05-14T21:58:21.706" v="50768" actId="164"/>
          <ac:cxnSpMkLst>
            <pc:docMk/>
            <pc:sldMk cId="3512838365" sldId="295"/>
            <ac:cxnSpMk id="180" creationId="{A281BA2D-8237-41FB-AF78-993408DD5970}"/>
          </ac:cxnSpMkLst>
        </pc:cxnChg>
        <pc:cxnChg chg="mod topLvl">
          <ac:chgData name="Jian" userId="dc9c5ffe-2e2f-4ce4-a6ad-08764b325b15" providerId="ADAL" clId="{06D17A85-4932-4B4E-A0DD-969A2A4EFE39}" dt="2020-05-14T21:58:21.706" v="50768" actId="164"/>
          <ac:cxnSpMkLst>
            <pc:docMk/>
            <pc:sldMk cId="3512838365" sldId="295"/>
            <ac:cxnSpMk id="181" creationId="{9A2A6AC7-EDA9-4B86-ABA3-CCD199223189}"/>
          </ac:cxnSpMkLst>
        </pc:cxnChg>
        <pc:cxnChg chg="mod topLvl">
          <ac:chgData name="Jian" userId="dc9c5ffe-2e2f-4ce4-a6ad-08764b325b15" providerId="ADAL" clId="{06D17A85-4932-4B4E-A0DD-969A2A4EFE39}" dt="2020-05-14T21:58:21.706" v="50768" actId="164"/>
          <ac:cxnSpMkLst>
            <pc:docMk/>
            <pc:sldMk cId="3512838365" sldId="295"/>
            <ac:cxnSpMk id="182" creationId="{65B66FEA-866A-4FB0-93F1-84B799212679}"/>
          </ac:cxnSpMkLst>
        </pc:cxnChg>
        <pc:cxnChg chg="mod topLvl">
          <ac:chgData name="Jian" userId="dc9c5ffe-2e2f-4ce4-a6ad-08764b325b15" providerId="ADAL" clId="{06D17A85-4932-4B4E-A0DD-969A2A4EFE39}" dt="2020-05-14T21:58:21.706" v="50768" actId="164"/>
          <ac:cxnSpMkLst>
            <pc:docMk/>
            <pc:sldMk cId="3512838365" sldId="295"/>
            <ac:cxnSpMk id="183" creationId="{3F7519A5-925B-42F3-B60C-A48AB48DEA8C}"/>
          </ac:cxnSpMkLst>
        </pc:cxnChg>
        <pc:cxnChg chg="mod topLvl">
          <ac:chgData name="Jian" userId="dc9c5ffe-2e2f-4ce4-a6ad-08764b325b15" providerId="ADAL" clId="{06D17A85-4932-4B4E-A0DD-969A2A4EFE39}" dt="2020-05-14T21:58:21.706" v="50768" actId="164"/>
          <ac:cxnSpMkLst>
            <pc:docMk/>
            <pc:sldMk cId="3512838365" sldId="295"/>
            <ac:cxnSpMk id="184" creationId="{B5601F18-0624-4D61-A876-D3A6899F77A6}"/>
          </ac:cxnSpMkLst>
        </pc:cxnChg>
        <pc:cxnChg chg="mod topLvl">
          <ac:chgData name="Jian" userId="dc9c5ffe-2e2f-4ce4-a6ad-08764b325b15" providerId="ADAL" clId="{06D17A85-4932-4B4E-A0DD-969A2A4EFE39}" dt="2020-05-14T21:58:21.706" v="50768" actId="164"/>
          <ac:cxnSpMkLst>
            <pc:docMk/>
            <pc:sldMk cId="3512838365" sldId="295"/>
            <ac:cxnSpMk id="185" creationId="{3B8F6179-D216-4BBD-A73B-680742781832}"/>
          </ac:cxnSpMkLst>
        </pc:cxnChg>
        <pc:cxnChg chg="mod topLvl">
          <ac:chgData name="Jian" userId="dc9c5ffe-2e2f-4ce4-a6ad-08764b325b15" providerId="ADAL" clId="{06D17A85-4932-4B4E-A0DD-969A2A4EFE39}" dt="2020-05-14T21:58:21.706" v="50768" actId="164"/>
          <ac:cxnSpMkLst>
            <pc:docMk/>
            <pc:sldMk cId="3512838365" sldId="295"/>
            <ac:cxnSpMk id="186" creationId="{7321A2A0-3FB1-43CC-8F97-A3D9BA2117B3}"/>
          </ac:cxnSpMkLst>
        </pc:cxnChg>
        <pc:cxnChg chg="mod topLvl">
          <ac:chgData name="Jian" userId="dc9c5ffe-2e2f-4ce4-a6ad-08764b325b15" providerId="ADAL" clId="{06D17A85-4932-4B4E-A0DD-969A2A4EFE39}" dt="2020-05-14T21:58:21.706" v="50768" actId="164"/>
          <ac:cxnSpMkLst>
            <pc:docMk/>
            <pc:sldMk cId="3512838365" sldId="295"/>
            <ac:cxnSpMk id="188" creationId="{2482DF27-51B8-4365-88C9-0C93EB183263}"/>
          </ac:cxnSpMkLst>
        </pc:cxnChg>
        <pc:cxnChg chg="mod topLvl">
          <ac:chgData name="Jian" userId="dc9c5ffe-2e2f-4ce4-a6ad-08764b325b15" providerId="ADAL" clId="{06D17A85-4932-4B4E-A0DD-969A2A4EFE39}" dt="2020-05-14T21:58:21.706" v="50768" actId="164"/>
          <ac:cxnSpMkLst>
            <pc:docMk/>
            <pc:sldMk cId="3512838365" sldId="295"/>
            <ac:cxnSpMk id="189" creationId="{9B12918F-EE45-44D6-83A2-0B8CF98ACED0}"/>
          </ac:cxnSpMkLst>
        </pc:cxnChg>
        <pc:cxnChg chg="mod topLvl">
          <ac:chgData name="Jian" userId="dc9c5ffe-2e2f-4ce4-a6ad-08764b325b15" providerId="ADAL" clId="{06D17A85-4932-4B4E-A0DD-969A2A4EFE39}" dt="2020-05-14T21:58:21.706" v="50768" actId="164"/>
          <ac:cxnSpMkLst>
            <pc:docMk/>
            <pc:sldMk cId="3512838365" sldId="295"/>
            <ac:cxnSpMk id="193" creationId="{CE7AF7B5-5EB7-457B-9E4D-C4466EF8EA92}"/>
          </ac:cxnSpMkLst>
        </pc:cxnChg>
        <pc:cxnChg chg="mod topLvl">
          <ac:chgData name="Jian" userId="dc9c5ffe-2e2f-4ce4-a6ad-08764b325b15" providerId="ADAL" clId="{06D17A85-4932-4B4E-A0DD-969A2A4EFE39}" dt="2020-05-14T21:58:21.706" v="50768" actId="164"/>
          <ac:cxnSpMkLst>
            <pc:docMk/>
            <pc:sldMk cId="3512838365" sldId="295"/>
            <ac:cxnSpMk id="194" creationId="{DD70E1A8-FC37-48E0-AB4D-B90B665E2D9C}"/>
          </ac:cxnSpMkLst>
        </pc:cxnChg>
        <pc:cxnChg chg="mod topLvl">
          <ac:chgData name="Jian" userId="dc9c5ffe-2e2f-4ce4-a6ad-08764b325b15" providerId="ADAL" clId="{06D17A85-4932-4B4E-A0DD-969A2A4EFE39}" dt="2020-05-14T21:58:21.706" v="50768" actId="164"/>
          <ac:cxnSpMkLst>
            <pc:docMk/>
            <pc:sldMk cId="3512838365" sldId="295"/>
            <ac:cxnSpMk id="195" creationId="{A5CBEF39-EA88-421D-A391-3948D2626BB2}"/>
          </ac:cxnSpMkLst>
        </pc:cxnChg>
        <pc:cxnChg chg="mod topLvl">
          <ac:chgData name="Jian" userId="dc9c5ffe-2e2f-4ce4-a6ad-08764b325b15" providerId="ADAL" clId="{06D17A85-4932-4B4E-A0DD-969A2A4EFE39}" dt="2020-05-14T21:58:21.706" v="50768" actId="164"/>
          <ac:cxnSpMkLst>
            <pc:docMk/>
            <pc:sldMk cId="3512838365" sldId="295"/>
            <ac:cxnSpMk id="196" creationId="{0EBDA37B-8EFF-47E3-8E73-D7A5E8CD09AB}"/>
          </ac:cxnSpMkLst>
        </pc:cxnChg>
        <pc:cxnChg chg="mod topLvl">
          <ac:chgData name="Jian" userId="dc9c5ffe-2e2f-4ce4-a6ad-08764b325b15" providerId="ADAL" clId="{06D17A85-4932-4B4E-A0DD-969A2A4EFE39}" dt="2020-05-14T21:58:21.706" v="50768" actId="164"/>
          <ac:cxnSpMkLst>
            <pc:docMk/>
            <pc:sldMk cId="3512838365" sldId="295"/>
            <ac:cxnSpMk id="197" creationId="{A9218EE9-51BD-45AD-88B9-D15A76CB6A7C}"/>
          </ac:cxnSpMkLst>
        </pc:cxnChg>
        <pc:cxnChg chg="mod topLvl">
          <ac:chgData name="Jian" userId="dc9c5ffe-2e2f-4ce4-a6ad-08764b325b15" providerId="ADAL" clId="{06D17A85-4932-4B4E-A0DD-969A2A4EFE39}" dt="2020-05-14T21:58:21.706" v="50768" actId="164"/>
          <ac:cxnSpMkLst>
            <pc:docMk/>
            <pc:sldMk cId="3512838365" sldId="295"/>
            <ac:cxnSpMk id="198" creationId="{40821F02-41B7-4CDB-93D1-7424C106BB4C}"/>
          </ac:cxnSpMkLst>
        </pc:cxnChg>
        <pc:cxnChg chg="mod topLvl">
          <ac:chgData name="Jian" userId="dc9c5ffe-2e2f-4ce4-a6ad-08764b325b15" providerId="ADAL" clId="{06D17A85-4932-4B4E-A0DD-969A2A4EFE39}" dt="2020-05-14T21:58:21.706" v="50768" actId="164"/>
          <ac:cxnSpMkLst>
            <pc:docMk/>
            <pc:sldMk cId="3512838365" sldId="295"/>
            <ac:cxnSpMk id="199" creationId="{5D120B4E-6A14-49ED-BE17-F8894611D4B9}"/>
          </ac:cxnSpMkLst>
        </pc:cxnChg>
        <pc:cxnChg chg="mod topLvl">
          <ac:chgData name="Jian" userId="dc9c5ffe-2e2f-4ce4-a6ad-08764b325b15" providerId="ADAL" clId="{06D17A85-4932-4B4E-A0DD-969A2A4EFE39}" dt="2020-05-14T21:58:21.706" v="50768" actId="164"/>
          <ac:cxnSpMkLst>
            <pc:docMk/>
            <pc:sldMk cId="3512838365" sldId="295"/>
            <ac:cxnSpMk id="202" creationId="{E59E93E3-0FEF-46BD-8A0F-AF7F771AB480}"/>
          </ac:cxnSpMkLst>
        </pc:cxnChg>
        <pc:cxnChg chg="mod topLvl">
          <ac:chgData name="Jian" userId="dc9c5ffe-2e2f-4ce4-a6ad-08764b325b15" providerId="ADAL" clId="{06D17A85-4932-4B4E-A0DD-969A2A4EFE39}" dt="2020-05-14T21:58:21.706" v="50768" actId="164"/>
          <ac:cxnSpMkLst>
            <pc:docMk/>
            <pc:sldMk cId="3512838365" sldId="295"/>
            <ac:cxnSpMk id="203" creationId="{D0C5D2A9-B0E3-45CF-865D-51C3974BB5BB}"/>
          </ac:cxnSpMkLst>
        </pc:cxnChg>
        <pc:cxnChg chg="mod topLvl">
          <ac:chgData name="Jian" userId="dc9c5ffe-2e2f-4ce4-a6ad-08764b325b15" providerId="ADAL" clId="{06D17A85-4932-4B4E-A0DD-969A2A4EFE39}" dt="2020-05-14T21:58:21.706" v="50768" actId="164"/>
          <ac:cxnSpMkLst>
            <pc:docMk/>
            <pc:sldMk cId="3512838365" sldId="295"/>
            <ac:cxnSpMk id="204" creationId="{A2D0B675-A5CF-487A-B32E-3930EF885E7D}"/>
          </ac:cxnSpMkLst>
        </pc:cxnChg>
        <pc:cxnChg chg="mod topLvl">
          <ac:chgData name="Jian" userId="dc9c5ffe-2e2f-4ce4-a6ad-08764b325b15" providerId="ADAL" clId="{06D17A85-4932-4B4E-A0DD-969A2A4EFE39}" dt="2020-05-14T21:58:21.706" v="50768" actId="164"/>
          <ac:cxnSpMkLst>
            <pc:docMk/>
            <pc:sldMk cId="3512838365" sldId="295"/>
            <ac:cxnSpMk id="205" creationId="{2EEA8D75-B8AE-4F21-BA3A-7D3AFDE2E438}"/>
          </ac:cxnSpMkLst>
        </pc:cxnChg>
        <pc:cxnChg chg="mod topLvl">
          <ac:chgData name="Jian" userId="dc9c5ffe-2e2f-4ce4-a6ad-08764b325b15" providerId="ADAL" clId="{06D17A85-4932-4B4E-A0DD-969A2A4EFE39}" dt="2020-05-14T21:58:21.706" v="50768" actId="164"/>
          <ac:cxnSpMkLst>
            <pc:docMk/>
            <pc:sldMk cId="3512838365" sldId="295"/>
            <ac:cxnSpMk id="206" creationId="{58DC6327-8429-4A3A-8270-3A86574599C9}"/>
          </ac:cxnSpMkLst>
        </pc:cxnChg>
        <pc:cxnChg chg="mod topLvl">
          <ac:chgData name="Jian" userId="dc9c5ffe-2e2f-4ce4-a6ad-08764b325b15" providerId="ADAL" clId="{06D17A85-4932-4B4E-A0DD-969A2A4EFE39}" dt="2020-05-14T21:58:21.706" v="50768" actId="164"/>
          <ac:cxnSpMkLst>
            <pc:docMk/>
            <pc:sldMk cId="3512838365" sldId="295"/>
            <ac:cxnSpMk id="207" creationId="{59C74C7E-9922-41A1-B4BC-2230E02B7C94}"/>
          </ac:cxnSpMkLst>
        </pc:cxnChg>
        <pc:cxnChg chg="mod topLvl">
          <ac:chgData name="Jian" userId="dc9c5ffe-2e2f-4ce4-a6ad-08764b325b15" providerId="ADAL" clId="{06D17A85-4932-4B4E-A0DD-969A2A4EFE39}" dt="2020-05-14T21:58:21.706" v="50768" actId="164"/>
          <ac:cxnSpMkLst>
            <pc:docMk/>
            <pc:sldMk cId="3512838365" sldId="295"/>
            <ac:cxnSpMk id="210" creationId="{F4D1A781-E614-49FD-89E5-B8E9987F8AFD}"/>
          </ac:cxnSpMkLst>
        </pc:cxnChg>
        <pc:cxnChg chg="mod topLvl">
          <ac:chgData name="Jian" userId="dc9c5ffe-2e2f-4ce4-a6ad-08764b325b15" providerId="ADAL" clId="{06D17A85-4932-4B4E-A0DD-969A2A4EFE39}" dt="2020-05-14T21:58:21.706" v="50768" actId="164"/>
          <ac:cxnSpMkLst>
            <pc:docMk/>
            <pc:sldMk cId="3512838365" sldId="295"/>
            <ac:cxnSpMk id="211" creationId="{CB1E9B4C-CC29-4A2C-971C-B76FCAED4CB0}"/>
          </ac:cxnSpMkLst>
        </pc:cxnChg>
        <pc:cxnChg chg="mod topLvl">
          <ac:chgData name="Jian" userId="dc9c5ffe-2e2f-4ce4-a6ad-08764b325b15" providerId="ADAL" clId="{06D17A85-4932-4B4E-A0DD-969A2A4EFE39}" dt="2020-05-14T21:58:21.706" v="50768" actId="164"/>
          <ac:cxnSpMkLst>
            <pc:docMk/>
            <pc:sldMk cId="3512838365" sldId="295"/>
            <ac:cxnSpMk id="212" creationId="{317ACF3F-8805-4D0C-A5D8-7EF91AA60F61}"/>
          </ac:cxnSpMkLst>
        </pc:cxnChg>
        <pc:cxnChg chg="mod topLvl">
          <ac:chgData name="Jian" userId="dc9c5ffe-2e2f-4ce4-a6ad-08764b325b15" providerId="ADAL" clId="{06D17A85-4932-4B4E-A0DD-969A2A4EFE39}" dt="2020-05-14T21:58:21.706" v="50768" actId="164"/>
          <ac:cxnSpMkLst>
            <pc:docMk/>
            <pc:sldMk cId="3512838365" sldId="295"/>
            <ac:cxnSpMk id="213" creationId="{5FFC992F-8CF2-44ED-BA18-8FE96E211237}"/>
          </ac:cxnSpMkLst>
        </pc:cxnChg>
        <pc:cxnChg chg="mod topLvl">
          <ac:chgData name="Jian" userId="dc9c5ffe-2e2f-4ce4-a6ad-08764b325b15" providerId="ADAL" clId="{06D17A85-4932-4B4E-A0DD-969A2A4EFE39}" dt="2020-05-14T21:58:21.706" v="50768" actId="164"/>
          <ac:cxnSpMkLst>
            <pc:docMk/>
            <pc:sldMk cId="3512838365" sldId="295"/>
            <ac:cxnSpMk id="214" creationId="{DE8A5B9B-2120-40A9-BF05-1D3589A2A309}"/>
          </ac:cxnSpMkLst>
        </pc:cxnChg>
        <pc:cxnChg chg="mod topLvl">
          <ac:chgData name="Jian" userId="dc9c5ffe-2e2f-4ce4-a6ad-08764b325b15" providerId="ADAL" clId="{06D17A85-4932-4B4E-A0DD-969A2A4EFE39}" dt="2020-05-14T21:58:21.706" v="50768" actId="164"/>
          <ac:cxnSpMkLst>
            <pc:docMk/>
            <pc:sldMk cId="3512838365" sldId="295"/>
            <ac:cxnSpMk id="215" creationId="{F0C5483B-42F6-4A6C-A9FD-80BBB4D17C27}"/>
          </ac:cxnSpMkLst>
        </pc:cxnChg>
        <pc:cxnChg chg="mod topLvl">
          <ac:chgData name="Jian" userId="dc9c5ffe-2e2f-4ce4-a6ad-08764b325b15" providerId="ADAL" clId="{06D17A85-4932-4B4E-A0DD-969A2A4EFE39}" dt="2020-05-14T21:58:21.706" v="50768" actId="164"/>
          <ac:cxnSpMkLst>
            <pc:docMk/>
            <pc:sldMk cId="3512838365" sldId="295"/>
            <ac:cxnSpMk id="216" creationId="{B374373A-7271-430A-A88A-72EB6C99F50D}"/>
          </ac:cxnSpMkLst>
        </pc:cxnChg>
        <pc:cxnChg chg="add mod">
          <ac:chgData name="Jian" userId="dc9c5ffe-2e2f-4ce4-a6ad-08764b325b15" providerId="ADAL" clId="{06D17A85-4932-4B4E-A0DD-969A2A4EFE39}" dt="2020-05-14T21:58:21.706" v="50768" actId="164"/>
          <ac:cxnSpMkLst>
            <pc:docMk/>
            <pc:sldMk cId="3512838365" sldId="295"/>
            <ac:cxnSpMk id="218" creationId="{AF6BF06D-42C6-476D-AE1B-497A3317026A}"/>
          </ac:cxnSpMkLst>
        </pc:cxnChg>
        <pc:cxnChg chg="add mod">
          <ac:chgData name="Jian" userId="dc9c5ffe-2e2f-4ce4-a6ad-08764b325b15" providerId="ADAL" clId="{06D17A85-4932-4B4E-A0DD-969A2A4EFE39}" dt="2020-05-14T21:58:21.706" v="50768" actId="164"/>
          <ac:cxnSpMkLst>
            <pc:docMk/>
            <pc:sldMk cId="3512838365" sldId="295"/>
            <ac:cxnSpMk id="220" creationId="{C736EF28-AFA3-4FDA-811F-2E70D18D3F4A}"/>
          </ac:cxnSpMkLst>
        </pc:cxnChg>
        <pc:cxnChg chg="add mod">
          <ac:chgData name="Jian" userId="dc9c5ffe-2e2f-4ce4-a6ad-08764b325b15" providerId="ADAL" clId="{06D17A85-4932-4B4E-A0DD-969A2A4EFE39}" dt="2020-05-14T21:58:21.706" v="50768" actId="164"/>
          <ac:cxnSpMkLst>
            <pc:docMk/>
            <pc:sldMk cId="3512838365" sldId="295"/>
            <ac:cxnSpMk id="221" creationId="{8C49C3C9-B7A8-4563-AE47-173BFFFB6358}"/>
          </ac:cxnSpMkLst>
        </pc:cxnChg>
        <pc:cxnChg chg="mod">
          <ac:chgData name="Jian" userId="dc9c5ffe-2e2f-4ce4-a6ad-08764b325b15" providerId="ADAL" clId="{06D17A85-4932-4B4E-A0DD-969A2A4EFE39}" dt="2020-05-14T04:15:38.589" v="43315" actId="571"/>
          <ac:cxnSpMkLst>
            <pc:docMk/>
            <pc:sldMk cId="3512838365" sldId="295"/>
            <ac:cxnSpMk id="221" creationId="{D60120F1-AE8B-4A09-80E3-729638680C49}"/>
          </ac:cxnSpMkLst>
        </pc:cxnChg>
        <pc:cxnChg chg="mod">
          <ac:chgData name="Jian" userId="dc9c5ffe-2e2f-4ce4-a6ad-08764b325b15" providerId="ADAL" clId="{06D17A85-4932-4B4E-A0DD-969A2A4EFE39}" dt="2020-05-14T04:15:38.589" v="43315" actId="571"/>
          <ac:cxnSpMkLst>
            <pc:docMk/>
            <pc:sldMk cId="3512838365" sldId="295"/>
            <ac:cxnSpMk id="222" creationId="{4AB799A2-942C-4573-BCFA-BCEA9AC9BFAB}"/>
          </ac:cxnSpMkLst>
        </pc:cxnChg>
        <pc:cxnChg chg="add mod">
          <ac:chgData name="Jian" userId="dc9c5ffe-2e2f-4ce4-a6ad-08764b325b15" providerId="ADAL" clId="{06D17A85-4932-4B4E-A0DD-969A2A4EFE39}" dt="2020-05-14T21:58:21.706" v="50768" actId="164"/>
          <ac:cxnSpMkLst>
            <pc:docMk/>
            <pc:sldMk cId="3512838365" sldId="295"/>
            <ac:cxnSpMk id="222" creationId="{BD10AC88-44AD-469D-9209-5640BAEF5CF4}"/>
          </ac:cxnSpMkLst>
        </pc:cxnChg>
        <pc:cxnChg chg="mod">
          <ac:chgData name="Jian" userId="dc9c5ffe-2e2f-4ce4-a6ad-08764b325b15" providerId="ADAL" clId="{06D17A85-4932-4B4E-A0DD-969A2A4EFE39}" dt="2020-05-14T04:15:38.589" v="43315" actId="571"/>
          <ac:cxnSpMkLst>
            <pc:docMk/>
            <pc:sldMk cId="3512838365" sldId="295"/>
            <ac:cxnSpMk id="223" creationId="{884E106E-262A-4F99-9DAF-F1226B0F135E}"/>
          </ac:cxnSpMkLst>
        </pc:cxnChg>
        <pc:cxnChg chg="add mod">
          <ac:chgData name="Jian" userId="dc9c5ffe-2e2f-4ce4-a6ad-08764b325b15" providerId="ADAL" clId="{06D17A85-4932-4B4E-A0DD-969A2A4EFE39}" dt="2020-05-14T21:58:21.706" v="50768" actId="164"/>
          <ac:cxnSpMkLst>
            <pc:docMk/>
            <pc:sldMk cId="3512838365" sldId="295"/>
            <ac:cxnSpMk id="223" creationId="{D466F042-9A63-49A9-9A5D-A37CD22F4A8F}"/>
          </ac:cxnSpMkLst>
        </pc:cxnChg>
        <pc:cxnChg chg="mod">
          <ac:chgData name="Jian" userId="dc9c5ffe-2e2f-4ce4-a6ad-08764b325b15" providerId="ADAL" clId="{06D17A85-4932-4B4E-A0DD-969A2A4EFE39}" dt="2020-05-14T04:15:38.589" v="43315" actId="571"/>
          <ac:cxnSpMkLst>
            <pc:docMk/>
            <pc:sldMk cId="3512838365" sldId="295"/>
            <ac:cxnSpMk id="224" creationId="{00932B15-97C2-4108-B165-80CBCB9B56F7}"/>
          </ac:cxnSpMkLst>
        </pc:cxnChg>
        <pc:cxnChg chg="add mod">
          <ac:chgData name="Jian" userId="dc9c5ffe-2e2f-4ce4-a6ad-08764b325b15" providerId="ADAL" clId="{06D17A85-4932-4B4E-A0DD-969A2A4EFE39}" dt="2020-05-14T21:58:21.706" v="50768" actId="164"/>
          <ac:cxnSpMkLst>
            <pc:docMk/>
            <pc:sldMk cId="3512838365" sldId="295"/>
            <ac:cxnSpMk id="224" creationId="{463C001E-6B11-4156-B60B-AA08BA769EC7}"/>
          </ac:cxnSpMkLst>
        </pc:cxnChg>
        <pc:cxnChg chg="add mod">
          <ac:chgData name="Jian" userId="dc9c5ffe-2e2f-4ce4-a6ad-08764b325b15" providerId="ADAL" clId="{06D17A85-4932-4B4E-A0DD-969A2A4EFE39}" dt="2020-05-14T04:20:26.097" v="43409" actId="164"/>
          <ac:cxnSpMkLst>
            <pc:docMk/>
            <pc:sldMk cId="3512838365" sldId="295"/>
            <ac:cxnSpMk id="225" creationId="{0E7DE026-3C42-4C2F-B28D-34E5B7A1DC67}"/>
          </ac:cxnSpMkLst>
        </pc:cxnChg>
        <pc:cxnChg chg="add mod">
          <ac:chgData name="Jian" userId="dc9c5ffe-2e2f-4ce4-a6ad-08764b325b15" providerId="ADAL" clId="{06D17A85-4932-4B4E-A0DD-969A2A4EFE39}" dt="2020-05-14T04:20:26.097" v="43409" actId="164"/>
          <ac:cxnSpMkLst>
            <pc:docMk/>
            <pc:sldMk cId="3512838365" sldId="295"/>
            <ac:cxnSpMk id="226" creationId="{363D0354-0CFF-4C50-8B3F-B067E0374B91}"/>
          </ac:cxnSpMkLst>
        </pc:cxnChg>
        <pc:cxnChg chg="add mod">
          <ac:chgData name="Jian" userId="dc9c5ffe-2e2f-4ce4-a6ad-08764b325b15" providerId="ADAL" clId="{06D17A85-4932-4B4E-A0DD-969A2A4EFE39}" dt="2020-05-14T04:19:49.513" v="43398" actId="14100"/>
          <ac:cxnSpMkLst>
            <pc:docMk/>
            <pc:sldMk cId="3512838365" sldId="295"/>
            <ac:cxnSpMk id="227" creationId="{45B5B1B8-E955-44AE-99D2-5FDEC9C783E2}"/>
          </ac:cxnSpMkLst>
        </pc:cxnChg>
        <pc:cxnChg chg="add mod">
          <ac:chgData name="Jian" userId="dc9c5ffe-2e2f-4ce4-a6ad-08764b325b15" providerId="ADAL" clId="{06D17A85-4932-4B4E-A0DD-969A2A4EFE39}" dt="2020-05-14T04:19:55.617" v="43400" actId="1076"/>
          <ac:cxnSpMkLst>
            <pc:docMk/>
            <pc:sldMk cId="3512838365" sldId="295"/>
            <ac:cxnSpMk id="228" creationId="{28C61E45-1AE6-41AF-A39F-4D5C99398067}"/>
          </ac:cxnSpMkLst>
        </pc:cxnChg>
        <pc:cxnChg chg="mod">
          <ac:chgData name="Jian" userId="dc9c5ffe-2e2f-4ce4-a6ad-08764b325b15" providerId="ADAL" clId="{06D17A85-4932-4B4E-A0DD-969A2A4EFE39}" dt="2020-05-14T04:15:38.589" v="43315" actId="571"/>
          <ac:cxnSpMkLst>
            <pc:docMk/>
            <pc:sldMk cId="3512838365" sldId="295"/>
            <ac:cxnSpMk id="228" creationId="{C04FDB69-3F69-4A6F-8B04-78AB09C64FB8}"/>
          </ac:cxnSpMkLst>
        </pc:cxnChg>
        <pc:cxnChg chg="add mod">
          <ac:chgData name="Jian" userId="dc9c5ffe-2e2f-4ce4-a6ad-08764b325b15" providerId="ADAL" clId="{06D17A85-4932-4B4E-A0DD-969A2A4EFE39}" dt="2020-05-14T04:20:04.489" v="43404" actId="14100"/>
          <ac:cxnSpMkLst>
            <pc:docMk/>
            <pc:sldMk cId="3512838365" sldId="295"/>
            <ac:cxnSpMk id="229" creationId="{17776617-A4CE-4539-A35C-D1356815D780}"/>
          </ac:cxnSpMkLst>
        </pc:cxnChg>
        <pc:cxnChg chg="mod">
          <ac:chgData name="Jian" userId="dc9c5ffe-2e2f-4ce4-a6ad-08764b325b15" providerId="ADAL" clId="{06D17A85-4932-4B4E-A0DD-969A2A4EFE39}" dt="2020-05-14T04:15:38.589" v="43315" actId="571"/>
          <ac:cxnSpMkLst>
            <pc:docMk/>
            <pc:sldMk cId="3512838365" sldId="295"/>
            <ac:cxnSpMk id="230" creationId="{5341B75B-4A21-465F-96CB-F8F9ABA3340E}"/>
          </ac:cxnSpMkLst>
        </pc:cxnChg>
        <pc:cxnChg chg="add mod">
          <ac:chgData name="Jian" userId="dc9c5ffe-2e2f-4ce4-a6ad-08764b325b15" providerId="ADAL" clId="{06D17A85-4932-4B4E-A0DD-969A2A4EFE39}" dt="2020-05-14T20:35:20.231" v="48012" actId="14100"/>
          <ac:cxnSpMkLst>
            <pc:docMk/>
            <pc:sldMk cId="3512838365" sldId="295"/>
            <ac:cxnSpMk id="230" creationId="{887AEF6E-749E-4DF7-8DDF-77BBC4320932}"/>
          </ac:cxnSpMkLst>
        </pc:cxnChg>
        <pc:cxnChg chg="mod">
          <ac:chgData name="Jian" userId="dc9c5ffe-2e2f-4ce4-a6ad-08764b325b15" providerId="ADAL" clId="{06D17A85-4932-4B4E-A0DD-969A2A4EFE39}" dt="2020-05-14T04:15:38.589" v="43315" actId="571"/>
          <ac:cxnSpMkLst>
            <pc:docMk/>
            <pc:sldMk cId="3512838365" sldId="295"/>
            <ac:cxnSpMk id="231" creationId="{387174F8-D61F-444C-AADD-5A47C1C2F804}"/>
          </ac:cxnSpMkLst>
        </pc:cxnChg>
        <pc:cxnChg chg="mod">
          <ac:chgData name="Jian" userId="dc9c5ffe-2e2f-4ce4-a6ad-08764b325b15" providerId="ADAL" clId="{06D17A85-4932-4B4E-A0DD-969A2A4EFE39}" dt="2020-05-14T04:15:38.589" v="43315" actId="571"/>
          <ac:cxnSpMkLst>
            <pc:docMk/>
            <pc:sldMk cId="3512838365" sldId="295"/>
            <ac:cxnSpMk id="232" creationId="{B200924A-8061-4667-902B-1CF1DF09A65D}"/>
          </ac:cxnSpMkLst>
        </pc:cxnChg>
        <pc:cxnChg chg="mod">
          <ac:chgData name="Jian" userId="dc9c5ffe-2e2f-4ce4-a6ad-08764b325b15" providerId="ADAL" clId="{06D17A85-4932-4B4E-A0DD-969A2A4EFE39}" dt="2020-05-14T04:15:38.589" v="43315" actId="571"/>
          <ac:cxnSpMkLst>
            <pc:docMk/>
            <pc:sldMk cId="3512838365" sldId="295"/>
            <ac:cxnSpMk id="238" creationId="{90508CED-F0E6-455A-9900-CFC44968AFC9}"/>
          </ac:cxnSpMkLst>
        </pc:cxnChg>
        <pc:cxnChg chg="mod">
          <ac:chgData name="Jian" userId="dc9c5ffe-2e2f-4ce4-a6ad-08764b325b15" providerId="ADAL" clId="{06D17A85-4932-4B4E-A0DD-969A2A4EFE39}" dt="2020-05-14T04:15:38.589" v="43315" actId="571"/>
          <ac:cxnSpMkLst>
            <pc:docMk/>
            <pc:sldMk cId="3512838365" sldId="295"/>
            <ac:cxnSpMk id="239" creationId="{188A5606-4E32-42B9-9C63-726481BB199B}"/>
          </ac:cxnSpMkLst>
        </pc:cxnChg>
        <pc:cxnChg chg="mod">
          <ac:chgData name="Jian" userId="dc9c5ffe-2e2f-4ce4-a6ad-08764b325b15" providerId="ADAL" clId="{06D17A85-4932-4B4E-A0DD-969A2A4EFE39}" dt="2020-05-14T04:15:38.589" v="43315" actId="571"/>
          <ac:cxnSpMkLst>
            <pc:docMk/>
            <pc:sldMk cId="3512838365" sldId="295"/>
            <ac:cxnSpMk id="240" creationId="{743DDEBA-A595-4018-B361-B1405399C4AA}"/>
          </ac:cxnSpMkLst>
        </pc:cxnChg>
        <pc:cxnChg chg="mod">
          <ac:chgData name="Jian" userId="dc9c5ffe-2e2f-4ce4-a6ad-08764b325b15" providerId="ADAL" clId="{06D17A85-4932-4B4E-A0DD-969A2A4EFE39}" dt="2020-05-14T04:15:38.589" v="43315" actId="571"/>
          <ac:cxnSpMkLst>
            <pc:docMk/>
            <pc:sldMk cId="3512838365" sldId="295"/>
            <ac:cxnSpMk id="241" creationId="{ED6ADFE0-BD78-43A3-B172-31FF9A277C0A}"/>
          </ac:cxnSpMkLst>
        </pc:cxnChg>
        <pc:cxnChg chg="mod">
          <ac:chgData name="Jian" userId="dc9c5ffe-2e2f-4ce4-a6ad-08764b325b15" providerId="ADAL" clId="{06D17A85-4932-4B4E-A0DD-969A2A4EFE39}" dt="2020-05-14T04:15:38.589" v="43315" actId="571"/>
          <ac:cxnSpMkLst>
            <pc:docMk/>
            <pc:sldMk cId="3512838365" sldId="295"/>
            <ac:cxnSpMk id="242" creationId="{6F86DBA3-3881-429F-9E97-5D1C38559596}"/>
          </ac:cxnSpMkLst>
        </pc:cxnChg>
        <pc:cxnChg chg="mod">
          <ac:chgData name="Jian" userId="dc9c5ffe-2e2f-4ce4-a6ad-08764b325b15" providerId="ADAL" clId="{06D17A85-4932-4B4E-A0DD-969A2A4EFE39}" dt="2020-05-14T04:15:38.589" v="43315" actId="571"/>
          <ac:cxnSpMkLst>
            <pc:docMk/>
            <pc:sldMk cId="3512838365" sldId="295"/>
            <ac:cxnSpMk id="243" creationId="{540BCCCF-E450-4817-AABD-567328289BD8}"/>
          </ac:cxnSpMkLst>
        </pc:cxnChg>
        <pc:cxnChg chg="mod">
          <ac:chgData name="Jian" userId="dc9c5ffe-2e2f-4ce4-a6ad-08764b325b15" providerId="ADAL" clId="{06D17A85-4932-4B4E-A0DD-969A2A4EFE39}" dt="2020-05-14T04:15:38.589" v="43315" actId="571"/>
          <ac:cxnSpMkLst>
            <pc:docMk/>
            <pc:sldMk cId="3512838365" sldId="295"/>
            <ac:cxnSpMk id="244" creationId="{1343E9C1-7C3B-468F-8968-8DEC4012B4F5}"/>
          </ac:cxnSpMkLst>
        </pc:cxnChg>
        <pc:cxnChg chg="mod">
          <ac:chgData name="Jian" userId="dc9c5ffe-2e2f-4ce4-a6ad-08764b325b15" providerId="ADAL" clId="{06D17A85-4932-4B4E-A0DD-969A2A4EFE39}" dt="2020-05-14T04:15:38.589" v="43315" actId="571"/>
          <ac:cxnSpMkLst>
            <pc:docMk/>
            <pc:sldMk cId="3512838365" sldId="295"/>
            <ac:cxnSpMk id="245" creationId="{43B995D4-D268-4473-896D-BF59876F3440}"/>
          </ac:cxnSpMkLst>
        </pc:cxnChg>
        <pc:cxnChg chg="mod">
          <ac:chgData name="Jian" userId="dc9c5ffe-2e2f-4ce4-a6ad-08764b325b15" providerId="ADAL" clId="{06D17A85-4932-4B4E-A0DD-969A2A4EFE39}" dt="2020-05-14T04:15:38.589" v="43315" actId="571"/>
          <ac:cxnSpMkLst>
            <pc:docMk/>
            <pc:sldMk cId="3512838365" sldId="295"/>
            <ac:cxnSpMk id="249" creationId="{03372B58-368B-4AF2-BCB3-9A6DA45D1D1D}"/>
          </ac:cxnSpMkLst>
        </pc:cxnChg>
        <pc:cxnChg chg="mod">
          <ac:chgData name="Jian" userId="dc9c5ffe-2e2f-4ce4-a6ad-08764b325b15" providerId="ADAL" clId="{06D17A85-4932-4B4E-A0DD-969A2A4EFE39}" dt="2020-05-14T04:15:38.589" v="43315" actId="571"/>
          <ac:cxnSpMkLst>
            <pc:docMk/>
            <pc:sldMk cId="3512838365" sldId="295"/>
            <ac:cxnSpMk id="250" creationId="{77416F04-0DCE-4FEB-B96D-FA4B5CC91AC9}"/>
          </ac:cxnSpMkLst>
        </pc:cxnChg>
        <pc:cxnChg chg="mod">
          <ac:chgData name="Jian" userId="dc9c5ffe-2e2f-4ce4-a6ad-08764b325b15" providerId="ADAL" clId="{06D17A85-4932-4B4E-A0DD-969A2A4EFE39}" dt="2020-05-14T04:15:38.589" v="43315" actId="571"/>
          <ac:cxnSpMkLst>
            <pc:docMk/>
            <pc:sldMk cId="3512838365" sldId="295"/>
            <ac:cxnSpMk id="251" creationId="{BBEE9225-4D01-404C-8DD6-4FF2839CB997}"/>
          </ac:cxnSpMkLst>
        </pc:cxnChg>
        <pc:cxnChg chg="mod">
          <ac:chgData name="Jian" userId="dc9c5ffe-2e2f-4ce4-a6ad-08764b325b15" providerId="ADAL" clId="{06D17A85-4932-4B4E-A0DD-969A2A4EFE39}" dt="2020-05-14T04:15:38.589" v="43315" actId="571"/>
          <ac:cxnSpMkLst>
            <pc:docMk/>
            <pc:sldMk cId="3512838365" sldId="295"/>
            <ac:cxnSpMk id="252" creationId="{25FD7F2C-95DA-4AF8-93B6-EA13FA9147BA}"/>
          </ac:cxnSpMkLst>
        </pc:cxnChg>
        <pc:cxnChg chg="mod">
          <ac:chgData name="Jian" userId="dc9c5ffe-2e2f-4ce4-a6ad-08764b325b15" providerId="ADAL" clId="{06D17A85-4932-4B4E-A0DD-969A2A4EFE39}" dt="2020-05-14T04:15:38.589" v="43315" actId="571"/>
          <ac:cxnSpMkLst>
            <pc:docMk/>
            <pc:sldMk cId="3512838365" sldId="295"/>
            <ac:cxnSpMk id="253" creationId="{DEF0BE3E-65AF-4B11-B605-D02423DBFEA2}"/>
          </ac:cxnSpMkLst>
        </pc:cxnChg>
        <pc:cxnChg chg="mod">
          <ac:chgData name="Jian" userId="dc9c5ffe-2e2f-4ce4-a6ad-08764b325b15" providerId="ADAL" clId="{06D17A85-4932-4B4E-A0DD-969A2A4EFE39}" dt="2020-05-14T04:15:38.589" v="43315" actId="571"/>
          <ac:cxnSpMkLst>
            <pc:docMk/>
            <pc:sldMk cId="3512838365" sldId="295"/>
            <ac:cxnSpMk id="254" creationId="{850FDCC1-D867-405C-BA54-145E16773D89}"/>
          </ac:cxnSpMkLst>
        </pc:cxnChg>
        <pc:cxnChg chg="mod">
          <ac:chgData name="Jian" userId="dc9c5ffe-2e2f-4ce4-a6ad-08764b325b15" providerId="ADAL" clId="{06D17A85-4932-4B4E-A0DD-969A2A4EFE39}" dt="2020-05-14T04:15:38.589" v="43315" actId="571"/>
          <ac:cxnSpMkLst>
            <pc:docMk/>
            <pc:sldMk cId="3512838365" sldId="295"/>
            <ac:cxnSpMk id="255" creationId="{9E29708C-BA51-41C9-8DAF-CAD70E314E87}"/>
          </ac:cxnSpMkLst>
        </pc:cxnChg>
        <pc:cxnChg chg="mod">
          <ac:chgData name="Jian" userId="dc9c5ffe-2e2f-4ce4-a6ad-08764b325b15" providerId="ADAL" clId="{06D17A85-4932-4B4E-A0DD-969A2A4EFE39}" dt="2020-05-14T04:15:38.589" v="43315" actId="571"/>
          <ac:cxnSpMkLst>
            <pc:docMk/>
            <pc:sldMk cId="3512838365" sldId="295"/>
            <ac:cxnSpMk id="259" creationId="{A2C5FCC1-82ED-469C-9EDF-821391510D9C}"/>
          </ac:cxnSpMkLst>
        </pc:cxnChg>
        <pc:cxnChg chg="mod">
          <ac:chgData name="Jian" userId="dc9c5ffe-2e2f-4ce4-a6ad-08764b325b15" providerId="ADAL" clId="{06D17A85-4932-4B4E-A0DD-969A2A4EFE39}" dt="2020-05-14T04:15:38.589" v="43315" actId="571"/>
          <ac:cxnSpMkLst>
            <pc:docMk/>
            <pc:sldMk cId="3512838365" sldId="295"/>
            <ac:cxnSpMk id="260" creationId="{A180D74C-A5A0-44F1-93F0-65C375F5B832}"/>
          </ac:cxnSpMkLst>
        </pc:cxnChg>
        <pc:cxnChg chg="mod">
          <ac:chgData name="Jian" userId="dc9c5ffe-2e2f-4ce4-a6ad-08764b325b15" providerId="ADAL" clId="{06D17A85-4932-4B4E-A0DD-969A2A4EFE39}" dt="2020-05-14T04:15:38.589" v="43315" actId="571"/>
          <ac:cxnSpMkLst>
            <pc:docMk/>
            <pc:sldMk cId="3512838365" sldId="295"/>
            <ac:cxnSpMk id="261" creationId="{3B72CFCC-77D8-48D3-85B3-B7B1720AA6A1}"/>
          </ac:cxnSpMkLst>
        </pc:cxnChg>
        <pc:cxnChg chg="mod">
          <ac:chgData name="Jian" userId="dc9c5ffe-2e2f-4ce4-a6ad-08764b325b15" providerId="ADAL" clId="{06D17A85-4932-4B4E-A0DD-969A2A4EFE39}" dt="2020-05-14T04:15:38.589" v="43315" actId="571"/>
          <ac:cxnSpMkLst>
            <pc:docMk/>
            <pc:sldMk cId="3512838365" sldId="295"/>
            <ac:cxnSpMk id="262" creationId="{2B35492F-8627-49D3-A5C9-1E15CF0B62F5}"/>
          </ac:cxnSpMkLst>
        </pc:cxnChg>
        <pc:cxnChg chg="mod">
          <ac:chgData name="Jian" userId="dc9c5ffe-2e2f-4ce4-a6ad-08764b325b15" providerId="ADAL" clId="{06D17A85-4932-4B4E-A0DD-969A2A4EFE39}" dt="2020-05-14T04:15:38.589" v="43315" actId="571"/>
          <ac:cxnSpMkLst>
            <pc:docMk/>
            <pc:sldMk cId="3512838365" sldId="295"/>
            <ac:cxnSpMk id="263" creationId="{C554DF66-A06A-414B-A840-9316A063538D}"/>
          </ac:cxnSpMkLst>
        </pc:cxnChg>
        <pc:cxnChg chg="mod">
          <ac:chgData name="Jian" userId="dc9c5ffe-2e2f-4ce4-a6ad-08764b325b15" providerId="ADAL" clId="{06D17A85-4932-4B4E-A0DD-969A2A4EFE39}" dt="2020-05-14T04:15:38.589" v="43315" actId="571"/>
          <ac:cxnSpMkLst>
            <pc:docMk/>
            <pc:sldMk cId="3512838365" sldId="295"/>
            <ac:cxnSpMk id="264" creationId="{374C2CB4-0862-4CAA-9A72-4C0E754343DA}"/>
          </ac:cxnSpMkLst>
        </pc:cxnChg>
        <pc:cxnChg chg="mod">
          <ac:chgData name="Jian" userId="dc9c5ffe-2e2f-4ce4-a6ad-08764b325b15" providerId="ADAL" clId="{06D17A85-4932-4B4E-A0DD-969A2A4EFE39}" dt="2020-05-14T04:15:38.589" v="43315" actId="571"/>
          <ac:cxnSpMkLst>
            <pc:docMk/>
            <pc:sldMk cId="3512838365" sldId="295"/>
            <ac:cxnSpMk id="265" creationId="{9E6CD3A5-1BAA-4A6B-B8FF-9C0AE16027CD}"/>
          </ac:cxnSpMkLst>
        </pc:cxnChg>
        <pc:cxnChg chg="mod">
          <ac:chgData name="Jian" userId="dc9c5ffe-2e2f-4ce4-a6ad-08764b325b15" providerId="ADAL" clId="{06D17A85-4932-4B4E-A0DD-969A2A4EFE39}" dt="2020-05-14T04:15:38.589" v="43315" actId="571"/>
          <ac:cxnSpMkLst>
            <pc:docMk/>
            <pc:sldMk cId="3512838365" sldId="295"/>
            <ac:cxnSpMk id="269" creationId="{959C9BB1-C7AB-4B2B-A892-B0DE158498A7}"/>
          </ac:cxnSpMkLst>
        </pc:cxnChg>
        <pc:cxnChg chg="mod">
          <ac:chgData name="Jian" userId="dc9c5ffe-2e2f-4ce4-a6ad-08764b325b15" providerId="ADAL" clId="{06D17A85-4932-4B4E-A0DD-969A2A4EFE39}" dt="2020-05-14T04:15:38.589" v="43315" actId="571"/>
          <ac:cxnSpMkLst>
            <pc:docMk/>
            <pc:sldMk cId="3512838365" sldId="295"/>
            <ac:cxnSpMk id="270" creationId="{F27028AF-8DA7-42CD-8E16-E0817374D3C5}"/>
          </ac:cxnSpMkLst>
        </pc:cxnChg>
        <pc:cxnChg chg="mod">
          <ac:chgData name="Jian" userId="dc9c5ffe-2e2f-4ce4-a6ad-08764b325b15" providerId="ADAL" clId="{06D17A85-4932-4B4E-A0DD-969A2A4EFE39}" dt="2020-05-14T04:15:38.589" v="43315" actId="571"/>
          <ac:cxnSpMkLst>
            <pc:docMk/>
            <pc:sldMk cId="3512838365" sldId="295"/>
            <ac:cxnSpMk id="271" creationId="{64456ADE-DCB5-4D2B-B4DE-5363A84443E1}"/>
          </ac:cxnSpMkLst>
        </pc:cxnChg>
        <pc:cxnChg chg="mod">
          <ac:chgData name="Jian" userId="dc9c5ffe-2e2f-4ce4-a6ad-08764b325b15" providerId="ADAL" clId="{06D17A85-4932-4B4E-A0DD-969A2A4EFE39}" dt="2020-05-14T04:15:38.589" v="43315" actId="571"/>
          <ac:cxnSpMkLst>
            <pc:docMk/>
            <pc:sldMk cId="3512838365" sldId="295"/>
            <ac:cxnSpMk id="272" creationId="{E8FF408E-65C2-4774-A369-EDF00E5D6012}"/>
          </ac:cxnSpMkLst>
        </pc:cxnChg>
        <pc:cxnChg chg="mod">
          <ac:chgData name="Jian" userId="dc9c5ffe-2e2f-4ce4-a6ad-08764b325b15" providerId="ADAL" clId="{06D17A85-4932-4B4E-A0DD-969A2A4EFE39}" dt="2020-05-14T04:15:38.589" v="43315" actId="571"/>
          <ac:cxnSpMkLst>
            <pc:docMk/>
            <pc:sldMk cId="3512838365" sldId="295"/>
            <ac:cxnSpMk id="273" creationId="{D4B6C511-29AA-4D95-A945-905B8214D711}"/>
          </ac:cxnSpMkLst>
        </pc:cxnChg>
        <pc:cxnChg chg="mod">
          <ac:chgData name="Jian" userId="dc9c5ffe-2e2f-4ce4-a6ad-08764b325b15" providerId="ADAL" clId="{06D17A85-4932-4B4E-A0DD-969A2A4EFE39}" dt="2020-05-14T04:15:38.589" v="43315" actId="571"/>
          <ac:cxnSpMkLst>
            <pc:docMk/>
            <pc:sldMk cId="3512838365" sldId="295"/>
            <ac:cxnSpMk id="274" creationId="{B28E30C0-3E2E-4453-9351-FE1EF3F33F1E}"/>
          </ac:cxnSpMkLst>
        </pc:cxnChg>
        <pc:cxnChg chg="mod">
          <ac:chgData name="Jian" userId="dc9c5ffe-2e2f-4ce4-a6ad-08764b325b15" providerId="ADAL" clId="{06D17A85-4932-4B4E-A0DD-969A2A4EFE39}" dt="2020-05-14T04:15:38.589" v="43315" actId="571"/>
          <ac:cxnSpMkLst>
            <pc:docMk/>
            <pc:sldMk cId="3512838365" sldId="295"/>
            <ac:cxnSpMk id="275" creationId="{22602F34-1FA2-4379-A48F-27C73B9458AC}"/>
          </ac:cxnSpMkLst>
        </pc:cxnChg>
        <pc:cxnChg chg="mod">
          <ac:chgData name="Jian" userId="dc9c5ffe-2e2f-4ce4-a6ad-08764b325b15" providerId="ADAL" clId="{06D17A85-4932-4B4E-A0DD-969A2A4EFE39}" dt="2020-05-14T04:15:38.589" v="43315" actId="571"/>
          <ac:cxnSpMkLst>
            <pc:docMk/>
            <pc:sldMk cId="3512838365" sldId="295"/>
            <ac:cxnSpMk id="278" creationId="{529EDB27-9DFD-4A38-8D2F-AF39AEE34486}"/>
          </ac:cxnSpMkLst>
        </pc:cxnChg>
        <pc:cxnChg chg="mod">
          <ac:chgData name="Jian" userId="dc9c5ffe-2e2f-4ce4-a6ad-08764b325b15" providerId="ADAL" clId="{06D17A85-4932-4B4E-A0DD-969A2A4EFE39}" dt="2020-05-14T04:15:38.589" v="43315" actId="571"/>
          <ac:cxnSpMkLst>
            <pc:docMk/>
            <pc:sldMk cId="3512838365" sldId="295"/>
            <ac:cxnSpMk id="279" creationId="{1A75C949-CE52-43AC-8D10-DD64812EB620}"/>
          </ac:cxnSpMkLst>
        </pc:cxnChg>
        <pc:cxnChg chg="mod">
          <ac:chgData name="Jian" userId="dc9c5ffe-2e2f-4ce4-a6ad-08764b325b15" providerId="ADAL" clId="{06D17A85-4932-4B4E-A0DD-969A2A4EFE39}" dt="2020-05-14T04:15:38.589" v="43315" actId="571"/>
          <ac:cxnSpMkLst>
            <pc:docMk/>
            <pc:sldMk cId="3512838365" sldId="295"/>
            <ac:cxnSpMk id="280" creationId="{805BCE47-7A2D-4266-83DC-ED5CC6425426}"/>
          </ac:cxnSpMkLst>
        </pc:cxnChg>
        <pc:cxnChg chg="mod">
          <ac:chgData name="Jian" userId="dc9c5ffe-2e2f-4ce4-a6ad-08764b325b15" providerId="ADAL" clId="{06D17A85-4932-4B4E-A0DD-969A2A4EFE39}" dt="2020-05-14T04:15:38.589" v="43315" actId="571"/>
          <ac:cxnSpMkLst>
            <pc:docMk/>
            <pc:sldMk cId="3512838365" sldId="295"/>
            <ac:cxnSpMk id="281" creationId="{FA511833-3D77-47A9-9E56-DF0E02F5CACA}"/>
          </ac:cxnSpMkLst>
        </pc:cxnChg>
        <pc:cxnChg chg="mod">
          <ac:chgData name="Jian" userId="dc9c5ffe-2e2f-4ce4-a6ad-08764b325b15" providerId="ADAL" clId="{06D17A85-4932-4B4E-A0DD-969A2A4EFE39}" dt="2020-05-14T04:15:38.589" v="43315" actId="571"/>
          <ac:cxnSpMkLst>
            <pc:docMk/>
            <pc:sldMk cId="3512838365" sldId="295"/>
            <ac:cxnSpMk id="282" creationId="{ABF98A6C-7BB9-4DC7-9BA7-FF689D87F82F}"/>
          </ac:cxnSpMkLst>
        </pc:cxnChg>
        <pc:cxnChg chg="mod">
          <ac:chgData name="Jian" userId="dc9c5ffe-2e2f-4ce4-a6ad-08764b325b15" providerId="ADAL" clId="{06D17A85-4932-4B4E-A0DD-969A2A4EFE39}" dt="2020-05-14T04:15:38.589" v="43315" actId="571"/>
          <ac:cxnSpMkLst>
            <pc:docMk/>
            <pc:sldMk cId="3512838365" sldId="295"/>
            <ac:cxnSpMk id="283" creationId="{10153035-19FF-404D-A219-BB3CA6DEB7BA}"/>
          </ac:cxnSpMkLst>
        </pc:cxnChg>
        <pc:cxnChg chg="mod">
          <ac:chgData name="Jian" userId="dc9c5ffe-2e2f-4ce4-a6ad-08764b325b15" providerId="ADAL" clId="{06D17A85-4932-4B4E-A0DD-969A2A4EFE39}" dt="2020-05-14T04:15:38.589" v="43315" actId="571"/>
          <ac:cxnSpMkLst>
            <pc:docMk/>
            <pc:sldMk cId="3512838365" sldId="295"/>
            <ac:cxnSpMk id="286" creationId="{541A85A9-4495-4AB9-8F7B-7BA44910D2F9}"/>
          </ac:cxnSpMkLst>
        </pc:cxnChg>
        <pc:cxnChg chg="mod">
          <ac:chgData name="Jian" userId="dc9c5ffe-2e2f-4ce4-a6ad-08764b325b15" providerId="ADAL" clId="{06D17A85-4932-4B4E-A0DD-969A2A4EFE39}" dt="2020-05-14T04:15:38.589" v="43315" actId="571"/>
          <ac:cxnSpMkLst>
            <pc:docMk/>
            <pc:sldMk cId="3512838365" sldId="295"/>
            <ac:cxnSpMk id="287" creationId="{00AE3E07-799A-4097-B2F2-DE7C8FB1DDE4}"/>
          </ac:cxnSpMkLst>
        </pc:cxnChg>
        <pc:cxnChg chg="mod">
          <ac:chgData name="Jian" userId="dc9c5ffe-2e2f-4ce4-a6ad-08764b325b15" providerId="ADAL" clId="{06D17A85-4932-4B4E-A0DD-969A2A4EFE39}" dt="2020-05-14T04:15:38.589" v="43315" actId="571"/>
          <ac:cxnSpMkLst>
            <pc:docMk/>
            <pc:sldMk cId="3512838365" sldId="295"/>
            <ac:cxnSpMk id="288" creationId="{1F9A164D-FA24-4851-8694-916904DEC991}"/>
          </ac:cxnSpMkLst>
        </pc:cxnChg>
        <pc:cxnChg chg="mod">
          <ac:chgData name="Jian" userId="dc9c5ffe-2e2f-4ce4-a6ad-08764b325b15" providerId="ADAL" clId="{06D17A85-4932-4B4E-A0DD-969A2A4EFE39}" dt="2020-05-14T04:15:38.589" v="43315" actId="571"/>
          <ac:cxnSpMkLst>
            <pc:docMk/>
            <pc:sldMk cId="3512838365" sldId="295"/>
            <ac:cxnSpMk id="289" creationId="{0A8255EC-C633-4410-9F6A-0CEC2F38E945}"/>
          </ac:cxnSpMkLst>
        </pc:cxnChg>
        <pc:cxnChg chg="mod">
          <ac:chgData name="Jian" userId="dc9c5ffe-2e2f-4ce4-a6ad-08764b325b15" providerId="ADAL" clId="{06D17A85-4932-4B4E-A0DD-969A2A4EFE39}" dt="2020-05-14T04:15:38.589" v="43315" actId="571"/>
          <ac:cxnSpMkLst>
            <pc:docMk/>
            <pc:sldMk cId="3512838365" sldId="295"/>
            <ac:cxnSpMk id="290" creationId="{278DA879-B757-49E8-B6B4-439E04587C77}"/>
          </ac:cxnSpMkLst>
        </pc:cxnChg>
        <pc:cxnChg chg="mod">
          <ac:chgData name="Jian" userId="dc9c5ffe-2e2f-4ce4-a6ad-08764b325b15" providerId="ADAL" clId="{06D17A85-4932-4B4E-A0DD-969A2A4EFE39}" dt="2020-05-14T04:15:38.589" v="43315" actId="571"/>
          <ac:cxnSpMkLst>
            <pc:docMk/>
            <pc:sldMk cId="3512838365" sldId="295"/>
            <ac:cxnSpMk id="291" creationId="{D2904D8C-9209-4797-B7A5-6D7D4F0DC46A}"/>
          </ac:cxnSpMkLst>
        </pc:cxnChg>
        <pc:cxnChg chg="mod">
          <ac:chgData name="Jian" userId="dc9c5ffe-2e2f-4ce4-a6ad-08764b325b15" providerId="ADAL" clId="{06D17A85-4932-4B4E-A0DD-969A2A4EFE39}" dt="2020-05-14T04:15:38.589" v="43315" actId="571"/>
          <ac:cxnSpMkLst>
            <pc:docMk/>
            <pc:sldMk cId="3512838365" sldId="295"/>
            <ac:cxnSpMk id="295" creationId="{88A45E4D-3B7D-46F5-A97E-FF5354569784}"/>
          </ac:cxnSpMkLst>
        </pc:cxnChg>
        <pc:cxnChg chg="mod">
          <ac:chgData name="Jian" userId="dc9c5ffe-2e2f-4ce4-a6ad-08764b325b15" providerId="ADAL" clId="{06D17A85-4932-4B4E-A0DD-969A2A4EFE39}" dt="2020-05-14T04:15:38.589" v="43315" actId="571"/>
          <ac:cxnSpMkLst>
            <pc:docMk/>
            <pc:sldMk cId="3512838365" sldId="295"/>
            <ac:cxnSpMk id="296" creationId="{2E30A81B-762C-4999-98F6-509258E3B29C}"/>
          </ac:cxnSpMkLst>
        </pc:cxnChg>
        <pc:cxnChg chg="mod">
          <ac:chgData name="Jian" userId="dc9c5ffe-2e2f-4ce4-a6ad-08764b325b15" providerId="ADAL" clId="{06D17A85-4932-4B4E-A0DD-969A2A4EFE39}" dt="2020-05-14T04:15:38.589" v="43315" actId="571"/>
          <ac:cxnSpMkLst>
            <pc:docMk/>
            <pc:sldMk cId="3512838365" sldId="295"/>
            <ac:cxnSpMk id="297" creationId="{58FDB05E-10F9-4A75-B431-C2F3051E0D7A}"/>
          </ac:cxnSpMkLst>
        </pc:cxnChg>
        <pc:cxnChg chg="mod">
          <ac:chgData name="Jian" userId="dc9c5ffe-2e2f-4ce4-a6ad-08764b325b15" providerId="ADAL" clId="{06D17A85-4932-4B4E-A0DD-969A2A4EFE39}" dt="2020-05-14T04:15:38.589" v="43315" actId="571"/>
          <ac:cxnSpMkLst>
            <pc:docMk/>
            <pc:sldMk cId="3512838365" sldId="295"/>
            <ac:cxnSpMk id="298" creationId="{966A127D-79E3-4010-B5CF-D3CE98DBE0A5}"/>
          </ac:cxnSpMkLst>
        </pc:cxnChg>
        <pc:cxnChg chg="mod">
          <ac:chgData name="Jian" userId="dc9c5ffe-2e2f-4ce4-a6ad-08764b325b15" providerId="ADAL" clId="{06D17A85-4932-4B4E-A0DD-969A2A4EFE39}" dt="2020-05-14T04:15:38.589" v="43315" actId="571"/>
          <ac:cxnSpMkLst>
            <pc:docMk/>
            <pc:sldMk cId="3512838365" sldId="295"/>
            <ac:cxnSpMk id="299" creationId="{C812760E-D670-47E4-9AC2-948F62D537BC}"/>
          </ac:cxnSpMkLst>
        </pc:cxnChg>
        <pc:cxnChg chg="mod">
          <ac:chgData name="Jian" userId="dc9c5ffe-2e2f-4ce4-a6ad-08764b325b15" providerId="ADAL" clId="{06D17A85-4932-4B4E-A0DD-969A2A4EFE39}" dt="2020-05-14T04:15:38.589" v="43315" actId="571"/>
          <ac:cxnSpMkLst>
            <pc:docMk/>
            <pc:sldMk cId="3512838365" sldId="295"/>
            <ac:cxnSpMk id="300" creationId="{734C0275-B377-4C83-810A-4956741A27A9}"/>
          </ac:cxnSpMkLst>
        </pc:cxnChg>
        <pc:cxnChg chg="mod">
          <ac:chgData name="Jian" userId="dc9c5ffe-2e2f-4ce4-a6ad-08764b325b15" providerId="ADAL" clId="{06D17A85-4932-4B4E-A0DD-969A2A4EFE39}" dt="2020-05-14T04:15:38.589" v="43315" actId="571"/>
          <ac:cxnSpMkLst>
            <pc:docMk/>
            <pc:sldMk cId="3512838365" sldId="295"/>
            <ac:cxnSpMk id="301" creationId="{A7FEBDD8-682A-4508-93EC-451182379EA6}"/>
          </ac:cxnSpMkLst>
        </pc:cxnChg>
        <pc:cxnChg chg="mod">
          <ac:chgData name="Jian" userId="dc9c5ffe-2e2f-4ce4-a6ad-08764b325b15" providerId="ADAL" clId="{06D17A85-4932-4B4E-A0DD-969A2A4EFE39}" dt="2020-05-14T04:15:38.589" v="43315" actId="571"/>
          <ac:cxnSpMkLst>
            <pc:docMk/>
            <pc:sldMk cId="3512838365" sldId="295"/>
            <ac:cxnSpMk id="304" creationId="{D776DD13-73FB-42EE-9D97-AD158B9E5951}"/>
          </ac:cxnSpMkLst>
        </pc:cxnChg>
        <pc:cxnChg chg="mod">
          <ac:chgData name="Jian" userId="dc9c5ffe-2e2f-4ce4-a6ad-08764b325b15" providerId="ADAL" clId="{06D17A85-4932-4B4E-A0DD-969A2A4EFE39}" dt="2020-05-14T04:15:38.589" v="43315" actId="571"/>
          <ac:cxnSpMkLst>
            <pc:docMk/>
            <pc:sldMk cId="3512838365" sldId="295"/>
            <ac:cxnSpMk id="305" creationId="{EF7ADF29-B256-424A-A113-3D42BA1CE535}"/>
          </ac:cxnSpMkLst>
        </pc:cxnChg>
        <pc:cxnChg chg="mod">
          <ac:chgData name="Jian" userId="dc9c5ffe-2e2f-4ce4-a6ad-08764b325b15" providerId="ADAL" clId="{06D17A85-4932-4B4E-A0DD-969A2A4EFE39}" dt="2020-05-14T04:15:38.589" v="43315" actId="571"/>
          <ac:cxnSpMkLst>
            <pc:docMk/>
            <pc:sldMk cId="3512838365" sldId="295"/>
            <ac:cxnSpMk id="306" creationId="{58A8B49B-8BB5-4E83-B1C4-5FEA8AFAE9D3}"/>
          </ac:cxnSpMkLst>
        </pc:cxnChg>
        <pc:cxnChg chg="mod">
          <ac:chgData name="Jian" userId="dc9c5ffe-2e2f-4ce4-a6ad-08764b325b15" providerId="ADAL" clId="{06D17A85-4932-4B4E-A0DD-969A2A4EFE39}" dt="2020-05-14T04:15:38.589" v="43315" actId="571"/>
          <ac:cxnSpMkLst>
            <pc:docMk/>
            <pc:sldMk cId="3512838365" sldId="295"/>
            <ac:cxnSpMk id="307" creationId="{AE6C5EC5-6729-4B82-BD19-4B6F7BCD543B}"/>
          </ac:cxnSpMkLst>
        </pc:cxnChg>
        <pc:cxnChg chg="mod">
          <ac:chgData name="Jian" userId="dc9c5ffe-2e2f-4ce4-a6ad-08764b325b15" providerId="ADAL" clId="{06D17A85-4932-4B4E-A0DD-969A2A4EFE39}" dt="2020-05-14T04:15:38.589" v="43315" actId="571"/>
          <ac:cxnSpMkLst>
            <pc:docMk/>
            <pc:sldMk cId="3512838365" sldId="295"/>
            <ac:cxnSpMk id="308" creationId="{D755B6C9-B457-4EC8-8BAB-6D112BDBD11F}"/>
          </ac:cxnSpMkLst>
        </pc:cxnChg>
        <pc:cxnChg chg="mod">
          <ac:chgData name="Jian" userId="dc9c5ffe-2e2f-4ce4-a6ad-08764b325b15" providerId="ADAL" clId="{06D17A85-4932-4B4E-A0DD-969A2A4EFE39}" dt="2020-05-14T04:15:38.589" v="43315" actId="571"/>
          <ac:cxnSpMkLst>
            <pc:docMk/>
            <pc:sldMk cId="3512838365" sldId="295"/>
            <ac:cxnSpMk id="309" creationId="{2B5F1108-9B73-463A-81C2-ECEB1D68C862}"/>
          </ac:cxnSpMkLst>
        </pc:cxnChg>
        <pc:cxnChg chg="mod">
          <ac:chgData name="Jian" userId="dc9c5ffe-2e2f-4ce4-a6ad-08764b325b15" providerId="ADAL" clId="{06D17A85-4932-4B4E-A0DD-969A2A4EFE39}" dt="2020-05-14T04:15:38.589" v="43315" actId="571"/>
          <ac:cxnSpMkLst>
            <pc:docMk/>
            <pc:sldMk cId="3512838365" sldId="295"/>
            <ac:cxnSpMk id="312" creationId="{27D8BCA5-E51F-4541-B022-06CF8B05A10A}"/>
          </ac:cxnSpMkLst>
        </pc:cxnChg>
        <pc:cxnChg chg="mod">
          <ac:chgData name="Jian" userId="dc9c5ffe-2e2f-4ce4-a6ad-08764b325b15" providerId="ADAL" clId="{06D17A85-4932-4B4E-A0DD-969A2A4EFE39}" dt="2020-05-14T04:15:38.589" v="43315" actId="571"/>
          <ac:cxnSpMkLst>
            <pc:docMk/>
            <pc:sldMk cId="3512838365" sldId="295"/>
            <ac:cxnSpMk id="313" creationId="{7AE5030D-AB03-4375-87AB-9B63BDFDA960}"/>
          </ac:cxnSpMkLst>
        </pc:cxnChg>
        <pc:cxnChg chg="mod">
          <ac:chgData name="Jian" userId="dc9c5ffe-2e2f-4ce4-a6ad-08764b325b15" providerId="ADAL" clId="{06D17A85-4932-4B4E-A0DD-969A2A4EFE39}" dt="2020-05-14T04:15:38.589" v="43315" actId="571"/>
          <ac:cxnSpMkLst>
            <pc:docMk/>
            <pc:sldMk cId="3512838365" sldId="295"/>
            <ac:cxnSpMk id="314" creationId="{65B7808E-1969-498E-8174-B6EDAAE8554A}"/>
          </ac:cxnSpMkLst>
        </pc:cxnChg>
        <pc:cxnChg chg="mod">
          <ac:chgData name="Jian" userId="dc9c5ffe-2e2f-4ce4-a6ad-08764b325b15" providerId="ADAL" clId="{06D17A85-4932-4B4E-A0DD-969A2A4EFE39}" dt="2020-05-14T04:15:38.589" v="43315" actId="571"/>
          <ac:cxnSpMkLst>
            <pc:docMk/>
            <pc:sldMk cId="3512838365" sldId="295"/>
            <ac:cxnSpMk id="315" creationId="{B1ABA910-2417-40E2-B75C-162ABED5F27E}"/>
          </ac:cxnSpMkLst>
        </pc:cxnChg>
        <pc:cxnChg chg="mod">
          <ac:chgData name="Jian" userId="dc9c5ffe-2e2f-4ce4-a6ad-08764b325b15" providerId="ADAL" clId="{06D17A85-4932-4B4E-A0DD-969A2A4EFE39}" dt="2020-05-14T04:15:38.589" v="43315" actId="571"/>
          <ac:cxnSpMkLst>
            <pc:docMk/>
            <pc:sldMk cId="3512838365" sldId="295"/>
            <ac:cxnSpMk id="316" creationId="{6C553B00-AD08-4A61-AD8E-41975E4D802F}"/>
          </ac:cxnSpMkLst>
        </pc:cxnChg>
        <pc:cxnChg chg="mod">
          <ac:chgData name="Jian" userId="dc9c5ffe-2e2f-4ce4-a6ad-08764b325b15" providerId="ADAL" clId="{06D17A85-4932-4B4E-A0DD-969A2A4EFE39}" dt="2020-05-14T04:15:38.589" v="43315" actId="571"/>
          <ac:cxnSpMkLst>
            <pc:docMk/>
            <pc:sldMk cId="3512838365" sldId="295"/>
            <ac:cxnSpMk id="317" creationId="{0445CB75-61AB-4246-9CD7-0985CBE25DCB}"/>
          </ac:cxnSpMkLst>
        </pc:cxnChg>
        <pc:cxnChg chg="mod">
          <ac:chgData name="Jian" userId="dc9c5ffe-2e2f-4ce4-a6ad-08764b325b15" providerId="ADAL" clId="{06D17A85-4932-4B4E-A0DD-969A2A4EFE39}" dt="2020-05-14T04:15:38.589" v="43315" actId="571"/>
          <ac:cxnSpMkLst>
            <pc:docMk/>
            <pc:sldMk cId="3512838365" sldId="295"/>
            <ac:cxnSpMk id="318" creationId="{3C1986C8-1666-4CCC-AD23-9E0ABEEDBEA8}"/>
          </ac:cxnSpMkLst>
        </pc:cxnChg>
        <pc:cxnChg chg="mod">
          <ac:chgData name="Jian" userId="dc9c5ffe-2e2f-4ce4-a6ad-08764b325b15" providerId="ADAL" clId="{06D17A85-4932-4B4E-A0DD-969A2A4EFE39}" dt="2020-05-14T04:15:38.589" v="43315" actId="571"/>
          <ac:cxnSpMkLst>
            <pc:docMk/>
            <pc:sldMk cId="3512838365" sldId="295"/>
            <ac:cxnSpMk id="319" creationId="{12208FE7-6F4F-420D-ABD9-DFB54545B912}"/>
          </ac:cxnSpMkLst>
        </pc:cxnChg>
        <pc:cxnChg chg="mod">
          <ac:chgData name="Jian" userId="dc9c5ffe-2e2f-4ce4-a6ad-08764b325b15" providerId="ADAL" clId="{06D17A85-4932-4B4E-A0DD-969A2A4EFE39}" dt="2020-05-14T04:15:38.589" v="43315" actId="571"/>
          <ac:cxnSpMkLst>
            <pc:docMk/>
            <pc:sldMk cId="3512838365" sldId="295"/>
            <ac:cxnSpMk id="320" creationId="{E8A67634-67F1-4F3E-AE30-49BD979CB0FB}"/>
          </ac:cxnSpMkLst>
        </pc:cxnChg>
        <pc:cxnChg chg="mod">
          <ac:chgData name="Jian" userId="dc9c5ffe-2e2f-4ce4-a6ad-08764b325b15" providerId="ADAL" clId="{06D17A85-4932-4B4E-A0DD-969A2A4EFE39}" dt="2020-05-14T04:15:38.589" v="43315" actId="571"/>
          <ac:cxnSpMkLst>
            <pc:docMk/>
            <pc:sldMk cId="3512838365" sldId="295"/>
            <ac:cxnSpMk id="321" creationId="{9ED2DD9B-C8E4-4248-87AD-D29BE499E7D9}"/>
          </ac:cxnSpMkLst>
        </pc:cxnChg>
        <pc:cxnChg chg="mod">
          <ac:chgData name="Jian" userId="dc9c5ffe-2e2f-4ce4-a6ad-08764b325b15" providerId="ADAL" clId="{06D17A85-4932-4B4E-A0DD-969A2A4EFE39}" dt="2020-05-14T04:15:38.589" v="43315" actId="571"/>
          <ac:cxnSpMkLst>
            <pc:docMk/>
            <pc:sldMk cId="3512838365" sldId="295"/>
            <ac:cxnSpMk id="323" creationId="{4ACEAD0E-4174-461B-96FA-5701C0D521AC}"/>
          </ac:cxnSpMkLst>
        </pc:cxnChg>
        <pc:cxnChg chg="mod">
          <ac:chgData name="Jian" userId="dc9c5ffe-2e2f-4ce4-a6ad-08764b325b15" providerId="ADAL" clId="{06D17A85-4932-4B4E-A0DD-969A2A4EFE39}" dt="2020-05-14T04:15:38.589" v="43315" actId="571"/>
          <ac:cxnSpMkLst>
            <pc:docMk/>
            <pc:sldMk cId="3512838365" sldId="295"/>
            <ac:cxnSpMk id="324" creationId="{B8AF18AA-8550-4318-A03B-AEA715CED320}"/>
          </ac:cxnSpMkLst>
        </pc:cxnChg>
        <pc:cxnChg chg="mod">
          <ac:chgData name="Jian" userId="dc9c5ffe-2e2f-4ce4-a6ad-08764b325b15" providerId="ADAL" clId="{06D17A85-4932-4B4E-A0DD-969A2A4EFE39}" dt="2020-05-14T04:15:38.589" v="43315" actId="571"/>
          <ac:cxnSpMkLst>
            <pc:docMk/>
            <pc:sldMk cId="3512838365" sldId="295"/>
            <ac:cxnSpMk id="328" creationId="{C28F67B9-C9FC-48E0-B714-5C3F82704C73}"/>
          </ac:cxnSpMkLst>
        </pc:cxnChg>
        <pc:cxnChg chg="mod">
          <ac:chgData name="Jian" userId="dc9c5ffe-2e2f-4ce4-a6ad-08764b325b15" providerId="ADAL" clId="{06D17A85-4932-4B4E-A0DD-969A2A4EFE39}" dt="2020-05-14T04:15:38.589" v="43315" actId="571"/>
          <ac:cxnSpMkLst>
            <pc:docMk/>
            <pc:sldMk cId="3512838365" sldId="295"/>
            <ac:cxnSpMk id="329" creationId="{7F819862-30E8-4201-AD48-AC9CF06CA0E2}"/>
          </ac:cxnSpMkLst>
        </pc:cxnChg>
        <pc:cxnChg chg="mod">
          <ac:chgData name="Jian" userId="dc9c5ffe-2e2f-4ce4-a6ad-08764b325b15" providerId="ADAL" clId="{06D17A85-4932-4B4E-A0DD-969A2A4EFE39}" dt="2020-05-14T04:15:38.589" v="43315" actId="571"/>
          <ac:cxnSpMkLst>
            <pc:docMk/>
            <pc:sldMk cId="3512838365" sldId="295"/>
            <ac:cxnSpMk id="330" creationId="{C5B0BA8F-762A-407A-B9FE-BB256A425032}"/>
          </ac:cxnSpMkLst>
        </pc:cxnChg>
        <pc:cxnChg chg="mod">
          <ac:chgData name="Jian" userId="dc9c5ffe-2e2f-4ce4-a6ad-08764b325b15" providerId="ADAL" clId="{06D17A85-4932-4B4E-A0DD-969A2A4EFE39}" dt="2020-05-14T04:15:38.589" v="43315" actId="571"/>
          <ac:cxnSpMkLst>
            <pc:docMk/>
            <pc:sldMk cId="3512838365" sldId="295"/>
            <ac:cxnSpMk id="331" creationId="{A592CE7A-A325-401C-B37E-E01DE1B4A96E}"/>
          </ac:cxnSpMkLst>
        </pc:cxnChg>
        <pc:cxnChg chg="mod">
          <ac:chgData name="Jian" userId="dc9c5ffe-2e2f-4ce4-a6ad-08764b325b15" providerId="ADAL" clId="{06D17A85-4932-4B4E-A0DD-969A2A4EFE39}" dt="2020-05-14T04:15:38.589" v="43315" actId="571"/>
          <ac:cxnSpMkLst>
            <pc:docMk/>
            <pc:sldMk cId="3512838365" sldId="295"/>
            <ac:cxnSpMk id="332" creationId="{CEFF1279-1F4B-4E7B-8426-820BD7A7B273}"/>
          </ac:cxnSpMkLst>
        </pc:cxnChg>
        <pc:cxnChg chg="mod">
          <ac:chgData name="Jian" userId="dc9c5ffe-2e2f-4ce4-a6ad-08764b325b15" providerId="ADAL" clId="{06D17A85-4932-4B4E-A0DD-969A2A4EFE39}" dt="2020-05-14T04:15:38.589" v="43315" actId="571"/>
          <ac:cxnSpMkLst>
            <pc:docMk/>
            <pc:sldMk cId="3512838365" sldId="295"/>
            <ac:cxnSpMk id="333" creationId="{D0D1A3E5-36B4-4FA3-8FA1-A561571713C8}"/>
          </ac:cxnSpMkLst>
        </pc:cxnChg>
        <pc:cxnChg chg="mod">
          <ac:chgData name="Jian" userId="dc9c5ffe-2e2f-4ce4-a6ad-08764b325b15" providerId="ADAL" clId="{06D17A85-4932-4B4E-A0DD-969A2A4EFE39}" dt="2020-05-14T04:15:38.589" v="43315" actId="571"/>
          <ac:cxnSpMkLst>
            <pc:docMk/>
            <pc:sldMk cId="3512838365" sldId="295"/>
            <ac:cxnSpMk id="334" creationId="{294A9F9C-3225-455C-9FC9-5F6CACBB9DD7}"/>
          </ac:cxnSpMkLst>
        </pc:cxnChg>
        <pc:cxnChg chg="mod">
          <ac:chgData name="Jian" userId="dc9c5ffe-2e2f-4ce4-a6ad-08764b325b15" providerId="ADAL" clId="{06D17A85-4932-4B4E-A0DD-969A2A4EFE39}" dt="2020-05-14T04:15:38.589" v="43315" actId="571"/>
          <ac:cxnSpMkLst>
            <pc:docMk/>
            <pc:sldMk cId="3512838365" sldId="295"/>
            <ac:cxnSpMk id="337" creationId="{A539CB73-9A91-4FA5-84FE-5BE4C9F11EE0}"/>
          </ac:cxnSpMkLst>
        </pc:cxnChg>
        <pc:cxnChg chg="mod">
          <ac:chgData name="Jian" userId="dc9c5ffe-2e2f-4ce4-a6ad-08764b325b15" providerId="ADAL" clId="{06D17A85-4932-4B4E-A0DD-969A2A4EFE39}" dt="2020-05-14T04:15:38.589" v="43315" actId="571"/>
          <ac:cxnSpMkLst>
            <pc:docMk/>
            <pc:sldMk cId="3512838365" sldId="295"/>
            <ac:cxnSpMk id="338" creationId="{89ED2508-F3CB-441D-8462-CA145163896D}"/>
          </ac:cxnSpMkLst>
        </pc:cxnChg>
        <pc:cxnChg chg="mod">
          <ac:chgData name="Jian" userId="dc9c5ffe-2e2f-4ce4-a6ad-08764b325b15" providerId="ADAL" clId="{06D17A85-4932-4B4E-A0DD-969A2A4EFE39}" dt="2020-05-14T04:15:38.589" v="43315" actId="571"/>
          <ac:cxnSpMkLst>
            <pc:docMk/>
            <pc:sldMk cId="3512838365" sldId="295"/>
            <ac:cxnSpMk id="339" creationId="{422E350C-2E9B-40D1-9887-0B48111233CB}"/>
          </ac:cxnSpMkLst>
        </pc:cxnChg>
        <pc:cxnChg chg="mod">
          <ac:chgData name="Jian" userId="dc9c5ffe-2e2f-4ce4-a6ad-08764b325b15" providerId="ADAL" clId="{06D17A85-4932-4B4E-A0DD-969A2A4EFE39}" dt="2020-05-14T04:15:38.589" v="43315" actId="571"/>
          <ac:cxnSpMkLst>
            <pc:docMk/>
            <pc:sldMk cId="3512838365" sldId="295"/>
            <ac:cxnSpMk id="340" creationId="{03241D62-A21C-461D-9A18-33443333F9E3}"/>
          </ac:cxnSpMkLst>
        </pc:cxnChg>
        <pc:cxnChg chg="mod">
          <ac:chgData name="Jian" userId="dc9c5ffe-2e2f-4ce4-a6ad-08764b325b15" providerId="ADAL" clId="{06D17A85-4932-4B4E-A0DD-969A2A4EFE39}" dt="2020-05-14T04:15:38.589" v="43315" actId="571"/>
          <ac:cxnSpMkLst>
            <pc:docMk/>
            <pc:sldMk cId="3512838365" sldId="295"/>
            <ac:cxnSpMk id="341" creationId="{9519583E-B8D6-48AD-9A5C-70021BADB4F4}"/>
          </ac:cxnSpMkLst>
        </pc:cxnChg>
        <pc:cxnChg chg="mod">
          <ac:chgData name="Jian" userId="dc9c5ffe-2e2f-4ce4-a6ad-08764b325b15" providerId="ADAL" clId="{06D17A85-4932-4B4E-A0DD-969A2A4EFE39}" dt="2020-05-14T04:15:38.589" v="43315" actId="571"/>
          <ac:cxnSpMkLst>
            <pc:docMk/>
            <pc:sldMk cId="3512838365" sldId="295"/>
            <ac:cxnSpMk id="342" creationId="{599D7FAC-D506-4110-9FF3-604B73DD0E94}"/>
          </ac:cxnSpMkLst>
        </pc:cxnChg>
        <pc:cxnChg chg="mod">
          <ac:chgData name="Jian" userId="dc9c5ffe-2e2f-4ce4-a6ad-08764b325b15" providerId="ADAL" clId="{06D17A85-4932-4B4E-A0DD-969A2A4EFE39}" dt="2020-05-14T04:15:38.589" v="43315" actId="571"/>
          <ac:cxnSpMkLst>
            <pc:docMk/>
            <pc:sldMk cId="3512838365" sldId="295"/>
            <ac:cxnSpMk id="345" creationId="{D5F6638B-B5A1-4452-AE24-8F7CEB9B638B}"/>
          </ac:cxnSpMkLst>
        </pc:cxnChg>
        <pc:cxnChg chg="mod">
          <ac:chgData name="Jian" userId="dc9c5ffe-2e2f-4ce4-a6ad-08764b325b15" providerId="ADAL" clId="{06D17A85-4932-4B4E-A0DD-969A2A4EFE39}" dt="2020-05-14T04:15:38.589" v="43315" actId="571"/>
          <ac:cxnSpMkLst>
            <pc:docMk/>
            <pc:sldMk cId="3512838365" sldId="295"/>
            <ac:cxnSpMk id="346" creationId="{0ADACA5C-0750-4841-AEEE-3A86592AA247}"/>
          </ac:cxnSpMkLst>
        </pc:cxnChg>
        <pc:cxnChg chg="mod">
          <ac:chgData name="Jian" userId="dc9c5ffe-2e2f-4ce4-a6ad-08764b325b15" providerId="ADAL" clId="{06D17A85-4932-4B4E-A0DD-969A2A4EFE39}" dt="2020-05-14T04:15:38.589" v="43315" actId="571"/>
          <ac:cxnSpMkLst>
            <pc:docMk/>
            <pc:sldMk cId="3512838365" sldId="295"/>
            <ac:cxnSpMk id="347" creationId="{4F5D05A8-837B-4F57-A3A0-2948B04EA7AC}"/>
          </ac:cxnSpMkLst>
        </pc:cxnChg>
        <pc:cxnChg chg="mod">
          <ac:chgData name="Jian" userId="dc9c5ffe-2e2f-4ce4-a6ad-08764b325b15" providerId="ADAL" clId="{06D17A85-4932-4B4E-A0DD-969A2A4EFE39}" dt="2020-05-14T04:15:38.589" v="43315" actId="571"/>
          <ac:cxnSpMkLst>
            <pc:docMk/>
            <pc:sldMk cId="3512838365" sldId="295"/>
            <ac:cxnSpMk id="348" creationId="{6C32D080-F2E6-4B9E-B9AE-743E79347168}"/>
          </ac:cxnSpMkLst>
        </pc:cxnChg>
        <pc:cxnChg chg="mod">
          <ac:chgData name="Jian" userId="dc9c5ffe-2e2f-4ce4-a6ad-08764b325b15" providerId="ADAL" clId="{06D17A85-4932-4B4E-A0DD-969A2A4EFE39}" dt="2020-05-14T04:15:38.589" v="43315" actId="571"/>
          <ac:cxnSpMkLst>
            <pc:docMk/>
            <pc:sldMk cId="3512838365" sldId="295"/>
            <ac:cxnSpMk id="349" creationId="{AE37A2D9-537A-4760-8340-D1BB11E61779}"/>
          </ac:cxnSpMkLst>
        </pc:cxnChg>
        <pc:cxnChg chg="mod">
          <ac:chgData name="Jian" userId="dc9c5ffe-2e2f-4ce4-a6ad-08764b325b15" providerId="ADAL" clId="{06D17A85-4932-4B4E-A0DD-969A2A4EFE39}" dt="2020-05-14T04:15:38.589" v="43315" actId="571"/>
          <ac:cxnSpMkLst>
            <pc:docMk/>
            <pc:sldMk cId="3512838365" sldId="295"/>
            <ac:cxnSpMk id="350" creationId="{3EBB7AF0-71B8-4981-B703-582224D687FF}"/>
          </ac:cxnSpMkLst>
        </pc:cxnChg>
        <pc:cxnChg chg="mod">
          <ac:chgData name="Jian" userId="dc9c5ffe-2e2f-4ce4-a6ad-08764b325b15" providerId="ADAL" clId="{06D17A85-4932-4B4E-A0DD-969A2A4EFE39}" dt="2020-05-14T04:15:38.589" v="43315" actId="571"/>
          <ac:cxnSpMkLst>
            <pc:docMk/>
            <pc:sldMk cId="3512838365" sldId="295"/>
            <ac:cxnSpMk id="351" creationId="{9694BAEE-CC00-47F2-848D-4EB6D5B963F4}"/>
          </ac:cxnSpMkLst>
        </pc:cxnChg>
      </pc:sldChg>
      <pc:sldChg chg="modSp new del mod ord">
        <pc:chgData name="Jian" userId="dc9c5ffe-2e2f-4ce4-a6ad-08764b325b15" providerId="ADAL" clId="{06D17A85-4932-4B4E-A0DD-969A2A4EFE39}" dt="2020-05-10T07:36:00.928" v="29410" actId="47"/>
        <pc:sldMkLst>
          <pc:docMk/>
          <pc:sldMk cId="3869947124" sldId="295"/>
        </pc:sldMkLst>
        <pc:spChg chg="mod">
          <ac:chgData name="Jian" userId="dc9c5ffe-2e2f-4ce4-a6ad-08764b325b15" providerId="ADAL" clId="{06D17A85-4932-4B4E-A0DD-969A2A4EFE39}" dt="2020-05-10T07:32:16.703" v="28925" actId="20577"/>
          <ac:spMkLst>
            <pc:docMk/>
            <pc:sldMk cId="3869947124" sldId="295"/>
            <ac:spMk id="2" creationId="{68286575-13E0-4C6F-8EAE-C4010CF2D7F1}"/>
          </ac:spMkLst>
        </pc:spChg>
        <pc:spChg chg="mod">
          <ac:chgData name="Jian" userId="dc9c5ffe-2e2f-4ce4-a6ad-08764b325b15" providerId="ADAL" clId="{06D17A85-4932-4B4E-A0DD-969A2A4EFE39}" dt="2020-05-10T07:35:56.213" v="29409" actId="20577"/>
          <ac:spMkLst>
            <pc:docMk/>
            <pc:sldMk cId="3869947124" sldId="295"/>
            <ac:spMk id="3" creationId="{9603637F-ADC5-4ED2-9EA3-2708AD90F50B}"/>
          </ac:spMkLst>
        </pc:spChg>
      </pc:sldChg>
      <pc:sldChg chg="addSp delSp modSp add mod ord modTransition modAnim">
        <pc:chgData name="Jian" userId="dc9c5ffe-2e2f-4ce4-a6ad-08764b325b15" providerId="ADAL" clId="{06D17A85-4932-4B4E-A0DD-969A2A4EFE39}" dt="2020-05-13T21:58:58.242" v="42210"/>
        <pc:sldMkLst>
          <pc:docMk/>
          <pc:sldMk cId="209254902" sldId="296"/>
        </pc:sldMkLst>
        <pc:spChg chg="add mod">
          <ac:chgData name="Jian" userId="dc9c5ffe-2e2f-4ce4-a6ad-08764b325b15" providerId="ADAL" clId="{06D17A85-4932-4B4E-A0DD-969A2A4EFE39}" dt="2020-05-11T04:04:58.836" v="32424" actId="14100"/>
          <ac:spMkLst>
            <pc:docMk/>
            <pc:sldMk cId="209254902" sldId="296"/>
            <ac:spMk id="47" creationId="{5FF7321E-598B-4D3D-A070-04D3644FC88F}"/>
          </ac:spMkLst>
        </pc:spChg>
        <pc:spChg chg="add mod">
          <ac:chgData name="Jian" userId="dc9c5ffe-2e2f-4ce4-a6ad-08764b325b15" providerId="ADAL" clId="{06D17A85-4932-4B4E-A0DD-969A2A4EFE39}" dt="2020-05-11T04:05:10.196" v="32428" actId="14100"/>
          <ac:spMkLst>
            <pc:docMk/>
            <pc:sldMk cId="209254902" sldId="296"/>
            <ac:spMk id="52" creationId="{0D073DBB-745D-499E-A069-F59ECAD432A0}"/>
          </ac:spMkLst>
        </pc:spChg>
        <pc:spChg chg="add mod">
          <ac:chgData name="Jian" userId="dc9c5ffe-2e2f-4ce4-a6ad-08764b325b15" providerId="ADAL" clId="{06D17A85-4932-4B4E-A0DD-969A2A4EFE39}" dt="2020-05-11T04:05:19.636" v="32433" actId="14100"/>
          <ac:spMkLst>
            <pc:docMk/>
            <pc:sldMk cId="209254902" sldId="296"/>
            <ac:spMk id="53" creationId="{2EE845AA-6344-4D29-AA9A-FBE1A3885CCB}"/>
          </ac:spMkLst>
        </pc:spChg>
        <pc:spChg chg="del">
          <ac:chgData name="Jian" userId="dc9c5ffe-2e2f-4ce4-a6ad-08764b325b15" providerId="ADAL" clId="{06D17A85-4932-4B4E-A0DD-969A2A4EFE39}" dt="2020-05-11T04:01:26.455" v="32411" actId="478"/>
          <ac:spMkLst>
            <pc:docMk/>
            <pc:sldMk cId="209254902" sldId="296"/>
            <ac:spMk id="151" creationId="{C1A4E67A-C084-4817-91CB-EBC2E2D235DB}"/>
          </ac:spMkLst>
        </pc:spChg>
        <pc:spChg chg="mod">
          <ac:chgData name="Jian" userId="dc9c5ffe-2e2f-4ce4-a6ad-08764b325b15" providerId="ADAL" clId="{06D17A85-4932-4B4E-A0DD-969A2A4EFE39}" dt="2020-05-11T04:09:05.244" v="32504" actId="1036"/>
          <ac:spMkLst>
            <pc:docMk/>
            <pc:sldMk cId="209254902" sldId="296"/>
            <ac:spMk id="155" creationId="{1C8715CC-588D-4DEA-A0E7-9A07F9429FC3}"/>
          </ac:spMkLst>
        </pc:spChg>
        <pc:spChg chg="mod">
          <ac:chgData name="Jian" userId="dc9c5ffe-2e2f-4ce4-a6ad-08764b325b15" providerId="ADAL" clId="{06D17A85-4932-4B4E-A0DD-969A2A4EFE39}" dt="2020-05-11T04:09:05.244" v="32504" actId="1036"/>
          <ac:spMkLst>
            <pc:docMk/>
            <pc:sldMk cId="209254902" sldId="296"/>
            <ac:spMk id="156" creationId="{91518EFF-CFBC-43DB-A288-50E20147A930}"/>
          </ac:spMkLst>
        </pc:spChg>
        <pc:spChg chg="mod">
          <ac:chgData name="Jian" userId="dc9c5ffe-2e2f-4ce4-a6ad-08764b325b15" providerId="ADAL" clId="{06D17A85-4932-4B4E-A0DD-969A2A4EFE39}" dt="2020-05-11T04:09:05.244" v="32504" actId="1036"/>
          <ac:spMkLst>
            <pc:docMk/>
            <pc:sldMk cId="209254902" sldId="296"/>
            <ac:spMk id="157" creationId="{71986732-EEB4-4A7A-B0B1-B35152F4D082}"/>
          </ac:spMkLst>
        </pc:spChg>
        <pc:spChg chg="mod">
          <ac:chgData name="Jian" userId="dc9c5ffe-2e2f-4ce4-a6ad-08764b325b15" providerId="ADAL" clId="{06D17A85-4932-4B4E-A0DD-969A2A4EFE39}" dt="2020-05-11T07:57:53.689" v="34498" actId="207"/>
          <ac:spMkLst>
            <pc:docMk/>
            <pc:sldMk cId="209254902" sldId="296"/>
            <ac:spMk id="158" creationId="{16F45D02-F2FA-4953-BBDC-C8F32165750F}"/>
          </ac:spMkLst>
        </pc:spChg>
        <pc:spChg chg="mod">
          <ac:chgData name="Jian" userId="dc9c5ffe-2e2f-4ce4-a6ad-08764b325b15" providerId="ADAL" clId="{06D17A85-4932-4B4E-A0DD-969A2A4EFE39}" dt="2020-05-11T07:57:53.689" v="34498" actId="207"/>
          <ac:spMkLst>
            <pc:docMk/>
            <pc:sldMk cId="209254902" sldId="296"/>
            <ac:spMk id="160" creationId="{934D8B01-3A59-4463-9CC5-94E0C336333C}"/>
          </ac:spMkLst>
        </pc:spChg>
        <pc:spChg chg="mod">
          <ac:chgData name="Jian" userId="dc9c5ffe-2e2f-4ce4-a6ad-08764b325b15" providerId="ADAL" clId="{06D17A85-4932-4B4E-A0DD-969A2A4EFE39}" dt="2020-05-11T07:58:00.579" v="34500" actId="207"/>
          <ac:spMkLst>
            <pc:docMk/>
            <pc:sldMk cId="209254902" sldId="296"/>
            <ac:spMk id="161" creationId="{32F426AD-70AD-43E1-8CD4-12FA49B46002}"/>
          </ac:spMkLst>
        </pc:spChg>
        <pc:spChg chg="mod">
          <ac:chgData name="Jian" userId="dc9c5ffe-2e2f-4ce4-a6ad-08764b325b15" providerId="ADAL" clId="{06D17A85-4932-4B4E-A0DD-969A2A4EFE39}" dt="2020-05-11T07:58:14.910" v="34502" actId="207"/>
          <ac:spMkLst>
            <pc:docMk/>
            <pc:sldMk cId="209254902" sldId="296"/>
            <ac:spMk id="165" creationId="{1EBF4CDB-807D-4DE3-B1A5-DBDE5A3925C2}"/>
          </ac:spMkLst>
        </pc:spChg>
        <pc:spChg chg="mod">
          <ac:chgData name="Jian" userId="dc9c5ffe-2e2f-4ce4-a6ad-08764b325b15" providerId="ADAL" clId="{06D17A85-4932-4B4E-A0DD-969A2A4EFE39}" dt="2020-05-11T07:58:14.910" v="34502" actId="207"/>
          <ac:spMkLst>
            <pc:docMk/>
            <pc:sldMk cId="209254902" sldId="296"/>
            <ac:spMk id="167" creationId="{27BFA555-0C5B-468E-B75D-DBD51EF8F998}"/>
          </ac:spMkLst>
        </pc:spChg>
        <pc:grpChg chg="mod">
          <ac:chgData name="Jian" userId="dc9c5ffe-2e2f-4ce4-a6ad-08764b325b15" providerId="ADAL" clId="{06D17A85-4932-4B4E-A0DD-969A2A4EFE39}" dt="2020-05-12T04:50:39.929" v="34703" actId="207"/>
          <ac:grpSpMkLst>
            <pc:docMk/>
            <pc:sldMk cId="209254902" sldId="296"/>
            <ac:grpSpMk id="186" creationId="{08019250-6A30-498C-BDB2-14B9A01D4D4D}"/>
          </ac:grpSpMkLst>
        </pc:grpChg>
        <pc:grpChg chg="mod">
          <ac:chgData name="Jian" userId="dc9c5ffe-2e2f-4ce4-a6ad-08764b325b15" providerId="ADAL" clId="{06D17A85-4932-4B4E-A0DD-969A2A4EFE39}" dt="2020-05-12T04:50:39.929" v="34703" actId="207"/>
          <ac:grpSpMkLst>
            <pc:docMk/>
            <pc:sldMk cId="209254902" sldId="296"/>
            <ac:grpSpMk id="191" creationId="{D858171C-5EAD-45AE-9FD2-47BDEF5AB8FE}"/>
          </ac:grpSpMkLst>
        </pc:grpChg>
      </pc:sldChg>
      <pc:sldChg chg="add del">
        <pc:chgData name="Jian" userId="dc9c5ffe-2e2f-4ce4-a6ad-08764b325b15" providerId="ADAL" clId="{06D17A85-4932-4B4E-A0DD-969A2A4EFE39}" dt="2020-05-11T01:11:47.873" v="31269"/>
        <pc:sldMkLst>
          <pc:docMk/>
          <pc:sldMk cId="2916325869" sldId="296"/>
        </pc:sldMkLst>
      </pc:sldChg>
      <pc:sldChg chg="addSp modSp new del mod modAnim">
        <pc:chgData name="Jian" userId="dc9c5ffe-2e2f-4ce4-a6ad-08764b325b15" providerId="ADAL" clId="{06D17A85-4932-4B4E-A0DD-969A2A4EFE39}" dt="2020-05-12T06:03:55.562" v="35399" actId="47"/>
        <pc:sldMkLst>
          <pc:docMk/>
          <pc:sldMk cId="4081955927" sldId="297"/>
        </pc:sldMkLst>
        <pc:spChg chg="mod">
          <ac:chgData name="Jian" userId="dc9c5ffe-2e2f-4ce4-a6ad-08764b325b15" providerId="ADAL" clId="{06D17A85-4932-4B4E-A0DD-969A2A4EFE39}" dt="2020-05-11T04:30:18.391" v="33290" actId="20577"/>
          <ac:spMkLst>
            <pc:docMk/>
            <pc:sldMk cId="4081955927" sldId="297"/>
            <ac:spMk id="2" creationId="{594EB643-031B-4379-B8CD-2D487E9934E5}"/>
          </ac:spMkLst>
        </pc:spChg>
        <pc:spChg chg="mod">
          <ac:chgData name="Jian" userId="dc9c5ffe-2e2f-4ce4-a6ad-08764b325b15" providerId="ADAL" clId="{06D17A85-4932-4B4E-A0DD-969A2A4EFE39}" dt="2020-05-11T04:17:15.934" v="33146" actId="20577"/>
          <ac:spMkLst>
            <pc:docMk/>
            <pc:sldMk cId="4081955927" sldId="297"/>
            <ac:spMk id="3" creationId="{BA0CD791-975D-4935-804D-9485BB081903}"/>
          </ac:spMkLst>
        </pc:spChg>
        <pc:graphicFrameChg chg="add mod">
          <ac:chgData name="Jian" userId="dc9c5ffe-2e2f-4ce4-a6ad-08764b325b15" providerId="ADAL" clId="{06D17A85-4932-4B4E-A0DD-969A2A4EFE39}" dt="2020-05-11T05:04:47.052" v="33535" actId="14100"/>
          <ac:graphicFrameMkLst>
            <pc:docMk/>
            <pc:sldMk cId="4081955927" sldId="297"/>
            <ac:graphicFrameMk id="5" creationId="{0D0DC217-D2C9-445F-8BA6-74015733FEE1}"/>
          </ac:graphicFrameMkLst>
        </pc:graphicFrameChg>
        <pc:graphicFrameChg chg="add mod">
          <ac:chgData name="Jian" userId="dc9c5ffe-2e2f-4ce4-a6ad-08764b325b15" providerId="ADAL" clId="{06D17A85-4932-4B4E-A0DD-969A2A4EFE39}" dt="2020-05-11T05:04:46.652" v="33534" actId="14100"/>
          <ac:graphicFrameMkLst>
            <pc:docMk/>
            <pc:sldMk cId="4081955927" sldId="297"/>
            <ac:graphicFrameMk id="6" creationId="{0DB72BC6-600F-4062-A6B9-E58007600932}"/>
          </ac:graphicFrameMkLst>
        </pc:graphicFrameChg>
        <pc:graphicFrameChg chg="add mod">
          <ac:chgData name="Jian" userId="dc9c5ffe-2e2f-4ce4-a6ad-08764b325b15" providerId="ADAL" clId="{06D17A85-4932-4B4E-A0DD-969A2A4EFE39}" dt="2020-05-11T05:04:46.350" v="33533" actId="14100"/>
          <ac:graphicFrameMkLst>
            <pc:docMk/>
            <pc:sldMk cId="4081955927" sldId="297"/>
            <ac:graphicFrameMk id="7" creationId="{3E72DEE1-900C-4ADA-B406-2D8E25479059}"/>
          </ac:graphicFrameMkLst>
        </pc:graphicFrameChg>
      </pc:sldChg>
      <pc:sldChg chg="addSp delSp modSp new mod delAnim modAnim addCm delCm modNotesTx">
        <pc:chgData name="Jian" userId="dc9c5ffe-2e2f-4ce4-a6ad-08764b325b15" providerId="ADAL" clId="{06D17A85-4932-4B4E-A0DD-969A2A4EFE39}" dt="2020-05-15T19:17:30.974" v="71419" actId="20577"/>
        <pc:sldMkLst>
          <pc:docMk/>
          <pc:sldMk cId="3408714877" sldId="298"/>
        </pc:sldMkLst>
        <pc:spChg chg="mod">
          <ac:chgData name="Jian" userId="dc9c5ffe-2e2f-4ce4-a6ad-08764b325b15" providerId="ADAL" clId="{06D17A85-4932-4B4E-A0DD-969A2A4EFE39}" dt="2020-05-13T20:56:10.870" v="41347" actId="20577"/>
          <ac:spMkLst>
            <pc:docMk/>
            <pc:sldMk cId="3408714877" sldId="298"/>
            <ac:spMk id="2" creationId="{D4900477-6AB4-4DC7-B1EA-126351B5AFC8}"/>
          </ac:spMkLst>
        </pc:spChg>
        <pc:spChg chg="del">
          <ac:chgData name="Jian" userId="dc9c5ffe-2e2f-4ce4-a6ad-08764b325b15" providerId="ADAL" clId="{06D17A85-4932-4B4E-A0DD-969A2A4EFE39}" dt="2020-05-11T04:39:43.148" v="33435" actId="478"/>
          <ac:spMkLst>
            <pc:docMk/>
            <pc:sldMk cId="3408714877" sldId="298"/>
            <ac:spMk id="3" creationId="{E916B863-5829-42EA-AF74-2859168B5657}"/>
          </ac:spMkLst>
        </pc:spChg>
        <pc:spChg chg="add mod topLvl">
          <ac:chgData name="Jian" userId="dc9c5ffe-2e2f-4ce4-a6ad-08764b325b15" providerId="ADAL" clId="{06D17A85-4932-4B4E-A0DD-969A2A4EFE39}" dt="2020-05-13T20:57:20.062" v="41353" actId="207"/>
          <ac:spMkLst>
            <pc:docMk/>
            <pc:sldMk cId="3408714877" sldId="298"/>
            <ac:spMk id="5" creationId="{14E2E11B-2CEC-4686-9920-C1A3FB0C47AD}"/>
          </ac:spMkLst>
        </pc:spChg>
        <pc:spChg chg="add mod topLvl">
          <ac:chgData name="Jian" userId="dc9c5ffe-2e2f-4ce4-a6ad-08764b325b15" providerId="ADAL" clId="{06D17A85-4932-4B4E-A0DD-969A2A4EFE39}" dt="2020-05-13T20:57:20.062" v="41353" actId="207"/>
          <ac:spMkLst>
            <pc:docMk/>
            <pc:sldMk cId="3408714877" sldId="298"/>
            <ac:spMk id="6" creationId="{F3BD14F4-5EFC-4168-94AC-932EBD237A45}"/>
          </ac:spMkLst>
        </pc:spChg>
        <pc:spChg chg="add mod ord topLvl">
          <ac:chgData name="Jian" userId="dc9c5ffe-2e2f-4ce4-a6ad-08764b325b15" providerId="ADAL" clId="{06D17A85-4932-4B4E-A0DD-969A2A4EFE39}" dt="2020-05-14T20:38:44.929" v="48102"/>
          <ac:spMkLst>
            <pc:docMk/>
            <pc:sldMk cId="3408714877" sldId="298"/>
            <ac:spMk id="7" creationId="{B80F1D55-0B75-4AF9-A22F-9F96750769C2}"/>
          </ac:spMkLst>
        </pc:spChg>
        <pc:spChg chg="add mod ord topLvl">
          <ac:chgData name="Jian" userId="dc9c5ffe-2e2f-4ce4-a6ad-08764b325b15" providerId="ADAL" clId="{06D17A85-4932-4B4E-A0DD-969A2A4EFE39}" dt="2020-05-13T20:55:43.581" v="41338" actId="165"/>
          <ac:spMkLst>
            <pc:docMk/>
            <pc:sldMk cId="3408714877" sldId="298"/>
            <ac:spMk id="8" creationId="{3A0C18C9-52BD-4163-AB14-72B649003B07}"/>
          </ac:spMkLst>
        </pc:spChg>
        <pc:spChg chg="add mod topLvl">
          <ac:chgData name="Jian" userId="dc9c5ffe-2e2f-4ce4-a6ad-08764b325b15" providerId="ADAL" clId="{06D17A85-4932-4B4E-A0DD-969A2A4EFE39}" dt="2020-05-13T20:55:43.581" v="41338" actId="165"/>
          <ac:spMkLst>
            <pc:docMk/>
            <pc:sldMk cId="3408714877" sldId="298"/>
            <ac:spMk id="16" creationId="{831DCDA5-CEE2-461C-BF33-504ED8A7384C}"/>
          </ac:spMkLst>
        </pc:spChg>
        <pc:spChg chg="add mod topLvl">
          <ac:chgData name="Jian" userId="dc9c5ffe-2e2f-4ce4-a6ad-08764b325b15" providerId="ADAL" clId="{06D17A85-4932-4B4E-A0DD-969A2A4EFE39}" dt="2020-05-13T20:58:21.926" v="41364" actId="207"/>
          <ac:spMkLst>
            <pc:docMk/>
            <pc:sldMk cId="3408714877" sldId="298"/>
            <ac:spMk id="17" creationId="{3F7D3F53-BF2C-454D-B934-B7B8CEB0E2CD}"/>
          </ac:spMkLst>
        </pc:spChg>
        <pc:spChg chg="add mod topLvl">
          <ac:chgData name="Jian" userId="dc9c5ffe-2e2f-4ce4-a6ad-08764b325b15" providerId="ADAL" clId="{06D17A85-4932-4B4E-A0DD-969A2A4EFE39}" dt="2020-05-13T20:58:21.926" v="41364" actId="207"/>
          <ac:spMkLst>
            <pc:docMk/>
            <pc:sldMk cId="3408714877" sldId="298"/>
            <ac:spMk id="18" creationId="{9CA4D40A-86A5-4923-AFC0-45C4637FB826}"/>
          </ac:spMkLst>
        </pc:spChg>
        <pc:spChg chg="add mod topLvl">
          <ac:chgData name="Jian" userId="dc9c5ffe-2e2f-4ce4-a6ad-08764b325b15" providerId="ADAL" clId="{06D17A85-4932-4B4E-A0DD-969A2A4EFE39}" dt="2020-05-13T20:58:21.926" v="41364" actId="207"/>
          <ac:spMkLst>
            <pc:docMk/>
            <pc:sldMk cId="3408714877" sldId="298"/>
            <ac:spMk id="19" creationId="{58D8095A-F57D-4EB2-9990-BF016F57EDF2}"/>
          </ac:spMkLst>
        </pc:spChg>
        <pc:spChg chg="add mod topLvl">
          <ac:chgData name="Jian" userId="dc9c5ffe-2e2f-4ce4-a6ad-08764b325b15" providerId="ADAL" clId="{06D17A85-4932-4B4E-A0DD-969A2A4EFE39}" dt="2020-05-13T20:58:21.926" v="41364" actId="207"/>
          <ac:spMkLst>
            <pc:docMk/>
            <pc:sldMk cId="3408714877" sldId="298"/>
            <ac:spMk id="20" creationId="{0EBF4DDE-EDB0-4520-BA3F-FBB21D5C5230}"/>
          </ac:spMkLst>
        </pc:spChg>
        <pc:spChg chg="add mod topLvl">
          <ac:chgData name="Jian" userId="dc9c5ffe-2e2f-4ce4-a6ad-08764b325b15" providerId="ADAL" clId="{06D17A85-4932-4B4E-A0DD-969A2A4EFE39}" dt="2020-05-13T20:55:43.581" v="41338" actId="165"/>
          <ac:spMkLst>
            <pc:docMk/>
            <pc:sldMk cId="3408714877" sldId="298"/>
            <ac:spMk id="27" creationId="{A3DD90B5-46E9-448B-8303-568011C9EB70}"/>
          </ac:spMkLst>
        </pc:spChg>
        <pc:spChg chg="add mod topLvl">
          <ac:chgData name="Jian" userId="dc9c5ffe-2e2f-4ce4-a6ad-08764b325b15" providerId="ADAL" clId="{06D17A85-4932-4B4E-A0DD-969A2A4EFE39}" dt="2020-05-13T20:58:21.926" v="41364" actId="207"/>
          <ac:spMkLst>
            <pc:docMk/>
            <pc:sldMk cId="3408714877" sldId="298"/>
            <ac:spMk id="28" creationId="{64F24F68-1FE4-48EF-8941-F58A47F88B4B}"/>
          </ac:spMkLst>
        </pc:spChg>
        <pc:spChg chg="add mod topLvl">
          <ac:chgData name="Jian" userId="dc9c5ffe-2e2f-4ce4-a6ad-08764b325b15" providerId="ADAL" clId="{06D17A85-4932-4B4E-A0DD-969A2A4EFE39}" dt="2020-05-13T20:58:21.926" v="41364" actId="207"/>
          <ac:spMkLst>
            <pc:docMk/>
            <pc:sldMk cId="3408714877" sldId="298"/>
            <ac:spMk id="29" creationId="{20DB542E-58F4-42B1-B687-D62706744DB9}"/>
          </ac:spMkLst>
        </pc:spChg>
        <pc:spChg chg="add mod topLvl">
          <ac:chgData name="Jian" userId="dc9c5ffe-2e2f-4ce4-a6ad-08764b325b15" providerId="ADAL" clId="{06D17A85-4932-4B4E-A0DD-969A2A4EFE39}" dt="2020-05-13T20:55:43.581" v="41338" actId="165"/>
          <ac:spMkLst>
            <pc:docMk/>
            <pc:sldMk cId="3408714877" sldId="298"/>
            <ac:spMk id="35" creationId="{70630026-20DC-4E8B-95CB-B79142BA7091}"/>
          </ac:spMkLst>
        </pc:spChg>
        <pc:spChg chg="add mod topLvl">
          <ac:chgData name="Jian" userId="dc9c5ffe-2e2f-4ce4-a6ad-08764b325b15" providerId="ADAL" clId="{06D17A85-4932-4B4E-A0DD-969A2A4EFE39}" dt="2020-05-13T20:58:21.926" v="41364" actId="207"/>
          <ac:spMkLst>
            <pc:docMk/>
            <pc:sldMk cId="3408714877" sldId="298"/>
            <ac:spMk id="36" creationId="{275D6A2E-D08A-49CA-AE07-CDB608EC866C}"/>
          </ac:spMkLst>
        </pc:spChg>
        <pc:spChg chg="add mod topLvl">
          <ac:chgData name="Jian" userId="dc9c5ffe-2e2f-4ce4-a6ad-08764b325b15" providerId="ADAL" clId="{06D17A85-4932-4B4E-A0DD-969A2A4EFE39}" dt="2020-05-13T20:58:21.926" v="41364" actId="207"/>
          <ac:spMkLst>
            <pc:docMk/>
            <pc:sldMk cId="3408714877" sldId="298"/>
            <ac:spMk id="37" creationId="{FBE3E4B8-E8B0-4431-9BAC-A5D5956D43DF}"/>
          </ac:spMkLst>
        </pc:spChg>
        <pc:spChg chg="add mod topLvl">
          <ac:chgData name="Jian" userId="dc9c5ffe-2e2f-4ce4-a6ad-08764b325b15" providerId="ADAL" clId="{06D17A85-4932-4B4E-A0DD-969A2A4EFE39}" dt="2020-05-13T20:55:43.581" v="41338" actId="165"/>
          <ac:spMkLst>
            <pc:docMk/>
            <pc:sldMk cId="3408714877" sldId="298"/>
            <ac:spMk id="43" creationId="{8FFE2653-F83E-42ED-ACB7-84901F8D238C}"/>
          </ac:spMkLst>
        </pc:spChg>
        <pc:spChg chg="add mod topLvl">
          <ac:chgData name="Jian" userId="dc9c5ffe-2e2f-4ce4-a6ad-08764b325b15" providerId="ADAL" clId="{06D17A85-4932-4B4E-A0DD-969A2A4EFE39}" dt="2020-05-13T20:58:21.926" v="41364" actId="207"/>
          <ac:spMkLst>
            <pc:docMk/>
            <pc:sldMk cId="3408714877" sldId="298"/>
            <ac:spMk id="44" creationId="{98F8EC0D-26C3-4595-9DA8-1B59C5ACD0B9}"/>
          </ac:spMkLst>
        </pc:spChg>
        <pc:spChg chg="add mod topLvl">
          <ac:chgData name="Jian" userId="dc9c5ffe-2e2f-4ce4-a6ad-08764b325b15" providerId="ADAL" clId="{06D17A85-4932-4B4E-A0DD-969A2A4EFE39}" dt="2020-05-13T20:58:21.926" v="41364" actId="207"/>
          <ac:spMkLst>
            <pc:docMk/>
            <pc:sldMk cId="3408714877" sldId="298"/>
            <ac:spMk id="45" creationId="{5941FCBB-0D25-4463-8523-FFE853022EB8}"/>
          </ac:spMkLst>
        </pc:spChg>
        <pc:spChg chg="add mod topLvl">
          <ac:chgData name="Jian" userId="dc9c5ffe-2e2f-4ce4-a6ad-08764b325b15" providerId="ADAL" clId="{06D17A85-4932-4B4E-A0DD-969A2A4EFE39}" dt="2020-05-13T20:55:43.581" v="41338" actId="165"/>
          <ac:spMkLst>
            <pc:docMk/>
            <pc:sldMk cId="3408714877" sldId="298"/>
            <ac:spMk id="51" creationId="{70014D09-F359-453E-ACC3-153510557DB6}"/>
          </ac:spMkLst>
        </pc:spChg>
        <pc:spChg chg="add mod topLvl">
          <ac:chgData name="Jian" userId="dc9c5ffe-2e2f-4ce4-a6ad-08764b325b15" providerId="ADAL" clId="{06D17A85-4932-4B4E-A0DD-969A2A4EFE39}" dt="2020-05-13T20:58:21.926" v="41364" actId="207"/>
          <ac:spMkLst>
            <pc:docMk/>
            <pc:sldMk cId="3408714877" sldId="298"/>
            <ac:spMk id="52" creationId="{7A1665BC-4A19-4D77-9704-5BB0983656BE}"/>
          </ac:spMkLst>
        </pc:spChg>
        <pc:spChg chg="add mod topLvl">
          <ac:chgData name="Jian" userId="dc9c5ffe-2e2f-4ce4-a6ad-08764b325b15" providerId="ADAL" clId="{06D17A85-4932-4B4E-A0DD-969A2A4EFE39}" dt="2020-05-13T20:55:43.581" v="41338" actId="165"/>
          <ac:spMkLst>
            <pc:docMk/>
            <pc:sldMk cId="3408714877" sldId="298"/>
            <ac:spMk id="57" creationId="{D5AD8684-DAEE-46AF-AFFA-8D8615F4F040}"/>
          </ac:spMkLst>
        </pc:spChg>
        <pc:spChg chg="add mod topLvl">
          <ac:chgData name="Jian" userId="dc9c5ffe-2e2f-4ce4-a6ad-08764b325b15" providerId="ADAL" clId="{06D17A85-4932-4B4E-A0DD-969A2A4EFE39}" dt="2020-05-13T20:58:21.926" v="41364" actId="207"/>
          <ac:spMkLst>
            <pc:docMk/>
            <pc:sldMk cId="3408714877" sldId="298"/>
            <ac:spMk id="58" creationId="{596516F2-91AC-432F-B952-EE937F9D035D}"/>
          </ac:spMkLst>
        </pc:spChg>
        <pc:spChg chg="add del mod">
          <ac:chgData name="Jian" userId="dc9c5ffe-2e2f-4ce4-a6ad-08764b325b15" providerId="ADAL" clId="{06D17A85-4932-4B4E-A0DD-969A2A4EFE39}" dt="2020-05-11T04:41:47.799" v="33437" actId="478"/>
          <ac:spMkLst>
            <pc:docMk/>
            <pc:sldMk cId="3408714877" sldId="298"/>
            <ac:spMk id="61" creationId="{9D3BA463-B7DA-4AC0-AACC-BBCD1D70B9E8}"/>
          </ac:spMkLst>
        </pc:spChg>
        <pc:spChg chg="add del mod">
          <ac:chgData name="Jian" userId="dc9c5ffe-2e2f-4ce4-a6ad-08764b325b15" providerId="ADAL" clId="{06D17A85-4932-4B4E-A0DD-969A2A4EFE39}" dt="2020-05-11T04:41:50.267" v="33438" actId="478"/>
          <ac:spMkLst>
            <pc:docMk/>
            <pc:sldMk cId="3408714877" sldId="298"/>
            <ac:spMk id="63" creationId="{16F1D918-9A83-4264-839B-C4118E8429D6}"/>
          </ac:spMkLst>
        </pc:spChg>
        <pc:spChg chg="add mod topLvl">
          <ac:chgData name="Jian" userId="dc9c5ffe-2e2f-4ce4-a6ad-08764b325b15" providerId="ADAL" clId="{06D17A85-4932-4B4E-A0DD-969A2A4EFE39}" dt="2020-05-13T20:58:38.255" v="41367" actId="1076"/>
          <ac:spMkLst>
            <pc:docMk/>
            <pc:sldMk cId="3408714877" sldId="298"/>
            <ac:spMk id="66" creationId="{8326DF70-A0B6-47E1-805D-B3DE769F27C9}"/>
          </ac:spMkLst>
        </pc:spChg>
        <pc:spChg chg="add del mod">
          <ac:chgData name="Jian" userId="dc9c5ffe-2e2f-4ce4-a6ad-08764b325b15" providerId="ADAL" clId="{06D17A85-4932-4B4E-A0DD-969A2A4EFE39}" dt="2020-05-11T04:42:52.211" v="33445" actId="478"/>
          <ac:spMkLst>
            <pc:docMk/>
            <pc:sldMk cId="3408714877" sldId="298"/>
            <ac:spMk id="68" creationId="{8A981A84-F90B-4721-8FDD-25049E9B8A01}"/>
          </ac:spMkLst>
        </pc:spChg>
        <pc:spChg chg="add del mod">
          <ac:chgData name="Jian" userId="dc9c5ffe-2e2f-4ce4-a6ad-08764b325b15" providerId="ADAL" clId="{06D17A85-4932-4B4E-A0DD-969A2A4EFE39}" dt="2020-05-11T04:43:44.600" v="33454"/>
          <ac:spMkLst>
            <pc:docMk/>
            <pc:sldMk cId="3408714877" sldId="298"/>
            <ac:spMk id="69" creationId="{C7099B02-AFF8-46BD-8C7C-5088584A1C28}"/>
          </ac:spMkLst>
        </pc:spChg>
        <pc:spChg chg="add mod topLvl">
          <ac:chgData name="Jian" userId="dc9c5ffe-2e2f-4ce4-a6ad-08764b325b15" providerId="ADAL" clId="{06D17A85-4932-4B4E-A0DD-969A2A4EFE39}" dt="2020-05-13T20:55:43.581" v="41338" actId="165"/>
          <ac:spMkLst>
            <pc:docMk/>
            <pc:sldMk cId="3408714877" sldId="298"/>
            <ac:spMk id="70" creationId="{B0CA57CB-8600-43B5-B486-F9CC6FAD2FA4}"/>
          </ac:spMkLst>
        </pc:spChg>
        <pc:spChg chg="add mod topLvl">
          <ac:chgData name="Jian" userId="dc9c5ffe-2e2f-4ce4-a6ad-08764b325b15" providerId="ADAL" clId="{06D17A85-4932-4B4E-A0DD-969A2A4EFE39}" dt="2020-05-13T20:55:43.581" v="41338" actId="165"/>
          <ac:spMkLst>
            <pc:docMk/>
            <pc:sldMk cId="3408714877" sldId="298"/>
            <ac:spMk id="71" creationId="{45ED363F-FBB1-43A2-8B0A-0E3F100E60F5}"/>
          </ac:spMkLst>
        </pc:spChg>
        <pc:spChg chg="add mod topLvl">
          <ac:chgData name="Jian" userId="dc9c5ffe-2e2f-4ce4-a6ad-08764b325b15" providerId="ADAL" clId="{06D17A85-4932-4B4E-A0DD-969A2A4EFE39}" dt="2020-05-13T20:55:43.581" v="41338" actId="165"/>
          <ac:spMkLst>
            <pc:docMk/>
            <pc:sldMk cId="3408714877" sldId="298"/>
            <ac:spMk id="72" creationId="{794BB48E-8340-474C-8E49-C4301AEDB5BF}"/>
          </ac:spMkLst>
        </pc:spChg>
        <pc:spChg chg="add mod topLvl">
          <ac:chgData name="Jian" userId="dc9c5ffe-2e2f-4ce4-a6ad-08764b325b15" providerId="ADAL" clId="{06D17A85-4932-4B4E-A0DD-969A2A4EFE39}" dt="2020-05-13T20:57:46.960" v="41361" actId="1076"/>
          <ac:spMkLst>
            <pc:docMk/>
            <pc:sldMk cId="3408714877" sldId="298"/>
            <ac:spMk id="73" creationId="{A2AC878E-4FB1-4664-BBF7-6E7A951913AA}"/>
          </ac:spMkLst>
        </pc:spChg>
        <pc:spChg chg="add mod topLvl">
          <ac:chgData name="Jian" userId="dc9c5ffe-2e2f-4ce4-a6ad-08764b325b15" providerId="ADAL" clId="{06D17A85-4932-4B4E-A0DD-969A2A4EFE39}" dt="2020-05-13T20:55:43.581" v="41338" actId="165"/>
          <ac:spMkLst>
            <pc:docMk/>
            <pc:sldMk cId="3408714877" sldId="298"/>
            <ac:spMk id="74" creationId="{C54085EC-5E96-42A4-84A8-DA6CEDF290CF}"/>
          </ac:spMkLst>
        </pc:spChg>
        <pc:spChg chg="add del mod">
          <ac:chgData name="Jian" userId="dc9c5ffe-2e2f-4ce4-a6ad-08764b325b15" providerId="ADAL" clId="{06D17A85-4932-4B4E-A0DD-969A2A4EFE39}" dt="2020-05-13T20:54:54.379" v="41323"/>
          <ac:spMkLst>
            <pc:docMk/>
            <pc:sldMk cId="3408714877" sldId="298"/>
            <ac:spMk id="75" creationId="{7E5F3F37-5885-4382-8631-B5961428B56B}"/>
          </ac:spMkLst>
        </pc:spChg>
        <pc:spChg chg="add del mod">
          <ac:chgData name="Jian" userId="dc9c5ffe-2e2f-4ce4-a6ad-08764b325b15" providerId="ADAL" clId="{06D17A85-4932-4B4E-A0DD-969A2A4EFE39}" dt="2020-05-11T04:49:35.744" v="33518" actId="478"/>
          <ac:spMkLst>
            <pc:docMk/>
            <pc:sldMk cId="3408714877" sldId="298"/>
            <ac:spMk id="75" creationId="{FCF3E244-443D-455A-8FCB-1951ED06A16E}"/>
          </ac:spMkLst>
        </pc:spChg>
        <pc:spChg chg="add mod topLvl">
          <ac:chgData name="Jian" userId="dc9c5ffe-2e2f-4ce4-a6ad-08764b325b15" providerId="ADAL" clId="{06D17A85-4932-4B4E-A0DD-969A2A4EFE39}" dt="2020-05-13T20:55:43.581" v="41338" actId="165"/>
          <ac:spMkLst>
            <pc:docMk/>
            <pc:sldMk cId="3408714877" sldId="298"/>
            <ac:spMk id="76" creationId="{810B57BD-4B65-4EB2-9F18-23F570E6232A}"/>
          </ac:spMkLst>
        </pc:spChg>
        <pc:spChg chg="add mod topLvl">
          <ac:chgData name="Jian" userId="dc9c5ffe-2e2f-4ce4-a6ad-08764b325b15" providerId="ADAL" clId="{06D17A85-4932-4B4E-A0DD-969A2A4EFE39}" dt="2020-05-13T21:04:24.486" v="41408" actId="1076"/>
          <ac:spMkLst>
            <pc:docMk/>
            <pc:sldMk cId="3408714877" sldId="298"/>
            <ac:spMk id="77" creationId="{6A93C9B4-34A2-44CE-B0EB-524EADB22523}"/>
          </ac:spMkLst>
        </pc:spChg>
        <pc:spChg chg="add mod topLvl">
          <ac:chgData name="Jian" userId="dc9c5ffe-2e2f-4ce4-a6ad-08764b325b15" providerId="ADAL" clId="{06D17A85-4932-4B4E-A0DD-969A2A4EFE39}" dt="2020-05-13T21:01:41.688" v="41390" actId="20577"/>
          <ac:spMkLst>
            <pc:docMk/>
            <pc:sldMk cId="3408714877" sldId="298"/>
            <ac:spMk id="78" creationId="{DBF52072-B1A6-4716-8D0C-5BDA52694BD1}"/>
          </ac:spMkLst>
        </pc:spChg>
        <pc:spChg chg="add del mod">
          <ac:chgData name="Jian" userId="dc9c5ffe-2e2f-4ce4-a6ad-08764b325b15" providerId="ADAL" clId="{06D17A85-4932-4B4E-A0DD-969A2A4EFE39}" dt="2020-05-11T04:46:27.858" v="33491"/>
          <ac:spMkLst>
            <pc:docMk/>
            <pc:sldMk cId="3408714877" sldId="298"/>
            <ac:spMk id="79" creationId="{32AA804F-89F2-47EF-95EE-67B5424FF941}"/>
          </ac:spMkLst>
        </pc:spChg>
        <pc:spChg chg="add mod">
          <ac:chgData name="Jian" userId="dc9c5ffe-2e2f-4ce4-a6ad-08764b325b15" providerId="ADAL" clId="{06D17A85-4932-4B4E-A0DD-969A2A4EFE39}" dt="2020-05-14T06:32:38.437" v="44840" actId="6549"/>
          <ac:spMkLst>
            <pc:docMk/>
            <pc:sldMk cId="3408714877" sldId="298"/>
            <ac:spMk id="79" creationId="{C89E8631-5C74-4E3B-BD2D-9002BC49DEC7}"/>
          </ac:spMkLst>
        </pc:spChg>
        <pc:spChg chg="add mod">
          <ac:chgData name="Jian" userId="dc9c5ffe-2e2f-4ce4-a6ad-08764b325b15" providerId="ADAL" clId="{06D17A85-4932-4B4E-A0DD-969A2A4EFE39}" dt="2020-05-13T20:55:09.385" v="41332"/>
          <ac:spMkLst>
            <pc:docMk/>
            <pc:sldMk cId="3408714877" sldId="298"/>
            <ac:spMk id="80" creationId="{C7AD1EAD-E445-4FC8-BAD8-0082BFDE877E}"/>
          </ac:spMkLst>
        </pc:spChg>
        <pc:spChg chg="add del mod">
          <ac:chgData name="Jian" userId="dc9c5ffe-2e2f-4ce4-a6ad-08764b325b15" providerId="ADAL" clId="{06D17A85-4932-4B4E-A0DD-969A2A4EFE39}" dt="2020-05-11T04:46:27.857" v="33489" actId="478"/>
          <ac:spMkLst>
            <pc:docMk/>
            <pc:sldMk cId="3408714877" sldId="298"/>
            <ac:spMk id="80" creationId="{CECB8A14-2B38-402A-B2D9-4B624D0C9385}"/>
          </ac:spMkLst>
        </pc:spChg>
        <pc:spChg chg="add mod topLvl">
          <ac:chgData name="Jian" userId="dc9c5ffe-2e2f-4ce4-a6ad-08764b325b15" providerId="ADAL" clId="{06D17A85-4932-4B4E-A0DD-969A2A4EFE39}" dt="2020-05-13T21:01:58.552" v="41394" actId="20577"/>
          <ac:spMkLst>
            <pc:docMk/>
            <pc:sldMk cId="3408714877" sldId="298"/>
            <ac:spMk id="81" creationId="{E06680BB-FF57-4960-ACBF-2994D994C084}"/>
          </ac:spMkLst>
        </pc:spChg>
        <pc:spChg chg="add mod">
          <ac:chgData name="Jian" userId="dc9c5ffe-2e2f-4ce4-a6ad-08764b325b15" providerId="ADAL" clId="{06D17A85-4932-4B4E-A0DD-969A2A4EFE39}" dt="2020-05-13T21:02:20.104" v="41397" actId="1076"/>
          <ac:spMkLst>
            <pc:docMk/>
            <pc:sldMk cId="3408714877" sldId="298"/>
            <ac:spMk id="82" creationId="{E882C10D-31DD-411F-9F8E-B54E573F3B34}"/>
          </ac:spMkLst>
        </pc:spChg>
        <pc:grpChg chg="add mod">
          <ac:chgData name="Jian" userId="dc9c5ffe-2e2f-4ce4-a6ad-08764b325b15" providerId="ADAL" clId="{06D17A85-4932-4B4E-A0DD-969A2A4EFE39}" dt="2020-05-13T20:54:55.144" v="41326" actId="164"/>
          <ac:grpSpMkLst>
            <pc:docMk/>
            <pc:sldMk cId="3408714877" sldId="298"/>
            <ac:grpSpMk id="3" creationId="{42D00D9B-1EEC-4AC8-BABD-5D6A8A34082D}"/>
          </ac:grpSpMkLst>
        </pc:grpChg>
        <pc:grpChg chg="add del mod">
          <ac:chgData name="Jian" userId="dc9c5ffe-2e2f-4ce4-a6ad-08764b325b15" providerId="ADAL" clId="{06D17A85-4932-4B4E-A0DD-969A2A4EFE39}" dt="2020-05-11T05:53:15.745" v="34204" actId="165"/>
          <ac:grpSpMkLst>
            <pc:docMk/>
            <pc:sldMk cId="3408714877" sldId="298"/>
            <ac:grpSpMk id="3" creationId="{83157E4E-0F53-47F7-8CC0-E46ACD6E05EA}"/>
          </ac:grpSpMkLst>
        </pc:grpChg>
        <pc:grpChg chg="add del mod">
          <ac:chgData name="Jian" userId="dc9c5ffe-2e2f-4ce4-a6ad-08764b325b15" providerId="ADAL" clId="{06D17A85-4932-4B4E-A0DD-969A2A4EFE39}" dt="2020-05-13T20:55:43.581" v="41338" actId="165"/>
          <ac:grpSpMkLst>
            <pc:docMk/>
            <pc:sldMk cId="3408714877" sldId="298"/>
            <ac:grpSpMk id="61" creationId="{3FAFA5AD-2EDB-4C34-A3FC-41D97B50FC0B}"/>
          </ac:grpSpMkLst>
        </pc:grpChg>
        <pc:cxnChg chg="add mod topLvl">
          <ac:chgData name="Jian" userId="dc9c5ffe-2e2f-4ce4-a6ad-08764b325b15" providerId="ADAL" clId="{06D17A85-4932-4B4E-A0DD-969A2A4EFE39}" dt="2020-05-13T20:55:43.581" v="41338" actId="165"/>
          <ac:cxnSpMkLst>
            <pc:docMk/>
            <pc:sldMk cId="3408714877" sldId="298"/>
            <ac:cxnSpMk id="9" creationId="{15B8FBB7-9938-47D3-8C6A-ADF5F94D1E49}"/>
          </ac:cxnSpMkLst>
        </pc:cxnChg>
        <pc:cxnChg chg="add mod topLvl">
          <ac:chgData name="Jian" userId="dc9c5ffe-2e2f-4ce4-a6ad-08764b325b15" providerId="ADAL" clId="{06D17A85-4932-4B4E-A0DD-969A2A4EFE39}" dt="2020-05-13T20:55:43.581" v="41338" actId="165"/>
          <ac:cxnSpMkLst>
            <pc:docMk/>
            <pc:sldMk cId="3408714877" sldId="298"/>
            <ac:cxnSpMk id="10" creationId="{7A0A19A0-AE1C-42BE-8C28-A7FCD132014C}"/>
          </ac:cxnSpMkLst>
        </pc:cxnChg>
        <pc:cxnChg chg="add mod topLvl">
          <ac:chgData name="Jian" userId="dc9c5ffe-2e2f-4ce4-a6ad-08764b325b15" providerId="ADAL" clId="{06D17A85-4932-4B4E-A0DD-969A2A4EFE39}" dt="2020-05-13T20:55:43.581" v="41338" actId="165"/>
          <ac:cxnSpMkLst>
            <pc:docMk/>
            <pc:sldMk cId="3408714877" sldId="298"/>
            <ac:cxnSpMk id="11" creationId="{0327D7FD-BEF5-4D00-96F0-CEEE0249F343}"/>
          </ac:cxnSpMkLst>
        </pc:cxnChg>
        <pc:cxnChg chg="add mod topLvl">
          <ac:chgData name="Jian" userId="dc9c5ffe-2e2f-4ce4-a6ad-08764b325b15" providerId="ADAL" clId="{06D17A85-4932-4B4E-A0DD-969A2A4EFE39}" dt="2020-05-13T20:55:43.581" v="41338" actId="165"/>
          <ac:cxnSpMkLst>
            <pc:docMk/>
            <pc:sldMk cId="3408714877" sldId="298"/>
            <ac:cxnSpMk id="12" creationId="{1A4EE541-239D-48C3-9D19-0101E24CC283}"/>
          </ac:cxnSpMkLst>
        </pc:cxnChg>
        <pc:cxnChg chg="add mod topLvl">
          <ac:chgData name="Jian" userId="dc9c5ffe-2e2f-4ce4-a6ad-08764b325b15" providerId="ADAL" clId="{06D17A85-4932-4B4E-A0DD-969A2A4EFE39}" dt="2020-05-13T20:55:43.581" v="41338" actId="165"/>
          <ac:cxnSpMkLst>
            <pc:docMk/>
            <pc:sldMk cId="3408714877" sldId="298"/>
            <ac:cxnSpMk id="13" creationId="{963FB0DF-D270-4EBF-9B09-EA15316F44AC}"/>
          </ac:cxnSpMkLst>
        </pc:cxnChg>
        <pc:cxnChg chg="add mod topLvl">
          <ac:chgData name="Jian" userId="dc9c5ffe-2e2f-4ce4-a6ad-08764b325b15" providerId="ADAL" clId="{06D17A85-4932-4B4E-A0DD-969A2A4EFE39}" dt="2020-05-13T20:55:43.581" v="41338" actId="165"/>
          <ac:cxnSpMkLst>
            <pc:docMk/>
            <pc:sldMk cId="3408714877" sldId="298"/>
            <ac:cxnSpMk id="14" creationId="{AF94E77B-8198-452E-9E7E-46FA0B7992B4}"/>
          </ac:cxnSpMkLst>
        </pc:cxnChg>
        <pc:cxnChg chg="add mod topLvl">
          <ac:chgData name="Jian" userId="dc9c5ffe-2e2f-4ce4-a6ad-08764b325b15" providerId="ADAL" clId="{06D17A85-4932-4B4E-A0DD-969A2A4EFE39}" dt="2020-05-13T20:55:43.581" v="41338" actId="165"/>
          <ac:cxnSpMkLst>
            <pc:docMk/>
            <pc:sldMk cId="3408714877" sldId="298"/>
            <ac:cxnSpMk id="15" creationId="{6E10A8D0-AC37-42BA-BEF6-E368B34A5353}"/>
          </ac:cxnSpMkLst>
        </pc:cxnChg>
        <pc:cxnChg chg="add mod topLvl">
          <ac:chgData name="Jian" userId="dc9c5ffe-2e2f-4ce4-a6ad-08764b325b15" providerId="ADAL" clId="{06D17A85-4932-4B4E-A0DD-969A2A4EFE39}" dt="2020-05-13T20:55:43.581" v="41338" actId="165"/>
          <ac:cxnSpMkLst>
            <pc:docMk/>
            <pc:sldMk cId="3408714877" sldId="298"/>
            <ac:cxnSpMk id="21" creationId="{F17F1B5A-7305-45F2-9AEF-12630F8353FC}"/>
          </ac:cxnSpMkLst>
        </pc:cxnChg>
        <pc:cxnChg chg="add mod topLvl">
          <ac:chgData name="Jian" userId="dc9c5ffe-2e2f-4ce4-a6ad-08764b325b15" providerId="ADAL" clId="{06D17A85-4932-4B4E-A0DD-969A2A4EFE39}" dt="2020-05-13T20:55:43.581" v="41338" actId="165"/>
          <ac:cxnSpMkLst>
            <pc:docMk/>
            <pc:sldMk cId="3408714877" sldId="298"/>
            <ac:cxnSpMk id="22" creationId="{D0B365BA-795F-448A-A386-113F4D09EFCA}"/>
          </ac:cxnSpMkLst>
        </pc:cxnChg>
        <pc:cxnChg chg="add mod topLvl">
          <ac:chgData name="Jian" userId="dc9c5ffe-2e2f-4ce4-a6ad-08764b325b15" providerId="ADAL" clId="{06D17A85-4932-4B4E-A0DD-969A2A4EFE39}" dt="2020-05-13T20:55:43.581" v="41338" actId="165"/>
          <ac:cxnSpMkLst>
            <pc:docMk/>
            <pc:sldMk cId="3408714877" sldId="298"/>
            <ac:cxnSpMk id="23" creationId="{CC2EE556-6052-41A2-A5EF-FA1C779C05DC}"/>
          </ac:cxnSpMkLst>
        </pc:cxnChg>
        <pc:cxnChg chg="add mod topLvl">
          <ac:chgData name="Jian" userId="dc9c5ffe-2e2f-4ce4-a6ad-08764b325b15" providerId="ADAL" clId="{06D17A85-4932-4B4E-A0DD-969A2A4EFE39}" dt="2020-05-13T20:55:43.581" v="41338" actId="165"/>
          <ac:cxnSpMkLst>
            <pc:docMk/>
            <pc:sldMk cId="3408714877" sldId="298"/>
            <ac:cxnSpMk id="24" creationId="{EAE885B5-E0C0-471D-A674-19B4F09804B4}"/>
          </ac:cxnSpMkLst>
        </pc:cxnChg>
        <pc:cxnChg chg="add mod topLvl">
          <ac:chgData name="Jian" userId="dc9c5ffe-2e2f-4ce4-a6ad-08764b325b15" providerId="ADAL" clId="{06D17A85-4932-4B4E-A0DD-969A2A4EFE39}" dt="2020-05-13T20:55:43.581" v="41338" actId="165"/>
          <ac:cxnSpMkLst>
            <pc:docMk/>
            <pc:sldMk cId="3408714877" sldId="298"/>
            <ac:cxnSpMk id="25" creationId="{FF178BDC-7110-4A2C-9032-05DDFFE0BABA}"/>
          </ac:cxnSpMkLst>
        </pc:cxnChg>
        <pc:cxnChg chg="add mod topLvl">
          <ac:chgData name="Jian" userId="dc9c5ffe-2e2f-4ce4-a6ad-08764b325b15" providerId="ADAL" clId="{06D17A85-4932-4B4E-A0DD-969A2A4EFE39}" dt="2020-05-13T20:55:43.581" v="41338" actId="165"/>
          <ac:cxnSpMkLst>
            <pc:docMk/>
            <pc:sldMk cId="3408714877" sldId="298"/>
            <ac:cxnSpMk id="26" creationId="{EB72A8B9-9119-4854-931B-A255D3ACC6A6}"/>
          </ac:cxnSpMkLst>
        </pc:cxnChg>
        <pc:cxnChg chg="add mod topLvl">
          <ac:chgData name="Jian" userId="dc9c5ffe-2e2f-4ce4-a6ad-08764b325b15" providerId="ADAL" clId="{06D17A85-4932-4B4E-A0DD-969A2A4EFE39}" dt="2020-05-13T20:55:43.581" v="41338" actId="165"/>
          <ac:cxnSpMkLst>
            <pc:docMk/>
            <pc:sldMk cId="3408714877" sldId="298"/>
            <ac:cxnSpMk id="30" creationId="{B4C7133D-FBB8-45CC-87E4-46A07C4142DF}"/>
          </ac:cxnSpMkLst>
        </pc:cxnChg>
        <pc:cxnChg chg="add mod topLvl">
          <ac:chgData name="Jian" userId="dc9c5ffe-2e2f-4ce4-a6ad-08764b325b15" providerId="ADAL" clId="{06D17A85-4932-4B4E-A0DD-969A2A4EFE39}" dt="2020-05-13T20:55:43.581" v="41338" actId="165"/>
          <ac:cxnSpMkLst>
            <pc:docMk/>
            <pc:sldMk cId="3408714877" sldId="298"/>
            <ac:cxnSpMk id="31" creationId="{EB188964-8CE4-4AEE-B8D4-1254EB7951A3}"/>
          </ac:cxnSpMkLst>
        </pc:cxnChg>
        <pc:cxnChg chg="add mod topLvl">
          <ac:chgData name="Jian" userId="dc9c5ffe-2e2f-4ce4-a6ad-08764b325b15" providerId="ADAL" clId="{06D17A85-4932-4B4E-A0DD-969A2A4EFE39}" dt="2020-05-13T20:55:43.581" v="41338" actId="165"/>
          <ac:cxnSpMkLst>
            <pc:docMk/>
            <pc:sldMk cId="3408714877" sldId="298"/>
            <ac:cxnSpMk id="32" creationId="{0451A327-0D34-47A9-983F-2D2B81166886}"/>
          </ac:cxnSpMkLst>
        </pc:cxnChg>
        <pc:cxnChg chg="add mod topLvl">
          <ac:chgData name="Jian" userId="dc9c5ffe-2e2f-4ce4-a6ad-08764b325b15" providerId="ADAL" clId="{06D17A85-4932-4B4E-A0DD-969A2A4EFE39}" dt="2020-05-13T20:55:43.581" v="41338" actId="165"/>
          <ac:cxnSpMkLst>
            <pc:docMk/>
            <pc:sldMk cId="3408714877" sldId="298"/>
            <ac:cxnSpMk id="33" creationId="{F2ED4CB2-AF5D-43EA-9D2D-89357A44D621}"/>
          </ac:cxnSpMkLst>
        </pc:cxnChg>
        <pc:cxnChg chg="add mod topLvl">
          <ac:chgData name="Jian" userId="dc9c5ffe-2e2f-4ce4-a6ad-08764b325b15" providerId="ADAL" clId="{06D17A85-4932-4B4E-A0DD-969A2A4EFE39}" dt="2020-05-13T20:55:43.581" v="41338" actId="165"/>
          <ac:cxnSpMkLst>
            <pc:docMk/>
            <pc:sldMk cId="3408714877" sldId="298"/>
            <ac:cxnSpMk id="34" creationId="{C85A5B4C-1A78-44D7-96C2-00DC26349E2C}"/>
          </ac:cxnSpMkLst>
        </pc:cxnChg>
        <pc:cxnChg chg="add mod topLvl">
          <ac:chgData name="Jian" userId="dc9c5ffe-2e2f-4ce4-a6ad-08764b325b15" providerId="ADAL" clId="{06D17A85-4932-4B4E-A0DD-969A2A4EFE39}" dt="2020-05-13T20:55:43.581" v="41338" actId="165"/>
          <ac:cxnSpMkLst>
            <pc:docMk/>
            <pc:sldMk cId="3408714877" sldId="298"/>
            <ac:cxnSpMk id="38" creationId="{3EE0C1A7-F3FF-4DAB-A114-7E3A3C865022}"/>
          </ac:cxnSpMkLst>
        </pc:cxnChg>
        <pc:cxnChg chg="add mod topLvl">
          <ac:chgData name="Jian" userId="dc9c5ffe-2e2f-4ce4-a6ad-08764b325b15" providerId="ADAL" clId="{06D17A85-4932-4B4E-A0DD-969A2A4EFE39}" dt="2020-05-13T20:55:43.581" v="41338" actId="165"/>
          <ac:cxnSpMkLst>
            <pc:docMk/>
            <pc:sldMk cId="3408714877" sldId="298"/>
            <ac:cxnSpMk id="39" creationId="{CBCC5165-EA41-4F9E-B47A-53838208B0DF}"/>
          </ac:cxnSpMkLst>
        </pc:cxnChg>
        <pc:cxnChg chg="add mod topLvl">
          <ac:chgData name="Jian" userId="dc9c5ffe-2e2f-4ce4-a6ad-08764b325b15" providerId="ADAL" clId="{06D17A85-4932-4B4E-A0DD-969A2A4EFE39}" dt="2020-05-13T20:55:43.581" v="41338" actId="165"/>
          <ac:cxnSpMkLst>
            <pc:docMk/>
            <pc:sldMk cId="3408714877" sldId="298"/>
            <ac:cxnSpMk id="40" creationId="{6A6EAD7F-BCA5-467E-BCC9-D2EC812FCE76}"/>
          </ac:cxnSpMkLst>
        </pc:cxnChg>
        <pc:cxnChg chg="add mod topLvl">
          <ac:chgData name="Jian" userId="dc9c5ffe-2e2f-4ce4-a6ad-08764b325b15" providerId="ADAL" clId="{06D17A85-4932-4B4E-A0DD-969A2A4EFE39}" dt="2020-05-13T20:55:43.581" v="41338" actId="165"/>
          <ac:cxnSpMkLst>
            <pc:docMk/>
            <pc:sldMk cId="3408714877" sldId="298"/>
            <ac:cxnSpMk id="41" creationId="{A4107CF8-2954-42C2-A78A-21E39F71075E}"/>
          </ac:cxnSpMkLst>
        </pc:cxnChg>
        <pc:cxnChg chg="add mod topLvl">
          <ac:chgData name="Jian" userId="dc9c5ffe-2e2f-4ce4-a6ad-08764b325b15" providerId="ADAL" clId="{06D17A85-4932-4B4E-A0DD-969A2A4EFE39}" dt="2020-05-13T20:55:43.581" v="41338" actId="165"/>
          <ac:cxnSpMkLst>
            <pc:docMk/>
            <pc:sldMk cId="3408714877" sldId="298"/>
            <ac:cxnSpMk id="42" creationId="{AC6646DA-7CF3-4A2B-BF0C-81D18AEE1B07}"/>
          </ac:cxnSpMkLst>
        </pc:cxnChg>
        <pc:cxnChg chg="add mod topLvl">
          <ac:chgData name="Jian" userId="dc9c5ffe-2e2f-4ce4-a6ad-08764b325b15" providerId="ADAL" clId="{06D17A85-4932-4B4E-A0DD-969A2A4EFE39}" dt="2020-05-13T20:55:43.581" v="41338" actId="165"/>
          <ac:cxnSpMkLst>
            <pc:docMk/>
            <pc:sldMk cId="3408714877" sldId="298"/>
            <ac:cxnSpMk id="46" creationId="{D6AB65AD-FE6E-411B-B01E-1BD7B91CBC74}"/>
          </ac:cxnSpMkLst>
        </pc:cxnChg>
        <pc:cxnChg chg="add mod topLvl">
          <ac:chgData name="Jian" userId="dc9c5ffe-2e2f-4ce4-a6ad-08764b325b15" providerId="ADAL" clId="{06D17A85-4932-4B4E-A0DD-969A2A4EFE39}" dt="2020-05-13T20:55:43.581" v="41338" actId="165"/>
          <ac:cxnSpMkLst>
            <pc:docMk/>
            <pc:sldMk cId="3408714877" sldId="298"/>
            <ac:cxnSpMk id="47" creationId="{CA7AC497-5B24-4A22-8ACC-870665587AE3}"/>
          </ac:cxnSpMkLst>
        </pc:cxnChg>
        <pc:cxnChg chg="add mod topLvl">
          <ac:chgData name="Jian" userId="dc9c5ffe-2e2f-4ce4-a6ad-08764b325b15" providerId="ADAL" clId="{06D17A85-4932-4B4E-A0DD-969A2A4EFE39}" dt="2020-05-13T20:55:43.581" v="41338" actId="165"/>
          <ac:cxnSpMkLst>
            <pc:docMk/>
            <pc:sldMk cId="3408714877" sldId="298"/>
            <ac:cxnSpMk id="48" creationId="{A7870CF9-64F4-4F2B-9E4D-E3918C59A8B3}"/>
          </ac:cxnSpMkLst>
        </pc:cxnChg>
        <pc:cxnChg chg="add mod topLvl">
          <ac:chgData name="Jian" userId="dc9c5ffe-2e2f-4ce4-a6ad-08764b325b15" providerId="ADAL" clId="{06D17A85-4932-4B4E-A0DD-969A2A4EFE39}" dt="2020-05-13T20:55:43.581" v="41338" actId="165"/>
          <ac:cxnSpMkLst>
            <pc:docMk/>
            <pc:sldMk cId="3408714877" sldId="298"/>
            <ac:cxnSpMk id="49" creationId="{507C91E7-C998-49B1-896A-2C1AAFB440C9}"/>
          </ac:cxnSpMkLst>
        </pc:cxnChg>
        <pc:cxnChg chg="add mod topLvl">
          <ac:chgData name="Jian" userId="dc9c5ffe-2e2f-4ce4-a6ad-08764b325b15" providerId="ADAL" clId="{06D17A85-4932-4B4E-A0DD-969A2A4EFE39}" dt="2020-05-13T20:55:43.581" v="41338" actId="165"/>
          <ac:cxnSpMkLst>
            <pc:docMk/>
            <pc:sldMk cId="3408714877" sldId="298"/>
            <ac:cxnSpMk id="50" creationId="{2CA14811-4F44-456C-A97D-9BE4E3369F8A}"/>
          </ac:cxnSpMkLst>
        </pc:cxnChg>
        <pc:cxnChg chg="add mod topLvl">
          <ac:chgData name="Jian" userId="dc9c5ffe-2e2f-4ce4-a6ad-08764b325b15" providerId="ADAL" clId="{06D17A85-4932-4B4E-A0DD-969A2A4EFE39}" dt="2020-05-13T20:55:43.581" v="41338" actId="165"/>
          <ac:cxnSpMkLst>
            <pc:docMk/>
            <pc:sldMk cId="3408714877" sldId="298"/>
            <ac:cxnSpMk id="53" creationId="{AFA8C9D2-B947-4347-AB52-E90E55A68E0F}"/>
          </ac:cxnSpMkLst>
        </pc:cxnChg>
        <pc:cxnChg chg="add mod topLvl">
          <ac:chgData name="Jian" userId="dc9c5ffe-2e2f-4ce4-a6ad-08764b325b15" providerId="ADAL" clId="{06D17A85-4932-4B4E-A0DD-969A2A4EFE39}" dt="2020-05-13T20:55:43.581" v="41338" actId="165"/>
          <ac:cxnSpMkLst>
            <pc:docMk/>
            <pc:sldMk cId="3408714877" sldId="298"/>
            <ac:cxnSpMk id="54" creationId="{5ACB46AB-24A4-4EDB-9543-D22681B38C93}"/>
          </ac:cxnSpMkLst>
        </pc:cxnChg>
        <pc:cxnChg chg="add mod topLvl">
          <ac:chgData name="Jian" userId="dc9c5ffe-2e2f-4ce4-a6ad-08764b325b15" providerId="ADAL" clId="{06D17A85-4932-4B4E-A0DD-969A2A4EFE39}" dt="2020-05-13T20:55:43.581" v="41338" actId="165"/>
          <ac:cxnSpMkLst>
            <pc:docMk/>
            <pc:sldMk cId="3408714877" sldId="298"/>
            <ac:cxnSpMk id="55" creationId="{2ECC2C4E-C554-4C5E-A90C-3A6190965BF6}"/>
          </ac:cxnSpMkLst>
        </pc:cxnChg>
        <pc:cxnChg chg="add mod topLvl">
          <ac:chgData name="Jian" userId="dc9c5ffe-2e2f-4ce4-a6ad-08764b325b15" providerId="ADAL" clId="{06D17A85-4932-4B4E-A0DD-969A2A4EFE39}" dt="2020-05-13T20:55:43.581" v="41338" actId="165"/>
          <ac:cxnSpMkLst>
            <pc:docMk/>
            <pc:sldMk cId="3408714877" sldId="298"/>
            <ac:cxnSpMk id="56" creationId="{7BA9B74B-99FD-4314-A2C2-B6D642786968}"/>
          </ac:cxnSpMkLst>
        </pc:cxnChg>
        <pc:cxnChg chg="add mod topLvl">
          <ac:chgData name="Jian" userId="dc9c5ffe-2e2f-4ce4-a6ad-08764b325b15" providerId="ADAL" clId="{06D17A85-4932-4B4E-A0DD-969A2A4EFE39}" dt="2020-05-13T20:57:43.789" v="41359" actId="1076"/>
          <ac:cxnSpMkLst>
            <pc:docMk/>
            <pc:sldMk cId="3408714877" sldId="298"/>
            <ac:cxnSpMk id="59" creationId="{938B2098-6A3F-4855-A1B5-68B6D89AF565}"/>
          </ac:cxnSpMkLst>
        </pc:cxnChg>
        <pc:cxnChg chg="add mod topLvl">
          <ac:chgData name="Jian" userId="dc9c5ffe-2e2f-4ce4-a6ad-08764b325b15" providerId="ADAL" clId="{06D17A85-4932-4B4E-A0DD-969A2A4EFE39}" dt="2020-05-13T20:55:43.581" v="41338" actId="165"/>
          <ac:cxnSpMkLst>
            <pc:docMk/>
            <pc:sldMk cId="3408714877" sldId="298"/>
            <ac:cxnSpMk id="60" creationId="{2E52BF0E-001E-4F8A-AA95-2C6D6E3809D0}"/>
          </ac:cxnSpMkLst>
        </pc:cxnChg>
        <pc:cxnChg chg="add mod topLvl">
          <ac:chgData name="Jian" userId="dc9c5ffe-2e2f-4ce4-a6ad-08764b325b15" providerId="ADAL" clId="{06D17A85-4932-4B4E-A0DD-969A2A4EFE39}" dt="2020-05-13T20:58:55.887" v="41372" actId="1076"/>
          <ac:cxnSpMkLst>
            <pc:docMk/>
            <pc:sldMk cId="3408714877" sldId="298"/>
            <ac:cxnSpMk id="62" creationId="{FBAFD811-EC2A-4E11-A53C-35B38D882D17}"/>
          </ac:cxnSpMkLst>
        </pc:cxnChg>
        <pc:cxnChg chg="add mod topLvl">
          <ac:chgData name="Jian" userId="dc9c5ffe-2e2f-4ce4-a6ad-08764b325b15" providerId="ADAL" clId="{06D17A85-4932-4B4E-A0DD-969A2A4EFE39}" dt="2020-05-13T20:58:31.032" v="41366" actId="1076"/>
          <ac:cxnSpMkLst>
            <pc:docMk/>
            <pc:sldMk cId="3408714877" sldId="298"/>
            <ac:cxnSpMk id="64" creationId="{2A876546-1C3D-4DE4-A217-7A2A53BAC4C1}"/>
          </ac:cxnSpMkLst>
        </pc:cxnChg>
        <pc:cxnChg chg="add mod topLvl">
          <ac:chgData name="Jian" userId="dc9c5ffe-2e2f-4ce4-a6ad-08764b325b15" providerId="ADAL" clId="{06D17A85-4932-4B4E-A0DD-969A2A4EFE39}" dt="2020-05-13T20:58:27.719" v="41365" actId="1076"/>
          <ac:cxnSpMkLst>
            <pc:docMk/>
            <pc:sldMk cId="3408714877" sldId="298"/>
            <ac:cxnSpMk id="65" creationId="{9B572F46-7B48-4D3B-9FDA-248D1337FAF1}"/>
          </ac:cxnSpMkLst>
        </pc:cxnChg>
        <pc:cxnChg chg="add mod topLvl">
          <ac:chgData name="Jian" userId="dc9c5ffe-2e2f-4ce4-a6ad-08764b325b15" providerId="ADAL" clId="{06D17A85-4932-4B4E-A0DD-969A2A4EFE39}" dt="2020-05-13T20:58:44.999" v="41369" actId="1076"/>
          <ac:cxnSpMkLst>
            <pc:docMk/>
            <pc:sldMk cId="3408714877" sldId="298"/>
            <ac:cxnSpMk id="67" creationId="{147D6538-DDE2-4F98-9027-76DE03C36537}"/>
          </ac:cxnSpMkLst>
        </pc:cxnChg>
      </pc:sldChg>
      <pc:sldChg chg="addSp delSp modSp new mod modAnim modNotesTx">
        <pc:chgData name="Jian" userId="dc9c5ffe-2e2f-4ce4-a6ad-08764b325b15" providerId="ADAL" clId="{06D17A85-4932-4B4E-A0DD-969A2A4EFE39}" dt="2020-05-15T18:06:47.056" v="64370" actId="20577"/>
        <pc:sldMkLst>
          <pc:docMk/>
          <pc:sldMk cId="2989086640" sldId="299"/>
        </pc:sldMkLst>
        <pc:spChg chg="mod">
          <ac:chgData name="Jian" userId="dc9c5ffe-2e2f-4ce4-a6ad-08764b325b15" providerId="ADAL" clId="{06D17A85-4932-4B4E-A0DD-969A2A4EFE39}" dt="2020-05-14T06:33:25.426" v="44906" actId="20577"/>
          <ac:spMkLst>
            <pc:docMk/>
            <pc:sldMk cId="2989086640" sldId="299"/>
            <ac:spMk id="2" creationId="{40AA2E67-E6E1-487B-9293-920BF180E611}"/>
          </ac:spMkLst>
        </pc:spChg>
        <pc:spChg chg="mod">
          <ac:chgData name="Jian" userId="dc9c5ffe-2e2f-4ce4-a6ad-08764b325b15" providerId="ADAL" clId="{06D17A85-4932-4B4E-A0DD-969A2A4EFE39}" dt="2020-05-15T18:02:44.160" v="63360" actId="20577"/>
          <ac:spMkLst>
            <pc:docMk/>
            <pc:sldMk cId="2989086640" sldId="299"/>
            <ac:spMk id="3" creationId="{6C94AB40-B71E-4A67-A22B-82A911BCC555}"/>
          </ac:spMkLst>
        </pc:spChg>
        <pc:spChg chg="add del mod">
          <ac:chgData name="Jian" userId="dc9c5ffe-2e2f-4ce4-a6ad-08764b325b15" providerId="ADAL" clId="{06D17A85-4932-4B4E-A0DD-969A2A4EFE39}" dt="2020-05-11T05:18:37.347" v="34072"/>
          <ac:spMkLst>
            <pc:docMk/>
            <pc:sldMk cId="2989086640" sldId="299"/>
            <ac:spMk id="5" creationId="{D0DF6C24-C90C-4DB4-A2BE-7254D816C8A5}"/>
          </ac:spMkLst>
        </pc:spChg>
        <pc:spChg chg="add mod">
          <ac:chgData name="Jian" userId="dc9c5ffe-2e2f-4ce4-a6ad-08764b325b15" providerId="ADAL" clId="{06D17A85-4932-4B4E-A0DD-969A2A4EFE39}" dt="2020-05-12T06:08:26.442" v="35489" actId="1076"/>
          <ac:spMkLst>
            <pc:docMk/>
            <pc:sldMk cId="2989086640" sldId="299"/>
            <ac:spMk id="5" creationId="{F36FCCC1-6F14-4338-ABEE-61A14F32670E}"/>
          </ac:spMkLst>
        </pc:spChg>
        <pc:spChg chg="add del mod">
          <ac:chgData name="Jian" userId="dc9c5ffe-2e2f-4ce4-a6ad-08764b325b15" providerId="ADAL" clId="{06D17A85-4932-4B4E-A0DD-969A2A4EFE39}" dt="2020-05-11T05:18:37.347" v="34072"/>
          <ac:spMkLst>
            <pc:docMk/>
            <pc:sldMk cId="2989086640" sldId="299"/>
            <ac:spMk id="6" creationId="{AC26B7D2-E9D3-423B-9BB4-5CF7317B8198}"/>
          </ac:spMkLst>
        </pc:spChg>
        <pc:spChg chg="add del mod">
          <ac:chgData name="Jian" userId="dc9c5ffe-2e2f-4ce4-a6ad-08764b325b15" providerId="ADAL" clId="{06D17A85-4932-4B4E-A0DD-969A2A4EFE39}" dt="2020-05-11T05:18:37.347" v="34072"/>
          <ac:spMkLst>
            <pc:docMk/>
            <pc:sldMk cId="2989086640" sldId="299"/>
            <ac:spMk id="9" creationId="{D87DD85F-6293-405A-B2EB-BF1C604848D2}"/>
          </ac:spMkLst>
        </pc:spChg>
        <pc:spChg chg="add del mod">
          <ac:chgData name="Jian" userId="dc9c5ffe-2e2f-4ce4-a6ad-08764b325b15" providerId="ADAL" clId="{06D17A85-4932-4B4E-A0DD-969A2A4EFE39}" dt="2020-05-11T05:18:37.347" v="34072"/>
          <ac:spMkLst>
            <pc:docMk/>
            <pc:sldMk cId="2989086640" sldId="299"/>
            <ac:spMk id="10" creationId="{59B4383D-AF69-49E3-92B9-A95CA7C87E6C}"/>
          </ac:spMkLst>
        </pc:spChg>
        <pc:spChg chg="add del mod">
          <ac:chgData name="Jian" userId="dc9c5ffe-2e2f-4ce4-a6ad-08764b325b15" providerId="ADAL" clId="{06D17A85-4932-4B4E-A0DD-969A2A4EFE39}" dt="2020-05-11T05:18:37.347" v="34072"/>
          <ac:spMkLst>
            <pc:docMk/>
            <pc:sldMk cId="2989086640" sldId="299"/>
            <ac:spMk id="11" creationId="{8C2A9480-5BB0-4950-A52D-B761E3726EC6}"/>
          </ac:spMkLst>
        </pc:spChg>
        <pc:spChg chg="add del mod">
          <ac:chgData name="Jian" userId="dc9c5ffe-2e2f-4ce4-a6ad-08764b325b15" providerId="ADAL" clId="{06D17A85-4932-4B4E-A0DD-969A2A4EFE39}" dt="2020-05-11T05:18:37.347" v="34072"/>
          <ac:spMkLst>
            <pc:docMk/>
            <pc:sldMk cId="2989086640" sldId="299"/>
            <ac:spMk id="12" creationId="{B59FD3ED-95A4-498E-AD1A-C14F0BB9B111}"/>
          </ac:spMkLst>
        </pc:spChg>
        <pc:spChg chg="add del mod">
          <ac:chgData name="Jian" userId="dc9c5ffe-2e2f-4ce4-a6ad-08764b325b15" providerId="ADAL" clId="{06D17A85-4932-4B4E-A0DD-969A2A4EFE39}" dt="2020-05-11T05:18:37.347" v="34072"/>
          <ac:spMkLst>
            <pc:docMk/>
            <pc:sldMk cId="2989086640" sldId="299"/>
            <ac:spMk id="13" creationId="{FA23A9C2-544F-4BB7-88EB-C05745B9C5BE}"/>
          </ac:spMkLst>
        </pc:spChg>
        <pc:spChg chg="add del mod">
          <ac:chgData name="Jian" userId="dc9c5ffe-2e2f-4ce4-a6ad-08764b325b15" providerId="ADAL" clId="{06D17A85-4932-4B4E-A0DD-969A2A4EFE39}" dt="2020-05-11T05:18:37.347" v="34072"/>
          <ac:spMkLst>
            <pc:docMk/>
            <pc:sldMk cId="2989086640" sldId="299"/>
            <ac:spMk id="20" creationId="{984FD8ED-788B-445E-86CC-642334C33B4C}"/>
          </ac:spMkLst>
        </pc:spChg>
        <pc:spChg chg="add del mod">
          <ac:chgData name="Jian" userId="dc9c5ffe-2e2f-4ce4-a6ad-08764b325b15" providerId="ADAL" clId="{06D17A85-4932-4B4E-A0DD-969A2A4EFE39}" dt="2020-05-11T05:18:37.347" v="34072"/>
          <ac:spMkLst>
            <pc:docMk/>
            <pc:sldMk cId="2989086640" sldId="299"/>
            <ac:spMk id="21" creationId="{165A66EA-A475-4AA4-81BB-8D2AEECDDC75}"/>
          </ac:spMkLst>
        </pc:spChg>
        <pc:spChg chg="add del mod">
          <ac:chgData name="Jian" userId="dc9c5ffe-2e2f-4ce4-a6ad-08764b325b15" providerId="ADAL" clId="{06D17A85-4932-4B4E-A0DD-969A2A4EFE39}" dt="2020-05-11T05:18:37.347" v="34072"/>
          <ac:spMkLst>
            <pc:docMk/>
            <pc:sldMk cId="2989086640" sldId="299"/>
            <ac:spMk id="22" creationId="{7EE4535B-B2C5-4C61-BCAB-DDEE675DF649}"/>
          </ac:spMkLst>
        </pc:spChg>
        <pc:spChg chg="add del mod">
          <ac:chgData name="Jian" userId="dc9c5ffe-2e2f-4ce4-a6ad-08764b325b15" providerId="ADAL" clId="{06D17A85-4932-4B4E-A0DD-969A2A4EFE39}" dt="2020-05-11T05:18:37.347" v="34072"/>
          <ac:spMkLst>
            <pc:docMk/>
            <pc:sldMk cId="2989086640" sldId="299"/>
            <ac:spMk id="28" creationId="{6A542BC6-4FF0-45EF-8E76-74682BF0AB63}"/>
          </ac:spMkLst>
        </pc:spChg>
        <pc:spChg chg="add del mod">
          <ac:chgData name="Jian" userId="dc9c5ffe-2e2f-4ce4-a6ad-08764b325b15" providerId="ADAL" clId="{06D17A85-4932-4B4E-A0DD-969A2A4EFE39}" dt="2020-05-11T05:18:37.347" v="34072"/>
          <ac:spMkLst>
            <pc:docMk/>
            <pc:sldMk cId="2989086640" sldId="299"/>
            <ac:spMk id="29" creationId="{8C800AAA-67E3-40A4-B981-DC3742EFB8C1}"/>
          </ac:spMkLst>
        </pc:spChg>
        <pc:spChg chg="add del mod">
          <ac:chgData name="Jian" userId="dc9c5ffe-2e2f-4ce4-a6ad-08764b325b15" providerId="ADAL" clId="{06D17A85-4932-4B4E-A0DD-969A2A4EFE39}" dt="2020-05-11T05:18:37.347" v="34072"/>
          <ac:spMkLst>
            <pc:docMk/>
            <pc:sldMk cId="2989086640" sldId="299"/>
            <ac:spMk id="30" creationId="{749333CB-3664-4A19-AB03-A169A41D2357}"/>
          </ac:spMkLst>
        </pc:spChg>
        <pc:spChg chg="add del mod">
          <ac:chgData name="Jian" userId="dc9c5ffe-2e2f-4ce4-a6ad-08764b325b15" providerId="ADAL" clId="{06D17A85-4932-4B4E-A0DD-969A2A4EFE39}" dt="2020-05-11T05:18:37.347" v="34072"/>
          <ac:spMkLst>
            <pc:docMk/>
            <pc:sldMk cId="2989086640" sldId="299"/>
            <ac:spMk id="36" creationId="{0D347E88-267F-4A1A-8202-94C82F09000E}"/>
          </ac:spMkLst>
        </pc:spChg>
        <pc:spChg chg="add del mod">
          <ac:chgData name="Jian" userId="dc9c5ffe-2e2f-4ce4-a6ad-08764b325b15" providerId="ADAL" clId="{06D17A85-4932-4B4E-A0DD-969A2A4EFE39}" dt="2020-05-11T05:18:37.347" v="34072"/>
          <ac:spMkLst>
            <pc:docMk/>
            <pc:sldMk cId="2989086640" sldId="299"/>
            <ac:spMk id="37" creationId="{DCE72D67-467C-45E1-9E36-878D9B371993}"/>
          </ac:spMkLst>
        </pc:spChg>
        <pc:spChg chg="add del mod">
          <ac:chgData name="Jian" userId="dc9c5ffe-2e2f-4ce4-a6ad-08764b325b15" providerId="ADAL" clId="{06D17A85-4932-4B4E-A0DD-969A2A4EFE39}" dt="2020-05-11T05:18:37.347" v="34072"/>
          <ac:spMkLst>
            <pc:docMk/>
            <pc:sldMk cId="2989086640" sldId="299"/>
            <ac:spMk id="38" creationId="{61BC21D1-4D63-42EA-A414-5E6642F71C57}"/>
          </ac:spMkLst>
        </pc:spChg>
        <pc:spChg chg="add del mod">
          <ac:chgData name="Jian" userId="dc9c5ffe-2e2f-4ce4-a6ad-08764b325b15" providerId="ADAL" clId="{06D17A85-4932-4B4E-A0DD-969A2A4EFE39}" dt="2020-05-11T05:18:37.347" v="34072"/>
          <ac:spMkLst>
            <pc:docMk/>
            <pc:sldMk cId="2989086640" sldId="299"/>
            <ac:spMk id="44" creationId="{D372F264-E7D5-4909-9A6B-47C7ED8BA3C4}"/>
          </ac:spMkLst>
        </pc:spChg>
        <pc:spChg chg="add del mod">
          <ac:chgData name="Jian" userId="dc9c5ffe-2e2f-4ce4-a6ad-08764b325b15" providerId="ADAL" clId="{06D17A85-4932-4B4E-A0DD-969A2A4EFE39}" dt="2020-05-11T05:18:37.347" v="34072"/>
          <ac:spMkLst>
            <pc:docMk/>
            <pc:sldMk cId="2989086640" sldId="299"/>
            <ac:spMk id="45" creationId="{2446EDD8-9BBA-436E-A783-73622D93153B}"/>
          </ac:spMkLst>
        </pc:spChg>
        <pc:spChg chg="add del mod">
          <ac:chgData name="Jian" userId="dc9c5ffe-2e2f-4ce4-a6ad-08764b325b15" providerId="ADAL" clId="{06D17A85-4932-4B4E-A0DD-969A2A4EFE39}" dt="2020-05-11T05:18:37.347" v="34072"/>
          <ac:spMkLst>
            <pc:docMk/>
            <pc:sldMk cId="2989086640" sldId="299"/>
            <ac:spMk id="50" creationId="{99E92A4A-1E75-44A9-B68C-5F5BC74B807F}"/>
          </ac:spMkLst>
        </pc:spChg>
        <pc:spChg chg="add del mod">
          <ac:chgData name="Jian" userId="dc9c5ffe-2e2f-4ce4-a6ad-08764b325b15" providerId="ADAL" clId="{06D17A85-4932-4B4E-A0DD-969A2A4EFE39}" dt="2020-05-11T05:18:37.347" v="34072"/>
          <ac:spMkLst>
            <pc:docMk/>
            <pc:sldMk cId="2989086640" sldId="299"/>
            <ac:spMk id="51" creationId="{D3D5952B-CF25-4D40-9930-5E11BA347A9F}"/>
          </ac:spMkLst>
        </pc:spChg>
        <pc:spChg chg="add del mod">
          <ac:chgData name="Jian" userId="dc9c5ffe-2e2f-4ce4-a6ad-08764b325b15" providerId="ADAL" clId="{06D17A85-4932-4B4E-A0DD-969A2A4EFE39}" dt="2020-05-11T05:18:37.347" v="34072"/>
          <ac:spMkLst>
            <pc:docMk/>
            <pc:sldMk cId="2989086640" sldId="299"/>
            <ac:spMk id="54" creationId="{8234459D-0946-4362-94C0-2F72F020A437}"/>
          </ac:spMkLst>
        </pc:spChg>
        <pc:spChg chg="add del mod">
          <ac:chgData name="Jian" userId="dc9c5ffe-2e2f-4ce4-a6ad-08764b325b15" providerId="ADAL" clId="{06D17A85-4932-4B4E-A0DD-969A2A4EFE39}" dt="2020-05-11T05:18:37.347" v="34072"/>
          <ac:spMkLst>
            <pc:docMk/>
            <pc:sldMk cId="2989086640" sldId="299"/>
            <ac:spMk id="55" creationId="{320190A0-D044-4E5C-84EA-4F9EFA663DBD}"/>
          </ac:spMkLst>
        </pc:spChg>
        <pc:spChg chg="add del mod">
          <ac:chgData name="Jian" userId="dc9c5ffe-2e2f-4ce4-a6ad-08764b325b15" providerId="ADAL" clId="{06D17A85-4932-4B4E-A0DD-969A2A4EFE39}" dt="2020-05-11T05:18:37.347" v="34072"/>
          <ac:spMkLst>
            <pc:docMk/>
            <pc:sldMk cId="2989086640" sldId="299"/>
            <ac:spMk id="58" creationId="{28999C72-5564-4652-A0B8-1A3A9C6AFC16}"/>
          </ac:spMkLst>
        </pc:spChg>
        <pc:spChg chg="add mod">
          <ac:chgData name="Jian" userId="dc9c5ffe-2e2f-4ce4-a6ad-08764b325b15" providerId="ADAL" clId="{06D17A85-4932-4B4E-A0DD-969A2A4EFE39}" dt="2020-05-12T06:11:23.641" v="35846" actId="1076"/>
          <ac:spMkLst>
            <pc:docMk/>
            <pc:sldMk cId="2989086640" sldId="299"/>
            <ac:spMk id="59" creationId="{E7FFEFBC-5CF9-4377-BABC-2C33CF5A3016}"/>
          </ac:spMkLst>
        </pc:spChg>
        <pc:spChg chg="add del mod">
          <ac:chgData name="Jian" userId="dc9c5ffe-2e2f-4ce4-a6ad-08764b325b15" providerId="ADAL" clId="{06D17A85-4932-4B4E-A0DD-969A2A4EFE39}" dt="2020-05-11T05:18:37.347" v="34072"/>
          <ac:spMkLst>
            <pc:docMk/>
            <pc:sldMk cId="2989086640" sldId="299"/>
            <ac:spMk id="60" creationId="{E4183387-5BBF-4AC1-A5E5-4332D445496E}"/>
          </ac:spMkLst>
        </pc:spChg>
        <pc:spChg chg="add del mod">
          <ac:chgData name="Jian" userId="dc9c5ffe-2e2f-4ce4-a6ad-08764b325b15" providerId="ADAL" clId="{06D17A85-4932-4B4E-A0DD-969A2A4EFE39}" dt="2020-05-11T05:18:37.347" v="34072"/>
          <ac:spMkLst>
            <pc:docMk/>
            <pc:sldMk cId="2989086640" sldId="299"/>
            <ac:spMk id="61" creationId="{0DBA4C50-7CDD-4BBA-96F8-82711717D008}"/>
          </ac:spMkLst>
        </pc:spChg>
        <pc:spChg chg="add mod">
          <ac:chgData name="Jian" userId="dc9c5ffe-2e2f-4ce4-a6ad-08764b325b15" providerId="ADAL" clId="{06D17A85-4932-4B4E-A0DD-969A2A4EFE39}" dt="2020-05-11T05:18:47.518" v="34075" actId="164"/>
          <ac:spMkLst>
            <pc:docMk/>
            <pc:sldMk cId="2989086640" sldId="299"/>
            <ac:spMk id="62" creationId="{528F407F-38AA-4B6F-909D-06505E7310FB}"/>
          </ac:spMkLst>
        </pc:spChg>
        <pc:spChg chg="add mod">
          <ac:chgData name="Jian" userId="dc9c5ffe-2e2f-4ce4-a6ad-08764b325b15" providerId="ADAL" clId="{06D17A85-4932-4B4E-A0DD-969A2A4EFE39}" dt="2020-05-11T05:18:47.518" v="34075" actId="164"/>
          <ac:spMkLst>
            <pc:docMk/>
            <pc:sldMk cId="2989086640" sldId="299"/>
            <ac:spMk id="63" creationId="{596C3F08-6C2B-4599-981C-68AE383AC32A}"/>
          </ac:spMkLst>
        </pc:spChg>
        <pc:spChg chg="add mod">
          <ac:chgData name="Jian" userId="dc9c5ffe-2e2f-4ce4-a6ad-08764b325b15" providerId="ADAL" clId="{06D17A85-4932-4B4E-A0DD-969A2A4EFE39}" dt="2020-05-11T08:01:26.215" v="34587" actId="207"/>
          <ac:spMkLst>
            <pc:docMk/>
            <pc:sldMk cId="2989086640" sldId="299"/>
            <ac:spMk id="66" creationId="{0C8F66A9-36D2-4FB5-8D0D-61588F5F2F80}"/>
          </ac:spMkLst>
        </pc:spChg>
        <pc:spChg chg="add mod">
          <ac:chgData name="Jian" userId="dc9c5ffe-2e2f-4ce4-a6ad-08764b325b15" providerId="ADAL" clId="{06D17A85-4932-4B4E-A0DD-969A2A4EFE39}" dt="2020-05-11T05:18:47.518" v="34075" actId="164"/>
          <ac:spMkLst>
            <pc:docMk/>
            <pc:sldMk cId="2989086640" sldId="299"/>
            <ac:spMk id="67" creationId="{52DCA646-E205-4AC3-99A9-877AF041AE51}"/>
          </ac:spMkLst>
        </pc:spChg>
        <pc:spChg chg="add mod">
          <ac:chgData name="Jian" userId="dc9c5ffe-2e2f-4ce4-a6ad-08764b325b15" providerId="ADAL" clId="{06D17A85-4932-4B4E-A0DD-969A2A4EFE39}" dt="2020-05-11T05:18:47.518" v="34075" actId="164"/>
          <ac:spMkLst>
            <pc:docMk/>
            <pc:sldMk cId="2989086640" sldId="299"/>
            <ac:spMk id="68" creationId="{1A2B8562-7445-4108-B696-7E3A627B7820}"/>
          </ac:spMkLst>
        </pc:spChg>
        <pc:spChg chg="add mod">
          <ac:chgData name="Jian" userId="dc9c5ffe-2e2f-4ce4-a6ad-08764b325b15" providerId="ADAL" clId="{06D17A85-4932-4B4E-A0DD-969A2A4EFE39}" dt="2020-05-11T05:18:47.518" v="34075" actId="164"/>
          <ac:spMkLst>
            <pc:docMk/>
            <pc:sldMk cId="2989086640" sldId="299"/>
            <ac:spMk id="69" creationId="{67194A33-5204-4331-9D67-1F90C9953D45}"/>
          </ac:spMkLst>
        </pc:spChg>
        <pc:spChg chg="add mod">
          <ac:chgData name="Jian" userId="dc9c5ffe-2e2f-4ce4-a6ad-08764b325b15" providerId="ADAL" clId="{06D17A85-4932-4B4E-A0DD-969A2A4EFE39}" dt="2020-05-11T05:18:47.518" v="34075" actId="164"/>
          <ac:spMkLst>
            <pc:docMk/>
            <pc:sldMk cId="2989086640" sldId="299"/>
            <ac:spMk id="70" creationId="{EC715102-0437-471D-84AC-4D043E643A51}"/>
          </ac:spMkLst>
        </pc:spChg>
        <pc:spChg chg="add mod">
          <ac:chgData name="Jian" userId="dc9c5ffe-2e2f-4ce4-a6ad-08764b325b15" providerId="ADAL" clId="{06D17A85-4932-4B4E-A0DD-969A2A4EFE39}" dt="2020-05-11T08:01:26.215" v="34587" actId="207"/>
          <ac:spMkLst>
            <pc:docMk/>
            <pc:sldMk cId="2989086640" sldId="299"/>
            <ac:spMk id="77" creationId="{FACEC4CF-E845-4AB8-81E7-DB4D33EDFFD5}"/>
          </ac:spMkLst>
        </pc:spChg>
        <pc:spChg chg="add mod">
          <ac:chgData name="Jian" userId="dc9c5ffe-2e2f-4ce4-a6ad-08764b325b15" providerId="ADAL" clId="{06D17A85-4932-4B4E-A0DD-969A2A4EFE39}" dt="2020-05-11T05:18:47.518" v="34075" actId="164"/>
          <ac:spMkLst>
            <pc:docMk/>
            <pc:sldMk cId="2989086640" sldId="299"/>
            <ac:spMk id="78" creationId="{BF94B560-159F-463A-83A0-A4A537CFBCD4}"/>
          </ac:spMkLst>
        </pc:spChg>
        <pc:spChg chg="add mod">
          <ac:chgData name="Jian" userId="dc9c5ffe-2e2f-4ce4-a6ad-08764b325b15" providerId="ADAL" clId="{06D17A85-4932-4B4E-A0DD-969A2A4EFE39}" dt="2020-05-11T05:18:47.518" v="34075" actId="164"/>
          <ac:spMkLst>
            <pc:docMk/>
            <pc:sldMk cId="2989086640" sldId="299"/>
            <ac:spMk id="79" creationId="{2309F9D1-A2AB-45D3-A153-DFBEF927F911}"/>
          </ac:spMkLst>
        </pc:spChg>
        <pc:spChg chg="add mod">
          <ac:chgData name="Jian" userId="dc9c5ffe-2e2f-4ce4-a6ad-08764b325b15" providerId="ADAL" clId="{06D17A85-4932-4B4E-A0DD-969A2A4EFE39}" dt="2020-05-11T05:18:47.518" v="34075" actId="164"/>
          <ac:spMkLst>
            <pc:docMk/>
            <pc:sldMk cId="2989086640" sldId="299"/>
            <ac:spMk id="83" creationId="{BEDBF14B-4985-4069-9579-4C5F9895E32C}"/>
          </ac:spMkLst>
        </pc:spChg>
        <pc:spChg chg="add mod">
          <ac:chgData name="Jian" userId="dc9c5ffe-2e2f-4ce4-a6ad-08764b325b15" providerId="ADAL" clId="{06D17A85-4932-4B4E-A0DD-969A2A4EFE39}" dt="2020-05-11T08:01:26.215" v="34587" actId="207"/>
          <ac:spMkLst>
            <pc:docMk/>
            <pc:sldMk cId="2989086640" sldId="299"/>
            <ac:spMk id="87" creationId="{F2CDF593-CD0E-429E-A80C-B6648AA14F63}"/>
          </ac:spMkLst>
        </pc:spChg>
        <pc:spChg chg="add mod">
          <ac:chgData name="Jian" userId="dc9c5ffe-2e2f-4ce4-a6ad-08764b325b15" providerId="ADAL" clId="{06D17A85-4932-4B4E-A0DD-969A2A4EFE39}" dt="2020-05-11T05:18:47.518" v="34075" actId="164"/>
          <ac:spMkLst>
            <pc:docMk/>
            <pc:sldMk cId="2989086640" sldId="299"/>
            <ac:spMk id="88" creationId="{5272D227-28FD-4297-8838-C96567C2AE42}"/>
          </ac:spMkLst>
        </pc:spChg>
        <pc:spChg chg="add mod">
          <ac:chgData name="Jian" userId="dc9c5ffe-2e2f-4ce4-a6ad-08764b325b15" providerId="ADAL" clId="{06D17A85-4932-4B4E-A0DD-969A2A4EFE39}" dt="2020-05-11T05:18:47.518" v="34075" actId="164"/>
          <ac:spMkLst>
            <pc:docMk/>
            <pc:sldMk cId="2989086640" sldId="299"/>
            <ac:spMk id="89" creationId="{FB0E4117-B0F0-471C-9DFE-959780526092}"/>
          </ac:spMkLst>
        </pc:spChg>
        <pc:spChg chg="add mod">
          <ac:chgData name="Jian" userId="dc9c5ffe-2e2f-4ce4-a6ad-08764b325b15" providerId="ADAL" clId="{06D17A85-4932-4B4E-A0DD-969A2A4EFE39}" dt="2020-05-11T08:01:26.215" v="34587" actId="207"/>
          <ac:spMkLst>
            <pc:docMk/>
            <pc:sldMk cId="2989086640" sldId="299"/>
            <ac:spMk id="95" creationId="{70B67424-8895-4C59-8FF9-EDE9E01ED68D}"/>
          </ac:spMkLst>
        </pc:spChg>
        <pc:spChg chg="add mod">
          <ac:chgData name="Jian" userId="dc9c5ffe-2e2f-4ce4-a6ad-08764b325b15" providerId="ADAL" clId="{06D17A85-4932-4B4E-A0DD-969A2A4EFE39}" dt="2020-05-11T05:18:47.518" v="34075" actId="164"/>
          <ac:spMkLst>
            <pc:docMk/>
            <pc:sldMk cId="2989086640" sldId="299"/>
            <ac:spMk id="96" creationId="{2D6D2823-EE55-4D2B-B70E-2E611D63263F}"/>
          </ac:spMkLst>
        </pc:spChg>
        <pc:spChg chg="add mod">
          <ac:chgData name="Jian" userId="dc9c5ffe-2e2f-4ce4-a6ad-08764b325b15" providerId="ADAL" clId="{06D17A85-4932-4B4E-A0DD-969A2A4EFE39}" dt="2020-05-11T08:01:26.215" v="34587" actId="207"/>
          <ac:spMkLst>
            <pc:docMk/>
            <pc:sldMk cId="2989086640" sldId="299"/>
            <ac:spMk id="101" creationId="{A3B993B9-B214-4606-BE25-565178C1D321}"/>
          </ac:spMkLst>
        </pc:spChg>
        <pc:spChg chg="add mod">
          <ac:chgData name="Jian" userId="dc9c5ffe-2e2f-4ce4-a6ad-08764b325b15" providerId="ADAL" clId="{06D17A85-4932-4B4E-A0DD-969A2A4EFE39}" dt="2020-05-11T05:18:47.518" v="34075" actId="164"/>
          <ac:spMkLst>
            <pc:docMk/>
            <pc:sldMk cId="2989086640" sldId="299"/>
            <ac:spMk id="102" creationId="{A6B1FC60-6A12-4C86-96A5-EDB04D47EDE2}"/>
          </ac:spMkLst>
        </pc:spChg>
        <pc:spChg chg="add mod">
          <ac:chgData name="Jian" userId="dc9c5ffe-2e2f-4ce4-a6ad-08764b325b15" providerId="ADAL" clId="{06D17A85-4932-4B4E-A0DD-969A2A4EFE39}" dt="2020-05-14T20:42:49.706" v="48199" actId="3064"/>
          <ac:spMkLst>
            <pc:docMk/>
            <pc:sldMk cId="2989086640" sldId="299"/>
            <ac:spMk id="105" creationId="{E154AB58-503B-4B0B-A6E8-2D06DC588DF1}"/>
          </ac:spMkLst>
        </pc:spChg>
        <pc:spChg chg="add mod">
          <ac:chgData name="Jian" userId="dc9c5ffe-2e2f-4ce4-a6ad-08764b325b15" providerId="ADAL" clId="{06D17A85-4932-4B4E-A0DD-969A2A4EFE39}" dt="2020-05-11T08:01:26.215" v="34587" actId="207"/>
          <ac:spMkLst>
            <pc:docMk/>
            <pc:sldMk cId="2989086640" sldId="299"/>
            <ac:spMk id="106" creationId="{580DCF17-EF6D-49A9-98A0-3E78388E178D}"/>
          </ac:spMkLst>
        </pc:spChg>
        <pc:spChg chg="add mod">
          <ac:chgData name="Jian" userId="dc9c5ffe-2e2f-4ce4-a6ad-08764b325b15" providerId="ADAL" clId="{06D17A85-4932-4B4E-A0DD-969A2A4EFE39}" dt="2020-05-11T05:18:47.518" v="34075" actId="164"/>
          <ac:spMkLst>
            <pc:docMk/>
            <pc:sldMk cId="2989086640" sldId="299"/>
            <ac:spMk id="109" creationId="{A53F495D-B16F-4351-9A98-294494F7985E}"/>
          </ac:spMkLst>
        </pc:spChg>
        <pc:spChg chg="add mod">
          <ac:chgData name="Jian" userId="dc9c5ffe-2e2f-4ce4-a6ad-08764b325b15" providerId="ADAL" clId="{06D17A85-4932-4B4E-A0DD-969A2A4EFE39}" dt="2020-05-11T05:18:47.518" v="34075" actId="164"/>
          <ac:spMkLst>
            <pc:docMk/>
            <pc:sldMk cId="2989086640" sldId="299"/>
            <ac:spMk id="111" creationId="{7FDE9E03-EE81-413D-9DB3-67C80FD644D2}"/>
          </ac:spMkLst>
        </pc:spChg>
        <pc:spChg chg="add del">
          <ac:chgData name="Jian" userId="dc9c5ffe-2e2f-4ce4-a6ad-08764b325b15" providerId="ADAL" clId="{06D17A85-4932-4B4E-A0DD-969A2A4EFE39}" dt="2020-05-11T05:20:02.838" v="34078" actId="11529"/>
          <ac:spMkLst>
            <pc:docMk/>
            <pc:sldMk cId="2989086640" sldId="299"/>
            <ac:spMk id="113" creationId="{2FC8D6B8-A519-443C-A62A-B286F67CEC7C}"/>
          </ac:spMkLst>
        </pc:spChg>
        <pc:spChg chg="add del mod">
          <ac:chgData name="Jian" userId="dc9c5ffe-2e2f-4ce4-a6ad-08764b325b15" providerId="ADAL" clId="{06D17A85-4932-4B4E-A0DD-969A2A4EFE39}" dt="2020-05-11T05:21:27.539" v="34083" actId="478"/>
          <ac:spMkLst>
            <pc:docMk/>
            <pc:sldMk cId="2989086640" sldId="299"/>
            <ac:spMk id="114" creationId="{FD565279-2605-469B-8BD3-187E3E9C1724}"/>
          </ac:spMkLst>
        </pc:spChg>
        <pc:spChg chg="mod">
          <ac:chgData name="Jian" userId="dc9c5ffe-2e2f-4ce4-a6ad-08764b325b15" providerId="ADAL" clId="{06D17A85-4932-4B4E-A0DD-969A2A4EFE39}" dt="2020-05-11T05:21:20.200" v="34082" actId="571"/>
          <ac:spMkLst>
            <pc:docMk/>
            <pc:sldMk cId="2989086640" sldId="299"/>
            <ac:spMk id="116" creationId="{FA8302C2-575F-417A-8472-DCF8CFA4EC38}"/>
          </ac:spMkLst>
        </pc:spChg>
        <pc:spChg chg="mod">
          <ac:chgData name="Jian" userId="dc9c5ffe-2e2f-4ce4-a6ad-08764b325b15" providerId="ADAL" clId="{06D17A85-4932-4B4E-A0DD-969A2A4EFE39}" dt="2020-05-11T05:21:20.200" v="34082" actId="571"/>
          <ac:spMkLst>
            <pc:docMk/>
            <pc:sldMk cId="2989086640" sldId="299"/>
            <ac:spMk id="117" creationId="{0F8589DB-9E30-4C71-ACC1-2587DCE1E4F4}"/>
          </ac:spMkLst>
        </pc:spChg>
        <pc:spChg chg="mod">
          <ac:chgData name="Jian" userId="dc9c5ffe-2e2f-4ce4-a6ad-08764b325b15" providerId="ADAL" clId="{06D17A85-4932-4B4E-A0DD-969A2A4EFE39}" dt="2020-05-11T05:21:20.200" v="34082" actId="571"/>
          <ac:spMkLst>
            <pc:docMk/>
            <pc:sldMk cId="2989086640" sldId="299"/>
            <ac:spMk id="120" creationId="{BB751ADA-18D9-40DC-B2AF-949F90FB8C43}"/>
          </ac:spMkLst>
        </pc:spChg>
        <pc:spChg chg="mod">
          <ac:chgData name="Jian" userId="dc9c5ffe-2e2f-4ce4-a6ad-08764b325b15" providerId="ADAL" clId="{06D17A85-4932-4B4E-A0DD-969A2A4EFE39}" dt="2020-05-11T05:21:20.200" v="34082" actId="571"/>
          <ac:spMkLst>
            <pc:docMk/>
            <pc:sldMk cId="2989086640" sldId="299"/>
            <ac:spMk id="121" creationId="{9AA02920-D7A9-4AE9-84D3-9606B7B1132B}"/>
          </ac:spMkLst>
        </pc:spChg>
        <pc:spChg chg="mod">
          <ac:chgData name="Jian" userId="dc9c5ffe-2e2f-4ce4-a6ad-08764b325b15" providerId="ADAL" clId="{06D17A85-4932-4B4E-A0DD-969A2A4EFE39}" dt="2020-05-11T05:21:20.200" v="34082" actId="571"/>
          <ac:spMkLst>
            <pc:docMk/>
            <pc:sldMk cId="2989086640" sldId="299"/>
            <ac:spMk id="122" creationId="{3C75B5C3-2CC4-4776-BCA2-BA551B98DFB5}"/>
          </ac:spMkLst>
        </pc:spChg>
        <pc:spChg chg="mod">
          <ac:chgData name="Jian" userId="dc9c5ffe-2e2f-4ce4-a6ad-08764b325b15" providerId="ADAL" clId="{06D17A85-4932-4B4E-A0DD-969A2A4EFE39}" dt="2020-05-11T05:21:20.200" v="34082" actId="571"/>
          <ac:spMkLst>
            <pc:docMk/>
            <pc:sldMk cId="2989086640" sldId="299"/>
            <ac:spMk id="123" creationId="{3B97DEC0-4117-4114-9482-F2CAD9521F25}"/>
          </ac:spMkLst>
        </pc:spChg>
        <pc:spChg chg="mod">
          <ac:chgData name="Jian" userId="dc9c5ffe-2e2f-4ce4-a6ad-08764b325b15" providerId="ADAL" clId="{06D17A85-4932-4B4E-A0DD-969A2A4EFE39}" dt="2020-05-11T05:21:20.200" v="34082" actId="571"/>
          <ac:spMkLst>
            <pc:docMk/>
            <pc:sldMk cId="2989086640" sldId="299"/>
            <ac:spMk id="124" creationId="{35B9724E-97AA-4AFC-9336-D2D8CB530552}"/>
          </ac:spMkLst>
        </pc:spChg>
        <pc:spChg chg="mod">
          <ac:chgData name="Jian" userId="dc9c5ffe-2e2f-4ce4-a6ad-08764b325b15" providerId="ADAL" clId="{06D17A85-4932-4B4E-A0DD-969A2A4EFE39}" dt="2020-05-11T05:21:20.200" v="34082" actId="571"/>
          <ac:spMkLst>
            <pc:docMk/>
            <pc:sldMk cId="2989086640" sldId="299"/>
            <ac:spMk id="131" creationId="{74DEFD16-ACBD-41CA-8C6F-011A2962B784}"/>
          </ac:spMkLst>
        </pc:spChg>
        <pc:spChg chg="mod">
          <ac:chgData name="Jian" userId="dc9c5ffe-2e2f-4ce4-a6ad-08764b325b15" providerId="ADAL" clId="{06D17A85-4932-4B4E-A0DD-969A2A4EFE39}" dt="2020-05-11T05:21:20.200" v="34082" actId="571"/>
          <ac:spMkLst>
            <pc:docMk/>
            <pc:sldMk cId="2989086640" sldId="299"/>
            <ac:spMk id="132" creationId="{2A3EC16D-BE6F-441D-94A8-10C30E12AC19}"/>
          </ac:spMkLst>
        </pc:spChg>
        <pc:spChg chg="mod">
          <ac:chgData name="Jian" userId="dc9c5ffe-2e2f-4ce4-a6ad-08764b325b15" providerId="ADAL" clId="{06D17A85-4932-4B4E-A0DD-969A2A4EFE39}" dt="2020-05-11T05:21:20.200" v="34082" actId="571"/>
          <ac:spMkLst>
            <pc:docMk/>
            <pc:sldMk cId="2989086640" sldId="299"/>
            <ac:spMk id="133" creationId="{D63AEB9F-2686-4137-8B14-594B81B0779A}"/>
          </ac:spMkLst>
        </pc:spChg>
        <pc:spChg chg="mod">
          <ac:chgData name="Jian" userId="dc9c5ffe-2e2f-4ce4-a6ad-08764b325b15" providerId="ADAL" clId="{06D17A85-4932-4B4E-A0DD-969A2A4EFE39}" dt="2020-05-11T05:21:20.200" v="34082" actId="571"/>
          <ac:spMkLst>
            <pc:docMk/>
            <pc:sldMk cId="2989086640" sldId="299"/>
            <ac:spMk id="137" creationId="{0E45C1B7-7BC8-468A-BD4D-CAE39CA048D6}"/>
          </ac:spMkLst>
        </pc:spChg>
        <pc:spChg chg="mod">
          <ac:chgData name="Jian" userId="dc9c5ffe-2e2f-4ce4-a6ad-08764b325b15" providerId="ADAL" clId="{06D17A85-4932-4B4E-A0DD-969A2A4EFE39}" dt="2020-05-11T05:21:20.200" v="34082" actId="571"/>
          <ac:spMkLst>
            <pc:docMk/>
            <pc:sldMk cId="2989086640" sldId="299"/>
            <ac:spMk id="141" creationId="{3F6D4A18-2216-40D9-9877-E33871EF4351}"/>
          </ac:spMkLst>
        </pc:spChg>
        <pc:spChg chg="mod">
          <ac:chgData name="Jian" userId="dc9c5ffe-2e2f-4ce4-a6ad-08764b325b15" providerId="ADAL" clId="{06D17A85-4932-4B4E-A0DD-969A2A4EFE39}" dt="2020-05-11T05:21:20.200" v="34082" actId="571"/>
          <ac:spMkLst>
            <pc:docMk/>
            <pc:sldMk cId="2989086640" sldId="299"/>
            <ac:spMk id="142" creationId="{EB54EDC0-4FC3-411E-BC8A-A7CB53D4E7D6}"/>
          </ac:spMkLst>
        </pc:spChg>
        <pc:spChg chg="mod">
          <ac:chgData name="Jian" userId="dc9c5ffe-2e2f-4ce4-a6ad-08764b325b15" providerId="ADAL" clId="{06D17A85-4932-4B4E-A0DD-969A2A4EFE39}" dt="2020-05-11T05:21:20.200" v="34082" actId="571"/>
          <ac:spMkLst>
            <pc:docMk/>
            <pc:sldMk cId="2989086640" sldId="299"/>
            <ac:spMk id="143" creationId="{5EAA1DBA-9798-4A8C-965E-014CA772AF41}"/>
          </ac:spMkLst>
        </pc:spChg>
        <pc:spChg chg="mod">
          <ac:chgData name="Jian" userId="dc9c5ffe-2e2f-4ce4-a6ad-08764b325b15" providerId="ADAL" clId="{06D17A85-4932-4B4E-A0DD-969A2A4EFE39}" dt="2020-05-11T05:21:20.200" v="34082" actId="571"/>
          <ac:spMkLst>
            <pc:docMk/>
            <pc:sldMk cId="2989086640" sldId="299"/>
            <ac:spMk id="149" creationId="{72155F8D-381E-4EE7-927E-EB0C22EB5C3A}"/>
          </ac:spMkLst>
        </pc:spChg>
        <pc:spChg chg="mod">
          <ac:chgData name="Jian" userId="dc9c5ffe-2e2f-4ce4-a6ad-08764b325b15" providerId="ADAL" clId="{06D17A85-4932-4B4E-A0DD-969A2A4EFE39}" dt="2020-05-11T05:21:20.200" v="34082" actId="571"/>
          <ac:spMkLst>
            <pc:docMk/>
            <pc:sldMk cId="2989086640" sldId="299"/>
            <ac:spMk id="150" creationId="{111DD8C4-485E-463E-8BE5-0468DAFDB17D}"/>
          </ac:spMkLst>
        </pc:spChg>
        <pc:spChg chg="mod">
          <ac:chgData name="Jian" userId="dc9c5ffe-2e2f-4ce4-a6ad-08764b325b15" providerId="ADAL" clId="{06D17A85-4932-4B4E-A0DD-969A2A4EFE39}" dt="2020-05-11T05:21:20.200" v="34082" actId="571"/>
          <ac:spMkLst>
            <pc:docMk/>
            <pc:sldMk cId="2989086640" sldId="299"/>
            <ac:spMk id="155" creationId="{9B3B0518-585C-4322-8B0C-54A47C1CFD62}"/>
          </ac:spMkLst>
        </pc:spChg>
        <pc:spChg chg="mod">
          <ac:chgData name="Jian" userId="dc9c5ffe-2e2f-4ce4-a6ad-08764b325b15" providerId="ADAL" clId="{06D17A85-4932-4B4E-A0DD-969A2A4EFE39}" dt="2020-05-11T05:21:20.200" v="34082" actId="571"/>
          <ac:spMkLst>
            <pc:docMk/>
            <pc:sldMk cId="2989086640" sldId="299"/>
            <ac:spMk id="156" creationId="{6CCCACB5-B1CA-4469-9CE6-3CEA88D16ADC}"/>
          </ac:spMkLst>
        </pc:spChg>
        <pc:spChg chg="mod">
          <ac:chgData name="Jian" userId="dc9c5ffe-2e2f-4ce4-a6ad-08764b325b15" providerId="ADAL" clId="{06D17A85-4932-4B4E-A0DD-969A2A4EFE39}" dt="2020-05-11T05:21:20.200" v="34082" actId="571"/>
          <ac:spMkLst>
            <pc:docMk/>
            <pc:sldMk cId="2989086640" sldId="299"/>
            <ac:spMk id="159" creationId="{FF62A381-B9D2-43C6-8B86-8B9E1901F502}"/>
          </ac:spMkLst>
        </pc:spChg>
        <pc:spChg chg="mod">
          <ac:chgData name="Jian" userId="dc9c5ffe-2e2f-4ce4-a6ad-08764b325b15" providerId="ADAL" clId="{06D17A85-4932-4B4E-A0DD-969A2A4EFE39}" dt="2020-05-11T05:21:20.200" v="34082" actId="571"/>
          <ac:spMkLst>
            <pc:docMk/>
            <pc:sldMk cId="2989086640" sldId="299"/>
            <ac:spMk id="160" creationId="{371BCE73-0B11-4334-86A9-D31F01E55F3B}"/>
          </ac:spMkLst>
        </pc:spChg>
        <pc:spChg chg="mod">
          <ac:chgData name="Jian" userId="dc9c5ffe-2e2f-4ce4-a6ad-08764b325b15" providerId="ADAL" clId="{06D17A85-4932-4B4E-A0DD-969A2A4EFE39}" dt="2020-05-11T05:21:20.200" v="34082" actId="571"/>
          <ac:spMkLst>
            <pc:docMk/>
            <pc:sldMk cId="2989086640" sldId="299"/>
            <ac:spMk id="163" creationId="{45137001-97DA-480A-97C9-2245A35DBF14}"/>
          </ac:spMkLst>
        </pc:spChg>
        <pc:spChg chg="mod">
          <ac:chgData name="Jian" userId="dc9c5ffe-2e2f-4ce4-a6ad-08764b325b15" providerId="ADAL" clId="{06D17A85-4932-4B4E-A0DD-969A2A4EFE39}" dt="2020-05-11T05:21:20.200" v="34082" actId="571"/>
          <ac:spMkLst>
            <pc:docMk/>
            <pc:sldMk cId="2989086640" sldId="299"/>
            <ac:spMk id="165" creationId="{DBF1366E-DA0B-437B-BCC8-C28D9EAEE1F3}"/>
          </ac:spMkLst>
        </pc:spChg>
        <pc:spChg chg="add mod">
          <ac:chgData name="Jian" userId="dc9c5ffe-2e2f-4ce4-a6ad-08764b325b15" providerId="ADAL" clId="{06D17A85-4932-4B4E-A0DD-969A2A4EFE39}" dt="2020-05-12T06:08:26.442" v="35489" actId="1076"/>
          <ac:spMkLst>
            <pc:docMk/>
            <pc:sldMk cId="2989086640" sldId="299"/>
            <ac:spMk id="166" creationId="{70B3DD61-5F90-4272-BB5D-9760F39C9CD6}"/>
          </ac:spMkLst>
        </pc:spChg>
        <pc:spChg chg="add del">
          <ac:chgData name="Jian" userId="dc9c5ffe-2e2f-4ce4-a6ad-08764b325b15" providerId="ADAL" clId="{06D17A85-4932-4B4E-A0DD-969A2A4EFE39}" dt="2020-05-11T05:23:28.872" v="34092" actId="478"/>
          <ac:spMkLst>
            <pc:docMk/>
            <pc:sldMk cId="2989086640" sldId="299"/>
            <ac:spMk id="167" creationId="{C5DA3684-9AEE-4C50-9941-4E8ADE83DE1E}"/>
          </ac:spMkLst>
        </pc:spChg>
        <pc:spChg chg="add del mod">
          <ac:chgData name="Jian" userId="dc9c5ffe-2e2f-4ce4-a6ad-08764b325b15" providerId="ADAL" clId="{06D17A85-4932-4B4E-A0DD-969A2A4EFE39}" dt="2020-05-11T07:09:45.709" v="34360" actId="478"/>
          <ac:spMkLst>
            <pc:docMk/>
            <pc:sldMk cId="2989086640" sldId="299"/>
            <ac:spMk id="168" creationId="{4B763CE5-78D9-40A4-AA3F-B6C813281D91}"/>
          </ac:spMkLst>
        </pc:spChg>
        <pc:grpChg chg="add mod">
          <ac:chgData name="Jian" userId="dc9c5ffe-2e2f-4ce4-a6ad-08764b325b15" providerId="ADAL" clId="{06D17A85-4932-4B4E-A0DD-969A2A4EFE39}" dt="2020-05-12T06:08:26.442" v="35489" actId="1076"/>
          <ac:grpSpMkLst>
            <pc:docMk/>
            <pc:sldMk cId="2989086640" sldId="299"/>
            <ac:grpSpMk id="112" creationId="{30AB72B4-7BD9-4040-8C69-F1C20B4FBDF2}"/>
          </ac:grpSpMkLst>
        </pc:grpChg>
        <pc:grpChg chg="add mod">
          <ac:chgData name="Jian" userId="dc9c5ffe-2e2f-4ce4-a6ad-08764b325b15" providerId="ADAL" clId="{06D17A85-4932-4B4E-A0DD-969A2A4EFE39}" dt="2020-05-11T05:21:20.200" v="34082" actId="571"/>
          <ac:grpSpMkLst>
            <pc:docMk/>
            <pc:sldMk cId="2989086640" sldId="299"/>
            <ac:grpSpMk id="115" creationId="{E22B11C1-59E4-44AE-B162-84E48F7104C5}"/>
          </ac:grpSpMkLst>
        </pc:grpChg>
        <pc:graphicFrameChg chg="add del mod">
          <ac:chgData name="Jian" userId="dc9c5ffe-2e2f-4ce4-a6ad-08764b325b15" providerId="ADAL" clId="{06D17A85-4932-4B4E-A0DD-969A2A4EFE39}" dt="2020-05-12T06:08:07.239" v="35442" actId="478"/>
          <ac:graphicFrameMkLst>
            <pc:docMk/>
            <pc:sldMk cId="2989086640" sldId="299"/>
            <ac:graphicFrameMk id="58" creationId="{F2A12DA5-835C-4827-9F38-36386C359F18}"/>
          </ac:graphicFrameMkLst>
        </pc:graphicFrameChg>
        <pc:cxnChg chg="add del mod">
          <ac:chgData name="Jian" userId="dc9c5ffe-2e2f-4ce4-a6ad-08764b325b15" providerId="ADAL" clId="{06D17A85-4932-4B4E-A0DD-969A2A4EFE39}" dt="2020-05-11T05:18:37.347" v="34072"/>
          <ac:cxnSpMkLst>
            <pc:docMk/>
            <pc:sldMk cId="2989086640" sldId="299"/>
            <ac:cxnSpMk id="7" creationId="{410BC137-FA9B-43AD-B91D-37DDD8A6EFB2}"/>
          </ac:cxnSpMkLst>
        </pc:cxnChg>
        <pc:cxnChg chg="add del mod">
          <ac:chgData name="Jian" userId="dc9c5ffe-2e2f-4ce4-a6ad-08764b325b15" providerId="ADAL" clId="{06D17A85-4932-4B4E-A0DD-969A2A4EFE39}" dt="2020-05-11T05:18:37.347" v="34072"/>
          <ac:cxnSpMkLst>
            <pc:docMk/>
            <pc:sldMk cId="2989086640" sldId="299"/>
            <ac:cxnSpMk id="8" creationId="{897EB9FD-7F85-4347-BB13-EF254DB1B507}"/>
          </ac:cxnSpMkLst>
        </pc:cxnChg>
        <pc:cxnChg chg="add del mod">
          <ac:chgData name="Jian" userId="dc9c5ffe-2e2f-4ce4-a6ad-08764b325b15" providerId="ADAL" clId="{06D17A85-4932-4B4E-A0DD-969A2A4EFE39}" dt="2020-05-11T05:18:37.347" v="34072"/>
          <ac:cxnSpMkLst>
            <pc:docMk/>
            <pc:sldMk cId="2989086640" sldId="299"/>
            <ac:cxnSpMk id="14" creationId="{D7F10AB0-15A2-4D6C-8CC2-F0181EAB56DA}"/>
          </ac:cxnSpMkLst>
        </pc:cxnChg>
        <pc:cxnChg chg="add del mod">
          <ac:chgData name="Jian" userId="dc9c5ffe-2e2f-4ce4-a6ad-08764b325b15" providerId="ADAL" clId="{06D17A85-4932-4B4E-A0DD-969A2A4EFE39}" dt="2020-05-11T05:18:37.347" v="34072"/>
          <ac:cxnSpMkLst>
            <pc:docMk/>
            <pc:sldMk cId="2989086640" sldId="299"/>
            <ac:cxnSpMk id="15" creationId="{6CEB3D79-2B31-40AE-9D45-1E1EA2F18F9C}"/>
          </ac:cxnSpMkLst>
        </pc:cxnChg>
        <pc:cxnChg chg="add del mod">
          <ac:chgData name="Jian" userId="dc9c5ffe-2e2f-4ce4-a6ad-08764b325b15" providerId="ADAL" clId="{06D17A85-4932-4B4E-A0DD-969A2A4EFE39}" dt="2020-05-11T05:18:37.347" v="34072"/>
          <ac:cxnSpMkLst>
            <pc:docMk/>
            <pc:sldMk cId="2989086640" sldId="299"/>
            <ac:cxnSpMk id="16" creationId="{E3358ADB-16C3-486F-9DDD-EF1BB735F456}"/>
          </ac:cxnSpMkLst>
        </pc:cxnChg>
        <pc:cxnChg chg="add del mod">
          <ac:chgData name="Jian" userId="dc9c5ffe-2e2f-4ce4-a6ad-08764b325b15" providerId="ADAL" clId="{06D17A85-4932-4B4E-A0DD-969A2A4EFE39}" dt="2020-05-11T05:18:37.347" v="34072"/>
          <ac:cxnSpMkLst>
            <pc:docMk/>
            <pc:sldMk cId="2989086640" sldId="299"/>
            <ac:cxnSpMk id="17" creationId="{CB49F3D0-8981-4530-A49A-61AF27039BE5}"/>
          </ac:cxnSpMkLst>
        </pc:cxnChg>
        <pc:cxnChg chg="add del mod">
          <ac:chgData name="Jian" userId="dc9c5ffe-2e2f-4ce4-a6ad-08764b325b15" providerId="ADAL" clId="{06D17A85-4932-4B4E-A0DD-969A2A4EFE39}" dt="2020-05-11T05:18:37.347" v="34072"/>
          <ac:cxnSpMkLst>
            <pc:docMk/>
            <pc:sldMk cId="2989086640" sldId="299"/>
            <ac:cxnSpMk id="18" creationId="{AB8D8BF6-D8FC-4E01-A62C-07DB0DCEB860}"/>
          </ac:cxnSpMkLst>
        </pc:cxnChg>
        <pc:cxnChg chg="add del mod">
          <ac:chgData name="Jian" userId="dc9c5ffe-2e2f-4ce4-a6ad-08764b325b15" providerId="ADAL" clId="{06D17A85-4932-4B4E-A0DD-969A2A4EFE39}" dt="2020-05-11T05:18:37.347" v="34072"/>
          <ac:cxnSpMkLst>
            <pc:docMk/>
            <pc:sldMk cId="2989086640" sldId="299"/>
            <ac:cxnSpMk id="19" creationId="{DB858BD4-8D6E-4DAF-B774-CB4592C33A07}"/>
          </ac:cxnSpMkLst>
        </pc:cxnChg>
        <pc:cxnChg chg="add del mod">
          <ac:chgData name="Jian" userId="dc9c5ffe-2e2f-4ce4-a6ad-08764b325b15" providerId="ADAL" clId="{06D17A85-4932-4B4E-A0DD-969A2A4EFE39}" dt="2020-05-11T05:18:37.347" v="34072"/>
          <ac:cxnSpMkLst>
            <pc:docMk/>
            <pc:sldMk cId="2989086640" sldId="299"/>
            <ac:cxnSpMk id="23" creationId="{D32287B4-7ACB-4C72-AD5F-BCDDC48A41CA}"/>
          </ac:cxnSpMkLst>
        </pc:cxnChg>
        <pc:cxnChg chg="add del mod">
          <ac:chgData name="Jian" userId="dc9c5ffe-2e2f-4ce4-a6ad-08764b325b15" providerId="ADAL" clId="{06D17A85-4932-4B4E-A0DD-969A2A4EFE39}" dt="2020-05-11T05:18:37.347" v="34072"/>
          <ac:cxnSpMkLst>
            <pc:docMk/>
            <pc:sldMk cId="2989086640" sldId="299"/>
            <ac:cxnSpMk id="24" creationId="{B4A861F3-2DC8-4F51-8ED6-CFCC52169C9E}"/>
          </ac:cxnSpMkLst>
        </pc:cxnChg>
        <pc:cxnChg chg="add del mod">
          <ac:chgData name="Jian" userId="dc9c5ffe-2e2f-4ce4-a6ad-08764b325b15" providerId="ADAL" clId="{06D17A85-4932-4B4E-A0DD-969A2A4EFE39}" dt="2020-05-11T05:18:37.347" v="34072"/>
          <ac:cxnSpMkLst>
            <pc:docMk/>
            <pc:sldMk cId="2989086640" sldId="299"/>
            <ac:cxnSpMk id="25" creationId="{556D39E4-F3F0-4D29-AFF2-03A2A4B9FA25}"/>
          </ac:cxnSpMkLst>
        </pc:cxnChg>
        <pc:cxnChg chg="add del mod">
          <ac:chgData name="Jian" userId="dc9c5ffe-2e2f-4ce4-a6ad-08764b325b15" providerId="ADAL" clId="{06D17A85-4932-4B4E-A0DD-969A2A4EFE39}" dt="2020-05-11T05:18:37.347" v="34072"/>
          <ac:cxnSpMkLst>
            <pc:docMk/>
            <pc:sldMk cId="2989086640" sldId="299"/>
            <ac:cxnSpMk id="26" creationId="{BE30ACC9-23AF-4646-A661-8A17D2FA9EFA}"/>
          </ac:cxnSpMkLst>
        </pc:cxnChg>
        <pc:cxnChg chg="add del mod">
          <ac:chgData name="Jian" userId="dc9c5ffe-2e2f-4ce4-a6ad-08764b325b15" providerId="ADAL" clId="{06D17A85-4932-4B4E-A0DD-969A2A4EFE39}" dt="2020-05-11T05:18:37.347" v="34072"/>
          <ac:cxnSpMkLst>
            <pc:docMk/>
            <pc:sldMk cId="2989086640" sldId="299"/>
            <ac:cxnSpMk id="27" creationId="{C02AC760-4D8B-4105-98A5-C6ABF8F452D4}"/>
          </ac:cxnSpMkLst>
        </pc:cxnChg>
        <pc:cxnChg chg="add del mod">
          <ac:chgData name="Jian" userId="dc9c5ffe-2e2f-4ce4-a6ad-08764b325b15" providerId="ADAL" clId="{06D17A85-4932-4B4E-A0DD-969A2A4EFE39}" dt="2020-05-11T05:18:37.347" v="34072"/>
          <ac:cxnSpMkLst>
            <pc:docMk/>
            <pc:sldMk cId="2989086640" sldId="299"/>
            <ac:cxnSpMk id="31" creationId="{FF09BAA1-3359-49D0-91C6-80D9943A3AF8}"/>
          </ac:cxnSpMkLst>
        </pc:cxnChg>
        <pc:cxnChg chg="add del mod">
          <ac:chgData name="Jian" userId="dc9c5ffe-2e2f-4ce4-a6ad-08764b325b15" providerId="ADAL" clId="{06D17A85-4932-4B4E-A0DD-969A2A4EFE39}" dt="2020-05-11T05:18:37.347" v="34072"/>
          <ac:cxnSpMkLst>
            <pc:docMk/>
            <pc:sldMk cId="2989086640" sldId="299"/>
            <ac:cxnSpMk id="32" creationId="{87429718-EF30-481E-800A-563C01FD1F22}"/>
          </ac:cxnSpMkLst>
        </pc:cxnChg>
        <pc:cxnChg chg="add del mod">
          <ac:chgData name="Jian" userId="dc9c5ffe-2e2f-4ce4-a6ad-08764b325b15" providerId="ADAL" clId="{06D17A85-4932-4B4E-A0DD-969A2A4EFE39}" dt="2020-05-11T05:18:37.347" v="34072"/>
          <ac:cxnSpMkLst>
            <pc:docMk/>
            <pc:sldMk cId="2989086640" sldId="299"/>
            <ac:cxnSpMk id="33" creationId="{1AF5EE3D-7689-4461-8B4A-711150608A67}"/>
          </ac:cxnSpMkLst>
        </pc:cxnChg>
        <pc:cxnChg chg="add del mod">
          <ac:chgData name="Jian" userId="dc9c5ffe-2e2f-4ce4-a6ad-08764b325b15" providerId="ADAL" clId="{06D17A85-4932-4B4E-A0DD-969A2A4EFE39}" dt="2020-05-11T05:18:37.347" v="34072"/>
          <ac:cxnSpMkLst>
            <pc:docMk/>
            <pc:sldMk cId="2989086640" sldId="299"/>
            <ac:cxnSpMk id="34" creationId="{A3DDCEA1-58D4-4610-95D0-40557F0A7DF6}"/>
          </ac:cxnSpMkLst>
        </pc:cxnChg>
        <pc:cxnChg chg="add del mod">
          <ac:chgData name="Jian" userId="dc9c5ffe-2e2f-4ce4-a6ad-08764b325b15" providerId="ADAL" clId="{06D17A85-4932-4B4E-A0DD-969A2A4EFE39}" dt="2020-05-11T05:18:37.347" v="34072"/>
          <ac:cxnSpMkLst>
            <pc:docMk/>
            <pc:sldMk cId="2989086640" sldId="299"/>
            <ac:cxnSpMk id="35" creationId="{A64DF40E-5951-415C-8C96-1763CFB9ABCD}"/>
          </ac:cxnSpMkLst>
        </pc:cxnChg>
        <pc:cxnChg chg="add del mod">
          <ac:chgData name="Jian" userId="dc9c5ffe-2e2f-4ce4-a6ad-08764b325b15" providerId="ADAL" clId="{06D17A85-4932-4B4E-A0DD-969A2A4EFE39}" dt="2020-05-11T05:18:37.347" v="34072"/>
          <ac:cxnSpMkLst>
            <pc:docMk/>
            <pc:sldMk cId="2989086640" sldId="299"/>
            <ac:cxnSpMk id="39" creationId="{DDA79901-68A3-47EF-9E2A-91CF612E995E}"/>
          </ac:cxnSpMkLst>
        </pc:cxnChg>
        <pc:cxnChg chg="add del mod">
          <ac:chgData name="Jian" userId="dc9c5ffe-2e2f-4ce4-a6ad-08764b325b15" providerId="ADAL" clId="{06D17A85-4932-4B4E-A0DD-969A2A4EFE39}" dt="2020-05-11T05:18:37.347" v="34072"/>
          <ac:cxnSpMkLst>
            <pc:docMk/>
            <pc:sldMk cId="2989086640" sldId="299"/>
            <ac:cxnSpMk id="40" creationId="{9A7D9718-D864-4B96-B908-6B7C7C8C7E33}"/>
          </ac:cxnSpMkLst>
        </pc:cxnChg>
        <pc:cxnChg chg="add del mod">
          <ac:chgData name="Jian" userId="dc9c5ffe-2e2f-4ce4-a6ad-08764b325b15" providerId="ADAL" clId="{06D17A85-4932-4B4E-A0DD-969A2A4EFE39}" dt="2020-05-11T05:18:37.347" v="34072"/>
          <ac:cxnSpMkLst>
            <pc:docMk/>
            <pc:sldMk cId="2989086640" sldId="299"/>
            <ac:cxnSpMk id="41" creationId="{1EF44EE5-1802-48E9-AA55-D3F5C0092530}"/>
          </ac:cxnSpMkLst>
        </pc:cxnChg>
        <pc:cxnChg chg="add del mod">
          <ac:chgData name="Jian" userId="dc9c5ffe-2e2f-4ce4-a6ad-08764b325b15" providerId="ADAL" clId="{06D17A85-4932-4B4E-A0DD-969A2A4EFE39}" dt="2020-05-11T05:18:37.347" v="34072"/>
          <ac:cxnSpMkLst>
            <pc:docMk/>
            <pc:sldMk cId="2989086640" sldId="299"/>
            <ac:cxnSpMk id="42" creationId="{E087E62B-A9B0-4650-9449-F6A22802615C}"/>
          </ac:cxnSpMkLst>
        </pc:cxnChg>
        <pc:cxnChg chg="add del mod">
          <ac:chgData name="Jian" userId="dc9c5ffe-2e2f-4ce4-a6ad-08764b325b15" providerId="ADAL" clId="{06D17A85-4932-4B4E-A0DD-969A2A4EFE39}" dt="2020-05-11T05:18:37.347" v="34072"/>
          <ac:cxnSpMkLst>
            <pc:docMk/>
            <pc:sldMk cId="2989086640" sldId="299"/>
            <ac:cxnSpMk id="43" creationId="{B9C86293-829E-45A1-8889-0D7142321077}"/>
          </ac:cxnSpMkLst>
        </pc:cxnChg>
        <pc:cxnChg chg="add del mod">
          <ac:chgData name="Jian" userId="dc9c5ffe-2e2f-4ce4-a6ad-08764b325b15" providerId="ADAL" clId="{06D17A85-4932-4B4E-A0DD-969A2A4EFE39}" dt="2020-05-11T05:18:37.347" v="34072"/>
          <ac:cxnSpMkLst>
            <pc:docMk/>
            <pc:sldMk cId="2989086640" sldId="299"/>
            <ac:cxnSpMk id="46" creationId="{45EB9D50-1769-4D54-B3BE-1D960B3A16C8}"/>
          </ac:cxnSpMkLst>
        </pc:cxnChg>
        <pc:cxnChg chg="add del mod">
          <ac:chgData name="Jian" userId="dc9c5ffe-2e2f-4ce4-a6ad-08764b325b15" providerId="ADAL" clId="{06D17A85-4932-4B4E-A0DD-969A2A4EFE39}" dt="2020-05-11T05:18:37.347" v="34072"/>
          <ac:cxnSpMkLst>
            <pc:docMk/>
            <pc:sldMk cId="2989086640" sldId="299"/>
            <ac:cxnSpMk id="47" creationId="{9B3EDB18-7760-49CB-AB94-14CF95B33D1E}"/>
          </ac:cxnSpMkLst>
        </pc:cxnChg>
        <pc:cxnChg chg="add del mod">
          <ac:chgData name="Jian" userId="dc9c5ffe-2e2f-4ce4-a6ad-08764b325b15" providerId="ADAL" clId="{06D17A85-4932-4B4E-A0DD-969A2A4EFE39}" dt="2020-05-11T05:18:37.347" v="34072"/>
          <ac:cxnSpMkLst>
            <pc:docMk/>
            <pc:sldMk cId="2989086640" sldId="299"/>
            <ac:cxnSpMk id="48" creationId="{A5EF52F7-5F87-4A9F-9C74-F74A4886B8F8}"/>
          </ac:cxnSpMkLst>
        </pc:cxnChg>
        <pc:cxnChg chg="add del mod">
          <ac:chgData name="Jian" userId="dc9c5ffe-2e2f-4ce4-a6ad-08764b325b15" providerId="ADAL" clId="{06D17A85-4932-4B4E-A0DD-969A2A4EFE39}" dt="2020-05-11T05:18:37.347" v="34072"/>
          <ac:cxnSpMkLst>
            <pc:docMk/>
            <pc:sldMk cId="2989086640" sldId="299"/>
            <ac:cxnSpMk id="49" creationId="{26F070E2-1F21-4C0C-852D-1292E32D54D9}"/>
          </ac:cxnSpMkLst>
        </pc:cxnChg>
        <pc:cxnChg chg="add del mod">
          <ac:chgData name="Jian" userId="dc9c5ffe-2e2f-4ce4-a6ad-08764b325b15" providerId="ADAL" clId="{06D17A85-4932-4B4E-A0DD-969A2A4EFE39}" dt="2020-05-11T05:18:37.347" v="34072"/>
          <ac:cxnSpMkLst>
            <pc:docMk/>
            <pc:sldMk cId="2989086640" sldId="299"/>
            <ac:cxnSpMk id="52" creationId="{EADC7AF7-49FA-428E-BBC0-22F5D637A835}"/>
          </ac:cxnSpMkLst>
        </pc:cxnChg>
        <pc:cxnChg chg="add del mod">
          <ac:chgData name="Jian" userId="dc9c5ffe-2e2f-4ce4-a6ad-08764b325b15" providerId="ADAL" clId="{06D17A85-4932-4B4E-A0DD-969A2A4EFE39}" dt="2020-05-11T05:18:37.347" v="34072"/>
          <ac:cxnSpMkLst>
            <pc:docMk/>
            <pc:sldMk cId="2989086640" sldId="299"/>
            <ac:cxnSpMk id="53" creationId="{2A6EEFF8-9931-4B7E-8B6B-19EC03DF2E79}"/>
          </ac:cxnSpMkLst>
        </pc:cxnChg>
        <pc:cxnChg chg="add del mod">
          <ac:chgData name="Jian" userId="dc9c5ffe-2e2f-4ce4-a6ad-08764b325b15" providerId="ADAL" clId="{06D17A85-4932-4B4E-A0DD-969A2A4EFE39}" dt="2020-05-11T05:18:37.347" v="34072"/>
          <ac:cxnSpMkLst>
            <pc:docMk/>
            <pc:sldMk cId="2989086640" sldId="299"/>
            <ac:cxnSpMk id="56" creationId="{1E2F67E9-90DB-4A7D-A127-08AD3D5D99D8}"/>
          </ac:cxnSpMkLst>
        </pc:cxnChg>
        <pc:cxnChg chg="add del mod">
          <ac:chgData name="Jian" userId="dc9c5ffe-2e2f-4ce4-a6ad-08764b325b15" providerId="ADAL" clId="{06D17A85-4932-4B4E-A0DD-969A2A4EFE39}" dt="2020-05-11T05:18:37.347" v="34072"/>
          <ac:cxnSpMkLst>
            <pc:docMk/>
            <pc:sldMk cId="2989086640" sldId="299"/>
            <ac:cxnSpMk id="57" creationId="{DD4545C8-E4F8-4B5D-B082-7CC3225E3C9C}"/>
          </ac:cxnSpMkLst>
        </pc:cxnChg>
        <pc:cxnChg chg="add del mod">
          <ac:chgData name="Jian" userId="dc9c5ffe-2e2f-4ce4-a6ad-08764b325b15" providerId="ADAL" clId="{06D17A85-4932-4B4E-A0DD-969A2A4EFE39}" dt="2020-05-11T05:18:37.347" v="34072"/>
          <ac:cxnSpMkLst>
            <pc:docMk/>
            <pc:sldMk cId="2989086640" sldId="299"/>
            <ac:cxnSpMk id="59" creationId="{370D0EC9-9EF5-4A28-A131-9DB12F00B2A2}"/>
          </ac:cxnSpMkLst>
        </pc:cxnChg>
        <pc:cxnChg chg="add mod">
          <ac:chgData name="Jian" userId="dc9c5ffe-2e2f-4ce4-a6ad-08764b325b15" providerId="ADAL" clId="{06D17A85-4932-4B4E-A0DD-969A2A4EFE39}" dt="2020-05-11T05:18:47.518" v="34075" actId="164"/>
          <ac:cxnSpMkLst>
            <pc:docMk/>
            <pc:sldMk cId="2989086640" sldId="299"/>
            <ac:cxnSpMk id="64" creationId="{8D44166C-E487-4D77-B8D1-6CC200AF8470}"/>
          </ac:cxnSpMkLst>
        </pc:cxnChg>
        <pc:cxnChg chg="add mod">
          <ac:chgData name="Jian" userId="dc9c5ffe-2e2f-4ce4-a6ad-08764b325b15" providerId="ADAL" clId="{06D17A85-4932-4B4E-A0DD-969A2A4EFE39}" dt="2020-05-11T05:18:47.518" v="34075" actId="164"/>
          <ac:cxnSpMkLst>
            <pc:docMk/>
            <pc:sldMk cId="2989086640" sldId="299"/>
            <ac:cxnSpMk id="65" creationId="{CEAC6C4A-7299-44C6-B01F-4B1E14E8DDBF}"/>
          </ac:cxnSpMkLst>
        </pc:cxnChg>
        <pc:cxnChg chg="add mod">
          <ac:chgData name="Jian" userId="dc9c5ffe-2e2f-4ce4-a6ad-08764b325b15" providerId="ADAL" clId="{06D17A85-4932-4B4E-A0DD-969A2A4EFE39}" dt="2020-05-11T05:18:47.518" v="34075" actId="164"/>
          <ac:cxnSpMkLst>
            <pc:docMk/>
            <pc:sldMk cId="2989086640" sldId="299"/>
            <ac:cxnSpMk id="71" creationId="{2B0EF15D-26CC-476A-A42F-6342D3D9A5F2}"/>
          </ac:cxnSpMkLst>
        </pc:cxnChg>
        <pc:cxnChg chg="add mod">
          <ac:chgData name="Jian" userId="dc9c5ffe-2e2f-4ce4-a6ad-08764b325b15" providerId="ADAL" clId="{06D17A85-4932-4B4E-A0DD-969A2A4EFE39}" dt="2020-05-11T05:18:47.518" v="34075" actId="164"/>
          <ac:cxnSpMkLst>
            <pc:docMk/>
            <pc:sldMk cId="2989086640" sldId="299"/>
            <ac:cxnSpMk id="72" creationId="{F367D045-8D43-4146-87C1-2168503CDA4F}"/>
          </ac:cxnSpMkLst>
        </pc:cxnChg>
        <pc:cxnChg chg="add mod">
          <ac:chgData name="Jian" userId="dc9c5ffe-2e2f-4ce4-a6ad-08764b325b15" providerId="ADAL" clId="{06D17A85-4932-4B4E-A0DD-969A2A4EFE39}" dt="2020-05-11T05:18:47.518" v="34075" actId="164"/>
          <ac:cxnSpMkLst>
            <pc:docMk/>
            <pc:sldMk cId="2989086640" sldId="299"/>
            <ac:cxnSpMk id="73" creationId="{4BC58330-306F-4C98-A727-92C74A888D77}"/>
          </ac:cxnSpMkLst>
        </pc:cxnChg>
        <pc:cxnChg chg="add mod">
          <ac:chgData name="Jian" userId="dc9c5ffe-2e2f-4ce4-a6ad-08764b325b15" providerId="ADAL" clId="{06D17A85-4932-4B4E-A0DD-969A2A4EFE39}" dt="2020-05-11T05:18:47.518" v="34075" actId="164"/>
          <ac:cxnSpMkLst>
            <pc:docMk/>
            <pc:sldMk cId="2989086640" sldId="299"/>
            <ac:cxnSpMk id="74" creationId="{701484D9-9932-47F1-B021-6795B5B21060}"/>
          </ac:cxnSpMkLst>
        </pc:cxnChg>
        <pc:cxnChg chg="add mod">
          <ac:chgData name="Jian" userId="dc9c5ffe-2e2f-4ce4-a6ad-08764b325b15" providerId="ADAL" clId="{06D17A85-4932-4B4E-A0DD-969A2A4EFE39}" dt="2020-05-11T05:18:47.518" v="34075" actId="164"/>
          <ac:cxnSpMkLst>
            <pc:docMk/>
            <pc:sldMk cId="2989086640" sldId="299"/>
            <ac:cxnSpMk id="75" creationId="{13CFAB99-3656-4E42-9C1A-0F5763466105}"/>
          </ac:cxnSpMkLst>
        </pc:cxnChg>
        <pc:cxnChg chg="add mod">
          <ac:chgData name="Jian" userId="dc9c5ffe-2e2f-4ce4-a6ad-08764b325b15" providerId="ADAL" clId="{06D17A85-4932-4B4E-A0DD-969A2A4EFE39}" dt="2020-05-11T05:18:47.518" v="34075" actId="164"/>
          <ac:cxnSpMkLst>
            <pc:docMk/>
            <pc:sldMk cId="2989086640" sldId="299"/>
            <ac:cxnSpMk id="76" creationId="{87DED4F7-D8F2-4404-8297-7438E8C544A0}"/>
          </ac:cxnSpMkLst>
        </pc:cxnChg>
        <pc:cxnChg chg="add mod">
          <ac:chgData name="Jian" userId="dc9c5ffe-2e2f-4ce4-a6ad-08764b325b15" providerId="ADAL" clId="{06D17A85-4932-4B4E-A0DD-969A2A4EFE39}" dt="2020-05-11T05:18:47.518" v="34075" actId="164"/>
          <ac:cxnSpMkLst>
            <pc:docMk/>
            <pc:sldMk cId="2989086640" sldId="299"/>
            <ac:cxnSpMk id="80" creationId="{0B0846D3-B9B1-442A-B4D2-5A19A33E0B00}"/>
          </ac:cxnSpMkLst>
        </pc:cxnChg>
        <pc:cxnChg chg="add mod">
          <ac:chgData name="Jian" userId="dc9c5ffe-2e2f-4ce4-a6ad-08764b325b15" providerId="ADAL" clId="{06D17A85-4932-4B4E-A0DD-969A2A4EFE39}" dt="2020-05-11T05:18:47.518" v="34075" actId="164"/>
          <ac:cxnSpMkLst>
            <pc:docMk/>
            <pc:sldMk cId="2989086640" sldId="299"/>
            <ac:cxnSpMk id="81" creationId="{F11B6CF9-1F6F-40DF-8AE8-D32895C1D1EE}"/>
          </ac:cxnSpMkLst>
        </pc:cxnChg>
        <pc:cxnChg chg="add mod">
          <ac:chgData name="Jian" userId="dc9c5ffe-2e2f-4ce4-a6ad-08764b325b15" providerId="ADAL" clId="{06D17A85-4932-4B4E-A0DD-969A2A4EFE39}" dt="2020-05-11T05:18:47.518" v="34075" actId="164"/>
          <ac:cxnSpMkLst>
            <pc:docMk/>
            <pc:sldMk cId="2989086640" sldId="299"/>
            <ac:cxnSpMk id="82" creationId="{B9F660BA-52E7-454A-923A-357DA0813DE4}"/>
          </ac:cxnSpMkLst>
        </pc:cxnChg>
        <pc:cxnChg chg="add mod">
          <ac:chgData name="Jian" userId="dc9c5ffe-2e2f-4ce4-a6ad-08764b325b15" providerId="ADAL" clId="{06D17A85-4932-4B4E-A0DD-969A2A4EFE39}" dt="2020-05-11T05:18:47.518" v="34075" actId="164"/>
          <ac:cxnSpMkLst>
            <pc:docMk/>
            <pc:sldMk cId="2989086640" sldId="299"/>
            <ac:cxnSpMk id="84" creationId="{A472F03C-0634-4F54-8382-27DABD90C89A}"/>
          </ac:cxnSpMkLst>
        </pc:cxnChg>
        <pc:cxnChg chg="add mod">
          <ac:chgData name="Jian" userId="dc9c5ffe-2e2f-4ce4-a6ad-08764b325b15" providerId="ADAL" clId="{06D17A85-4932-4B4E-A0DD-969A2A4EFE39}" dt="2020-05-11T05:18:47.518" v="34075" actId="164"/>
          <ac:cxnSpMkLst>
            <pc:docMk/>
            <pc:sldMk cId="2989086640" sldId="299"/>
            <ac:cxnSpMk id="85" creationId="{0FF64683-2AA7-4C1F-892C-497210EA5956}"/>
          </ac:cxnSpMkLst>
        </pc:cxnChg>
        <pc:cxnChg chg="add mod">
          <ac:chgData name="Jian" userId="dc9c5ffe-2e2f-4ce4-a6ad-08764b325b15" providerId="ADAL" clId="{06D17A85-4932-4B4E-A0DD-969A2A4EFE39}" dt="2020-05-11T05:18:47.518" v="34075" actId="164"/>
          <ac:cxnSpMkLst>
            <pc:docMk/>
            <pc:sldMk cId="2989086640" sldId="299"/>
            <ac:cxnSpMk id="86" creationId="{16CEE3C0-8DDB-4013-8BAB-37004A58BD22}"/>
          </ac:cxnSpMkLst>
        </pc:cxnChg>
        <pc:cxnChg chg="add mod">
          <ac:chgData name="Jian" userId="dc9c5ffe-2e2f-4ce4-a6ad-08764b325b15" providerId="ADAL" clId="{06D17A85-4932-4B4E-A0DD-969A2A4EFE39}" dt="2020-05-11T05:18:47.518" v="34075" actId="164"/>
          <ac:cxnSpMkLst>
            <pc:docMk/>
            <pc:sldMk cId="2989086640" sldId="299"/>
            <ac:cxnSpMk id="90" creationId="{E0B7F725-ABC6-4D73-9884-9B33F3FDE0C0}"/>
          </ac:cxnSpMkLst>
        </pc:cxnChg>
        <pc:cxnChg chg="add mod">
          <ac:chgData name="Jian" userId="dc9c5ffe-2e2f-4ce4-a6ad-08764b325b15" providerId="ADAL" clId="{06D17A85-4932-4B4E-A0DD-969A2A4EFE39}" dt="2020-05-11T05:18:47.518" v="34075" actId="164"/>
          <ac:cxnSpMkLst>
            <pc:docMk/>
            <pc:sldMk cId="2989086640" sldId="299"/>
            <ac:cxnSpMk id="91" creationId="{BB9A8AA9-FBBE-4636-8284-C9D6EE18DC2D}"/>
          </ac:cxnSpMkLst>
        </pc:cxnChg>
        <pc:cxnChg chg="add mod">
          <ac:chgData name="Jian" userId="dc9c5ffe-2e2f-4ce4-a6ad-08764b325b15" providerId="ADAL" clId="{06D17A85-4932-4B4E-A0DD-969A2A4EFE39}" dt="2020-05-11T05:18:47.518" v="34075" actId="164"/>
          <ac:cxnSpMkLst>
            <pc:docMk/>
            <pc:sldMk cId="2989086640" sldId="299"/>
            <ac:cxnSpMk id="92" creationId="{448A449D-1510-4221-BEE8-2019EA4D4FDD}"/>
          </ac:cxnSpMkLst>
        </pc:cxnChg>
        <pc:cxnChg chg="add mod">
          <ac:chgData name="Jian" userId="dc9c5ffe-2e2f-4ce4-a6ad-08764b325b15" providerId="ADAL" clId="{06D17A85-4932-4B4E-A0DD-969A2A4EFE39}" dt="2020-05-11T05:18:47.518" v="34075" actId="164"/>
          <ac:cxnSpMkLst>
            <pc:docMk/>
            <pc:sldMk cId="2989086640" sldId="299"/>
            <ac:cxnSpMk id="93" creationId="{8989EC1E-8777-4B61-8D47-C7FDB73E426D}"/>
          </ac:cxnSpMkLst>
        </pc:cxnChg>
        <pc:cxnChg chg="add mod">
          <ac:chgData name="Jian" userId="dc9c5ffe-2e2f-4ce4-a6ad-08764b325b15" providerId="ADAL" clId="{06D17A85-4932-4B4E-A0DD-969A2A4EFE39}" dt="2020-05-11T05:18:47.518" v="34075" actId="164"/>
          <ac:cxnSpMkLst>
            <pc:docMk/>
            <pc:sldMk cId="2989086640" sldId="299"/>
            <ac:cxnSpMk id="94" creationId="{7EDA3461-5FEA-4F69-919C-37DA8CC1DD1E}"/>
          </ac:cxnSpMkLst>
        </pc:cxnChg>
        <pc:cxnChg chg="add mod">
          <ac:chgData name="Jian" userId="dc9c5ffe-2e2f-4ce4-a6ad-08764b325b15" providerId="ADAL" clId="{06D17A85-4932-4B4E-A0DD-969A2A4EFE39}" dt="2020-05-11T05:18:47.518" v="34075" actId="164"/>
          <ac:cxnSpMkLst>
            <pc:docMk/>
            <pc:sldMk cId="2989086640" sldId="299"/>
            <ac:cxnSpMk id="97" creationId="{2381F815-1B9C-4BBA-B687-DE2A37ED9E75}"/>
          </ac:cxnSpMkLst>
        </pc:cxnChg>
        <pc:cxnChg chg="add mod">
          <ac:chgData name="Jian" userId="dc9c5ffe-2e2f-4ce4-a6ad-08764b325b15" providerId="ADAL" clId="{06D17A85-4932-4B4E-A0DD-969A2A4EFE39}" dt="2020-05-11T05:18:47.518" v="34075" actId="164"/>
          <ac:cxnSpMkLst>
            <pc:docMk/>
            <pc:sldMk cId="2989086640" sldId="299"/>
            <ac:cxnSpMk id="98" creationId="{4B0C3143-7B84-46F9-AF3C-DC047346A77F}"/>
          </ac:cxnSpMkLst>
        </pc:cxnChg>
        <pc:cxnChg chg="add mod">
          <ac:chgData name="Jian" userId="dc9c5ffe-2e2f-4ce4-a6ad-08764b325b15" providerId="ADAL" clId="{06D17A85-4932-4B4E-A0DD-969A2A4EFE39}" dt="2020-05-11T05:18:47.518" v="34075" actId="164"/>
          <ac:cxnSpMkLst>
            <pc:docMk/>
            <pc:sldMk cId="2989086640" sldId="299"/>
            <ac:cxnSpMk id="99" creationId="{433497BC-E6DA-4834-BD7B-46C50A002667}"/>
          </ac:cxnSpMkLst>
        </pc:cxnChg>
        <pc:cxnChg chg="add mod">
          <ac:chgData name="Jian" userId="dc9c5ffe-2e2f-4ce4-a6ad-08764b325b15" providerId="ADAL" clId="{06D17A85-4932-4B4E-A0DD-969A2A4EFE39}" dt="2020-05-11T05:18:47.518" v="34075" actId="164"/>
          <ac:cxnSpMkLst>
            <pc:docMk/>
            <pc:sldMk cId="2989086640" sldId="299"/>
            <ac:cxnSpMk id="100" creationId="{71038472-E10D-4F8F-9D39-6EDECCD5B3F6}"/>
          </ac:cxnSpMkLst>
        </pc:cxnChg>
        <pc:cxnChg chg="add mod">
          <ac:chgData name="Jian" userId="dc9c5ffe-2e2f-4ce4-a6ad-08764b325b15" providerId="ADAL" clId="{06D17A85-4932-4B4E-A0DD-969A2A4EFE39}" dt="2020-05-11T05:18:47.518" v="34075" actId="164"/>
          <ac:cxnSpMkLst>
            <pc:docMk/>
            <pc:sldMk cId="2989086640" sldId="299"/>
            <ac:cxnSpMk id="103" creationId="{C491E19D-D42F-4C1B-A9C8-13AE7914302E}"/>
          </ac:cxnSpMkLst>
        </pc:cxnChg>
        <pc:cxnChg chg="add mod">
          <ac:chgData name="Jian" userId="dc9c5ffe-2e2f-4ce4-a6ad-08764b325b15" providerId="ADAL" clId="{06D17A85-4932-4B4E-A0DD-969A2A4EFE39}" dt="2020-05-11T05:18:47.518" v="34075" actId="164"/>
          <ac:cxnSpMkLst>
            <pc:docMk/>
            <pc:sldMk cId="2989086640" sldId="299"/>
            <ac:cxnSpMk id="104" creationId="{C11F917C-C2C1-41EF-9D78-8EFD69076FAF}"/>
          </ac:cxnSpMkLst>
        </pc:cxnChg>
        <pc:cxnChg chg="add mod">
          <ac:chgData name="Jian" userId="dc9c5ffe-2e2f-4ce4-a6ad-08764b325b15" providerId="ADAL" clId="{06D17A85-4932-4B4E-A0DD-969A2A4EFE39}" dt="2020-05-11T05:18:47.518" v="34075" actId="164"/>
          <ac:cxnSpMkLst>
            <pc:docMk/>
            <pc:sldMk cId="2989086640" sldId="299"/>
            <ac:cxnSpMk id="107" creationId="{41636476-924C-4A98-8DAC-9FC9709A77DB}"/>
          </ac:cxnSpMkLst>
        </pc:cxnChg>
        <pc:cxnChg chg="add mod">
          <ac:chgData name="Jian" userId="dc9c5ffe-2e2f-4ce4-a6ad-08764b325b15" providerId="ADAL" clId="{06D17A85-4932-4B4E-A0DD-969A2A4EFE39}" dt="2020-05-11T05:18:47.518" v="34075" actId="164"/>
          <ac:cxnSpMkLst>
            <pc:docMk/>
            <pc:sldMk cId="2989086640" sldId="299"/>
            <ac:cxnSpMk id="108" creationId="{91049C8D-C2D1-4F2B-BC52-DB5C49165F17}"/>
          </ac:cxnSpMkLst>
        </pc:cxnChg>
        <pc:cxnChg chg="add mod">
          <ac:chgData name="Jian" userId="dc9c5ffe-2e2f-4ce4-a6ad-08764b325b15" providerId="ADAL" clId="{06D17A85-4932-4B4E-A0DD-969A2A4EFE39}" dt="2020-05-11T05:18:47.518" v="34075" actId="164"/>
          <ac:cxnSpMkLst>
            <pc:docMk/>
            <pc:sldMk cId="2989086640" sldId="299"/>
            <ac:cxnSpMk id="110" creationId="{C6DA21EF-D009-4FFE-9533-9B51C088AC52}"/>
          </ac:cxnSpMkLst>
        </pc:cxnChg>
        <pc:cxnChg chg="mod">
          <ac:chgData name="Jian" userId="dc9c5ffe-2e2f-4ce4-a6ad-08764b325b15" providerId="ADAL" clId="{06D17A85-4932-4B4E-A0DD-969A2A4EFE39}" dt="2020-05-11T05:21:20.200" v="34082" actId="571"/>
          <ac:cxnSpMkLst>
            <pc:docMk/>
            <pc:sldMk cId="2989086640" sldId="299"/>
            <ac:cxnSpMk id="118" creationId="{41899DF4-E0DB-4B11-A246-1CC6292D7B6A}"/>
          </ac:cxnSpMkLst>
        </pc:cxnChg>
        <pc:cxnChg chg="mod">
          <ac:chgData name="Jian" userId="dc9c5ffe-2e2f-4ce4-a6ad-08764b325b15" providerId="ADAL" clId="{06D17A85-4932-4B4E-A0DD-969A2A4EFE39}" dt="2020-05-11T05:21:20.200" v="34082" actId="571"/>
          <ac:cxnSpMkLst>
            <pc:docMk/>
            <pc:sldMk cId="2989086640" sldId="299"/>
            <ac:cxnSpMk id="119" creationId="{16EC9E15-2D27-4C32-9FD6-8C3D218A9191}"/>
          </ac:cxnSpMkLst>
        </pc:cxnChg>
        <pc:cxnChg chg="mod">
          <ac:chgData name="Jian" userId="dc9c5ffe-2e2f-4ce4-a6ad-08764b325b15" providerId="ADAL" clId="{06D17A85-4932-4B4E-A0DD-969A2A4EFE39}" dt="2020-05-11T05:21:20.200" v="34082" actId="571"/>
          <ac:cxnSpMkLst>
            <pc:docMk/>
            <pc:sldMk cId="2989086640" sldId="299"/>
            <ac:cxnSpMk id="125" creationId="{294C52C2-9657-43F0-A384-80361E0CBF41}"/>
          </ac:cxnSpMkLst>
        </pc:cxnChg>
        <pc:cxnChg chg="mod">
          <ac:chgData name="Jian" userId="dc9c5ffe-2e2f-4ce4-a6ad-08764b325b15" providerId="ADAL" clId="{06D17A85-4932-4B4E-A0DD-969A2A4EFE39}" dt="2020-05-11T05:21:20.200" v="34082" actId="571"/>
          <ac:cxnSpMkLst>
            <pc:docMk/>
            <pc:sldMk cId="2989086640" sldId="299"/>
            <ac:cxnSpMk id="126" creationId="{75A6EBB0-DD78-4FE7-9543-76584C3D057C}"/>
          </ac:cxnSpMkLst>
        </pc:cxnChg>
        <pc:cxnChg chg="mod">
          <ac:chgData name="Jian" userId="dc9c5ffe-2e2f-4ce4-a6ad-08764b325b15" providerId="ADAL" clId="{06D17A85-4932-4B4E-A0DD-969A2A4EFE39}" dt="2020-05-11T05:21:20.200" v="34082" actId="571"/>
          <ac:cxnSpMkLst>
            <pc:docMk/>
            <pc:sldMk cId="2989086640" sldId="299"/>
            <ac:cxnSpMk id="127" creationId="{38D94089-3FAF-4CCA-A18F-8EA46B6C2C9A}"/>
          </ac:cxnSpMkLst>
        </pc:cxnChg>
        <pc:cxnChg chg="mod">
          <ac:chgData name="Jian" userId="dc9c5ffe-2e2f-4ce4-a6ad-08764b325b15" providerId="ADAL" clId="{06D17A85-4932-4B4E-A0DD-969A2A4EFE39}" dt="2020-05-11T05:21:20.200" v="34082" actId="571"/>
          <ac:cxnSpMkLst>
            <pc:docMk/>
            <pc:sldMk cId="2989086640" sldId="299"/>
            <ac:cxnSpMk id="128" creationId="{98B1F999-B213-4C1C-AECA-1163D63991A7}"/>
          </ac:cxnSpMkLst>
        </pc:cxnChg>
        <pc:cxnChg chg="mod">
          <ac:chgData name="Jian" userId="dc9c5ffe-2e2f-4ce4-a6ad-08764b325b15" providerId="ADAL" clId="{06D17A85-4932-4B4E-A0DD-969A2A4EFE39}" dt="2020-05-11T05:21:20.200" v="34082" actId="571"/>
          <ac:cxnSpMkLst>
            <pc:docMk/>
            <pc:sldMk cId="2989086640" sldId="299"/>
            <ac:cxnSpMk id="129" creationId="{170182DC-3420-4D1E-BD93-086611E91FE1}"/>
          </ac:cxnSpMkLst>
        </pc:cxnChg>
        <pc:cxnChg chg="mod">
          <ac:chgData name="Jian" userId="dc9c5ffe-2e2f-4ce4-a6ad-08764b325b15" providerId="ADAL" clId="{06D17A85-4932-4B4E-A0DD-969A2A4EFE39}" dt="2020-05-11T05:21:20.200" v="34082" actId="571"/>
          <ac:cxnSpMkLst>
            <pc:docMk/>
            <pc:sldMk cId="2989086640" sldId="299"/>
            <ac:cxnSpMk id="130" creationId="{A374551B-5DA2-4B46-BAAD-BAAD03BF767F}"/>
          </ac:cxnSpMkLst>
        </pc:cxnChg>
        <pc:cxnChg chg="mod">
          <ac:chgData name="Jian" userId="dc9c5ffe-2e2f-4ce4-a6ad-08764b325b15" providerId="ADAL" clId="{06D17A85-4932-4B4E-A0DD-969A2A4EFE39}" dt="2020-05-11T05:21:20.200" v="34082" actId="571"/>
          <ac:cxnSpMkLst>
            <pc:docMk/>
            <pc:sldMk cId="2989086640" sldId="299"/>
            <ac:cxnSpMk id="134" creationId="{C0347DAB-6C08-4ECA-9143-3065277BF887}"/>
          </ac:cxnSpMkLst>
        </pc:cxnChg>
        <pc:cxnChg chg="mod">
          <ac:chgData name="Jian" userId="dc9c5ffe-2e2f-4ce4-a6ad-08764b325b15" providerId="ADAL" clId="{06D17A85-4932-4B4E-A0DD-969A2A4EFE39}" dt="2020-05-11T05:21:20.200" v="34082" actId="571"/>
          <ac:cxnSpMkLst>
            <pc:docMk/>
            <pc:sldMk cId="2989086640" sldId="299"/>
            <ac:cxnSpMk id="135" creationId="{C5587229-4439-4D15-A705-DB7A211639C7}"/>
          </ac:cxnSpMkLst>
        </pc:cxnChg>
        <pc:cxnChg chg="mod">
          <ac:chgData name="Jian" userId="dc9c5ffe-2e2f-4ce4-a6ad-08764b325b15" providerId="ADAL" clId="{06D17A85-4932-4B4E-A0DD-969A2A4EFE39}" dt="2020-05-11T05:21:20.200" v="34082" actId="571"/>
          <ac:cxnSpMkLst>
            <pc:docMk/>
            <pc:sldMk cId="2989086640" sldId="299"/>
            <ac:cxnSpMk id="136" creationId="{8905504E-32A0-49BF-A2EB-734036E17FAE}"/>
          </ac:cxnSpMkLst>
        </pc:cxnChg>
        <pc:cxnChg chg="mod">
          <ac:chgData name="Jian" userId="dc9c5ffe-2e2f-4ce4-a6ad-08764b325b15" providerId="ADAL" clId="{06D17A85-4932-4B4E-A0DD-969A2A4EFE39}" dt="2020-05-11T05:21:20.200" v="34082" actId="571"/>
          <ac:cxnSpMkLst>
            <pc:docMk/>
            <pc:sldMk cId="2989086640" sldId="299"/>
            <ac:cxnSpMk id="138" creationId="{D44D50A6-5BC1-4034-A8E4-0288F839720C}"/>
          </ac:cxnSpMkLst>
        </pc:cxnChg>
        <pc:cxnChg chg="mod">
          <ac:chgData name="Jian" userId="dc9c5ffe-2e2f-4ce4-a6ad-08764b325b15" providerId="ADAL" clId="{06D17A85-4932-4B4E-A0DD-969A2A4EFE39}" dt="2020-05-11T05:21:20.200" v="34082" actId="571"/>
          <ac:cxnSpMkLst>
            <pc:docMk/>
            <pc:sldMk cId="2989086640" sldId="299"/>
            <ac:cxnSpMk id="139" creationId="{3BC9F81B-5C08-4425-AADC-84DD2082A1C8}"/>
          </ac:cxnSpMkLst>
        </pc:cxnChg>
        <pc:cxnChg chg="mod">
          <ac:chgData name="Jian" userId="dc9c5ffe-2e2f-4ce4-a6ad-08764b325b15" providerId="ADAL" clId="{06D17A85-4932-4B4E-A0DD-969A2A4EFE39}" dt="2020-05-11T05:21:20.200" v="34082" actId="571"/>
          <ac:cxnSpMkLst>
            <pc:docMk/>
            <pc:sldMk cId="2989086640" sldId="299"/>
            <ac:cxnSpMk id="140" creationId="{63496A12-A3D9-40A3-B893-0A76E10805B1}"/>
          </ac:cxnSpMkLst>
        </pc:cxnChg>
        <pc:cxnChg chg="mod">
          <ac:chgData name="Jian" userId="dc9c5ffe-2e2f-4ce4-a6ad-08764b325b15" providerId="ADAL" clId="{06D17A85-4932-4B4E-A0DD-969A2A4EFE39}" dt="2020-05-11T05:21:20.200" v="34082" actId="571"/>
          <ac:cxnSpMkLst>
            <pc:docMk/>
            <pc:sldMk cId="2989086640" sldId="299"/>
            <ac:cxnSpMk id="144" creationId="{E7A4FECA-B186-4EBC-99DF-EAD708E11655}"/>
          </ac:cxnSpMkLst>
        </pc:cxnChg>
        <pc:cxnChg chg="mod">
          <ac:chgData name="Jian" userId="dc9c5ffe-2e2f-4ce4-a6ad-08764b325b15" providerId="ADAL" clId="{06D17A85-4932-4B4E-A0DD-969A2A4EFE39}" dt="2020-05-11T05:21:20.200" v="34082" actId="571"/>
          <ac:cxnSpMkLst>
            <pc:docMk/>
            <pc:sldMk cId="2989086640" sldId="299"/>
            <ac:cxnSpMk id="145" creationId="{15B80A8D-EDDF-4E19-B696-2AF40A281462}"/>
          </ac:cxnSpMkLst>
        </pc:cxnChg>
        <pc:cxnChg chg="mod">
          <ac:chgData name="Jian" userId="dc9c5ffe-2e2f-4ce4-a6ad-08764b325b15" providerId="ADAL" clId="{06D17A85-4932-4B4E-A0DD-969A2A4EFE39}" dt="2020-05-11T05:21:20.200" v="34082" actId="571"/>
          <ac:cxnSpMkLst>
            <pc:docMk/>
            <pc:sldMk cId="2989086640" sldId="299"/>
            <ac:cxnSpMk id="146" creationId="{B03F306C-EAE8-42BC-BA59-487F56DB1961}"/>
          </ac:cxnSpMkLst>
        </pc:cxnChg>
        <pc:cxnChg chg="mod">
          <ac:chgData name="Jian" userId="dc9c5ffe-2e2f-4ce4-a6ad-08764b325b15" providerId="ADAL" clId="{06D17A85-4932-4B4E-A0DD-969A2A4EFE39}" dt="2020-05-11T05:21:20.200" v="34082" actId="571"/>
          <ac:cxnSpMkLst>
            <pc:docMk/>
            <pc:sldMk cId="2989086640" sldId="299"/>
            <ac:cxnSpMk id="147" creationId="{263D17EC-CACE-4EC3-9FDA-A41582918073}"/>
          </ac:cxnSpMkLst>
        </pc:cxnChg>
        <pc:cxnChg chg="mod">
          <ac:chgData name="Jian" userId="dc9c5ffe-2e2f-4ce4-a6ad-08764b325b15" providerId="ADAL" clId="{06D17A85-4932-4B4E-A0DD-969A2A4EFE39}" dt="2020-05-11T05:21:20.200" v="34082" actId="571"/>
          <ac:cxnSpMkLst>
            <pc:docMk/>
            <pc:sldMk cId="2989086640" sldId="299"/>
            <ac:cxnSpMk id="148" creationId="{A58D7DDD-F784-4072-BBDA-D25CB61D1EA8}"/>
          </ac:cxnSpMkLst>
        </pc:cxnChg>
        <pc:cxnChg chg="mod">
          <ac:chgData name="Jian" userId="dc9c5ffe-2e2f-4ce4-a6ad-08764b325b15" providerId="ADAL" clId="{06D17A85-4932-4B4E-A0DD-969A2A4EFE39}" dt="2020-05-11T05:21:20.200" v="34082" actId="571"/>
          <ac:cxnSpMkLst>
            <pc:docMk/>
            <pc:sldMk cId="2989086640" sldId="299"/>
            <ac:cxnSpMk id="151" creationId="{D7C806B3-99BC-4078-92C8-7C25E8F899D8}"/>
          </ac:cxnSpMkLst>
        </pc:cxnChg>
        <pc:cxnChg chg="mod">
          <ac:chgData name="Jian" userId="dc9c5ffe-2e2f-4ce4-a6ad-08764b325b15" providerId="ADAL" clId="{06D17A85-4932-4B4E-A0DD-969A2A4EFE39}" dt="2020-05-11T05:21:20.200" v="34082" actId="571"/>
          <ac:cxnSpMkLst>
            <pc:docMk/>
            <pc:sldMk cId="2989086640" sldId="299"/>
            <ac:cxnSpMk id="152" creationId="{AFFC5EDD-C237-4FCF-BDFD-FF3D51B81A9E}"/>
          </ac:cxnSpMkLst>
        </pc:cxnChg>
        <pc:cxnChg chg="mod">
          <ac:chgData name="Jian" userId="dc9c5ffe-2e2f-4ce4-a6ad-08764b325b15" providerId="ADAL" clId="{06D17A85-4932-4B4E-A0DD-969A2A4EFE39}" dt="2020-05-11T05:21:20.200" v="34082" actId="571"/>
          <ac:cxnSpMkLst>
            <pc:docMk/>
            <pc:sldMk cId="2989086640" sldId="299"/>
            <ac:cxnSpMk id="153" creationId="{6E1C19FD-F3E5-4E1D-889E-A730A1E78140}"/>
          </ac:cxnSpMkLst>
        </pc:cxnChg>
        <pc:cxnChg chg="mod">
          <ac:chgData name="Jian" userId="dc9c5ffe-2e2f-4ce4-a6ad-08764b325b15" providerId="ADAL" clId="{06D17A85-4932-4B4E-A0DD-969A2A4EFE39}" dt="2020-05-11T05:21:20.200" v="34082" actId="571"/>
          <ac:cxnSpMkLst>
            <pc:docMk/>
            <pc:sldMk cId="2989086640" sldId="299"/>
            <ac:cxnSpMk id="154" creationId="{11A86A57-435D-4EFA-B846-F4655CCD9E69}"/>
          </ac:cxnSpMkLst>
        </pc:cxnChg>
        <pc:cxnChg chg="mod">
          <ac:chgData name="Jian" userId="dc9c5ffe-2e2f-4ce4-a6ad-08764b325b15" providerId="ADAL" clId="{06D17A85-4932-4B4E-A0DD-969A2A4EFE39}" dt="2020-05-11T05:21:20.200" v="34082" actId="571"/>
          <ac:cxnSpMkLst>
            <pc:docMk/>
            <pc:sldMk cId="2989086640" sldId="299"/>
            <ac:cxnSpMk id="157" creationId="{8078BE15-F3D2-4664-9C81-0F05913FDC15}"/>
          </ac:cxnSpMkLst>
        </pc:cxnChg>
        <pc:cxnChg chg="mod">
          <ac:chgData name="Jian" userId="dc9c5ffe-2e2f-4ce4-a6ad-08764b325b15" providerId="ADAL" clId="{06D17A85-4932-4B4E-A0DD-969A2A4EFE39}" dt="2020-05-11T05:21:20.200" v="34082" actId="571"/>
          <ac:cxnSpMkLst>
            <pc:docMk/>
            <pc:sldMk cId="2989086640" sldId="299"/>
            <ac:cxnSpMk id="158" creationId="{8B969B88-7505-41B1-9032-016A690BA6C8}"/>
          </ac:cxnSpMkLst>
        </pc:cxnChg>
        <pc:cxnChg chg="mod">
          <ac:chgData name="Jian" userId="dc9c5ffe-2e2f-4ce4-a6ad-08764b325b15" providerId="ADAL" clId="{06D17A85-4932-4B4E-A0DD-969A2A4EFE39}" dt="2020-05-11T05:21:20.200" v="34082" actId="571"/>
          <ac:cxnSpMkLst>
            <pc:docMk/>
            <pc:sldMk cId="2989086640" sldId="299"/>
            <ac:cxnSpMk id="161" creationId="{61ED53DF-C5BD-4095-81C6-516FDA942D78}"/>
          </ac:cxnSpMkLst>
        </pc:cxnChg>
        <pc:cxnChg chg="mod">
          <ac:chgData name="Jian" userId="dc9c5ffe-2e2f-4ce4-a6ad-08764b325b15" providerId="ADAL" clId="{06D17A85-4932-4B4E-A0DD-969A2A4EFE39}" dt="2020-05-11T05:21:20.200" v="34082" actId="571"/>
          <ac:cxnSpMkLst>
            <pc:docMk/>
            <pc:sldMk cId="2989086640" sldId="299"/>
            <ac:cxnSpMk id="162" creationId="{DD540ED2-B830-4141-A408-E0652F1EA9ED}"/>
          </ac:cxnSpMkLst>
        </pc:cxnChg>
        <pc:cxnChg chg="mod">
          <ac:chgData name="Jian" userId="dc9c5ffe-2e2f-4ce4-a6ad-08764b325b15" providerId="ADAL" clId="{06D17A85-4932-4B4E-A0DD-969A2A4EFE39}" dt="2020-05-11T05:21:20.200" v="34082" actId="571"/>
          <ac:cxnSpMkLst>
            <pc:docMk/>
            <pc:sldMk cId="2989086640" sldId="299"/>
            <ac:cxnSpMk id="164" creationId="{735A3E62-B727-4457-931B-73CCA7F09A6F}"/>
          </ac:cxnSpMkLst>
        </pc:cxnChg>
      </pc:sldChg>
      <pc:sldChg chg="addSp delSp modSp add mod ord delAnim modAnim modNotesTx">
        <pc:chgData name="Jian" userId="dc9c5ffe-2e2f-4ce4-a6ad-08764b325b15" providerId="ADAL" clId="{06D17A85-4932-4B4E-A0DD-969A2A4EFE39}" dt="2020-05-15T17:44:39.771" v="60701" actId="20577"/>
        <pc:sldMkLst>
          <pc:docMk/>
          <pc:sldMk cId="1019492272" sldId="300"/>
        </pc:sldMkLst>
        <pc:spChg chg="mod">
          <ac:chgData name="Jian" userId="dc9c5ffe-2e2f-4ce4-a6ad-08764b325b15" providerId="ADAL" clId="{06D17A85-4932-4B4E-A0DD-969A2A4EFE39}" dt="2020-05-13T21:14:18.273" v="41560" actId="20577"/>
          <ac:spMkLst>
            <pc:docMk/>
            <pc:sldMk cId="1019492272" sldId="300"/>
            <ac:spMk id="2" creationId="{3CDCB7DA-2072-40CC-B9A7-5D4931F64921}"/>
          </ac:spMkLst>
        </pc:spChg>
        <pc:spChg chg="del mod">
          <ac:chgData name="Jian" userId="dc9c5ffe-2e2f-4ce4-a6ad-08764b325b15" providerId="ADAL" clId="{06D17A85-4932-4B4E-A0DD-969A2A4EFE39}" dt="2020-05-13T05:55:35.442" v="36614" actId="478"/>
          <ac:spMkLst>
            <pc:docMk/>
            <pc:sldMk cId="1019492272" sldId="300"/>
            <ac:spMk id="4" creationId="{0EEE1F1F-A6CC-48C7-B991-4C3C53456984}"/>
          </ac:spMkLst>
        </pc:spChg>
        <pc:spChg chg="add mod">
          <ac:chgData name="Jian" userId="dc9c5ffe-2e2f-4ce4-a6ad-08764b325b15" providerId="ADAL" clId="{06D17A85-4932-4B4E-A0DD-969A2A4EFE39}" dt="2020-05-13T21:09:41.669" v="41455" actId="14100"/>
          <ac:spMkLst>
            <pc:docMk/>
            <pc:sldMk cId="1019492272" sldId="300"/>
            <ac:spMk id="4" creationId="{20908E62-9F66-4BC0-A68B-055C14538E92}"/>
          </ac:spMkLst>
        </pc:spChg>
        <pc:spChg chg="del">
          <ac:chgData name="Jian" userId="dc9c5ffe-2e2f-4ce4-a6ad-08764b325b15" providerId="ADAL" clId="{06D17A85-4932-4B4E-A0DD-969A2A4EFE39}" dt="2020-05-13T05:54:47.630" v="36600" actId="478"/>
          <ac:spMkLst>
            <pc:docMk/>
            <pc:sldMk cId="1019492272" sldId="300"/>
            <ac:spMk id="5" creationId="{8DA75156-4C16-4031-8E3E-4E954161E1A9}"/>
          </ac:spMkLst>
        </pc:spChg>
        <pc:spChg chg="add mod">
          <ac:chgData name="Jian" userId="dc9c5ffe-2e2f-4ce4-a6ad-08764b325b15" providerId="ADAL" clId="{06D17A85-4932-4B4E-A0DD-969A2A4EFE39}" dt="2020-05-13T21:05:52.727" v="41411" actId="14100"/>
          <ac:spMkLst>
            <pc:docMk/>
            <pc:sldMk cId="1019492272" sldId="300"/>
            <ac:spMk id="6" creationId="{357C7C10-8326-40AC-948A-6FB52A452CEF}"/>
          </ac:spMkLst>
        </pc:spChg>
        <pc:spChg chg="mod">
          <ac:chgData name="Jian" userId="dc9c5ffe-2e2f-4ce4-a6ad-08764b325b15" providerId="ADAL" clId="{06D17A85-4932-4B4E-A0DD-969A2A4EFE39}" dt="2020-05-13T20:50:09.257" v="41096" actId="14100"/>
          <ac:spMkLst>
            <pc:docMk/>
            <pc:sldMk cId="1019492272" sldId="300"/>
            <ac:spMk id="7" creationId="{A7087C66-22AB-42D7-B198-0D7B0CBC6E46}"/>
          </ac:spMkLst>
        </pc:spChg>
        <pc:spChg chg="del">
          <ac:chgData name="Jian" userId="dc9c5ffe-2e2f-4ce4-a6ad-08764b325b15" providerId="ADAL" clId="{06D17A85-4932-4B4E-A0DD-969A2A4EFE39}" dt="2020-05-13T05:54:46.898" v="36599" actId="478"/>
          <ac:spMkLst>
            <pc:docMk/>
            <pc:sldMk cId="1019492272" sldId="300"/>
            <ac:spMk id="8" creationId="{B4E7E775-DF34-4FA7-AA1B-257CB7887BCC}"/>
          </ac:spMkLst>
        </pc:spChg>
        <pc:spChg chg="del">
          <ac:chgData name="Jian" userId="dc9c5ffe-2e2f-4ce4-a6ad-08764b325b15" providerId="ADAL" clId="{06D17A85-4932-4B4E-A0DD-969A2A4EFE39}" dt="2020-05-13T05:54:48.443" v="36601" actId="478"/>
          <ac:spMkLst>
            <pc:docMk/>
            <pc:sldMk cId="1019492272" sldId="300"/>
            <ac:spMk id="9" creationId="{39E2A4A9-EA39-4236-BDE8-BAAA5CFD4F54}"/>
          </ac:spMkLst>
        </pc:spChg>
        <pc:spChg chg="add mod">
          <ac:chgData name="Jian" userId="dc9c5ffe-2e2f-4ce4-a6ad-08764b325b15" providerId="ADAL" clId="{06D17A85-4932-4B4E-A0DD-969A2A4EFE39}" dt="2020-05-13T05:58:39.866" v="36691" actId="1076"/>
          <ac:spMkLst>
            <pc:docMk/>
            <pc:sldMk cId="1019492272" sldId="300"/>
            <ac:spMk id="10" creationId="{B98A0A1F-0D3B-47EF-AA9E-73A7BAD833F8}"/>
          </ac:spMkLst>
        </pc:spChg>
        <pc:spChg chg="add del mod">
          <ac:chgData name="Jian" userId="dc9c5ffe-2e2f-4ce4-a6ad-08764b325b15" providerId="ADAL" clId="{06D17A85-4932-4B4E-A0DD-969A2A4EFE39}" dt="2020-05-13T21:09:19.880" v="41450" actId="478"/>
          <ac:spMkLst>
            <pc:docMk/>
            <pc:sldMk cId="1019492272" sldId="300"/>
            <ac:spMk id="11" creationId="{87937F18-2EEE-4A07-A4B6-E7C820885D92}"/>
          </ac:spMkLst>
        </pc:spChg>
        <pc:spChg chg="add mod topLvl">
          <ac:chgData name="Jian" userId="dc9c5ffe-2e2f-4ce4-a6ad-08764b325b15" providerId="ADAL" clId="{06D17A85-4932-4B4E-A0DD-969A2A4EFE39}" dt="2020-05-13T21:10:44.575" v="41484" actId="165"/>
          <ac:spMkLst>
            <pc:docMk/>
            <pc:sldMk cId="1019492272" sldId="300"/>
            <ac:spMk id="12" creationId="{B3E17D77-3F89-4532-99DA-611CE4C027F9}"/>
          </ac:spMkLst>
        </pc:spChg>
        <pc:spChg chg="mod topLvl">
          <ac:chgData name="Jian" userId="dc9c5ffe-2e2f-4ce4-a6ad-08764b325b15" providerId="ADAL" clId="{06D17A85-4932-4B4E-A0DD-969A2A4EFE39}" dt="2020-05-13T21:10:44.575" v="41484" actId="165"/>
          <ac:spMkLst>
            <pc:docMk/>
            <pc:sldMk cId="1019492272" sldId="300"/>
            <ac:spMk id="13" creationId="{55944871-1235-451B-8E44-D75A253BCFCB}"/>
          </ac:spMkLst>
        </pc:spChg>
        <pc:spChg chg="del">
          <ac:chgData name="Jian" userId="dc9c5ffe-2e2f-4ce4-a6ad-08764b325b15" providerId="ADAL" clId="{06D17A85-4932-4B4E-A0DD-969A2A4EFE39}" dt="2020-05-13T05:54:49.646" v="36602" actId="478"/>
          <ac:spMkLst>
            <pc:docMk/>
            <pc:sldMk cId="1019492272" sldId="300"/>
            <ac:spMk id="14" creationId="{65B296A5-6A5E-4D28-ADC1-A2F577B3E5A9}"/>
          </ac:spMkLst>
        </pc:spChg>
        <pc:spChg chg="add del mod">
          <ac:chgData name="Jian" userId="dc9c5ffe-2e2f-4ce4-a6ad-08764b325b15" providerId="ADAL" clId="{06D17A85-4932-4B4E-A0DD-969A2A4EFE39}" dt="2020-05-13T06:00:07.781" v="36717" actId="1076"/>
          <ac:spMkLst>
            <pc:docMk/>
            <pc:sldMk cId="1019492272" sldId="300"/>
            <ac:spMk id="18" creationId="{08553836-F8DC-4A01-BAEC-42729C2A7219}"/>
          </ac:spMkLst>
        </pc:spChg>
        <pc:spChg chg="mod">
          <ac:chgData name="Jian" userId="dc9c5ffe-2e2f-4ce4-a6ad-08764b325b15" providerId="ADAL" clId="{06D17A85-4932-4B4E-A0DD-969A2A4EFE39}" dt="2020-05-15T17:22:51.462" v="59909" actId="1035"/>
          <ac:spMkLst>
            <pc:docMk/>
            <pc:sldMk cId="1019492272" sldId="300"/>
            <ac:spMk id="19" creationId="{BB7D791C-224F-479E-9FE0-637595D9F9FA}"/>
          </ac:spMkLst>
        </pc:spChg>
        <pc:spChg chg="del mod">
          <ac:chgData name="Jian" userId="dc9c5ffe-2e2f-4ce4-a6ad-08764b325b15" providerId="ADAL" clId="{06D17A85-4932-4B4E-A0DD-969A2A4EFE39}" dt="2020-05-13T05:55:33.419" v="36612" actId="478"/>
          <ac:spMkLst>
            <pc:docMk/>
            <pc:sldMk cId="1019492272" sldId="300"/>
            <ac:spMk id="20" creationId="{40CF2B44-ACB6-4AEC-81BC-FF587215E7CF}"/>
          </ac:spMkLst>
        </pc:spChg>
        <pc:spChg chg="add mod">
          <ac:chgData name="Jian" userId="dc9c5ffe-2e2f-4ce4-a6ad-08764b325b15" providerId="ADAL" clId="{06D17A85-4932-4B4E-A0DD-969A2A4EFE39}" dt="2020-05-13T21:06:51.136" v="41426" actId="1036"/>
          <ac:spMkLst>
            <pc:docMk/>
            <pc:sldMk cId="1019492272" sldId="300"/>
            <ac:spMk id="20" creationId="{51DA9FFD-3625-4277-A237-540F7822843F}"/>
          </ac:spMkLst>
        </pc:spChg>
        <pc:spChg chg="add mod">
          <ac:chgData name="Jian" userId="dc9c5ffe-2e2f-4ce4-a6ad-08764b325b15" providerId="ADAL" clId="{06D17A85-4932-4B4E-A0DD-969A2A4EFE39}" dt="2020-05-13T21:06:49.548" v="41425" actId="1036"/>
          <ac:spMkLst>
            <pc:docMk/>
            <pc:sldMk cId="1019492272" sldId="300"/>
            <ac:spMk id="21" creationId="{009060FA-510C-4DD4-966A-4532068188B2}"/>
          </ac:spMkLst>
        </pc:spChg>
        <pc:spChg chg="del">
          <ac:chgData name="Jian" userId="dc9c5ffe-2e2f-4ce4-a6ad-08764b325b15" providerId="ADAL" clId="{06D17A85-4932-4B4E-A0DD-969A2A4EFE39}" dt="2020-05-13T05:55:34.337" v="36613" actId="478"/>
          <ac:spMkLst>
            <pc:docMk/>
            <pc:sldMk cId="1019492272" sldId="300"/>
            <ac:spMk id="21" creationId="{94A034E1-470D-4FB2-B392-2233506089B6}"/>
          </ac:spMkLst>
        </pc:spChg>
        <pc:spChg chg="del">
          <ac:chgData name="Jian" userId="dc9c5ffe-2e2f-4ce4-a6ad-08764b325b15" providerId="ADAL" clId="{06D17A85-4932-4B4E-A0DD-969A2A4EFE39}" dt="2020-05-13T05:54:44.857" v="36597" actId="478"/>
          <ac:spMkLst>
            <pc:docMk/>
            <pc:sldMk cId="1019492272" sldId="300"/>
            <ac:spMk id="22" creationId="{3AFC0DCC-9093-492C-B400-DC363421C237}"/>
          </ac:spMkLst>
        </pc:spChg>
        <pc:spChg chg="del">
          <ac:chgData name="Jian" userId="dc9c5ffe-2e2f-4ce4-a6ad-08764b325b15" providerId="ADAL" clId="{06D17A85-4932-4B4E-A0DD-969A2A4EFE39}" dt="2020-05-13T05:54:45.678" v="36598" actId="478"/>
          <ac:spMkLst>
            <pc:docMk/>
            <pc:sldMk cId="1019492272" sldId="300"/>
            <ac:spMk id="23" creationId="{6C1933A7-58AD-463E-B1FA-1C92AA9AFF77}"/>
          </ac:spMkLst>
        </pc:spChg>
        <pc:spChg chg="del">
          <ac:chgData name="Jian" userId="dc9c5ffe-2e2f-4ce4-a6ad-08764b325b15" providerId="ADAL" clId="{06D17A85-4932-4B4E-A0DD-969A2A4EFE39}" dt="2020-05-13T05:54:41.190" v="36596" actId="478"/>
          <ac:spMkLst>
            <pc:docMk/>
            <pc:sldMk cId="1019492272" sldId="300"/>
            <ac:spMk id="24" creationId="{1D5A9714-A675-498A-9B4E-BBBEC4DDB0E9}"/>
          </ac:spMkLst>
        </pc:spChg>
        <pc:spChg chg="add mod">
          <ac:chgData name="Jian" userId="dc9c5ffe-2e2f-4ce4-a6ad-08764b325b15" providerId="ADAL" clId="{06D17A85-4932-4B4E-A0DD-969A2A4EFE39}" dt="2020-05-13T21:08:46.399" v="41445" actId="164"/>
          <ac:spMkLst>
            <pc:docMk/>
            <pc:sldMk cId="1019492272" sldId="300"/>
            <ac:spMk id="25" creationId="{90C67715-3DDD-4E9A-A18A-FAEDE0912A34}"/>
          </ac:spMkLst>
        </pc:spChg>
        <pc:spChg chg="add del mod">
          <ac:chgData name="Jian" userId="dc9c5ffe-2e2f-4ce4-a6ad-08764b325b15" providerId="ADAL" clId="{06D17A85-4932-4B4E-A0DD-969A2A4EFE39}" dt="2020-05-13T06:00:51.115" v="36762" actId="478"/>
          <ac:spMkLst>
            <pc:docMk/>
            <pc:sldMk cId="1019492272" sldId="300"/>
            <ac:spMk id="26" creationId="{FF83AD13-DEFA-42C6-9D06-10FBB5512344}"/>
          </ac:spMkLst>
        </pc:spChg>
        <pc:spChg chg="add mod">
          <ac:chgData name="Jian" userId="dc9c5ffe-2e2f-4ce4-a6ad-08764b325b15" providerId="ADAL" clId="{06D17A85-4932-4B4E-A0DD-969A2A4EFE39}" dt="2020-05-13T21:12:22.716" v="41498" actId="1076"/>
          <ac:spMkLst>
            <pc:docMk/>
            <pc:sldMk cId="1019492272" sldId="300"/>
            <ac:spMk id="27" creationId="{FDADDDCB-D1CF-4657-B879-AE0652E0FF8F}"/>
          </ac:spMkLst>
        </pc:spChg>
        <pc:spChg chg="add del mod">
          <ac:chgData name="Jian" userId="dc9c5ffe-2e2f-4ce4-a6ad-08764b325b15" providerId="ADAL" clId="{06D17A85-4932-4B4E-A0DD-969A2A4EFE39}" dt="2020-05-13T06:01:29.773" v="36804"/>
          <ac:spMkLst>
            <pc:docMk/>
            <pc:sldMk cId="1019492272" sldId="300"/>
            <ac:spMk id="28" creationId="{C5F4419F-F7A7-4336-98DF-BB0A359DDB89}"/>
          </ac:spMkLst>
        </pc:spChg>
        <pc:spChg chg="add del mod">
          <ac:chgData name="Jian" userId="dc9c5ffe-2e2f-4ce4-a6ad-08764b325b15" providerId="ADAL" clId="{06D17A85-4932-4B4E-A0DD-969A2A4EFE39}" dt="2020-05-13T06:01:47.916" v="36807" actId="478"/>
          <ac:spMkLst>
            <pc:docMk/>
            <pc:sldMk cId="1019492272" sldId="300"/>
            <ac:spMk id="29" creationId="{C174A3AE-9059-4078-8A55-864A689E096A}"/>
          </ac:spMkLst>
        </pc:spChg>
        <pc:spChg chg="add mod">
          <ac:chgData name="Jian" userId="dc9c5ffe-2e2f-4ce4-a6ad-08764b325b15" providerId="ADAL" clId="{06D17A85-4932-4B4E-A0DD-969A2A4EFE39}" dt="2020-05-13T21:08:28.837" v="41440" actId="14100"/>
          <ac:spMkLst>
            <pc:docMk/>
            <pc:sldMk cId="1019492272" sldId="300"/>
            <ac:spMk id="30" creationId="{72FB462E-F603-45C2-9496-D1C22C37DD30}"/>
          </ac:spMkLst>
        </pc:spChg>
        <pc:spChg chg="add mod">
          <ac:chgData name="Jian" userId="dc9c5ffe-2e2f-4ce4-a6ad-08764b325b15" providerId="ADAL" clId="{06D17A85-4932-4B4E-A0DD-969A2A4EFE39}" dt="2020-05-13T06:03:37.658" v="36836" actId="1035"/>
          <ac:spMkLst>
            <pc:docMk/>
            <pc:sldMk cId="1019492272" sldId="300"/>
            <ac:spMk id="31" creationId="{7F6E9D39-004F-4D45-B50B-DB6F6A1F6226}"/>
          </ac:spMkLst>
        </pc:spChg>
        <pc:spChg chg="add mod">
          <ac:chgData name="Jian" userId="dc9c5ffe-2e2f-4ce4-a6ad-08764b325b15" providerId="ADAL" clId="{06D17A85-4932-4B4E-A0DD-969A2A4EFE39}" dt="2020-05-13T21:08:36.133" v="41442" actId="1076"/>
          <ac:spMkLst>
            <pc:docMk/>
            <pc:sldMk cId="1019492272" sldId="300"/>
            <ac:spMk id="32" creationId="{986E2B5F-E871-4263-831B-78A960C60A69}"/>
          </ac:spMkLst>
        </pc:spChg>
        <pc:spChg chg="add mod">
          <ac:chgData name="Jian" userId="dc9c5ffe-2e2f-4ce4-a6ad-08764b325b15" providerId="ADAL" clId="{06D17A85-4932-4B4E-A0DD-969A2A4EFE39}" dt="2020-05-13T21:08:38.724" v="41443" actId="1076"/>
          <ac:spMkLst>
            <pc:docMk/>
            <pc:sldMk cId="1019492272" sldId="300"/>
            <ac:spMk id="33" creationId="{B0D489C5-4AB7-4947-989B-185D9A9ABE72}"/>
          </ac:spMkLst>
        </pc:spChg>
        <pc:grpChg chg="add del mod">
          <ac:chgData name="Jian" userId="dc9c5ffe-2e2f-4ce4-a6ad-08764b325b15" providerId="ADAL" clId="{06D17A85-4932-4B4E-A0DD-969A2A4EFE39}" dt="2020-05-13T21:10:44.575" v="41484" actId="165"/>
          <ac:grpSpMkLst>
            <pc:docMk/>
            <pc:sldMk cId="1019492272" sldId="300"/>
            <ac:grpSpMk id="5" creationId="{A430E702-E1D5-44FE-ACEB-F405A71FABFF}"/>
          </ac:grpSpMkLst>
        </pc:grpChg>
        <pc:grpChg chg="add mod">
          <ac:chgData name="Jian" userId="dc9c5ffe-2e2f-4ce4-a6ad-08764b325b15" providerId="ADAL" clId="{06D17A85-4932-4B4E-A0DD-969A2A4EFE39}" dt="2020-05-13T21:09:28.397" v="41452" actId="14100"/>
          <ac:grpSpMkLst>
            <pc:docMk/>
            <pc:sldMk cId="1019492272" sldId="300"/>
            <ac:grpSpMk id="8" creationId="{852F4CAF-C7C3-4EAF-9EA4-49A3EEBCBCB9}"/>
          </ac:grpSpMkLst>
        </pc:grpChg>
      </pc:sldChg>
      <pc:sldChg chg="modSp add del">
        <pc:chgData name="Jian" userId="dc9c5ffe-2e2f-4ce4-a6ad-08764b325b15" providerId="ADAL" clId="{06D17A85-4932-4B4E-A0DD-969A2A4EFE39}" dt="2020-05-13T05:53:57.115" v="36592" actId="47"/>
        <pc:sldMkLst>
          <pc:docMk/>
          <pc:sldMk cId="1621480225" sldId="300"/>
        </pc:sldMkLst>
        <pc:spChg chg="mod">
          <ac:chgData name="Jian" userId="dc9c5ffe-2e2f-4ce4-a6ad-08764b325b15" providerId="ADAL" clId="{06D17A85-4932-4B4E-A0DD-969A2A4EFE39}" dt="2020-05-13T05:53:49.179" v="36591" actId="20577"/>
          <ac:spMkLst>
            <pc:docMk/>
            <pc:sldMk cId="1621480225" sldId="300"/>
            <ac:spMk id="13" creationId="{55944871-1235-451B-8E44-D75A253BCFCB}"/>
          </ac:spMkLst>
        </pc:spChg>
      </pc:sldChg>
      <pc:sldChg chg="modSp new mod modNotesTx">
        <pc:chgData name="Jian" userId="dc9c5ffe-2e2f-4ce4-a6ad-08764b325b15" providerId="ADAL" clId="{06D17A85-4932-4B4E-A0DD-969A2A4EFE39}" dt="2020-05-15T18:33:51.929" v="67144" actId="20577"/>
        <pc:sldMkLst>
          <pc:docMk/>
          <pc:sldMk cId="2733876047" sldId="301"/>
        </pc:sldMkLst>
        <pc:spChg chg="mod">
          <ac:chgData name="Jian" userId="dc9c5ffe-2e2f-4ce4-a6ad-08764b325b15" providerId="ADAL" clId="{06D17A85-4932-4B4E-A0DD-969A2A4EFE39}" dt="2020-05-13T21:30:43.193" v="41849" actId="20577"/>
          <ac:spMkLst>
            <pc:docMk/>
            <pc:sldMk cId="2733876047" sldId="301"/>
            <ac:spMk id="2" creationId="{32917623-7726-430E-A3ED-196CC13E517C}"/>
          </ac:spMkLst>
        </pc:spChg>
        <pc:spChg chg="mod">
          <ac:chgData name="Jian" userId="dc9c5ffe-2e2f-4ce4-a6ad-08764b325b15" providerId="ADAL" clId="{06D17A85-4932-4B4E-A0DD-969A2A4EFE39}" dt="2020-05-13T21:32:37.699" v="42157" actId="20577"/>
          <ac:spMkLst>
            <pc:docMk/>
            <pc:sldMk cId="2733876047" sldId="301"/>
            <ac:spMk id="3" creationId="{9868A734-229F-42FC-B595-5F4D5E5FE1FA}"/>
          </ac:spMkLst>
        </pc:spChg>
      </pc:sldChg>
      <pc:sldChg chg="addSp delSp modSp add mod delAnim modAnim modNotesTx">
        <pc:chgData name="Jian" userId="dc9c5ffe-2e2f-4ce4-a6ad-08764b325b15" providerId="ADAL" clId="{06D17A85-4932-4B4E-A0DD-969A2A4EFE39}" dt="2020-05-15T03:00:49.678" v="59084"/>
        <pc:sldMkLst>
          <pc:docMk/>
          <pc:sldMk cId="1942127481" sldId="302"/>
        </pc:sldMkLst>
        <pc:spChg chg="mod">
          <ac:chgData name="Jian" userId="dc9c5ffe-2e2f-4ce4-a6ad-08764b325b15" providerId="ADAL" clId="{06D17A85-4932-4B4E-A0DD-969A2A4EFE39}" dt="2020-05-14T06:47:48.267" v="45544" actId="20577"/>
          <ac:spMkLst>
            <pc:docMk/>
            <pc:sldMk cId="1942127481" sldId="302"/>
            <ac:spMk id="2" creationId="{3CDCB7DA-2072-40CC-B9A7-5D4931F64921}"/>
          </ac:spMkLst>
        </pc:spChg>
        <pc:spChg chg="mod">
          <ac:chgData name="Jian" userId="dc9c5ffe-2e2f-4ce4-a6ad-08764b325b15" providerId="ADAL" clId="{06D17A85-4932-4B4E-A0DD-969A2A4EFE39}" dt="2020-05-14T04:05:27.589" v="42506" actId="1076"/>
          <ac:spMkLst>
            <pc:docMk/>
            <pc:sldMk cId="1942127481" sldId="302"/>
            <ac:spMk id="3" creationId="{419AF5BA-FE08-4E80-98E5-39D05FB8F8F9}"/>
          </ac:spMkLst>
        </pc:spChg>
        <pc:spChg chg="add mod">
          <ac:chgData name="Jian" userId="dc9c5ffe-2e2f-4ce4-a6ad-08764b325b15" providerId="ADAL" clId="{06D17A85-4932-4B4E-A0DD-969A2A4EFE39}" dt="2020-05-14T06:46:40.012" v="45502" actId="1076"/>
          <ac:spMkLst>
            <pc:docMk/>
            <pc:sldMk cId="1942127481" sldId="302"/>
            <ac:spMk id="4" creationId="{6C76AD48-360B-4CE0-B4F6-C6463328428D}"/>
          </ac:spMkLst>
        </pc:spChg>
        <pc:spChg chg="add mod">
          <ac:chgData name="Jian" userId="dc9c5ffe-2e2f-4ce4-a6ad-08764b325b15" providerId="ADAL" clId="{06D17A85-4932-4B4E-A0DD-969A2A4EFE39}" dt="2020-05-14T07:01:42.169" v="46699" actId="14100"/>
          <ac:spMkLst>
            <pc:docMk/>
            <pc:sldMk cId="1942127481" sldId="302"/>
            <ac:spMk id="5" creationId="{59DFECBC-1171-4380-8E4F-C4956BCBCEA9}"/>
          </ac:spMkLst>
        </pc:spChg>
        <pc:spChg chg="del">
          <ac:chgData name="Jian" userId="dc9c5ffe-2e2f-4ce4-a6ad-08764b325b15" providerId="ADAL" clId="{06D17A85-4932-4B4E-A0DD-969A2A4EFE39}" dt="2020-05-14T04:03:06.998" v="42444" actId="478"/>
          <ac:spMkLst>
            <pc:docMk/>
            <pc:sldMk cId="1942127481" sldId="302"/>
            <ac:spMk id="7" creationId="{A7087C66-22AB-42D7-B198-0D7B0CBC6E46}"/>
          </ac:spMkLst>
        </pc:spChg>
        <pc:spChg chg="del">
          <ac:chgData name="Jian" userId="dc9c5ffe-2e2f-4ce4-a6ad-08764b325b15" providerId="ADAL" clId="{06D17A85-4932-4B4E-A0DD-969A2A4EFE39}" dt="2020-05-14T04:03:06.998" v="42444" actId="478"/>
          <ac:spMkLst>
            <pc:docMk/>
            <pc:sldMk cId="1942127481" sldId="302"/>
            <ac:spMk id="13" creationId="{55944871-1235-451B-8E44-D75A253BCFCB}"/>
          </ac:spMkLst>
        </pc:spChg>
        <pc:spChg chg="add mod">
          <ac:chgData name="Jian" userId="dc9c5ffe-2e2f-4ce4-a6ad-08764b325b15" providerId="ADAL" clId="{06D17A85-4932-4B4E-A0DD-969A2A4EFE39}" dt="2020-05-14T04:06:15.428" v="42533" actId="1076"/>
          <ac:spMkLst>
            <pc:docMk/>
            <pc:sldMk cId="1942127481" sldId="302"/>
            <ac:spMk id="14" creationId="{639FA637-83BD-421E-A56B-513D95B898DF}"/>
          </ac:spMkLst>
        </pc:spChg>
        <pc:spChg chg="add del mod">
          <ac:chgData name="Jian" userId="dc9c5ffe-2e2f-4ce4-a6ad-08764b325b15" providerId="ADAL" clId="{06D17A85-4932-4B4E-A0DD-969A2A4EFE39}" dt="2020-05-14T04:08:09.438" v="42645" actId="478"/>
          <ac:spMkLst>
            <pc:docMk/>
            <pc:sldMk cId="1942127481" sldId="302"/>
            <ac:spMk id="15" creationId="{5A7C60D2-4C3E-4FFE-9CF9-1AFDA81F09EE}"/>
          </ac:spMkLst>
        </pc:spChg>
        <pc:spChg chg="add mod">
          <ac:chgData name="Jian" userId="dc9c5ffe-2e2f-4ce4-a6ad-08764b325b15" providerId="ADAL" clId="{06D17A85-4932-4B4E-A0DD-969A2A4EFE39}" dt="2020-05-14T06:46:40.012" v="45502" actId="1076"/>
          <ac:spMkLst>
            <pc:docMk/>
            <pc:sldMk cId="1942127481" sldId="302"/>
            <ac:spMk id="16" creationId="{7CB70BE9-C72D-4888-8440-30E002BFA28B}"/>
          </ac:spMkLst>
        </pc:spChg>
        <pc:spChg chg="add mod">
          <ac:chgData name="Jian" userId="dc9c5ffe-2e2f-4ce4-a6ad-08764b325b15" providerId="ADAL" clId="{06D17A85-4932-4B4E-A0DD-969A2A4EFE39}" dt="2020-05-14T04:06:10.803" v="42532" actId="1076"/>
          <ac:spMkLst>
            <pc:docMk/>
            <pc:sldMk cId="1942127481" sldId="302"/>
            <ac:spMk id="17" creationId="{40DF7B64-4A8B-48D0-9137-5CA8C0F7BF44}"/>
          </ac:spMkLst>
        </pc:spChg>
        <pc:spChg chg="add mod">
          <ac:chgData name="Jian" userId="dc9c5ffe-2e2f-4ce4-a6ad-08764b325b15" providerId="ADAL" clId="{06D17A85-4932-4B4E-A0DD-969A2A4EFE39}" dt="2020-05-14T06:52:12.124" v="45891" actId="1076"/>
          <ac:spMkLst>
            <pc:docMk/>
            <pc:sldMk cId="1942127481" sldId="302"/>
            <ac:spMk id="18" creationId="{A9E581D3-94D4-4CF5-86DC-DAB10FB5613D}"/>
          </ac:spMkLst>
        </pc:spChg>
        <pc:spChg chg="add mod">
          <ac:chgData name="Jian" userId="dc9c5ffe-2e2f-4ce4-a6ad-08764b325b15" providerId="ADAL" clId="{06D17A85-4932-4B4E-A0DD-969A2A4EFE39}" dt="2020-05-14T04:14:16.915" v="43299" actId="1076"/>
          <ac:spMkLst>
            <pc:docMk/>
            <pc:sldMk cId="1942127481" sldId="302"/>
            <ac:spMk id="19" creationId="{E3F38E26-C6F1-4915-9DA0-BBFBCEA303F1}"/>
          </ac:spMkLst>
        </pc:spChg>
        <pc:spChg chg="add mod">
          <ac:chgData name="Jian" userId="dc9c5ffe-2e2f-4ce4-a6ad-08764b325b15" providerId="ADAL" clId="{06D17A85-4932-4B4E-A0DD-969A2A4EFE39}" dt="2020-05-14T06:56:11.650" v="45907" actId="20577"/>
          <ac:spMkLst>
            <pc:docMk/>
            <pc:sldMk cId="1942127481" sldId="302"/>
            <ac:spMk id="20" creationId="{DDE792EA-AFBA-4DFB-A9D6-0B7A5A26874E}"/>
          </ac:spMkLst>
        </pc:spChg>
        <pc:spChg chg="add mod">
          <ac:chgData name="Jian" userId="dc9c5ffe-2e2f-4ce4-a6ad-08764b325b15" providerId="ADAL" clId="{06D17A85-4932-4B4E-A0DD-969A2A4EFE39}" dt="2020-05-14T04:06:07.668" v="42531" actId="1076"/>
          <ac:spMkLst>
            <pc:docMk/>
            <pc:sldMk cId="1942127481" sldId="302"/>
            <ac:spMk id="21" creationId="{2E21C49E-FE46-4AF5-A1E6-0F729B8B9048}"/>
          </ac:spMkLst>
        </pc:spChg>
        <pc:spChg chg="mod">
          <ac:chgData name="Jian" userId="dc9c5ffe-2e2f-4ce4-a6ad-08764b325b15" providerId="ADAL" clId="{06D17A85-4932-4B4E-A0DD-969A2A4EFE39}" dt="2020-05-14T06:46:40.012" v="45502" actId="1076"/>
          <ac:spMkLst>
            <pc:docMk/>
            <pc:sldMk cId="1942127481" sldId="302"/>
            <ac:spMk id="22" creationId="{3AFC0DCC-9093-492C-B400-DC363421C237}"/>
          </ac:spMkLst>
        </pc:spChg>
        <pc:spChg chg="del">
          <ac:chgData name="Jian" userId="dc9c5ffe-2e2f-4ce4-a6ad-08764b325b15" providerId="ADAL" clId="{06D17A85-4932-4B4E-A0DD-969A2A4EFE39}" dt="2020-05-14T04:03:06.998" v="42444" actId="478"/>
          <ac:spMkLst>
            <pc:docMk/>
            <pc:sldMk cId="1942127481" sldId="302"/>
            <ac:spMk id="23" creationId="{4F826D8B-D1FD-48C0-B9D7-F3AAE49984CB}"/>
          </ac:spMkLst>
        </pc:spChg>
        <pc:spChg chg="add mod">
          <ac:chgData name="Jian" userId="dc9c5ffe-2e2f-4ce4-a6ad-08764b325b15" providerId="ADAL" clId="{06D17A85-4932-4B4E-A0DD-969A2A4EFE39}" dt="2020-05-14T06:47:54.179" v="45545" actId="1076"/>
          <ac:spMkLst>
            <pc:docMk/>
            <pc:sldMk cId="1942127481" sldId="302"/>
            <ac:spMk id="23" creationId="{86E911A4-4A2F-4FA5-81B7-70848A790918}"/>
          </ac:spMkLst>
        </pc:spChg>
        <pc:spChg chg="add mod">
          <ac:chgData name="Jian" userId="dc9c5ffe-2e2f-4ce4-a6ad-08764b325b15" providerId="ADAL" clId="{06D17A85-4932-4B4E-A0DD-969A2A4EFE39}" dt="2020-05-14T04:14:28.627" v="43304" actId="14100"/>
          <ac:spMkLst>
            <pc:docMk/>
            <pc:sldMk cId="1942127481" sldId="302"/>
            <ac:spMk id="24" creationId="{C9D6848B-678D-4122-B122-304CA45761E9}"/>
          </ac:spMkLst>
        </pc:spChg>
        <pc:spChg chg="del">
          <ac:chgData name="Jian" userId="dc9c5ffe-2e2f-4ce4-a6ad-08764b325b15" providerId="ADAL" clId="{06D17A85-4932-4B4E-A0DD-969A2A4EFE39}" dt="2020-05-14T04:03:06.998" v="42444" actId="478"/>
          <ac:spMkLst>
            <pc:docMk/>
            <pc:sldMk cId="1942127481" sldId="302"/>
            <ac:spMk id="25" creationId="{B83F0128-72C6-4F3A-A563-DBBABE1FDC4E}"/>
          </ac:spMkLst>
        </pc:spChg>
        <pc:spChg chg="add mod">
          <ac:chgData name="Jian" userId="dc9c5ffe-2e2f-4ce4-a6ad-08764b325b15" providerId="ADAL" clId="{06D17A85-4932-4B4E-A0DD-969A2A4EFE39}" dt="2020-05-14T06:52:13.428" v="45892" actId="1076"/>
          <ac:spMkLst>
            <pc:docMk/>
            <pc:sldMk cId="1942127481" sldId="302"/>
            <ac:spMk id="25" creationId="{BDF3B6C3-33CC-4CB9-9123-D57D9FC99692}"/>
          </ac:spMkLst>
        </pc:spChg>
        <pc:spChg chg="add mod">
          <ac:chgData name="Jian" userId="dc9c5ffe-2e2f-4ce4-a6ad-08764b325b15" providerId="ADAL" clId="{06D17A85-4932-4B4E-A0DD-969A2A4EFE39}" dt="2020-05-14T07:01:35.769" v="46696" actId="14100"/>
          <ac:spMkLst>
            <pc:docMk/>
            <pc:sldMk cId="1942127481" sldId="302"/>
            <ac:spMk id="26" creationId="{1F7A84DE-3138-48F4-8538-B20305F2BB09}"/>
          </ac:spMkLst>
        </pc:spChg>
        <pc:spChg chg="add mod">
          <ac:chgData name="Jian" userId="dc9c5ffe-2e2f-4ce4-a6ad-08764b325b15" providerId="ADAL" clId="{06D17A85-4932-4B4E-A0DD-969A2A4EFE39}" dt="2020-05-14T07:01:45.863" v="46702" actId="1038"/>
          <ac:spMkLst>
            <pc:docMk/>
            <pc:sldMk cId="1942127481" sldId="302"/>
            <ac:spMk id="27" creationId="{BD26F17D-3F27-4FD9-B304-6751A9A11314}"/>
          </ac:spMkLst>
        </pc:spChg>
        <pc:spChg chg="mod">
          <ac:chgData name="Jian" userId="dc9c5ffe-2e2f-4ce4-a6ad-08764b325b15" providerId="ADAL" clId="{06D17A85-4932-4B4E-A0DD-969A2A4EFE39}" dt="2020-05-14T06:46:40.012" v="45502" actId="1076"/>
          <ac:spMkLst>
            <pc:docMk/>
            <pc:sldMk cId="1942127481" sldId="302"/>
            <ac:spMk id="31" creationId="{FD198CAD-BBB6-499E-94A8-D705DCEA95FF}"/>
          </ac:spMkLst>
        </pc:spChg>
        <pc:spChg chg="del mod">
          <ac:chgData name="Jian" userId="dc9c5ffe-2e2f-4ce4-a6ad-08764b325b15" providerId="ADAL" clId="{06D17A85-4932-4B4E-A0DD-969A2A4EFE39}" dt="2020-05-14T06:51:30.694" v="45883" actId="478"/>
          <ac:spMkLst>
            <pc:docMk/>
            <pc:sldMk cId="1942127481" sldId="302"/>
            <ac:spMk id="32" creationId="{EC2A9AF4-D7C3-4DB3-B8D2-2EA67FAE9748}"/>
          </ac:spMkLst>
        </pc:spChg>
        <pc:spChg chg="mod">
          <ac:chgData name="Jian" userId="dc9c5ffe-2e2f-4ce4-a6ad-08764b325b15" providerId="ADAL" clId="{06D17A85-4932-4B4E-A0DD-969A2A4EFE39}" dt="2020-05-14T06:46:40.012" v="45502" actId="1076"/>
          <ac:spMkLst>
            <pc:docMk/>
            <pc:sldMk cId="1942127481" sldId="302"/>
            <ac:spMk id="33" creationId="{88A2AC6B-9F08-4A27-B055-DD6B1C107947}"/>
          </ac:spMkLst>
        </pc:spChg>
        <pc:spChg chg="mod">
          <ac:chgData name="Jian" userId="dc9c5ffe-2e2f-4ce4-a6ad-08764b325b15" providerId="ADAL" clId="{06D17A85-4932-4B4E-A0DD-969A2A4EFE39}" dt="2020-05-14T06:46:40.012" v="45502" actId="1076"/>
          <ac:spMkLst>
            <pc:docMk/>
            <pc:sldMk cId="1942127481" sldId="302"/>
            <ac:spMk id="34" creationId="{F8EFA708-F9C2-4F9F-8A52-D1F3CB84EC6C}"/>
          </ac:spMkLst>
        </pc:spChg>
      </pc:sldChg>
      <pc:sldChg chg="modSp new mod modNotesTx">
        <pc:chgData name="Jian" userId="dc9c5ffe-2e2f-4ce4-a6ad-08764b325b15" providerId="ADAL" clId="{06D17A85-4932-4B4E-A0DD-969A2A4EFE39}" dt="2020-05-15T18:24:28.012" v="65823" actId="20577"/>
        <pc:sldMkLst>
          <pc:docMk/>
          <pc:sldMk cId="726737146" sldId="303"/>
        </pc:sldMkLst>
        <pc:spChg chg="mod">
          <ac:chgData name="Jian" userId="dc9c5ffe-2e2f-4ce4-a6ad-08764b325b15" providerId="ADAL" clId="{06D17A85-4932-4B4E-A0DD-969A2A4EFE39}" dt="2020-05-14T04:10:42.896" v="42718" actId="20577"/>
          <ac:spMkLst>
            <pc:docMk/>
            <pc:sldMk cId="726737146" sldId="303"/>
            <ac:spMk id="2" creationId="{B9B26802-B5BB-49BE-BCF5-0BDF7402DBA3}"/>
          </ac:spMkLst>
        </pc:spChg>
        <pc:spChg chg="mod">
          <ac:chgData name="Jian" userId="dc9c5ffe-2e2f-4ce4-a6ad-08764b325b15" providerId="ADAL" clId="{06D17A85-4932-4B4E-A0DD-969A2A4EFE39}" dt="2020-05-14T04:13:33.617" v="43295" actId="20577"/>
          <ac:spMkLst>
            <pc:docMk/>
            <pc:sldMk cId="726737146" sldId="303"/>
            <ac:spMk id="3" creationId="{14BB1859-96B1-492A-B89A-113F5576A1CA}"/>
          </ac:spMkLst>
        </pc:spChg>
      </pc:sldChg>
      <pc:sldChg chg="addSp delSp modSp new mod modNotesTx">
        <pc:chgData name="Jian" userId="dc9c5ffe-2e2f-4ce4-a6ad-08764b325b15" providerId="ADAL" clId="{06D17A85-4932-4B4E-A0DD-969A2A4EFE39}" dt="2020-05-15T17:08:07.196" v="59890" actId="1037"/>
        <pc:sldMkLst>
          <pc:docMk/>
          <pc:sldMk cId="3269500792" sldId="304"/>
        </pc:sldMkLst>
        <pc:spChg chg="mod">
          <ac:chgData name="Jian" userId="dc9c5ffe-2e2f-4ce4-a6ad-08764b325b15" providerId="ADAL" clId="{06D17A85-4932-4B4E-A0DD-969A2A4EFE39}" dt="2020-05-14T04:23:19.073" v="43457" actId="1076"/>
          <ac:spMkLst>
            <pc:docMk/>
            <pc:sldMk cId="3269500792" sldId="304"/>
            <ac:spMk id="2" creationId="{F069ACCD-3AFC-4E0C-A9EA-A4CB8F936C25}"/>
          </ac:spMkLst>
        </pc:spChg>
        <pc:spChg chg="del">
          <ac:chgData name="Jian" userId="dc9c5ffe-2e2f-4ce4-a6ad-08764b325b15" providerId="ADAL" clId="{06D17A85-4932-4B4E-A0DD-969A2A4EFE39}" dt="2020-05-14T04:22:01.216" v="43450" actId="478"/>
          <ac:spMkLst>
            <pc:docMk/>
            <pc:sldMk cId="3269500792" sldId="304"/>
            <ac:spMk id="3" creationId="{23AE4967-CD3B-4404-BEBF-4BDFB46D02BC}"/>
          </ac:spMkLst>
        </pc:spChg>
        <pc:spChg chg="mod">
          <ac:chgData name="Jian" userId="dc9c5ffe-2e2f-4ce4-a6ad-08764b325b15" providerId="ADAL" clId="{06D17A85-4932-4B4E-A0DD-969A2A4EFE39}" dt="2020-05-15T17:00:31.725" v="59654" actId="1076"/>
          <ac:spMkLst>
            <pc:docMk/>
            <pc:sldMk cId="3269500792" sldId="304"/>
            <ac:spMk id="4" creationId="{2DD91BA3-333B-472C-B268-837E8E252772}"/>
          </ac:spMkLst>
        </pc:spChg>
        <pc:spChg chg="mod topLvl">
          <ac:chgData name="Jian" userId="dc9c5ffe-2e2f-4ce4-a6ad-08764b325b15" providerId="ADAL" clId="{06D17A85-4932-4B4E-A0DD-969A2A4EFE39}" dt="2020-05-14T04:29:47.598" v="43574" actId="164"/>
          <ac:spMkLst>
            <pc:docMk/>
            <pc:sldMk cId="3269500792" sldId="304"/>
            <ac:spMk id="10" creationId="{259A1B1A-9BDE-4EF2-9B03-1136C04FFF95}"/>
          </ac:spMkLst>
        </pc:spChg>
        <pc:spChg chg="mod topLvl">
          <ac:chgData name="Jian" userId="dc9c5ffe-2e2f-4ce4-a6ad-08764b325b15" providerId="ADAL" clId="{06D17A85-4932-4B4E-A0DD-969A2A4EFE39}" dt="2020-05-14T04:29:47.598" v="43574" actId="164"/>
          <ac:spMkLst>
            <pc:docMk/>
            <pc:sldMk cId="3269500792" sldId="304"/>
            <ac:spMk id="11" creationId="{B3039711-1893-4E94-856C-EAA26773F64C}"/>
          </ac:spMkLst>
        </pc:spChg>
        <pc:spChg chg="mod topLvl">
          <ac:chgData name="Jian" userId="dc9c5ffe-2e2f-4ce4-a6ad-08764b325b15" providerId="ADAL" clId="{06D17A85-4932-4B4E-A0DD-969A2A4EFE39}" dt="2020-05-14T04:29:47.598" v="43574" actId="164"/>
          <ac:spMkLst>
            <pc:docMk/>
            <pc:sldMk cId="3269500792" sldId="304"/>
            <ac:spMk id="12" creationId="{4107AE97-DA2F-42F1-A675-E91718FCE5CB}"/>
          </ac:spMkLst>
        </pc:spChg>
        <pc:spChg chg="mod topLvl">
          <ac:chgData name="Jian" userId="dc9c5ffe-2e2f-4ce4-a6ad-08764b325b15" providerId="ADAL" clId="{06D17A85-4932-4B4E-A0DD-969A2A4EFE39}" dt="2020-05-14T04:29:47.598" v="43574" actId="164"/>
          <ac:spMkLst>
            <pc:docMk/>
            <pc:sldMk cId="3269500792" sldId="304"/>
            <ac:spMk id="14" creationId="{40ECADF8-6B91-4DB7-940C-36E551384E9D}"/>
          </ac:spMkLst>
        </pc:spChg>
        <pc:spChg chg="mod topLvl">
          <ac:chgData name="Jian" userId="dc9c5ffe-2e2f-4ce4-a6ad-08764b325b15" providerId="ADAL" clId="{06D17A85-4932-4B4E-A0DD-969A2A4EFE39}" dt="2020-05-14T04:29:47.598" v="43574" actId="164"/>
          <ac:spMkLst>
            <pc:docMk/>
            <pc:sldMk cId="3269500792" sldId="304"/>
            <ac:spMk id="18" creationId="{CFD7BA73-57EB-4B51-B3BC-D8B23BBE70C7}"/>
          </ac:spMkLst>
        </pc:spChg>
        <pc:spChg chg="mod topLvl">
          <ac:chgData name="Jian" userId="dc9c5ffe-2e2f-4ce4-a6ad-08764b325b15" providerId="ADAL" clId="{06D17A85-4932-4B4E-A0DD-969A2A4EFE39}" dt="2020-05-14T04:29:47.598" v="43574" actId="164"/>
          <ac:spMkLst>
            <pc:docMk/>
            <pc:sldMk cId="3269500792" sldId="304"/>
            <ac:spMk id="19" creationId="{127E2559-5A0E-49AA-B855-2916C6B8238A}"/>
          </ac:spMkLst>
        </pc:spChg>
        <pc:spChg chg="mod topLvl">
          <ac:chgData name="Jian" userId="dc9c5ffe-2e2f-4ce4-a6ad-08764b325b15" providerId="ADAL" clId="{06D17A85-4932-4B4E-A0DD-969A2A4EFE39}" dt="2020-05-14T04:29:47.598" v="43574" actId="164"/>
          <ac:spMkLst>
            <pc:docMk/>
            <pc:sldMk cId="3269500792" sldId="304"/>
            <ac:spMk id="20" creationId="{68001239-2C62-49E6-A941-E00FE8E0A46F}"/>
          </ac:spMkLst>
        </pc:spChg>
        <pc:spChg chg="mod topLvl">
          <ac:chgData name="Jian" userId="dc9c5ffe-2e2f-4ce4-a6ad-08764b325b15" providerId="ADAL" clId="{06D17A85-4932-4B4E-A0DD-969A2A4EFE39}" dt="2020-05-14T04:29:47.598" v="43574" actId="164"/>
          <ac:spMkLst>
            <pc:docMk/>
            <pc:sldMk cId="3269500792" sldId="304"/>
            <ac:spMk id="21" creationId="{C9CB6E7D-1443-49DC-A226-64E7DB22A821}"/>
          </ac:spMkLst>
        </pc:spChg>
        <pc:spChg chg="mod topLvl">
          <ac:chgData name="Jian" userId="dc9c5ffe-2e2f-4ce4-a6ad-08764b325b15" providerId="ADAL" clId="{06D17A85-4932-4B4E-A0DD-969A2A4EFE39}" dt="2020-05-14T04:29:47.598" v="43574" actId="164"/>
          <ac:spMkLst>
            <pc:docMk/>
            <pc:sldMk cId="3269500792" sldId="304"/>
            <ac:spMk id="22" creationId="{95E4A7EB-C3B0-4B26-840C-0C3D238DD398}"/>
          </ac:spMkLst>
        </pc:spChg>
        <pc:spChg chg="mod topLvl">
          <ac:chgData name="Jian" userId="dc9c5ffe-2e2f-4ce4-a6ad-08764b325b15" providerId="ADAL" clId="{06D17A85-4932-4B4E-A0DD-969A2A4EFE39}" dt="2020-05-14T04:29:47.598" v="43574" actId="164"/>
          <ac:spMkLst>
            <pc:docMk/>
            <pc:sldMk cId="3269500792" sldId="304"/>
            <ac:spMk id="31" creationId="{4DFC2E71-1BC2-4B28-B833-025F0E4C6793}"/>
          </ac:spMkLst>
        </pc:spChg>
        <pc:spChg chg="mod topLvl">
          <ac:chgData name="Jian" userId="dc9c5ffe-2e2f-4ce4-a6ad-08764b325b15" providerId="ADAL" clId="{06D17A85-4932-4B4E-A0DD-969A2A4EFE39}" dt="2020-05-14T04:29:47.598" v="43574" actId="164"/>
          <ac:spMkLst>
            <pc:docMk/>
            <pc:sldMk cId="3269500792" sldId="304"/>
            <ac:spMk id="32" creationId="{9C01ABCB-7805-41BE-AFCE-DDAB3CBB0F6A}"/>
          </ac:spMkLst>
        </pc:spChg>
        <pc:spChg chg="mod topLvl">
          <ac:chgData name="Jian" userId="dc9c5ffe-2e2f-4ce4-a6ad-08764b325b15" providerId="ADAL" clId="{06D17A85-4932-4B4E-A0DD-969A2A4EFE39}" dt="2020-05-14T04:29:47.598" v="43574" actId="164"/>
          <ac:spMkLst>
            <pc:docMk/>
            <pc:sldMk cId="3269500792" sldId="304"/>
            <ac:spMk id="33" creationId="{3B51A6B4-4749-486E-802D-CC3B15B6437D}"/>
          </ac:spMkLst>
        </pc:spChg>
        <pc:spChg chg="mod topLvl">
          <ac:chgData name="Jian" userId="dc9c5ffe-2e2f-4ce4-a6ad-08764b325b15" providerId="ADAL" clId="{06D17A85-4932-4B4E-A0DD-969A2A4EFE39}" dt="2020-05-14T04:29:47.598" v="43574" actId="164"/>
          <ac:spMkLst>
            <pc:docMk/>
            <pc:sldMk cId="3269500792" sldId="304"/>
            <ac:spMk id="41" creationId="{7CD81EA3-0F6C-4F52-8CA3-991C0F6DC44D}"/>
          </ac:spMkLst>
        </pc:spChg>
        <pc:spChg chg="mod topLvl">
          <ac:chgData name="Jian" userId="dc9c5ffe-2e2f-4ce4-a6ad-08764b325b15" providerId="ADAL" clId="{06D17A85-4932-4B4E-A0DD-969A2A4EFE39}" dt="2020-05-14T04:29:47.598" v="43574" actId="164"/>
          <ac:spMkLst>
            <pc:docMk/>
            <pc:sldMk cId="3269500792" sldId="304"/>
            <ac:spMk id="42" creationId="{B654E6E1-11BB-4753-A8EB-409D405C936F}"/>
          </ac:spMkLst>
        </pc:spChg>
        <pc:spChg chg="mod topLvl">
          <ac:chgData name="Jian" userId="dc9c5ffe-2e2f-4ce4-a6ad-08764b325b15" providerId="ADAL" clId="{06D17A85-4932-4B4E-A0DD-969A2A4EFE39}" dt="2020-05-14T04:29:47.598" v="43574" actId="164"/>
          <ac:spMkLst>
            <pc:docMk/>
            <pc:sldMk cId="3269500792" sldId="304"/>
            <ac:spMk id="43" creationId="{D1E5838E-AF96-47E4-9424-628DA3857DAB}"/>
          </ac:spMkLst>
        </pc:spChg>
        <pc:spChg chg="mod topLvl">
          <ac:chgData name="Jian" userId="dc9c5ffe-2e2f-4ce4-a6ad-08764b325b15" providerId="ADAL" clId="{06D17A85-4932-4B4E-A0DD-969A2A4EFE39}" dt="2020-05-14T04:29:47.598" v="43574" actId="164"/>
          <ac:spMkLst>
            <pc:docMk/>
            <pc:sldMk cId="3269500792" sldId="304"/>
            <ac:spMk id="51" creationId="{11D90418-48A2-414A-9919-36B8DC950124}"/>
          </ac:spMkLst>
        </pc:spChg>
        <pc:spChg chg="mod topLvl">
          <ac:chgData name="Jian" userId="dc9c5ffe-2e2f-4ce4-a6ad-08764b325b15" providerId="ADAL" clId="{06D17A85-4932-4B4E-A0DD-969A2A4EFE39}" dt="2020-05-14T04:29:47.598" v="43574" actId="164"/>
          <ac:spMkLst>
            <pc:docMk/>
            <pc:sldMk cId="3269500792" sldId="304"/>
            <ac:spMk id="52" creationId="{E7781878-B774-43D8-928C-6682EC721ABA}"/>
          </ac:spMkLst>
        </pc:spChg>
        <pc:spChg chg="mod topLvl">
          <ac:chgData name="Jian" userId="dc9c5ffe-2e2f-4ce4-a6ad-08764b325b15" providerId="ADAL" clId="{06D17A85-4932-4B4E-A0DD-969A2A4EFE39}" dt="2020-05-14T04:29:47.598" v="43574" actId="164"/>
          <ac:spMkLst>
            <pc:docMk/>
            <pc:sldMk cId="3269500792" sldId="304"/>
            <ac:spMk id="53" creationId="{E3EB1455-0904-48D0-ADB0-3EDE2C03D316}"/>
          </ac:spMkLst>
        </pc:spChg>
        <pc:spChg chg="mod topLvl">
          <ac:chgData name="Jian" userId="dc9c5ffe-2e2f-4ce4-a6ad-08764b325b15" providerId="ADAL" clId="{06D17A85-4932-4B4E-A0DD-969A2A4EFE39}" dt="2020-05-14T04:29:47.598" v="43574" actId="164"/>
          <ac:spMkLst>
            <pc:docMk/>
            <pc:sldMk cId="3269500792" sldId="304"/>
            <ac:spMk id="61" creationId="{44DD83EF-BAB9-4E33-8D7A-5AE654CF5A98}"/>
          </ac:spMkLst>
        </pc:spChg>
        <pc:spChg chg="mod topLvl">
          <ac:chgData name="Jian" userId="dc9c5ffe-2e2f-4ce4-a6ad-08764b325b15" providerId="ADAL" clId="{06D17A85-4932-4B4E-A0DD-969A2A4EFE39}" dt="2020-05-14T04:29:47.598" v="43574" actId="164"/>
          <ac:spMkLst>
            <pc:docMk/>
            <pc:sldMk cId="3269500792" sldId="304"/>
            <ac:spMk id="62" creationId="{A9AB8477-C871-4A66-B925-F5BE30402D3B}"/>
          </ac:spMkLst>
        </pc:spChg>
        <pc:spChg chg="mod topLvl">
          <ac:chgData name="Jian" userId="dc9c5ffe-2e2f-4ce4-a6ad-08764b325b15" providerId="ADAL" clId="{06D17A85-4932-4B4E-A0DD-969A2A4EFE39}" dt="2020-05-14T04:29:47.598" v="43574" actId="164"/>
          <ac:spMkLst>
            <pc:docMk/>
            <pc:sldMk cId="3269500792" sldId="304"/>
            <ac:spMk id="69" creationId="{45DBB5E9-6447-48F3-B189-9D063490E827}"/>
          </ac:spMkLst>
        </pc:spChg>
        <pc:spChg chg="mod topLvl">
          <ac:chgData name="Jian" userId="dc9c5ffe-2e2f-4ce4-a6ad-08764b325b15" providerId="ADAL" clId="{06D17A85-4932-4B4E-A0DD-969A2A4EFE39}" dt="2020-05-14T04:29:47.598" v="43574" actId="164"/>
          <ac:spMkLst>
            <pc:docMk/>
            <pc:sldMk cId="3269500792" sldId="304"/>
            <ac:spMk id="70" creationId="{3C71E920-D9EC-425D-A433-945370C7BD54}"/>
          </ac:spMkLst>
        </pc:spChg>
        <pc:spChg chg="mod topLvl">
          <ac:chgData name="Jian" userId="dc9c5ffe-2e2f-4ce4-a6ad-08764b325b15" providerId="ADAL" clId="{06D17A85-4932-4B4E-A0DD-969A2A4EFE39}" dt="2020-05-14T04:29:47.598" v="43574" actId="164"/>
          <ac:spMkLst>
            <pc:docMk/>
            <pc:sldMk cId="3269500792" sldId="304"/>
            <ac:spMk id="77" creationId="{C1DD530A-1BD6-44BC-B05B-7604121DB406}"/>
          </ac:spMkLst>
        </pc:spChg>
        <pc:spChg chg="mod topLvl">
          <ac:chgData name="Jian" userId="dc9c5ffe-2e2f-4ce4-a6ad-08764b325b15" providerId="ADAL" clId="{06D17A85-4932-4B4E-A0DD-969A2A4EFE39}" dt="2020-05-14T04:29:47.598" v="43574" actId="164"/>
          <ac:spMkLst>
            <pc:docMk/>
            <pc:sldMk cId="3269500792" sldId="304"/>
            <ac:spMk id="78" creationId="{B158AA33-FD75-4BA6-BFEF-C9D6358A1574}"/>
          </ac:spMkLst>
        </pc:spChg>
        <pc:spChg chg="mod topLvl">
          <ac:chgData name="Jian" userId="dc9c5ffe-2e2f-4ce4-a6ad-08764b325b15" providerId="ADAL" clId="{06D17A85-4932-4B4E-A0DD-969A2A4EFE39}" dt="2020-05-14T04:29:47.598" v="43574" actId="164"/>
          <ac:spMkLst>
            <pc:docMk/>
            <pc:sldMk cId="3269500792" sldId="304"/>
            <ac:spMk id="79" creationId="{5336AC64-780A-4A2B-B552-230A0BC240AB}"/>
          </ac:spMkLst>
        </pc:spChg>
        <pc:spChg chg="mod topLvl">
          <ac:chgData name="Jian" userId="dc9c5ffe-2e2f-4ce4-a6ad-08764b325b15" providerId="ADAL" clId="{06D17A85-4932-4B4E-A0DD-969A2A4EFE39}" dt="2020-05-14T04:29:47.598" v="43574" actId="164"/>
          <ac:spMkLst>
            <pc:docMk/>
            <pc:sldMk cId="3269500792" sldId="304"/>
            <ac:spMk id="87" creationId="{84E98D7B-B3C2-4CD5-B1BD-8795FC8E14FB}"/>
          </ac:spMkLst>
        </pc:spChg>
        <pc:spChg chg="mod topLvl">
          <ac:chgData name="Jian" userId="dc9c5ffe-2e2f-4ce4-a6ad-08764b325b15" providerId="ADAL" clId="{06D17A85-4932-4B4E-A0DD-969A2A4EFE39}" dt="2020-05-14T04:29:47.598" v="43574" actId="164"/>
          <ac:spMkLst>
            <pc:docMk/>
            <pc:sldMk cId="3269500792" sldId="304"/>
            <ac:spMk id="88" creationId="{7534B3D7-934C-4EE2-911D-7F6D444023EF}"/>
          </ac:spMkLst>
        </pc:spChg>
        <pc:spChg chg="mod topLvl">
          <ac:chgData name="Jian" userId="dc9c5ffe-2e2f-4ce4-a6ad-08764b325b15" providerId="ADAL" clId="{06D17A85-4932-4B4E-A0DD-969A2A4EFE39}" dt="2020-05-14T04:29:47.598" v="43574" actId="164"/>
          <ac:spMkLst>
            <pc:docMk/>
            <pc:sldMk cId="3269500792" sldId="304"/>
            <ac:spMk id="95" creationId="{CB1BB3FE-5B11-4B6D-99A2-9AF5C0A806F3}"/>
          </ac:spMkLst>
        </pc:spChg>
        <pc:spChg chg="mod topLvl">
          <ac:chgData name="Jian" userId="dc9c5ffe-2e2f-4ce4-a6ad-08764b325b15" providerId="ADAL" clId="{06D17A85-4932-4B4E-A0DD-969A2A4EFE39}" dt="2020-05-14T04:29:47.598" v="43574" actId="164"/>
          <ac:spMkLst>
            <pc:docMk/>
            <pc:sldMk cId="3269500792" sldId="304"/>
            <ac:spMk id="96" creationId="{21C182A5-DF04-4279-9B9B-930FE6CEC77E}"/>
          </ac:spMkLst>
        </pc:spChg>
        <pc:spChg chg="mod topLvl">
          <ac:chgData name="Jian" userId="dc9c5ffe-2e2f-4ce4-a6ad-08764b325b15" providerId="ADAL" clId="{06D17A85-4932-4B4E-A0DD-969A2A4EFE39}" dt="2020-05-14T04:29:47.598" v="43574" actId="164"/>
          <ac:spMkLst>
            <pc:docMk/>
            <pc:sldMk cId="3269500792" sldId="304"/>
            <ac:spMk id="107" creationId="{3AE2C017-797D-47E9-AB28-51272572399F}"/>
          </ac:spMkLst>
        </pc:spChg>
        <pc:spChg chg="mod topLvl">
          <ac:chgData name="Jian" userId="dc9c5ffe-2e2f-4ce4-a6ad-08764b325b15" providerId="ADAL" clId="{06D17A85-4932-4B4E-A0DD-969A2A4EFE39}" dt="2020-05-14T04:29:47.598" v="43574" actId="164"/>
          <ac:spMkLst>
            <pc:docMk/>
            <pc:sldMk cId="3269500792" sldId="304"/>
            <ac:spMk id="110" creationId="{F7209B38-6CBA-4645-B7EF-3508FEF1D7B2}"/>
          </ac:spMkLst>
        </pc:spChg>
        <pc:spChg chg="mod topLvl">
          <ac:chgData name="Jian" userId="dc9c5ffe-2e2f-4ce4-a6ad-08764b325b15" providerId="ADAL" clId="{06D17A85-4932-4B4E-A0DD-969A2A4EFE39}" dt="2020-05-14T04:29:47.598" v="43574" actId="164"/>
          <ac:spMkLst>
            <pc:docMk/>
            <pc:sldMk cId="3269500792" sldId="304"/>
            <ac:spMk id="111" creationId="{6D3295F4-5363-484A-8090-DCD3A0B7C144}"/>
          </ac:spMkLst>
        </pc:spChg>
        <pc:spChg chg="mod topLvl">
          <ac:chgData name="Jian" userId="dc9c5ffe-2e2f-4ce4-a6ad-08764b325b15" providerId="ADAL" clId="{06D17A85-4932-4B4E-A0DD-969A2A4EFE39}" dt="2020-05-14T04:29:47.598" v="43574" actId="164"/>
          <ac:spMkLst>
            <pc:docMk/>
            <pc:sldMk cId="3269500792" sldId="304"/>
            <ac:spMk id="112" creationId="{034B64A8-DF79-4B13-97DE-1CEE17380458}"/>
          </ac:spMkLst>
        </pc:spChg>
        <pc:spChg chg="mod topLvl">
          <ac:chgData name="Jian" userId="dc9c5ffe-2e2f-4ce4-a6ad-08764b325b15" providerId="ADAL" clId="{06D17A85-4932-4B4E-A0DD-969A2A4EFE39}" dt="2020-05-14T04:29:47.598" v="43574" actId="164"/>
          <ac:spMkLst>
            <pc:docMk/>
            <pc:sldMk cId="3269500792" sldId="304"/>
            <ac:spMk id="120" creationId="{B4BA5226-0960-4439-AB1E-CA27CF5638B2}"/>
          </ac:spMkLst>
        </pc:spChg>
        <pc:spChg chg="mod topLvl">
          <ac:chgData name="Jian" userId="dc9c5ffe-2e2f-4ce4-a6ad-08764b325b15" providerId="ADAL" clId="{06D17A85-4932-4B4E-A0DD-969A2A4EFE39}" dt="2020-05-14T04:29:47.598" v="43574" actId="164"/>
          <ac:spMkLst>
            <pc:docMk/>
            <pc:sldMk cId="3269500792" sldId="304"/>
            <ac:spMk id="121" creationId="{7DA0DF38-BA20-4F26-AEF9-143AEACD8989}"/>
          </ac:spMkLst>
        </pc:spChg>
        <pc:spChg chg="mod topLvl">
          <ac:chgData name="Jian" userId="dc9c5ffe-2e2f-4ce4-a6ad-08764b325b15" providerId="ADAL" clId="{06D17A85-4932-4B4E-A0DD-969A2A4EFE39}" dt="2020-05-14T04:29:47.598" v="43574" actId="164"/>
          <ac:spMkLst>
            <pc:docMk/>
            <pc:sldMk cId="3269500792" sldId="304"/>
            <ac:spMk id="128" creationId="{657C3445-1024-48BF-A5CC-52D29484D88E}"/>
          </ac:spMkLst>
        </pc:spChg>
        <pc:spChg chg="mod topLvl">
          <ac:chgData name="Jian" userId="dc9c5ffe-2e2f-4ce4-a6ad-08764b325b15" providerId="ADAL" clId="{06D17A85-4932-4B4E-A0DD-969A2A4EFE39}" dt="2020-05-14T04:29:47.598" v="43574" actId="164"/>
          <ac:spMkLst>
            <pc:docMk/>
            <pc:sldMk cId="3269500792" sldId="304"/>
            <ac:spMk id="129" creationId="{0C94874E-9E5F-40B2-8FB3-975FB37DCDB1}"/>
          </ac:spMkLst>
        </pc:spChg>
        <pc:spChg chg="mod topLvl">
          <ac:chgData name="Jian" userId="dc9c5ffe-2e2f-4ce4-a6ad-08764b325b15" providerId="ADAL" clId="{06D17A85-4932-4B4E-A0DD-969A2A4EFE39}" dt="2020-05-14T04:29:47.598" v="43574" actId="164"/>
          <ac:spMkLst>
            <pc:docMk/>
            <pc:sldMk cId="3269500792" sldId="304"/>
            <ac:spMk id="137" creationId="{26538757-751A-42E3-805A-6F619B1C93BE}"/>
          </ac:spMkLst>
        </pc:spChg>
        <pc:spChg chg="mod">
          <ac:chgData name="Jian" userId="dc9c5ffe-2e2f-4ce4-a6ad-08764b325b15" providerId="ADAL" clId="{06D17A85-4932-4B4E-A0DD-969A2A4EFE39}" dt="2020-05-14T04:23:01.182" v="43453"/>
          <ac:spMkLst>
            <pc:docMk/>
            <pc:sldMk cId="3269500792" sldId="304"/>
            <ac:spMk id="139" creationId="{A27E532B-0F0A-4C76-B66B-C0CC78DC9172}"/>
          </ac:spMkLst>
        </pc:spChg>
        <pc:spChg chg="mod">
          <ac:chgData name="Jian" userId="dc9c5ffe-2e2f-4ce4-a6ad-08764b325b15" providerId="ADAL" clId="{06D17A85-4932-4B4E-A0DD-969A2A4EFE39}" dt="2020-05-14T04:23:01.182" v="43453"/>
          <ac:spMkLst>
            <pc:docMk/>
            <pc:sldMk cId="3269500792" sldId="304"/>
            <ac:spMk id="140" creationId="{82D3BDD4-A100-446F-ADBF-DCF124A67008}"/>
          </ac:spMkLst>
        </pc:spChg>
        <pc:spChg chg="mod">
          <ac:chgData name="Jian" userId="dc9c5ffe-2e2f-4ce4-a6ad-08764b325b15" providerId="ADAL" clId="{06D17A85-4932-4B4E-A0DD-969A2A4EFE39}" dt="2020-05-14T04:23:01.182" v="43453"/>
          <ac:spMkLst>
            <pc:docMk/>
            <pc:sldMk cId="3269500792" sldId="304"/>
            <ac:spMk id="141" creationId="{9E4F97D0-8286-406C-B5D4-B4BD8D3BD926}"/>
          </ac:spMkLst>
        </pc:spChg>
        <pc:spChg chg="mod">
          <ac:chgData name="Jian" userId="dc9c5ffe-2e2f-4ce4-a6ad-08764b325b15" providerId="ADAL" clId="{06D17A85-4932-4B4E-A0DD-969A2A4EFE39}" dt="2020-05-14T04:23:01.182" v="43453"/>
          <ac:spMkLst>
            <pc:docMk/>
            <pc:sldMk cId="3269500792" sldId="304"/>
            <ac:spMk id="144" creationId="{5A3F9B1A-239C-4D7E-AC81-F1EC3FDD2938}"/>
          </ac:spMkLst>
        </pc:spChg>
        <pc:spChg chg="mod">
          <ac:chgData name="Jian" userId="dc9c5ffe-2e2f-4ce4-a6ad-08764b325b15" providerId="ADAL" clId="{06D17A85-4932-4B4E-A0DD-969A2A4EFE39}" dt="2020-05-14T04:23:01.182" v="43453"/>
          <ac:spMkLst>
            <pc:docMk/>
            <pc:sldMk cId="3269500792" sldId="304"/>
            <ac:spMk id="145" creationId="{EA08537D-BBE2-494B-A2FC-C4A87A1DD8A8}"/>
          </ac:spMkLst>
        </pc:spChg>
        <pc:spChg chg="mod">
          <ac:chgData name="Jian" userId="dc9c5ffe-2e2f-4ce4-a6ad-08764b325b15" providerId="ADAL" clId="{06D17A85-4932-4B4E-A0DD-969A2A4EFE39}" dt="2020-05-14T04:23:01.182" v="43453"/>
          <ac:spMkLst>
            <pc:docMk/>
            <pc:sldMk cId="3269500792" sldId="304"/>
            <ac:spMk id="146" creationId="{BE420159-2FB6-4C16-9C9F-8CD1B127679F}"/>
          </ac:spMkLst>
        </pc:spChg>
        <pc:spChg chg="mod">
          <ac:chgData name="Jian" userId="dc9c5ffe-2e2f-4ce4-a6ad-08764b325b15" providerId="ADAL" clId="{06D17A85-4932-4B4E-A0DD-969A2A4EFE39}" dt="2020-05-14T04:23:01.182" v="43453"/>
          <ac:spMkLst>
            <pc:docMk/>
            <pc:sldMk cId="3269500792" sldId="304"/>
            <ac:spMk id="149" creationId="{6CC61562-0CEF-4718-814D-4F0355E132C1}"/>
          </ac:spMkLst>
        </pc:spChg>
        <pc:spChg chg="mod">
          <ac:chgData name="Jian" userId="dc9c5ffe-2e2f-4ce4-a6ad-08764b325b15" providerId="ADAL" clId="{06D17A85-4932-4B4E-A0DD-969A2A4EFE39}" dt="2020-05-14T04:23:01.182" v="43453"/>
          <ac:spMkLst>
            <pc:docMk/>
            <pc:sldMk cId="3269500792" sldId="304"/>
            <ac:spMk id="168" creationId="{E875EE25-8CB5-4F98-932C-14D7350E906E}"/>
          </ac:spMkLst>
        </pc:spChg>
        <pc:spChg chg="mod">
          <ac:chgData name="Jian" userId="dc9c5ffe-2e2f-4ce4-a6ad-08764b325b15" providerId="ADAL" clId="{06D17A85-4932-4B4E-A0DD-969A2A4EFE39}" dt="2020-05-14T04:23:01.182" v="43453"/>
          <ac:spMkLst>
            <pc:docMk/>
            <pc:sldMk cId="3269500792" sldId="304"/>
            <ac:spMk id="171" creationId="{E69C6631-5E55-4408-9D45-806B40E25A1F}"/>
          </ac:spMkLst>
        </pc:spChg>
        <pc:spChg chg="mod">
          <ac:chgData name="Jian" userId="dc9c5ffe-2e2f-4ce4-a6ad-08764b325b15" providerId="ADAL" clId="{06D17A85-4932-4B4E-A0DD-969A2A4EFE39}" dt="2020-05-14T04:23:01.182" v="43453"/>
          <ac:spMkLst>
            <pc:docMk/>
            <pc:sldMk cId="3269500792" sldId="304"/>
            <ac:spMk id="174" creationId="{DFFA1BBE-9B6F-445E-99DF-93B8E3845ACA}"/>
          </ac:spMkLst>
        </pc:spChg>
        <pc:spChg chg="mod">
          <ac:chgData name="Jian" userId="dc9c5ffe-2e2f-4ce4-a6ad-08764b325b15" providerId="ADAL" clId="{06D17A85-4932-4B4E-A0DD-969A2A4EFE39}" dt="2020-05-14T04:23:01.182" v="43453"/>
          <ac:spMkLst>
            <pc:docMk/>
            <pc:sldMk cId="3269500792" sldId="304"/>
            <ac:spMk id="177" creationId="{7FE13C06-2D3A-4602-A910-222284F2C2D5}"/>
          </ac:spMkLst>
        </pc:spChg>
        <pc:spChg chg="mod">
          <ac:chgData name="Jian" userId="dc9c5ffe-2e2f-4ce4-a6ad-08764b325b15" providerId="ADAL" clId="{06D17A85-4932-4B4E-A0DD-969A2A4EFE39}" dt="2020-05-14T04:23:01.182" v="43453"/>
          <ac:spMkLst>
            <pc:docMk/>
            <pc:sldMk cId="3269500792" sldId="304"/>
            <ac:spMk id="183" creationId="{7E87BC23-4A3D-45CC-BE7E-FEE49133BD9F}"/>
          </ac:spMkLst>
        </pc:spChg>
        <pc:spChg chg="mod">
          <ac:chgData name="Jian" userId="dc9c5ffe-2e2f-4ce4-a6ad-08764b325b15" providerId="ADAL" clId="{06D17A85-4932-4B4E-A0DD-969A2A4EFE39}" dt="2020-05-14T04:23:01.182" v="43453"/>
          <ac:spMkLst>
            <pc:docMk/>
            <pc:sldMk cId="3269500792" sldId="304"/>
            <ac:spMk id="186" creationId="{238E9BD2-1170-4086-B033-31D1E8751A9F}"/>
          </ac:spMkLst>
        </pc:spChg>
        <pc:spChg chg="mod">
          <ac:chgData name="Jian" userId="dc9c5ffe-2e2f-4ce4-a6ad-08764b325b15" providerId="ADAL" clId="{06D17A85-4932-4B4E-A0DD-969A2A4EFE39}" dt="2020-05-14T04:23:01.182" v="43453"/>
          <ac:spMkLst>
            <pc:docMk/>
            <pc:sldMk cId="3269500792" sldId="304"/>
            <ac:spMk id="189" creationId="{80F4D42E-EFE4-4658-96D3-4C2FC3113EFC}"/>
          </ac:spMkLst>
        </pc:spChg>
        <pc:spChg chg="mod">
          <ac:chgData name="Jian" userId="dc9c5ffe-2e2f-4ce4-a6ad-08764b325b15" providerId="ADAL" clId="{06D17A85-4932-4B4E-A0DD-969A2A4EFE39}" dt="2020-05-14T04:23:01.182" v="43453"/>
          <ac:spMkLst>
            <pc:docMk/>
            <pc:sldMk cId="3269500792" sldId="304"/>
            <ac:spMk id="192" creationId="{73C88ADF-C1F0-494A-A1AF-8F08E64E5F73}"/>
          </ac:spMkLst>
        </pc:spChg>
        <pc:spChg chg="mod">
          <ac:chgData name="Jian" userId="dc9c5ffe-2e2f-4ce4-a6ad-08764b325b15" providerId="ADAL" clId="{06D17A85-4932-4B4E-A0DD-969A2A4EFE39}" dt="2020-05-14T04:23:01.182" v="43453"/>
          <ac:spMkLst>
            <pc:docMk/>
            <pc:sldMk cId="3269500792" sldId="304"/>
            <ac:spMk id="193" creationId="{5A8F4F2B-633D-47E8-B353-D56FA229DEAE}"/>
          </ac:spMkLst>
        </pc:spChg>
        <pc:spChg chg="mod">
          <ac:chgData name="Jian" userId="dc9c5ffe-2e2f-4ce4-a6ad-08764b325b15" providerId="ADAL" clId="{06D17A85-4932-4B4E-A0DD-969A2A4EFE39}" dt="2020-05-14T04:23:01.182" v="43453"/>
          <ac:spMkLst>
            <pc:docMk/>
            <pc:sldMk cId="3269500792" sldId="304"/>
            <ac:spMk id="194" creationId="{5426E52D-1529-4661-9ED5-8E0504E57022}"/>
          </ac:spMkLst>
        </pc:spChg>
        <pc:spChg chg="mod">
          <ac:chgData name="Jian" userId="dc9c5ffe-2e2f-4ce4-a6ad-08764b325b15" providerId="ADAL" clId="{06D17A85-4932-4B4E-A0DD-969A2A4EFE39}" dt="2020-05-14T04:23:01.182" v="43453"/>
          <ac:spMkLst>
            <pc:docMk/>
            <pc:sldMk cId="3269500792" sldId="304"/>
            <ac:spMk id="195" creationId="{892184F2-4EE7-4EC2-BAA9-5E4CC1B87AEE}"/>
          </ac:spMkLst>
        </pc:spChg>
        <pc:spChg chg="mod">
          <ac:chgData name="Jian" userId="dc9c5ffe-2e2f-4ce4-a6ad-08764b325b15" providerId="ADAL" clId="{06D17A85-4932-4B4E-A0DD-969A2A4EFE39}" dt="2020-05-14T04:23:01.182" v="43453"/>
          <ac:spMkLst>
            <pc:docMk/>
            <pc:sldMk cId="3269500792" sldId="304"/>
            <ac:spMk id="196" creationId="{018768EA-4A00-43BA-84B1-27CC54D4B145}"/>
          </ac:spMkLst>
        </pc:spChg>
        <pc:spChg chg="mod">
          <ac:chgData name="Jian" userId="dc9c5ffe-2e2f-4ce4-a6ad-08764b325b15" providerId="ADAL" clId="{06D17A85-4932-4B4E-A0DD-969A2A4EFE39}" dt="2020-05-14T04:23:01.182" v="43453"/>
          <ac:spMkLst>
            <pc:docMk/>
            <pc:sldMk cId="3269500792" sldId="304"/>
            <ac:spMk id="197" creationId="{65CBF65D-F399-4564-9B5A-AD1986066683}"/>
          </ac:spMkLst>
        </pc:spChg>
        <pc:spChg chg="mod">
          <ac:chgData name="Jian" userId="dc9c5ffe-2e2f-4ce4-a6ad-08764b325b15" providerId="ADAL" clId="{06D17A85-4932-4B4E-A0DD-969A2A4EFE39}" dt="2020-05-14T04:23:01.182" v="43453"/>
          <ac:spMkLst>
            <pc:docMk/>
            <pc:sldMk cId="3269500792" sldId="304"/>
            <ac:spMk id="198" creationId="{C13D06E7-7D96-4066-9DC8-4DDD758E2BB4}"/>
          </ac:spMkLst>
        </pc:spChg>
        <pc:spChg chg="mod">
          <ac:chgData name="Jian" userId="dc9c5ffe-2e2f-4ce4-a6ad-08764b325b15" providerId="ADAL" clId="{06D17A85-4932-4B4E-A0DD-969A2A4EFE39}" dt="2020-05-14T04:23:01.182" v="43453"/>
          <ac:spMkLst>
            <pc:docMk/>
            <pc:sldMk cId="3269500792" sldId="304"/>
            <ac:spMk id="199" creationId="{353077FC-2F68-4103-8628-D6137A350AA8}"/>
          </ac:spMkLst>
        </pc:spChg>
        <pc:spChg chg="mod">
          <ac:chgData name="Jian" userId="dc9c5ffe-2e2f-4ce4-a6ad-08764b325b15" providerId="ADAL" clId="{06D17A85-4932-4B4E-A0DD-969A2A4EFE39}" dt="2020-05-14T04:23:01.182" v="43453"/>
          <ac:spMkLst>
            <pc:docMk/>
            <pc:sldMk cId="3269500792" sldId="304"/>
            <ac:spMk id="200" creationId="{D7181C07-307F-4C33-94C4-3F6D879954B3}"/>
          </ac:spMkLst>
        </pc:spChg>
        <pc:spChg chg="mod">
          <ac:chgData name="Jian" userId="dc9c5ffe-2e2f-4ce4-a6ad-08764b325b15" providerId="ADAL" clId="{06D17A85-4932-4B4E-A0DD-969A2A4EFE39}" dt="2020-05-14T04:23:01.182" v="43453"/>
          <ac:spMkLst>
            <pc:docMk/>
            <pc:sldMk cId="3269500792" sldId="304"/>
            <ac:spMk id="201" creationId="{C1C795C8-A546-42AF-ABA0-44CAD609E9AE}"/>
          </ac:spMkLst>
        </pc:spChg>
        <pc:spChg chg="mod">
          <ac:chgData name="Jian" userId="dc9c5ffe-2e2f-4ce4-a6ad-08764b325b15" providerId="ADAL" clId="{06D17A85-4932-4B4E-A0DD-969A2A4EFE39}" dt="2020-05-14T04:23:01.182" v="43453"/>
          <ac:spMkLst>
            <pc:docMk/>
            <pc:sldMk cId="3269500792" sldId="304"/>
            <ac:spMk id="202" creationId="{9D940786-E471-4A81-8FFC-76541C43C07C}"/>
          </ac:spMkLst>
        </pc:spChg>
        <pc:spChg chg="mod">
          <ac:chgData name="Jian" userId="dc9c5ffe-2e2f-4ce4-a6ad-08764b325b15" providerId="ADAL" clId="{06D17A85-4932-4B4E-A0DD-969A2A4EFE39}" dt="2020-05-14T04:23:01.182" v="43453"/>
          <ac:spMkLst>
            <pc:docMk/>
            <pc:sldMk cId="3269500792" sldId="304"/>
            <ac:spMk id="203" creationId="{ED0D197F-22F9-4735-9590-8D922D3E0172}"/>
          </ac:spMkLst>
        </pc:spChg>
        <pc:spChg chg="mod">
          <ac:chgData name="Jian" userId="dc9c5ffe-2e2f-4ce4-a6ad-08764b325b15" providerId="ADAL" clId="{06D17A85-4932-4B4E-A0DD-969A2A4EFE39}" dt="2020-05-14T04:23:01.182" v="43453"/>
          <ac:spMkLst>
            <pc:docMk/>
            <pc:sldMk cId="3269500792" sldId="304"/>
            <ac:spMk id="204" creationId="{7BBE3AF9-89B3-4986-B532-1846B605B03B}"/>
          </ac:spMkLst>
        </pc:spChg>
        <pc:spChg chg="mod">
          <ac:chgData name="Jian" userId="dc9c5ffe-2e2f-4ce4-a6ad-08764b325b15" providerId="ADAL" clId="{06D17A85-4932-4B4E-A0DD-969A2A4EFE39}" dt="2020-05-14T04:23:01.182" v="43453"/>
          <ac:spMkLst>
            <pc:docMk/>
            <pc:sldMk cId="3269500792" sldId="304"/>
            <ac:spMk id="205" creationId="{D44E575E-4BE8-4D49-838A-C6B608A80002}"/>
          </ac:spMkLst>
        </pc:spChg>
        <pc:spChg chg="mod">
          <ac:chgData name="Jian" userId="dc9c5ffe-2e2f-4ce4-a6ad-08764b325b15" providerId="ADAL" clId="{06D17A85-4932-4B4E-A0DD-969A2A4EFE39}" dt="2020-05-14T04:23:01.182" v="43453"/>
          <ac:spMkLst>
            <pc:docMk/>
            <pc:sldMk cId="3269500792" sldId="304"/>
            <ac:spMk id="206" creationId="{F5A8C4A2-601C-466F-BCA0-536BC512CFA6}"/>
          </ac:spMkLst>
        </pc:spChg>
        <pc:spChg chg="mod">
          <ac:chgData name="Jian" userId="dc9c5ffe-2e2f-4ce4-a6ad-08764b325b15" providerId="ADAL" clId="{06D17A85-4932-4B4E-A0DD-969A2A4EFE39}" dt="2020-05-14T04:23:01.182" v="43453"/>
          <ac:spMkLst>
            <pc:docMk/>
            <pc:sldMk cId="3269500792" sldId="304"/>
            <ac:spMk id="207" creationId="{26C18C86-44F5-49AC-A7EF-518F376384EE}"/>
          </ac:spMkLst>
        </pc:spChg>
        <pc:spChg chg="mod">
          <ac:chgData name="Jian" userId="dc9c5ffe-2e2f-4ce4-a6ad-08764b325b15" providerId="ADAL" clId="{06D17A85-4932-4B4E-A0DD-969A2A4EFE39}" dt="2020-05-14T04:23:01.182" v="43453"/>
          <ac:spMkLst>
            <pc:docMk/>
            <pc:sldMk cId="3269500792" sldId="304"/>
            <ac:spMk id="208" creationId="{AC7C085C-B749-4933-A211-32D7A3F0D558}"/>
          </ac:spMkLst>
        </pc:spChg>
        <pc:spChg chg="mod">
          <ac:chgData name="Jian" userId="dc9c5ffe-2e2f-4ce4-a6ad-08764b325b15" providerId="ADAL" clId="{06D17A85-4932-4B4E-A0DD-969A2A4EFE39}" dt="2020-05-14T04:23:01.182" v="43453"/>
          <ac:spMkLst>
            <pc:docMk/>
            <pc:sldMk cId="3269500792" sldId="304"/>
            <ac:spMk id="209" creationId="{F2C665D8-A40D-4426-B542-D90A98F00E3C}"/>
          </ac:spMkLst>
        </pc:spChg>
        <pc:spChg chg="mod">
          <ac:chgData name="Jian" userId="dc9c5ffe-2e2f-4ce4-a6ad-08764b325b15" providerId="ADAL" clId="{06D17A85-4932-4B4E-A0DD-969A2A4EFE39}" dt="2020-05-14T04:23:01.182" v="43453"/>
          <ac:spMkLst>
            <pc:docMk/>
            <pc:sldMk cId="3269500792" sldId="304"/>
            <ac:spMk id="210" creationId="{5C8CCC9F-465D-4514-8550-EDC390F3FA7E}"/>
          </ac:spMkLst>
        </pc:spChg>
        <pc:spChg chg="mod">
          <ac:chgData name="Jian" userId="dc9c5ffe-2e2f-4ce4-a6ad-08764b325b15" providerId="ADAL" clId="{06D17A85-4932-4B4E-A0DD-969A2A4EFE39}" dt="2020-05-14T04:23:01.182" v="43453"/>
          <ac:spMkLst>
            <pc:docMk/>
            <pc:sldMk cId="3269500792" sldId="304"/>
            <ac:spMk id="211" creationId="{99D0E048-6BEF-4F31-B0AE-6DC75164D074}"/>
          </ac:spMkLst>
        </pc:spChg>
        <pc:spChg chg="mod">
          <ac:chgData name="Jian" userId="dc9c5ffe-2e2f-4ce4-a6ad-08764b325b15" providerId="ADAL" clId="{06D17A85-4932-4B4E-A0DD-969A2A4EFE39}" dt="2020-05-14T04:23:01.182" v="43453"/>
          <ac:spMkLst>
            <pc:docMk/>
            <pc:sldMk cId="3269500792" sldId="304"/>
            <ac:spMk id="212" creationId="{01E3AFDE-99B6-4090-B96E-7BC907662E2C}"/>
          </ac:spMkLst>
        </pc:spChg>
        <pc:spChg chg="mod">
          <ac:chgData name="Jian" userId="dc9c5ffe-2e2f-4ce4-a6ad-08764b325b15" providerId="ADAL" clId="{06D17A85-4932-4B4E-A0DD-969A2A4EFE39}" dt="2020-05-14T04:23:01.182" v="43453"/>
          <ac:spMkLst>
            <pc:docMk/>
            <pc:sldMk cId="3269500792" sldId="304"/>
            <ac:spMk id="213" creationId="{88C289B4-0FDF-43C5-BE48-961497A876F3}"/>
          </ac:spMkLst>
        </pc:spChg>
        <pc:spChg chg="mod">
          <ac:chgData name="Jian" userId="dc9c5ffe-2e2f-4ce4-a6ad-08764b325b15" providerId="ADAL" clId="{06D17A85-4932-4B4E-A0DD-969A2A4EFE39}" dt="2020-05-14T04:23:01.182" v="43453"/>
          <ac:spMkLst>
            <pc:docMk/>
            <pc:sldMk cId="3269500792" sldId="304"/>
            <ac:spMk id="214" creationId="{FB9CCF5F-4352-42FD-9AEA-3DA3FAA9CACA}"/>
          </ac:spMkLst>
        </pc:spChg>
        <pc:spChg chg="mod">
          <ac:chgData name="Jian" userId="dc9c5ffe-2e2f-4ce4-a6ad-08764b325b15" providerId="ADAL" clId="{06D17A85-4932-4B4E-A0DD-969A2A4EFE39}" dt="2020-05-14T04:23:01.182" v="43453"/>
          <ac:spMkLst>
            <pc:docMk/>
            <pc:sldMk cId="3269500792" sldId="304"/>
            <ac:spMk id="215" creationId="{4D128F55-5C8E-40E8-B773-CD5AE3F08707}"/>
          </ac:spMkLst>
        </pc:spChg>
        <pc:spChg chg="add mod">
          <ac:chgData name="Jian" userId="dc9c5ffe-2e2f-4ce4-a6ad-08764b325b15" providerId="ADAL" clId="{06D17A85-4932-4B4E-A0DD-969A2A4EFE39}" dt="2020-05-14T04:23:05.209" v="43455" actId="164"/>
          <ac:spMkLst>
            <pc:docMk/>
            <pc:sldMk cId="3269500792" sldId="304"/>
            <ac:spMk id="216" creationId="{72FA2690-699C-459C-86EB-18E39F67A7DF}"/>
          </ac:spMkLst>
        </pc:spChg>
        <pc:spChg chg="add mod">
          <ac:chgData name="Jian" userId="dc9c5ffe-2e2f-4ce4-a6ad-08764b325b15" providerId="ADAL" clId="{06D17A85-4932-4B4E-A0DD-969A2A4EFE39}" dt="2020-05-14T04:23:05.209" v="43455" actId="164"/>
          <ac:spMkLst>
            <pc:docMk/>
            <pc:sldMk cId="3269500792" sldId="304"/>
            <ac:spMk id="217" creationId="{0C8917EF-5B24-466C-A0D4-18A207416A7D}"/>
          </ac:spMkLst>
        </pc:spChg>
        <pc:spChg chg="add mod">
          <ac:chgData name="Jian" userId="dc9c5ffe-2e2f-4ce4-a6ad-08764b325b15" providerId="ADAL" clId="{06D17A85-4932-4B4E-A0DD-969A2A4EFE39}" dt="2020-05-14T04:23:05.209" v="43455" actId="164"/>
          <ac:spMkLst>
            <pc:docMk/>
            <pc:sldMk cId="3269500792" sldId="304"/>
            <ac:spMk id="219" creationId="{348BBF5D-FA3E-447C-A5E1-D5C38631FC08}"/>
          </ac:spMkLst>
        </pc:spChg>
        <pc:spChg chg="add mod">
          <ac:chgData name="Jian" userId="dc9c5ffe-2e2f-4ce4-a6ad-08764b325b15" providerId="ADAL" clId="{06D17A85-4932-4B4E-A0DD-969A2A4EFE39}" dt="2020-05-14T04:23:05.209" v="43455" actId="164"/>
          <ac:spMkLst>
            <pc:docMk/>
            <pc:sldMk cId="3269500792" sldId="304"/>
            <ac:spMk id="222" creationId="{FAEB411A-AD15-47AD-A1E8-7DF5912E029F}"/>
          </ac:spMkLst>
        </pc:spChg>
        <pc:spChg chg="add mod topLvl">
          <ac:chgData name="Jian" userId="dc9c5ffe-2e2f-4ce4-a6ad-08764b325b15" providerId="ADAL" clId="{06D17A85-4932-4B4E-A0DD-969A2A4EFE39}" dt="2020-05-14T05:26:30.234" v="44345" actId="164"/>
          <ac:spMkLst>
            <pc:docMk/>
            <pc:sldMk cId="3269500792" sldId="304"/>
            <ac:spMk id="226" creationId="{FE207313-89AB-407C-B94A-983AD35792EA}"/>
          </ac:spMkLst>
        </pc:spChg>
        <pc:spChg chg="add mod topLvl">
          <ac:chgData name="Jian" userId="dc9c5ffe-2e2f-4ce4-a6ad-08764b325b15" providerId="ADAL" clId="{06D17A85-4932-4B4E-A0DD-969A2A4EFE39}" dt="2020-05-14T05:26:30.234" v="44345" actId="164"/>
          <ac:spMkLst>
            <pc:docMk/>
            <pc:sldMk cId="3269500792" sldId="304"/>
            <ac:spMk id="227" creationId="{96AAD3FD-CE90-420D-8352-B56560FFB912}"/>
          </ac:spMkLst>
        </pc:spChg>
        <pc:spChg chg="add del mod">
          <ac:chgData name="Jian" userId="dc9c5ffe-2e2f-4ce4-a6ad-08764b325b15" providerId="ADAL" clId="{06D17A85-4932-4B4E-A0DD-969A2A4EFE39}" dt="2020-05-14T04:25:00.435" v="43469" actId="478"/>
          <ac:spMkLst>
            <pc:docMk/>
            <pc:sldMk cId="3269500792" sldId="304"/>
            <ac:spMk id="228" creationId="{AFAF758C-6214-43C9-9817-C213E0DEB0C1}"/>
          </ac:spMkLst>
        </pc:spChg>
        <pc:spChg chg="add del mod">
          <ac:chgData name="Jian" userId="dc9c5ffe-2e2f-4ce4-a6ad-08764b325b15" providerId="ADAL" clId="{06D17A85-4932-4B4E-A0DD-969A2A4EFE39}" dt="2020-05-14T04:25:05.105" v="43471" actId="478"/>
          <ac:spMkLst>
            <pc:docMk/>
            <pc:sldMk cId="3269500792" sldId="304"/>
            <ac:spMk id="229" creationId="{0ADD45A2-1265-4AA0-80D6-DF1154407DFE}"/>
          </ac:spMkLst>
        </pc:spChg>
        <pc:spChg chg="add mod topLvl">
          <ac:chgData name="Jian" userId="dc9c5ffe-2e2f-4ce4-a6ad-08764b325b15" providerId="ADAL" clId="{06D17A85-4932-4B4E-A0DD-969A2A4EFE39}" dt="2020-05-14T05:26:30.234" v="44345" actId="164"/>
          <ac:spMkLst>
            <pc:docMk/>
            <pc:sldMk cId="3269500792" sldId="304"/>
            <ac:spMk id="230" creationId="{58AADB5D-640F-42E6-8C7C-B32464AF2A16}"/>
          </ac:spMkLst>
        </pc:spChg>
        <pc:spChg chg="add mod topLvl">
          <ac:chgData name="Jian" userId="dc9c5ffe-2e2f-4ce4-a6ad-08764b325b15" providerId="ADAL" clId="{06D17A85-4932-4B4E-A0DD-969A2A4EFE39}" dt="2020-05-14T05:26:30.234" v="44345" actId="164"/>
          <ac:spMkLst>
            <pc:docMk/>
            <pc:sldMk cId="3269500792" sldId="304"/>
            <ac:spMk id="231" creationId="{010C27B1-034C-4D1F-BA69-A3BD6301A25D}"/>
          </ac:spMkLst>
        </pc:spChg>
        <pc:spChg chg="add mod topLvl">
          <ac:chgData name="Jian" userId="dc9c5ffe-2e2f-4ce4-a6ad-08764b325b15" providerId="ADAL" clId="{06D17A85-4932-4B4E-A0DD-969A2A4EFE39}" dt="2020-05-14T05:26:30.234" v="44345" actId="164"/>
          <ac:spMkLst>
            <pc:docMk/>
            <pc:sldMk cId="3269500792" sldId="304"/>
            <ac:spMk id="232" creationId="{8CB8F648-4F04-486C-85F4-021B0AD6B0E0}"/>
          </ac:spMkLst>
        </pc:spChg>
        <pc:spChg chg="add mod topLvl">
          <ac:chgData name="Jian" userId="dc9c5ffe-2e2f-4ce4-a6ad-08764b325b15" providerId="ADAL" clId="{06D17A85-4932-4B4E-A0DD-969A2A4EFE39}" dt="2020-05-14T05:26:30.234" v="44345" actId="164"/>
          <ac:spMkLst>
            <pc:docMk/>
            <pc:sldMk cId="3269500792" sldId="304"/>
            <ac:spMk id="233" creationId="{FA8F9613-69D5-44CB-98F4-EBF98598269C}"/>
          </ac:spMkLst>
        </pc:spChg>
        <pc:spChg chg="add mod topLvl">
          <ac:chgData name="Jian" userId="dc9c5ffe-2e2f-4ce4-a6ad-08764b325b15" providerId="ADAL" clId="{06D17A85-4932-4B4E-A0DD-969A2A4EFE39}" dt="2020-05-14T05:26:30.234" v="44345" actId="164"/>
          <ac:spMkLst>
            <pc:docMk/>
            <pc:sldMk cId="3269500792" sldId="304"/>
            <ac:spMk id="234" creationId="{B02BD569-1E63-4C18-8FBC-0B003D8D1F2A}"/>
          </ac:spMkLst>
        </pc:spChg>
        <pc:spChg chg="add mod topLvl">
          <ac:chgData name="Jian" userId="dc9c5ffe-2e2f-4ce4-a6ad-08764b325b15" providerId="ADAL" clId="{06D17A85-4932-4B4E-A0DD-969A2A4EFE39}" dt="2020-05-14T05:26:30.234" v="44345" actId="164"/>
          <ac:spMkLst>
            <pc:docMk/>
            <pc:sldMk cId="3269500792" sldId="304"/>
            <ac:spMk id="235" creationId="{DE7B6D4B-5F6C-4C27-AC4D-D95F79372580}"/>
          </ac:spMkLst>
        </pc:spChg>
        <pc:spChg chg="add mod topLvl">
          <ac:chgData name="Jian" userId="dc9c5ffe-2e2f-4ce4-a6ad-08764b325b15" providerId="ADAL" clId="{06D17A85-4932-4B4E-A0DD-969A2A4EFE39}" dt="2020-05-14T05:26:30.234" v="44345" actId="164"/>
          <ac:spMkLst>
            <pc:docMk/>
            <pc:sldMk cId="3269500792" sldId="304"/>
            <ac:spMk id="236" creationId="{206C4291-E3A5-4BB3-B557-9578AAB3300E}"/>
          </ac:spMkLst>
        </pc:spChg>
        <pc:spChg chg="add del mod">
          <ac:chgData name="Jian" userId="dc9c5ffe-2e2f-4ce4-a6ad-08764b325b15" providerId="ADAL" clId="{06D17A85-4932-4B4E-A0DD-969A2A4EFE39}" dt="2020-05-14T04:36:28.212" v="43769" actId="478"/>
          <ac:spMkLst>
            <pc:docMk/>
            <pc:sldMk cId="3269500792" sldId="304"/>
            <ac:spMk id="237" creationId="{A21F56A8-8770-4CFF-AF5D-A4C598ECDBA9}"/>
          </ac:spMkLst>
        </pc:spChg>
        <pc:spChg chg="add del mod">
          <ac:chgData name="Jian" userId="dc9c5ffe-2e2f-4ce4-a6ad-08764b325b15" providerId="ADAL" clId="{06D17A85-4932-4B4E-A0DD-969A2A4EFE39}" dt="2020-05-14T04:26:55.133" v="43516" actId="478"/>
          <ac:spMkLst>
            <pc:docMk/>
            <pc:sldMk cId="3269500792" sldId="304"/>
            <ac:spMk id="238" creationId="{77B74E5B-E1AB-4F2B-A978-D86EEA3C7034}"/>
          </ac:spMkLst>
        </pc:spChg>
        <pc:spChg chg="add del mod">
          <ac:chgData name="Jian" userId="dc9c5ffe-2e2f-4ce4-a6ad-08764b325b15" providerId="ADAL" clId="{06D17A85-4932-4B4E-A0DD-969A2A4EFE39}" dt="2020-05-14T04:26:55.133" v="43516" actId="478"/>
          <ac:spMkLst>
            <pc:docMk/>
            <pc:sldMk cId="3269500792" sldId="304"/>
            <ac:spMk id="239" creationId="{23F09E81-E07B-4BB3-8C1A-7BE77A79577D}"/>
          </ac:spMkLst>
        </pc:spChg>
        <pc:spChg chg="add del mod">
          <ac:chgData name="Jian" userId="dc9c5ffe-2e2f-4ce4-a6ad-08764b325b15" providerId="ADAL" clId="{06D17A85-4932-4B4E-A0DD-969A2A4EFE39}" dt="2020-05-14T04:26:55.133" v="43516" actId="478"/>
          <ac:spMkLst>
            <pc:docMk/>
            <pc:sldMk cId="3269500792" sldId="304"/>
            <ac:spMk id="240" creationId="{3B1DA8FD-71B8-4EB2-8E4A-BF2A4C11F9F7}"/>
          </ac:spMkLst>
        </pc:spChg>
        <pc:spChg chg="add del mod">
          <ac:chgData name="Jian" userId="dc9c5ffe-2e2f-4ce4-a6ad-08764b325b15" providerId="ADAL" clId="{06D17A85-4932-4B4E-A0DD-969A2A4EFE39}" dt="2020-05-14T04:27:15.726" v="43519" actId="478"/>
          <ac:spMkLst>
            <pc:docMk/>
            <pc:sldMk cId="3269500792" sldId="304"/>
            <ac:spMk id="241" creationId="{AF145ADC-77DD-4B30-8AA4-D430604760FC}"/>
          </ac:spMkLst>
        </pc:spChg>
        <pc:spChg chg="add del mod">
          <ac:chgData name="Jian" userId="dc9c5ffe-2e2f-4ce4-a6ad-08764b325b15" providerId="ADAL" clId="{06D17A85-4932-4B4E-A0DD-969A2A4EFE39}" dt="2020-05-14T04:27:15.726" v="43519" actId="478"/>
          <ac:spMkLst>
            <pc:docMk/>
            <pc:sldMk cId="3269500792" sldId="304"/>
            <ac:spMk id="242" creationId="{9894A4C2-DD4B-40A9-9B89-4295F8EBEDB9}"/>
          </ac:spMkLst>
        </pc:spChg>
        <pc:spChg chg="add del mod">
          <ac:chgData name="Jian" userId="dc9c5ffe-2e2f-4ce4-a6ad-08764b325b15" providerId="ADAL" clId="{06D17A85-4932-4B4E-A0DD-969A2A4EFE39}" dt="2020-05-14T04:27:15.726" v="43519" actId="478"/>
          <ac:spMkLst>
            <pc:docMk/>
            <pc:sldMk cId="3269500792" sldId="304"/>
            <ac:spMk id="243" creationId="{99EBB42C-ED62-4C4B-BBBB-9C6F7CDA36B0}"/>
          </ac:spMkLst>
        </pc:spChg>
        <pc:spChg chg="add del mod">
          <ac:chgData name="Jian" userId="dc9c5ffe-2e2f-4ce4-a6ad-08764b325b15" providerId="ADAL" clId="{06D17A85-4932-4B4E-A0DD-969A2A4EFE39}" dt="2020-05-14T04:27:15.726" v="43519" actId="478"/>
          <ac:spMkLst>
            <pc:docMk/>
            <pc:sldMk cId="3269500792" sldId="304"/>
            <ac:spMk id="244" creationId="{75F8BA7E-15C3-4ED6-BB48-9F33228ADE1C}"/>
          </ac:spMkLst>
        </pc:spChg>
        <pc:spChg chg="add del mod">
          <ac:chgData name="Jian" userId="dc9c5ffe-2e2f-4ce4-a6ad-08764b325b15" providerId="ADAL" clId="{06D17A85-4932-4B4E-A0DD-969A2A4EFE39}" dt="2020-05-14T04:27:15.726" v="43519" actId="478"/>
          <ac:spMkLst>
            <pc:docMk/>
            <pc:sldMk cId="3269500792" sldId="304"/>
            <ac:spMk id="245" creationId="{CE63095D-B842-435A-9190-51ECE7673E2B}"/>
          </ac:spMkLst>
        </pc:spChg>
        <pc:spChg chg="add del mod">
          <ac:chgData name="Jian" userId="dc9c5ffe-2e2f-4ce4-a6ad-08764b325b15" providerId="ADAL" clId="{06D17A85-4932-4B4E-A0DD-969A2A4EFE39}" dt="2020-05-14T04:27:15.726" v="43519" actId="478"/>
          <ac:spMkLst>
            <pc:docMk/>
            <pc:sldMk cId="3269500792" sldId="304"/>
            <ac:spMk id="246" creationId="{C740081D-BB1A-470E-A218-C89FF02C850D}"/>
          </ac:spMkLst>
        </pc:spChg>
        <pc:spChg chg="add del mod">
          <ac:chgData name="Jian" userId="dc9c5ffe-2e2f-4ce4-a6ad-08764b325b15" providerId="ADAL" clId="{06D17A85-4932-4B4E-A0DD-969A2A4EFE39}" dt="2020-05-14T04:27:15.726" v="43519" actId="478"/>
          <ac:spMkLst>
            <pc:docMk/>
            <pc:sldMk cId="3269500792" sldId="304"/>
            <ac:spMk id="247" creationId="{F70B229F-A17B-4406-84A6-FADD177FBFDF}"/>
          </ac:spMkLst>
        </pc:spChg>
        <pc:spChg chg="add del mod">
          <ac:chgData name="Jian" userId="dc9c5ffe-2e2f-4ce4-a6ad-08764b325b15" providerId="ADAL" clId="{06D17A85-4932-4B4E-A0DD-969A2A4EFE39}" dt="2020-05-14T04:27:15.726" v="43519" actId="478"/>
          <ac:spMkLst>
            <pc:docMk/>
            <pc:sldMk cId="3269500792" sldId="304"/>
            <ac:spMk id="248" creationId="{86BBE7DC-EC0F-4A22-9724-1D705778C171}"/>
          </ac:spMkLst>
        </pc:spChg>
        <pc:spChg chg="add mod topLvl">
          <ac:chgData name="Jian" userId="dc9c5ffe-2e2f-4ce4-a6ad-08764b325b15" providerId="ADAL" clId="{06D17A85-4932-4B4E-A0DD-969A2A4EFE39}" dt="2020-05-14T05:26:30.234" v="44345" actId="164"/>
          <ac:spMkLst>
            <pc:docMk/>
            <pc:sldMk cId="3269500792" sldId="304"/>
            <ac:spMk id="249" creationId="{B1692CF3-7804-402A-963A-EEF92B068B90}"/>
          </ac:spMkLst>
        </pc:spChg>
        <pc:spChg chg="add mod topLvl">
          <ac:chgData name="Jian" userId="dc9c5ffe-2e2f-4ce4-a6ad-08764b325b15" providerId="ADAL" clId="{06D17A85-4932-4B4E-A0DD-969A2A4EFE39}" dt="2020-05-14T05:26:30.234" v="44345" actId="164"/>
          <ac:spMkLst>
            <pc:docMk/>
            <pc:sldMk cId="3269500792" sldId="304"/>
            <ac:spMk id="250" creationId="{ABED80E3-99CF-4E08-A3B0-5FB7C548AA82}"/>
          </ac:spMkLst>
        </pc:spChg>
        <pc:spChg chg="add mod topLvl">
          <ac:chgData name="Jian" userId="dc9c5ffe-2e2f-4ce4-a6ad-08764b325b15" providerId="ADAL" clId="{06D17A85-4932-4B4E-A0DD-969A2A4EFE39}" dt="2020-05-14T05:26:30.234" v="44345" actId="164"/>
          <ac:spMkLst>
            <pc:docMk/>
            <pc:sldMk cId="3269500792" sldId="304"/>
            <ac:spMk id="251" creationId="{A82E27A8-E615-4020-9EC6-BCD245E90899}"/>
          </ac:spMkLst>
        </pc:spChg>
        <pc:spChg chg="add mod topLvl">
          <ac:chgData name="Jian" userId="dc9c5ffe-2e2f-4ce4-a6ad-08764b325b15" providerId="ADAL" clId="{06D17A85-4932-4B4E-A0DD-969A2A4EFE39}" dt="2020-05-14T05:26:30.234" v="44345" actId="164"/>
          <ac:spMkLst>
            <pc:docMk/>
            <pc:sldMk cId="3269500792" sldId="304"/>
            <ac:spMk id="252" creationId="{674A69A9-4EDA-452C-AAF8-EDFF4A3B91D9}"/>
          </ac:spMkLst>
        </pc:spChg>
        <pc:spChg chg="add mod topLvl">
          <ac:chgData name="Jian" userId="dc9c5ffe-2e2f-4ce4-a6ad-08764b325b15" providerId="ADAL" clId="{06D17A85-4932-4B4E-A0DD-969A2A4EFE39}" dt="2020-05-14T05:26:30.234" v="44345" actId="164"/>
          <ac:spMkLst>
            <pc:docMk/>
            <pc:sldMk cId="3269500792" sldId="304"/>
            <ac:spMk id="253" creationId="{C929FFF7-214E-47BD-9DF1-6584CE803FC4}"/>
          </ac:spMkLst>
        </pc:spChg>
        <pc:spChg chg="add mod topLvl">
          <ac:chgData name="Jian" userId="dc9c5ffe-2e2f-4ce4-a6ad-08764b325b15" providerId="ADAL" clId="{06D17A85-4932-4B4E-A0DD-969A2A4EFE39}" dt="2020-05-14T05:26:30.234" v="44345" actId="164"/>
          <ac:spMkLst>
            <pc:docMk/>
            <pc:sldMk cId="3269500792" sldId="304"/>
            <ac:spMk id="254" creationId="{BA5367F7-E65A-4D69-9802-E865E4B7A5F4}"/>
          </ac:spMkLst>
        </pc:spChg>
        <pc:spChg chg="add mod topLvl">
          <ac:chgData name="Jian" userId="dc9c5ffe-2e2f-4ce4-a6ad-08764b325b15" providerId="ADAL" clId="{06D17A85-4932-4B4E-A0DD-969A2A4EFE39}" dt="2020-05-14T05:26:30.234" v="44345" actId="164"/>
          <ac:spMkLst>
            <pc:docMk/>
            <pc:sldMk cId="3269500792" sldId="304"/>
            <ac:spMk id="255" creationId="{645E79B0-1461-4D1B-A99F-83961F054765}"/>
          </ac:spMkLst>
        </pc:spChg>
        <pc:spChg chg="add mod topLvl">
          <ac:chgData name="Jian" userId="dc9c5ffe-2e2f-4ce4-a6ad-08764b325b15" providerId="ADAL" clId="{06D17A85-4932-4B4E-A0DD-969A2A4EFE39}" dt="2020-05-14T05:26:30.234" v="44345" actId="164"/>
          <ac:spMkLst>
            <pc:docMk/>
            <pc:sldMk cId="3269500792" sldId="304"/>
            <ac:spMk id="256" creationId="{925C6D90-AF11-42FE-8CF3-4731DEF5537C}"/>
          </ac:spMkLst>
        </pc:spChg>
        <pc:spChg chg="add mod topLvl">
          <ac:chgData name="Jian" userId="dc9c5ffe-2e2f-4ce4-a6ad-08764b325b15" providerId="ADAL" clId="{06D17A85-4932-4B4E-A0DD-969A2A4EFE39}" dt="2020-05-14T05:26:30.234" v="44345" actId="164"/>
          <ac:spMkLst>
            <pc:docMk/>
            <pc:sldMk cId="3269500792" sldId="304"/>
            <ac:spMk id="257" creationId="{97B49BF2-B684-4337-BDFE-CCDE08BAC2B2}"/>
          </ac:spMkLst>
        </pc:spChg>
        <pc:spChg chg="add mod topLvl">
          <ac:chgData name="Jian" userId="dc9c5ffe-2e2f-4ce4-a6ad-08764b325b15" providerId="ADAL" clId="{06D17A85-4932-4B4E-A0DD-969A2A4EFE39}" dt="2020-05-14T05:26:30.234" v="44345" actId="164"/>
          <ac:spMkLst>
            <pc:docMk/>
            <pc:sldMk cId="3269500792" sldId="304"/>
            <ac:spMk id="258" creationId="{D6557719-20DF-409F-8FF4-57D91B847DB2}"/>
          </ac:spMkLst>
        </pc:spChg>
        <pc:spChg chg="add mod topLvl">
          <ac:chgData name="Jian" userId="dc9c5ffe-2e2f-4ce4-a6ad-08764b325b15" providerId="ADAL" clId="{06D17A85-4932-4B4E-A0DD-969A2A4EFE39}" dt="2020-05-14T05:26:30.234" v="44345" actId="164"/>
          <ac:spMkLst>
            <pc:docMk/>
            <pc:sldMk cId="3269500792" sldId="304"/>
            <ac:spMk id="259" creationId="{42BABFCA-567E-4431-8A34-0D839C3A67CB}"/>
          </ac:spMkLst>
        </pc:spChg>
        <pc:spChg chg="add mod topLvl">
          <ac:chgData name="Jian" userId="dc9c5ffe-2e2f-4ce4-a6ad-08764b325b15" providerId="ADAL" clId="{06D17A85-4932-4B4E-A0DD-969A2A4EFE39}" dt="2020-05-14T05:26:30.234" v="44345" actId="164"/>
          <ac:spMkLst>
            <pc:docMk/>
            <pc:sldMk cId="3269500792" sldId="304"/>
            <ac:spMk id="260" creationId="{6375CC15-B748-4A69-BE34-CCCE1C85A35C}"/>
          </ac:spMkLst>
        </pc:spChg>
        <pc:spChg chg="add del mod">
          <ac:chgData name="Jian" userId="dc9c5ffe-2e2f-4ce4-a6ad-08764b325b15" providerId="ADAL" clId="{06D17A85-4932-4B4E-A0DD-969A2A4EFE39}" dt="2020-05-14T04:30:41.622" v="43587" actId="478"/>
          <ac:spMkLst>
            <pc:docMk/>
            <pc:sldMk cId="3269500792" sldId="304"/>
            <ac:spMk id="311" creationId="{B09EAEF1-EBE7-4501-BFC4-77BDBF19417D}"/>
          </ac:spMkLst>
        </pc:spChg>
        <pc:spChg chg="add mod topLvl">
          <ac:chgData name="Jian" userId="dc9c5ffe-2e2f-4ce4-a6ad-08764b325b15" providerId="ADAL" clId="{06D17A85-4932-4B4E-A0DD-969A2A4EFE39}" dt="2020-05-14T05:26:30.234" v="44345" actId="164"/>
          <ac:spMkLst>
            <pc:docMk/>
            <pc:sldMk cId="3269500792" sldId="304"/>
            <ac:spMk id="312" creationId="{4F064251-0B87-4E89-A93B-44D1FD604496}"/>
          </ac:spMkLst>
        </pc:spChg>
        <pc:spChg chg="add del mod">
          <ac:chgData name="Jian" userId="dc9c5ffe-2e2f-4ce4-a6ad-08764b325b15" providerId="ADAL" clId="{06D17A85-4932-4B4E-A0DD-969A2A4EFE39}" dt="2020-05-14T04:36:30.050" v="43771" actId="478"/>
          <ac:spMkLst>
            <pc:docMk/>
            <pc:sldMk cId="3269500792" sldId="304"/>
            <ac:spMk id="313" creationId="{96C798E6-D4FA-4580-8D6E-73A70C327EAD}"/>
          </ac:spMkLst>
        </pc:spChg>
        <pc:spChg chg="add mod topLvl">
          <ac:chgData name="Jian" userId="dc9c5ffe-2e2f-4ce4-a6ad-08764b325b15" providerId="ADAL" clId="{06D17A85-4932-4B4E-A0DD-969A2A4EFE39}" dt="2020-05-14T05:26:30.234" v="44345" actId="164"/>
          <ac:spMkLst>
            <pc:docMk/>
            <pc:sldMk cId="3269500792" sldId="304"/>
            <ac:spMk id="315" creationId="{99C4E31E-5A50-44DF-B9DB-C3A31F55AC11}"/>
          </ac:spMkLst>
        </pc:spChg>
        <pc:spChg chg="add mod topLvl">
          <ac:chgData name="Jian" userId="dc9c5ffe-2e2f-4ce4-a6ad-08764b325b15" providerId="ADAL" clId="{06D17A85-4932-4B4E-A0DD-969A2A4EFE39}" dt="2020-05-14T05:26:30.234" v="44345" actId="164"/>
          <ac:spMkLst>
            <pc:docMk/>
            <pc:sldMk cId="3269500792" sldId="304"/>
            <ac:spMk id="316" creationId="{2E0C39AA-4D43-4136-AEBB-6CF9A3407331}"/>
          </ac:spMkLst>
        </pc:spChg>
        <pc:spChg chg="add mod topLvl">
          <ac:chgData name="Jian" userId="dc9c5ffe-2e2f-4ce4-a6ad-08764b325b15" providerId="ADAL" clId="{06D17A85-4932-4B4E-A0DD-969A2A4EFE39}" dt="2020-05-14T05:26:30.234" v="44345" actId="164"/>
          <ac:spMkLst>
            <pc:docMk/>
            <pc:sldMk cId="3269500792" sldId="304"/>
            <ac:spMk id="317" creationId="{255540E2-B9A0-4303-8FF8-A153C5099BA0}"/>
          </ac:spMkLst>
        </pc:spChg>
        <pc:spChg chg="add mod topLvl">
          <ac:chgData name="Jian" userId="dc9c5ffe-2e2f-4ce4-a6ad-08764b325b15" providerId="ADAL" clId="{06D17A85-4932-4B4E-A0DD-969A2A4EFE39}" dt="2020-05-14T05:26:30.234" v="44345" actId="164"/>
          <ac:spMkLst>
            <pc:docMk/>
            <pc:sldMk cId="3269500792" sldId="304"/>
            <ac:spMk id="318" creationId="{16AB40C6-B20A-4967-93CD-41D358A7EEAF}"/>
          </ac:spMkLst>
        </pc:spChg>
        <pc:spChg chg="add del mod">
          <ac:chgData name="Jian" userId="dc9c5ffe-2e2f-4ce4-a6ad-08764b325b15" providerId="ADAL" clId="{06D17A85-4932-4B4E-A0DD-969A2A4EFE39}" dt="2020-05-14T04:36:29.389" v="43770" actId="478"/>
          <ac:spMkLst>
            <pc:docMk/>
            <pc:sldMk cId="3269500792" sldId="304"/>
            <ac:spMk id="332" creationId="{7FCE9975-59AD-47BD-9EDB-2661BE7EE7D2}"/>
          </ac:spMkLst>
        </pc:spChg>
        <pc:spChg chg="add del mod">
          <ac:chgData name="Jian" userId="dc9c5ffe-2e2f-4ce4-a6ad-08764b325b15" providerId="ADAL" clId="{06D17A85-4932-4B4E-A0DD-969A2A4EFE39}" dt="2020-05-14T04:36:26.162" v="43768" actId="478"/>
          <ac:spMkLst>
            <pc:docMk/>
            <pc:sldMk cId="3269500792" sldId="304"/>
            <ac:spMk id="354" creationId="{2D05AADE-6A1D-4B44-A7B7-250B575671FF}"/>
          </ac:spMkLst>
        </pc:spChg>
        <pc:spChg chg="add mod topLvl">
          <ac:chgData name="Jian" userId="dc9c5ffe-2e2f-4ce4-a6ad-08764b325b15" providerId="ADAL" clId="{06D17A85-4932-4B4E-A0DD-969A2A4EFE39}" dt="2020-05-14T05:26:30.234" v="44345" actId="164"/>
          <ac:spMkLst>
            <pc:docMk/>
            <pc:sldMk cId="3269500792" sldId="304"/>
            <ac:spMk id="356" creationId="{9CF21E37-68D1-4769-914C-6EE6D7B5EEC3}"/>
          </ac:spMkLst>
        </pc:spChg>
        <pc:spChg chg="add del mod topLvl">
          <ac:chgData name="Jian" userId="dc9c5ffe-2e2f-4ce4-a6ad-08764b325b15" providerId="ADAL" clId="{06D17A85-4932-4B4E-A0DD-969A2A4EFE39}" dt="2020-05-14T05:21:56.370" v="44310" actId="478"/>
          <ac:spMkLst>
            <pc:docMk/>
            <pc:sldMk cId="3269500792" sldId="304"/>
            <ac:spMk id="357" creationId="{190E8C38-47B3-4CDA-A3A8-88990A7FAF99}"/>
          </ac:spMkLst>
        </pc:spChg>
        <pc:spChg chg="add del mod topLvl">
          <ac:chgData name="Jian" userId="dc9c5ffe-2e2f-4ce4-a6ad-08764b325b15" providerId="ADAL" clId="{06D17A85-4932-4B4E-A0DD-969A2A4EFE39}" dt="2020-05-14T05:26:30.234" v="44345" actId="164"/>
          <ac:spMkLst>
            <pc:docMk/>
            <pc:sldMk cId="3269500792" sldId="304"/>
            <ac:spMk id="358" creationId="{DCF2D368-6F60-436B-A625-B4CAFA128C8C}"/>
          </ac:spMkLst>
        </pc:spChg>
        <pc:spChg chg="add mod">
          <ac:chgData name="Jian" userId="dc9c5ffe-2e2f-4ce4-a6ad-08764b325b15" providerId="ADAL" clId="{06D17A85-4932-4B4E-A0DD-969A2A4EFE39}" dt="2020-05-14T04:37:57.621" v="43817" actId="571"/>
          <ac:spMkLst>
            <pc:docMk/>
            <pc:sldMk cId="3269500792" sldId="304"/>
            <ac:spMk id="365" creationId="{69BE70EA-66EB-44D2-AFCC-AD27B58B7375}"/>
          </ac:spMkLst>
        </pc:spChg>
        <pc:spChg chg="add mod topLvl">
          <ac:chgData name="Jian" userId="dc9c5ffe-2e2f-4ce4-a6ad-08764b325b15" providerId="ADAL" clId="{06D17A85-4932-4B4E-A0DD-969A2A4EFE39}" dt="2020-05-15T00:17:23.062" v="53836" actId="571"/>
          <ac:spMkLst>
            <pc:docMk/>
            <pc:sldMk cId="3269500792" sldId="304"/>
            <ac:spMk id="380" creationId="{60099E67-80A0-42D1-8BE6-BE3322D7B169}"/>
          </ac:spMkLst>
        </pc:spChg>
        <pc:spChg chg="add del mod ord topLvl">
          <ac:chgData name="Jian" userId="dc9c5ffe-2e2f-4ce4-a6ad-08764b325b15" providerId="ADAL" clId="{06D17A85-4932-4B4E-A0DD-969A2A4EFE39}" dt="2020-05-15T00:17:23.062" v="53836" actId="571"/>
          <ac:spMkLst>
            <pc:docMk/>
            <pc:sldMk cId="3269500792" sldId="304"/>
            <ac:spMk id="381" creationId="{9CAF693C-7AF2-4F66-908E-2B55121CA9AE}"/>
          </ac:spMkLst>
        </pc:spChg>
        <pc:spChg chg="add mod topLvl">
          <ac:chgData name="Jian" userId="dc9c5ffe-2e2f-4ce4-a6ad-08764b325b15" providerId="ADAL" clId="{06D17A85-4932-4B4E-A0DD-969A2A4EFE39}" dt="2020-05-15T00:17:23.062" v="53836" actId="571"/>
          <ac:spMkLst>
            <pc:docMk/>
            <pc:sldMk cId="3269500792" sldId="304"/>
            <ac:spMk id="382" creationId="{C01F9D60-8313-47F7-BBB0-C1D31ACEDD44}"/>
          </ac:spMkLst>
        </pc:spChg>
        <pc:spChg chg="add mod topLvl">
          <ac:chgData name="Jian" userId="dc9c5ffe-2e2f-4ce4-a6ad-08764b325b15" providerId="ADAL" clId="{06D17A85-4932-4B4E-A0DD-969A2A4EFE39}" dt="2020-05-15T00:17:23.062" v="53836" actId="571"/>
          <ac:spMkLst>
            <pc:docMk/>
            <pc:sldMk cId="3269500792" sldId="304"/>
            <ac:spMk id="394" creationId="{DF2B28B4-2020-4696-BC16-EC98070AD584}"/>
          </ac:spMkLst>
        </pc:spChg>
        <pc:spChg chg="add del mod">
          <ac:chgData name="Jian" userId="dc9c5ffe-2e2f-4ce4-a6ad-08764b325b15" providerId="ADAL" clId="{06D17A85-4932-4B4E-A0DD-969A2A4EFE39}" dt="2020-05-14T04:53:22.611" v="43970" actId="478"/>
          <ac:spMkLst>
            <pc:docMk/>
            <pc:sldMk cId="3269500792" sldId="304"/>
            <ac:spMk id="404" creationId="{61E3A3CF-1F8B-4FF7-8C9B-404E5457E6C4}"/>
          </ac:spMkLst>
        </pc:spChg>
        <pc:spChg chg="add del mod">
          <ac:chgData name="Jian" userId="dc9c5ffe-2e2f-4ce4-a6ad-08764b325b15" providerId="ADAL" clId="{06D17A85-4932-4B4E-A0DD-969A2A4EFE39}" dt="2020-05-14T04:53:22.611" v="43970" actId="478"/>
          <ac:spMkLst>
            <pc:docMk/>
            <pc:sldMk cId="3269500792" sldId="304"/>
            <ac:spMk id="405" creationId="{DFCB7D12-44EE-4F04-BAC6-03E00A824FE4}"/>
          </ac:spMkLst>
        </pc:spChg>
        <pc:spChg chg="add del mod">
          <ac:chgData name="Jian" userId="dc9c5ffe-2e2f-4ce4-a6ad-08764b325b15" providerId="ADAL" clId="{06D17A85-4932-4B4E-A0DD-969A2A4EFE39}" dt="2020-05-14T04:53:22.611" v="43970" actId="478"/>
          <ac:spMkLst>
            <pc:docMk/>
            <pc:sldMk cId="3269500792" sldId="304"/>
            <ac:spMk id="407" creationId="{348D369E-981F-4D16-9341-399559785F2E}"/>
          </ac:spMkLst>
        </pc:spChg>
        <pc:spChg chg="add del mod">
          <ac:chgData name="Jian" userId="dc9c5ffe-2e2f-4ce4-a6ad-08764b325b15" providerId="ADAL" clId="{06D17A85-4932-4B4E-A0DD-969A2A4EFE39}" dt="2020-05-14T04:53:22.611" v="43970" actId="478"/>
          <ac:spMkLst>
            <pc:docMk/>
            <pc:sldMk cId="3269500792" sldId="304"/>
            <ac:spMk id="409" creationId="{DABCC8EF-7D82-4FEF-B6B9-B4438818D24E}"/>
          </ac:spMkLst>
        </pc:spChg>
        <pc:spChg chg="add del mod">
          <ac:chgData name="Jian" userId="dc9c5ffe-2e2f-4ce4-a6ad-08764b325b15" providerId="ADAL" clId="{06D17A85-4932-4B4E-A0DD-969A2A4EFE39}" dt="2020-05-14T04:57:30.837" v="44007" actId="478"/>
          <ac:spMkLst>
            <pc:docMk/>
            <pc:sldMk cId="3269500792" sldId="304"/>
            <ac:spMk id="437" creationId="{59356B9C-B8F7-4F1F-B2FC-123411A4B169}"/>
          </ac:spMkLst>
        </pc:spChg>
        <pc:spChg chg="add del mod">
          <ac:chgData name="Jian" userId="dc9c5ffe-2e2f-4ce4-a6ad-08764b325b15" providerId="ADAL" clId="{06D17A85-4932-4B4E-A0DD-969A2A4EFE39}" dt="2020-05-14T04:57:30.837" v="44007" actId="478"/>
          <ac:spMkLst>
            <pc:docMk/>
            <pc:sldMk cId="3269500792" sldId="304"/>
            <ac:spMk id="438" creationId="{02EB9AD5-F60F-433D-BAF8-BBD4D1297C2C}"/>
          </ac:spMkLst>
        </pc:spChg>
        <pc:spChg chg="add del mod">
          <ac:chgData name="Jian" userId="dc9c5ffe-2e2f-4ce4-a6ad-08764b325b15" providerId="ADAL" clId="{06D17A85-4932-4B4E-A0DD-969A2A4EFE39}" dt="2020-05-14T04:57:30.837" v="44007" actId="478"/>
          <ac:spMkLst>
            <pc:docMk/>
            <pc:sldMk cId="3269500792" sldId="304"/>
            <ac:spMk id="440" creationId="{E07BD94B-C6E6-4FBC-BDE1-8BC8732B47CF}"/>
          </ac:spMkLst>
        </pc:spChg>
        <pc:spChg chg="add del mod">
          <ac:chgData name="Jian" userId="dc9c5ffe-2e2f-4ce4-a6ad-08764b325b15" providerId="ADAL" clId="{06D17A85-4932-4B4E-A0DD-969A2A4EFE39}" dt="2020-05-14T04:57:30.837" v="44007" actId="478"/>
          <ac:spMkLst>
            <pc:docMk/>
            <pc:sldMk cId="3269500792" sldId="304"/>
            <ac:spMk id="442" creationId="{33F4BD3D-6F8E-493D-B0F9-4DAF6208B5B1}"/>
          </ac:spMkLst>
        </pc:spChg>
        <pc:spChg chg="add del mod">
          <ac:chgData name="Jian" userId="dc9c5ffe-2e2f-4ce4-a6ad-08764b325b15" providerId="ADAL" clId="{06D17A85-4932-4B4E-A0DD-969A2A4EFE39}" dt="2020-05-14T04:57:30.837" v="44007" actId="478"/>
          <ac:spMkLst>
            <pc:docMk/>
            <pc:sldMk cId="3269500792" sldId="304"/>
            <ac:spMk id="446" creationId="{FD88D1EB-B87D-4A4B-8F15-8DEF737BA806}"/>
          </ac:spMkLst>
        </pc:spChg>
        <pc:spChg chg="add del mod">
          <ac:chgData name="Jian" userId="dc9c5ffe-2e2f-4ce4-a6ad-08764b325b15" providerId="ADAL" clId="{06D17A85-4932-4B4E-A0DD-969A2A4EFE39}" dt="2020-05-14T04:57:30.837" v="44007" actId="478"/>
          <ac:spMkLst>
            <pc:docMk/>
            <pc:sldMk cId="3269500792" sldId="304"/>
            <ac:spMk id="447" creationId="{BFCCC8D0-845F-463E-9F6C-7856C9E14BBE}"/>
          </ac:spMkLst>
        </pc:spChg>
        <pc:spChg chg="add del mod">
          <ac:chgData name="Jian" userId="dc9c5ffe-2e2f-4ce4-a6ad-08764b325b15" providerId="ADAL" clId="{06D17A85-4932-4B4E-A0DD-969A2A4EFE39}" dt="2020-05-14T04:57:30.837" v="44007" actId="478"/>
          <ac:spMkLst>
            <pc:docMk/>
            <pc:sldMk cId="3269500792" sldId="304"/>
            <ac:spMk id="449" creationId="{60A592EB-B31C-4D4B-BD63-09B89D15A7E5}"/>
          </ac:spMkLst>
        </pc:spChg>
        <pc:spChg chg="add del mod">
          <ac:chgData name="Jian" userId="dc9c5ffe-2e2f-4ce4-a6ad-08764b325b15" providerId="ADAL" clId="{06D17A85-4932-4B4E-A0DD-969A2A4EFE39}" dt="2020-05-14T04:57:30.837" v="44007" actId="478"/>
          <ac:spMkLst>
            <pc:docMk/>
            <pc:sldMk cId="3269500792" sldId="304"/>
            <ac:spMk id="451" creationId="{3A6539A6-4F58-4A92-84FC-7A87D2CC0059}"/>
          </ac:spMkLst>
        </pc:spChg>
        <pc:spChg chg="add del mod">
          <ac:chgData name="Jian" userId="dc9c5ffe-2e2f-4ce4-a6ad-08764b325b15" providerId="ADAL" clId="{06D17A85-4932-4B4E-A0DD-969A2A4EFE39}" dt="2020-05-14T04:57:30.837" v="44007" actId="478"/>
          <ac:spMkLst>
            <pc:docMk/>
            <pc:sldMk cId="3269500792" sldId="304"/>
            <ac:spMk id="455" creationId="{6BF814B4-6817-4890-84D0-D50AD48913AB}"/>
          </ac:spMkLst>
        </pc:spChg>
        <pc:spChg chg="add del mod">
          <ac:chgData name="Jian" userId="dc9c5ffe-2e2f-4ce4-a6ad-08764b325b15" providerId="ADAL" clId="{06D17A85-4932-4B4E-A0DD-969A2A4EFE39}" dt="2020-05-14T04:57:30.837" v="44007" actId="478"/>
          <ac:spMkLst>
            <pc:docMk/>
            <pc:sldMk cId="3269500792" sldId="304"/>
            <ac:spMk id="456" creationId="{183932DF-B077-4876-9050-532035DA9D46}"/>
          </ac:spMkLst>
        </pc:spChg>
        <pc:spChg chg="add del mod">
          <ac:chgData name="Jian" userId="dc9c5ffe-2e2f-4ce4-a6ad-08764b325b15" providerId="ADAL" clId="{06D17A85-4932-4B4E-A0DD-969A2A4EFE39}" dt="2020-05-14T04:57:30.837" v="44007" actId="478"/>
          <ac:spMkLst>
            <pc:docMk/>
            <pc:sldMk cId="3269500792" sldId="304"/>
            <ac:spMk id="458" creationId="{380CF998-C772-49F6-A0E0-A7B1BDAE4C17}"/>
          </ac:spMkLst>
        </pc:spChg>
        <pc:spChg chg="add del mod">
          <ac:chgData name="Jian" userId="dc9c5ffe-2e2f-4ce4-a6ad-08764b325b15" providerId="ADAL" clId="{06D17A85-4932-4B4E-A0DD-969A2A4EFE39}" dt="2020-05-14T04:57:30.837" v="44007" actId="478"/>
          <ac:spMkLst>
            <pc:docMk/>
            <pc:sldMk cId="3269500792" sldId="304"/>
            <ac:spMk id="460" creationId="{4DC652CA-0181-421E-A061-5D20EDEDCFE3}"/>
          </ac:spMkLst>
        </pc:spChg>
        <pc:spChg chg="add del mod">
          <ac:chgData name="Jian" userId="dc9c5ffe-2e2f-4ce4-a6ad-08764b325b15" providerId="ADAL" clId="{06D17A85-4932-4B4E-A0DD-969A2A4EFE39}" dt="2020-05-14T05:00:08.137" v="44044" actId="478"/>
          <ac:spMkLst>
            <pc:docMk/>
            <pc:sldMk cId="3269500792" sldId="304"/>
            <ac:spMk id="464" creationId="{7341E764-FA61-42EB-84DE-0D975E806CE2}"/>
          </ac:spMkLst>
        </pc:spChg>
        <pc:spChg chg="add del mod">
          <ac:chgData name="Jian" userId="dc9c5ffe-2e2f-4ce4-a6ad-08764b325b15" providerId="ADAL" clId="{06D17A85-4932-4B4E-A0DD-969A2A4EFE39}" dt="2020-05-14T05:00:08.137" v="44044" actId="478"/>
          <ac:spMkLst>
            <pc:docMk/>
            <pc:sldMk cId="3269500792" sldId="304"/>
            <ac:spMk id="466" creationId="{3AB011D1-4866-4E57-A7DC-CD98A6021FAC}"/>
          </ac:spMkLst>
        </pc:spChg>
        <pc:spChg chg="add del mod">
          <ac:chgData name="Jian" userId="dc9c5ffe-2e2f-4ce4-a6ad-08764b325b15" providerId="ADAL" clId="{06D17A85-4932-4B4E-A0DD-969A2A4EFE39}" dt="2020-05-14T05:00:08.137" v="44044" actId="478"/>
          <ac:spMkLst>
            <pc:docMk/>
            <pc:sldMk cId="3269500792" sldId="304"/>
            <ac:spMk id="468" creationId="{48BFFB9D-C209-4631-AD84-EE023403F80F}"/>
          </ac:spMkLst>
        </pc:spChg>
        <pc:spChg chg="add del mod">
          <ac:chgData name="Jian" userId="dc9c5ffe-2e2f-4ce4-a6ad-08764b325b15" providerId="ADAL" clId="{06D17A85-4932-4B4E-A0DD-969A2A4EFE39}" dt="2020-05-14T04:57:30.837" v="44007" actId="478"/>
          <ac:spMkLst>
            <pc:docMk/>
            <pc:sldMk cId="3269500792" sldId="304"/>
            <ac:spMk id="472" creationId="{A372E17E-6F47-44FF-A548-2C95FFB95AAA}"/>
          </ac:spMkLst>
        </pc:spChg>
        <pc:spChg chg="add del mod">
          <ac:chgData name="Jian" userId="dc9c5ffe-2e2f-4ce4-a6ad-08764b325b15" providerId="ADAL" clId="{06D17A85-4932-4B4E-A0DD-969A2A4EFE39}" dt="2020-05-14T04:57:34.689" v="44008" actId="478"/>
          <ac:spMkLst>
            <pc:docMk/>
            <pc:sldMk cId="3269500792" sldId="304"/>
            <ac:spMk id="474" creationId="{DBC8362D-2E0E-421B-8BA0-9D3E8846F132}"/>
          </ac:spMkLst>
        </pc:spChg>
        <pc:spChg chg="add del mod">
          <ac:chgData name="Jian" userId="dc9c5ffe-2e2f-4ce4-a6ad-08764b325b15" providerId="ADAL" clId="{06D17A85-4932-4B4E-A0DD-969A2A4EFE39}" dt="2020-05-14T04:57:30.837" v="44007" actId="478"/>
          <ac:spMkLst>
            <pc:docMk/>
            <pc:sldMk cId="3269500792" sldId="304"/>
            <ac:spMk id="476" creationId="{5B45A933-BBBC-42C3-9619-A09C45E08CBD}"/>
          </ac:spMkLst>
        </pc:spChg>
        <pc:spChg chg="add del mod">
          <ac:chgData name="Jian" userId="dc9c5ffe-2e2f-4ce4-a6ad-08764b325b15" providerId="ADAL" clId="{06D17A85-4932-4B4E-A0DD-969A2A4EFE39}" dt="2020-05-14T04:57:30.837" v="44007" actId="478"/>
          <ac:spMkLst>
            <pc:docMk/>
            <pc:sldMk cId="3269500792" sldId="304"/>
            <ac:spMk id="480" creationId="{979A7BBB-3749-4E08-9CC3-92E911194144}"/>
          </ac:spMkLst>
        </pc:spChg>
        <pc:spChg chg="add del mod">
          <ac:chgData name="Jian" userId="dc9c5ffe-2e2f-4ce4-a6ad-08764b325b15" providerId="ADAL" clId="{06D17A85-4932-4B4E-A0DD-969A2A4EFE39}" dt="2020-05-14T04:57:34.689" v="44008" actId="478"/>
          <ac:spMkLst>
            <pc:docMk/>
            <pc:sldMk cId="3269500792" sldId="304"/>
            <ac:spMk id="482" creationId="{DE323882-0116-47D3-855D-A7F85E834258}"/>
          </ac:spMkLst>
        </pc:spChg>
        <pc:spChg chg="add del mod">
          <ac:chgData name="Jian" userId="dc9c5ffe-2e2f-4ce4-a6ad-08764b325b15" providerId="ADAL" clId="{06D17A85-4932-4B4E-A0DD-969A2A4EFE39}" dt="2020-05-14T04:57:30.837" v="44007" actId="478"/>
          <ac:spMkLst>
            <pc:docMk/>
            <pc:sldMk cId="3269500792" sldId="304"/>
            <ac:spMk id="484" creationId="{B2E8686A-508D-4EBF-B2AA-44DD296249C2}"/>
          </ac:spMkLst>
        </pc:spChg>
        <pc:spChg chg="add del mod">
          <ac:chgData name="Jian" userId="dc9c5ffe-2e2f-4ce4-a6ad-08764b325b15" providerId="ADAL" clId="{06D17A85-4932-4B4E-A0DD-969A2A4EFE39}" dt="2020-05-14T04:57:30.837" v="44007" actId="478"/>
          <ac:spMkLst>
            <pc:docMk/>
            <pc:sldMk cId="3269500792" sldId="304"/>
            <ac:spMk id="488" creationId="{04A69E36-DCBE-4574-A373-84B57CB4D3F8}"/>
          </ac:spMkLst>
        </pc:spChg>
        <pc:spChg chg="add del mod">
          <ac:chgData name="Jian" userId="dc9c5ffe-2e2f-4ce4-a6ad-08764b325b15" providerId="ADAL" clId="{06D17A85-4932-4B4E-A0DD-969A2A4EFE39}" dt="2020-05-14T04:57:34.689" v="44008" actId="478"/>
          <ac:spMkLst>
            <pc:docMk/>
            <pc:sldMk cId="3269500792" sldId="304"/>
            <ac:spMk id="490" creationId="{CAE8198C-E651-45D6-946F-0E17BB740526}"/>
          </ac:spMkLst>
        </pc:spChg>
        <pc:spChg chg="add del mod">
          <ac:chgData name="Jian" userId="dc9c5ffe-2e2f-4ce4-a6ad-08764b325b15" providerId="ADAL" clId="{06D17A85-4932-4B4E-A0DD-969A2A4EFE39}" dt="2020-05-14T04:57:30.837" v="44007" actId="478"/>
          <ac:spMkLst>
            <pc:docMk/>
            <pc:sldMk cId="3269500792" sldId="304"/>
            <ac:spMk id="492" creationId="{F5A2AF9D-B65C-487D-B55F-EB7A54BB748F}"/>
          </ac:spMkLst>
        </pc:spChg>
        <pc:spChg chg="add del mod">
          <ac:chgData name="Jian" userId="dc9c5ffe-2e2f-4ce4-a6ad-08764b325b15" providerId="ADAL" clId="{06D17A85-4932-4B4E-A0DD-969A2A4EFE39}" dt="2020-05-14T04:56:17.687" v="43996"/>
          <ac:spMkLst>
            <pc:docMk/>
            <pc:sldMk cId="3269500792" sldId="304"/>
            <ac:spMk id="495" creationId="{322E0BF6-5A89-4498-9F87-7BC83852CCD8}"/>
          </ac:spMkLst>
        </pc:spChg>
        <pc:spChg chg="add del mod">
          <ac:chgData name="Jian" userId="dc9c5ffe-2e2f-4ce4-a6ad-08764b325b15" providerId="ADAL" clId="{06D17A85-4932-4B4E-A0DD-969A2A4EFE39}" dt="2020-05-14T04:56:17.687" v="43996"/>
          <ac:spMkLst>
            <pc:docMk/>
            <pc:sldMk cId="3269500792" sldId="304"/>
            <ac:spMk id="497" creationId="{25B6FB14-6DC9-4FD0-A4E4-BDBD6A71BE5D}"/>
          </ac:spMkLst>
        </pc:spChg>
        <pc:spChg chg="add del mod">
          <ac:chgData name="Jian" userId="dc9c5ffe-2e2f-4ce4-a6ad-08764b325b15" providerId="ADAL" clId="{06D17A85-4932-4B4E-A0DD-969A2A4EFE39}" dt="2020-05-14T04:56:17.687" v="43996"/>
          <ac:spMkLst>
            <pc:docMk/>
            <pc:sldMk cId="3269500792" sldId="304"/>
            <ac:spMk id="499" creationId="{F80BF2F0-0F6A-4C2F-945D-7676C89C6293}"/>
          </ac:spMkLst>
        </pc:spChg>
        <pc:spChg chg="add del mod">
          <ac:chgData name="Jian" userId="dc9c5ffe-2e2f-4ce4-a6ad-08764b325b15" providerId="ADAL" clId="{06D17A85-4932-4B4E-A0DD-969A2A4EFE39}" dt="2020-05-14T04:56:17.687" v="43996"/>
          <ac:spMkLst>
            <pc:docMk/>
            <pc:sldMk cId="3269500792" sldId="304"/>
            <ac:spMk id="503" creationId="{2E1ADA52-D2C6-4092-B46E-A596B8ED05A8}"/>
          </ac:spMkLst>
        </pc:spChg>
        <pc:spChg chg="add del mod">
          <ac:chgData name="Jian" userId="dc9c5ffe-2e2f-4ce4-a6ad-08764b325b15" providerId="ADAL" clId="{06D17A85-4932-4B4E-A0DD-969A2A4EFE39}" dt="2020-05-14T04:56:17.687" v="43996"/>
          <ac:spMkLst>
            <pc:docMk/>
            <pc:sldMk cId="3269500792" sldId="304"/>
            <ac:spMk id="505" creationId="{0D82789E-00B0-4F55-9F09-D1E385F6A35B}"/>
          </ac:spMkLst>
        </pc:spChg>
        <pc:spChg chg="add del mod">
          <ac:chgData name="Jian" userId="dc9c5ffe-2e2f-4ce4-a6ad-08764b325b15" providerId="ADAL" clId="{06D17A85-4932-4B4E-A0DD-969A2A4EFE39}" dt="2020-05-14T04:56:17.687" v="43996"/>
          <ac:spMkLst>
            <pc:docMk/>
            <pc:sldMk cId="3269500792" sldId="304"/>
            <ac:spMk id="507" creationId="{28F1407F-00D9-4C69-901E-2544CEE6B0B4}"/>
          </ac:spMkLst>
        </pc:spChg>
        <pc:spChg chg="add del mod">
          <ac:chgData name="Jian" userId="dc9c5ffe-2e2f-4ce4-a6ad-08764b325b15" providerId="ADAL" clId="{06D17A85-4932-4B4E-A0DD-969A2A4EFE39}" dt="2020-05-14T04:56:17.687" v="43996"/>
          <ac:spMkLst>
            <pc:docMk/>
            <pc:sldMk cId="3269500792" sldId="304"/>
            <ac:spMk id="511" creationId="{BE06A32E-187D-40A8-909C-C6E44766FAF1}"/>
          </ac:spMkLst>
        </pc:spChg>
        <pc:spChg chg="add del mod">
          <ac:chgData name="Jian" userId="dc9c5ffe-2e2f-4ce4-a6ad-08764b325b15" providerId="ADAL" clId="{06D17A85-4932-4B4E-A0DD-969A2A4EFE39}" dt="2020-05-14T04:56:17.687" v="43996"/>
          <ac:spMkLst>
            <pc:docMk/>
            <pc:sldMk cId="3269500792" sldId="304"/>
            <ac:spMk id="513" creationId="{B10F04E9-CBC3-4F2F-AE50-6240D536D452}"/>
          </ac:spMkLst>
        </pc:spChg>
        <pc:spChg chg="add del mod">
          <ac:chgData name="Jian" userId="dc9c5ffe-2e2f-4ce4-a6ad-08764b325b15" providerId="ADAL" clId="{06D17A85-4932-4B4E-A0DD-969A2A4EFE39}" dt="2020-05-14T04:56:17.687" v="43996"/>
          <ac:spMkLst>
            <pc:docMk/>
            <pc:sldMk cId="3269500792" sldId="304"/>
            <ac:spMk id="515" creationId="{617BE041-8C22-4382-9470-3B69598E4484}"/>
          </ac:spMkLst>
        </pc:spChg>
        <pc:spChg chg="add del mod">
          <ac:chgData name="Jian" userId="dc9c5ffe-2e2f-4ce4-a6ad-08764b325b15" providerId="ADAL" clId="{06D17A85-4932-4B4E-A0DD-969A2A4EFE39}" dt="2020-05-14T04:56:17.687" v="43996"/>
          <ac:spMkLst>
            <pc:docMk/>
            <pc:sldMk cId="3269500792" sldId="304"/>
            <ac:spMk id="519" creationId="{1962C6FE-D073-4A6D-AA70-68AC07E5DCCC}"/>
          </ac:spMkLst>
        </pc:spChg>
        <pc:spChg chg="add del mod">
          <ac:chgData name="Jian" userId="dc9c5ffe-2e2f-4ce4-a6ad-08764b325b15" providerId="ADAL" clId="{06D17A85-4932-4B4E-A0DD-969A2A4EFE39}" dt="2020-05-14T04:56:17.687" v="43996"/>
          <ac:spMkLst>
            <pc:docMk/>
            <pc:sldMk cId="3269500792" sldId="304"/>
            <ac:spMk id="521" creationId="{A640DE53-FE1F-4148-9D03-82F9F88FA4A6}"/>
          </ac:spMkLst>
        </pc:spChg>
        <pc:spChg chg="add del mod">
          <ac:chgData name="Jian" userId="dc9c5ffe-2e2f-4ce4-a6ad-08764b325b15" providerId="ADAL" clId="{06D17A85-4932-4B4E-A0DD-969A2A4EFE39}" dt="2020-05-14T04:56:17.687" v="43996"/>
          <ac:spMkLst>
            <pc:docMk/>
            <pc:sldMk cId="3269500792" sldId="304"/>
            <ac:spMk id="523" creationId="{B9049E8C-73B3-4BED-A31B-D7680A9F072E}"/>
          </ac:spMkLst>
        </pc:spChg>
        <pc:spChg chg="add mod">
          <ac:chgData name="Jian" userId="dc9c5ffe-2e2f-4ce4-a6ad-08764b325b15" providerId="ADAL" clId="{06D17A85-4932-4B4E-A0DD-969A2A4EFE39}" dt="2020-05-15T00:17:23.062" v="53836" actId="571"/>
          <ac:spMkLst>
            <pc:docMk/>
            <pc:sldMk cId="3269500792" sldId="304"/>
            <ac:spMk id="525" creationId="{5DEC4492-A7A4-4A98-83B5-1FD30541DB23}"/>
          </ac:spMkLst>
        </pc:spChg>
        <pc:spChg chg="add del mod">
          <ac:chgData name="Jian" userId="dc9c5ffe-2e2f-4ce4-a6ad-08764b325b15" providerId="ADAL" clId="{06D17A85-4932-4B4E-A0DD-969A2A4EFE39}" dt="2020-05-14T04:56:16.731" v="43994"/>
          <ac:spMkLst>
            <pc:docMk/>
            <pc:sldMk cId="3269500792" sldId="304"/>
            <ac:spMk id="526" creationId="{3C95057B-325B-468E-A300-8858FE4D7FA6}"/>
          </ac:spMkLst>
        </pc:spChg>
        <pc:spChg chg="add mod">
          <ac:chgData name="Jian" userId="dc9c5ffe-2e2f-4ce4-a6ad-08764b325b15" providerId="ADAL" clId="{06D17A85-4932-4B4E-A0DD-969A2A4EFE39}" dt="2020-05-15T00:17:23.062" v="53836" actId="571"/>
          <ac:spMkLst>
            <pc:docMk/>
            <pc:sldMk cId="3269500792" sldId="304"/>
            <ac:spMk id="526" creationId="{C68B8646-E4C6-47D0-896C-6FC422CA4F36}"/>
          </ac:spMkLst>
        </pc:spChg>
        <pc:spChg chg="add del mod topLvl">
          <ac:chgData name="Jian" userId="dc9c5ffe-2e2f-4ce4-a6ad-08764b325b15" providerId="ADAL" clId="{06D17A85-4932-4B4E-A0DD-969A2A4EFE39}" dt="2020-05-15T17:04:31.967" v="59683" actId="478"/>
          <ac:spMkLst>
            <pc:docMk/>
            <pc:sldMk cId="3269500792" sldId="304"/>
            <ac:spMk id="527" creationId="{52C31D6C-29AB-4091-ADD3-425DAD2AC57B}"/>
          </ac:spMkLst>
        </pc:spChg>
        <pc:spChg chg="add del mod">
          <ac:chgData name="Jian" userId="dc9c5ffe-2e2f-4ce4-a6ad-08764b325b15" providerId="ADAL" clId="{06D17A85-4932-4B4E-A0DD-969A2A4EFE39}" dt="2020-05-14T04:56:16.731" v="43994"/>
          <ac:spMkLst>
            <pc:docMk/>
            <pc:sldMk cId="3269500792" sldId="304"/>
            <ac:spMk id="528" creationId="{3C91EA33-FAC2-4BDB-BE8C-27B6AE92346E}"/>
          </ac:spMkLst>
        </pc:spChg>
        <pc:spChg chg="add del mod topLvl">
          <ac:chgData name="Jian" userId="dc9c5ffe-2e2f-4ce4-a6ad-08764b325b15" providerId="ADAL" clId="{06D17A85-4932-4B4E-A0DD-969A2A4EFE39}" dt="2020-05-15T17:04:31.967" v="59683" actId="478"/>
          <ac:spMkLst>
            <pc:docMk/>
            <pc:sldMk cId="3269500792" sldId="304"/>
            <ac:spMk id="528" creationId="{A29A988D-8D17-4353-B82C-B1A728997FA2}"/>
          </ac:spMkLst>
        </pc:spChg>
        <pc:spChg chg="mod">
          <ac:chgData name="Jian" userId="dc9c5ffe-2e2f-4ce4-a6ad-08764b325b15" providerId="ADAL" clId="{06D17A85-4932-4B4E-A0DD-969A2A4EFE39}" dt="2020-05-15T00:17:50.153" v="53837" actId="571"/>
          <ac:spMkLst>
            <pc:docMk/>
            <pc:sldMk cId="3269500792" sldId="304"/>
            <ac:spMk id="529" creationId="{37137748-97CC-46F1-A4F9-E3844490FFDF}"/>
          </ac:spMkLst>
        </pc:spChg>
        <pc:spChg chg="add del mod topLvl">
          <ac:chgData name="Jian" userId="dc9c5ffe-2e2f-4ce4-a6ad-08764b325b15" providerId="ADAL" clId="{06D17A85-4932-4B4E-A0DD-969A2A4EFE39}" dt="2020-05-15T17:04:31.967" v="59683" actId="478"/>
          <ac:spMkLst>
            <pc:docMk/>
            <pc:sldMk cId="3269500792" sldId="304"/>
            <ac:spMk id="529" creationId="{4CE29C8C-8224-4ABE-B12F-735C302BF4D6}"/>
          </ac:spMkLst>
        </pc:spChg>
        <pc:spChg chg="add del mod">
          <ac:chgData name="Jian" userId="dc9c5ffe-2e2f-4ce4-a6ad-08764b325b15" providerId="ADAL" clId="{06D17A85-4932-4B4E-A0DD-969A2A4EFE39}" dt="2020-05-14T04:56:16.731" v="43994"/>
          <ac:spMkLst>
            <pc:docMk/>
            <pc:sldMk cId="3269500792" sldId="304"/>
            <ac:spMk id="530" creationId="{1762184E-507D-405E-9610-B194AA2EF4E6}"/>
          </ac:spMkLst>
        </pc:spChg>
        <pc:spChg chg="mod">
          <ac:chgData name="Jian" userId="dc9c5ffe-2e2f-4ce4-a6ad-08764b325b15" providerId="ADAL" clId="{06D17A85-4932-4B4E-A0DD-969A2A4EFE39}" dt="2020-05-15T00:17:50.153" v="53837" actId="571"/>
          <ac:spMkLst>
            <pc:docMk/>
            <pc:sldMk cId="3269500792" sldId="304"/>
            <ac:spMk id="530" creationId="{7E8DE3B2-E10E-4062-9C49-EA1F41CBCFAC}"/>
          </ac:spMkLst>
        </pc:spChg>
        <pc:spChg chg="add del mod topLvl">
          <ac:chgData name="Jian" userId="dc9c5ffe-2e2f-4ce4-a6ad-08764b325b15" providerId="ADAL" clId="{06D17A85-4932-4B4E-A0DD-969A2A4EFE39}" dt="2020-05-15T17:04:31.967" v="59683" actId="478"/>
          <ac:spMkLst>
            <pc:docMk/>
            <pc:sldMk cId="3269500792" sldId="304"/>
            <ac:spMk id="530" creationId="{ADBFFA76-8220-4F6C-B884-AC7A270197D2}"/>
          </ac:spMkLst>
        </pc:spChg>
        <pc:spChg chg="add mod topLvl">
          <ac:chgData name="Jian" userId="dc9c5ffe-2e2f-4ce4-a6ad-08764b325b15" providerId="ADAL" clId="{06D17A85-4932-4B4E-A0DD-969A2A4EFE39}" dt="2020-05-15T17:04:28.398" v="59682" actId="165"/>
          <ac:spMkLst>
            <pc:docMk/>
            <pc:sldMk cId="3269500792" sldId="304"/>
            <ac:spMk id="531" creationId="{3616FC1D-7B22-4367-8D2D-7C8E726EBEAA}"/>
          </ac:spMkLst>
        </pc:spChg>
        <pc:spChg chg="mod">
          <ac:chgData name="Jian" userId="dc9c5ffe-2e2f-4ce4-a6ad-08764b325b15" providerId="ADAL" clId="{06D17A85-4932-4B4E-A0DD-969A2A4EFE39}" dt="2020-05-15T00:17:50.153" v="53837" actId="571"/>
          <ac:spMkLst>
            <pc:docMk/>
            <pc:sldMk cId="3269500792" sldId="304"/>
            <ac:spMk id="532" creationId="{C84F0526-7E79-4DD7-B737-BA6CA37FB27F}"/>
          </ac:spMkLst>
        </pc:spChg>
        <pc:spChg chg="add del mod">
          <ac:chgData name="Jian" userId="dc9c5ffe-2e2f-4ce4-a6ad-08764b325b15" providerId="ADAL" clId="{06D17A85-4932-4B4E-A0DD-969A2A4EFE39}" dt="2020-05-14T04:56:16.731" v="43994"/>
          <ac:spMkLst>
            <pc:docMk/>
            <pc:sldMk cId="3269500792" sldId="304"/>
            <ac:spMk id="534" creationId="{20F3A61C-5D02-4C8E-BD9B-7448442DA45B}"/>
          </ac:spMkLst>
        </pc:spChg>
        <pc:spChg chg="mod">
          <ac:chgData name="Jian" userId="dc9c5ffe-2e2f-4ce4-a6ad-08764b325b15" providerId="ADAL" clId="{06D17A85-4932-4B4E-A0DD-969A2A4EFE39}" dt="2020-05-15T00:17:50.153" v="53837" actId="571"/>
          <ac:spMkLst>
            <pc:docMk/>
            <pc:sldMk cId="3269500792" sldId="304"/>
            <ac:spMk id="534" creationId="{CC49B0BD-65A4-41ED-B59F-59F36640A456}"/>
          </ac:spMkLst>
        </pc:spChg>
        <pc:spChg chg="add del mod">
          <ac:chgData name="Jian" userId="dc9c5ffe-2e2f-4ce4-a6ad-08764b325b15" providerId="ADAL" clId="{06D17A85-4932-4B4E-A0DD-969A2A4EFE39}" dt="2020-05-14T04:56:16.731" v="43994"/>
          <ac:spMkLst>
            <pc:docMk/>
            <pc:sldMk cId="3269500792" sldId="304"/>
            <ac:spMk id="536" creationId="{8A7E1BA5-1C81-4E50-8CAB-C9323E91B4A1}"/>
          </ac:spMkLst>
        </pc:spChg>
        <pc:spChg chg="mod">
          <ac:chgData name="Jian" userId="dc9c5ffe-2e2f-4ce4-a6ad-08764b325b15" providerId="ADAL" clId="{06D17A85-4932-4B4E-A0DD-969A2A4EFE39}" dt="2020-05-15T00:17:50.153" v="53837" actId="571"/>
          <ac:spMkLst>
            <pc:docMk/>
            <pc:sldMk cId="3269500792" sldId="304"/>
            <ac:spMk id="537" creationId="{144D7783-7A3F-4DB1-918E-A825F2A628F9}"/>
          </ac:spMkLst>
        </pc:spChg>
        <pc:spChg chg="add mod topLvl">
          <ac:chgData name="Jian" userId="dc9c5ffe-2e2f-4ce4-a6ad-08764b325b15" providerId="ADAL" clId="{06D17A85-4932-4B4E-A0DD-969A2A4EFE39}" dt="2020-05-15T17:04:28.398" v="59682" actId="165"/>
          <ac:spMkLst>
            <pc:docMk/>
            <pc:sldMk cId="3269500792" sldId="304"/>
            <ac:spMk id="537" creationId="{6A48FB1F-298F-4C1B-A11E-6AD489F47C6E}"/>
          </ac:spMkLst>
        </pc:spChg>
        <pc:spChg chg="add del mod">
          <ac:chgData name="Jian" userId="dc9c5ffe-2e2f-4ce4-a6ad-08764b325b15" providerId="ADAL" clId="{06D17A85-4932-4B4E-A0DD-969A2A4EFE39}" dt="2020-05-14T04:56:16.731" v="43994"/>
          <ac:spMkLst>
            <pc:docMk/>
            <pc:sldMk cId="3269500792" sldId="304"/>
            <ac:spMk id="538" creationId="{11BCD1DB-407B-4601-8D8F-C30F4B9FBCAA}"/>
          </ac:spMkLst>
        </pc:spChg>
        <pc:spChg chg="mod">
          <ac:chgData name="Jian" userId="dc9c5ffe-2e2f-4ce4-a6ad-08764b325b15" providerId="ADAL" clId="{06D17A85-4932-4B4E-A0DD-969A2A4EFE39}" dt="2020-05-15T00:17:50.153" v="53837" actId="571"/>
          <ac:spMkLst>
            <pc:docMk/>
            <pc:sldMk cId="3269500792" sldId="304"/>
            <ac:spMk id="539" creationId="{186A5C95-FBBD-4032-8FC9-582ED30D0798}"/>
          </ac:spMkLst>
        </pc:spChg>
        <pc:spChg chg="mod">
          <ac:chgData name="Jian" userId="dc9c5ffe-2e2f-4ce4-a6ad-08764b325b15" providerId="ADAL" clId="{06D17A85-4932-4B4E-A0DD-969A2A4EFE39}" dt="2020-05-15T00:17:50.153" v="53837" actId="571"/>
          <ac:spMkLst>
            <pc:docMk/>
            <pc:sldMk cId="3269500792" sldId="304"/>
            <ac:spMk id="541" creationId="{9E544934-7F6C-4A82-8CD2-C89284037291}"/>
          </ac:spMkLst>
        </pc:spChg>
        <pc:spChg chg="add del mod">
          <ac:chgData name="Jian" userId="dc9c5ffe-2e2f-4ce4-a6ad-08764b325b15" providerId="ADAL" clId="{06D17A85-4932-4B4E-A0DD-969A2A4EFE39}" dt="2020-05-14T04:56:16.731" v="43994"/>
          <ac:spMkLst>
            <pc:docMk/>
            <pc:sldMk cId="3269500792" sldId="304"/>
            <ac:spMk id="542" creationId="{A79FEBC1-683A-4257-9DEE-C18BFA696D42}"/>
          </ac:spMkLst>
        </pc:spChg>
        <pc:spChg chg="mod">
          <ac:chgData name="Jian" userId="dc9c5ffe-2e2f-4ce4-a6ad-08764b325b15" providerId="ADAL" clId="{06D17A85-4932-4B4E-A0DD-969A2A4EFE39}" dt="2020-05-15T00:17:50.153" v="53837" actId="571"/>
          <ac:spMkLst>
            <pc:docMk/>
            <pc:sldMk cId="3269500792" sldId="304"/>
            <ac:spMk id="544" creationId="{423B5748-A3CA-4B3B-AB62-34046EE3AFFB}"/>
          </ac:spMkLst>
        </pc:spChg>
        <pc:spChg chg="add del mod">
          <ac:chgData name="Jian" userId="dc9c5ffe-2e2f-4ce4-a6ad-08764b325b15" providerId="ADAL" clId="{06D17A85-4932-4B4E-A0DD-969A2A4EFE39}" dt="2020-05-14T04:56:16.731" v="43994"/>
          <ac:spMkLst>
            <pc:docMk/>
            <pc:sldMk cId="3269500792" sldId="304"/>
            <ac:spMk id="544" creationId="{84454737-C14B-41F7-9BE6-3F2E318765A1}"/>
          </ac:spMkLst>
        </pc:spChg>
        <pc:spChg chg="mod">
          <ac:chgData name="Jian" userId="dc9c5ffe-2e2f-4ce4-a6ad-08764b325b15" providerId="ADAL" clId="{06D17A85-4932-4B4E-A0DD-969A2A4EFE39}" dt="2020-05-15T00:17:50.153" v="53837" actId="571"/>
          <ac:spMkLst>
            <pc:docMk/>
            <pc:sldMk cId="3269500792" sldId="304"/>
            <ac:spMk id="546" creationId="{40B4A25A-7C6D-4C2B-B273-C28BFE4327C2}"/>
          </ac:spMkLst>
        </pc:spChg>
        <pc:spChg chg="add del mod">
          <ac:chgData name="Jian" userId="dc9c5ffe-2e2f-4ce4-a6ad-08764b325b15" providerId="ADAL" clId="{06D17A85-4932-4B4E-A0DD-969A2A4EFE39}" dt="2020-05-14T04:56:16.731" v="43994"/>
          <ac:spMkLst>
            <pc:docMk/>
            <pc:sldMk cId="3269500792" sldId="304"/>
            <ac:spMk id="546" creationId="{A0C56046-0825-4958-B2D3-C44485F1BEB3}"/>
          </ac:spMkLst>
        </pc:spChg>
        <pc:spChg chg="mod">
          <ac:chgData name="Jian" userId="dc9c5ffe-2e2f-4ce4-a6ad-08764b325b15" providerId="ADAL" clId="{06D17A85-4932-4B4E-A0DD-969A2A4EFE39}" dt="2020-05-15T00:17:50.153" v="53837" actId="571"/>
          <ac:spMkLst>
            <pc:docMk/>
            <pc:sldMk cId="3269500792" sldId="304"/>
            <ac:spMk id="548" creationId="{880DC624-5A8B-4409-B2DF-84796216368E}"/>
          </ac:spMkLst>
        </pc:spChg>
        <pc:spChg chg="add del mod">
          <ac:chgData name="Jian" userId="dc9c5ffe-2e2f-4ce4-a6ad-08764b325b15" providerId="ADAL" clId="{06D17A85-4932-4B4E-A0DD-969A2A4EFE39}" dt="2020-05-14T04:56:16.731" v="43994"/>
          <ac:spMkLst>
            <pc:docMk/>
            <pc:sldMk cId="3269500792" sldId="304"/>
            <ac:spMk id="550" creationId="{A375EC7A-9DC5-4BEA-8C57-91CE7B08B4C2}"/>
          </ac:spMkLst>
        </pc:spChg>
        <pc:spChg chg="mod">
          <ac:chgData name="Jian" userId="dc9c5ffe-2e2f-4ce4-a6ad-08764b325b15" providerId="ADAL" clId="{06D17A85-4932-4B4E-A0DD-969A2A4EFE39}" dt="2020-05-15T00:17:50.153" v="53837" actId="571"/>
          <ac:spMkLst>
            <pc:docMk/>
            <pc:sldMk cId="3269500792" sldId="304"/>
            <ac:spMk id="551" creationId="{2F59F1E2-A20D-470C-A89F-301007DE467E}"/>
          </ac:spMkLst>
        </pc:spChg>
        <pc:spChg chg="add del mod">
          <ac:chgData name="Jian" userId="dc9c5ffe-2e2f-4ce4-a6ad-08764b325b15" providerId="ADAL" clId="{06D17A85-4932-4B4E-A0DD-969A2A4EFE39}" dt="2020-05-14T04:56:16.731" v="43994"/>
          <ac:spMkLst>
            <pc:docMk/>
            <pc:sldMk cId="3269500792" sldId="304"/>
            <ac:spMk id="552" creationId="{7EEC41A5-C3EB-49AA-BFD6-C56D493E3FFD}"/>
          </ac:spMkLst>
        </pc:spChg>
        <pc:spChg chg="add mod topLvl">
          <ac:chgData name="Jian" userId="dc9c5ffe-2e2f-4ce4-a6ad-08764b325b15" providerId="ADAL" clId="{06D17A85-4932-4B4E-A0DD-969A2A4EFE39}" dt="2020-05-15T17:04:28.398" v="59682" actId="165"/>
          <ac:spMkLst>
            <pc:docMk/>
            <pc:sldMk cId="3269500792" sldId="304"/>
            <ac:spMk id="552" creationId="{9A81287A-A239-46E5-B490-7CED3AE1A99F}"/>
          </ac:spMkLst>
        </pc:spChg>
        <pc:spChg chg="mod">
          <ac:chgData name="Jian" userId="dc9c5ffe-2e2f-4ce4-a6ad-08764b325b15" providerId="ADAL" clId="{06D17A85-4932-4B4E-A0DD-969A2A4EFE39}" dt="2020-05-15T00:17:50.153" v="53837" actId="571"/>
          <ac:spMkLst>
            <pc:docMk/>
            <pc:sldMk cId="3269500792" sldId="304"/>
            <ac:spMk id="552" creationId="{9CC151A5-86EA-41F1-A852-777D507E3C5F}"/>
          </ac:spMkLst>
        </pc:spChg>
        <pc:spChg chg="add mod topLvl">
          <ac:chgData name="Jian" userId="dc9c5ffe-2e2f-4ce4-a6ad-08764b325b15" providerId="ADAL" clId="{06D17A85-4932-4B4E-A0DD-969A2A4EFE39}" dt="2020-05-15T17:04:28.398" v="59682" actId="165"/>
          <ac:spMkLst>
            <pc:docMk/>
            <pc:sldMk cId="3269500792" sldId="304"/>
            <ac:spMk id="553" creationId="{6A54FD0E-DA53-47AF-BD5B-DFF3A652C2BF}"/>
          </ac:spMkLst>
        </pc:spChg>
        <pc:spChg chg="mod">
          <ac:chgData name="Jian" userId="dc9c5ffe-2e2f-4ce4-a6ad-08764b325b15" providerId="ADAL" clId="{06D17A85-4932-4B4E-A0DD-969A2A4EFE39}" dt="2020-05-15T00:17:50.153" v="53837" actId="571"/>
          <ac:spMkLst>
            <pc:docMk/>
            <pc:sldMk cId="3269500792" sldId="304"/>
            <ac:spMk id="553" creationId="{B0F5D757-84CE-4551-91C4-1B459B410A79}"/>
          </ac:spMkLst>
        </pc:spChg>
        <pc:spChg chg="add del mod">
          <ac:chgData name="Jian" userId="dc9c5ffe-2e2f-4ce4-a6ad-08764b325b15" providerId="ADAL" clId="{06D17A85-4932-4B4E-A0DD-969A2A4EFE39}" dt="2020-05-14T04:56:16.731" v="43994"/>
          <ac:spMkLst>
            <pc:docMk/>
            <pc:sldMk cId="3269500792" sldId="304"/>
            <ac:spMk id="554" creationId="{0E423915-D22C-4644-A5D0-6CE5BFDED901}"/>
          </ac:spMkLst>
        </pc:spChg>
        <pc:spChg chg="mod">
          <ac:chgData name="Jian" userId="dc9c5ffe-2e2f-4ce4-a6ad-08764b325b15" providerId="ADAL" clId="{06D17A85-4932-4B4E-A0DD-969A2A4EFE39}" dt="2020-05-15T00:17:50.153" v="53837" actId="571"/>
          <ac:spMkLst>
            <pc:docMk/>
            <pc:sldMk cId="3269500792" sldId="304"/>
            <ac:spMk id="554" creationId="{1AA98D8D-BECA-4BFE-B6FE-95E81F7EE261}"/>
          </ac:spMkLst>
        </pc:spChg>
        <pc:spChg chg="add del mod">
          <ac:chgData name="Jian" userId="dc9c5ffe-2e2f-4ce4-a6ad-08764b325b15" providerId="ADAL" clId="{06D17A85-4932-4B4E-A0DD-969A2A4EFE39}" dt="2020-05-14T04:58:20.288" v="44020"/>
          <ac:spMkLst>
            <pc:docMk/>
            <pc:sldMk cId="3269500792" sldId="304"/>
            <ac:spMk id="565" creationId="{3BB97834-7811-42A7-A967-68A5C1C524EA}"/>
          </ac:spMkLst>
        </pc:spChg>
        <pc:spChg chg="add del mod">
          <ac:chgData name="Jian" userId="dc9c5ffe-2e2f-4ce4-a6ad-08764b325b15" providerId="ADAL" clId="{06D17A85-4932-4B4E-A0DD-969A2A4EFE39}" dt="2020-05-14T04:58:20.288" v="44020"/>
          <ac:spMkLst>
            <pc:docMk/>
            <pc:sldMk cId="3269500792" sldId="304"/>
            <ac:spMk id="567" creationId="{ADD20BB9-19F3-4B62-8B53-AAABBB188097}"/>
          </ac:spMkLst>
        </pc:spChg>
        <pc:spChg chg="add del mod">
          <ac:chgData name="Jian" userId="dc9c5ffe-2e2f-4ce4-a6ad-08764b325b15" providerId="ADAL" clId="{06D17A85-4932-4B4E-A0DD-969A2A4EFE39}" dt="2020-05-14T04:58:20.288" v="44020"/>
          <ac:spMkLst>
            <pc:docMk/>
            <pc:sldMk cId="3269500792" sldId="304"/>
            <ac:spMk id="569" creationId="{28542CA1-99E5-4E60-9052-16655DBB392C}"/>
          </ac:spMkLst>
        </pc:spChg>
        <pc:spChg chg="add mod topLvl">
          <ac:chgData name="Jian" userId="dc9c5ffe-2e2f-4ce4-a6ad-08764b325b15" providerId="ADAL" clId="{06D17A85-4932-4B4E-A0DD-969A2A4EFE39}" dt="2020-05-15T17:04:28.398" v="59682" actId="165"/>
          <ac:spMkLst>
            <pc:docMk/>
            <pc:sldMk cId="3269500792" sldId="304"/>
            <ac:spMk id="571" creationId="{DBC9E2EC-249A-4992-8053-66E193C2CFCE}"/>
          </ac:spMkLst>
        </pc:spChg>
        <pc:spChg chg="add mod topLvl">
          <ac:chgData name="Jian" userId="dc9c5ffe-2e2f-4ce4-a6ad-08764b325b15" providerId="ADAL" clId="{06D17A85-4932-4B4E-A0DD-969A2A4EFE39}" dt="2020-05-15T17:04:28.398" v="59682" actId="165"/>
          <ac:spMkLst>
            <pc:docMk/>
            <pc:sldMk cId="3269500792" sldId="304"/>
            <ac:spMk id="578" creationId="{27216FFC-9D97-42AA-96BE-0F73AE744CC5}"/>
          </ac:spMkLst>
        </pc:spChg>
        <pc:spChg chg="add mod topLvl">
          <ac:chgData name="Jian" userId="dc9c5ffe-2e2f-4ce4-a6ad-08764b325b15" providerId="ADAL" clId="{06D17A85-4932-4B4E-A0DD-969A2A4EFE39}" dt="2020-05-15T17:04:28.398" v="59682" actId="165"/>
          <ac:spMkLst>
            <pc:docMk/>
            <pc:sldMk cId="3269500792" sldId="304"/>
            <ac:spMk id="585" creationId="{2EE4BBDC-3E03-44BA-B5BB-A8D99E7A835B}"/>
          </ac:spMkLst>
        </pc:spChg>
        <pc:spChg chg="add mod topLvl">
          <ac:chgData name="Jian" userId="dc9c5ffe-2e2f-4ce4-a6ad-08764b325b15" providerId="ADAL" clId="{06D17A85-4932-4B4E-A0DD-969A2A4EFE39}" dt="2020-05-15T00:17:23.062" v="53836" actId="571"/>
          <ac:spMkLst>
            <pc:docMk/>
            <pc:sldMk cId="3269500792" sldId="304"/>
            <ac:spMk id="588" creationId="{D7E05857-7BFF-480C-AE41-C17B08995E3E}"/>
          </ac:spMkLst>
        </pc:spChg>
        <pc:spChg chg="add mod topLvl">
          <ac:chgData name="Jian" userId="dc9c5ffe-2e2f-4ce4-a6ad-08764b325b15" providerId="ADAL" clId="{06D17A85-4932-4B4E-A0DD-969A2A4EFE39}" dt="2020-05-15T00:17:23.062" v="53836" actId="571"/>
          <ac:spMkLst>
            <pc:docMk/>
            <pc:sldMk cId="3269500792" sldId="304"/>
            <ac:spMk id="590" creationId="{68603D17-B95A-4762-9F17-52940CDAD623}"/>
          </ac:spMkLst>
        </pc:spChg>
        <pc:spChg chg="add mod topLvl">
          <ac:chgData name="Jian" userId="dc9c5ffe-2e2f-4ce4-a6ad-08764b325b15" providerId="ADAL" clId="{06D17A85-4932-4B4E-A0DD-969A2A4EFE39}" dt="2020-05-15T00:17:23.062" v="53836" actId="571"/>
          <ac:spMkLst>
            <pc:docMk/>
            <pc:sldMk cId="3269500792" sldId="304"/>
            <ac:spMk id="592" creationId="{C900BD2D-29F3-4452-85FF-0B8A0039EB84}"/>
          </ac:spMkLst>
        </pc:spChg>
        <pc:spChg chg="add mod topLvl">
          <ac:chgData name="Jian" userId="dc9c5ffe-2e2f-4ce4-a6ad-08764b325b15" providerId="ADAL" clId="{06D17A85-4932-4B4E-A0DD-969A2A4EFE39}" dt="2020-05-15T00:17:23.062" v="53836" actId="571"/>
          <ac:spMkLst>
            <pc:docMk/>
            <pc:sldMk cId="3269500792" sldId="304"/>
            <ac:spMk id="596" creationId="{85409F5C-282F-4AE6-A0B5-E5C22D0FAF3D}"/>
          </ac:spMkLst>
        </pc:spChg>
        <pc:spChg chg="add mod topLvl">
          <ac:chgData name="Jian" userId="dc9c5ffe-2e2f-4ce4-a6ad-08764b325b15" providerId="ADAL" clId="{06D17A85-4932-4B4E-A0DD-969A2A4EFE39}" dt="2020-05-15T00:17:23.062" v="53836" actId="571"/>
          <ac:spMkLst>
            <pc:docMk/>
            <pc:sldMk cId="3269500792" sldId="304"/>
            <ac:spMk id="598" creationId="{BA5DD1F4-EFF2-4752-8FE7-7C964F22B5D5}"/>
          </ac:spMkLst>
        </pc:spChg>
        <pc:spChg chg="add mod topLvl">
          <ac:chgData name="Jian" userId="dc9c5ffe-2e2f-4ce4-a6ad-08764b325b15" providerId="ADAL" clId="{06D17A85-4932-4B4E-A0DD-969A2A4EFE39}" dt="2020-05-15T00:17:23.062" v="53836" actId="571"/>
          <ac:spMkLst>
            <pc:docMk/>
            <pc:sldMk cId="3269500792" sldId="304"/>
            <ac:spMk id="600" creationId="{9F8C7D35-0225-48CF-87C1-19B22B231059}"/>
          </ac:spMkLst>
        </pc:spChg>
        <pc:spChg chg="add mod topLvl">
          <ac:chgData name="Jian" userId="dc9c5ffe-2e2f-4ce4-a6ad-08764b325b15" providerId="ADAL" clId="{06D17A85-4932-4B4E-A0DD-969A2A4EFE39}" dt="2020-05-15T00:17:23.062" v="53836" actId="571"/>
          <ac:spMkLst>
            <pc:docMk/>
            <pc:sldMk cId="3269500792" sldId="304"/>
            <ac:spMk id="604" creationId="{3D2849E2-9B8C-474C-8164-AD74A5270C20}"/>
          </ac:spMkLst>
        </pc:spChg>
        <pc:spChg chg="add mod topLvl">
          <ac:chgData name="Jian" userId="dc9c5ffe-2e2f-4ce4-a6ad-08764b325b15" providerId="ADAL" clId="{06D17A85-4932-4B4E-A0DD-969A2A4EFE39}" dt="2020-05-15T00:17:23.062" v="53836" actId="571"/>
          <ac:spMkLst>
            <pc:docMk/>
            <pc:sldMk cId="3269500792" sldId="304"/>
            <ac:spMk id="606" creationId="{245F750B-D8EF-4169-8454-8EB78F3B5270}"/>
          </ac:spMkLst>
        </pc:spChg>
        <pc:spChg chg="add mod topLvl">
          <ac:chgData name="Jian" userId="dc9c5ffe-2e2f-4ce4-a6ad-08764b325b15" providerId="ADAL" clId="{06D17A85-4932-4B4E-A0DD-969A2A4EFE39}" dt="2020-05-15T00:17:23.062" v="53836" actId="571"/>
          <ac:spMkLst>
            <pc:docMk/>
            <pc:sldMk cId="3269500792" sldId="304"/>
            <ac:spMk id="608" creationId="{3785EFD9-B700-4F45-811C-C6D7C2A753B7}"/>
          </ac:spMkLst>
        </pc:spChg>
        <pc:spChg chg="add mod topLvl">
          <ac:chgData name="Jian" userId="dc9c5ffe-2e2f-4ce4-a6ad-08764b325b15" providerId="ADAL" clId="{06D17A85-4932-4B4E-A0DD-969A2A4EFE39}" dt="2020-05-15T00:17:23.062" v="53836" actId="571"/>
          <ac:spMkLst>
            <pc:docMk/>
            <pc:sldMk cId="3269500792" sldId="304"/>
            <ac:spMk id="612" creationId="{6CC08F1B-F231-45D6-B50F-8567A2DE672B}"/>
          </ac:spMkLst>
        </pc:spChg>
        <pc:spChg chg="add mod topLvl">
          <ac:chgData name="Jian" userId="dc9c5ffe-2e2f-4ce4-a6ad-08764b325b15" providerId="ADAL" clId="{06D17A85-4932-4B4E-A0DD-969A2A4EFE39}" dt="2020-05-15T17:04:28.398" v="59682" actId="165"/>
          <ac:spMkLst>
            <pc:docMk/>
            <pc:sldMk cId="3269500792" sldId="304"/>
            <ac:spMk id="616" creationId="{6362068D-2867-49A1-8506-A4944B510DF8}"/>
          </ac:spMkLst>
        </pc:spChg>
        <pc:spChg chg="add mod topLvl">
          <ac:chgData name="Jian" userId="dc9c5ffe-2e2f-4ce4-a6ad-08764b325b15" providerId="ADAL" clId="{06D17A85-4932-4B4E-A0DD-969A2A4EFE39}" dt="2020-05-15T00:17:23.062" v="53836" actId="571"/>
          <ac:spMkLst>
            <pc:docMk/>
            <pc:sldMk cId="3269500792" sldId="304"/>
            <ac:spMk id="617" creationId="{3B6E3894-15F0-46D9-9E30-63EDA0C5B173}"/>
          </ac:spMkLst>
        </pc:spChg>
        <pc:spChg chg="add mod topLvl">
          <ac:chgData name="Jian" userId="dc9c5ffe-2e2f-4ce4-a6ad-08764b325b15" providerId="ADAL" clId="{06D17A85-4932-4B4E-A0DD-969A2A4EFE39}" dt="2020-05-15T00:17:23.062" v="53836" actId="571"/>
          <ac:spMkLst>
            <pc:docMk/>
            <pc:sldMk cId="3269500792" sldId="304"/>
            <ac:spMk id="618" creationId="{EABDEAA3-FFE8-46C4-9A86-23BE564AA014}"/>
          </ac:spMkLst>
        </pc:spChg>
        <pc:spChg chg="add mod topLvl">
          <ac:chgData name="Jian" userId="dc9c5ffe-2e2f-4ce4-a6ad-08764b325b15" providerId="ADAL" clId="{06D17A85-4932-4B4E-A0DD-969A2A4EFE39}" dt="2020-05-15T00:17:23.062" v="53836" actId="571"/>
          <ac:spMkLst>
            <pc:docMk/>
            <pc:sldMk cId="3269500792" sldId="304"/>
            <ac:spMk id="620" creationId="{DF626282-BA37-46AE-9BA3-2DF66252896E}"/>
          </ac:spMkLst>
        </pc:spChg>
        <pc:spChg chg="add mod topLvl">
          <ac:chgData name="Jian" userId="dc9c5ffe-2e2f-4ce4-a6ad-08764b325b15" providerId="ADAL" clId="{06D17A85-4932-4B4E-A0DD-969A2A4EFE39}" dt="2020-05-15T00:17:23.062" v="53836" actId="571"/>
          <ac:spMkLst>
            <pc:docMk/>
            <pc:sldMk cId="3269500792" sldId="304"/>
            <ac:spMk id="622" creationId="{376B0F9B-C06C-412B-B446-441CC9360697}"/>
          </ac:spMkLst>
        </pc:spChg>
        <pc:spChg chg="add mod topLvl">
          <ac:chgData name="Jian" userId="dc9c5ffe-2e2f-4ce4-a6ad-08764b325b15" providerId="ADAL" clId="{06D17A85-4932-4B4E-A0DD-969A2A4EFE39}" dt="2020-05-15T00:17:23.062" v="53836" actId="571"/>
          <ac:spMkLst>
            <pc:docMk/>
            <pc:sldMk cId="3269500792" sldId="304"/>
            <ac:spMk id="626" creationId="{0671DD24-ADB4-41A6-B309-390BC0D4406B}"/>
          </ac:spMkLst>
        </pc:spChg>
        <pc:spChg chg="add mod topLvl">
          <ac:chgData name="Jian" userId="dc9c5ffe-2e2f-4ce4-a6ad-08764b325b15" providerId="ADAL" clId="{06D17A85-4932-4B4E-A0DD-969A2A4EFE39}" dt="2020-05-15T00:17:23.062" v="53836" actId="571"/>
          <ac:spMkLst>
            <pc:docMk/>
            <pc:sldMk cId="3269500792" sldId="304"/>
            <ac:spMk id="628" creationId="{F50727C0-C67C-4A9F-A86A-1FED4AA254C4}"/>
          </ac:spMkLst>
        </pc:spChg>
        <pc:spChg chg="add mod topLvl">
          <ac:chgData name="Jian" userId="dc9c5ffe-2e2f-4ce4-a6ad-08764b325b15" providerId="ADAL" clId="{06D17A85-4932-4B4E-A0DD-969A2A4EFE39}" dt="2020-05-15T00:17:23.062" v="53836" actId="571"/>
          <ac:spMkLst>
            <pc:docMk/>
            <pc:sldMk cId="3269500792" sldId="304"/>
            <ac:spMk id="630" creationId="{73F4E921-6B6E-4F68-8225-CE1260125D8E}"/>
          </ac:spMkLst>
        </pc:spChg>
        <pc:spChg chg="add mod topLvl">
          <ac:chgData name="Jian" userId="dc9c5ffe-2e2f-4ce4-a6ad-08764b325b15" providerId="ADAL" clId="{06D17A85-4932-4B4E-A0DD-969A2A4EFE39}" dt="2020-05-15T00:17:23.062" v="53836" actId="571"/>
          <ac:spMkLst>
            <pc:docMk/>
            <pc:sldMk cId="3269500792" sldId="304"/>
            <ac:spMk id="634" creationId="{4E920CF1-967D-4481-990A-D9D271A12456}"/>
          </ac:spMkLst>
        </pc:spChg>
        <pc:spChg chg="add mod topLvl">
          <ac:chgData name="Jian" userId="dc9c5ffe-2e2f-4ce4-a6ad-08764b325b15" providerId="ADAL" clId="{06D17A85-4932-4B4E-A0DD-969A2A4EFE39}" dt="2020-05-15T00:17:23.062" v="53836" actId="571"/>
          <ac:spMkLst>
            <pc:docMk/>
            <pc:sldMk cId="3269500792" sldId="304"/>
            <ac:spMk id="636" creationId="{0CE4ED3D-377B-4F62-A70B-868D8A2BE219}"/>
          </ac:spMkLst>
        </pc:spChg>
        <pc:spChg chg="add mod topLvl">
          <ac:chgData name="Jian" userId="dc9c5ffe-2e2f-4ce4-a6ad-08764b325b15" providerId="ADAL" clId="{06D17A85-4932-4B4E-A0DD-969A2A4EFE39}" dt="2020-05-15T00:17:23.062" v="53836" actId="571"/>
          <ac:spMkLst>
            <pc:docMk/>
            <pc:sldMk cId="3269500792" sldId="304"/>
            <ac:spMk id="638" creationId="{49D2CD47-F692-4DB1-B824-895B75B4D276}"/>
          </ac:spMkLst>
        </pc:spChg>
        <pc:spChg chg="add mod topLvl">
          <ac:chgData name="Jian" userId="dc9c5ffe-2e2f-4ce4-a6ad-08764b325b15" providerId="ADAL" clId="{06D17A85-4932-4B4E-A0DD-969A2A4EFE39}" dt="2020-05-15T00:17:23.062" v="53836" actId="571"/>
          <ac:spMkLst>
            <pc:docMk/>
            <pc:sldMk cId="3269500792" sldId="304"/>
            <ac:spMk id="642" creationId="{D1B33F0D-F001-4898-8927-B242143978F4}"/>
          </ac:spMkLst>
        </pc:spChg>
        <pc:spChg chg="add mod topLvl">
          <ac:chgData name="Jian" userId="dc9c5ffe-2e2f-4ce4-a6ad-08764b325b15" providerId="ADAL" clId="{06D17A85-4932-4B4E-A0DD-969A2A4EFE39}" dt="2020-05-15T00:17:23.062" v="53836" actId="571"/>
          <ac:spMkLst>
            <pc:docMk/>
            <pc:sldMk cId="3269500792" sldId="304"/>
            <ac:spMk id="644" creationId="{1062531D-DDD4-4110-8EF6-6F642A546511}"/>
          </ac:spMkLst>
        </pc:spChg>
        <pc:spChg chg="add mod topLvl">
          <ac:chgData name="Jian" userId="dc9c5ffe-2e2f-4ce4-a6ad-08764b325b15" providerId="ADAL" clId="{06D17A85-4932-4B4E-A0DD-969A2A4EFE39}" dt="2020-05-15T00:17:23.062" v="53836" actId="571"/>
          <ac:spMkLst>
            <pc:docMk/>
            <pc:sldMk cId="3269500792" sldId="304"/>
            <ac:spMk id="646" creationId="{2F26CB0A-1523-4DFA-BC72-49A4F9D5E4F6}"/>
          </ac:spMkLst>
        </pc:spChg>
        <pc:spChg chg="add mod topLvl">
          <ac:chgData name="Jian" userId="dc9c5ffe-2e2f-4ce4-a6ad-08764b325b15" providerId="ADAL" clId="{06D17A85-4932-4B4E-A0DD-969A2A4EFE39}" dt="2020-05-15T00:17:23.062" v="53836" actId="571"/>
          <ac:spMkLst>
            <pc:docMk/>
            <pc:sldMk cId="3269500792" sldId="304"/>
            <ac:spMk id="650" creationId="{F9070833-4576-4DD3-BC03-9E79CEB074EB}"/>
          </ac:spMkLst>
        </pc:spChg>
        <pc:spChg chg="add mod topLvl">
          <ac:chgData name="Jian" userId="dc9c5ffe-2e2f-4ce4-a6ad-08764b325b15" providerId="ADAL" clId="{06D17A85-4932-4B4E-A0DD-969A2A4EFE39}" dt="2020-05-15T00:17:23.062" v="53836" actId="571"/>
          <ac:spMkLst>
            <pc:docMk/>
            <pc:sldMk cId="3269500792" sldId="304"/>
            <ac:spMk id="653" creationId="{447195FC-5BC1-4A4B-B62D-11D86912A2E8}"/>
          </ac:spMkLst>
        </pc:spChg>
        <pc:spChg chg="add mod topLvl">
          <ac:chgData name="Jian" userId="dc9c5ffe-2e2f-4ce4-a6ad-08764b325b15" providerId="ADAL" clId="{06D17A85-4932-4B4E-A0DD-969A2A4EFE39}" dt="2020-05-15T00:17:23.062" v="53836" actId="571"/>
          <ac:spMkLst>
            <pc:docMk/>
            <pc:sldMk cId="3269500792" sldId="304"/>
            <ac:spMk id="654" creationId="{97BBE0D7-80B7-498F-A1F5-6E7221C11AD5}"/>
          </ac:spMkLst>
        </pc:spChg>
        <pc:spChg chg="add mod topLvl">
          <ac:chgData name="Jian" userId="dc9c5ffe-2e2f-4ce4-a6ad-08764b325b15" providerId="ADAL" clId="{06D17A85-4932-4B4E-A0DD-969A2A4EFE39}" dt="2020-05-15T00:17:23.062" v="53836" actId="571"/>
          <ac:spMkLst>
            <pc:docMk/>
            <pc:sldMk cId="3269500792" sldId="304"/>
            <ac:spMk id="656" creationId="{91E857FC-317F-402B-B9E1-4AA6210BEAE4}"/>
          </ac:spMkLst>
        </pc:spChg>
        <pc:spChg chg="add mod topLvl">
          <ac:chgData name="Jian" userId="dc9c5ffe-2e2f-4ce4-a6ad-08764b325b15" providerId="ADAL" clId="{06D17A85-4932-4B4E-A0DD-969A2A4EFE39}" dt="2020-05-15T00:17:23.062" v="53836" actId="571"/>
          <ac:spMkLst>
            <pc:docMk/>
            <pc:sldMk cId="3269500792" sldId="304"/>
            <ac:spMk id="658" creationId="{85BCC007-0E09-453C-87D9-47904FA9509C}"/>
          </ac:spMkLst>
        </pc:spChg>
        <pc:spChg chg="add mod topLvl">
          <ac:chgData name="Jian" userId="dc9c5ffe-2e2f-4ce4-a6ad-08764b325b15" providerId="ADAL" clId="{06D17A85-4932-4B4E-A0DD-969A2A4EFE39}" dt="2020-05-15T00:17:23.062" v="53836" actId="571"/>
          <ac:spMkLst>
            <pc:docMk/>
            <pc:sldMk cId="3269500792" sldId="304"/>
            <ac:spMk id="662" creationId="{299D9D28-2A93-4C65-ACE5-21E4FFAD72B8}"/>
          </ac:spMkLst>
        </pc:spChg>
        <pc:spChg chg="add mod topLvl">
          <ac:chgData name="Jian" userId="dc9c5ffe-2e2f-4ce4-a6ad-08764b325b15" providerId="ADAL" clId="{06D17A85-4932-4B4E-A0DD-969A2A4EFE39}" dt="2020-05-15T00:17:23.062" v="53836" actId="571"/>
          <ac:spMkLst>
            <pc:docMk/>
            <pc:sldMk cId="3269500792" sldId="304"/>
            <ac:spMk id="664" creationId="{4A6A760C-E58D-4672-B434-AD0E784B54B9}"/>
          </ac:spMkLst>
        </pc:spChg>
        <pc:spChg chg="add mod topLvl">
          <ac:chgData name="Jian" userId="dc9c5ffe-2e2f-4ce4-a6ad-08764b325b15" providerId="ADAL" clId="{06D17A85-4932-4B4E-A0DD-969A2A4EFE39}" dt="2020-05-15T00:17:23.062" v="53836" actId="571"/>
          <ac:spMkLst>
            <pc:docMk/>
            <pc:sldMk cId="3269500792" sldId="304"/>
            <ac:spMk id="666" creationId="{046705F2-6102-4DFF-B3C7-A7DE2A955FBE}"/>
          </ac:spMkLst>
        </pc:spChg>
        <pc:spChg chg="add mod topLvl">
          <ac:chgData name="Jian" userId="dc9c5ffe-2e2f-4ce4-a6ad-08764b325b15" providerId="ADAL" clId="{06D17A85-4932-4B4E-A0DD-969A2A4EFE39}" dt="2020-05-15T00:17:23.062" v="53836" actId="571"/>
          <ac:spMkLst>
            <pc:docMk/>
            <pc:sldMk cId="3269500792" sldId="304"/>
            <ac:spMk id="670" creationId="{9C099499-1F35-4BA5-889F-F74F8D5A6678}"/>
          </ac:spMkLst>
        </pc:spChg>
        <pc:spChg chg="add mod topLvl">
          <ac:chgData name="Jian" userId="dc9c5ffe-2e2f-4ce4-a6ad-08764b325b15" providerId="ADAL" clId="{06D17A85-4932-4B4E-A0DD-969A2A4EFE39}" dt="2020-05-15T00:17:23.062" v="53836" actId="571"/>
          <ac:spMkLst>
            <pc:docMk/>
            <pc:sldMk cId="3269500792" sldId="304"/>
            <ac:spMk id="672" creationId="{5A4FC94A-F242-44C4-A2AB-D79B03E023F5}"/>
          </ac:spMkLst>
        </pc:spChg>
        <pc:spChg chg="add mod topLvl">
          <ac:chgData name="Jian" userId="dc9c5ffe-2e2f-4ce4-a6ad-08764b325b15" providerId="ADAL" clId="{06D17A85-4932-4B4E-A0DD-969A2A4EFE39}" dt="2020-05-15T00:17:23.062" v="53836" actId="571"/>
          <ac:spMkLst>
            <pc:docMk/>
            <pc:sldMk cId="3269500792" sldId="304"/>
            <ac:spMk id="674" creationId="{15FCEDC0-BECF-4882-954C-0225D5B98778}"/>
          </ac:spMkLst>
        </pc:spChg>
        <pc:spChg chg="add mod topLvl">
          <ac:chgData name="Jian" userId="dc9c5ffe-2e2f-4ce4-a6ad-08764b325b15" providerId="ADAL" clId="{06D17A85-4932-4B4E-A0DD-969A2A4EFE39}" dt="2020-05-15T00:17:23.062" v="53836" actId="571"/>
          <ac:spMkLst>
            <pc:docMk/>
            <pc:sldMk cId="3269500792" sldId="304"/>
            <ac:spMk id="678" creationId="{A20D6FB6-7FFE-4CEE-A463-9D71D84B96E4}"/>
          </ac:spMkLst>
        </pc:spChg>
        <pc:spChg chg="add mod topLvl">
          <ac:chgData name="Jian" userId="dc9c5ffe-2e2f-4ce4-a6ad-08764b325b15" providerId="ADAL" clId="{06D17A85-4932-4B4E-A0DD-969A2A4EFE39}" dt="2020-05-15T00:17:23.062" v="53836" actId="571"/>
          <ac:spMkLst>
            <pc:docMk/>
            <pc:sldMk cId="3269500792" sldId="304"/>
            <ac:spMk id="680" creationId="{DC0F35B2-E2CA-4C2A-9ECA-B6D865640D2E}"/>
          </ac:spMkLst>
        </pc:spChg>
        <pc:spChg chg="add mod topLvl">
          <ac:chgData name="Jian" userId="dc9c5ffe-2e2f-4ce4-a6ad-08764b325b15" providerId="ADAL" clId="{06D17A85-4932-4B4E-A0DD-969A2A4EFE39}" dt="2020-05-15T00:17:23.062" v="53836" actId="571"/>
          <ac:spMkLst>
            <pc:docMk/>
            <pc:sldMk cId="3269500792" sldId="304"/>
            <ac:spMk id="682" creationId="{2BEB7E38-42E2-4E2A-B679-7A2D43F5B936}"/>
          </ac:spMkLst>
        </pc:spChg>
        <pc:spChg chg="add mod topLvl">
          <ac:chgData name="Jian" userId="dc9c5ffe-2e2f-4ce4-a6ad-08764b325b15" providerId="ADAL" clId="{06D17A85-4932-4B4E-A0DD-969A2A4EFE39}" dt="2020-05-15T00:17:23.062" v="53836" actId="571"/>
          <ac:spMkLst>
            <pc:docMk/>
            <pc:sldMk cId="3269500792" sldId="304"/>
            <ac:spMk id="686" creationId="{7AB34768-6B5D-43BF-9D58-D1C0C504EA1E}"/>
          </ac:spMkLst>
        </pc:spChg>
        <pc:spChg chg="add mod topLvl">
          <ac:chgData name="Jian" userId="dc9c5ffe-2e2f-4ce4-a6ad-08764b325b15" providerId="ADAL" clId="{06D17A85-4932-4B4E-A0DD-969A2A4EFE39}" dt="2020-05-15T00:17:23.062" v="53836" actId="571"/>
          <ac:spMkLst>
            <pc:docMk/>
            <pc:sldMk cId="3269500792" sldId="304"/>
            <ac:spMk id="688" creationId="{086C4996-CDCA-461E-BC5B-B15299A3D1E2}"/>
          </ac:spMkLst>
        </pc:spChg>
        <pc:spChg chg="add mod topLvl">
          <ac:chgData name="Jian" userId="dc9c5ffe-2e2f-4ce4-a6ad-08764b325b15" providerId="ADAL" clId="{06D17A85-4932-4B4E-A0DD-969A2A4EFE39}" dt="2020-05-15T00:17:23.062" v="53836" actId="571"/>
          <ac:spMkLst>
            <pc:docMk/>
            <pc:sldMk cId="3269500792" sldId="304"/>
            <ac:spMk id="689" creationId="{BA3A6EC8-AAE0-4941-8488-05E069271E81}"/>
          </ac:spMkLst>
        </pc:spChg>
        <pc:spChg chg="add mod topLvl">
          <ac:chgData name="Jian" userId="dc9c5ffe-2e2f-4ce4-a6ad-08764b325b15" providerId="ADAL" clId="{06D17A85-4932-4B4E-A0DD-969A2A4EFE39}" dt="2020-05-15T00:17:23.062" v="53836" actId="571"/>
          <ac:spMkLst>
            <pc:docMk/>
            <pc:sldMk cId="3269500792" sldId="304"/>
            <ac:spMk id="691" creationId="{80DB42CD-BAE8-4D3B-A17C-B55AF8BB6365}"/>
          </ac:spMkLst>
        </pc:spChg>
        <pc:spChg chg="add mod topLvl">
          <ac:chgData name="Jian" userId="dc9c5ffe-2e2f-4ce4-a6ad-08764b325b15" providerId="ADAL" clId="{06D17A85-4932-4B4E-A0DD-969A2A4EFE39}" dt="2020-05-15T00:17:23.062" v="53836" actId="571"/>
          <ac:spMkLst>
            <pc:docMk/>
            <pc:sldMk cId="3269500792" sldId="304"/>
            <ac:spMk id="693" creationId="{556B24C8-0CDE-4B37-898E-939E0E406FA8}"/>
          </ac:spMkLst>
        </pc:spChg>
        <pc:spChg chg="add mod topLvl">
          <ac:chgData name="Jian" userId="dc9c5ffe-2e2f-4ce4-a6ad-08764b325b15" providerId="ADAL" clId="{06D17A85-4932-4B4E-A0DD-969A2A4EFE39}" dt="2020-05-15T00:17:23.062" v="53836" actId="571"/>
          <ac:spMkLst>
            <pc:docMk/>
            <pc:sldMk cId="3269500792" sldId="304"/>
            <ac:spMk id="697" creationId="{CC7E1D24-3543-43C2-969D-D7EBC8E0884C}"/>
          </ac:spMkLst>
        </pc:spChg>
        <pc:spChg chg="add mod topLvl">
          <ac:chgData name="Jian" userId="dc9c5ffe-2e2f-4ce4-a6ad-08764b325b15" providerId="ADAL" clId="{06D17A85-4932-4B4E-A0DD-969A2A4EFE39}" dt="2020-05-15T00:17:23.062" v="53836" actId="571"/>
          <ac:spMkLst>
            <pc:docMk/>
            <pc:sldMk cId="3269500792" sldId="304"/>
            <ac:spMk id="699" creationId="{11346B02-D410-4795-BB1D-8944A185F141}"/>
          </ac:spMkLst>
        </pc:spChg>
        <pc:spChg chg="add mod topLvl">
          <ac:chgData name="Jian" userId="dc9c5ffe-2e2f-4ce4-a6ad-08764b325b15" providerId="ADAL" clId="{06D17A85-4932-4B4E-A0DD-969A2A4EFE39}" dt="2020-05-15T00:17:23.062" v="53836" actId="571"/>
          <ac:spMkLst>
            <pc:docMk/>
            <pc:sldMk cId="3269500792" sldId="304"/>
            <ac:spMk id="701" creationId="{E1274956-09E4-4147-B17C-76647E4B0BDE}"/>
          </ac:spMkLst>
        </pc:spChg>
        <pc:spChg chg="add mod topLvl">
          <ac:chgData name="Jian" userId="dc9c5ffe-2e2f-4ce4-a6ad-08764b325b15" providerId="ADAL" clId="{06D17A85-4932-4B4E-A0DD-969A2A4EFE39}" dt="2020-05-15T00:17:23.062" v="53836" actId="571"/>
          <ac:spMkLst>
            <pc:docMk/>
            <pc:sldMk cId="3269500792" sldId="304"/>
            <ac:spMk id="705" creationId="{507A93B3-4B91-4729-96BE-262429D6C994}"/>
          </ac:spMkLst>
        </pc:spChg>
        <pc:spChg chg="add mod topLvl">
          <ac:chgData name="Jian" userId="dc9c5ffe-2e2f-4ce4-a6ad-08764b325b15" providerId="ADAL" clId="{06D17A85-4932-4B4E-A0DD-969A2A4EFE39}" dt="2020-05-15T00:17:23.062" v="53836" actId="571"/>
          <ac:spMkLst>
            <pc:docMk/>
            <pc:sldMk cId="3269500792" sldId="304"/>
            <ac:spMk id="707" creationId="{F8D0D316-15C9-4866-AC01-DD76FA089773}"/>
          </ac:spMkLst>
        </pc:spChg>
        <pc:spChg chg="add mod topLvl">
          <ac:chgData name="Jian" userId="dc9c5ffe-2e2f-4ce4-a6ad-08764b325b15" providerId="ADAL" clId="{06D17A85-4932-4B4E-A0DD-969A2A4EFE39}" dt="2020-05-15T00:17:23.062" v="53836" actId="571"/>
          <ac:spMkLst>
            <pc:docMk/>
            <pc:sldMk cId="3269500792" sldId="304"/>
            <ac:spMk id="709" creationId="{1BDE42B4-81DC-4FDE-B76B-D1CB44447E10}"/>
          </ac:spMkLst>
        </pc:spChg>
        <pc:spChg chg="add mod topLvl">
          <ac:chgData name="Jian" userId="dc9c5ffe-2e2f-4ce4-a6ad-08764b325b15" providerId="ADAL" clId="{06D17A85-4932-4B4E-A0DD-969A2A4EFE39}" dt="2020-05-15T00:17:23.062" v="53836" actId="571"/>
          <ac:spMkLst>
            <pc:docMk/>
            <pc:sldMk cId="3269500792" sldId="304"/>
            <ac:spMk id="713" creationId="{22FB0BDF-64BD-4CE9-908F-4E8547A9F9D1}"/>
          </ac:spMkLst>
        </pc:spChg>
        <pc:spChg chg="add mod topLvl">
          <ac:chgData name="Jian" userId="dc9c5ffe-2e2f-4ce4-a6ad-08764b325b15" providerId="ADAL" clId="{06D17A85-4932-4B4E-A0DD-969A2A4EFE39}" dt="2020-05-15T00:17:23.062" v="53836" actId="571"/>
          <ac:spMkLst>
            <pc:docMk/>
            <pc:sldMk cId="3269500792" sldId="304"/>
            <ac:spMk id="715" creationId="{072E5BDC-04CC-4F00-8AB5-80263F9F5997}"/>
          </ac:spMkLst>
        </pc:spChg>
        <pc:spChg chg="add mod topLvl">
          <ac:chgData name="Jian" userId="dc9c5ffe-2e2f-4ce4-a6ad-08764b325b15" providerId="ADAL" clId="{06D17A85-4932-4B4E-A0DD-969A2A4EFE39}" dt="2020-05-15T00:17:23.062" v="53836" actId="571"/>
          <ac:spMkLst>
            <pc:docMk/>
            <pc:sldMk cId="3269500792" sldId="304"/>
            <ac:spMk id="717" creationId="{71374983-32CB-46C5-B474-A8625A7833E4}"/>
          </ac:spMkLst>
        </pc:spChg>
        <pc:spChg chg="add mod topLvl">
          <ac:chgData name="Jian" userId="dc9c5ffe-2e2f-4ce4-a6ad-08764b325b15" providerId="ADAL" clId="{06D17A85-4932-4B4E-A0DD-969A2A4EFE39}" dt="2020-05-15T00:17:23.062" v="53836" actId="571"/>
          <ac:spMkLst>
            <pc:docMk/>
            <pc:sldMk cId="3269500792" sldId="304"/>
            <ac:spMk id="721" creationId="{BB8DC69B-034A-45FF-93FC-7E450B737328}"/>
          </ac:spMkLst>
        </pc:spChg>
        <pc:spChg chg="add del mod">
          <ac:chgData name="Jian" userId="dc9c5ffe-2e2f-4ce4-a6ad-08764b325b15" providerId="ADAL" clId="{06D17A85-4932-4B4E-A0DD-969A2A4EFE39}" dt="2020-05-14T05:03:30.786" v="44098"/>
          <ac:spMkLst>
            <pc:docMk/>
            <pc:sldMk cId="3269500792" sldId="304"/>
            <ac:spMk id="723" creationId="{80A677E3-5DDB-4D23-B40C-DD20940949A7}"/>
          </ac:spMkLst>
        </pc:spChg>
        <pc:spChg chg="add del mod">
          <ac:chgData name="Jian" userId="dc9c5ffe-2e2f-4ce4-a6ad-08764b325b15" providerId="ADAL" clId="{06D17A85-4932-4B4E-A0DD-969A2A4EFE39}" dt="2020-05-14T05:03:30.786" v="44098"/>
          <ac:spMkLst>
            <pc:docMk/>
            <pc:sldMk cId="3269500792" sldId="304"/>
            <ac:spMk id="724" creationId="{2C199501-156B-443C-9313-35BDA311E713}"/>
          </ac:spMkLst>
        </pc:spChg>
        <pc:spChg chg="add del mod topLvl">
          <ac:chgData name="Jian" userId="dc9c5ffe-2e2f-4ce4-a6ad-08764b325b15" providerId="ADAL" clId="{06D17A85-4932-4B4E-A0DD-969A2A4EFE39}" dt="2020-05-15T17:04:31.967" v="59683" actId="478"/>
          <ac:spMkLst>
            <pc:docMk/>
            <pc:sldMk cId="3269500792" sldId="304"/>
            <ac:spMk id="724" creationId="{6D6A5264-31C5-466C-8808-C0F88DA924DD}"/>
          </ac:spMkLst>
        </pc:spChg>
        <pc:spChg chg="add del mod topLvl">
          <ac:chgData name="Jian" userId="dc9c5ffe-2e2f-4ce4-a6ad-08764b325b15" providerId="ADAL" clId="{06D17A85-4932-4B4E-A0DD-969A2A4EFE39}" dt="2020-05-15T17:04:31.967" v="59683" actId="478"/>
          <ac:spMkLst>
            <pc:docMk/>
            <pc:sldMk cId="3269500792" sldId="304"/>
            <ac:spMk id="725" creationId="{A8719360-AA72-4868-AFCF-EE013C866AA1}"/>
          </ac:spMkLst>
        </pc:spChg>
        <pc:spChg chg="add del mod">
          <ac:chgData name="Jian" userId="dc9c5ffe-2e2f-4ce4-a6ad-08764b325b15" providerId="ADAL" clId="{06D17A85-4932-4B4E-A0DD-969A2A4EFE39}" dt="2020-05-14T05:03:30.786" v="44098"/>
          <ac:spMkLst>
            <pc:docMk/>
            <pc:sldMk cId="3269500792" sldId="304"/>
            <ac:spMk id="726" creationId="{427BD157-A553-483D-A938-904E207147A2}"/>
          </ac:spMkLst>
        </pc:spChg>
        <pc:spChg chg="add del mod topLvl">
          <ac:chgData name="Jian" userId="dc9c5ffe-2e2f-4ce4-a6ad-08764b325b15" providerId="ADAL" clId="{06D17A85-4932-4B4E-A0DD-969A2A4EFE39}" dt="2020-05-15T17:04:31.967" v="59683" actId="478"/>
          <ac:spMkLst>
            <pc:docMk/>
            <pc:sldMk cId="3269500792" sldId="304"/>
            <ac:spMk id="726" creationId="{F343B71F-5B5E-42A2-BB1D-1B92B089688D}"/>
          </ac:spMkLst>
        </pc:spChg>
        <pc:spChg chg="add del mod topLvl">
          <ac:chgData name="Jian" userId="dc9c5ffe-2e2f-4ce4-a6ad-08764b325b15" providerId="ADAL" clId="{06D17A85-4932-4B4E-A0DD-969A2A4EFE39}" dt="2020-05-15T17:04:31.967" v="59683" actId="478"/>
          <ac:spMkLst>
            <pc:docMk/>
            <pc:sldMk cId="3269500792" sldId="304"/>
            <ac:spMk id="727" creationId="{DD7322B3-37AD-4055-A65F-983C5C0DB22B}"/>
          </ac:spMkLst>
        </pc:spChg>
        <pc:spChg chg="add del mod topLvl">
          <ac:chgData name="Jian" userId="dc9c5ffe-2e2f-4ce4-a6ad-08764b325b15" providerId="ADAL" clId="{06D17A85-4932-4B4E-A0DD-969A2A4EFE39}" dt="2020-05-15T17:04:31.967" v="59683" actId="478"/>
          <ac:spMkLst>
            <pc:docMk/>
            <pc:sldMk cId="3269500792" sldId="304"/>
            <ac:spMk id="728" creationId="{055F5F55-8A8D-4107-858A-33B58C986810}"/>
          </ac:spMkLst>
        </pc:spChg>
        <pc:spChg chg="add del mod">
          <ac:chgData name="Jian" userId="dc9c5ffe-2e2f-4ce4-a6ad-08764b325b15" providerId="ADAL" clId="{06D17A85-4932-4B4E-A0DD-969A2A4EFE39}" dt="2020-05-14T05:03:30.786" v="44098"/>
          <ac:spMkLst>
            <pc:docMk/>
            <pc:sldMk cId="3269500792" sldId="304"/>
            <ac:spMk id="728" creationId="{E9DDCB2A-8596-4313-9020-65AB721DBA4C}"/>
          </ac:spMkLst>
        </pc:spChg>
        <pc:spChg chg="add del mod topLvl">
          <ac:chgData name="Jian" userId="dc9c5ffe-2e2f-4ce4-a6ad-08764b325b15" providerId="ADAL" clId="{06D17A85-4932-4B4E-A0DD-969A2A4EFE39}" dt="2020-05-15T17:04:31.967" v="59683" actId="478"/>
          <ac:spMkLst>
            <pc:docMk/>
            <pc:sldMk cId="3269500792" sldId="304"/>
            <ac:spMk id="729" creationId="{07B3C9FD-8E55-40CD-BB25-DA76ECC0A963}"/>
          </ac:spMkLst>
        </pc:spChg>
        <pc:spChg chg="add del mod topLvl">
          <ac:chgData name="Jian" userId="dc9c5ffe-2e2f-4ce4-a6ad-08764b325b15" providerId="ADAL" clId="{06D17A85-4932-4B4E-A0DD-969A2A4EFE39}" dt="2020-05-15T17:04:31.967" v="59683" actId="478"/>
          <ac:spMkLst>
            <pc:docMk/>
            <pc:sldMk cId="3269500792" sldId="304"/>
            <ac:spMk id="730" creationId="{9BD46D3D-FCB0-4425-95E7-E629F254B39F}"/>
          </ac:spMkLst>
        </pc:spChg>
        <pc:spChg chg="add del mod topLvl">
          <ac:chgData name="Jian" userId="dc9c5ffe-2e2f-4ce4-a6ad-08764b325b15" providerId="ADAL" clId="{06D17A85-4932-4B4E-A0DD-969A2A4EFE39}" dt="2020-05-15T17:04:31.967" v="59683" actId="478"/>
          <ac:spMkLst>
            <pc:docMk/>
            <pc:sldMk cId="3269500792" sldId="304"/>
            <ac:spMk id="731" creationId="{CEA9785F-C520-425D-BCE6-7E2737C0D934}"/>
          </ac:spMkLst>
        </pc:spChg>
        <pc:spChg chg="add del mod topLvl">
          <ac:chgData name="Jian" userId="dc9c5ffe-2e2f-4ce4-a6ad-08764b325b15" providerId="ADAL" clId="{06D17A85-4932-4B4E-A0DD-969A2A4EFE39}" dt="2020-05-15T17:04:31.967" v="59683" actId="478"/>
          <ac:spMkLst>
            <pc:docMk/>
            <pc:sldMk cId="3269500792" sldId="304"/>
            <ac:spMk id="732" creationId="{0E510A4E-C570-42E2-AEC4-15F1129905D4}"/>
          </ac:spMkLst>
        </pc:spChg>
        <pc:spChg chg="add del mod">
          <ac:chgData name="Jian" userId="dc9c5ffe-2e2f-4ce4-a6ad-08764b325b15" providerId="ADAL" clId="{06D17A85-4932-4B4E-A0DD-969A2A4EFE39}" dt="2020-05-14T05:03:30.786" v="44098"/>
          <ac:spMkLst>
            <pc:docMk/>
            <pc:sldMk cId="3269500792" sldId="304"/>
            <ac:spMk id="732" creationId="{0FE4A3A4-B722-4E6E-933E-80B00C28E4CD}"/>
          </ac:spMkLst>
        </pc:spChg>
        <pc:spChg chg="add del mod topLvl">
          <ac:chgData name="Jian" userId="dc9c5ffe-2e2f-4ce4-a6ad-08764b325b15" providerId="ADAL" clId="{06D17A85-4932-4B4E-A0DD-969A2A4EFE39}" dt="2020-05-15T17:04:31.967" v="59683" actId="478"/>
          <ac:spMkLst>
            <pc:docMk/>
            <pc:sldMk cId="3269500792" sldId="304"/>
            <ac:spMk id="733" creationId="{242C29E4-87F0-47EB-A194-6FDE62F7C0FA}"/>
          </ac:spMkLst>
        </pc:spChg>
        <pc:spChg chg="add del mod">
          <ac:chgData name="Jian" userId="dc9c5ffe-2e2f-4ce4-a6ad-08764b325b15" providerId="ADAL" clId="{06D17A85-4932-4B4E-A0DD-969A2A4EFE39}" dt="2020-05-14T05:03:30.786" v="44098"/>
          <ac:spMkLst>
            <pc:docMk/>
            <pc:sldMk cId="3269500792" sldId="304"/>
            <ac:spMk id="734" creationId="{052B9842-728F-48DF-9ACF-44BFD32399B5}"/>
          </ac:spMkLst>
        </pc:spChg>
        <pc:spChg chg="add del mod topLvl">
          <ac:chgData name="Jian" userId="dc9c5ffe-2e2f-4ce4-a6ad-08764b325b15" providerId="ADAL" clId="{06D17A85-4932-4B4E-A0DD-969A2A4EFE39}" dt="2020-05-15T17:04:31.967" v="59683" actId="478"/>
          <ac:spMkLst>
            <pc:docMk/>
            <pc:sldMk cId="3269500792" sldId="304"/>
            <ac:spMk id="734" creationId="{91F36542-883B-4100-8F02-CA6E280C4444}"/>
          </ac:spMkLst>
        </pc:spChg>
        <pc:spChg chg="add del mod topLvl">
          <ac:chgData name="Jian" userId="dc9c5ffe-2e2f-4ce4-a6ad-08764b325b15" providerId="ADAL" clId="{06D17A85-4932-4B4E-A0DD-969A2A4EFE39}" dt="2020-05-15T17:04:31.967" v="59683" actId="478"/>
          <ac:spMkLst>
            <pc:docMk/>
            <pc:sldMk cId="3269500792" sldId="304"/>
            <ac:spMk id="735" creationId="{1F8178F2-9628-44A0-AC80-34F278C57C2A}"/>
          </ac:spMkLst>
        </pc:spChg>
        <pc:spChg chg="add del mod">
          <ac:chgData name="Jian" userId="dc9c5ffe-2e2f-4ce4-a6ad-08764b325b15" providerId="ADAL" clId="{06D17A85-4932-4B4E-A0DD-969A2A4EFE39}" dt="2020-05-14T05:03:30.786" v="44098"/>
          <ac:spMkLst>
            <pc:docMk/>
            <pc:sldMk cId="3269500792" sldId="304"/>
            <ac:spMk id="736" creationId="{0C459311-AF22-4D02-9AC3-0CF686E4A8A9}"/>
          </ac:spMkLst>
        </pc:spChg>
        <pc:spChg chg="add del mod topLvl">
          <ac:chgData name="Jian" userId="dc9c5ffe-2e2f-4ce4-a6ad-08764b325b15" providerId="ADAL" clId="{06D17A85-4932-4B4E-A0DD-969A2A4EFE39}" dt="2020-05-15T17:04:34.165" v="59684" actId="478"/>
          <ac:spMkLst>
            <pc:docMk/>
            <pc:sldMk cId="3269500792" sldId="304"/>
            <ac:spMk id="736" creationId="{8C4713AE-6AA5-46BA-926B-DD9D26DE2E84}"/>
          </ac:spMkLst>
        </pc:spChg>
        <pc:spChg chg="add del mod topLvl">
          <ac:chgData name="Jian" userId="dc9c5ffe-2e2f-4ce4-a6ad-08764b325b15" providerId="ADAL" clId="{06D17A85-4932-4B4E-A0DD-969A2A4EFE39}" dt="2020-05-15T17:04:34.165" v="59684" actId="478"/>
          <ac:spMkLst>
            <pc:docMk/>
            <pc:sldMk cId="3269500792" sldId="304"/>
            <ac:spMk id="737" creationId="{440CE4BF-2DE3-4255-924F-22E20C78806F}"/>
          </ac:spMkLst>
        </pc:spChg>
        <pc:spChg chg="add del mod topLvl">
          <ac:chgData name="Jian" userId="dc9c5ffe-2e2f-4ce4-a6ad-08764b325b15" providerId="ADAL" clId="{06D17A85-4932-4B4E-A0DD-969A2A4EFE39}" dt="2020-05-15T17:04:34.165" v="59684" actId="478"/>
          <ac:spMkLst>
            <pc:docMk/>
            <pc:sldMk cId="3269500792" sldId="304"/>
            <ac:spMk id="738" creationId="{284EA319-80FB-4411-A545-667FA3157992}"/>
          </ac:spMkLst>
        </pc:spChg>
        <pc:spChg chg="add del mod topLvl">
          <ac:chgData name="Jian" userId="dc9c5ffe-2e2f-4ce4-a6ad-08764b325b15" providerId="ADAL" clId="{06D17A85-4932-4B4E-A0DD-969A2A4EFE39}" dt="2020-05-15T17:04:34.165" v="59684" actId="478"/>
          <ac:spMkLst>
            <pc:docMk/>
            <pc:sldMk cId="3269500792" sldId="304"/>
            <ac:spMk id="739" creationId="{B45B94CF-0CEA-4B69-84FA-9A5F060CA793}"/>
          </ac:spMkLst>
        </pc:spChg>
        <pc:spChg chg="add del mod">
          <ac:chgData name="Jian" userId="dc9c5ffe-2e2f-4ce4-a6ad-08764b325b15" providerId="ADAL" clId="{06D17A85-4932-4B4E-A0DD-969A2A4EFE39}" dt="2020-05-14T05:03:30.786" v="44098"/>
          <ac:spMkLst>
            <pc:docMk/>
            <pc:sldMk cId="3269500792" sldId="304"/>
            <ac:spMk id="740" creationId="{7E0EE0EB-D96F-40C3-B40B-B1734FED9E7E}"/>
          </ac:spMkLst>
        </pc:spChg>
        <pc:spChg chg="add del mod topLvl">
          <ac:chgData name="Jian" userId="dc9c5ffe-2e2f-4ce4-a6ad-08764b325b15" providerId="ADAL" clId="{06D17A85-4932-4B4E-A0DD-969A2A4EFE39}" dt="2020-05-15T17:04:34.165" v="59684" actId="478"/>
          <ac:spMkLst>
            <pc:docMk/>
            <pc:sldMk cId="3269500792" sldId="304"/>
            <ac:spMk id="740" creationId="{8ADC977E-C845-451E-8301-993F9EC3E3CA}"/>
          </ac:spMkLst>
        </pc:spChg>
        <pc:spChg chg="add del mod topLvl">
          <ac:chgData name="Jian" userId="dc9c5ffe-2e2f-4ce4-a6ad-08764b325b15" providerId="ADAL" clId="{06D17A85-4932-4B4E-A0DD-969A2A4EFE39}" dt="2020-05-15T17:04:34.165" v="59684" actId="478"/>
          <ac:spMkLst>
            <pc:docMk/>
            <pc:sldMk cId="3269500792" sldId="304"/>
            <ac:spMk id="741" creationId="{E6EF43DE-4182-4481-A29D-995A2793E514}"/>
          </ac:spMkLst>
        </pc:spChg>
        <pc:spChg chg="add del mod">
          <ac:chgData name="Jian" userId="dc9c5ffe-2e2f-4ce4-a6ad-08764b325b15" providerId="ADAL" clId="{06D17A85-4932-4B4E-A0DD-969A2A4EFE39}" dt="2020-05-14T05:03:30.786" v="44098"/>
          <ac:spMkLst>
            <pc:docMk/>
            <pc:sldMk cId="3269500792" sldId="304"/>
            <ac:spMk id="742" creationId="{4D7D88AA-6B7C-461D-93C9-B11C8B0C356F}"/>
          </ac:spMkLst>
        </pc:spChg>
        <pc:spChg chg="add del mod topLvl">
          <ac:chgData name="Jian" userId="dc9c5ffe-2e2f-4ce4-a6ad-08764b325b15" providerId="ADAL" clId="{06D17A85-4932-4B4E-A0DD-969A2A4EFE39}" dt="2020-05-15T17:04:34.165" v="59684" actId="478"/>
          <ac:spMkLst>
            <pc:docMk/>
            <pc:sldMk cId="3269500792" sldId="304"/>
            <ac:spMk id="742" creationId="{B67BCA6B-DC6D-4D09-B4B9-881A96704B84}"/>
          </ac:spMkLst>
        </pc:spChg>
        <pc:spChg chg="add del mod topLvl">
          <ac:chgData name="Jian" userId="dc9c5ffe-2e2f-4ce4-a6ad-08764b325b15" providerId="ADAL" clId="{06D17A85-4932-4B4E-A0DD-969A2A4EFE39}" dt="2020-05-15T17:04:34.165" v="59684" actId="478"/>
          <ac:spMkLst>
            <pc:docMk/>
            <pc:sldMk cId="3269500792" sldId="304"/>
            <ac:spMk id="743" creationId="{0D8D9B03-E4DD-424A-92A5-E72B6B048068}"/>
          </ac:spMkLst>
        </pc:spChg>
        <pc:spChg chg="add del mod">
          <ac:chgData name="Jian" userId="dc9c5ffe-2e2f-4ce4-a6ad-08764b325b15" providerId="ADAL" clId="{06D17A85-4932-4B4E-A0DD-969A2A4EFE39}" dt="2020-05-14T05:03:30.786" v="44098"/>
          <ac:spMkLst>
            <pc:docMk/>
            <pc:sldMk cId="3269500792" sldId="304"/>
            <ac:spMk id="744" creationId="{58340A8C-6615-4AB4-B5A9-458FFF400C4A}"/>
          </ac:spMkLst>
        </pc:spChg>
        <pc:spChg chg="del mod topLvl">
          <ac:chgData name="Jian" userId="dc9c5ffe-2e2f-4ce4-a6ad-08764b325b15" providerId="ADAL" clId="{06D17A85-4932-4B4E-A0DD-969A2A4EFE39}" dt="2020-05-15T17:04:31.967" v="59683" actId="478"/>
          <ac:spMkLst>
            <pc:docMk/>
            <pc:sldMk cId="3269500792" sldId="304"/>
            <ac:spMk id="748" creationId="{7B4FD05E-510D-4F78-8995-88C1CB40E2CB}"/>
          </ac:spMkLst>
        </pc:spChg>
        <pc:spChg chg="add del mod">
          <ac:chgData name="Jian" userId="dc9c5ffe-2e2f-4ce4-a6ad-08764b325b15" providerId="ADAL" clId="{06D17A85-4932-4B4E-A0DD-969A2A4EFE39}" dt="2020-05-14T05:03:30.786" v="44098"/>
          <ac:spMkLst>
            <pc:docMk/>
            <pc:sldMk cId="3269500792" sldId="304"/>
            <ac:spMk id="748" creationId="{88A7D52F-55C0-4E01-BBFC-03727B44C4F8}"/>
          </ac:spMkLst>
        </pc:spChg>
        <pc:spChg chg="del mod topLvl">
          <ac:chgData name="Jian" userId="dc9c5ffe-2e2f-4ce4-a6ad-08764b325b15" providerId="ADAL" clId="{06D17A85-4932-4B4E-A0DD-969A2A4EFE39}" dt="2020-05-15T17:04:31.967" v="59683" actId="478"/>
          <ac:spMkLst>
            <pc:docMk/>
            <pc:sldMk cId="3269500792" sldId="304"/>
            <ac:spMk id="749" creationId="{3B8266C9-22C4-4FC5-921F-0C5AE927ACF6}"/>
          </ac:spMkLst>
        </pc:spChg>
        <pc:spChg chg="del mod topLvl">
          <ac:chgData name="Jian" userId="dc9c5ffe-2e2f-4ce4-a6ad-08764b325b15" providerId="ADAL" clId="{06D17A85-4932-4B4E-A0DD-969A2A4EFE39}" dt="2020-05-15T17:04:31.967" v="59683" actId="478"/>
          <ac:spMkLst>
            <pc:docMk/>
            <pc:sldMk cId="3269500792" sldId="304"/>
            <ac:spMk id="750" creationId="{66E71D76-E065-4F21-A6F1-E6586E2D68F7}"/>
          </ac:spMkLst>
        </pc:spChg>
        <pc:spChg chg="add del mod">
          <ac:chgData name="Jian" userId="dc9c5ffe-2e2f-4ce4-a6ad-08764b325b15" providerId="ADAL" clId="{06D17A85-4932-4B4E-A0DD-969A2A4EFE39}" dt="2020-05-14T05:03:30.786" v="44098"/>
          <ac:spMkLst>
            <pc:docMk/>
            <pc:sldMk cId="3269500792" sldId="304"/>
            <ac:spMk id="750" creationId="{7804822A-9100-4C12-8CA8-294E60CB8EC7}"/>
          </ac:spMkLst>
        </pc:spChg>
        <pc:spChg chg="del mod topLvl">
          <ac:chgData name="Jian" userId="dc9c5ffe-2e2f-4ce4-a6ad-08764b325b15" providerId="ADAL" clId="{06D17A85-4932-4B4E-A0DD-969A2A4EFE39}" dt="2020-05-15T17:04:31.967" v="59683" actId="478"/>
          <ac:spMkLst>
            <pc:docMk/>
            <pc:sldMk cId="3269500792" sldId="304"/>
            <ac:spMk id="751" creationId="{97879083-57F8-4B36-8311-418BC54D3755}"/>
          </ac:spMkLst>
        </pc:spChg>
        <pc:spChg chg="add del mod">
          <ac:chgData name="Jian" userId="dc9c5ffe-2e2f-4ce4-a6ad-08764b325b15" providerId="ADAL" clId="{06D17A85-4932-4B4E-A0DD-969A2A4EFE39}" dt="2020-05-14T05:03:30.786" v="44098"/>
          <ac:spMkLst>
            <pc:docMk/>
            <pc:sldMk cId="3269500792" sldId="304"/>
            <ac:spMk id="752" creationId="{2F6C1C74-C00B-4632-AD1A-6EF43DE93C61}"/>
          </ac:spMkLst>
        </pc:spChg>
        <pc:spChg chg="mod topLvl">
          <ac:chgData name="Jian" userId="dc9c5ffe-2e2f-4ce4-a6ad-08764b325b15" providerId="ADAL" clId="{06D17A85-4932-4B4E-A0DD-969A2A4EFE39}" dt="2020-05-15T17:04:23.660" v="59681" actId="165"/>
          <ac:spMkLst>
            <pc:docMk/>
            <pc:sldMk cId="3269500792" sldId="304"/>
            <ac:spMk id="752" creationId="{E8C470C9-3624-47FE-89FF-CF0778344B9D}"/>
          </ac:spMkLst>
        </pc:spChg>
        <pc:spChg chg="mod topLvl">
          <ac:chgData name="Jian" userId="dc9c5ffe-2e2f-4ce4-a6ad-08764b325b15" providerId="ADAL" clId="{06D17A85-4932-4B4E-A0DD-969A2A4EFE39}" dt="2020-05-15T17:04:23.660" v="59681" actId="165"/>
          <ac:spMkLst>
            <pc:docMk/>
            <pc:sldMk cId="3269500792" sldId="304"/>
            <ac:spMk id="755" creationId="{15FC7151-D655-4D12-9475-2C4EB2C67D20}"/>
          </ac:spMkLst>
        </pc:spChg>
        <pc:spChg chg="add del mod">
          <ac:chgData name="Jian" userId="dc9c5ffe-2e2f-4ce4-a6ad-08764b325b15" providerId="ADAL" clId="{06D17A85-4932-4B4E-A0DD-969A2A4EFE39}" dt="2020-05-14T05:03:30.786" v="44098"/>
          <ac:spMkLst>
            <pc:docMk/>
            <pc:sldMk cId="3269500792" sldId="304"/>
            <ac:spMk id="756" creationId="{A5FE09A9-8FB2-4F7E-84C7-E214ED2574BA}"/>
          </ac:spMkLst>
        </pc:spChg>
        <pc:spChg chg="add mod topLvl">
          <ac:chgData name="Jian" userId="dc9c5ffe-2e2f-4ce4-a6ad-08764b325b15" providerId="ADAL" clId="{06D17A85-4932-4B4E-A0DD-969A2A4EFE39}" dt="2020-05-15T00:17:23.062" v="53836" actId="571"/>
          <ac:spMkLst>
            <pc:docMk/>
            <pc:sldMk cId="3269500792" sldId="304"/>
            <ac:spMk id="758" creationId="{0A3B0370-BEB6-46C0-A8BF-26C68B4B0F2E}"/>
          </ac:spMkLst>
        </pc:spChg>
        <pc:spChg chg="add mod topLvl">
          <ac:chgData name="Jian" userId="dc9c5ffe-2e2f-4ce4-a6ad-08764b325b15" providerId="ADAL" clId="{06D17A85-4932-4B4E-A0DD-969A2A4EFE39}" dt="2020-05-15T00:17:23.062" v="53836" actId="571"/>
          <ac:spMkLst>
            <pc:docMk/>
            <pc:sldMk cId="3269500792" sldId="304"/>
            <ac:spMk id="759" creationId="{101A9F0D-3379-4FFB-B925-780BC6549447}"/>
          </ac:spMkLst>
        </pc:spChg>
        <pc:spChg chg="add mod topLvl">
          <ac:chgData name="Jian" userId="dc9c5ffe-2e2f-4ce4-a6ad-08764b325b15" providerId="ADAL" clId="{06D17A85-4932-4B4E-A0DD-969A2A4EFE39}" dt="2020-05-15T00:17:23.062" v="53836" actId="571"/>
          <ac:spMkLst>
            <pc:docMk/>
            <pc:sldMk cId="3269500792" sldId="304"/>
            <ac:spMk id="761" creationId="{9F157882-9338-4D69-9970-357FDEBABBB3}"/>
          </ac:spMkLst>
        </pc:spChg>
        <pc:spChg chg="add mod topLvl">
          <ac:chgData name="Jian" userId="dc9c5ffe-2e2f-4ce4-a6ad-08764b325b15" providerId="ADAL" clId="{06D17A85-4932-4B4E-A0DD-969A2A4EFE39}" dt="2020-05-15T00:17:23.062" v="53836" actId="571"/>
          <ac:spMkLst>
            <pc:docMk/>
            <pc:sldMk cId="3269500792" sldId="304"/>
            <ac:spMk id="763" creationId="{9A65CE6F-0E19-49D2-9D1A-4FD7DC8763F7}"/>
          </ac:spMkLst>
        </pc:spChg>
        <pc:spChg chg="mod topLvl">
          <ac:chgData name="Jian" userId="dc9c5ffe-2e2f-4ce4-a6ad-08764b325b15" providerId="ADAL" clId="{06D17A85-4932-4B4E-A0DD-969A2A4EFE39}" dt="2020-05-15T17:04:23.660" v="59681" actId="165"/>
          <ac:spMkLst>
            <pc:docMk/>
            <pc:sldMk cId="3269500792" sldId="304"/>
            <ac:spMk id="765" creationId="{7538F4B2-0A89-4EF5-A525-772FE38F7AC1}"/>
          </ac:spMkLst>
        </pc:spChg>
        <pc:spChg chg="add mod topLvl">
          <ac:chgData name="Jian" userId="dc9c5ffe-2e2f-4ce4-a6ad-08764b325b15" providerId="ADAL" clId="{06D17A85-4932-4B4E-A0DD-969A2A4EFE39}" dt="2020-05-15T00:17:23.062" v="53836" actId="571"/>
          <ac:spMkLst>
            <pc:docMk/>
            <pc:sldMk cId="3269500792" sldId="304"/>
            <ac:spMk id="767" creationId="{E85A1CDE-AA5C-4B76-9815-86CB1F1A30F0}"/>
          </ac:spMkLst>
        </pc:spChg>
        <pc:spChg chg="add mod topLvl">
          <ac:chgData name="Jian" userId="dc9c5ffe-2e2f-4ce4-a6ad-08764b325b15" providerId="ADAL" clId="{06D17A85-4932-4B4E-A0DD-969A2A4EFE39}" dt="2020-05-15T00:17:23.062" v="53836" actId="571"/>
          <ac:spMkLst>
            <pc:docMk/>
            <pc:sldMk cId="3269500792" sldId="304"/>
            <ac:spMk id="769" creationId="{C0DF4737-F787-4F1D-B2DF-F71247A51CFE}"/>
          </ac:spMkLst>
        </pc:spChg>
        <pc:spChg chg="add mod topLvl">
          <ac:chgData name="Jian" userId="dc9c5ffe-2e2f-4ce4-a6ad-08764b325b15" providerId="ADAL" clId="{06D17A85-4932-4B4E-A0DD-969A2A4EFE39}" dt="2020-05-15T00:17:23.062" v="53836" actId="571"/>
          <ac:spMkLst>
            <pc:docMk/>
            <pc:sldMk cId="3269500792" sldId="304"/>
            <ac:spMk id="771" creationId="{EF4166E0-7CEC-459B-90B8-FEA455E24E0A}"/>
          </ac:spMkLst>
        </pc:spChg>
        <pc:spChg chg="mod topLvl">
          <ac:chgData name="Jian" userId="dc9c5ffe-2e2f-4ce4-a6ad-08764b325b15" providerId="ADAL" clId="{06D17A85-4932-4B4E-A0DD-969A2A4EFE39}" dt="2020-05-15T17:04:23.660" v="59681" actId="165"/>
          <ac:spMkLst>
            <pc:docMk/>
            <pc:sldMk cId="3269500792" sldId="304"/>
            <ac:spMk id="773" creationId="{A27E254B-C645-4291-866A-264FD6E99821}"/>
          </ac:spMkLst>
        </pc:spChg>
        <pc:spChg chg="add mod topLvl">
          <ac:chgData name="Jian" userId="dc9c5ffe-2e2f-4ce4-a6ad-08764b325b15" providerId="ADAL" clId="{06D17A85-4932-4B4E-A0DD-969A2A4EFE39}" dt="2020-05-15T00:17:23.062" v="53836" actId="571"/>
          <ac:spMkLst>
            <pc:docMk/>
            <pc:sldMk cId="3269500792" sldId="304"/>
            <ac:spMk id="775" creationId="{CEFD8BDC-AB6B-48A8-91A4-9135C580545C}"/>
          </ac:spMkLst>
        </pc:spChg>
        <pc:spChg chg="add mod topLvl">
          <ac:chgData name="Jian" userId="dc9c5ffe-2e2f-4ce4-a6ad-08764b325b15" providerId="ADAL" clId="{06D17A85-4932-4B4E-A0DD-969A2A4EFE39}" dt="2020-05-15T00:17:23.062" v="53836" actId="571"/>
          <ac:spMkLst>
            <pc:docMk/>
            <pc:sldMk cId="3269500792" sldId="304"/>
            <ac:spMk id="777" creationId="{1A9F67BE-77E0-441B-8C3E-FB571EE39222}"/>
          </ac:spMkLst>
        </pc:spChg>
        <pc:spChg chg="add mod topLvl">
          <ac:chgData name="Jian" userId="dc9c5ffe-2e2f-4ce4-a6ad-08764b325b15" providerId="ADAL" clId="{06D17A85-4932-4B4E-A0DD-969A2A4EFE39}" dt="2020-05-15T00:17:23.062" v="53836" actId="571"/>
          <ac:spMkLst>
            <pc:docMk/>
            <pc:sldMk cId="3269500792" sldId="304"/>
            <ac:spMk id="779" creationId="{730A1A23-A5B8-4C4C-AB09-029D16A7A150}"/>
          </ac:spMkLst>
        </pc:spChg>
        <pc:spChg chg="add mod topLvl">
          <ac:chgData name="Jian" userId="dc9c5ffe-2e2f-4ce4-a6ad-08764b325b15" providerId="ADAL" clId="{06D17A85-4932-4B4E-A0DD-969A2A4EFE39}" dt="2020-05-15T00:17:23.062" v="53836" actId="571"/>
          <ac:spMkLst>
            <pc:docMk/>
            <pc:sldMk cId="3269500792" sldId="304"/>
            <ac:spMk id="783" creationId="{7B94C726-88BA-4E66-A851-D297E7AD52E2}"/>
          </ac:spMkLst>
        </pc:spChg>
        <pc:spChg chg="add mod topLvl">
          <ac:chgData name="Jian" userId="dc9c5ffe-2e2f-4ce4-a6ad-08764b325b15" providerId="ADAL" clId="{06D17A85-4932-4B4E-A0DD-969A2A4EFE39}" dt="2020-05-15T00:17:23.062" v="53836" actId="571"/>
          <ac:spMkLst>
            <pc:docMk/>
            <pc:sldMk cId="3269500792" sldId="304"/>
            <ac:spMk id="785" creationId="{73A14A80-D9D5-417D-A46C-24A86D68EA53}"/>
          </ac:spMkLst>
        </pc:spChg>
        <pc:spChg chg="add mod topLvl">
          <ac:chgData name="Jian" userId="dc9c5ffe-2e2f-4ce4-a6ad-08764b325b15" providerId="ADAL" clId="{06D17A85-4932-4B4E-A0DD-969A2A4EFE39}" dt="2020-05-15T00:17:23.062" v="53836" actId="571"/>
          <ac:spMkLst>
            <pc:docMk/>
            <pc:sldMk cId="3269500792" sldId="304"/>
            <ac:spMk id="787" creationId="{5603C862-66DF-4728-A861-03DE7BA5BDC8}"/>
          </ac:spMkLst>
        </pc:spChg>
        <pc:spChg chg="add mod topLvl">
          <ac:chgData name="Jian" userId="dc9c5ffe-2e2f-4ce4-a6ad-08764b325b15" providerId="ADAL" clId="{06D17A85-4932-4B4E-A0DD-969A2A4EFE39}" dt="2020-05-15T00:17:23.062" v="53836" actId="571"/>
          <ac:spMkLst>
            <pc:docMk/>
            <pc:sldMk cId="3269500792" sldId="304"/>
            <ac:spMk id="791" creationId="{43B7E54D-D316-4829-85DE-C39588C33C3B}"/>
          </ac:spMkLst>
        </pc:spChg>
        <pc:spChg chg="mod topLvl">
          <ac:chgData name="Jian" userId="dc9c5ffe-2e2f-4ce4-a6ad-08764b325b15" providerId="ADAL" clId="{06D17A85-4932-4B4E-A0DD-969A2A4EFE39}" dt="2020-05-15T17:04:23.660" v="59681" actId="165"/>
          <ac:spMkLst>
            <pc:docMk/>
            <pc:sldMk cId="3269500792" sldId="304"/>
            <ac:spMk id="798" creationId="{F8E4E71B-D6EB-4D87-97E3-42A21CEB9EB9}"/>
          </ac:spMkLst>
        </pc:spChg>
        <pc:spChg chg="add del mod">
          <ac:chgData name="Jian" userId="dc9c5ffe-2e2f-4ce4-a6ad-08764b325b15" providerId="ADAL" clId="{06D17A85-4932-4B4E-A0DD-969A2A4EFE39}" dt="2020-05-14T05:05:46.824" v="44144"/>
          <ac:spMkLst>
            <pc:docMk/>
            <pc:sldMk cId="3269500792" sldId="304"/>
            <ac:spMk id="803" creationId="{82E96A69-3AD2-415E-8C21-1FA58DA5C119}"/>
          </ac:spMkLst>
        </pc:spChg>
        <pc:spChg chg="mod topLvl">
          <ac:chgData name="Jian" userId="dc9c5ffe-2e2f-4ce4-a6ad-08764b325b15" providerId="ADAL" clId="{06D17A85-4932-4B4E-A0DD-969A2A4EFE39}" dt="2020-05-15T17:04:23.660" v="59681" actId="165"/>
          <ac:spMkLst>
            <pc:docMk/>
            <pc:sldMk cId="3269500792" sldId="304"/>
            <ac:spMk id="803" creationId="{924AC524-440C-403D-A1AC-F9D38F8F397E}"/>
          </ac:spMkLst>
        </pc:spChg>
        <pc:spChg chg="add del mod">
          <ac:chgData name="Jian" userId="dc9c5ffe-2e2f-4ce4-a6ad-08764b325b15" providerId="ADAL" clId="{06D17A85-4932-4B4E-A0DD-969A2A4EFE39}" dt="2020-05-14T05:05:50.336" v="44146" actId="478"/>
          <ac:spMkLst>
            <pc:docMk/>
            <pc:sldMk cId="3269500792" sldId="304"/>
            <ac:spMk id="804" creationId="{3D8BFC2D-9D04-4BC2-9C60-04F2C61D7DE7}"/>
          </ac:spMkLst>
        </pc:spChg>
        <pc:spChg chg="add mod topLvl">
          <ac:chgData name="Jian" userId="dc9c5ffe-2e2f-4ce4-a6ad-08764b325b15" providerId="ADAL" clId="{06D17A85-4932-4B4E-A0DD-969A2A4EFE39}" dt="2020-05-15T00:17:23.062" v="53836" actId="571"/>
          <ac:spMkLst>
            <pc:docMk/>
            <pc:sldMk cId="3269500792" sldId="304"/>
            <ac:spMk id="805" creationId="{798DF1E4-C460-4D7D-90D4-B60A19E97C75}"/>
          </ac:spMkLst>
        </pc:spChg>
        <pc:spChg chg="add mod topLvl">
          <ac:chgData name="Jian" userId="dc9c5ffe-2e2f-4ce4-a6ad-08764b325b15" providerId="ADAL" clId="{06D17A85-4932-4B4E-A0DD-969A2A4EFE39}" dt="2020-05-15T00:17:23.062" v="53836" actId="571"/>
          <ac:spMkLst>
            <pc:docMk/>
            <pc:sldMk cId="3269500792" sldId="304"/>
            <ac:spMk id="806" creationId="{FD52D376-B007-4F1A-971D-CF2ECC673B8B}"/>
          </ac:spMkLst>
        </pc:spChg>
        <pc:spChg chg="add mod topLvl">
          <ac:chgData name="Jian" userId="dc9c5ffe-2e2f-4ce4-a6ad-08764b325b15" providerId="ADAL" clId="{06D17A85-4932-4B4E-A0DD-969A2A4EFE39}" dt="2020-05-15T00:17:23.062" v="53836" actId="571"/>
          <ac:spMkLst>
            <pc:docMk/>
            <pc:sldMk cId="3269500792" sldId="304"/>
            <ac:spMk id="807" creationId="{F853CA0C-4A63-4C13-ADDB-37D7BA283A2E}"/>
          </ac:spMkLst>
        </pc:spChg>
        <pc:spChg chg="add mod topLvl">
          <ac:chgData name="Jian" userId="dc9c5ffe-2e2f-4ce4-a6ad-08764b325b15" providerId="ADAL" clId="{06D17A85-4932-4B4E-A0DD-969A2A4EFE39}" dt="2020-05-15T00:17:23.062" v="53836" actId="571"/>
          <ac:spMkLst>
            <pc:docMk/>
            <pc:sldMk cId="3269500792" sldId="304"/>
            <ac:spMk id="808" creationId="{0942CF6E-C1F6-4E4A-B25B-DE89B5D22DDC}"/>
          </ac:spMkLst>
        </pc:spChg>
        <pc:spChg chg="add mod topLvl">
          <ac:chgData name="Jian" userId="dc9c5ffe-2e2f-4ce4-a6ad-08764b325b15" providerId="ADAL" clId="{06D17A85-4932-4B4E-A0DD-969A2A4EFE39}" dt="2020-05-15T00:17:23.062" v="53836" actId="571"/>
          <ac:spMkLst>
            <pc:docMk/>
            <pc:sldMk cId="3269500792" sldId="304"/>
            <ac:spMk id="809" creationId="{259DA6D5-09B7-4CCD-927E-B302E41D971B}"/>
          </ac:spMkLst>
        </pc:spChg>
        <pc:spChg chg="add del mod topLvl">
          <ac:chgData name="Jian" userId="dc9c5ffe-2e2f-4ce4-a6ad-08764b325b15" providerId="ADAL" clId="{06D17A85-4932-4B4E-A0DD-969A2A4EFE39}" dt="2020-05-14T05:24:16.957" v="44336" actId="478"/>
          <ac:spMkLst>
            <pc:docMk/>
            <pc:sldMk cId="3269500792" sldId="304"/>
            <ac:spMk id="810" creationId="{33044212-A15E-403F-849C-620981374E8E}"/>
          </ac:spMkLst>
        </pc:spChg>
        <pc:spChg chg="add del mod topLvl">
          <ac:chgData name="Jian" userId="dc9c5ffe-2e2f-4ce4-a6ad-08764b325b15" providerId="ADAL" clId="{06D17A85-4932-4B4E-A0DD-969A2A4EFE39}" dt="2020-05-14T05:24:16.957" v="44336" actId="478"/>
          <ac:spMkLst>
            <pc:docMk/>
            <pc:sldMk cId="3269500792" sldId="304"/>
            <ac:spMk id="811" creationId="{3ED85EE4-3F43-4D52-8B1D-AE25CC48D21D}"/>
          </ac:spMkLst>
        </pc:spChg>
        <pc:spChg chg="mod topLvl">
          <ac:chgData name="Jian" userId="dc9c5ffe-2e2f-4ce4-a6ad-08764b325b15" providerId="ADAL" clId="{06D17A85-4932-4B4E-A0DD-969A2A4EFE39}" dt="2020-05-15T17:04:23.660" v="59681" actId="165"/>
          <ac:spMkLst>
            <pc:docMk/>
            <pc:sldMk cId="3269500792" sldId="304"/>
            <ac:spMk id="811" creationId="{63694690-6341-41C8-9B8E-137E72B55558}"/>
          </ac:spMkLst>
        </pc:spChg>
        <pc:spChg chg="mod topLvl">
          <ac:chgData name="Jian" userId="dc9c5ffe-2e2f-4ce4-a6ad-08764b325b15" providerId="ADAL" clId="{06D17A85-4932-4B4E-A0DD-969A2A4EFE39}" dt="2020-05-15T17:04:23.660" v="59681" actId="165"/>
          <ac:spMkLst>
            <pc:docMk/>
            <pc:sldMk cId="3269500792" sldId="304"/>
            <ac:spMk id="814" creationId="{305A5D8B-4103-4E3F-83BE-64BC8222EF6A}"/>
          </ac:spMkLst>
        </pc:spChg>
        <pc:spChg chg="add del mod">
          <ac:chgData name="Jian" userId="dc9c5ffe-2e2f-4ce4-a6ad-08764b325b15" providerId="ADAL" clId="{06D17A85-4932-4B4E-A0DD-969A2A4EFE39}" dt="2020-05-14T05:24:16.957" v="44336" actId="478"/>
          <ac:spMkLst>
            <pc:docMk/>
            <pc:sldMk cId="3269500792" sldId="304"/>
            <ac:spMk id="816" creationId="{E44E2D53-00A1-41F8-AD33-0A2BD790DCA8}"/>
          </ac:spMkLst>
        </pc:spChg>
        <pc:spChg chg="del mod topLvl">
          <ac:chgData name="Jian" userId="dc9c5ffe-2e2f-4ce4-a6ad-08764b325b15" providerId="ADAL" clId="{06D17A85-4932-4B4E-A0DD-969A2A4EFE39}" dt="2020-05-15T17:04:31.967" v="59683" actId="478"/>
          <ac:spMkLst>
            <pc:docMk/>
            <pc:sldMk cId="3269500792" sldId="304"/>
            <ac:spMk id="817" creationId="{6F19FDFD-538C-43B6-8C75-298D98600642}"/>
          </ac:spMkLst>
        </pc:spChg>
        <pc:spChg chg="add del mod">
          <ac:chgData name="Jian" userId="dc9c5ffe-2e2f-4ce4-a6ad-08764b325b15" providerId="ADAL" clId="{06D17A85-4932-4B4E-A0DD-969A2A4EFE39}" dt="2020-05-14T05:24:16.957" v="44336" actId="478"/>
          <ac:spMkLst>
            <pc:docMk/>
            <pc:sldMk cId="3269500792" sldId="304"/>
            <ac:spMk id="817" creationId="{FD40BE0D-6AA7-48DC-8D3E-88991120B54E}"/>
          </ac:spMkLst>
        </pc:spChg>
        <pc:spChg chg="add mod">
          <ac:chgData name="Jian" userId="dc9c5ffe-2e2f-4ce4-a6ad-08764b325b15" providerId="ADAL" clId="{06D17A85-4932-4B4E-A0DD-969A2A4EFE39}" dt="2020-05-15T00:17:23.062" v="53836" actId="571"/>
          <ac:spMkLst>
            <pc:docMk/>
            <pc:sldMk cId="3269500792" sldId="304"/>
            <ac:spMk id="818" creationId="{81EB6C2B-FA77-49A3-B8E8-2815416E63F1}"/>
          </ac:spMkLst>
        </pc:spChg>
        <pc:spChg chg="add mod">
          <ac:chgData name="Jian" userId="dc9c5ffe-2e2f-4ce4-a6ad-08764b325b15" providerId="ADAL" clId="{06D17A85-4932-4B4E-A0DD-969A2A4EFE39}" dt="2020-05-15T00:17:23.062" v="53836" actId="571"/>
          <ac:spMkLst>
            <pc:docMk/>
            <pc:sldMk cId="3269500792" sldId="304"/>
            <ac:spMk id="819" creationId="{F4C504D9-8F32-4E6A-8EFB-6B14C7EC78E0}"/>
          </ac:spMkLst>
        </pc:spChg>
        <pc:spChg chg="add mod">
          <ac:chgData name="Jian" userId="dc9c5ffe-2e2f-4ce4-a6ad-08764b325b15" providerId="ADAL" clId="{06D17A85-4932-4B4E-A0DD-969A2A4EFE39}" dt="2020-05-15T00:17:23.062" v="53836" actId="571"/>
          <ac:spMkLst>
            <pc:docMk/>
            <pc:sldMk cId="3269500792" sldId="304"/>
            <ac:spMk id="820" creationId="{1A88A1B8-DD86-453E-A35E-C28D52A8697E}"/>
          </ac:spMkLst>
        </pc:spChg>
        <pc:spChg chg="add mod">
          <ac:chgData name="Jian" userId="dc9c5ffe-2e2f-4ce4-a6ad-08764b325b15" providerId="ADAL" clId="{06D17A85-4932-4B4E-A0DD-969A2A4EFE39}" dt="2020-05-15T00:17:23.062" v="53836" actId="571"/>
          <ac:spMkLst>
            <pc:docMk/>
            <pc:sldMk cId="3269500792" sldId="304"/>
            <ac:spMk id="821" creationId="{FBA02386-2D30-4CCD-B129-78B8F9FE136A}"/>
          </ac:spMkLst>
        </pc:spChg>
        <pc:spChg chg="add mod">
          <ac:chgData name="Jian" userId="dc9c5ffe-2e2f-4ce4-a6ad-08764b325b15" providerId="ADAL" clId="{06D17A85-4932-4B4E-A0DD-969A2A4EFE39}" dt="2020-05-15T00:17:23.062" v="53836" actId="571"/>
          <ac:spMkLst>
            <pc:docMk/>
            <pc:sldMk cId="3269500792" sldId="304"/>
            <ac:spMk id="822" creationId="{3B124032-B2AD-4FB1-9660-DE77AE152E28}"/>
          </ac:spMkLst>
        </pc:spChg>
        <pc:spChg chg="add mod">
          <ac:chgData name="Jian" userId="dc9c5ffe-2e2f-4ce4-a6ad-08764b325b15" providerId="ADAL" clId="{06D17A85-4932-4B4E-A0DD-969A2A4EFE39}" dt="2020-05-15T00:17:23.062" v="53836" actId="571"/>
          <ac:spMkLst>
            <pc:docMk/>
            <pc:sldMk cId="3269500792" sldId="304"/>
            <ac:spMk id="823" creationId="{B932C78B-748B-4288-BBEE-6687F06E8B3A}"/>
          </ac:spMkLst>
        </pc:spChg>
        <pc:spChg chg="add mod">
          <ac:chgData name="Jian" userId="dc9c5ffe-2e2f-4ce4-a6ad-08764b325b15" providerId="ADAL" clId="{06D17A85-4932-4B4E-A0DD-969A2A4EFE39}" dt="2020-05-15T00:17:23.062" v="53836" actId="571"/>
          <ac:spMkLst>
            <pc:docMk/>
            <pc:sldMk cId="3269500792" sldId="304"/>
            <ac:spMk id="824" creationId="{0EA1304D-70B8-4493-9571-AB4571084892}"/>
          </ac:spMkLst>
        </pc:spChg>
        <pc:spChg chg="add mod">
          <ac:chgData name="Jian" userId="dc9c5ffe-2e2f-4ce4-a6ad-08764b325b15" providerId="ADAL" clId="{06D17A85-4932-4B4E-A0DD-969A2A4EFE39}" dt="2020-05-15T00:17:23.062" v="53836" actId="571"/>
          <ac:spMkLst>
            <pc:docMk/>
            <pc:sldMk cId="3269500792" sldId="304"/>
            <ac:spMk id="825" creationId="{B4C5D752-5C3D-4DB3-BF1B-828DC150241D}"/>
          </ac:spMkLst>
        </pc:spChg>
        <pc:spChg chg="add mod">
          <ac:chgData name="Jian" userId="dc9c5ffe-2e2f-4ce4-a6ad-08764b325b15" providerId="ADAL" clId="{06D17A85-4932-4B4E-A0DD-969A2A4EFE39}" dt="2020-05-15T00:17:23.062" v="53836" actId="571"/>
          <ac:spMkLst>
            <pc:docMk/>
            <pc:sldMk cId="3269500792" sldId="304"/>
            <ac:spMk id="826" creationId="{5E95A8B1-897E-4165-A718-A2D06274B54E}"/>
          </ac:spMkLst>
        </pc:spChg>
        <pc:spChg chg="add mod">
          <ac:chgData name="Jian" userId="dc9c5ffe-2e2f-4ce4-a6ad-08764b325b15" providerId="ADAL" clId="{06D17A85-4932-4B4E-A0DD-969A2A4EFE39}" dt="2020-05-15T00:17:23.062" v="53836" actId="571"/>
          <ac:spMkLst>
            <pc:docMk/>
            <pc:sldMk cId="3269500792" sldId="304"/>
            <ac:spMk id="827" creationId="{AFF3D486-6CF0-495C-8CDA-9DDFD19D23A7}"/>
          </ac:spMkLst>
        </pc:spChg>
        <pc:spChg chg="del mod topLvl">
          <ac:chgData name="Jian" userId="dc9c5ffe-2e2f-4ce4-a6ad-08764b325b15" providerId="ADAL" clId="{06D17A85-4932-4B4E-A0DD-969A2A4EFE39}" dt="2020-05-15T17:04:31.967" v="59683" actId="478"/>
          <ac:spMkLst>
            <pc:docMk/>
            <pc:sldMk cId="3269500792" sldId="304"/>
            <ac:spMk id="828" creationId="{4D1DA70F-7310-4599-9358-5CB8FE5B89CD}"/>
          </ac:spMkLst>
        </pc:spChg>
        <pc:spChg chg="del mod topLvl">
          <ac:chgData name="Jian" userId="dc9c5ffe-2e2f-4ce4-a6ad-08764b325b15" providerId="ADAL" clId="{06D17A85-4932-4B4E-A0DD-969A2A4EFE39}" dt="2020-05-15T17:04:31.967" v="59683" actId="478"/>
          <ac:spMkLst>
            <pc:docMk/>
            <pc:sldMk cId="3269500792" sldId="304"/>
            <ac:spMk id="829" creationId="{30FA3B85-0B3C-4FB5-A008-C952C78EC0BD}"/>
          </ac:spMkLst>
        </pc:spChg>
        <pc:spChg chg="del mod topLvl">
          <ac:chgData name="Jian" userId="dc9c5ffe-2e2f-4ce4-a6ad-08764b325b15" providerId="ADAL" clId="{06D17A85-4932-4B4E-A0DD-969A2A4EFE39}" dt="2020-05-15T17:04:31.967" v="59683" actId="478"/>
          <ac:spMkLst>
            <pc:docMk/>
            <pc:sldMk cId="3269500792" sldId="304"/>
            <ac:spMk id="830" creationId="{E736F93B-C2AD-4F32-ACB8-427435FB5B11}"/>
          </ac:spMkLst>
        </pc:spChg>
        <pc:spChg chg="add mod">
          <ac:chgData name="Jian" userId="dc9c5ffe-2e2f-4ce4-a6ad-08764b325b15" providerId="ADAL" clId="{06D17A85-4932-4B4E-A0DD-969A2A4EFE39}" dt="2020-05-14T05:26:15.021" v="44340" actId="164"/>
          <ac:spMkLst>
            <pc:docMk/>
            <pc:sldMk cId="3269500792" sldId="304"/>
            <ac:spMk id="831" creationId="{36384381-C06D-4463-8543-026A0A6D6DC0}"/>
          </ac:spMkLst>
        </pc:spChg>
        <pc:spChg chg="add mod">
          <ac:chgData name="Jian" userId="dc9c5ffe-2e2f-4ce4-a6ad-08764b325b15" providerId="ADAL" clId="{06D17A85-4932-4B4E-A0DD-969A2A4EFE39}" dt="2020-05-14T05:26:15.021" v="44340" actId="164"/>
          <ac:spMkLst>
            <pc:docMk/>
            <pc:sldMk cId="3269500792" sldId="304"/>
            <ac:spMk id="832" creationId="{8C02EFD3-F91B-4DB6-803E-46CD9714AA0D}"/>
          </ac:spMkLst>
        </pc:spChg>
        <pc:spChg chg="add mod">
          <ac:chgData name="Jian" userId="dc9c5ffe-2e2f-4ce4-a6ad-08764b325b15" providerId="ADAL" clId="{06D17A85-4932-4B4E-A0DD-969A2A4EFE39}" dt="2020-05-14T05:26:15.021" v="44340" actId="164"/>
          <ac:spMkLst>
            <pc:docMk/>
            <pc:sldMk cId="3269500792" sldId="304"/>
            <ac:spMk id="834" creationId="{56493964-0C6F-4018-BAA3-7404B7087F28}"/>
          </ac:spMkLst>
        </pc:spChg>
        <pc:spChg chg="add mod">
          <ac:chgData name="Jian" userId="dc9c5ffe-2e2f-4ce4-a6ad-08764b325b15" providerId="ADAL" clId="{06D17A85-4932-4B4E-A0DD-969A2A4EFE39}" dt="2020-05-14T05:26:15.021" v="44340" actId="164"/>
          <ac:spMkLst>
            <pc:docMk/>
            <pc:sldMk cId="3269500792" sldId="304"/>
            <ac:spMk id="836" creationId="{DF22CBCE-8391-466B-8418-72FE2CDC95D6}"/>
          </ac:spMkLst>
        </pc:spChg>
        <pc:spChg chg="add mod">
          <ac:chgData name="Jian" userId="dc9c5ffe-2e2f-4ce4-a6ad-08764b325b15" providerId="ADAL" clId="{06D17A85-4932-4B4E-A0DD-969A2A4EFE39}" dt="2020-05-14T05:26:15.021" v="44340" actId="164"/>
          <ac:spMkLst>
            <pc:docMk/>
            <pc:sldMk cId="3269500792" sldId="304"/>
            <ac:spMk id="839" creationId="{5434A15C-52EA-4CED-8FD4-7CD70DE2A575}"/>
          </ac:spMkLst>
        </pc:spChg>
        <pc:spChg chg="add mod">
          <ac:chgData name="Jian" userId="dc9c5ffe-2e2f-4ce4-a6ad-08764b325b15" providerId="ADAL" clId="{06D17A85-4932-4B4E-A0DD-969A2A4EFE39}" dt="2020-05-14T05:26:15.021" v="44340" actId="164"/>
          <ac:spMkLst>
            <pc:docMk/>
            <pc:sldMk cId="3269500792" sldId="304"/>
            <ac:spMk id="841" creationId="{C6EBDFCD-A2B8-42B6-A51C-B448C828A756}"/>
          </ac:spMkLst>
        </pc:spChg>
        <pc:spChg chg="add mod">
          <ac:chgData name="Jian" userId="dc9c5ffe-2e2f-4ce4-a6ad-08764b325b15" providerId="ADAL" clId="{06D17A85-4932-4B4E-A0DD-969A2A4EFE39}" dt="2020-05-14T05:26:15.021" v="44340" actId="164"/>
          <ac:spMkLst>
            <pc:docMk/>
            <pc:sldMk cId="3269500792" sldId="304"/>
            <ac:spMk id="843" creationId="{2E2522FF-5A8E-4230-BF08-40C89B615727}"/>
          </ac:spMkLst>
        </pc:spChg>
        <pc:spChg chg="add mod">
          <ac:chgData name="Jian" userId="dc9c5ffe-2e2f-4ce4-a6ad-08764b325b15" providerId="ADAL" clId="{06D17A85-4932-4B4E-A0DD-969A2A4EFE39}" dt="2020-05-14T05:26:15.021" v="44340" actId="164"/>
          <ac:spMkLst>
            <pc:docMk/>
            <pc:sldMk cId="3269500792" sldId="304"/>
            <ac:spMk id="846" creationId="{F1532837-9D37-4951-88D0-B7AB276F371F}"/>
          </ac:spMkLst>
        </pc:spChg>
        <pc:spChg chg="add mod">
          <ac:chgData name="Jian" userId="dc9c5ffe-2e2f-4ce4-a6ad-08764b325b15" providerId="ADAL" clId="{06D17A85-4932-4B4E-A0DD-969A2A4EFE39}" dt="2020-05-14T05:26:15.021" v="44340" actId="164"/>
          <ac:spMkLst>
            <pc:docMk/>
            <pc:sldMk cId="3269500792" sldId="304"/>
            <ac:spMk id="848" creationId="{05CBD3A4-DE6C-4C64-A0BF-D58DDBA694DD}"/>
          </ac:spMkLst>
        </pc:spChg>
        <pc:spChg chg="add mod">
          <ac:chgData name="Jian" userId="dc9c5ffe-2e2f-4ce4-a6ad-08764b325b15" providerId="ADAL" clId="{06D17A85-4932-4B4E-A0DD-969A2A4EFE39}" dt="2020-05-14T05:26:15.021" v="44340" actId="164"/>
          <ac:spMkLst>
            <pc:docMk/>
            <pc:sldMk cId="3269500792" sldId="304"/>
            <ac:spMk id="850" creationId="{A56B3557-0124-406F-8C05-00C3C623C454}"/>
          </ac:spMkLst>
        </pc:spChg>
        <pc:spChg chg="del mod topLvl">
          <ac:chgData name="Jian" userId="dc9c5ffe-2e2f-4ce4-a6ad-08764b325b15" providerId="ADAL" clId="{06D17A85-4932-4B4E-A0DD-969A2A4EFE39}" dt="2020-05-15T17:04:31.967" v="59683" actId="478"/>
          <ac:spMkLst>
            <pc:docMk/>
            <pc:sldMk cId="3269500792" sldId="304"/>
            <ac:spMk id="853" creationId="{0797F37F-101B-4F23-AA97-95DDBB2C38BE}"/>
          </ac:spMkLst>
        </pc:spChg>
        <pc:spChg chg="add del mod">
          <ac:chgData name="Jian" userId="dc9c5ffe-2e2f-4ce4-a6ad-08764b325b15" providerId="ADAL" clId="{06D17A85-4932-4B4E-A0DD-969A2A4EFE39}" dt="2020-05-14T05:18:44.890" v="44265" actId="478"/>
          <ac:spMkLst>
            <pc:docMk/>
            <pc:sldMk cId="3269500792" sldId="304"/>
            <ac:spMk id="853" creationId="{E61C9D6D-43F3-452D-985D-4F36893E19EE}"/>
          </ac:spMkLst>
        </pc:spChg>
        <pc:spChg chg="del mod topLvl">
          <ac:chgData name="Jian" userId="dc9c5ffe-2e2f-4ce4-a6ad-08764b325b15" providerId="ADAL" clId="{06D17A85-4932-4B4E-A0DD-969A2A4EFE39}" dt="2020-05-15T17:04:31.967" v="59683" actId="478"/>
          <ac:spMkLst>
            <pc:docMk/>
            <pc:sldMk cId="3269500792" sldId="304"/>
            <ac:spMk id="854" creationId="{963BFDC6-99F2-449E-9B78-751EC78933D5}"/>
          </ac:spMkLst>
        </pc:spChg>
        <pc:spChg chg="del mod topLvl">
          <ac:chgData name="Jian" userId="dc9c5ffe-2e2f-4ce4-a6ad-08764b325b15" providerId="ADAL" clId="{06D17A85-4932-4B4E-A0DD-969A2A4EFE39}" dt="2020-05-15T17:04:31.967" v="59683" actId="478"/>
          <ac:spMkLst>
            <pc:docMk/>
            <pc:sldMk cId="3269500792" sldId="304"/>
            <ac:spMk id="855" creationId="{337808FD-3B01-4FA2-B08E-1F333E11C667}"/>
          </ac:spMkLst>
        </pc:spChg>
        <pc:spChg chg="add del mod">
          <ac:chgData name="Jian" userId="dc9c5ffe-2e2f-4ce4-a6ad-08764b325b15" providerId="ADAL" clId="{06D17A85-4932-4B4E-A0DD-969A2A4EFE39}" dt="2020-05-14T05:18:44.890" v="44265" actId="478"/>
          <ac:spMkLst>
            <pc:docMk/>
            <pc:sldMk cId="3269500792" sldId="304"/>
            <ac:spMk id="855" creationId="{BE86EC24-A628-4A94-882E-F596562A75CF}"/>
          </ac:spMkLst>
        </pc:spChg>
        <pc:spChg chg="del mod topLvl">
          <ac:chgData name="Jian" userId="dc9c5ffe-2e2f-4ce4-a6ad-08764b325b15" providerId="ADAL" clId="{06D17A85-4932-4B4E-A0DD-969A2A4EFE39}" dt="2020-05-15T17:04:31.967" v="59683" actId="478"/>
          <ac:spMkLst>
            <pc:docMk/>
            <pc:sldMk cId="3269500792" sldId="304"/>
            <ac:spMk id="856" creationId="{5BE17FD7-41CE-4FCD-B073-0F1AC223CAFE}"/>
          </ac:spMkLst>
        </pc:spChg>
        <pc:spChg chg="add mod">
          <ac:chgData name="Jian" userId="dc9c5ffe-2e2f-4ce4-a6ad-08764b325b15" providerId="ADAL" clId="{06D17A85-4932-4B4E-A0DD-969A2A4EFE39}" dt="2020-05-14T05:26:15.021" v="44340" actId="164"/>
          <ac:spMkLst>
            <pc:docMk/>
            <pc:sldMk cId="3269500792" sldId="304"/>
            <ac:spMk id="857" creationId="{CA610BE6-C6C5-4339-B574-E141571B98F4}"/>
          </ac:spMkLst>
        </pc:spChg>
        <pc:spChg chg="del mod topLvl">
          <ac:chgData name="Jian" userId="dc9c5ffe-2e2f-4ce4-a6ad-08764b325b15" providerId="ADAL" clId="{06D17A85-4932-4B4E-A0DD-969A2A4EFE39}" dt="2020-05-15T17:04:31.967" v="59683" actId="478"/>
          <ac:spMkLst>
            <pc:docMk/>
            <pc:sldMk cId="3269500792" sldId="304"/>
            <ac:spMk id="858" creationId="{F697D5A5-CA61-4CE9-8FC4-7A9A6F79BE89}"/>
          </ac:spMkLst>
        </pc:spChg>
        <pc:spChg chg="del mod topLvl">
          <ac:chgData name="Jian" userId="dc9c5ffe-2e2f-4ce4-a6ad-08764b325b15" providerId="ADAL" clId="{06D17A85-4932-4B4E-A0DD-969A2A4EFE39}" dt="2020-05-15T17:04:31.967" v="59683" actId="478"/>
          <ac:spMkLst>
            <pc:docMk/>
            <pc:sldMk cId="3269500792" sldId="304"/>
            <ac:spMk id="859" creationId="{82C697F3-20E9-4B4B-B38F-67663B527DA1}"/>
          </ac:spMkLst>
        </pc:spChg>
        <pc:spChg chg="del mod topLvl">
          <ac:chgData name="Jian" userId="dc9c5ffe-2e2f-4ce4-a6ad-08764b325b15" providerId="ADAL" clId="{06D17A85-4932-4B4E-A0DD-969A2A4EFE39}" dt="2020-05-15T17:04:31.967" v="59683" actId="478"/>
          <ac:spMkLst>
            <pc:docMk/>
            <pc:sldMk cId="3269500792" sldId="304"/>
            <ac:spMk id="860" creationId="{8FE59046-4F75-4DE0-9AA0-1E862169618E}"/>
          </ac:spMkLst>
        </pc:spChg>
        <pc:spChg chg="add del mod">
          <ac:chgData name="Jian" userId="dc9c5ffe-2e2f-4ce4-a6ad-08764b325b15" providerId="ADAL" clId="{06D17A85-4932-4B4E-A0DD-969A2A4EFE39}" dt="2020-05-14T05:18:44.890" v="44265" actId="478"/>
          <ac:spMkLst>
            <pc:docMk/>
            <pc:sldMk cId="3269500792" sldId="304"/>
            <ac:spMk id="860" creationId="{BD4FAE85-C26A-4B93-92D0-9C2A076362EE}"/>
          </ac:spMkLst>
        </pc:spChg>
        <pc:spChg chg="del mod topLvl">
          <ac:chgData name="Jian" userId="dc9c5ffe-2e2f-4ce4-a6ad-08764b325b15" providerId="ADAL" clId="{06D17A85-4932-4B4E-A0DD-969A2A4EFE39}" dt="2020-05-15T17:04:31.967" v="59683" actId="478"/>
          <ac:spMkLst>
            <pc:docMk/>
            <pc:sldMk cId="3269500792" sldId="304"/>
            <ac:spMk id="861" creationId="{40FECBE4-FA38-4E77-9530-0B0C6679A4A5}"/>
          </ac:spMkLst>
        </pc:spChg>
        <pc:spChg chg="del mod topLvl">
          <ac:chgData name="Jian" userId="dc9c5ffe-2e2f-4ce4-a6ad-08764b325b15" providerId="ADAL" clId="{06D17A85-4932-4B4E-A0DD-969A2A4EFE39}" dt="2020-05-15T17:04:34.165" v="59684" actId="478"/>
          <ac:spMkLst>
            <pc:docMk/>
            <pc:sldMk cId="3269500792" sldId="304"/>
            <ac:spMk id="862" creationId="{9A73AA5E-7306-4FB3-B6FF-BC1D123B94DB}"/>
          </ac:spMkLst>
        </pc:spChg>
        <pc:spChg chg="add del mod">
          <ac:chgData name="Jian" userId="dc9c5ffe-2e2f-4ce4-a6ad-08764b325b15" providerId="ADAL" clId="{06D17A85-4932-4B4E-A0DD-969A2A4EFE39}" dt="2020-05-14T05:18:51.850" v="44268" actId="478"/>
          <ac:spMkLst>
            <pc:docMk/>
            <pc:sldMk cId="3269500792" sldId="304"/>
            <ac:spMk id="863" creationId="{AA2C3450-6802-4E52-847C-77EDA112E212}"/>
          </ac:spMkLst>
        </pc:spChg>
        <pc:spChg chg="del mod topLvl">
          <ac:chgData name="Jian" userId="dc9c5ffe-2e2f-4ce4-a6ad-08764b325b15" providerId="ADAL" clId="{06D17A85-4932-4B4E-A0DD-969A2A4EFE39}" dt="2020-05-15T17:04:34.165" v="59684" actId="478"/>
          <ac:spMkLst>
            <pc:docMk/>
            <pc:sldMk cId="3269500792" sldId="304"/>
            <ac:spMk id="863" creationId="{C6B2CCCE-E670-420A-B787-AD405BA8FF46}"/>
          </ac:spMkLst>
        </pc:spChg>
        <pc:spChg chg="add mod">
          <ac:chgData name="Jian" userId="dc9c5ffe-2e2f-4ce4-a6ad-08764b325b15" providerId="ADAL" clId="{06D17A85-4932-4B4E-A0DD-969A2A4EFE39}" dt="2020-05-14T05:26:15.021" v="44340" actId="164"/>
          <ac:spMkLst>
            <pc:docMk/>
            <pc:sldMk cId="3269500792" sldId="304"/>
            <ac:spMk id="864" creationId="{1E425EBD-A8B0-418A-ABEF-D345ACA35E80}"/>
          </ac:spMkLst>
        </pc:spChg>
        <pc:spChg chg="add mod">
          <ac:chgData name="Jian" userId="dc9c5ffe-2e2f-4ce4-a6ad-08764b325b15" providerId="ADAL" clId="{06D17A85-4932-4B4E-A0DD-969A2A4EFE39}" dt="2020-05-14T05:26:15.021" v="44340" actId="164"/>
          <ac:spMkLst>
            <pc:docMk/>
            <pc:sldMk cId="3269500792" sldId="304"/>
            <ac:spMk id="865" creationId="{9B60C651-2A1F-48A2-A3DE-9EA3B3B025A2}"/>
          </ac:spMkLst>
        </pc:spChg>
        <pc:spChg chg="add mod">
          <ac:chgData name="Jian" userId="dc9c5ffe-2e2f-4ce4-a6ad-08764b325b15" providerId="ADAL" clId="{06D17A85-4932-4B4E-A0DD-969A2A4EFE39}" dt="2020-05-14T05:26:15.021" v="44340" actId="164"/>
          <ac:spMkLst>
            <pc:docMk/>
            <pc:sldMk cId="3269500792" sldId="304"/>
            <ac:spMk id="866" creationId="{C4F9C403-6C82-4D30-A654-6B6C1070EE92}"/>
          </ac:spMkLst>
        </pc:spChg>
        <pc:spChg chg="del mod topLvl">
          <ac:chgData name="Jian" userId="dc9c5ffe-2e2f-4ce4-a6ad-08764b325b15" providerId="ADAL" clId="{06D17A85-4932-4B4E-A0DD-969A2A4EFE39}" dt="2020-05-15T17:04:34.165" v="59684" actId="478"/>
          <ac:spMkLst>
            <pc:docMk/>
            <pc:sldMk cId="3269500792" sldId="304"/>
            <ac:spMk id="867" creationId="{9FD7D6BB-D1DD-4734-A66F-AB8F7356F431}"/>
          </ac:spMkLst>
        </pc:spChg>
        <pc:spChg chg="del mod topLvl">
          <ac:chgData name="Jian" userId="dc9c5ffe-2e2f-4ce4-a6ad-08764b325b15" providerId="ADAL" clId="{06D17A85-4932-4B4E-A0DD-969A2A4EFE39}" dt="2020-05-15T17:04:34.165" v="59684" actId="478"/>
          <ac:spMkLst>
            <pc:docMk/>
            <pc:sldMk cId="3269500792" sldId="304"/>
            <ac:spMk id="868" creationId="{884DBFFC-E7C7-4758-BC01-5571050CCDBE}"/>
          </ac:spMkLst>
        </pc:spChg>
        <pc:spChg chg="del mod topLvl">
          <ac:chgData name="Jian" userId="dc9c5ffe-2e2f-4ce4-a6ad-08764b325b15" providerId="ADAL" clId="{06D17A85-4932-4B4E-A0DD-969A2A4EFE39}" dt="2020-05-15T17:04:34.165" v="59684" actId="478"/>
          <ac:spMkLst>
            <pc:docMk/>
            <pc:sldMk cId="3269500792" sldId="304"/>
            <ac:spMk id="869" creationId="{9DBE660A-E09C-42F2-BC68-CE42EA270D99}"/>
          </ac:spMkLst>
        </pc:spChg>
        <pc:spChg chg="del mod topLvl">
          <ac:chgData name="Jian" userId="dc9c5ffe-2e2f-4ce4-a6ad-08764b325b15" providerId="ADAL" clId="{06D17A85-4932-4B4E-A0DD-969A2A4EFE39}" dt="2020-05-15T17:04:34.165" v="59684" actId="478"/>
          <ac:spMkLst>
            <pc:docMk/>
            <pc:sldMk cId="3269500792" sldId="304"/>
            <ac:spMk id="871" creationId="{CF3DCB02-ADAF-4D93-906A-F70CEF6B4F9A}"/>
          </ac:spMkLst>
        </pc:spChg>
        <pc:spChg chg="del mod topLvl">
          <ac:chgData name="Jian" userId="dc9c5ffe-2e2f-4ce4-a6ad-08764b325b15" providerId="ADAL" clId="{06D17A85-4932-4B4E-A0DD-969A2A4EFE39}" dt="2020-05-15T17:04:34.165" v="59684" actId="478"/>
          <ac:spMkLst>
            <pc:docMk/>
            <pc:sldMk cId="3269500792" sldId="304"/>
            <ac:spMk id="872" creationId="{ACC20DC0-B078-4F0B-BF41-3EAFA669E0DB}"/>
          </ac:spMkLst>
        </pc:spChg>
        <pc:spChg chg="del mod topLvl">
          <ac:chgData name="Jian" userId="dc9c5ffe-2e2f-4ce4-a6ad-08764b325b15" providerId="ADAL" clId="{06D17A85-4932-4B4E-A0DD-969A2A4EFE39}" dt="2020-05-15T17:04:34.165" v="59684" actId="478"/>
          <ac:spMkLst>
            <pc:docMk/>
            <pc:sldMk cId="3269500792" sldId="304"/>
            <ac:spMk id="873" creationId="{B86E8509-47DD-487A-9306-67DF2A9A4B48}"/>
          </ac:spMkLst>
        </pc:spChg>
        <pc:spChg chg="add mod">
          <ac:chgData name="Jian" userId="dc9c5ffe-2e2f-4ce4-a6ad-08764b325b15" providerId="ADAL" clId="{06D17A85-4932-4B4E-A0DD-969A2A4EFE39}" dt="2020-05-15T17:07:46.521" v="59832" actId="20577"/>
          <ac:spMkLst>
            <pc:docMk/>
            <pc:sldMk cId="3269500792" sldId="304"/>
            <ac:spMk id="877" creationId="{20A3A26C-3969-409E-AB11-4D18944848D1}"/>
          </ac:spMkLst>
        </pc:spChg>
        <pc:spChg chg="add mod">
          <ac:chgData name="Jian" userId="dc9c5ffe-2e2f-4ce4-a6ad-08764b325b15" providerId="ADAL" clId="{06D17A85-4932-4B4E-A0DD-969A2A4EFE39}" dt="2020-05-15T17:05:14.001" v="59712" actId="1036"/>
          <ac:spMkLst>
            <pc:docMk/>
            <pc:sldMk cId="3269500792" sldId="304"/>
            <ac:spMk id="878" creationId="{A4E88A9E-E544-43D4-B6D2-AF5770296CC3}"/>
          </ac:spMkLst>
        </pc:spChg>
        <pc:spChg chg="add mod">
          <ac:chgData name="Jian" userId="dc9c5ffe-2e2f-4ce4-a6ad-08764b325b15" providerId="ADAL" clId="{06D17A85-4932-4B4E-A0DD-969A2A4EFE39}" dt="2020-05-15T17:05:36.260" v="59715" actId="1076"/>
          <ac:spMkLst>
            <pc:docMk/>
            <pc:sldMk cId="3269500792" sldId="304"/>
            <ac:spMk id="879" creationId="{FB8F3363-A996-49D6-A1B7-6E312A41CCBD}"/>
          </ac:spMkLst>
        </pc:spChg>
        <pc:spChg chg="add mod">
          <ac:chgData name="Jian" userId="dc9c5ffe-2e2f-4ce4-a6ad-08764b325b15" providerId="ADAL" clId="{06D17A85-4932-4B4E-A0DD-969A2A4EFE39}" dt="2020-05-14T05:26:30.234" v="44345" actId="164"/>
          <ac:spMkLst>
            <pc:docMk/>
            <pc:sldMk cId="3269500792" sldId="304"/>
            <ac:spMk id="880" creationId="{F9B47E02-3C3E-41C5-8702-97D419F03850}"/>
          </ac:spMkLst>
        </pc:spChg>
        <pc:spChg chg="add mod">
          <ac:chgData name="Jian" userId="dc9c5ffe-2e2f-4ce4-a6ad-08764b325b15" providerId="ADAL" clId="{06D17A85-4932-4B4E-A0DD-969A2A4EFE39}" dt="2020-05-14T05:26:30.234" v="44345" actId="164"/>
          <ac:spMkLst>
            <pc:docMk/>
            <pc:sldMk cId="3269500792" sldId="304"/>
            <ac:spMk id="881" creationId="{F532085C-73E0-4958-8A0F-0452327DC4B7}"/>
          </ac:spMkLst>
        </pc:spChg>
        <pc:spChg chg="add mod">
          <ac:chgData name="Jian" userId="dc9c5ffe-2e2f-4ce4-a6ad-08764b325b15" providerId="ADAL" clId="{06D17A85-4932-4B4E-A0DD-969A2A4EFE39}" dt="2020-05-14T05:26:30.234" v="44345" actId="164"/>
          <ac:spMkLst>
            <pc:docMk/>
            <pc:sldMk cId="3269500792" sldId="304"/>
            <ac:spMk id="882" creationId="{DB02ACD8-9AA1-43ED-9989-33E89DAA130D}"/>
          </ac:spMkLst>
        </pc:spChg>
        <pc:spChg chg="add mod">
          <ac:chgData name="Jian" userId="dc9c5ffe-2e2f-4ce4-a6ad-08764b325b15" providerId="ADAL" clId="{06D17A85-4932-4B4E-A0DD-969A2A4EFE39}" dt="2020-05-14T05:26:30.234" v="44345" actId="164"/>
          <ac:spMkLst>
            <pc:docMk/>
            <pc:sldMk cId="3269500792" sldId="304"/>
            <ac:spMk id="883" creationId="{A8020C84-CC5A-4BBA-A31A-5403BFB2123C}"/>
          </ac:spMkLst>
        </pc:spChg>
        <pc:spChg chg="add mod">
          <ac:chgData name="Jian" userId="dc9c5ffe-2e2f-4ce4-a6ad-08764b325b15" providerId="ADAL" clId="{06D17A85-4932-4B4E-A0DD-969A2A4EFE39}" dt="2020-05-14T05:26:30.234" v="44345" actId="164"/>
          <ac:spMkLst>
            <pc:docMk/>
            <pc:sldMk cId="3269500792" sldId="304"/>
            <ac:spMk id="884" creationId="{CB6F6CF1-6246-4F27-89A6-3857E781BDE2}"/>
          </ac:spMkLst>
        </pc:spChg>
        <pc:spChg chg="add mod">
          <ac:chgData name="Jian" userId="dc9c5ffe-2e2f-4ce4-a6ad-08764b325b15" providerId="ADAL" clId="{06D17A85-4932-4B4E-A0DD-969A2A4EFE39}" dt="2020-05-14T05:26:30.234" v="44345" actId="164"/>
          <ac:spMkLst>
            <pc:docMk/>
            <pc:sldMk cId="3269500792" sldId="304"/>
            <ac:spMk id="885" creationId="{B39B3069-12F2-4CA0-BF65-18CDBEEC6F96}"/>
          </ac:spMkLst>
        </pc:spChg>
        <pc:spChg chg="add mod">
          <ac:chgData name="Jian" userId="dc9c5ffe-2e2f-4ce4-a6ad-08764b325b15" providerId="ADAL" clId="{06D17A85-4932-4B4E-A0DD-969A2A4EFE39}" dt="2020-05-14T05:26:30.234" v="44345" actId="164"/>
          <ac:spMkLst>
            <pc:docMk/>
            <pc:sldMk cId="3269500792" sldId="304"/>
            <ac:spMk id="886" creationId="{590FF9FF-37EC-4F1D-B3A0-2CC3723F6BD2}"/>
          </ac:spMkLst>
        </pc:spChg>
        <pc:spChg chg="add del mod">
          <ac:chgData name="Jian" userId="dc9c5ffe-2e2f-4ce4-a6ad-08764b325b15" providerId="ADAL" clId="{06D17A85-4932-4B4E-A0DD-969A2A4EFE39}" dt="2020-05-14T05:22:25.192" v="44317" actId="21"/>
          <ac:spMkLst>
            <pc:docMk/>
            <pc:sldMk cId="3269500792" sldId="304"/>
            <ac:spMk id="887" creationId="{031D077B-9C15-4829-9A11-9808B3209A78}"/>
          </ac:spMkLst>
        </pc:spChg>
        <pc:spChg chg="add mod">
          <ac:chgData name="Jian" userId="dc9c5ffe-2e2f-4ce4-a6ad-08764b325b15" providerId="ADAL" clId="{06D17A85-4932-4B4E-A0DD-969A2A4EFE39}" dt="2020-05-15T17:05:53.120" v="59717" actId="164"/>
          <ac:spMkLst>
            <pc:docMk/>
            <pc:sldMk cId="3269500792" sldId="304"/>
            <ac:spMk id="887" creationId="{E7B6C37E-C53E-4C24-811D-DC5189FEDDA2}"/>
          </ac:spMkLst>
        </pc:spChg>
        <pc:spChg chg="add del mod">
          <ac:chgData name="Jian" userId="dc9c5ffe-2e2f-4ce4-a6ad-08764b325b15" providerId="ADAL" clId="{06D17A85-4932-4B4E-A0DD-969A2A4EFE39}" dt="2020-05-14T05:22:25.192" v="44317" actId="21"/>
          <ac:spMkLst>
            <pc:docMk/>
            <pc:sldMk cId="3269500792" sldId="304"/>
            <ac:spMk id="888" creationId="{9BCD7705-10EC-4A64-AAB3-61C0FDBD42A0}"/>
          </ac:spMkLst>
        </pc:spChg>
        <pc:spChg chg="add mod">
          <ac:chgData name="Jian" userId="dc9c5ffe-2e2f-4ce4-a6ad-08764b325b15" providerId="ADAL" clId="{06D17A85-4932-4B4E-A0DD-969A2A4EFE39}" dt="2020-05-15T17:05:53.120" v="59717" actId="164"/>
          <ac:spMkLst>
            <pc:docMk/>
            <pc:sldMk cId="3269500792" sldId="304"/>
            <ac:spMk id="888" creationId="{FE1CA380-2BE9-4B2F-A57D-8A7B44FB3C82}"/>
          </ac:spMkLst>
        </pc:spChg>
        <pc:spChg chg="add mod">
          <ac:chgData name="Jian" userId="dc9c5ffe-2e2f-4ce4-a6ad-08764b325b15" providerId="ADAL" clId="{06D17A85-4932-4B4E-A0DD-969A2A4EFE39}" dt="2020-05-14T05:26:30.234" v="44345" actId="164"/>
          <ac:spMkLst>
            <pc:docMk/>
            <pc:sldMk cId="3269500792" sldId="304"/>
            <ac:spMk id="889" creationId="{199EA54F-CC62-4703-B7EE-DC8E332F79DC}"/>
          </ac:spMkLst>
        </pc:spChg>
        <pc:spChg chg="add mod">
          <ac:chgData name="Jian" userId="dc9c5ffe-2e2f-4ce4-a6ad-08764b325b15" providerId="ADAL" clId="{06D17A85-4932-4B4E-A0DD-969A2A4EFE39}" dt="2020-05-14T05:26:30.234" v="44345" actId="164"/>
          <ac:spMkLst>
            <pc:docMk/>
            <pc:sldMk cId="3269500792" sldId="304"/>
            <ac:spMk id="890" creationId="{403BBDAE-2424-4205-A708-FA205348DDDF}"/>
          </ac:spMkLst>
        </pc:spChg>
        <pc:spChg chg="add mod">
          <ac:chgData name="Jian" userId="dc9c5ffe-2e2f-4ce4-a6ad-08764b325b15" providerId="ADAL" clId="{06D17A85-4932-4B4E-A0DD-969A2A4EFE39}" dt="2020-05-14T05:26:30.234" v="44345" actId="164"/>
          <ac:spMkLst>
            <pc:docMk/>
            <pc:sldMk cId="3269500792" sldId="304"/>
            <ac:spMk id="891" creationId="{70D1D4C1-93A4-43A2-ABFD-39AA5739E025}"/>
          </ac:spMkLst>
        </pc:spChg>
        <pc:spChg chg="add mod">
          <ac:chgData name="Jian" userId="dc9c5ffe-2e2f-4ce4-a6ad-08764b325b15" providerId="ADAL" clId="{06D17A85-4932-4B4E-A0DD-969A2A4EFE39}" dt="2020-05-14T05:26:30.234" v="44345" actId="164"/>
          <ac:spMkLst>
            <pc:docMk/>
            <pc:sldMk cId="3269500792" sldId="304"/>
            <ac:spMk id="892" creationId="{0F71EFD6-2063-47F8-891B-2D99C526A387}"/>
          </ac:spMkLst>
        </pc:spChg>
        <pc:spChg chg="add mod">
          <ac:chgData name="Jian" userId="dc9c5ffe-2e2f-4ce4-a6ad-08764b325b15" providerId="ADAL" clId="{06D17A85-4932-4B4E-A0DD-969A2A4EFE39}" dt="2020-05-15T17:05:53.120" v="59717" actId="164"/>
          <ac:spMkLst>
            <pc:docMk/>
            <pc:sldMk cId="3269500792" sldId="304"/>
            <ac:spMk id="893" creationId="{485FC2DD-F97F-4E84-85AA-7FE85A7CAED8}"/>
          </ac:spMkLst>
        </pc:spChg>
        <pc:spChg chg="mod">
          <ac:chgData name="Jian" userId="dc9c5ffe-2e2f-4ce4-a6ad-08764b325b15" providerId="ADAL" clId="{06D17A85-4932-4B4E-A0DD-969A2A4EFE39}" dt="2020-05-15T17:06:02.276" v="59719"/>
          <ac:spMkLst>
            <pc:docMk/>
            <pc:sldMk cId="3269500792" sldId="304"/>
            <ac:spMk id="895" creationId="{0C2F0C02-9F04-456B-85F4-9B6875C5976F}"/>
          </ac:spMkLst>
        </pc:spChg>
        <pc:spChg chg="mod">
          <ac:chgData name="Jian" userId="dc9c5ffe-2e2f-4ce4-a6ad-08764b325b15" providerId="ADAL" clId="{06D17A85-4932-4B4E-A0DD-969A2A4EFE39}" dt="2020-05-15T17:06:02.276" v="59719"/>
          <ac:spMkLst>
            <pc:docMk/>
            <pc:sldMk cId="3269500792" sldId="304"/>
            <ac:spMk id="896" creationId="{7F5398DD-BCF2-41C8-8DC3-91A4A76FC3E8}"/>
          </ac:spMkLst>
        </pc:spChg>
        <pc:spChg chg="mod">
          <ac:chgData name="Jian" userId="dc9c5ffe-2e2f-4ce4-a6ad-08764b325b15" providerId="ADAL" clId="{06D17A85-4932-4B4E-A0DD-969A2A4EFE39}" dt="2020-05-15T17:06:02.276" v="59719"/>
          <ac:spMkLst>
            <pc:docMk/>
            <pc:sldMk cId="3269500792" sldId="304"/>
            <ac:spMk id="897" creationId="{B9AD13AB-03DA-4D50-A0E2-CD3899F6A173}"/>
          </ac:spMkLst>
        </pc:spChg>
        <pc:spChg chg="mod">
          <ac:chgData name="Jian" userId="dc9c5ffe-2e2f-4ce4-a6ad-08764b325b15" providerId="ADAL" clId="{06D17A85-4932-4B4E-A0DD-969A2A4EFE39}" dt="2020-05-15T17:06:13.066" v="59721"/>
          <ac:spMkLst>
            <pc:docMk/>
            <pc:sldMk cId="3269500792" sldId="304"/>
            <ac:spMk id="899" creationId="{C5799146-34F4-400E-B2DA-36DA0ED6E12D}"/>
          </ac:spMkLst>
        </pc:spChg>
        <pc:spChg chg="mod">
          <ac:chgData name="Jian" userId="dc9c5ffe-2e2f-4ce4-a6ad-08764b325b15" providerId="ADAL" clId="{06D17A85-4932-4B4E-A0DD-969A2A4EFE39}" dt="2020-05-15T17:06:13.066" v="59721"/>
          <ac:spMkLst>
            <pc:docMk/>
            <pc:sldMk cId="3269500792" sldId="304"/>
            <ac:spMk id="900" creationId="{F60963FB-BB4F-443B-A2A7-2D2FF3A7F497}"/>
          </ac:spMkLst>
        </pc:spChg>
        <pc:spChg chg="mod">
          <ac:chgData name="Jian" userId="dc9c5ffe-2e2f-4ce4-a6ad-08764b325b15" providerId="ADAL" clId="{06D17A85-4932-4B4E-A0DD-969A2A4EFE39}" dt="2020-05-15T17:06:13.066" v="59721"/>
          <ac:spMkLst>
            <pc:docMk/>
            <pc:sldMk cId="3269500792" sldId="304"/>
            <ac:spMk id="901" creationId="{3C1D0FF9-2438-4C93-9936-5D3992676074}"/>
          </ac:spMkLst>
        </pc:spChg>
        <pc:spChg chg="mod">
          <ac:chgData name="Jian" userId="dc9c5ffe-2e2f-4ce4-a6ad-08764b325b15" providerId="ADAL" clId="{06D17A85-4932-4B4E-A0DD-969A2A4EFE39}" dt="2020-05-15T17:06:23.877" v="59723"/>
          <ac:spMkLst>
            <pc:docMk/>
            <pc:sldMk cId="3269500792" sldId="304"/>
            <ac:spMk id="903" creationId="{D598AD55-7205-4112-8E9F-174D1A51F0E6}"/>
          </ac:spMkLst>
        </pc:spChg>
        <pc:spChg chg="mod">
          <ac:chgData name="Jian" userId="dc9c5ffe-2e2f-4ce4-a6ad-08764b325b15" providerId="ADAL" clId="{06D17A85-4932-4B4E-A0DD-969A2A4EFE39}" dt="2020-05-15T17:06:23.877" v="59723"/>
          <ac:spMkLst>
            <pc:docMk/>
            <pc:sldMk cId="3269500792" sldId="304"/>
            <ac:spMk id="904" creationId="{8F148E2B-C26C-4A8A-A5BC-7DCE4B15C70A}"/>
          </ac:spMkLst>
        </pc:spChg>
        <pc:spChg chg="add del mod">
          <ac:chgData name="Jian" userId="dc9c5ffe-2e2f-4ce4-a6ad-08764b325b15" providerId="ADAL" clId="{06D17A85-4932-4B4E-A0DD-969A2A4EFE39}" dt="2020-05-14T05:26:34.317" v="44346" actId="478"/>
          <ac:spMkLst>
            <pc:docMk/>
            <pc:sldMk cId="3269500792" sldId="304"/>
            <ac:spMk id="904" creationId="{B44065E5-E7F9-4500-BE48-AAFA4461515B}"/>
          </ac:spMkLst>
        </pc:spChg>
        <pc:spChg chg="add mod">
          <ac:chgData name="Jian" userId="dc9c5ffe-2e2f-4ce4-a6ad-08764b325b15" providerId="ADAL" clId="{06D17A85-4932-4B4E-A0DD-969A2A4EFE39}" dt="2020-05-15T17:08:07.196" v="59890" actId="1037"/>
          <ac:spMkLst>
            <pc:docMk/>
            <pc:sldMk cId="3269500792" sldId="304"/>
            <ac:spMk id="908" creationId="{5DFCE085-BBFA-4AC6-99EC-80146173A374}"/>
          </ac:spMkLst>
        </pc:spChg>
        <pc:spChg chg="add mod">
          <ac:chgData name="Jian" userId="dc9c5ffe-2e2f-4ce4-a6ad-08764b325b15" providerId="ADAL" clId="{06D17A85-4932-4B4E-A0DD-969A2A4EFE39}" dt="2020-05-15T00:18:32.392" v="53884" actId="1076"/>
          <ac:spMkLst>
            <pc:docMk/>
            <pc:sldMk cId="3269500792" sldId="304"/>
            <ac:spMk id="909" creationId="{C925CE54-CD1A-4626-A4A5-3E616E8A61B2}"/>
          </ac:spMkLst>
        </pc:spChg>
        <pc:spChg chg="mod">
          <ac:chgData name="Jian" userId="dc9c5ffe-2e2f-4ce4-a6ad-08764b325b15" providerId="ADAL" clId="{06D17A85-4932-4B4E-A0DD-969A2A4EFE39}" dt="2020-05-15T17:06:23.877" v="59723"/>
          <ac:spMkLst>
            <pc:docMk/>
            <pc:sldMk cId="3269500792" sldId="304"/>
            <ac:spMk id="910" creationId="{1C420A3F-1A2E-4E01-A68F-86969CCA94D0}"/>
          </ac:spMkLst>
        </pc:spChg>
        <pc:spChg chg="add del mod">
          <ac:chgData name="Jian" userId="dc9c5ffe-2e2f-4ce4-a6ad-08764b325b15" providerId="ADAL" clId="{06D17A85-4932-4B4E-A0DD-969A2A4EFE39}" dt="2020-05-14T05:27:33.380" v="44381" actId="21"/>
          <ac:spMkLst>
            <pc:docMk/>
            <pc:sldMk cId="3269500792" sldId="304"/>
            <ac:spMk id="910" creationId="{979D0A95-93B4-4406-BFC9-5E281D126463}"/>
          </ac:spMkLst>
        </pc:spChg>
        <pc:spChg chg="add mod">
          <ac:chgData name="Jian" userId="dc9c5ffe-2e2f-4ce4-a6ad-08764b325b15" providerId="ADAL" clId="{06D17A85-4932-4B4E-A0DD-969A2A4EFE39}" dt="2020-05-15T17:08:07.196" v="59890" actId="1037"/>
          <ac:spMkLst>
            <pc:docMk/>
            <pc:sldMk cId="3269500792" sldId="304"/>
            <ac:spMk id="911" creationId="{18183968-E631-47BD-A2FF-0C2B21610BC7}"/>
          </ac:spMkLst>
        </pc:spChg>
        <pc:spChg chg="add del mod">
          <ac:chgData name="Jian" userId="dc9c5ffe-2e2f-4ce4-a6ad-08764b325b15" providerId="ADAL" clId="{06D17A85-4932-4B4E-A0DD-969A2A4EFE39}" dt="2020-05-15T16:32:19.007" v="59406" actId="21"/>
          <ac:spMkLst>
            <pc:docMk/>
            <pc:sldMk cId="3269500792" sldId="304"/>
            <ac:spMk id="912" creationId="{4A4CC315-389B-4228-9D71-BAEC06B07ABC}"/>
          </ac:spMkLst>
        </pc:spChg>
        <pc:spChg chg="add del mod">
          <ac:chgData name="Jian" userId="dc9c5ffe-2e2f-4ce4-a6ad-08764b325b15" providerId="ADAL" clId="{06D17A85-4932-4B4E-A0DD-969A2A4EFE39}" dt="2020-05-15T16:32:19.007" v="59406" actId="21"/>
          <ac:spMkLst>
            <pc:docMk/>
            <pc:sldMk cId="3269500792" sldId="304"/>
            <ac:spMk id="913" creationId="{3D14CEF6-229E-4CDB-88D5-3C8E197BF008}"/>
          </ac:spMkLst>
        </pc:spChg>
        <pc:grpChg chg="add del mod">
          <ac:chgData name="Jian" userId="dc9c5ffe-2e2f-4ce4-a6ad-08764b325b15" providerId="ADAL" clId="{06D17A85-4932-4B4E-A0DD-969A2A4EFE39}" dt="2020-05-14T04:24:40.090" v="43460" actId="165"/>
          <ac:grpSpMkLst>
            <pc:docMk/>
            <pc:sldMk cId="3269500792" sldId="304"/>
            <ac:grpSpMk id="5" creationId="{A2B41722-4759-45A1-91C9-7CF51147F90B}"/>
          </ac:grpSpMkLst>
        </pc:grpChg>
        <pc:grpChg chg="add mod">
          <ac:chgData name="Jian" userId="dc9c5ffe-2e2f-4ce4-a6ad-08764b325b15" providerId="ADAL" clId="{06D17A85-4932-4B4E-A0DD-969A2A4EFE39}" dt="2020-05-14T04:23:05.209" v="43455" actId="164"/>
          <ac:grpSpMkLst>
            <pc:docMk/>
            <pc:sldMk cId="3269500792" sldId="304"/>
            <ac:grpSpMk id="138" creationId="{53BEFEE8-B916-44D8-8802-6BAFF0E770C8}"/>
          </ac:grpSpMkLst>
        </pc:grpChg>
        <pc:grpChg chg="mod">
          <ac:chgData name="Jian" userId="dc9c5ffe-2e2f-4ce4-a6ad-08764b325b15" providerId="ADAL" clId="{06D17A85-4932-4B4E-A0DD-969A2A4EFE39}" dt="2020-05-14T04:23:01.182" v="43453"/>
          <ac:grpSpMkLst>
            <pc:docMk/>
            <pc:sldMk cId="3269500792" sldId="304"/>
            <ac:grpSpMk id="152" creationId="{7F2B0543-7576-4D3C-8105-BC8FAB98C0A2}"/>
          </ac:grpSpMkLst>
        </pc:grpChg>
        <pc:grpChg chg="mod">
          <ac:chgData name="Jian" userId="dc9c5ffe-2e2f-4ce4-a6ad-08764b325b15" providerId="ADAL" clId="{06D17A85-4932-4B4E-A0DD-969A2A4EFE39}" dt="2020-05-14T04:23:01.182" v="43453"/>
          <ac:grpSpMkLst>
            <pc:docMk/>
            <pc:sldMk cId="3269500792" sldId="304"/>
            <ac:grpSpMk id="153" creationId="{2AF34945-A99A-40DF-A9F7-C4C31F7514EA}"/>
          </ac:grpSpMkLst>
        </pc:grpChg>
        <pc:grpChg chg="mod">
          <ac:chgData name="Jian" userId="dc9c5ffe-2e2f-4ce4-a6ad-08764b325b15" providerId="ADAL" clId="{06D17A85-4932-4B4E-A0DD-969A2A4EFE39}" dt="2020-05-14T04:23:01.182" v="43453"/>
          <ac:grpSpMkLst>
            <pc:docMk/>
            <pc:sldMk cId="3269500792" sldId="304"/>
            <ac:grpSpMk id="156" creationId="{B012EA15-2224-4926-99F0-6FA36C6D8F73}"/>
          </ac:grpSpMkLst>
        </pc:grpChg>
        <pc:grpChg chg="mod">
          <ac:chgData name="Jian" userId="dc9c5ffe-2e2f-4ce4-a6ad-08764b325b15" providerId="ADAL" clId="{06D17A85-4932-4B4E-A0DD-969A2A4EFE39}" dt="2020-05-14T04:23:01.182" v="43453"/>
          <ac:grpSpMkLst>
            <pc:docMk/>
            <pc:sldMk cId="3269500792" sldId="304"/>
            <ac:grpSpMk id="157" creationId="{89CE7820-3B8C-4E21-9434-4ACF84F4F823}"/>
          </ac:grpSpMkLst>
        </pc:grpChg>
        <pc:grpChg chg="mod">
          <ac:chgData name="Jian" userId="dc9c5ffe-2e2f-4ce4-a6ad-08764b325b15" providerId="ADAL" clId="{06D17A85-4932-4B4E-A0DD-969A2A4EFE39}" dt="2020-05-14T04:23:01.182" v="43453"/>
          <ac:grpSpMkLst>
            <pc:docMk/>
            <pc:sldMk cId="3269500792" sldId="304"/>
            <ac:grpSpMk id="160" creationId="{80D7CAFB-7D4D-48DE-827B-98D542C5B1B2}"/>
          </ac:grpSpMkLst>
        </pc:grpChg>
        <pc:grpChg chg="mod">
          <ac:chgData name="Jian" userId="dc9c5ffe-2e2f-4ce4-a6ad-08764b325b15" providerId="ADAL" clId="{06D17A85-4932-4B4E-A0DD-969A2A4EFE39}" dt="2020-05-14T04:23:01.182" v="43453"/>
          <ac:grpSpMkLst>
            <pc:docMk/>
            <pc:sldMk cId="3269500792" sldId="304"/>
            <ac:grpSpMk id="161" creationId="{6943EB0A-A110-41ED-B5BE-0ABC27B30C30}"/>
          </ac:grpSpMkLst>
        </pc:grpChg>
        <pc:grpChg chg="mod">
          <ac:chgData name="Jian" userId="dc9c5ffe-2e2f-4ce4-a6ad-08764b325b15" providerId="ADAL" clId="{06D17A85-4932-4B4E-A0DD-969A2A4EFE39}" dt="2020-05-14T04:23:01.182" v="43453"/>
          <ac:grpSpMkLst>
            <pc:docMk/>
            <pc:sldMk cId="3269500792" sldId="304"/>
            <ac:grpSpMk id="164" creationId="{030D5409-C6E5-49FA-94F0-EB74F6AEFC24}"/>
          </ac:grpSpMkLst>
        </pc:grpChg>
        <pc:grpChg chg="mod">
          <ac:chgData name="Jian" userId="dc9c5ffe-2e2f-4ce4-a6ad-08764b325b15" providerId="ADAL" clId="{06D17A85-4932-4B4E-A0DD-969A2A4EFE39}" dt="2020-05-14T04:23:01.182" v="43453"/>
          <ac:grpSpMkLst>
            <pc:docMk/>
            <pc:sldMk cId="3269500792" sldId="304"/>
            <ac:grpSpMk id="165" creationId="{FB432201-E1BD-4311-AF65-366DB5774237}"/>
          </ac:grpSpMkLst>
        </pc:grpChg>
        <pc:grpChg chg="add mod">
          <ac:chgData name="Jian" userId="dc9c5ffe-2e2f-4ce4-a6ad-08764b325b15" providerId="ADAL" clId="{06D17A85-4932-4B4E-A0DD-969A2A4EFE39}" dt="2020-05-15T00:18:28.532" v="53883" actId="1076"/>
          <ac:grpSpMkLst>
            <pc:docMk/>
            <pc:sldMk cId="3269500792" sldId="304"/>
            <ac:grpSpMk id="225" creationId="{23879513-1129-4988-8AAA-039B8A3073C3}"/>
          </ac:grpSpMkLst>
        </pc:grpChg>
        <pc:grpChg chg="add mod">
          <ac:chgData name="Jian" userId="dc9c5ffe-2e2f-4ce4-a6ad-08764b325b15" providerId="ADAL" clId="{06D17A85-4932-4B4E-A0DD-969A2A4EFE39}" dt="2020-05-15T17:08:07.196" v="59890" actId="1037"/>
          <ac:grpSpMkLst>
            <pc:docMk/>
            <pc:sldMk cId="3269500792" sldId="304"/>
            <ac:grpSpMk id="310" creationId="{3B629066-EC17-46E3-AFB7-2F90C51C88F1}"/>
          </ac:grpSpMkLst>
        </pc:grpChg>
        <pc:grpChg chg="add del mod">
          <ac:chgData name="Jian" userId="dc9c5ffe-2e2f-4ce4-a6ad-08764b325b15" providerId="ADAL" clId="{06D17A85-4932-4B4E-A0DD-969A2A4EFE39}" dt="2020-05-15T17:04:28.398" v="59682" actId="165"/>
          <ac:grpSpMkLst>
            <pc:docMk/>
            <pc:sldMk cId="3269500792" sldId="304"/>
            <ac:grpSpMk id="322" creationId="{6EEEB133-A050-426D-AC50-4EA89C4C31C0}"/>
          </ac:grpSpMkLst>
        </pc:grpChg>
        <pc:grpChg chg="add mod">
          <ac:chgData name="Jian" userId="dc9c5ffe-2e2f-4ce4-a6ad-08764b325b15" providerId="ADAL" clId="{06D17A85-4932-4B4E-A0DD-969A2A4EFE39}" dt="2020-05-15T17:06:00.772" v="59718" actId="1076"/>
          <ac:grpSpMkLst>
            <pc:docMk/>
            <pc:sldMk cId="3269500792" sldId="304"/>
            <ac:grpSpMk id="326" creationId="{70D8F8F4-7CD8-4BA8-9911-A9E31F86C70E}"/>
          </ac:grpSpMkLst>
        </pc:grpChg>
        <pc:grpChg chg="add del mod">
          <ac:chgData name="Jian" userId="dc9c5ffe-2e2f-4ce4-a6ad-08764b325b15" providerId="ADAL" clId="{06D17A85-4932-4B4E-A0DD-969A2A4EFE39}" dt="2020-05-14T05:20:11.164" v="44291" actId="165"/>
          <ac:grpSpMkLst>
            <pc:docMk/>
            <pc:sldMk cId="3269500792" sldId="304"/>
            <ac:grpSpMk id="379" creationId="{0D70F7EF-DD5C-4603-9823-87C2C66E7475}"/>
          </ac:grpSpMkLst>
        </pc:grpChg>
        <pc:grpChg chg="add del mod">
          <ac:chgData name="Jian" userId="dc9c5ffe-2e2f-4ce4-a6ad-08764b325b15" providerId="ADAL" clId="{06D17A85-4932-4B4E-A0DD-969A2A4EFE39}" dt="2020-05-15T00:18:06.644" v="53857" actId="478"/>
          <ac:grpSpMkLst>
            <pc:docMk/>
            <pc:sldMk cId="3269500792" sldId="304"/>
            <ac:grpSpMk id="527" creationId="{4D93D304-D7AB-49F6-9629-617BBF07479D}"/>
          </ac:grpSpMkLst>
        </pc:grpChg>
        <pc:grpChg chg="add del mod">
          <ac:chgData name="Jian" userId="dc9c5ffe-2e2f-4ce4-a6ad-08764b325b15" providerId="ADAL" clId="{06D17A85-4932-4B4E-A0DD-969A2A4EFE39}" dt="2020-05-15T17:04:23.660" v="59681" actId="165"/>
          <ac:grpSpMkLst>
            <pc:docMk/>
            <pc:sldMk cId="3269500792" sldId="304"/>
            <ac:grpSpMk id="747" creationId="{11C497C6-DBE4-4A9F-B992-8D4411AEA8D7}"/>
          </ac:grpSpMkLst>
        </pc:grpChg>
        <pc:grpChg chg="add del mod">
          <ac:chgData name="Jian" userId="dc9c5ffe-2e2f-4ce4-a6ad-08764b325b15" providerId="ADAL" clId="{06D17A85-4932-4B4E-A0DD-969A2A4EFE39}" dt="2020-05-14T05:05:41.529" v="44140" actId="165"/>
          <ac:grpSpMkLst>
            <pc:docMk/>
            <pc:sldMk cId="3269500792" sldId="304"/>
            <ac:grpSpMk id="802" creationId="{AC1A7031-8491-4764-A276-091AECCA4052}"/>
          </ac:grpSpMkLst>
        </pc:grpChg>
        <pc:grpChg chg="add del mod">
          <ac:chgData name="Jian" userId="dc9c5ffe-2e2f-4ce4-a6ad-08764b325b15" providerId="ADAL" clId="{06D17A85-4932-4B4E-A0DD-969A2A4EFE39}" dt="2020-05-14T05:12:14.477" v="44159" actId="165"/>
          <ac:grpSpMkLst>
            <pc:docMk/>
            <pc:sldMk cId="3269500792" sldId="304"/>
            <ac:grpSpMk id="815" creationId="{6FF2B759-4A35-4558-B47B-E241D0519D5A}"/>
          </ac:grpSpMkLst>
        </pc:grpChg>
        <pc:grpChg chg="add mod">
          <ac:chgData name="Jian" userId="dc9c5ffe-2e2f-4ce4-a6ad-08764b325b15" providerId="ADAL" clId="{06D17A85-4932-4B4E-A0DD-969A2A4EFE39}" dt="2020-05-15T17:06:11.365" v="59720" actId="1076"/>
          <ac:grpSpMkLst>
            <pc:docMk/>
            <pc:sldMk cId="3269500792" sldId="304"/>
            <ac:grpSpMk id="894" creationId="{FDF07FF2-0F0B-48AF-9C2A-1A2456F4E6D5}"/>
          </ac:grpSpMkLst>
        </pc:grpChg>
        <pc:grpChg chg="add mod">
          <ac:chgData name="Jian" userId="dc9c5ffe-2e2f-4ce4-a6ad-08764b325b15" providerId="ADAL" clId="{06D17A85-4932-4B4E-A0DD-969A2A4EFE39}" dt="2020-05-15T17:06:22.180" v="59722" actId="1076"/>
          <ac:grpSpMkLst>
            <pc:docMk/>
            <pc:sldMk cId="3269500792" sldId="304"/>
            <ac:grpSpMk id="898" creationId="{68D8F836-3B1A-4EB0-B3ED-944FE7E02B31}"/>
          </ac:grpSpMkLst>
        </pc:grpChg>
        <pc:grpChg chg="add mod">
          <ac:chgData name="Jian" userId="dc9c5ffe-2e2f-4ce4-a6ad-08764b325b15" providerId="ADAL" clId="{06D17A85-4932-4B4E-A0DD-969A2A4EFE39}" dt="2020-05-15T17:06:35.876" v="59725" actId="1076"/>
          <ac:grpSpMkLst>
            <pc:docMk/>
            <pc:sldMk cId="3269500792" sldId="304"/>
            <ac:grpSpMk id="902" creationId="{E3F97E3A-AC71-45F5-9BAD-5AF2E238ADD1}"/>
          </ac:grpSpMkLst>
        </pc:grpChg>
        <pc:grpChg chg="add del mod">
          <ac:chgData name="Jian" userId="dc9c5ffe-2e2f-4ce4-a6ad-08764b325b15" providerId="ADAL" clId="{06D17A85-4932-4B4E-A0DD-969A2A4EFE39}" dt="2020-05-15T16:32:19.007" v="59406" actId="21"/>
          <ac:grpSpMkLst>
            <pc:docMk/>
            <pc:sldMk cId="3269500792" sldId="304"/>
            <ac:grpSpMk id="905" creationId="{773EAE38-6A3D-4F77-9E1C-A3E5D1747B2D}"/>
          </ac:grpSpMkLst>
        </pc:grpChg>
        <pc:grpChg chg="add del mod">
          <ac:chgData name="Jian" userId="dc9c5ffe-2e2f-4ce4-a6ad-08764b325b15" providerId="ADAL" clId="{06D17A85-4932-4B4E-A0DD-969A2A4EFE39}" dt="2020-05-15T16:32:19.007" v="59406" actId="21"/>
          <ac:grpSpMkLst>
            <pc:docMk/>
            <pc:sldMk cId="3269500792" sldId="304"/>
            <ac:grpSpMk id="906" creationId="{BC8EC1F4-1410-44D9-AF7E-F12DA28E993A}"/>
          </ac:grpSpMkLst>
        </pc:grpChg>
        <pc:grpChg chg="add mod">
          <ac:chgData name="Jian" userId="dc9c5ffe-2e2f-4ce4-a6ad-08764b325b15" providerId="ADAL" clId="{06D17A85-4932-4B4E-A0DD-969A2A4EFE39}" dt="2020-05-15T17:08:07.196" v="59890" actId="1037"/>
          <ac:grpSpMkLst>
            <pc:docMk/>
            <pc:sldMk cId="3269500792" sldId="304"/>
            <ac:grpSpMk id="907" creationId="{9C480C4D-29D3-45C2-834A-192B68C394CF}"/>
          </ac:grpSpMkLst>
        </pc:grpChg>
        <pc:cxnChg chg="add mod topLvl">
          <ac:chgData name="Jian" userId="dc9c5ffe-2e2f-4ce4-a6ad-08764b325b15" providerId="ADAL" clId="{06D17A85-4932-4B4E-A0DD-969A2A4EFE39}" dt="2020-05-15T17:04:31.967" v="59683" actId="478"/>
          <ac:cxnSpMkLst>
            <pc:docMk/>
            <pc:sldMk cId="3269500792" sldId="304"/>
            <ac:cxnSpMk id="5" creationId="{DEC938E6-5C22-4D96-8CD8-9D157046AD30}"/>
          </ac:cxnSpMkLst>
        </pc:cxnChg>
        <pc:cxnChg chg="mod topLvl">
          <ac:chgData name="Jian" userId="dc9c5ffe-2e2f-4ce4-a6ad-08764b325b15" providerId="ADAL" clId="{06D17A85-4932-4B4E-A0DD-969A2A4EFE39}" dt="2020-05-14T04:29:47.598" v="43574" actId="164"/>
          <ac:cxnSpMkLst>
            <pc:docMk/>
            <pc:sldMk cId="3269500792" sldId="304"/>
            <ac:cxnSpMk id="6" creationId="{EFDDC813-1B19-41FD-8F6F-A3234860FABD}"/>
          </ac:cxnSpMkLst>
        </pc:cxnChg>
        <pc:cxnChg chg="mod topLvl">
          <ac:chgData name="Jian" userId="dc9c5ffe-2e2f-4ce4-a6ad-08764b325b15" providerId="ADAL" clId="{06D17A85-4932-4B4E-A0DD-969A2A4EFE39}" dt="2020-05-14T04:29:47.598" v="43574" actId="164"/>
          <ac:cxnSpMkLst>
            <pc:docMk/>
            <pc:sldMk cId="3269500792" sldId="304"/>
            <ac:cxnSpMk id="7" creationId="{63964AFE-ED0C-41C2-A4B2-40191EECD3C6}"/>
          </ac:cxnSpMkLst>
        </pc:cxnChg>
        <pc:cxnChg chg="mod topLvl">
          <ac:chgData name="Jian" userId="dc9c5ffe-2e2f-4ce4-a6ad-08764b325b15" providerId="ADAL" clId="{06D17A85-4932-4B4E-A0DD-969A2A4EFE39}" dt="2020-05-14T04:29:47.598" v="43574" actId="164"/>
          <ac:cxnSpMkLst>
            <pc:docMk/>
            <pc:sldMk cId="3269500792" sldId="304"/>
            <ac:cxnSpMk id="8" creationId="{B6D2FBC0-3F0B-435A-A055-BF48DFC8E64F}"/>
          </ac:cxnSpMkLst>
        </pc:cxnChg>
        <pc:cxnChg chg="mod topLvl">
          <ac:chgData name="Jian" userId="dc9c5ffe-2e2f-4ce4-a6ad-08764b325b15" providerId="ADAL" clId="{06D17A85-4932-4B4E-A0DD-969A2A4EFE39}" dt="2020-05-14T04:29:47.598" v="43574" actId="164"/>
          <ac:cxnSpMkLst>
            <pc:docMk/>
            <pc:sldMk cId="3269500792" sldId="304"/>
            <ac:cxnSpMk id="9" creationId="{329B4439-6817-4327-9B7F-FABC06BD9E35}"/>
          </ac:cxnSpMkLst>
        </pc:cxnChg>
        <pc:cxnChg chg="mod topLvl">
          <ac:chgData name="Jian" userId="dc9c5ffe-2e2f-4ce4-a6ad-08764b325b15" providerId="ADAL" clId="{06D17A85-4932-4B4E-A0DD-969A2A4EFE39}" dt="2020-05-14T04:29:47.598" v="43574" actId="164"/>
          <ac:cxnSpMkLst>
            <pc:docMk/>
            <pc:sldMk cId="3269500792" sldId="304"/>
            <ac:cxnSpMk id="13" creationId="{971F4B3A-98DA-4EB1-A181-D443F3C39B88}"/>
          </ac:cxnSpMkLst>
        </pc:cxnChg>
        <pc:cxnChg chg="mod topLvl">
          <ac:chgData name="Jian" userId="dc9c5ffe-2e2f-4ce4-a6ad-08764b325b15" providerId="ADAL" clId="{06D17A85-4932-4B4E-A0DD-969A2A4EFE39}" dt="2020-05-14T04:29:47.598" v="43574" actId="164"/>
          <ac:cxnSpMkLst>
            <pc:docMk/>
            <pc:sldMk cId="3269500792" sldId="304"/>
            <ac:cxnSpMk id="15" creationId="{749B89E5-51EE-4CA7-8FD8-5782B7B0EFEB}"/>
          </ac:cxnSpMkLst>
        </pc:cxnChg>
        <pc:cxnChg chg="mod topLvl">
          <ac:chgData name="Jian" userId="dc9c5ffe-2e2f-4ce4-a6ad-08764b325b15" providerId="ADAL" clId="{06D17A85-4932-4B4E-A0DD-969A2A4EFE39}" dt="2020-05-14T04:29:47.598" v="43574" actId="164"/>
          <ac:cxnSpMkLst>
            <pc:docMk/>
            <pc:sldMk cId="3269500792" sldId="304"/>
            <ac:cxnSpMk id="16" creationId="{E6DDA1DF-333A-4881-992C-2431049E4D2B}"/>
          </ac:cxnSpMkLst>
        </pc:cxnChg>
        <pc:cxnChg chg="mod topLvl">
          <ac:chgData name="Jian" userId="dc9c5ffe-2e2f-4ce4-a6ad-08764b325b15" providerId="ADAL" clId="{06D17A85-4932-4B4E-A0DD-969A2A4EFE39}" dt="2020-05-14T04:29:47.598" v="43574" actId="164"/>
          <ac:cxnSpMkLst>
            <pc:docMk/>
            <pc:sldMk cId="3269500792" sldId="304"/>
            <ac:cxnSpMk id="17" creationId="{D973D3CE-9AB2-412A-A221-8FE66B703988}"/>
          </ac:cxnSpMkLst>
        </pc:cxnChg>
        <pc:cxnChg chg="mod topLvl">
          <ac:chgData name="Jian" userId="dc9c5ffe-2e2f-4ce4-a6ad-08764b325b15" providerId="ADAL" clId="{06D17A85-4932-4B4E-A0DD-969A2A4EFE39}" dt="2020-05-14T04:29:47.598" v="43574" actId="164"/>
          <ac:cxnSpMkLst>
            <pc:docMk/>
            <pc:sldMk cId="3269500792" sldId="304"/>
            <ac:cxnSpMk id="23" creationId="{03469973-6D03-4355-AF8E-FD6C28AC2634}"/>
          </ac:cxnSpMkLst>
        </pc:cxnChg>
        <pc:cxnChg chg="mod topLvl">
          <ac:chgData name="Jian" userId="dc9c5ffe-2e2f-4ce4-a6ad-08764b325b15" providerId="ADAL" clId="{06D17A85-4932-4B4E-A0DD-969A2A4EFE39}" dt="2020-05-14T04:29:47.598" v="43574" actId="164"/>
          <ac:cxnSpMkLst>
            <pc:docMk/>
            <pc:sldMk cId="3269500792" sldId="304"/>
            <ac:cxnSpMk id="24" creationId="{9AA4BC42-06E2-4AF7-BF08-4273CE2BFCC3}"/>
          </ac:cxnSpMkLst>
        </pc:cxnChg>
        <pc:cxnChg chg="mod topLvl">
          <ac:chgData name="Jian" userId="dc9c5ffe-2e2f-4ce4-a6ad-08764b325b15" providerId="ADAL" clId="{06D17A85-4932-4B4E-A0DD-969A2A4EFE39}" dt="2020-05-14T04:29:47.598" v="43574" actId="164"/>
          <ac:cxnSpMkLst>
            <pc:docMk/>
            <pc:sldMk cId="3269500792" sldId="304"/>
            <ac:cxnSpMk id="25" creationId="{E9AD0CF1-74B8-46AD-802B-1476DFBDECE1}"/>
          </ac:cxnSpMkLst>
        </pc:cxnChg>
        <pc:cxnChg chg="mod topLvl">
          <ac:chgData name="Jian" userId="dc9c5ffe-2e2f-4ce4-a6ad-08764b325b15" providerId="ADAL" clId="{06D17A85-4932-4B4E-A0DD-969A2A4EFE39}" dt="2020-05-14T04:29:47.598" v="43574" actId="164"/>
          <ac:cxnSpMkLst>
            <pc:docMk/>
            <pc:sldMk cId="3269500792" sldId="304"/>
            <ac:cxnSpMk id="26" creationId="{65C6A8D3-A65F-4909-8644-0D652D090812}"/>
          </ac:cxnSpMkLst>
        </pc:cxnChg>
        <pc:cxnChg chg="mod topLvl">
          <ac:chgData name="Jian" userId="dc9c5ffe-2e2f-4ce4-a6ad-08764b325b15" providerId="ADAL" clId="{06D17A85-4932-4B4E-A0DD-969A2A4EFE39}" dt="2020-05-14T04:29:47.598" v="43574" actId="164"/>
          <ac:cxnSpMkLst>
            <pc:docMk/>
            <pc:sldMk cId="3269500792" sldId="304"/>
            <ac:cxnSpMk id="27" creationId="{5B356530-476F-448D-AF9E-A46DB80A8E3D}"/>
          </ac:cxnSpMkLst>
        </pc:cxnChg>
        <pc:cxnChg chg="mod topLvl">
          <ac:chgData name="Jian" userId="dc9c5ffe-2e2f-4ce4-a6ad-08764b325b15" providerId="ADAL" clId="{06D17A85-4932-4B4E-A0DD-969A2A4EFE39}" dt="2020-05-14T04:29:47.598" v="43574" actId="164"/>
          <ac:cxnSpMkLst>
            <pc:docMk/>
            <pc:sldMk cId="3269500792" sldId="304"/>
            <ac:cxnSpMk id="28" creationId="{6E0F0578-ED24-40D0-AC85-C9F916B5C112}"/>
          </ac:cxnSpMkLst>
        </pc:cxnChg>
        <pc:cxnChg chg="mod topLvl">
          <ac:chgData name="Jian" userId="dc9c5ffe-2e2f-4ce4-a6ad-08764b325b15" providerId="ADAL" clId="{06D17A85-4932-4B4E-A0DD-969A2A4EFE39}" dt="2020-05-14T04:29:47.598" v="43574" actId="164"/>
          <ac:cxnSpMkLst>
            <pc:docMk/>
            <pc:sldMk cId="3269500792" sldId="304"/>
            <ac:cxnSpMk id="29" creationId="{4B1BBE8B-21BF-4FF2-BF2E-50D4524CBFBD}"/>
          </ac:cxnSpMkLst>
        </pc:cxnChg>
        <pc:cxnChg chg="mod topLvl">
          <ac:chgData name="Jian" userId="dc9c5ffe-2e2f-4ce4-a6ad-08764b325b15" providerId="ADAL" clId="{06D17A85-4932-4B4E-A0DD-969A2A4EFE39}" dt="2020-05-14T04:29:47.598" v="43574" actId="164"/>
          <ac:cxnSpMkLst>
            <pc:docMk/>
            <pc:sldMk cId="3269500792" sldId="304"/>
            <ac:cxnSpMk id="30" creationId="{19EC2C4A-E370-4A7F-A43C-57A770CE74F9}"/>
          </ac:cxnSpMkLst>
        </pc:cxnChg>
        <pc:cxnChg chg="mod topLvl">
          <ac:chgData name="Jian" userId="dc9c5ffe-2e2f-4ce4-a6ad-08764b325b15" providerId="ADAL" clId="{06D17A85-4932-4B4E-A0DD-969A2A4EFE39}" dt="2020-05-14T04:29:47.598" v="43574" actId="164"/>
          <ac:cxnSpMkLst>
            <pc:docMk/>
            <pc:sldMk cId="3269500792" sldId="304"/>
            <ac:cxnSpMk id="34" creationId="{62F645ED-5C9D-4606-9F53-53796E241056}"/>
          </ac:cxnSpMkLst>
        </pc:cxnChg>
        <pc:cxnChg chg="mod topLvl">
          <ac:chgData name="Jian" userId="dc9c5ffe-2e2f-4ce4-a6ad-08764b325b15" providerId="ADAL" clId="{06D17A85-4932-4B4E-A0DD-969A2A4EFE39}" dt="2020-05-14T04:29:47.598" v="43574" actId="164"/>
          <ac:cxnSpMkLst>
            <pc:docMk/>
            <pc:sldMk cId="3269500792" sldId="304"/>
            <ac:cxnSpMk id="35" creationId="{F94DB683-23CC-4231-9EC6-2D44D77DCB8E}"/>
          </ac:cxnSpMkLst>
        </pc:cxnChg>
        <pc:cxnChg chg="mod topLvl">
          <ac:chgData name="Jian" userId="dc9c5ffe-2e2f-4ce4-a6ad-08764b325b15" providerId="ADAL" clId="{06D17A85-4932-4B4E-A0DD-969A2A4EFE39}" dt="2020-05-14T04:29:47.598" v="43574" actId="164"/>
          <ac:cxnSpMkLst>
            <pc:docMk/>
            <pc:sldMk cId="3269500792" sldId="304"/>
            <ac:cxnSpMk id="36" creationId="{9CE3D1EF-C992-4734-8084-768C49D1FC1F}"/>
          </ac:cxnSpMkLst>
        </pc:cxnChg>
        <pc:cxnChg chg="mod topLvl">
          <ac:chgData name="Jian" userId="dc9c5ffe-2e2f-4ce4-a6ad-08764b325b15" providerId="ADAL" clId="{06D17A85-4932-4B4E-A0DD-969A2A4EFE39}" dt="2020-05-14T04:29:47.598" v="43574" actId="164"/>
          <ac:cxnSpMkLst>
            <pc:docMk/>
            <pc:sldMk cId="3269500792" sldId="304"/>
            <ac:cxnSpMk id="37" creationId="{E95445BE-2541-4822-A151-84C454BF4F9E}"/>
          </ac:cxnSpMkLst>
        </pc:cxnChg>
        <pc:cxnChg chg="mod topLvl">
          <ac:chgData name="Jian" userId="dc9c5ffe-2e2f-4ce4-a6ad-08764b325b15" providerId="ADAL" clId="{06D17A85-4932-4B4E-A0DD-969A2A4EFE39}" dt="2020-05-14T04:29:47.598" v="43574" actId="164"/>
          <ac:cxnSpMkLst>
            <pc:docMk/>
            <pc:sldMk cId="3269500792" sldId="304"/>
            <ac:cxnSpMk id="38" creationId="{DDB5DF08-3DB4-4995-B496-F81E2F9F261C}"/>
          </ac:cxnSpMkLst>
        </pc:cxnChg>
        <pc:cxnChg chg="mod topLvl">
          <ac:chgData name="Jian" userId="dc9c5ffe-2e2f-4ce4-a6ad-08764b325b15" providerId="ADAL" clId="{06D17A85-4932-4B4E-A0DD-969A2A4EFE39}" dt="2020-05-14T04:29:47.598" v="43574" actId="164"/>
          <ac:cxnSpMkLst>
            <pc:docMk/>
            <pc:sldMk cId="3269500792" sldId="304"/>
            <ac:cxnSpMk id="39" creationId="{4F625583-4283-4536-9AB5-33E40180627F}"/>
          </ac:cxnSpMkLst>
        </pc:cxnChg>
        <pc:cxnChg chg="mod topLvl">
          <ac:chgData name="Jian" userId="dc9c5ffe-2e2f-4ce4-a6ad-08764b325b15" providerId="ADAL" clId="{06D17A85-4932-4B4E-A0DD-969A2A4EFE39}" dt="2020-05-14T04:29:47.598" v="43574" actId="164"/>
          <ac:cxnSpMkLst>
            <pc:docMk/>
            <pc:sldMk cId="3269500792" sldId="304"/>
            <ac:cxnSpMk id="40" creationId="{AA608904-22E5-48A2-91FC-903AD3CAD6B7}"/>
          </ac:cxnSpMkLst>
        </pc:cxnChg>
        <pc:cxnChg chg="mod topLvl">
          <ac:chgData name="Jian" userId="dc9c5ffe-2e2f-4ce4-a6ad-08764b325b15" providerId="ADAL" clId="{06D17A85-4932-4B4E-A0DD-969A2A4EFE39}" dt="2020-05-14T04:29:47.598" v="43574" actId="164"/>
          <ac:cxnSpMkLst>
            <pc:docMk/>
            <pc:sldMk cId="3269500792" sldId="304"/>
            <ac:cxnSpMk id="44" creationId="{0ADDAF1A-A2A9-47D6-9D5F-DEF94C218ACA}"/>
          </ac:cxnSpMkLst>
        </pc:cxnChg>
        <pc:cxnChg chg="mod topLvl">
          <ac:chgData name="Jian" userId="dc9c5ffe-2e2f-4ce4-a6ad-08764b325b15" providerId="ADAL" clId="{06D17A85-4932-4B4E-A0DD-969A2A4EFE39}" dt="2020-05-14T04:29:47.598" v="43574" actId="164"/>
          <ac:cxnSpMkLst>
            <pc:docMk/>
            <pc:sldMk cId="3269500792" sldId="304"/>
            <ac:cxnSpMk id="45" creationId="{1EF5FD43-45BF-4DB3-99E9-60F840A7C943}"/>
          </ac:cxnSpMkLst>
        </pc:cxnChg>
        <pc:cxnChg chg="mod topLvl">
          <ac:chgData name="Jian" userId="dc9c5ffe-2e2f-4ce4-a6ad-08764b325b15" providerId="ADAL" clId="{06D17A85-4932-4B4E-A0DD-969A2A4EFE39}" dt="2020-05-14T04:29:47.598" v="43574" actId="164"/>
          <ac:cxnSpMkLst>
            <pc:docMk/>
            <pc:sldMk cId="3269500792" sldId="304"/>
            <ac:cxnSpMk id="46" creationId="{D3F1CCB6-5579-4575-AAD4-3552B5AB2D39}"/>
          </ac:cxnSpMkLst>
        </pc:cxnChg>
        <pc:cxnChg chg="mod topLvl">
          <ac:chgData name="Jian" userId="dc9c5ffe-2e2f-4ce4-a6ad-08764b325b15" providerId="ADAL" clId="{06D17A85-4932-4B4E-A0DD-969A2A4EFE39}" dt="2020-05-14T04:29:47.598" v="43574" actId="164"/>
          <ac:cxnSpMkLst>
            <pc:docMk/>
            <pc:sldMk cId="3269500792" sldId="304"/>
            <ac:cxnSpMk id="47" creationId="{70099E0E-4D04-4C88-AA31-107E6235B3A3}"/>
          </ac:cxnSpMkLst>
        </pc:cxnChg>
        <pc:cxnChg chg="mod topLvl">
          <ac:chgData name="Jian" userId="dc9c5ffe-2e2f-4ce4-a6ad-08764b325b15" providerId="ADAL" clId="{06D17A85-4932-4B4E-A0DD-969A2A4EFE39}" dt="2020-05-14T04:29:47.598" v="43574" actId="164"/>
          <ac:cxnSpMkLst>
            <pc:docMk/>
            <pc:sldMk cId="3269500792" sldId="304"/>
            <ac:cxnSpMk id="48" creationId="{5EB8B584-0767-4971-9072-AA82C77E0932}"/>
          </ac:cxnSpMkLst>
        </pc:cxnChg>
        <pc:cxnChg chg="mod topLvl">
          <ac:chgData name="Jian" userId="dc9c5ffe-2e2f-4ce4-a6ad-08764b325b15" providerId="ADAL" clId="{06D17A85-4932-4B4E-A0DD-969A2A4EFE39}" dt="2020-05-14T04:29:47.598" v="43574" actId="164"/>
          <ac:cxnSpMkLst>
            <pc:docMk/>
            <pc:sldMk cId="3269500792" sldId="304"/>
            <ac:cxnSpMk id="49" creationId="{296523B0-F040-4645-9C2D-7E54E7B998B8}"/>
          </ac:cxnSpMkLst>
        </pc:cxnChg>
        <pc:cxnChg chg="mod topLvl">
          <ac:chgData name="Jian" userId="dc9c5ffe-2e2f-4ce4-a6ad-08764b325b15" providerId="ADAL" clId="{06D17A85-4932-4B4E-A0DD-969A2A4EFE39}" dt="2020-05-14T04:29:47.598" v="43574" actId="164"/>
          <ac:cxnSpMkLst>
            <pc:docMk/>
            <pc:sldMk cId="3269500792" sldId="304"/>
            <ac:cxnSpMk id="50" creationId="{CB973F3F-26C5-4F44-A621-02EE1ED35729}"/>
          </ac:cxnSpMkLst>
        </pc:cxnChg>
        <pc:cxnChg chg="mod topLvl">
          <ac:chgData name="Jian" userId="dc9c5ffe-2e2f-4ce4-a6ad-08764b325b15" providerId="ADAL" clId="{06D17A85-4932-4B4E-A0DD-969A2A4EFE39}" dt="2020-05-14T04:29:47.598" v="43574" actId="164"/>
          <ac:cxnSpMkLst>
            <pc:docMk/>
            <pc:sldMk cId="3269500792" sldId="304"/>
            <ac:cxnSpMk id="54" creationId="{D8F42356-8F70-43F7-8500-1F6758271032}"/>
          </ac:cxnSpMkLst>
        </pc:cxnChg>
        <pc:cxnChg chg="mod topLvl">
          <ac:chgData name="Jian" userId="dc9c5ffe-2e2f-4ce4-a6ad-08764b325b15" providerId="ADAL" clId="{06D17A85-4932-4B4E-A0DD-969A2A4EFE39}" dt="2020-05-14T04:29:47.598" v="43574" actId="164"/>
          <ac:cxnSpMkLst>
            <pc:docMk/>
            <pc:sldMk cId="3269500792" sldId="304"/>
            <ac:cxnSpMk id="55" creationId="{DAAEBEE1-3E29-45B8-BF00-9511AE4FC7D4}"/>
          </ac:cxnSpMkLst>
        </pc:cxnChg>
        <pc:cxnChg chg="mod topLvl">
          <ac:chgData name="Jian" userId="dc9c5ffe-2e2f-4ce4-a6ad-08764b325b15" providerId="ADAL" clId="{06D17A85-4932-4B4E-A0DD-969A2A4EFE39}" dt="2020-05-14T04:29:47.598" v="43574" actId="164"/>
          <ac:cxnSpMkLst>
            <pc:docMk/>
            <pc:sldMk cId="3269500792" sldId="304"/>
            <ac:cxnSpMk id="56" creationId="{AE221A23-C995-46E7-A7D7-6665D3423DF1}"/>
          </ac:cxnSpMkLst>
        </pc:cxnChg>
        <pc:cxnChg chg="mod topLvl">
          <ac:chgData name="Jian" userId="dc9c5ffe-2e2f-4ce4-a6ad-08764b325b15" providerId="ADAL" clId="{06D17A85-4932-4B4E-A0DD-969A2A4EFE39}" dt="2020-05-14T04:29:47.598" v="43574" actId="164"/>
          <ac:cxnSpMkLst>
            <pc:docMk/>
            <pc:sldMk cId="3269500792" sldId="304"/>
            <ac:cxnSpMk id="57" creationId="{6FA1F234-0945-430C-A1F6-4C0C44A57334}"/>
          </ac:cxnSpMkLst>
        </pc:cxnChg>
        <pc:cxnChg chg="mod topLvl">
          <ac:chgData name="Jian" userId="dc9c5ffe-2e2f-4ce4-a6ad-08764b325b15" providerId="ADAL" clId="{06D17A85-4932-4B4E-A0DD-969A2A4EFE39}" dt="2020-05-14T04:29:47.598" v="43574" actId="164"/>
          <ac:cxnSpMkLst>
            <pc:docMk/>
            <pc:sldMk cId="3269500792" sldId="304"/>
            <ac:cxnSpMk id="58" creationId="{C4A6ADC4-63B7-4FA4-BB00-0ADF2CA7EFDF}"/>
          </ac:cxnSpMkLst>
        </pc:cxnChg>
        <pc:cxnChg chg="mod topLvl">
          <ac:chgData name="Jian" userId="dc9c5ffe-2e2f-4ce4-a6ad-08764b325b15" providerId="ADAL" clId="{06D17A85-4932-4B4E-A0DD-969A2A4EFE39}" dt="2020-05-14T04:29:47.598" v="43574" actId="164"/>
          <ac:cxnSpMkLst>
            <pc:docMk/>
            <pc:sldMk cId="3269500792" sldId="304"/>
            <ac:cxnSpMk id="59" creationId="{21159642-F692-4B4B-B23C-F4AAB824466E}"/>
          </ac:cxnSpMkLst>
        </pc:cxnChg>
        <pc:cxnChg chg="mod topLvl">
          <ac:chgData name="Jian" userId="dc9c5ffe-2e2f-4ce4-a6ad-08764b325b15" providerId="ADAL" clId="{06D17A85-4932-4B4E-A0DD-969A2A4EFE39}" dt="2020-05-14T04:29:47.598" v="43574" actId="164"/>
          <ac:cxnSpMkLst>
            <pc:docMk/>
            <pc:sldMk cId="3269500792" sldId="304"/>
            <ac:cxnSpMk id="60" creationId="{19A76BCA-46A4-42B8-82E4-922833E61838}"/>
          </ac:cxnSpMkLst>
        </pc:cxnChg>
        <pc:cxnChg chg="mod topLvl">
          <ac:chgData name="Jian" userId="dc9c5ffe-2e2f-4ce4-a6ad-08764b325b15" providerId="ADAL" clId="{06D17A85-4932-4B4E-A0DD-969A2A4EFE39}" dt="2020-05-14T04:29:47.598" v="43574" actId="164"/>
          <ac:cxnSpMkLst>
            <pc:docMk/>
            <pc:sldMk cId="3269500792" sldId="304"/>
            <ac:cxnSpMk id="63" creationId="{05AAC377-BC4A-4D3A-B1A5-8C0C9C048DE7}"/>
          </ac:cxnSpMkLst>
        </pc:cxnChg>
        <pc:cxnChg chg="mod topLvl">
          <ac:chgData name="Jian" userId="dc9c5ffe-2e2f-4ce4-a6ad-08764b325b15" providerId="ADAL" clId="{06D17A85-4932-4B4E-A0DD-969A2A4EFE39}" dt="2020-05-14T04:29:47.598" v="43574" actId="164"/>
          <ac:cxnSpMkLst>
            <pc:docMk/>
            <pc:sldMk cId="3269500792" sldId="304"/>
            <ac:cxnSpMk id="64" creationId="{4DBA7E49-4B26-4E63-8452-4D7488CEBE2E}"/>
          </ac:cxnSpMkLst>
        </pc:cxnChg>
        <pc:cxnChg chg="mod topLvl">
          <ac:chgData name="Jian" userId="dc9c5ffe-2e2f-4ce4-a6ad-08764b325b15" providerId="ADAL" clId="{06D17A85-4932-4B4E-A0DD-969A2A4EFE39}" dt="2020-05-14T04:29:47.598" v="43574" actId="164"/>
          <ac:cxnSpMkLst>
            <pc:docMk/>
            <pc:sldMk cId="3269500792" sldId="304"/>
            <ac:cxnSpMk id="65" creationId="{90A45547-7276-491C-9C75-B87D483016C8}"/>
          </ac:cxnSpMkLst>
        </pc:cxnChg>
        <pc:cxnChg chg="mod topLvl">
          <ac:chgData name="Jian" userId="dc9c5ffe-2e2f-4ce4-a6ad-08764b325b15" providerId="ADAL" clId="{06D17A85-4932-4B4E-A0DD-969A2A4EFE39}" dt="2020-05-14T04:29:47.598" v="43574" actId="164"/>
          <ac:cxnSpMkLst>
            <pc:docMk/>
            <pc:sldMk cId="3269500792" sldId="304"/>
            <ac:cxnSpMk id="66" creationId="{DD431038-0D43-4A39-A3FF-204E3A52DF4B}"/>
          </ac:cxnSpMkLst>
        </pc:cxnChg>
        <pc:cxnChg chg="mod topLvl">
          <ac:chgData name="Jian" userId="dc9c5ffe-2e2f-4ce4-a6ad-08764b325b15" providerId="ADAL" clId="{06D17A85-4932-4B4E-A0DD-969A2A4EFE39}" dt="2020-05-14T04:29:47.598" v="43574" actId="164"/>
          <ac:cxnSpMkLst>
            <pc:docMk/>
            <pc:sldMk cId="3269500792" sldId="304"/>
            <ac:cxnSpMk id="67" creationId="{950136FD-B8D2-4FB5-B824-CD169705330B}"/>
          </ac:cxnSpMkLst>
        </pc:cxnChg>
        <pc:cxnChg chg="mod topLvl">
          <ac:chgData name="Jian" userId="dc9c5ffe-2e2f-4ce4-a6ad-08764b325b15" providerId="ADAL" clId="{06D17A85-4932-4B4E-A0DD-969A2A4EFE39}" dt="2020-05-14T04:29:47.598" v="43574" actId="164"/>
          <ac:cxnSpMkLst>
            <pc:docMk/>
            <pc:sldMk cId="3269500792" sldId="304"/>
            <ac:cxnSpMk id="68" creationId="{01F3727F-4527-41B9-A6B6-F26FEB0AF402}"/>
          </ac:cxnSpMkLst>
        </pc:cxnChg>
        <pc:cxnChg chg="mod topLvl">
          <ac:chgData name="Jian" userId="dc9c5ffe-2e2f-4ce4-a6ad-08764b325b15" providerId="ADAL" clId="{06D17A85-4932-4B4E-A0DD-969A2A4EFE39}" dt="2020-05-14T04:29:47.598" v="43574" actId="164"/>
          <ac:cxnSpMkLst>
            <pc:docMk/>
            <pc:sldMk cId="3269500792" sldId="304"/>
            <ac:cxnSpMk id="71" creationId="{0593EC59-0550-4F85-9C33-159435850F5E}"/>
          </ac:cxnSpMkLst>
        </pc:cxnChg>
        <pc:cxnChg chg="mod topLvl">
          <ac:chgData name="Jian" userId="dc9c5ffe-2e2f-4ce4-a6ad-08764b325b15" providerId="ADAL" clId="{06D17A85-4932-4B4E-A0DD-969A2A4EFE39}" dt="2020-05-14T04:29:47.598" v="43574" actId="164"/>
          <ac:cxnSpMkLst>
            <pc:docMk/>
            <pc:sldMk cId="3269500792" sldId="304"/>
            <ac:cxnSpMk id="72" creationId="{45585D76-2387-4FE0-8217-8F56185F143F}"/>
          </ac:cxnSpMkLst>
        </pc:cxnChg>
        <pc:cxnChg chg="mod topLvl">
          <ac:chgData name="Jian" userId="dc9c5ffe-2e2f-4ce4-a6ad-08764b325b15" providerId="ADAL" clId="{06D17A85-4932-4B4E-A0DD-969A2A4EFE39}" dt="2020-05-14T04:29:47.598" v="43574" actId="164"/>
          <ac:cxnSpMkLst>
            <pc:docMk/>
            <pc:sldMk cId="3269500792" sldId="304"/>
            <ac:cxnSpMk id="73" creationId="{35C2FC50-0B7C-435A-B14B-EF03AE2C2B82}"/>
          </ac:cxnSpMkLst>
        </pc:cxnChg>
        <pc:cxnChg chg="mod topLvl">
          <ac:chgData name="Jian" userId="dc9c5ffe-2e2f-4ce4-a6ad-08764b325b15" providerId="ADAL" clId="{06D17A85-4932-4B4E-A0DD-969A2A4EFE39}" dt="2020-05-14T04:29:47.598" v="43574" actId="164"/>
          <ac:cxnSpMkLst>
            <pc:docMk/>
            <pc:sldMk cId="3269500792" sldId="304"/>
            <ac:cxnSpMk id="74" creationId="{1F260C7D-2B02-40EA-B45D-956B0B4297EF}"/>
          </ac:cxnSpMkLst>
        </pc:cxnChg>
        <pc:cxnChg chg="mod topLvl">
          <ac:chgData name="Jian" userId="dc9c5ffe-2e2f-4ce4-a6ad-08764b325b15" providerId="ADAL" clId="{06D17A85-4932-4B4E-A0DD-969A2A4EFE39}" dt="2020-05-14T04:29:47.598" v="43574" actId="164"/>
          <ac:cxnSpMkLst>
            <pc:docMk/>
            <pc:sldMk cId="3269500792" sldId="304"/>
            <ac:cxnSpMk id="75" creationId="{79D6EF89-E4A5-46BC-8527-1F6CC5916324}"/>
          </ac:cxnSpMkLst>
        </pc:cxnChg>
        <pc:cxnChg chg="mod topLvl">
          <ac:chgData name="Jian" userId="dc9c5ffe-2e2f-4ce4-a6ad-08764b325b15" providerId="ADAL" clId="{06D17A85-4932-4B4E-A0DD-969A2A4EFE39}" dt="2020-05-14T04:29:47.598" v="43574" actId="164"/>
          <ac:cxnSpMkLst>
            <pc:docMk/>
            <pc:sldMk cId="3269500792" sldId="304"/>
            <ac:cxnSpMk id="76" creationId="{52CA1C82-951F-416F-A4C6-DC937B6C3E0D}"/>
          </ac:cxnSpMkLst>
        </pc:cxnChg>
        <pc:cxnChg chg="mod topLvl">
          <ac:chgData name="Jian" userId="dc9c5ffe-2e2f-4ce4-a6ad-08764b325b15" providerId="ADAL" clId="{06D17A85-4932-4B4E-A0DD-969A2A4EFE39}" dt="2020-05-14T04:29:47.598" v="43574" actId="164"/>
          <ac:cxnSpMkLst>
            <pc:docMk/>
            <pc:sldMk cId="3269500792" sldId="304"/>
            <ac:cxnSpMk id="80" creationId="{229406A8-2065-4890-86BC-EE6AAB8A583E}"/>
          </ac:cxnSpMkLst>
        </pc:cxnChg>
        <pc:cxnChg chg="mod topLvl">
          <ac:chgData name="Jian" userId="dc9c5ffe-2e2f-4ce4-a6ad-08764b325b15" providerId="ADAL" clId="{06D17A85-4932-4B4E-A0DD-969A2A4EFE39}" dt="2020-05-14T04:29:47.598" v="43574" actId="164"/>
          <ac:cxnSpMkLst>
            <pc:docMk/>
            <pc:sldMk cId="3269500792" sldId="304"/>
            <ac:cxnSpMk id="81" creationId="{9FF66024-C33F-4C32-ABAF-CC97D23AE3B6}"/>
          </ac:cxnSpMkLst>
        </pc:cxnChg>
        <pc:cxnChg chg="mod topLvl">
          <ac:chgData name="Jian" userId="dc9c5ffe-2e2f-4ce4-a6ad-08764b325b15" providerId="ADAL" clId="{06D17A85-4932-4B4E-A0DD-969A2A4EFE39}" dt="2020-05-14T04:29:47.598" v="43574" actId="164"/>
          <ac:cxnSpMkLst>
            <pc:docMk/>
            <pc:sldMk cId="3269500792" sldId="304"/>
            <ac:cxnSpMk id="82" creationId="{EFB65CB2-D8EF-4977-81F6-FADE7272E207}"/>
          </ac:cxnSpMkLst>
        </pc:cxnChg>
        <pc:cxnChg chg="mod topLvl">
          <ac:chgData name="Jian" userId="dc9c5ffe-2e2f-4ce4-a6ad-08764b325b15" providerId="ADAL" clId="{06D17A85-4932-4B4E-A0DD-969A2A4EFE39}" dt="2020-05-14T04:29:47.598" v="43574" actId="164"/>
          <ac:cxnSpMkLst>
            <pc:docMk/>
            <pc:sldMk cId="3269500792" sldId="304"/>
            <ac:cxnSpMk id="83" creationId="{938A0302-1E9C-4A15-9F33-67B0F5AE8CAE}"/>
          </ac:cxnSpMkLst>
        </pc:cxnChg>
        <pc:cxnChg chg="mod topLvl">
          <ac:chgData name="Jian" userId="dc9c5ffe-2e2f-4ce4-a6ad-08764b325b15" providerId="ADAL" clId="{06D17A85-4932-4B4E-A0DD-969A2A4EFE39}" dt="2020-05-14T04:29:47.598" v="43574" actId="164"/>
          <ac:cxnSpMkLst>
            <pc:docMk/>
            <pc:sldMk cId="3269500792" sldId="304"/>
            <ac:cxnSpMk id="84" creationId="{8215AE91-4652-4250-8536-B50ED722054C}"/>
          </ac:cxnSpMkLst>
        </pc:cxnChg>
        <pc:cxnChg chg="mod topLvl">
          <ac:chgData name="Jian" userId="dc9c5ffe-2e2f-4ce4-a6ad-08764b325b15" providerId="ADAL" clId="{06D17A85-4932-4B4E-A0DD-969A2A4EFE39}" dt="2020-05-14T04:29:47.598" v="43574" actId="164"/>
          <ac:cxnSpMkLst>
            <pc:docMk/>
            <pc:sldMk cId="3269500792" sldId="304"/>
            <ac:cxnSpMk id="85" creationId="{91E80F63-F3C5-4A78-A94A-84D10D74D010}"/>
          </ac:cxnSpMkLst>
        </pc:cxnChg>
        <pc:cxnChg chg="mod topLvl">
          <ac:chgData name="Jian" userId="dc9c5ffe-2e2f-4ce4-a6ad-08764b325b15" providerId="ADAL" clId="{06D17A85-4932-4B4E-A0DD-969A2A4EFE39}" dt="2020-05-14T04:29:47.598" v="43574" actId="164"/>
          <ac:cxnSpMkLst>
            <pc:docMk/>
            <pc:sldMk cId="3269500792" sldId="304"/>
            <ac:cxnSpMk id="86" creationId="{CDA13B44-5C60-4C4A-A050-80C2853FAC10}"/>
          </ac:cxnSpMkLst>
        </pc:cxnChg>
        <pc:cxnChg chg="mod topLvl">
          <ac:chgData name="Jian" userId="dc9c5ffe-2e2f-4ce4-a6ad-08764b325b15" providerId="ADAL" clId="{06D17A85-4932-4B4E-A0DD-969A2A4EFE39}" dt="2020-05-14T04:29:47.598" v="43574" actId="164"/>
          <ac:cxnSpMkLst>
            <pc:docMk/>
            <pc:sldMk cId="3269500792" sldId="304"/>
            <ac:cxnSpMk id="89" creationId="{8C6311F7-9377-48CE-B131-5D6C870DE0D1}"/>
          </ac:cxnSpMkLst>
        </pc:cxnChg>
        <pc:cxnChg chg="mod topLvl">
          <ac:chgData name="Jian" userId="dc9c5ffe-2e2f-4ce4-a6ad-08764b325b15" providerId="ADAL" clId="{06D17A85-4932-4B4E-A0DD-969A2A4EFE39}" dt="2020-05-14T04:29:47.598" v="43574" actId="164"/>
          <ac:cxnSpMkLst>
            <pc:docMk/>
            <pc:sldMk cId="3269500792" sldId="304"/>
            <ac:cxnSpMk id="90" creationId="{64957160-F311-456A-89B9-DDDACB12FAD4}"/>
          </ac:cxnSpMkLst>
        </pc:cxnChg>
        <pc:cxnChg chg="mod topLvl">
          <ac:chgData name="Jian" userId="dc9c5ffe-2e2f-4ce4-a6ad-08764b325b15" providerId="ADAL" clId="{06D17A85-4932-4B4E-A0DD-969A2A4EFE39}" dt="2020-05-14T04:29:47.598" v="43574" actId="164"/>
          <ac:cxnSpMkLst>
            <pc:docMk/>
            <pc:sldMk cId="3269500792" sldId="304"/>
            <ac:cxnSpMk id="91" creationId="{B38665E3-0E74-4F3F-ACB1-F6091111ABA3}"/>
          </ac:cxnSpMkLst>
        </pc:cxnChg>
        <pc:cxnChg chg="mod topLvl">
          <ac:chgData name="Jian" userId="dc9c5ffe-2e2f-4ce4-a6ad-08764b325b15" providerId="ADAL" clId="{06D17A85-4932-4B4E-A0DD-969A2A4EFE39}" dt="2020-05-14T04:29:47.598" v="43574" actId="164"/>
          <ac:cxnSpMkLst>
            <pc:docMk/>
            <pc:sldMk cId="3269500792" sldId="304"/>
            <ac:cxnSpMk id="92" creationId="{07D8F81D-66F2-42CF-8C61-1864EEF92C15}"/>
          </ac:cxnSpMkLst>
        </pc:cxnChg>
        <pc:cxnChg chg="mod topLvl">
          <ac:chgData name="Jian" userId="dc9c5ffe-2e2f-4ce4-a6ad-08764b325b15" providerId="ADAL" clId="{06D17A85-4932-4B4E-A0DD-969A2A4EFE39}" dt="2020-05-14T04:29:47.598" v="43574" actId="164"/>
          <ac:cxnSpMkLst>
            <pc:docMk/>
            <pc:sldMk cId="3269500792" sldId="304"/>
            <ac:cxnSpMk id="93" creationId="{749026EA-F886-4FAD-9D8C-D2ABCC974E2B}"/>
          </ac:cxnSpMkLst>
        </pc:cxnChg>
        <pc:cxnChg chg="mod topLvl">
          <ac:chgData name="Jian" userId="dc9c5ffe-2e2f-4ce4-a6ad-08764b325b15" providerId="ADAL" clId="{06D17A85-4932-4B4E-A0DD-969A2A4EFE39}" dt="2020-05-14T04:29:47.598" v="43574" actId="164"/>
          <ac:cxnSpMkLst>
            <pc:docMk/>
            <pc:sldMk cId="3269500792" sldId="304"/>
            <ac:cxnSpMk id="94" creationId="{79964D0A-8467-44A1-B04B-EE06A873D43A}"/>
          </ac:cxnSpMkLst>
        </pc:cxnChg>
        <pc:cxnChg chg="mod topLvl">
          <ac:chgData name="Jian" userId="dc9c5ffe-2e2f-4ce4-a6ad-08764b325b15" providerId="ADAL" clId="{06D17A85-4932-4B4E-A0DD-969A2A4EFE39}" dt="2020-05-14T04:29:47.598" v="43574" actId="164"/>
          <ac:cxnSpMkLst>
            <pc:docMk/>
            <pc:sldMk cId="3269500792" sldId="304"/>
            <ac:cxnSpMk id="97" creationId="{801D3670-7AF4-4BF0-9AF2-48F1FFC9C945}"/>
          </ac:cxnSpMkLst>
        </pc:cxnChg>
        <pc:cxnChg chg="mod topLvl">
          <ac:chgData name="Jian" userId="dc9c5ffe-2e2f-4ce4-a6ad-08764b325b15" providerId="ADAL" clId="{06D17A85-4932-4B4E-A0DD-969A2A4EFE39}" dt="2020-05-14T04:29:47.598" v="43574" actId="164"/>
          <ac:cxnSpMkLst>
            <pc:docMk/>
            <pc:sldMk cId="3269500792" sldId="304"/>
            <ac:cxnSpMk id="98" creationId="{43F98B9D-2083-431E-A4C7-8A4515745A76}"/>
          </ac:cxnSpMkLst>
        </pc:cxnChg>
        <pc:cxnChg chg="mod topLvl">
          <ac:chgData name="Jian" userId="dc9c5ffe-2e2f-4ce4-a6ad-08764b325b15" providerId="ADAL" clId="{06D17A85-4932-4B4E-A0DD-969A2A4EFE39}" dt="2020-05-14T04:29:47.598" v="43574" actId="164"/>
          <ac:cxnSpMkLst>
            <pc:docMk/>
            <pc:sldMk cId="3269500792" sldId="304"/>
            <ac:cxnSpMk id="99" creationId="{66327A8F-C2F6-404E-B0BE-AE1D16665D40}"/>
          </ac:cxnSpMkLst>
        </pc:cxnChg>
        <pc:cxnChg chg="mod topLvl">
          <ac:chgData name="Jian" userId="dc9c5ffe-2e2f-4ce4-a6ad-08764b325b15" providerId="ADAL" clId="{06D17A85-4932-4B4E-A0DD-969A2A4EFE39}" dt="2020-05-14T04:29:47.598" v="43574" actId="164"/>
          <ac:cxnSpMkLst>
            <pc:docMk/>
            <pc:sldMk cId="3269500792" sldId="304"/>
            <ac:cxnSpMk id="100" creationId="{8253C046-25D9-493B-A0A4-4C93815D239E}"/>
          </ac:cxnSpMkLst>
        </pc:cxnChg>
        <pc:cxnChg chg="mod topLvl">
          <ac:chgData name="Jian" userId="dc9c5ffe-2e2f-4ce4-a6ad-08764b325b15" providerId="ADAL" clId="{06D17A85-4932-4B4E-A0DD-969A2A4EFE39}" dt="2020-05-14T04:29:47.598" v="43574" actId="164"/>
          <ac:cxnSpMkLst>
            <pc:docMk/>
            <pc:sldMk cId="3269500792" sldId="304"/>
            <ac:cxnSpMk id="101" creationId="{02E80A48-6CC2-449A-9819-81FEB529978B}"/>
          </ac:cxnSpMkLst>
        </pc:cxnChg>
        <pc:cxnChg chg="mod topLvl">
          <ac:chgData name="Jian" userId="dc9c5ffe-2e2f-4ce4-a6ad-08764b325b15" providerId="ADAL" clId="{06D17A85-4932-4B4E-A0DD-969A2A4EFE39}" dt="2020-05-14T04:29:47.598" v="43574" actId="164"/>
          <ac:cxnSpMkLst>
            <pc:docMk/>
            <pc:sldMk cId="3269500792" sldId="304"/>
            <ac:cxnSpMk id="102" creationId="{28725363-2DC6-40F4-8C2C-4433EB016AEC}"/>
          </ac:cxnSpMkLst>
        </pc:cxnChg>
        <pc:cxnChg chg="mod topLvl">
          <ac:chgData name="Jian" userId="dc9c5ffe-2e2f-4ce4-a6ad-08764b325b15" providerId="ADAL" clId="{06D17A85-4932-4B4E-A0DD-969A2A4EFE39}" dt="2020-05-14T04:29:47.598" v="43574" actId="164"/>
          <ac:cxnSpMkLst>
            <pc:docMk/>
            <pc:sldMk cId="3269500792" sldId="304"/>
            <ac:cxnSpMk id="103" creationId="{14AD822D-B11E-4ED0-8D02-E60BBF84FCE2}"/>
          </ac:cxnSpMkLst>
        </pc:cxnChg>
        <pc:cxnChg chg="mod topLvl">
          <ac:chgData name="Jian" userId="dc9c5ffe-2e2f-4ce4-a6ad-08764b325b15" providerId="ADAL" clId="{06D17A85-4932-4B4E-A0DD-969A2A4EFE39}" dt="2020-05-14T04:29:47.598" v="43574" actId="164"/>
          <ac:cxnSpMkLst>
            <pc:docMk/>
            <pc:sldMk cId="3269500792" sldId="304"/>
            <ac:cxnSpMk id="104" creationId="{5F418B40-F335-4AAC-8DAB-87ECF604939A}"/>
          </ac:cxnSpMkLst>
        </pc:cxnChg>
        <pc:cxnChg chg="mod topLvl">
          <ac:chgData name="Jian" userId="dc9c5ffe-2e2f-4ce4-a6ad-08764b325b15" providerId="ADAL" clId="{06D17A85-4932-4B4E-A0DD-969A2A4EFE39}" dt="2020-05-14T04:29:47.598" v="43574" actId="164"/>
          <ac:cxnSpMkLst>
            <pc:docMk/>
            <pc:sldMk cId="3269500792" sldId="304"/>
            <ac:cxnSpMk id="105" creationId="{F1F1AA72-7F9C-454D-A84D-178762C6BDD3}"/>
          </ac:cxnSpMkLst>
        </pc:cxnChg>
        <pc:cxnChg chg="mod topLvl">
          <ac:chgData name="Jian" userId="dc9c5ffe-2e2f-4ce4-a6ad-08764b325b15" providerId="ADAL" clId="{06D17A85-4932-4B4E-A0DD-969A2A4EFE39}" dt="2020-05-14T04:29:47.598" v="43574" actId="164"/>
          <ac:cxnSpMkLst>
            <pc:docMk/>
            <pc:sldMk cId="3269500792" sldId="304"/>
            <ac:cxnSpMk id="106" creationId="{988DF728-A2B7-440D-83DA-F29334CE852A}"/>
          </ac:cxnSpMkLst>
        </pc:cxnChg>
        <pc:cxnChg chg="mod topLvl">
          <ac:chgData name="Jian" userId="dc9c5ffe-2e2f-4ce4-a6ad-08764b325b15" providerId="ADAL" clId="{06D17A85-4932-4B4E-A0DD-969A2A4EFE39}" dt="2020-05-14T04:29:47.598" v="43574" actId="164"/>
          <ac:cxnSpMkLst>
            <pc:docMk/>
            <pc:sldMk cId="3269500792" sldId="304"/>
            <ac:cxnSpMk id="108" creationId="{6CEB74EE-81D8-42C2-A144-451E11A027D4}"/>
          </ac:cxnSpMkLst>
        </pc:cxnChg>
        <pc:cxnChg chg="mod topLvl">
          <ac:chgData name="Jian" userId="dc9c5ffe-2e2f-4ce4-a6ad-08764b325b15" providerId="ADAL" clId="{06D17A85-4932-4B4E-A0DD-969A2A4EFE39}" dt="2020-05-14T04:29:47.598" v="43574" actId="164"/>
          <ac:cxnSpMkLst>
            <pc:docMk/>
            <pc:sldMk cId="3269500792" sldId="304"/>
            <ac:cxnSpMk id="109" creationId="{AC3E2328-0B36-4C37-80F8-DD7CBE57F841}"/>
          </ac:cxnSpMkLst>
        </pc:cxnChg>
        <pc:cxnChg chg="mod topLvl">
          <ac:chgData name="Jian" userId="dc9c5ffe-2e2f-4ce4-a6ad-08764b325b15" providerId="ADAL" clId="{06D17A85-4932-4B4E-A0DD-969A2A4EFE39}" dt="2020-05-14T04:29:47.598" v="43574" actId="164"/>
          <ac:cxnSpMkLst>
            <pc:docMk/>
            <pc:sldMk cId="3269500792" sldId="304"/>
            <ac:cxnSpMk id="113" creationId="{0B7852A5-4836-4F3C-A09F-1D976EEE5C46}"/>
          </ac:cxnSpMkLst>
        </pc:cxnChg>
        <pc:cxnChg chg="mod topLvl">
          <ac:chgData name="Jian" userId="dc9c5ffe-2e2f-4ce4-a6ad-08764b325b15" providerId="ADAL" clId="{06D17A85-4932-4B4E-A0DD-969A2A4EFE39}" dt="2020-05-14T04:29:47.598" v="43574" actId="164"/>
          <ac:cxnSpMkLst>
            <pc:docMk/>
            <pc:sldMk cId="3269500792" sldId="304"/>
            <ac:cxnSpMk id="114" creationId="{054CE877-1E99-46C1-8D39-29CDC71465F5}"/>
          </ac:cxnSpMkLst>
        </pc:cxnChg>
        <pc:cxnChg chg="mod topLvl">
          <ac:chgData name="Jian" userId="dc9c5ffe-2e2f-4ce4-a6ad-08764b325b15" providerId="ADAL" clId="{06D17A85-4932-4B4E-A0DD-969A2A4EFE39}" dt="2020-05-14T04:29:47.598" v="43574" actId="164"/>
          <ac:cxnSpMkLst>
            <pc:docMk/>
            <pc:sldMk cId="3269500792" sldId="304"/>
            <ac:cxnSpMk id="115" creationId="{B64903AC-43C5-49A2-B5FE-88C64FFF22CD}"/>
          </ac:cxnSpMkLst>
        </pc:cxnChg>
        <pc:cxnChg chg="mod topLvl">
          <ac:chgData name="Jian" userId="dc9c5ffe-2e2f-4ce4-a6ad-08764b325b15" providerId="ADAL" clId="{06D17A85-4932-4B4E-A0DD-969A2A4EFE39}" dt="2020-05-14T04:29:47.598" v="43574" actId="164"/>
          <ac:cxnSpMkLst>
            <pc:docMk/>
            <pc:sldMk cId="3269500792" sldId="304"/>
            <ac:cxnSpMk id="116" creationId="{86580121-5286-41DC-9B3D-517F7C0DD2B3}"/>
          </ac:cxnSpMkLst>
        </pc:cxnChg>
        <pc:cxnChg chg="mod topLvl">
          <ac:chgData name="Jian" userId="dc9c5ffe-2e2f-4ce4-a6ad-08764b325b15" providerId="ADAL" clId="{06D17A85-4932-4B4E-A0DD-969A2A4EFE39}" dt="2020-05-14T04:29:47.598" v="43574" actId="164"/>
          <ac:cxnSpMkLst>
            <pc:docMk/>
            <pc:sldMk cId="3269500792" sldId="304"/>
            <ac:cxnSpMk id="117" creationId="{00224B6D-4AF4-4008-A4CD-ACC6A841837F}"/>
          </ac:cxnSpMkLst>
        </pc:cxnChg>
        <pc:cxnChg chg="mod topLvl">
          <ac:chgData name="Jian" userId="dc9c5ffe-2e2f-4ce4-a6ad-08764b325b15" providerId="ADAL" clId="{06D17A85-4932-4B4E-A0DD-969A2A4EFE39}" dt="2020-05-14T04:29:47.598" v="43574" actId="164"/>
          <ac:cxnSpMkLst>
            <pc:docMk/>
            <pc:sldMk cId="3269500792" sldId="304"/>
            <ac:cxnSpMk id="118" creationId="{7F632E5B-6B63-493A-A526-AAC8E5D4DB7B}"/>
          </ac:cxnSpMkLst>
        </pc:cxnChg>
        <pc:cxnChg chg="mod topLvl">
          <ac:chgData name="Jian" userId="dc9c5ffe-2e2f-4ce4-a6ad-08764b325b15" providerId="ADAL" clId="{06D17A85-4932-4B4E-A0DD-969A2A4EFE39}" dt="2020-05-14T04:29:47.598" v="43574" actId="164"/>
          <ac:cxnSpMkLst>
            <pc:docMk/>
            <pc:sldMk cId="3269500792" sldId="304"/>
            <ac:cxnSpMk id="119" creationId="{1F6CB46A-4218-4AE6-A96D-21733159CE5D}"/>
          </ac:cxnSpMkLst>
        </pc:cxnChg>
        <pc:cxnChg chg="mod topLvl">
          <ac:chgData name="Jian" userId="dc9c5ffe-2e2f-4ce4-a6ad-08764b325b15" providerId="ADAL" clId="{06D17A85-4932-4B4E-A0DD-969A2A4EFE39}" dt="2020-05-14T04:29:47.598" v="43574" actId="164"/>
          <ac:cxnSpMkLst>
            <pc:docMk/>
            <pc:sldMk cId="3269500792" sldId="304"/>
            <ac:cxnSpMk id="122" creationId="{84DA3EAA-1F81-488A-AE6C-8D0A5BB91B4C}"/>
          </ac:cxnSpMkLst>
        </pc:cxnChg>
        <pc:cxnChg chg="mod topLvl">
          <ac:chgData name="Jian" userId="dc9c5ffe-2e2f-4ce4-a6ad-08764b325b15" providerId="ADAL" clId="{06D17A85-4932-4B4E-A0DD-969A2A4EFE39}" dt="2020-05-14T04:29:47.598" v="43574" actId="164"/>
          <ac:cxnSpMkLst>
            <pc:docMk/>
            <pc:sldMk cId="3269500792" sldId="304"/>
            <ac:cxnSpMk id="123" creationId="{C9FF3DE8-4A37-48EE-BD7B-06C369B51C5F}"/>
          </ac:cxnSpMkLst>
        </pc:cxnChg>
        <pc:cxnChg chg="mod topLvl">
          <ac:chgData name="Jian" userId="dc9c5ffe-2e2f-4ce4-a6ad-08764b325b15" providerId="ADAL" clId="{06D17A85-4932-4B4E-A0DD-969A2A4EFE39}" dt="2020-05-14T04:29:47.598" v="43574" actId="164"/>
          <ac:cxnSpMkLst>
            <pc:docMk/>
            <pc:sldMk cId="3269500792" sldId="304"/>
            <ac:cxnSpMk id="124" creationId="{38A62916-D45E-4CCE-8A51-BB12680FF4F1}"/>
          </ac:cxnSpMkLst>
        </pc:cxnChg>
        <pc:cxnChg chg="mod topLvl">
          <ac:chgData name="Jian" userId="dc9c5ffe-2e2f-4ce4-a6ad-08764b325b15" providerId="ADAL" clId="{06D17A85-4932-4B4E-A0DD-969A2A4EFE39}" dt="2020-05-14T04:29:47.598" v="43574" actId="164"/>
          <ac:cxnSpMkLst>
            <pc:docMk/>
            <pc:sldMk cId="3269500792" sldId="304"/>
            <ac:cxnSpMk id="125" creationId="{6645B12B-ABD1-4C65-B6BF-19C5C290BBC2}"/>
          </ac:cxnSpMkLst>
        </pc:cxnChg>
        <pc:cxnChg chg="mod topLvl">
          <ac:chgData name="Jian" userId="dc9c5ffe-2e2f-4ce4-a6ad-08764b325b15" providerId="ADAL" clId="{06D17A85-4932-4B4E-A0DD-969A2A4EFE39}" dt="2020-05-14T04:29:47.598" v="43574" actId="164"/>
          <ac:cxnSpMkLst>
            <pc:docMk/>
            <pc:sldMk cId="3269500792" sldId="304"/>
            <ac:cxnSpMk id="126" creationId="{1123EC77-098A-4A17-A6E3-A238055AC292}"/>
          </ac:cxnSpMkLst>
        </pc:cxnChg>
        <pc:cxnChg chg="mod topLvl">
          <ac:chgData name="Jian" userId="dc9c5ffe-2e2f-4ce4-a6ad-08764b325b15" providerId="ADAL" clId="{06D17A85-4932-4B4E-A0DD-969A2A4EFE39}" dt="2020-05-14T04:29:47.598" v="43574" actId="164"/>
          <ac:cxnSpMkLst>
            <pc:docMk/>
            <pc:sldMk cId="3269500792" sldId="304"/>
            <ac:cxnSpMk id="127" creationId="{3EBC4B3D-93FE-4244-A515-8004CA9FD1B3}"/>
          </ac:cxnSpMkLst>
        </pc:cxnChg>
        <pc:cxnChg chg="mod topLvl">
          <ac:chgData name="Jian" userId="dc9c5ffe-2e2f-4ce4-a6ad-08764b325b15" providerId="ADAL" clId="{06D17A85-4932-4B4E-A0DD-969A2A4EFE39}" dt="2020-05-14T04:29:47.598" v="43574" actId="164"/>
          <ac:cxnSpMkLst>
            <pc:docMk/>
            <pc:sldMk cId="3269500792" sldId="304"/>
            <ac:cxnSpMk id="130" creationId="{DCF31A1E-228F-49C8-8BAA-251006EA47CC}"/>
          </ac:cxnSpMkLst>
        </pc:cxnChg>
        <pc:cxnChg chg="mod topLvl">
          <ac:chgData name="Jian" userId="dc9c5ffe-2e2f-4ce4-a6ad-08764b325b15" providerId="ADAL" clId="{06D17A85-4932-4B4E-A0DD-969A2A4EFE39}" dt="2020-05-14T04:29:47.598" v="43574" actId="164"/>
          <ac:cxnSpMkLst>
            <pc:docMk/>
            <pc:sldMk cId="3269500792" sldId="304"/>
            <ac:cxnSpMk id="131" creationId="{8078EEE8-14B8-46B3-87BE-711D54EB1D15}"/>
          </ac:cxnSpMkLst>
        </pc:cxnChg>
        <pc:cxnChg chg="mod topLvl">
          <ac:chgData name="Jian" userId="dc9c5ffe-2e2f-4ce4-a6ad-08764b325b15" providerId="ADAL" clId="{06D17A85-4932-4B4E-A0DD-969A2A4EFE39}" dt="2020-05-14T04:29:47.598" v="43574" actId="164"/>
          <ac:cxnSpMkLst>
            <pc:docMk/>
            <pc:sldMk cId="3269500792" sldId="304"/>
            <ac:cxnSpMk id="132" creationId="{EEB5BCF4-8E68-41AE-B8FF-98AC2411D975}"/>
          </ac:cxnSpMkLst>
        </pc:cxnChg>
        <pc:cxnChg chg="mod topLvl">
          <ac:chgData name="Jian" userId="dc9c5ffe-2e2f-4ce4-a6ad-08764b325b15" providerId="ADAL" clId="{06D17A85-4932-4B4E-A0DD-969A2A4EFE39}" dt="2020-05-14T04:29:47.598" v="43574" actId="164"/>
          <ac:cxnSpMkLst>
            <pc:docMk/>
            <pc:sldMk cId="3269500792" sldId="304"/>
            <ac:cxnSpMk id="133" creationId="{10ECCD0D-FCCE-447E-A7E1-10B9BD462896}"/>
          </ac:cxnSpMkLst>
        </pc:cxnChg>
        <pc:cxnChg chg="mod topLvl">
          <ac:chgData name="Jian" userId="dc9c5ffe-2e2f-4ce4-a6ad-08764b325b15" providerId="ADAL" clId="{06D17A85-4932-4B4E-A0DD-969A2A4EFE39}" dt="2020-05-14T04:29:47.598" v="43574" actId="164"/>
          <ac:cxnSpMkLst>
            <pc:docMk/>
            <pc:sldMk cId="3269500792" sldId="304"/>
            <ac:cxnSpMk id="134" creationId="{1F2C0C1F-4C93-4327-8C23-A4D0A543E070}"/>
          </ac:cxnSpMkLst>
        </pc:cxnChg>
        <pc:cxnChg chg="mod topLvl">
          <ac:chgData name="Jian" userId="dc9c5ffe-2e2f-4ce4-a6ad-08764b325b15" providerId="ADAL" clId="{06D17A85-4932-4B4E-A0DD-969A2A4EFE39}" dt="2020-05-14T04:29:47.598" v="43574" actId="164"/>
          <ac:cxnSpMkLst>
            <pc:docMk/>
            <pc:sldMk cId="3269500792" sldId="304"/>
            <ac:cxnSpMk id="135" creationId="{8CF74CD7-9921-4CAF-B967-FCCEF64F8B91}"/>
          </ac:cxnSpMkLst>
        </pc:cxnChg>
        <pc:cxnChg chg="mod topLvl">
          <ac:chgData name="Jian" userId="dc9c5ffe-2e2f-4ce4-a6ad-08764b325b15" providerId="ADAL" clId="{06D17A85-4932-4B4E-A0DD-969A2A4EFE39}" dt="2020-05-14T04:29:47.598" v="43574" actId="164"/>
          <ac:cxnSpMkLst>
            <pc:docMk/>
            <pc:sldMk cId="3269500792" sldId="304"/>
            <ac:cxnSpMk id="136" creationId="{399B2EF0-9C30-423D-B97B-C1159D78ED64}"/>
          </ac:cxnSpMkLst>
        </pc:cxnChg>
        <pc:cxnChg chg="mod">
          <ac:chgData name="Jian" userId="dc9c5ffe-2e2f-4ce4-a6ad-08764b325b15" providerId="ADAL" clId="{06D17A85-4932-4B4E-A0DD-969A2A4EFE39}" dt="2020-05-14T04:23:01.182" v="43453"/>
          <ac:cxnSpMkLst>
            <pc:docMk/>
            <pc:sldMk cId="3269500792" sldId="304"/>
            <ac:cxnSpMk id="142" creationId="{7093EB44-EBD0-4D9B-8209-C95CE893C6DA}"/>
          </ac:cxnSpMkLst>
        </pc:cxnChg>
        <pc:cxnChg chg="mod">
          <ac:chgData name="Jian" userId="dc9c5ffe-2e2f-4ce4-a6ad-08764b325b15" providerId="ADAL" clId="{06D17A85-4932-4B4E-A0DD-969A2A4EFE39}" dt="2020-05-14T04:23:01.182" v="43453"/>
          <ac:cxnSpMkLst>
            <pc:docMk/>
            <pc:sldMk cId="3269500792" sldId="304"/>
            <ac:cxnSpMk id="143" creationId="{D6A67700-D077-4510-9EBA-8A07E3E0D5A2}"/>
          </ac:cxnSpMkLst>
        </pc:cxnChg>
        <pc:cxnChg chg="mod">
          <ac:chgData name="Jian" userId="dc9c5ffe-2e2f-4ce4-a6ad-08764b325b15" providerId="ADAL" clId="{06D17A85-4932-4B4E-A0DD-969A2A4EFE39}" dt="2020-05-14T04:23:01.182" v="43453"/>
          <ac:cxnSpMkLst>
            <pc:docMk/>
            <pc:sldMk cId="3269500792" sldId="304"/>
            <ac:cxnSpMk id="147" creationId="{8678C2EE-2B9F-46EE-A1D2-BC58C662DD20}"/>
          </ac:cxnSpMkLst>
        </pc:cxnChg>
        <pc:cxnChg chg="mod">
          <ac:chgData name="Jian" userId="dc9c5ffe-2e2f-4ce4-a6ad-08764b325b15" providerId="ADAL" clId="{06D17A85-4932-4B4E-A0DD-969A2A4EFE39}" dt="2020-05-14T04:23:01.182" v="43453"/>
          <ac:cxnSpMkLst>
            <pc:docMk/>
            <pc:sldMk cId="3269500792" sldId="304"/>
            <ac:cxnSpMk id="148" creationId="{FC189BC4-08D4-49AD-80F1-9ADA1F581BE1}"/>
          </ac:cxnSpMkLst>
        </pc:cxnChg>
        <pc:cxnChg chg="mod">
          <ac:chgData name="Jian" userId="dc9c5ffe-2e2f-4ce4-a6ad-08764b325b15" providerId="ADAL" clId="{06D17A85-4932-4B4E-A0DD-969A2A4EFE39}" dt="2020-05-14T04:23:01.182" v="43453"/>
          <ac:cxnSpMkLst>
            <pc:docMk/>
            <pc:sldMk cId="3269500792" sldId="304"/>
            <ac:cxnSpMk id="150" creationId="{0D084179-84B1-4808-B2C7-424800304F93}"/>
          </ac:cxnSpMkLst>
        </pc:cxnChg>
        <pc:cxnChg chg="mod">
          <ac:chgData name="Jian" userId="dc9c5ffe-2e2f-4ce4-a6ad-08764b325b15" providerId="ADAL" clId="{06D17A85-4932-4B4E-A0DD-969A2A4EFE39}" dt="2020-05-14T04:23:01.182" v="43453"/>
          <ac:cxnSpMkLst>
            <pc:docMk/>
            <pc:sldMk cId="3269500792" sldId="304"/>
            <ac:cxnSpMk id="151" creationId="{821D696B-AB18-452F-BC95-8EEBD6AE0255}"/>
          </ac:cxnSpMkLst>
        </pc:cxnChg>
        <pc:cxnChg chg="mod">
          <ac:chgData name="Jian" userId="dc9c5ffe-2e2f-4ce4-a6ad-08764b325b15" providerId="ADAL" clId="{06D17A85-4932-4B4E-A0DD-969A2A4EFE39}" dt="2020-05-14T04:23:01.182" v="43453"/>
          <ac:cxnSpMkLst>
            <pc:docMk/>
            <pc:sldMk cId="3269500792" sldId="304"/>
            <ac:cxnSpMk id="154" creationId="{5E9BC483-4F05-46FD-B210-EC0EC5F687C7}"/>
          </ac:cxnSpMkLst>
        </pc:cxnChg>
        <pc:cxnChg chg="mod">
          <ac:chgData name="Jian" userId="dc9c5ffe-2e2f-4ce4-a6ad-08764b325b15" providerId="ADAL" clId="{06D17A85-4932-4B4E-A0DD-969A2A4EFE39}" dt="2020-05-14T04:23:01.182" v="43453"/>
          <ac:cxnSpMkLst>
            <pc:docMk/>
            <pc:sldMk cId="3269500792" sldId="304"/>
            <ac:cxnSpMk id="155" creationId="{700AE5C8-27C5-4E71-93B5-C7BF1AD8A495}"/>
          </ac:cxnSpMkLst>
        </pc:cxnChg>
        <pc:cxnChg chg="mod">
          <ac:chgData name="Jian" userId="dc9c5ffe-2e2f-4ce4-a6ad-08764b325b15" providerId="ADAL" clId="{06D17A85-4932-4B4E-A0DD-969A2A4EFE39}" dt="2020-05-14T04:23:01.182" v="43453"/>
          <ac:cxnSpMkLst>
            <pc:docMk/>
            <pc:sldMk cId="3269500792" sldId="304"/>
            <ac:cxnSpMk id="158" creationId="{9674DCEF-99F4-4CAE-B08B-C00EB9C30A7E}"/>
          </ac:cxnSpMkLst>
        </pc:cxnChg>
        <pc:cxnChg chg="mod">
          <ac:chgData name="Jian" userId="dc9c5ffe-2e2f-4ce4-a6ad-08764b325b15" providerId="ADAL" clId="{06D17A85-4932-4B4E-A0DD-969A2A4EFE39}" dt="2020-05-14T04:23:01.182" v="43453"/>
          <ac:cxnSpMkLst>
            <pc:docMk/>
            <pc:sldMk cId="3269500792" sldId="304"/>
            <ac:cxnSpMk id="159" creationId="{A1E29213-76E9-4924-9C52-6C4570E2799F}"/>
          </ac:cxnSpMkLst>
        </pc:cxnChg>
        <pc:cxnChg chg="mod">
          <ac:chgData name="Jian" userId="dc9c5ffe-2e2f-4ce4-a6ad-08764b325b15" providerId="ADAL" clId="{06D17A85-4932-4B4E-A0DD-969A2A4EFE39}" dt="2020-05-14T04:23:01.182" v="43453"/>
          <ac:cxnSpMkLst>
            <pc:docMk/>
            <pc:sldMk cId="3269500792" sldId="304"/>
            <ac:cxnSpMk id="162" creationId="{E2AD2843-5275-44F6-9CF9-89607D85294B}"/>
          </ac:cxnSpMkLst>
        </pc:cxnChg>
        <pc:cxnChg chg="mod">
          <ac:chgData name="Jian" userId="dc9c5ffe-2e2f-4ce4-a6ad-08764b325b15" providerId="ADAL" clId="{06D17A85-4932-4B4E-A0DD-969A2A4EFE39}" dt="2020-05-14T04:23:01.182" v="43453"/>
          <ac:cxnSpMkLst>
            <pc:docMk/>
            <pc:sldMk cId="3269500792" sldId="304"/>
            <ac:cxnSpMk id="163" creationId="{EE9697FB-BA59-49A0-BA5F-F22A8622919C}"/>
          </ac:cxnSpMkLst>
        </pc:cxnChg>
        <pc:cxnChg chg="mod">
          <ac:chgData name="Jian" userId="dc9c5ffe-2e2f-4ce4-a6ad-08764b325b15" providerId="ADAL" clId="{06D17A85-4932-4B4E-A0DD-969A2A4EFE39}" dt="2020-05-14T04:23:01.182" v="43453"/>
          <ac:cxnSpMkLst>
            <pc:docMk/>
            <pc:sldMk cId="3269500792" sldId="304"/>
            <ac:cxnSpMk id="166" creationId="{CF7A6FE7-177E-4F5A-8084-ABD4CBFE4587}"/>
          </ac:cxnSpMkLst>
        </pc:cxnChg>
        <pc:cxnChg chg="mod">
          <ac:chgData name="Jian" userId="dc9c5ffe-2e2f-4ce4-a6ad-08764b325b15" providerId="ADAL" clId="{06D17A85-4932-4B4E-A0DD-969A2A4EFE39}" dt="2020-05-14T04:23:01.182" v="43453"/>
          <ac:cxnSpMkLst>
            <pc:docMk/>
            <pc:sldMk cId="3269500792" sldId="304"/>
            <ac:cxnSpMk id="167" creationId="{944E25DF-C357-4C93-81EA-6E94860D5D75}"/>
          </ac:cxnSpMkLst>
        </pc:cxnChg>
        <pc:cxnChg chg="mod">
          <ac:chgData name="Jian" userId="dc9c5ffe-2e2f-4ce4-a6ad-08764b325b15" providerId="ADAL" clId="{06D17A85-4932-4B4E-A0DD-969A2A4EFE39}" dt="2020-05-14T04:23:01.182" v="43453"/>
          <ac:cxnSpMkLst>
            <pc:docMk/>
            <pc:sldMk cId="3269500792" sldId="304"/>
            <ac:cxnSpMk id="169" creationId="{DFA57050-DF78-4CBF-B3D6-A7DF26FCB667}"/>
          </ac:cxnSpMkLst>
        </pc:cxnChg>
        <pc:cxnChg chg="mod">
          <ac:chgData name="Jian" userId="dc9c5ffe-2e2f-4ce4-a6ad-08764b325b15" providerId="ADAL" clId="{06D17A85-4932-4B4E-A0DD-969A2A4EFE39}" dt="2020-05-14T04:23:01.182" v="43453"/>
          <ac:cxnSpMkLst>
            <pc:docMk/>
            <pc:sldMk cId="3269500792" sldId="304"/>
            <ac:cxnSpMk id="170" creationId="{50DBA534-FF03-4AD8-A813-A868EA0BE970}"/>
          </ac:cxnSpMkLst>
        </pc:cxnChg>
        <pc:cxnChg chg="mod">
          <ac:chgData name="Jian" userId="dc9c5ffe-2e2f-4ce4-a6ad-08764b325b15" providerId="ADAL" clId="{06D17A85-4932-4B4E-A0DD-969A2A4EFE39}" dt="2020-05-14T04:23:01.182" v="43453"/>
          <ac:cxnSpMkLst>
            <pc:docMk/>
            <pc:sldMk cId="3269500792" sldId="304"/>
            <ac:cxnSpMk id="172" creationId="{BF8BD145-1A47-4C98-817D-1C6C20A370F1}"/>
          </ac:cxnSpMkLst>
        </pc:cxnChg>
        <pc:cxnChg chg="mod">
          <ac:chgData name="Jian" userId="dc9c5ffe-2e2f-4ce4-a6ad-08764b325b15" providerId="ADAL" clId="{06D17A85-4932-4B4E-A0DD-969A2A4EFE39}" dt="2020-05-14T04:23:01.182" v="43453"/>
          <ac:cxnSpMkLst>
            <pc:docMk/>
            <pc:sldMk cId="3269500792" sldId="304"/>
            <ac:cxnSpMk id="173" creationId="{EFBE5CD1-C3E7-4795-BEE8-F56AF6F80DCA}"/>
          </ac:cxnSpMkLst>
        </pc:cxnChg>
        <pc:cxnChg chg="mod">
          <ac:chgData name="Jian" userId="dc9c5ffe-2e2f-4ce4-a6ad-08764b325b15" providerId="ADAL" clId="{06D17A85-4932-4B4E-A0DD-969A2A4EFE39}" dt="2020-05-14T04:23:01.182" v="43453"/>
          <ac:cxnSpMkLst>
            <pc:docMk/>
            <pc:sldMk cId="3269500792" sldId="304"/>
            <ac:cxnSpMk id="175" creationId="{5811D02C-5FEC-4AD4-B6AB-C96E1A93FE5B}"/>
          </ac:cxnSpMkLst>
        </pc:cxnChg>
        <pc:cxnChg chg="mod">
          <ac:chgData name="Jian" userId="dc9c5ffe-2e2f-4ce4-a6ad-08764b325b15" providerId="ADAL" clId="{06D17A85-4932-4B4E-A0DD-969A2A4EFE39}" dt="2020-05-14T04:23:01.182" v="43453"/>
          <ac:cxnSpMkLst>
            <pc:docMk/>
            <pc:sldMk cId="3269500792" sldId="304"/>
            <ac:cxnSpMk id="176" creationId="{9A5D4A96-C6E6-4015-88DC-C5D85B177AC1}"/>
          </ac:cxnSpMkLst>
        </pc:cxnChg>
        <pc:cxnChg chg="mod">
          <ac:chgData name="Jian" userId="dc9c5ffe-2e2f-4ce4-a6ad-08764b325b15" providerId="ADAL" clId="{06D17A85-4932-4B4E-A0DD-969A2A4EFE39}" dt="2020-05-14T04:23:01.182" v="43453"/>
          <ac:cxnSpMkLst>
            <pc:docMk/>
            <pc:sldMk cId="3269500792" sldId="304"/>
            <ac:cxnSpMk id="178" creationId="{CA29A0A3-8BA8-4DDE-B6EB-207503659CD1}"/>
          </ac:cxnSpMkLst>
        </pc:cxnChg>
        <pc:cxnChg chg="mod">
          <ac:chgData name="Jian" userId="dc9c5ffe-2e2f-4ce4-a6ad-08764b325b15" providerId="ADAL" clId="{06D17A85-4932-4B4E-A0DD-969A2A4EFE39}" dt="2020-05-14T04:23:01.182" v="43453"/>
          <ac:cxnSpMkLst>
            <pc:docMk/>
            <pc:sldMk cId="3269500792" sldId="304"/>
            <ac:cxnSpMk id="179" creationId="{43B2FF68-8FA2-4EA6-873F-9B3E0B723522}"/>
          </ac:cxnSpMkLst>
        </pc:cxnChg>
        <pc:cxnChg chg="mod">
          <ac:chgData name="Jian" userId="dc9c5ffe-2e2f-4ce4-a6ad-08764b325b15" providerId="ADAL" clId="{06D17A85-4932-4B4E-A0DD-969A2A4EFE39}" dt="2020-05-14T04:23:01.182" v="43453"/>
          <ac:cxnSpMkLst>
            <pc:docMk/>
            <pc:sldMk cId="3269500792" sldId="304"/>
            <ac:cxnSpMk id="180" creationId="{CD06E088-87AF-4949-B5D9-33EA1C9B9C4B}"/>
          </ac:cxnSpMkLst>
        </pc:cxnChg>
        <pc:cxnChg chg="mod">
          <ac:chgData name="Jian" userId="dc9c5ffe-2e2f-4ce4-a6ad-08764b325b15" providerId="ADAL" clId="{06D17A85-4932-4B4E-A0DD-969A2A4EFE39}" dt="2020-05-14T04:23:01.182" v="43453"/>
          <ac:cxnSpMkLst>
            <pc:docMk/>
            <pc:sldMk cId="3269500792" sldId="304"/>
            <ac:cxnSpMk id="181" creationId="{A6DA8337-6084-4FFD-AEE6-2DE7545777F8}"/>
          </ac:cxnSpMkLst>
        </pc:cxnChg>
        <pc:cxnChg chg="mod">
          <ac:chgData name="Jian" userId="dc9c5ffe-2e2f-4ce4-a6ad-08764b325b15" providerId="ADAL" clId="{06D17A85-4932-4B4E-A0DD-969A2A4EFE39}" dt="2020-05-14T04:23:01.182" v="43453"/>
          <ac:cxnSpMkLst>
            <pc:docMk/>
            <pc:sldMk cId="3269500792" sldId="304"/>
            <ac:cxnSpMk id="182" creationId="{035C3497-0FB9-4A29-9016-24C3756FDBF8}"/>
          </ac:cxnSpMkLst>
        </pc:cxnChg>
        <pc:cxnChg chg="mod">
          <ac:chgData name="Jian" userId="dc9c5ffe-2e2f-4ce4-a6ad-08764b325b15" providerId="ADAL" clId="{06D17A85-4932-4B4E-A0DD-969A2A4EFE39}" dt="2020-05-14T04:23:01.182" v="43453"/>
          <ac:cxnSpMkLst>
            <pc:docMk/>
            <pc:sldMk cId="3269500792" sldId="304"/>
            <ac:cxnSpMk id="184" creationId="{996C40E4-8D1F-485F-8810-8AD42E5B2DB8}"/>
          </ac:cxnSpMkLst>
        </pc:cxnChg>
        <pc:cxnChg chg="mod">
          <ac:chgData name="Jian" userId="dc9c5ffe-2e2f-4ce4-a6ad-08764b325b15" providerId="ADAL" clId="{06D17A85-4932-4B4E-A0DD-969A2A4EFE39}" dt="2020-05-14T04:23:01.182" v="43453"/>
          <ac:cxnSpMkLst>
            <pc:docMk/>
            <pc:sldMk cId="3269500792" sldId="304"/>
            <ac:cxnSpMk id="185" creationId="{98DB4E33-0C71-4725-A8AE-84B275301280}"/>
          </ac:cxnSpMkLst>
        </pc:cxnChg>
        <pc:cxnChg chg="mod">
          <ac:chgData name="Jian" userId="dc9c5ffe-2e2f-4ce4-a6ad-08764b325b15" providerId="ADAL" clId="{06D17A85-4932-4B4E-A0DD-969A2A4EFE39}" dt="2020-05-14T04:23:01.182" v="43453"/>
          <ac:cxnSpMkLst>
            <pc:docMk/>
            <pc:sldMk cId="3269500792" sldId="304"/>
            <ac:cxnSpMk id="187" creationId="{F30CB5BF-B343-4FC8-94DB-01BA04BE21F2}"/>
          </ac:cxnSpMkLst>
        </pc:cxnChg>
        <pc:cxnChg chg="mod">
          <ac:chgData name="Jian" userId="dc9c5ffe-2e2f-4ce4-a6ad-08764b325b15" providerId="ADAL" clId="{06D17A85-4932-4B4E-A0DD-969A2A4EFE39}" dt="2020-05-14T04:23:01.182" v="43453"/>
          <ac:cxnSpMkLst>
            <pc:docMk/>
            <pc:sldMk cId="3269500792" sldId="304"/>
            <ac:cxnSpMk id="188" creationId="{7B07BBF9-9149-469C-8955-1827E45AD099}"/>
          </ac:cxnSpMkLst>
        </pc:cxnChg>
        <pc:cxnChg chg="mod">
          <ac:chgData name="Jian" userId="dc9c5ffe-2e2f-4ce4-a6ad-08764b325b15" providerId="ADAL" clId="{06D17A85-4932-4B4E-A0DD-969A2A4EFE39}" dt="2020-05-14T04:23:01.182" v="43453"/>
          <ac:cxnSpMkLst>
            <pc:docMk/>
            <pc:sldMk cId="3269500792" sldId="304"/>
            <ac:cxnSpMk id="190" creationId="{E3A59993-8DCE-40F8-81CB-E0545DEACC12}"/>
          </ac:cxnSpMkLst>
        </pc:cxnChg>
        <pc:cxnChg chg="mod">
          <ac:chgData name="Jian" userId="dc9c5ffe-2e2f-4ce4-a6ad-08764b325b15" providerId="ADAL" clId="{06D17A85-4932-4B4E-A0DD-969A2A4EFE39}" dt="2020-05-14T04:23:01.182" v="43453"/>
          <ac:cxnSpMkLst>
            <pc:docMk/>
            <pc:sldMk cId="3269500792" sldId="304"/>
            <ac:cxnSpMk id="191" creationId="{2C9789E6-0B58-44D9-8E7E-BFA57DA13D26}"/>
          </ac:cxnSpMkLst>
        </pc:cxnChg>
        <pc:cxnChg chg="add mod">
          <ac:chgData name="Jian" userId="dc9c5ffe-2e2f-4ce4-a6ad-08764b325b15" providerId="ADAL" clId="{06D17A85-4932-4B4E-A0DD-969A2A4EFE39}" dt="2020-05-14T04:23:05.209" v="43455" actId="164"/>
          <ac:cxnSpMkLst>
            <pc:docMk/>
            <pc:sldMk cId="3269500792" sldId="304"/>
            <ac:cxnSpMk id="218" creationId="{2E231E29-D8C2-4E89-A66B-573440262122}"/>
          </ac:cxnSpMkLst>
        </pc:cxnChg>
        <pc:cxnChg chg="add mod">
          <ac:chgData name="Jian" userId="dc9c5ffe-2e2f-4ce4-a6ad-08764b325b15" providerId="ADAL" clId="{06D17A85-4932-4B4E-A0DD-969A2A4EFE39}" dt="2020-05-14T04:23:05.209" v="43455" actId="164"/>
          <ac:cxnSpMkLst>
            <pc:docMk/>
            <pc:sldMk cId="3269500792" sldId="304"/>
            <ac:cxnSpMk id="220" creationId="{553BA80C-4936-4D0D-8543-ADFA910A421A}"/>
          </ac:cxnSpMkLst>
        </pc:cxnChg>
        <pc:cxnChg chg="add mod">
          <ac:chgData name="Jian" userId="dc9c5ffe-2e2f-4ce4-a6ad-08764b325b15" providerId="ADAL" clId="{06D17A85-4932-4B4E-A0DD-969A2A4EFE39}" dt="2020-05-14T04:23:05.209" v="43455" actId="164"/>
          <ac:cxnSpMkLst>
            <pc:docMk/>
            <pc:sldMk cId="3269500792" sldId="304"/>
            <ac:cxnSpMk id="221" creationId="{DFDD7017-1845-41DB-BD63-A6461D12A237}"/>
          </ac:cxnSpMkLst>
        </pc:cxnChg>
        <pc:cxnChg chg="add mod">
          <ac:chgData name="Jian" userId="dc9c5ffe-2e2f-4ce4-a6ad-08764b325b15" providerId="ADAL" clId="{06D17A85-4932-4B4E-A0DD-969A2A4EFE39}" dt="2020-05-14T04:23:05.209" v="43455" actId="164"/>
          <ac:cxnSpMkLst>
            <pc:docMk/>
            <pc:sldMk cId="3269500792" sldId="304"/>
            <ac:cxnSpMk id="223" creationId="{12ED302C-92CE-452E-9F6B-F66DCF1F942C}"/>
          </ac:cxnSpMkLst>
        </pc:cxnChg>
        <pc:cxnChg chg="add mod">
          <ac:chgData name="Jian" userId="dc9c5ffe-2e2f-4ce4-a6ad-08764b325b15" providerId="ADAL" clId="{06D17A85-4932-4B4E-A0DD-969A2A4EFE39}" dt="2020-05-14T04:23:05.209" v="43455" actId="164"/>
          <ac:cxnSpMkLst>
            <pc:docMk/>
            <pc:sldMk cId="3269500792" sldId="304"/>
            <ac:cxnSpMk id="224" creationId="{DEBDCA30-8E42-42C4-9F46-05B492D2A7AC}"/>
          </ac:cxnSpMkLst>
        </pc:cxnChg>
        <pc:cxnChg chg="add mod ord topLvl">
          <ac:chgData name="Jian" userId="dc9c5ffe-2e2f-4ce4-a6ad-08764b325b15" providerId="ADAL" clId="{06D17A85-4932-4B4E-A0DD-969A2A4EFE39}" dt="2020-05-14T05:26:30.234" v="44345" actId="164"/>
          <ac:cxnSpMkLst>
            <pc:docMk/>
            <pc:sldMk cId="3269500792" sldId="304"/>
            <ac:cxnSpMk id="261" creationId="{A433020F-A056-4F55-9D96-43C646E9A5F9}"/>
          </ac:cxnSpMkLst>
        </pc:cxnChg>
        <pc:cxnChg chg="add mod ord topLvl">
          <ac:chgData name="Jian" userId="dc9c5ffe-2e2f-4ce4-a6ad-08764b325b15" providerId="ADAL" clId="{06D17A85-4932-4B4E-A0DD-969A2A4EFE39}" dt="2020-05-14T05:26:30.234" v="44345" actId="164"/>
          <ac:cxnSpMkLst>
            <pc:docMk/>
            <pc:sldMk cId="3269500792" sldId="304"/>
            <ac:cxnSpMk id="264" creationId="{301F12CC-1BF8-4559-882A-1B5F86EF5C95}"/>
          </ac:cxnSpMkLst>
        </pc:cxnChg>
        <pc:cxnChg chg="add mod ord topLvl">
          <ac:chgData name="Jian" userId="dc9c5ffe-2e2f-4ce4-a6ad-08764b325b15" providerId="ADAL" clId="{06D17A85-4932-4B4E-A0DD-969A2A4EFE39}" dt="2020-05-14T05:26:30.234" v="44345" actId="164"/>
          <ac:cxnSpMkLst>
            <pc:docMk/>
            <pc:sldMk cId="3269500792" sldId="304"/>
            <ac:cxnSpMk id="267" creationId="{B05B8C49-7817-4F9C-83C1-992BEE8EA2AF}"/>
          </ac:cxnSpMkLst>
        </pc:cxnChg>
        <pc:cxnChg chg="add mod ord topLvl">
          <ac:chgData name="Jian" userId="dc9c5ffe-2e2f-4ce4-a6ad-08764b325b15" providerId="ADAL" clId="{06D17A85-4932-4B4E-A0DD-969A2A4EFE39}" dt="2020-05-14T05:26:30.234" v="44345" actId="164"/>
          <ac:cxnSpMkLst>
            <pc:docMk/>
            <pc:sldMk cId="3269500792" sldId="304"/>
            <ac:cxnSpMk id="270" creationId="{6987B9F7-C8E5-4D12-A152-6FF305B309BE}"/>
          </ac:cxnSpMkLst>
        </pc:cxnChg>
        <pc:cxnChg chg="add mod ord topLvl">
          <ac:chgData name="Jian" userId="dc9c5ffe-2e2f-4ce4-a6ad-08764b325b15" providerId="ADAL" clId="{06D17A85-4932-4B4E-A0DD-969A2A4EFE39}" dt="2020-05-14T05:26:30.234" v="44345" actId="164"/>
          <ac:cxnSpMkLst>
            <pc:docMk/>
            <pc:sldMk cId="3269500792" sldId="304"/>
            <ac:cxnSpMk id="273" creationId="{E988AAE8-5FD8-4623-BCAF-FABBE81F4644}"/>
          </ac:cxnSpMkLst>
        </pc:cxnChg>
        <pc:cxnChg chg="add mod ord topLvl">
          <ac:chgData name="Jian" userId="dc9c5ffe-2e2f-4ce4-a6ad-08764b325b15" providerId="ADAL" clId="{06D17A85-4932-4B4E-A0DD-969A2A4EFE39}" dt="2020-05-14T05:26:30.234" v="44345" actId="164"/>
          <ac:cxnSpMkLst>
            <pc:docMk/>
            <pc:sldMk cId="3269500792" sldId="304"/>
            <ac:cxnSpMk id="276" creationId="{4F10F573-537C-4E88-86F4-FC96F45F4C81}"/>
          </ac:cxnSpMkLst>
        </pc:cxnChg>
        <pc:cxnChg chg="add mod ord topLvl">
          <ac:chgData name="Jian" userId="dc9c5ffe-2e2f-4ce4-a6ad-08764b325b15" providerId="ADAL" clId="{06D17A85-4932-4B4E-A0DD-969A2A4EFE39}" dt="2020-05-14T05:26:30.234" v="44345" actId="164"/>
          <ac:cxnSpMkLst>
            <pc:docMk/>
            <pc:sldMk cId="3269500792" sldId="304"/>
            <ac:cxnSpMk id="279" creationId="{B9204106-FC24-4E11-AB18-86F33D3CD9A6}"/>
          </ac:cxnSpMkLst>
        </pc:cxnChg>
        <pc:cxnChg chg="add mod ord topLvl">
          <ac:chgData name="Jian" userId="dc9c5ffe-2e2f-4ce4-a6ad-08764b325b15" providerId="ADAL" clId="{06D17A85-4932-4B4E-A0DD-969A2A4EFE39}" dt="2020-05-14T05:26:30.234" v="44345" actId="164"/>
          <ac:cxnSpMkLst>
            <pc:docMk/>
            <pc:sldMk cId="3269500792" sldId="304"/>
            <ac:cxnSpMk id="282" creationId="{71E9CBE8-3D2C-428D-ADA7-3EF3A3112944}"/>
          </ac:cxnSpMkLst>
        </pc:cxnChg>
        <pc:cxnChg chg="add mod topLvl">
          <ac:chgData name="Jian" userId="dc9c5ffe-2e2f-4ce4-a6ad-08764b325b15" providerId="ADAL" clId="{06D17A85-4932-4B4E-A0DD-969A2A4EFE39}" dt="2020-05-14T05:26:30.234" v="44345" actId="164"/>
          <ac:cxnSpMkLst>
            <pc:docMk/>
            <pc:sldMk cId="3269500792" sldId="304"/>
            <ac:cxnSpMk id="285" creationId="{A252646D-BB5A-4C6F-B93A-BBD81DB17DEA}"/>
          </ac:cxnSpMkLst>
        </pc:cxnChg>
        <pc:cxnChg chg="add mod topLvl">
          <ac:chgData name="Jian" userId="dc9c5ffe-2e2f-4ce4-a6ad-08764b325b15" providerId="ADAL" clId="{06D17A85-4932-4B4E-A0DD-969A2A4EFE39}" dt="2020-05-14T05:26:30.234" v="44345" actId="164"/>
          <ac:cxnSpMkLst>
            <pc:docMk/>
            <pc:sldMk cId="3269500792" sldId="304"/>
            <ac:cxnSpMk id="289" creationId="{1EF21E38-B551-418B-88F7-51DAB3EFFD6D}"/>
          </ac:cxnSpMkLst>
        </pc:cxnChg>
        <pc:cxnChg chg="add mod topLvl">
          <ac:chgData name="Jian" userId="dc9c5ffe-2e2f-4ce4-a6ad-08764b325b15" providerId="ADAL" clId="{06D17A85-4932-4B4E-A0DD-969A2A4EFE39}" dt="2020-05-14T05:26:30.234" v="44345" actId="164"/>
          <ac:cxnSpMkLst>
            <pc:docMk/>
            <pc:sldMk cId="3269500792" sldId="304"/>
            <ac:cxnSpMk id="292" creationId="{AB919D0E-D842-45F3-94D6-92C238D218F1}"/>
          </ac:cxnSpMkLst>
        </pc:cxnChg>
        <pc:cxnChg chg="add mod topLvl">
          <ac:chgData name="Jian" userId="dc9c5ffe-2e2f-4ce4-a6ad-08764b325b15" providerId="ADAL" clId="{06D17A85-4932-4B4E-A0DD-969A2A4EFE39}" dt="2020-05-14T05:26:30.234" v="44345" actId="164"/>
          <ac:cxnSpMkLst>
            <pc:docMk/>
            <pc:sldMk cId="3269500792" sldId="304"/>
            <ac:cxnSpMk id="293" creationId="{F94DE8EE-771A-4E91-AA06-7230333199A8}"/>
          </ac:cxnSpMkLst>
        </pc:cxnChg>
        <pc:cxnChg chg="add mod topLvl">
          <ac:chgData name="Jian" userId="dc9c5ffe-2e2f-4ce4-a6ad-08764b325b15" providerId="ADAL" clId="{06D17A85-4932-4B4E-A0DD-969A2A4EFE39}" dt="2020-05-14T05:26:30.234" v="44345" actId="164"/>
          <ac:cxnSpMkLst>
            <pc:docMk/>
            <pc:sldMk cId="3269500792" sldId="304"/>
            <ac:cxnSpMk id="294" creationId="{A5A94D1E-05AF-469F-B98E-CE1C2AE8A526}"/>
          </ac:cxnSpMkLst>
        </pc:cxnChg>
        <pc:cxnChg chg="add mod topLvl">
          <ac:chgData name="Jian" userId="dc9c5ffe-2e2f-4ce4-a6ad-08764b325b15" providerId="ADAL" clId="{06D17A85-4932-4B4E-A0DD-969A2A4EFE39}" dt="2020-05-14T05:26:30.234" v="44345" actId="164"/>
          <ac:cxnSpMkLst>
            <pc:docMk/>
            <pc:sldMk cId="3269500792" sldId="304"/>
            <ac:cxnSpMk id="295" creationId="{F5D8078A-618D-4CED-8637-69D214857F74}"/>
          </ac:cxnSpMkLst>
        </pc:cxnChg>
        <pc:cxnChg chg="add mod topLvl">
          <ac:chgData name="Jian" userId="dc9c5ffe-2e2f-4ce4-a6ad-08764b325b15" providerId="ADAL" clId="{06D17A85-4932-4B4E-A0DD-969A2A4EFE39}" dt="2020-05-14T05:26:30.234" v="44345" actId="164"/>
          <ac:cxnSpMkLst>
            <pc:docMk/>
            <pc:sldMk cId="3269500792" sldId="304"/>
            <ac:cxnSpMk id="304" creationId="{7C21A5EE-0552-4FEE-BE63-C6282FD5BDCA}"/>
          </ac:cxnSpMkLst>
        </pc:cxnChg>
        <pc:cxnChg chg="add mod topLvl">
          <ac:chgData name="Jian" userId="dc9c5ffe-2e2f-4ce4-a6ad-08764b325b15" providerId="ADAL" clId="{06D17A85-4932-4B4E-A0DD-969A2A4EFE39}" dt="2020-05-14T05:26:30.234" v="44345" actId="164"/>
          <ac:cxnSpMkLst>
            <pc:docMk/>
            <pc:sldMk cId="3269500792" sldId="304"/>
            <ac:cxnSpMk id="307" creationId="{9088F67A-BFA3-4CB4-884B-35DCDBA8CFFA}"/>
          </ac:cxnSpMkLst>
        </pc:cxnChg>
        <pc:cxnChg chg="add del mod">
          <ac:chgData name="Jian" userId="dc9c5ffe-2e2f-4ce4-a6ad-08764b325b15" providerId="ADAL" clId="{06D17A85-4932-4B4E-A0DD-969A2A4EFE39}" dt="2020-05-14T04:31:07.065" v="43593" actId="478"/>
          <ac:cxnSpMkLst>
            <pc:docMk/>
            <pc:sldMk cId="3269500792" sldId="304"/>
            <ac:cxnSpMk id="314" creationId="{C69DC58A-A504-4A3B-8B4F-8F8C33DA761D}"/>
          </ac:cxnSpMkLst>
        </pc:cxnChg>
        <pc:cxnChg chg="add mod ord topLvl">
          <ac:chgData name="Jian" userId="dc9c5ffe-2e2f-4ce4-a6ad-08764b325b15" providerId="ADAL" clId="{06D17A85-4932-4B4E-A0DD-969A2A4EFE39}" dt="2020-05-14T05:26:30.234" v="44345" actId="164"/>
          <ac:cxnSpMkLst>
            <pc:docMk/>
            <pc:sldMk cId="3269500792" sldId="304"/>
            <ac:cxnSpMk id="319" creationId="{A768DA2D-DC38-488B-BC7B-8644C206E3DF}"/>
          </ac:cxnSpMkLst>
        </pc:cxnChg>
        <pc:cxnChg chg="add del mod">
          <ac:chgData name="Jian" userId="dc9c5ffe-2e2f-4ce4-a6ad-08764b325b15" providerId="ADAL" clId="{06D17A85-4932-4B4E-A0DD-969A2A4EFE39}" dt="2020-05-14T04:31:45.858" v="43613" actId="478"/>
          <ac:cxnSpMkLst>
            <pc:docMk/>
            <pc:sldMk cId="3269500792" sldId="304"/>
            <ac:cxnSpMk id="322" creationId="{E70E375E-DB13-4195-978E-10ADE56B2AFE}"/>
          </ac:cxnSpMkLst>
        </pc:cxnChg>
        <pc:cxnChg chg="add mod ord topLvl">
          <ac:chgData name="Jian" userId="dc9c5ffe-2e2f-4ce4-a6ad-08764b325b15" providerId="ADAL" clId="{06D17A85-4932-4B4E-A0DD-969A2A4EFE39}" dt="2020-05-14T05:26:30.234" v="44345" actId="164"/>
          <ac:cxnSpMkLst>
            <pc:docMk/>
            <pc:sldMk cId="3269500792" sldId="304"/>
            <ac:cxnSpMk id="323" creationId="{F4D6F758-9C8B-4BC4-8293-BCAB1F2259B4}"/>
          </ac:cxnSpMkLst>
        </pc:cxnChg>
        <pc:cxnChg chg="add mod ord topLvl">
          <ac:chgData name="Jian" userId="dc9c5ffe-2e2f-4ce4-a6ad-08764b325b15" providerId="ADAL" clId="{06D17A85-4932-4B4E-A0DD-969A2A4EFE39}" dt="2020-05-14T05:26:30.234" v="44345" actId="164"/>
          <ac:cxnSpMkLst>
            <pc:docMk/>
            <pc:sldMk cId="3269500792" sldId="304"/>
            <ac:cxnSpMk id="324" creationId="{4C8AFE50-265B-480E-96BF-430B079916C2}"/>
          </ac:cxnSpMkLst>
        </pc:cxnChg>
        <pc:cxnChg chg="add mod ord topLvl">
          <ac:chgData name="Jian" userId="dc9c5ffe-2e2f-4ce4-a6ad-08764b325b15" providerId="ADAL" clId="{06D17A85-4932-4B4E-A0DD-969A2A4EFE39}" dt="2020-05-14T05:26:30.234" v="44345" actId="164"/>
          <ac:cxnSpMkLst>
            <pc:docMk/>
            <pc:sldMk cId="3269500792" sldId="304"/>
            <ac:cxnSpMk id="325" creationId="{50599059-2163-4753-9F22-210923963AF8}"/>
          </ac:cxnSpMkLst>
        </pc:cxnChg>
        <pc:cxnChg chg="add mod topLvl">
          <ac:chgData name="Jian" userId="dc9c5ffe-2e2f-4ce4-a6ad-08764b325b15" providerId="ADAL" clId="{06D17A85-4932-4B4E-A0DD-969A2A4EFE39}" dt="2020-05-14T05:26:30.234" v="44345" actId="164"/>
          <ac:cxnSpMkLst>
            <pc:docMk/>
            <pc:sldMk cId="3269500792" sldId="304"/>
            <ac:cxnSpMk id="333" creationId="{B0EC42EC-5C71-47FA-8BB3-A997B758B06E}"/>
          </ac:cxnSpMkLst>
        </pc:cxnChg>
        <pc:cxnChg chg="add mod topLvl">
          <ac:chgData name="Jian" userId="dc9c5ffe-2e2f-4ce4-a6ad-08764b325b15" providerId="ADAL" clId="{06D17A85-4932-4B4E-A0DD-969A2A4EFE39}" dt="2020-05-14T05:26:30.234" v="44345" actId="164"/>
          <ac:cxnSpMkLst>
            <pc:docMk/>
            <pc:sldMk cId="3269500792" sldId="304"/>
            <ac:cxnSpMk id="337" creationId="{519426B6-0E4E-42E9-9815-4D7450D299FB}"/>
          </ac:cxnSpMkLst>
        </pc:cxnChg>
        <pc:cxnChg chg="add mod topLvl">
          <ac:chgData name="Jian" userId="dc9c5ffe-2e2f-4ce4-a6ad-08764b325b15" providerId="ADAL" clId="{06D17A85-4932-4B4E-A0DD-969A2A4EFE39}" dt="2020-05-14T05:26:30.234" v="44345" actId="164"/>
          <ac:cxnSpMkLst>
            <pc:docMk/>
            <pc:sldMk cId="3269500792" sldId="304"/>
            <ac:cxnSpMk id="340" creationId="{000626C4-F4EE-4611-9DED-DCC561A59B8E}"/>
          </ac:cxnSpMkLst>
        </pc:cxnChg>
        <pc:cxnChg chg="add mod topLvl">
          <ac:chgData name="Jian" userId="dc9c5ffe-2e2f-4ce4-a6ad-08764b325b15" providerId="ADAL" clId="{06D17A85-4932-4B4E-A0DD-969A2A4EFE39}" dt="2020-05-14T05:26:30.234" v="44345" actId="164"/>
          <ac:cxnSpMkLst>
            <pc:docMk/>
            <pc:sldMk cId="3269500792" sldId="304"/>
            <ac:cxnSpMk id="344" creationId="{9CDC08D8-38F4-4CA0-A711-95F99B4A2306}"/>
          </ac:cxnSpMkLst>
        </pc:cxnChg>
        <pc:cxnChg chg="add mod topLvl">
          <ac:chgData name="Jian" userId="dc9c5ffe-2e2f-4ce4-a6ad-08764b325b15" providerId="ADAL" clId="{06D17A85-4932-4B4E-A0DD-969A2A4EFE39}" dt="2020-05-14T05:26:30.234" v="44345" actId="164"/>
          <ac:cxnSpMkLst>
            <pc:docMk/>
            <pc:sldMk cId="3269500792" sldId="304"/>
            <ac:cxnSpMk id="347" creationId="{E8D203C3-DB2D-4BE5-9D0A-421998922622}"/>
          </ac:cxnSpMkLst>
        </pc:cxnChg>
        <pc:cxnChg chg="add mod topLvl">
          <ac:chgData name="Jian" userId="dc9c5ffe-2e2f-4ce4-a6ad-08764b325b15" providerId="ADAL" clId="{06D17A85-4932-4B4E-A0DD-969A2A4EFE39}" dt="2020-05-14T05:26:30.234" v="44345" actId="164"/>
          <ac:cxnSpMkLst>
            <pc:docMk/>
            <pc:sldMk cId="3269500792" sldId="304"/>
            <ac:cxnSpMk id="350" creationId="{60FB3075-4850-4E48-8E32-3C9680A71EA5}"/>
          </ac:cxnSpMkLst>
        </pc:cxnChg>
        <pc:cxnChg chg="add mod topLvl">
          <ac:chgData name="Jian" userId="dc9c5ffe-2e2f-4ce4-a6ad-08764b325b15" providerId="ADAL" clId="{06D17A85-4932-4B4E-A0DD-969A2A4EFE39}" dt="2020-05-14T05:26:30.234" v="44345" actId="164"/>
          <ac:cxnSpMkLst>
            <pc:docMk/>
            <pc:sldMk cId="3269500792" sldId="304"/>
            <ac:cxnSpMk id="360" creationId="{05E20759-3A18-4FA0-88EA-E3F53EBDA99A}"/>
          </ac:cxnSpMkLst>
        </pc:cxnChg>
        <pc:cxnChg chg="add mod topLvl">
          <ac:chgData name="Jian" userId="dc9c5ffe-2e2f-4ce4-a6ad-08764b325b15" providerId="ADAL" clId="{06D17A85-4932-4B4E-A0DD-969A2A4EFE39}" dt="2020-05-14T05:26:30.234" v="44345" actId="164"/>
          <ac:cxnSpMkLst>
            <pc:docMk/>
            <pc:sldMk cId="3269500792" sldId="304"/>
            <ac:cxnSpMk id="362" creationId="{17A76119-932A-4C70-AEE5-4A3D877F9AE8}"/>
          </ac:cxnSpMkLst>
        </pc:cxnChg>
        <pc:cxnChg chg="add mod">
          <ac:chgData name="Jian" userId="dc9c5ffe-2e2f-4ce4-a6ad-08764b325b15" providerId="ADAL" clId="{06D17A85-4932-4B4E-A0DD-969A2A4EFE39}" dt="2020-05-14T04:37:57.621" v="43817" actId="571"/>
          <ac:cxnSpMkLst>
            <pc:docMk/>
            <pc:sldMk cId="3269500792" sldId="304"/>
            <ac:cxnSpMk id="366" creationId="{24EC1D13-B7C3-471F-ADB2-E1F00FA199BD}"/>
          </ac:cxnSpMkLst>
        </pc:cxnChg>
        <pc:cxnChg chg="add del mod">
          <ac:chgData name="Jian" userId="dc9c5ffe-2e2f-4ce4-a6ad-08764b325b15" providerId="ADAL" clId="{06D17A85-4932-4B4E-A0DD-969A2A4EFE39}" dt="2020-05-14T04:38:13.989" v="43845" actId="478"/>
          <ac:cxnSpMkLst>
            <pc:docMk/>
            <pc:sldMk cId="3269500792" sldId="304"/>
            <ac:cxnSpMk id="368" creationId="{321C5EF5-695A-4171-8501-7EDEA3C4B5FD}"/>
          </ac:cxnSpMkLst>
        </pc:cxnChg>
        <pc:cxnChg chg="add mod topLvl">
          <ac:chgData name="Jian" userId="dc9c5ffe-2e2f-4ce4-a6ad-08764b325b15" providerId="ADAL" clId="{06D17A85-4932-4B4E-A0DD-969A2A4EFE39}" dt="2020-05-14T05:26:30.234" v="44345" actId="164"/>
          <ac:cxnSpMkLst>
            <pc:docMk/>
            <pc:sldMk cId="3269500792" sldId="304"/>
            <ac:cxnSpMk id="370" creationId="{3290F4B4-E998-4E6B-9602-5A0131CC27CF}"/>
          </ac:cxnSpMkLst>
        </pc:cxnChg>
        <pc:cxnChg chg="add mod topLvl">
          <ac:chgData name="Jian" userId="dc9c5ffe-2e2f-4ce4-a6ad-08764b325b15" providerId="ADAL" clId="{06D17A85-4932-4B4E-A0DD-969A2A4EFE39}" dt="2020-05-14T05:26:30.234" v="44345" actId="164"/>
          <ac:cxnSpMkLst>
            <pc:docMk/>
            <pc:sldMk cId="3269500792" sldId="304"/>
            <ac:cxnSpMk id="374" creationId="{0D78B55C-4ADE-4153-9B99-CDB606001919}"/>
          </ac:cxnSpMkLst>
        </pc:cxnChg>
        <pc:cxnChg chg="add mod topLvl">
          <ac:chgData name="Jian" userId="dc9c5ffe-2e2f-4ce4-a6ad-08764b325b15" providerId="ADAL" clId="{06D17A85-4932-4B4E-A0DD-969A2A4EFE39}" dt="2020-05-14T05:26:30.234" v="44345" actId="164"/>
          <ac:cxnSpMkLst>
            <pc:docMk/>
            <pc:sldMk cId="3269500792" sldId="304"/>
            <ac:cxnSpMk id="375" creationId="{09A2CE70-F0B1-499D-939F-B859AC680AB0}"/>
          </ac:cxnSpMkLst>
        </pc:cxnChg>
        <pc:cxnChg chg="add mod topLvl">
          <ac:chgData name="Jian" userId="dc9c5ffe-2e2f-4ce4-a6ad-08764b325b15" providerId="ADAL" clId="{06D17A85-4932-4B4E-A0DD-969A2A4EFE39}" dt="2020-05-14T05:26:30.234" v="44345" actId="164"/>
          <ac:cxnSpMkLst>
            <pc:docMk/>
            <pc:sldMk cId="3269500792" sldId="304"/>
            <ac:cxnSpMk id="376" creationId="{8774A412-8D0A-4272-8A02-884FDAD97FE2}"/>
          </ac:cxnSpMkLst>
        </pc:cxnChg>
        <pc:cxnChg chg="add mod topLvl">
          <ac:chgData name="Jian" userId="dc9c5ffe-2e2f-4ce4-a6ad-08764b325b15" providerId="ADAL" clId="{06D17A85-4932-4B4E-A0DD-969A2A4EFE39}" dt="2020-05-14T05:26:30.234" v="44345" actId="164"/>
          <ac:cxnSpMkLst>
            <pc:docMk/>
            <pc:sldMk cId="3269500792" sldId="304"/>
            <ac:cxnSpMk id="377" creationId="{4B9CA603-B5AF-459D-9BE3-32B9AF25C918}"/>
          </ac:cxnSpMkLst>
        </pc:cxnChg>
        <pc:cxnChg chg="add mod topLvl">
          <ac:chgData name="Jian" userId="dc9c5ffe-2e2f-4ce4-a6ad-08764b325b15" providerId="ADAL" clId="{06D17A85-4932-4B4E-A0DD-969A2A4EFE39}" dt="2020-05-14T05:26:30.234" v="44345" actId="164"/>
          <ac:cxnSpMkLst>
            <pc:docMk/>
            <pc:sldMk cId="3269500792" sldId="304"/>
            <ac:cxnSpMk id="378" creationId="{CD50C765-7070-4326-BDFE-4D92848BE239}"/>
          </ac:cxnSpMkLst>
        </pc:cxnChg>
        <pc:cxnChg chg="add mod topLvl">
          <ac:chgData name="Jian" userId="dc9c5ffe-2e2f-4ce4-a6ad-08764b325b15" providerId="ADAL" clId="{06D17A85-4932-4B4E-A0DD-969A2A4EFE39}" dt="2020-05-15T16:32:19.007" v="59406" actId="21"/>
          <ac:cxnSpMkLst>
            <pc:docMk/>
            <pc:sldMk cId="3269500792" sldId="304"/>
            <ac:cxnSpMk id="383" creationId="{481CF939-9329-4303-9D09-A8CDB4F5DF5D}"/>
          </ac:cxnSpMkLst>
        </pc:cxnChg>
        <pc:cxnChg chg="add mod topLvl">
          <ac:chgData name="Jian" userId="dc9c5ffe-2e2f-4ce4-a6ad-08764b325b15" providerId="ADAL" clId="{06D17A85-4932-4B4E-A0DD-969A2A4EFE39}" dt="2020-05-15T16:32:19.007" v="59406" actId="21"/>
          <ac:cxnSpMkLst>
            <pc:docMk/>
            <pc:sldMk cId="3269500792" sldId="304"/>
            <ac:cxnSpMk id="395" creationId="{AC7CF180-C2CE-4630-869F-A3969C7CE043}"/>
          </ac:cxnSpMkLst>
        </pc:cxnChg>
        <pc:cxnChg chg="add mod topLvl">
          <ac:chgData name="Jian" userId="dc9c5ffe-2e2f-4ce4-a6ad-08764b325b15" providerId="ADAL" clId="{06D17A85-4932-4B4E-A0DD-969A2A4EFE39}" dt="2020-05-15T16:32:19.007" v="59406" actId="21"/>
          <ac:cxnSpMkLst>
            <pc:docMk/>
            <pc:sldMk cId="3269500792" sldId="304"/>
            <ac:cxnSpMk id="400" creationId="{06F604DA-FBBF-4A47-99B9-80AE27A86D3E}"/>
          </ac:cxnSpMkLst>
        </pc:cxnChg>
        <pc:cxnChg chg="add del mod">
          <ac:chgData name="Jian" userId="dc9c5ffe-2e2f-4ce4-a6ad-08764b325b15" providerId="ADAL" clId="{06D17A85-4932-4B4E-A0DD-969A2A4EFE39}" dt="2020-05-14T04:53:22.611" v="43970" actId="478"/>
          <ac:cxnSpMkLst>
            <pc:docMk/>
            <pc:sldMk cId="3269500792" sldId="304"/>
            <ac:cxnSpMk id="406" creationId="{18A05991-4494-42A6-A3CF-2D03550CFF02}"/>
          </ac:cxnSpMkLst>
        </pc:cxnChg>
        <pc:cxnChg chg="add del mod">
          <ac:chgData name="Jian" userId="dc9c5ffe-2e2f-4ce4-a6ad-08764b325b15" providerId="ADAL" clId="{06D17A85-4932-4B4E-A0DD-969A2A4EFE39}" dt="2020-05-14T04:53:22.611" v="43970" actId="478"/>
          <ac:cxnSpMkLst>
            <pc:docMk/>
            <pc:sldMk cId="3269500792" sldId="304"/>
            <ac:cxnSpMk id="408" creationId="{DD270484-2E82-47E1-AC2D-3B53D34F8F24}"/>
          </ac:cxnSpMkLst>
        </pc:cxnChg>
        <pc:cxnChg chg="add del mod">
          <ac:chgData name="Jian" userId="dc9c5ffe-2e2f-4ce4-a6ad-08764b325b15" providerId="ADAL" clId="{06D17A85-4932-4B4E-A0DD-969A2A4EFE39}" dt="2020-05-14T04:53:22.611" v="43970" actId="478"/>
          <ac:cxnSpMkLst>
            <pc:docMk/>
            <pc:sldMk cId="3269500792" sldId="304"/>
            <ac:cxnSpMk id="410" creationId="{65C76AE8-96B8-45F3-9BE2-63004B0DA434}"/>
          </ac:cxnSpMkLst>
        </pc:cxnChg>
        <pc:cxnChg chg="add mod topLvl">
          <ac:chgData name="Jian" userId="dc9c5ffe-2e2f-4ce4-a6ad-08764b325b15" providerId="ADAL" clId="{06D17A85-4932-4B4E-A0DD-969A2A4EFE39}" dt="2020-05-15T00:17:23.062" v="53836" actId="571"/>
          <ac:cxnSpMkLst>
            <pc:docMk/>
            <pc:sldMk cId="3269500792" sldId="304"/>
            <ac:cxnSpMk id="411" creationId="{FCDDAFE4-FB95-404B-AE09-D29D235646EB}"/>
          </ac:cxnSpMkLst>
        </pc:cxnChg>
        <pc:cxnChg chg="add del mod topLvl">
          <ac:chgData name="Jian" userId="dc9c5ffe-2e2f-4ce4-a6ad-08764b325b15" providerId="ADAL" clId="{06D17A85-4932-4B4E-A0DD-969A2A4EFE39}" dt="2020-05-15T16:32:19.007" v="59406" actId="21"/>
          <ac:cxnSpMkLst>
            <pc:docMk/>
            <pc:sldMk cId="3269500792" sldId="304"/>
            <ac:cxnSpMk id="433" creationId="{387FE55B-B6BA-4FB1-BB6E-A7CFBAEAACB8}"/>
          </ac:cxnSpMkLst>
        </pc:cxnChg>
        <pc:cxnChg chg="add del mod">
          <ac:chgData name="Jian" userId="dc9c5ffe-2e2f-4ce4-a6ad-08764b325b15" providerId="ADAL" clId="{06D17A85-4932-4B4E-A0DD-969A2A4EFE39}" dt="2020-05-14T04:57:30.837" v="44007" actId="478"/>
          <ac:cxnSpMkLst>
            <pc:docMk/>
            <pc:sldMk cId="3269500792" sldId="304"/>
            <ac:cxnSpMk id="439" creationId="{8BCDDED2-3A6D-43C4-BBE1-E090FB5F24A8}"/>
          </ac:cxnSpMkLst>
        </pc:cxnChg>
        <pc:cxnChg chg="add del mod">
          <ac:chgData name="Jian" userId="dc9c5ffe-2e2f-4ce4-a6ad-08764b325b15" providerId="ADAL" clId="{06D17A85-4932-4B4E-A0DD-969A2A4EFE39}" dt="2020-05-14T04:57:30.837" v="44007" actId="478"/>
          <ac:cxnSpMkLst>
            <pc:docMk/>
            <pc:sldMk cId="3269500792" sldId="304"/>
            <ac:cxnSpMk id="441" creationId="{938560C2-F390-46DB-BF4B-658C05AFB122}"/>
          </ac:cxnSpMkLst>
        </pc:cxnChg>
        <pc:cxnChg chg="add del mod">
          <ac:chgData name="Jian" userId="dc9c5ffe-2e2f-4ce4-a6ad-08764b325b15" providerId="ADAL" clId="{06D17A85-4932-4B4E-A0DD-969A2A4EFE39}" dt="2020-05-14T04:57:30.837" v="44007" actId="478"/>
          <ac:cxnSpMkLst>
            <pc:docMk/>
            <pc:sldMk cId="3269500792" sldId="304"/>
            <ac:cxnSpMk id="443" creationId="{5ECB5E6D-E5FC-4594-8369-EA3DEEC63DD9}"/>
          </ac:cxnSpMkLst>
        </pc:cxnChg>
        <pc:cxnChg chg="add del mod">
          <ac:chgData name="Jian" userId="dc9c5ffe-2e2f-4ce4-a6ad-08764b325b15" providerId="ADAL" clId="{06D17A85-4932-4B4E-A0DD-969A2A4EFE39}" dt="2020-05-14T04:57:30.837" v="44007" actId="478"/>
          <ac:cxnSpMkLst>
            <pc:docMk/>
            <pc:sldMk cId="3269500792" sldId="304"/>
            <ac:cxnSpMk id="444" creationId="{9BC14F21-D4E5-42D6-9A2C-A3CEEF411479}"/>
          </ac:cxnSpMkLst>
        </pc:cxnChg>
        <pc:cxnChg chg="add del mod">
          <ac:chgData name="Jian" userId="dc9c5ffe-2e2f-4ce4-a6ad-08764b325b15" providerId="ADAL" clId="{06D17A85-4932-4B4E-A0DD-969A2A4EFE39}" dt="2020-05-14T04:57:37.537" v="44009" actId="478"/>
          <ac:cxnSpMkLst>
            <pc:docMk/>
            <pc:sldMk cId="3269500792" sldId="304"/>
            <ac:cxnSpMk id="445" creationId="{239FFDFE-2C18-4240-A4B9-3428317B2334}"/>
          </ac:cxnSpMkLst>
        </pc:cxnChg>
        <pc:cxnChg chg="add del mod">
          <ac:chgData name="Jian" userId="dc9c5ffe-2e2f-4ce4-a6ad-08764b325b15" providerId="ADAL" clId="{06D17A85-4932-4B4E-A0DD-969A2A4EFE39}" dt="2020-05-14T04:57:30.837" v="44007" actId="478"/>
          <ac:cxnSpMkLst>
            <pc:docMk/>
            <pc:sldMk cId="3269500792" sldId="304"/>
            <ac:cxnSpMk id="448" creationId="{F6179992-3890-497C-8F81-CC584A4E2072}"/>
          </ac:cxnSpMkLst>
        </pc:cxnChg>
        <pc:cxnChg chg="add del mod">
          <ac:chgData name="Jian" userId="dc9c5ffe-2e2f-4ce4-a6ad-08764b325b15" providerId="ADAL" clId="{06D17A85-4932-4B4E-A0DD-969A2A4EFE39}" dt="2020-05-14T04:57:30.837" v="44007" actId="478"/>
          <ac:cxnSpMkLst>
            <pc:docMk/>
            <pc:sldMk cId="3269500792" sldId="304"/>
            <ac:cxnSpMk id="450" creationId="{01A7869B-D9F1-4E15-A287-066B3BF2A278}"/>
          </ac:cxnSpMkLst>
        </pc:cxnChg>
        <pc:cxnChg chg="add del mod">
          <ac:chgData name="Jian" userId="dc9c5ffe-2e2f-4ce4-a6ad-08764b325b15" providerId="ADAL" clId="{06D17A85-4932-4B4E-A0DD-969A2A4EFE39}" dt="2020-05-14T04:57:30.837" v="44007" actId="478"/>
          <ac:cxnSpMkLst>
            <pc:docMk/>
            <pc:sldMk cId="3269500792" sldId="304"/>
            <ac:cxnSpMk id="452" creationId="{C069288B-A4F6-4B13-A7DF-A8DFCFBD98FA}"/>
          </ac:cxnSpMkLst>
        </pc:cxnChg>
        <pc:cxnChg chg="add del mod">
          <ac:chgData name="Jian" userId="dc9c5ffe-2e2f-4ce4-a6ad-08764b325b15" providerId="ADAL" clId="{06D17A85-4932-4B4E-A0DD-969A2A4EFE39}" dt="2020-05-14T04:57:30.837" v="44007" actId="478"/>
          <ac:cxnSpMkLst>
            <pc:docMk/>
            <pc:sldMk cId="3269500792" sldId="304"/>
            <ac:cxnSpMk id="453" creationId="{B03213B1-27EC-482A-A1F4-3C78D819C0E4}"/>
          </ac:cxnSpMkLst>
        </pc:cxnChg>
        <pc:cxnChg chg="add del mod">
          <ac:chgData name="Jian" userId="dc9c5ffe-2e2f-4ce4-a6ad-08764b325b15" providerId="ADAL" clId="{06D17A85-4932-4B4E-A0DD-969A2A4EFE39}" dt="2020-05-14T04:57:30.837" v="44007" actId="478"/>
          <ac:cxnSpMkLst>
            <pc:docMk/>
            <pc:sldMk cId="3269500792" sldId="304"/>
            <ac:cxnSpMk id="454" creationId="{42848851-B960-4F0B-9873-52EEB751241F}"/>
          </ac:cxnSpMkLst>
        </pc:cxnChg>
        <pc:cxnChg chg="add del mod">
          <ac:chgData name="Jian" userId="dc9c5ffe-2e2f-4ce4-a6ad-08764b325b15" providerId="ADAL" clId="{06D17A85-4932-4B4E-A0DD-969A2A4EFE39}" dt="2020-05-14T04:57:30.837" v="44007" actId="478"/>
          <ac:cxnSpMkLst>
            <pc:docMk/>
            <pc:sldMk cId="3269500792" sldId="304"/>
            <ac:cxnSpMk id="457" creationId="{4C30BB60-E9C0-40B4-9926-FB65629D4BF1}"/>
          </ac:cxnSpMkLst>
        </pc:cxnChg>
        <pc:cxnChg chg="add del mod">
          <ac:chgData name="Jian" userId="dc9c5ffe-2e2f-4ce4-a6ad-08764b325b15" providerId="ADAL" clId="{06D17A85-4932-4B4E-A0DD-969A2A4EFE39}" dt="2020-05-14T04:57:30.837" v="44007" actId="478"/>
          <ac:cxnSpMkLst>
            <pc:docMk/>
            <pc:sldMk cId="3269500792" sldId="304"/>
            <ac:cxnSpMk id="459" creationId="{DEE85DF4-70B7-4780-9BC8-644E06F50706}"/>
          </ac:cxnSpMkLst>
        </pc:cxnChg>
        <pc:cxnChg chg="add del mod">
          <ac:chgData name="Jian" userId="dc9c5ffe-2e2f-4ce4-a6ad-08764b325b15" providerId="ADAL" clId="{06D17A85-4932-4B4E-A0DD-969A2A4EFE39}" dt="2020-05-14T04:57:30.837" v="44007" actId="478"/>
          <ac:cxnSpMkLst>
            <pc:docMk/>
            <pc:sldMk cId="3269500792" sldId="304"/>
            <ac:cxnSpMk id="461" creationId="{8B2945EA-965A-439C-8A22-04141528E14D}"/>
          </ac:cxnSpMkLst>
        </pc:cxnChg>
        <pc:cxnChg chg="add del mod">
          <ac:chgData name="Jian" userId="dc9c5ffe-2e2f-4ce4-a6ad-08764b325b15" providerId="ADAL" clId="{06D17A85-4932-4B4E-A0DD-969A2A4EFE39}" dt="2020-05-14T04:54:33.547" v="43979" actId="478"/>
          <ac:cxnSpMkLst>
            <pc:docMk/>
            <pc:sldMk cId="3269500792" sldId="304"/>
            <ac:cxnSpMk id="462" creationId="{84CCFABE-DCA0-4110-9B58-20A3C4F61037}"/>
          </ac:cxnSpMkLst>
        </pc:cxnChg>
        <pc:cxnChg chg="add del mod">
          <ac:chgData name="Jian" userId="dc9c5ffe-2e2f-4ce4-a6ad-08764b325b15" providerId="ADAL" clId="{06D17A85-4932-4B4E-A0DD-969A2A4EFE39}" dt="2020-05-14T04:57:30.837" v="44007" actId="478"/>
          <ac:cxnSpMkLst>
            <pc:docMk/>
            <pc:sldMk cId="3269500792" sldId="304"/>
            <ac:cxnSpMk id="463" creationId="{93BC1635-800D-409F-9522-80BED457436B}"/>
          </ac:cxnSpMkLst>
        </pc:cxnChg>
        <pc:cxnChg chg="add del mod">
          <ac:chgData name="Jian" userId="dc9c5ffe-2e2f-4ce4-a6ad-08764b325b15" providerId="ADAL" clId="{06D17A85-4932-4B4E-A0DD-969A2A4EFE39}" dt="2020-05-14T05:00:08.137" v="44044" actId="478"/>
          <ac:cxnSpMkLst>
            <pc:docMk/>
            <pc:sldMk cId="3269500792" sldId="304"/>
            <ac:cxnSpMk id="465" creationId="{41AE97A4-84E1-45CD-878D-F351C7A5EACB}"/>
          </ac:cxnSpMkLst>
        </pc:cxnChg>
        <pc:cxnChg chg="add del mod">
          <ac:chgData name="Jian" userId="dc9c5ffe-2e2f-4ce4-a6ad-08764b325b15" providerId="ADAL" clId="{06D17A85-4932-4B4E-A0DD-969A2A4EFE39}" dt="2020-05-14T05:00:08.137" v="44044" actId="478"/>
          <ac:cxnSpMkLst>
            <pc:docMk/>
            <pc:sldMk cId="3269500792" sldId="304"/>
            <ac:cxnSpMk id="467" creationId="{8A0780B3-DD7A-4478-82D0-69B61B9FA279}"/>
          </ac:cxnSpMkLst>
        </pc:cxnChg>
        <pc:cxnChg chg="add del mod">
          <ac:chgData name="Jian" userId="dc9c5ffe-2e2f-4ce4-a6ad-08764b325b15" providerId="ADAL" clId="{06D17A85-4932-4B4E-A0DD-969A2A4EFE39}" dt="2020-05-14T05:00:08.137" v="44044" actId="478"/>
          <ac:cxnSpMkLst>
            <pc:docMk/>
            <pc:sldMk cId="3269500792" sldId="304"/>
            <ac:cxnSpMk id="469" creationId="{16401F39-F0EA-467F-80C2-74C1B05E001A}"/>
          </ac:cxnSpMkLst>
        </pc:cxnChg>
        <pc:cxnChg chg="add del mod">
          <ac:chgData name="Jian" userId="dc9c5ffe-2e2f-4ce4-a6ad-08764b325b15" providerId="ADAL" clId="{06D17A85-4932-4B4E-A0DD-969A2A4EFE39}" dt="2020-05-14T04:57:34.689" v="44008" actId="478"/>
          <ac:cxnSpMkLst>
            <pc:docMk/>
            <pc:sldMk cId="3269500792" sldId="304"/>
            <ac:cxnSpMk id="470" creationId="{9A6D84EC-4155-4B06-A696-CE49031996D8}"/>
          </ac:cxnSpMkLst>
        </pc:cxnChg>
        <pc:cxnChg chg="add del mod">
          <ac:chgData name="Jian" userId="dc9c5ffe-2e2f-4ce4-a6ad-08764b325b15" providerId="ADAL" clId="{06D17A85-4932-4B4E-A0DD-969A2A4EFE39}" dt="2020-05-14T05:00:08.137" v="44044" actId="478"/>
          <ac:cxnSpMkLst>
            <pc:docMk/>
            <pc:sldMk cId="3269500792" sldId="304"/>
            <ac:cxnSpMk id="471" creationId="{BB3DFA95-6633-4543-AB3F-5DE89F56F7D4}"/>
          </ac:cxnSpMkLst>
        </pc:cxnChg>
        <pc:cxnChg chg="add del mod">
          <ac:chgData name="Jian" userId="dc9c5ffe-2e2f-4ce4-a6ad-08764b325b15" providerId="ADAL" clId="{06D17A85-4932-4B4E-A0DD-969A2A4EFE39}" dt="2020-05-14T04:57:30.837" v="44007" actId="478"/>
          <ac:cxnSpMkLst>
            <pc:docMk/>
            <pc:sldMk cId="3269500792" sldId="304"/>
            <ac:cxnSpMk id="473" creationId="{D1467903-081E-40FD-81F2-950899758730}"/>
          </ac:cxnSpMkLst>
        </pc:cxnChg>
        <pc:cxnChg chg="add del mod">
          <ac:chgData name="Jian" userId="dc9c5ffe-2e2f-4ce4-a6ad-08764b325b15" providerId="ADAL" clId="{06D17A85-4932-4B4E-A0DD-969A2A4EFE39}" dt="2020-05-14T04:57:30.837" v="44007" actId="478"/>
          <ac:cxnSpMkLst>
            <pc:docMk/>
            <pc:sldMk cId="3269500792" sldId="304"/>
            <ac:cxnSpMk id="475" creationId="{6AEEF1DE-41EF-4BD2-B3B3-BE4FF35DAF5C}"/>
          </ac:cxnSpMkLst>
        </pc:cxnChg>
        <pc:cxnChg chg="add del mod">
          <ac:chgData name="Jian" userId="dc9c5ffe-2e2f-4ce4-a6ad-08764b325b15" providerId="ADAL" clId="{06D17A85-4932-4B4E-A0DD-969A2A4EFE39}" dt="2020-05-14T04:57:34.689" v="44008" actId="478"/>
          <ac:cxnSpMkLst>
            <pc:docMk/>
            <pc:sldMk cId="3269500792" sldId="304"/>
            <ac:cxnSpMk id="477" creationId="{659ED40D-8E2D-41F9-B4F8-784BFFD22099}"/>
          </ac:cxnSpMkLst>
        </pc:cxnChg>
        <pc:cxnChg chg="add del mod">
          <ac:chgData name="Jian" userId="dc9c5ffe-2e2f-4ce4-a6ad-08764b325b15" providerId="ADAL" clId="{06D17A85-4932-4B4E-A0DD-969A2A4EFE39}" dt="2020-05-14T04:57:34.689" v="44008" actId="478"/>
          <ac:cxnSpMkLst>
            <pc:docMk/>
            <pc:sldMk cId="3269500792" sldId="304"/>
            <ac:cxnSpMk id="478" creationId="{DD75ED15-8C07-4792-B65A-3CC6204CF4D7}"/>
          </ac:cxnSpMkLst>
        </pc:cxnChg>
        <pc:cxnChg chg="add del mod">
          <ac:chgData name="Jian" userId="dc9c5ffe-2e2f-4ce4-a6ad-08764b325b15" providerId="ADAL" clId="{06D17A85-4932-4B4E-A0DD-969A2A4EFE39}" dt="2020-05-14T04:57:34.689" v="44008" actId="478"/>
          <ac:cxnSpMkLst>
            <pc:docMk/>
            <pc:sldMk cId="3269500792" sldId="304"/>
            <ac:cxnSpMk id="479" creationId="{D7A13CA3-C88A-4180-BF4F-36E9E781D768}"/>
          </ac:cxnSpMkLst>
        </pc:cxnChg>
        <pc:cxnChg chg="add del mod">
          <ac:chgData name="Jian" userId="dc9c5ffe-2e2f-4ce4-a6ad-08764b325b15" providerId="ADAL" clId="{06D17A85-4932-4B4E-A0DD-969A2A4EFE39}" dt="2020-05-14T04:57:30.837" v="44007" actId="478"/>
          <ac:cxnSpMkLst>
            <pc:docMk/>
            <pc:sldMk cId="3269500792" sldId="304"/>
            <ac:cxnSpMk id="481" creationId="{11B958D2-C645-4289-9E78-513D2B36A847}"/>
          </ac:cxnSpMkLst>
        </pc:cxnChg>
        <pc:cxnChg chg="add del mod">
          <ac:chgData name="Jian" userId="dc9c5ffe-2e2f-4ce4-a6ad-08764b325b15" providerId="ADAL" clId="{06D17A85-4932-4B4E-A0DD-969A2A4EFE39}" dt="2020-05-14T04:57:30.837" v="44007" actId="478"/>
          <ac:cxnSpMkLst>
            <pc:docMk/>
            <pc:sldMk cId="3269500792" sldId="304"/>
            <ac:cxnSpMk id="483" creationId="{92B14403-B9EB-4CE0-87C0-80C528A39E15}"/>
          </ac:cxnSpMkLst>
        </pc:cxnChg>
        <pc:cxnChg chg="add del mod">
          <ac:chgData name="Jian" userId="dc9c5ffe-2e2f-4ce4-a6ad-08764b325b15" providerId="ADAL" clId="{06D17A85-4932-4B4E-A0DD-969A2A4EFE39}" dt="2020-05-14T04:57:34.689" v="44008" actId="478"/>
          <ac:cxnSpMkLst>
            <pc:docMk/>
            <pc:sldMk cId="3269500792" sldId="304"/>
            <ac:cxnSpMk id="485" creationId="{A79F260F-8C86-4878-99A4-E35ED2751134}"/>
          </ac:cxnSpMkLst>
        </pc:cxnChg>
        <pc:cxnChg chg="add del mod">
          <ac:chgData name="Jian" userId="dc9c5ffe-2e2f-4ce4-a6ad-08764b325b15" providerId="ADAL" clId="{06D17A85-4932-4B4E-A0DD-969A2A4EFE39}" dt="2020-05-14T04:57:34.689" v="44008" actId="478"/>
          <ac:cxnSpMkLst>
            <pc:docMk/>
            <pc:sldMk cId="3269500792" sldId="304"/>
            <ac:cxnSpMk id="486" creationId="{691D5ED6-6A0F-4506-AF9D-EDEF19FF468D}"/>
          </ac:cxnSpMkLst>
        </pc:cxnChg>
        <pc:cxnChg chg="add del mod">
          <ac:chgData name="Jian" userId="dc9c5ffe-2e2f-4ce4-a6ad-08764b325b15" providerId="ADAL" clId="{06D17A85-4932-4B4E-A0DD-969A2A4EFE39}" dt="2020-05-14T04:57:34.689" v="44008" actId="478"/>
          <ac:cxnSpMkLst>
            <pc:docMk/>
            <pc:sldMk cId="3269500792" sldId="304"/>
            <ac:cxnSpMk id="487" creationId="{DD4039DC-A900-4594-A2BC-5C9693D01AEE}"/>
          </ac:cxnSpMkLst>
        </pc:cxnChg>
        <pc:cxnChg chg="add del mod">
          <ac:chgData name="Jian" userId="dc9c5ffe-2e2f-4ce4-a6ad-08764b325b15" providerId="ADAL" clId="{06D17A85-4932-4B4E-A0DD-969A2A4EFE39}" dt="2020-05-14T04:57:30.837" v="44007" actId="478"/>
          <ac:cxnSpMkLst>
            <pc:docMk/>
            <pc:sldMk cId="3269500792" sldId="304"/>
            <ac:cxnSpMk id="489" creationId="{273372BA-A670-446A-980F-7F32916781EB}"/>
          </ac:cxnSpMkLst>
        </pc:cxnChg>
        <pc:cxnChg chg="add del mod">
          <ac:chgData name="Jian" userId="dc9c5ffe-2e2f-4ce4-a6ad-08764b325b15" providerId="ADAL" clId="{06D17A85-4932-4B4E-A0DD-969A2A4EFE39}" dt="2020-05-14T04:57:30.837" v="44007" actId="478"/>
          <ac:cxnSpMkLst>
            <pc:docMk/>
            <pc:sldMk cId="3269500792" sldId="304"/>
            <ac:cxnSpMk id="491" creationId="{B77421E0-FA7A-42C5-857B-484B3E49B09D}"/>
          </ac:cxnSpMkLst>
        </pc:cxnChg>
        <pc:cxnChg chg="add del mod">
          <ac:chgData name="Jian" userId="dc9c5ffe-2e2f-4ce4-a6ad-08764b325b15" providerId="ADAL" clId="{06D17A85-4932-4B4E-A0DD-969A2A4EFE39}" dt="2020-05-14T04:57:34.689" v="44008" actId="478"/>
          <ac:cxnSpMkLst>
            <pc:docMk/>
            <pc:sldMk cId="3269500792" sldId="304"/>
            <ac:cxnSpMk id="493" creationId="{D41535F8-DB57-486A-BC9B-4F0CDE55D358}"/>
          </ac:cxnSpMkLst>
        </pc:cxnChg>
        <pc:cxnChg chg="add del mod">
          <ac:chgData name="Jian" userId="dc9c5ffe-2e2f-4ce4-a6ad-08764b325b15" providerId="ADAL" clId="{06D17A85-4932-4B4E-A0DD-969A2A4EFE39}" dt="2020-05-14T04:57:34.689" v="44008" actId="478"/>
          <ac:cxnSpMkLst>
            <pc:docMk/>
            <pc:sldMk cId="3269500792" sldId="304"/>
            <ac:cxnSpMk id="494" creationId="{B1050A73-0EDF-4906-A9FE-DFBC98C60208}"/>
          </ac:cxnSpMkLst>
        </pc:cxnChg>
        <pc:cxnChg chg="add del mod">
          <ac:chgData name="Jian" userId="dc9c5ffe-2e2f-4ce4-a6ad-08764b325b15" providerId="ADAL" clId="{06D17A85-4932-4B4E-A0DD-969A2A4EFE39}" dt="2020-05-14T04:56:17.687" v="43996"/>
          <ac:cxnSpMkLst>
            <pc:docMk/>
            <pc:sldMk cId="3269500792" sldId="304"/>
            <ac:cxnSpMk id="496" creationId="{97D189BF-6683-4460-8C29-BA8FDAEF62AC}"/>
          </ac:cxnSpMkLst>
        </pc:cxnChg>
        <pc:cxnChg chg="add del mod">
          <ac:chgData name="Jian" userId="dc9c5ffe-2e2f-4ce4-a6ad-08764b325b15" providerId="ADAL" clId="{06D17A85-4932-4B4E-A0DD-969A2A4EFE39}" dt="2020-05-14T04:56:17.687" v="43996"/>
          <ac:cxnSpMkLst>
            <pc:docMk/>
            <pc:sldMk cId="3269500792" sldId="304"/>
            <ac:cxnSpMk id="498" creationId="{C8ADD10A-E4F4-4D2B-AE15-F1DEF2185D34}"/>
          </ac:cxnSpMkLst>
        </pc:cxnChg>
        <pc:cxnChg chg="add del mod">
          <ac:chgData name="Jian" userId="dc9c5ffe-2e2f-4ce4-a6ad-08764b325b15" providerId="ADAL" clId="{06D17A85-4932-4B4E-A0DD-969A2A4EFE39}" dt="2020-05-14T04:56:17.687" v="43996"/>
          <ac:cxnSpMkLst>
            <pc:docMk/>
            <pc:sldMk cId="3269500792" sldId="304"/>
            <ac:cxnSpMk id="500" creationId="{EEC35BB3-4799-499E-BD41-E0008CE6FC6C}"/>
          </ac:cxnSpMkLst>
        </pc:cxnChg>
        <pc:cxnChg chg="add del mod">
          <ac:chgData name="Jian" userId="dc9c5ffe-2e2f-4ce4-a6ad-08764b325b15" providerId="ADAL" clId="{06D17A85-4932-4B4E-A0DD-969A2A4EFE39}" dt="2020-05-14T04:56:17.687" v="43996"/>
          <ac:cxnSpMkLst>
            <pc:docMk/>
            <pc:sldMk cId="3269500792" sldId="304"/>
            <ac:cxnSpMk id="501" creationId="{0A9BFA23-C039-4493-8DF4-8128D2D2A02E}"/>
          </ac:cxnSpMkLst>
        </pc:cxnChg>
        <pc:cxnChg chg="add del mod">
          <ac:chgData name="Jian" userId="dc9c5ffe-2e2f-4ce4-a6ad-08764b325b15" providerId="ADAL" clId="{06D17A85-4932-4B4E-A0DD-969A2A4EFE39}" dt="2020-05-14T04:56:17.687" v="43996"/>
          <ac:cxnSpMkLst>
            <pc:docMk/>
            <pc:sldMk cId="3269500792" sldId="304"/>
            <ac:cxnSpMk id="502" creationId="{22F50ABA-2E9F-486F-86C8-36DB9835DBF0}"/>
          </ac:cxnSpMkLst>
        </pc:cxnChg>
        <pc:cxnChg chg="add del mod">
          <ac:chgData name="Jian" userId="dc9c5ffe-2e2f-4ce4-a6ad-08764b325b15" providerId="ADAL" clId="{06D17A85-4932-4B4E-A0DD-969A2A4EFE39}" dt="2020-05-14T04:56:17.687" v="43996"/>
          <ac:cxnSpMkLst>
            <pc:docMk/>
            <pc:sldMk cId="3269500792" sldId="304"/>
            <ac:cxnSpMk id="504" creationId="{78CC3015-3315-465D-BAE0-09136C894D6B}"/>
          </ac:cxnSpMkLst>
        </pc:cxnChg>
        <pc:cxnChg chg="add del mod">
          <ac:chgData name="Jian" userId="dc9c5ffe-2e2f-4ce4-a6ad-08764b325b15" providerId="ADAL" clId="{06D17A85-4932-4B4E-A0DD-969A2A4EFE39}" dt="2020-05-14T04:56:17.687" v="43996"/>
          <ac:cxnSpMkLst>
            <pc:docMk/>
            <pc:sldMk cId="3269500792" sldId="304"/>
            <ac:cxnSpMk id="506" creationId="{BE0CA19A-13C7-46F3-89CE-5C0C83105686}"/>
          </ac:cxnSpMkLst>
        </pc:cxnChg>
        <pc:cxnChg chg="add del mod">
          <ac:chgData name="Jian" userId="dc9c5ffe-2e2f-4ce4-a6ad-08764b325b15" providerId="ADAL" clId="{06D17A85-4932-4B4E-A0DD-969A2A4EFE39}" dt="2020-05-14T04:56:17.687" v="43996"/>
          <ac:cxnSpMkLst>
            <pc:docMk/>
            <pc:sldMk cId="3269500792" sldId="304"/>
            <ac:cxnSpMk id="508" creationId="{AEB1F607-B4AB-4C99-A6B2-5C30A5F3E5DD}"/>
          </ac:cxnSpMkLst>
        </pc:cxnChg>
        <pc:cxnChg chg="add del mod">
          <ac:chgData name="Jian" userId="dc9c5ffe-2e2f-4ce4-a6ad-08764b325b15" providerId="ADAL" clId="{06D17A85-4932-4B4E-A0DD-969A2A4EFE39}" dt="2020-05-14T04:56:17.687" v="43996"/>
          <ac:cxnSpMkLst>
            <pc:docMk/>
            <pc:sldMk cId="3269500792" sldId="304"/>
            <ac:cxnSpMk id="509" creationId="{9F99585F-BD30-414D-9E40-2EF9C3FCCA86}"/>
          </ac:cxnSpMkLst>
        </pc:cxnChg>
        <pc:cxnChg chg="add del mod">
          <ac:chgData name="Jian" userId="dc9c5ffe-2e2f-4ce4-a6ad-08764b325b15" providerId="ADAL" clId="{06D17A85-4932-4B4E-A0DD-969A2A4EFE39}" dt="2020-05-14T04:56:17.687" v="43996"/>
          <ac:cxnSpMkLst>
            <pc:docMk/>
            <pc:sldMk cId="3269500792" sldId="304"/>
            <ac:cxnSpMk id="510" creationId="{460D369B-83D0-454D-8FFE-C5AEA2307983}"/>
          </ac:cxnSpMkLst>
        </pc:cxnChg>
        <pc:cxnChg chg="add del mod">
          <ac:chgData name="Jian" userId="dc9c5ffe-2e2f-4ce4-a6ad-08764b325b15" providerId="ADAL" clId="{06D17A85-4932-4B4E-A0DD-969A2A4EFE39}" dt="2020-05-14T04:56:17.687" v="43996"/>
          <ac:cxnSpMkLst>
            <pc:docMk/>
            <pc:sldMk cId="3269500792" sldId="304"/>
            <ac:cxnSpMk id="512" creationId="{CF8F2837-2E24-47B4-9342-94864C9B11CA}"/>
          </ac:cxnSpMkLst>
        </pc:cxnChg>
        <pc:cxnChg chg="add del mod">
          <ac:chgData name="Jian" userId="dc9c5ffe-2e2f-4ce4-a6ad-08764b325b15" providerId="ADAL" clId="{06D17A85-4932-4B4E-A0DD-969A2A4EFE39}" dt="2020-05-14T04:56:17.687" v="43996"/>
          <ac:cxnSpMkLst>
            <pc:docMk/>
            <pc:sldMk cId="3269500792" sldId="304"/>
            <ac:cxnSpMk id="514" creationId="{4AA10840-F6A8-4084-8899-860237C831AE}"/>
          </ac:cxnSpMkLst>
        </pc:cxnChg>
        <pc:cxnChg chg="add del mod">
          <ac:chgData name="Jian" userId="dc9c5ffe-2e2f-4ce4-a6ad-08764b325b15" providerId="ADAL" clId="{06D17A85-4932-4B4E-A0DD-969A2A4EFE39}" dt="2020-05-14T04:56:17.687" v="43996"/>
          <ac:cxnSpMkLst>
            <pc:docMk/>
            <pc:sldMk cId="3269500792" sldId="304"/>
            <ac:cxnSpMk id="516" creationId="{BDDD4E40-D8E9-4755-A7F2-8B26F9D5E125}"/>
          </ac:cxnSpMkLst>
        </pc:cxnChg>
        <pc:cxnChg chg="add del mod">
          <ac:chgData name="Jian" userId="dc9c5ffe-2e2f-4ce4-a6ad-08764b325b15" providerId="ADAL" clId="{06D17A85-4932-4B4E-A0DD-969A2A4EFE39}" dt="2020-05-14T04:56:17.687" v="43996"/>
          <ac:cxnSpMkLst>
            <pc:docMk/>
            <pc:sldMk cId="3269500792" sldId="304"/>
            <ac:cxnSpMk id="517" creationId="{ED8FA057-FF71-4039-B7A7-B3A4767A3A0B}"/>
          </ac:cxnSpMkLst>
        </pc:cxnChg>
        <pc:cxnChg chg="add del mod">
          <ac:chgData name="Jian" userId="dc9c5ffe-2e2f-4ce4-a6ad-08764b325b15" providerId="ADAL" clId="{06D17A85-4932-4B4E-A0DD-969A2A4EFE39}" dt="2020-05-14T04:56:17.687" v="43996"/>
          <ac:cxnSpMkLst>
            <pc:docMk/>
            <pc:sldMk cId="3269500792" sldId="304"/>
            <ac:cxnSpMk id="518" creationId="{31957299-EF62-46A8-9A68-84678754396E}"/>
          </ac:cxnSpMkLst>
        </pc:cxnChg>
        <pc:cxnChg chg="add del mod">
          <ac:chgData name="Jian" userId="dc9c5ffe-2e2f-4ce4-a6ad-08764b325b15" providerId="ADAL" clId="{06D17A85-4932-4B4E-A0DD-969A2A4EFE39}" dt="2020-05-14T04:56:17.687" v="43996"/>
          <ac:cxnSpMkLst>
            <pc:docMk/>
            <pc:sldMk cId="3269500792" sldId="304"/>
            <ac:cxnSpMk id="520" creationId="{BFFEB63D-CB23-45F9-827B-C1AABFDB0B13}"/>
          </ac:cxnSpMkLst>
        </pc:cxnChg>
        <pc:cxnChg chg="add del mod">
          <ac:chgData name="Jian" userId="dc9c5ffe-2e2f-4ce4-a6ad-08764b325b15" providerId="ADAL" clId="{06D17A85-4932-4B4E-A0DD-969A2A4EFE39}" dt="2020-05-14T04:56:17.687" v="43996"/>
          <ac:cxnSpMkLst>
            <pc:docMk/>
            <pc:sldMk cId="3269500792" sldId="304"/>
            <ac:cxnSpMk id="522" creationId="{5FAAC5B8-D13E-4893-9DE0-6C3CB1E1C549}"/>
          </ac:cxnSpMkLst>
        </pc:cxnChg>
        <pc:cxnChg chg="add del mod">
          <ac:chgData name="Jian" userId="dc9c5ffe-2e2f-4ce4-a6ad-08764b325b15" providerId="ADAL" clId="{06D17A85-4932-4B4E-A0DD-969A2A4EFE39}" dt="2020-05-14T04:56:17.687" v="43996"/>
          <ac:cxnSpMkLst>
            <pc:docMk/>
            <pc:sldMk cId="3269500792" sldId="304"/>
            <ac:cxnSpMk id="524" creationId="{C3B87BAB-8D24-4D45-B7EE-F29E42C880FE}"/>
          </ac:cxnSpMkLst>
        </pc:cxnChg>
        <pc:cxnChg chg="add del mod">
          <ac:chgData name="Jian" userId="dc9c5ffe-2e2f-4ce4-a6ad-08764b325b15" providerId="ADAL" clId="{06D17A85-4932-4B4E-A0DD-969A2A4EFE39}" dt="2020-05-14T04:56:17.687" v="43996"/>
          <ac:cxnSpMkLst>
            <pc:docMk/>
            <pc:sldMk cId="3269500792" sldId="304"/>
            <ac:cxnSpMk id="525" creationId="{DE368B6C-F32A-44A0-829F-2F3CD99DEBD6}"/>
          </ac:cxnSpMkLst>
        </pc:cxnChg>
        <pc:cxnChg chg="add del mod">
          <ac:chgData name="Jian" userId="dc9c5ffe-2e2f-4ce4-a6ad-08764b325b15" providerId="ADAL" clId="{06D17A85-4932-4B4E-A0DD-969A2A4EFE39}" dt="2020-05-14T04:56:16.731" v="43994"/>
          <ac:cxnSpMkLst>
            <pc:docMk/>
            <pc:sldMk cId="3269500792" sldId="304"/>
            <ac:cxnSpMk id="527" creationId="{9465F4EE-6079-4277-B9AF-FE8E098B4BAB}"/>
          </ac:cxnSpMkLst>
        </pc:cxnChg>
        <pc:cxnChg chg="mod">
          <ac:chgData name="Jian" userId="dc9c5ffe-2e2f-4ce4-a6ad-08764b325b15" providerId="ADAL" clId="{06D17A85-4932-4B4E-A0DD-969A2A4EFE39}" dt="2020-05-15T00:18:06.644" v="53857" actId="478"/>
          <ac:cxnSpMkLst>
            <pc:docMk/>
            <pc:sldMk cId="3269500792" sldId="304"/>
            <ac:cxnSpMk id="528" creationId="{2E4195FF-A4ED-4BDD-A424-E24877D361BB}"/>
          </ac:cxnSpMkLst>
        </pc:cxnChg>
        <pc:cxnChg chg="add del mod">
          <ac:chgData name="Jian" userId="dc9c5ffe-2e2f-4ce4-a6ad-08764b325b15" providerId="ADAL" clId="{06D17A85-4932-4B4E-A0DD-969A2A4EFE39}" dt="2020-05-14T04:56:16.731" v="43994"/>
          <ac:cxnSpMkLst>
            <pc:docMk/>
            <pc:sldMk cId="3269500792" sldId="304"/>
            <ac:cxnSpMk id="529" creationId="{7B98FE7B-4BE1-4211-A35C-E8C7C0CEEF0F}"/>
          </ac:cxnSpMkLst>
        </pc:cxnChg>
        <pc:cxnChg chg="add del mod">
          <ac:chgData name="Jian" userId="dc9c5ffe-2e2f-4ce4-a6ad-08764b325b15" providerId="ADAL" clId="{06D17A85-4932-4B4E-A0DD-969A2A4EFE39}" dt="2020-05-14T04:56:16.731" v="43994"/>
          <ac:cxnSpMkLst>
            <pc:docMk/>
            <pc:sldMk cId="3269500792" sldId="304"/>
            <ac:cxnSpMk id="531" creationId="{DE747273-6DA0-432C-990E-BF6C05ED9EC4}"/>
          </ac:cxnSpMkLst>
        </pc:cxnChg>
        <pc:cxnChg chg="mod">
          <ac:chgData name="Jian" userId="dc9c5ffe-2e2f-4ce4-a6ad-08764b325b15" providerId="ADAL" clId="{06D17A85-4932-4B4E-A0DD-969A2A4EFE39}" dt="2020-05-15T00:18:06.644" v="53857" actId="478"/>
          <ac:cxnSpMkLst>
            <pc:docMk/>
            <pc:sldMk cId="3269500792" sldId="304"/>
            <ac:cxnSpMk id="531" creationId="{EB529B47-3F9D-42BF-A97B-919792C6E856}"/>
          </ac:cxnSpMkLst>
        </pc:cxnChg>
        <pc:cxnChg chg="add del mod">
          <ac:chgData name="Jian" userId="dc9c5ffe-2e2f-4ce4-a6ad-08764b325b15" providerId="ADAL" clId="{06D17A85-4932-4B4E-A0DD-969A2A4EFE39}" dt="2020-05-14T04:56:16.731" v="43994"/>
          <ac:cxnSpMkLst>
            <pc:docMk/>
            <pc:sldMk cId="3269500792" sldId="304"/>
            <ac:cxnSpMk id="532" creationId="{EC60A065-12C4-468E-AEB8-3FDB62799EDA}"/>
          </ac:cxnSpMkLst>
        </pc:cxnChg>
        <pc:cxnChg chg="mod">
          <ac:chgData name="Jian" userId="dc9c5ffe-2e2f-4ce4-a6ad-08764b325b15" providerId="ADAL" clId="{06D17A85-4932-4B4E-A0DD-969A2A4EFE39}" dt="2020-05-15T00:18:06.644" v="53857" actId="478"/>
          <ac:cxnSpMkLst>
            <pc:docMk/>
            <pc:sldMk cId="3269500792" sldId="304"/>
            <ac:cxnSpMk id="533" creationId="{1826CAE4-0AD2-47A5-AEF4-2EEB7A20051C}"/>
          </ac:cxnSpMkLst>
        </pc:cxnChg>
        <pc:cxnChg chg="add del mod">
          <ac:chgData name="Jian" userId="dc9c5ffe-2e2f-4ce4-a6ad-08764b325b15" providerId="ADAL" clId="{06D17A85-4932-4B4E-A0DD-969A2A4EFE39}" dt="2020-05-14T04:56:16.731" v="43994"/>
          <ac:cxnSpMkLst>
            <pc:docMk/>
            <pc:sldMk cId="3269500792" sldId="304"/>
            <ac:cxnSpMk id="533" creationId="{63A1AB05-8F89-46D0-A0A1-E434B46D61C3}"/>
          </ac:cxnSpMkLst>
        </pc:cxnChg>
        <pc:cxnChg chg="add mod topLvl">
          <ac:chgData name="Jian" userId="dc9c5ffe-2e2f-4ce4-a6ad-08764b325b15" providerId="ADAL" clId="{06D17A85-4932-4B4E-A0DD-969A2A4EFE39}" dt="2020-05-15T17:04:31.967" v="59683" actId="478"/>
          <ac:cxnSpMkLst>
            <pc:docMk/>
            <pc:sldMk cId="3269500792" sldId="304"/>
            <ac:cxnSpMk id="534" creationId="{83241E26-6F8F-4403-8E2F-2931FC7A5DDD}"/>
          </ac:cxnSpMkLst>
        </pc:cxnChg>
        <pc:cxnChg chg="add del mod">
          <ac:chgData name="Jian" userId="dc9c5ffe-2e2f-4ce4-a6ad-08764b325b15" providerId="ADAL" clId="{06D17A85-4932-4B4E-A0DD-969A2A4EFE39}" dt="2020-05-14T04:56:16.731" v="43994"/>
          <ac:cxnSpMkLst>
            <pc:docMk/>
            <pc:sldMk cId="3269500792" sldId="304"/>
            <ac:cxnSpMk id="535" creationId="{35C75A84-55F4-4861-BA90-9E5BC060FC33}"/>
          </ac:cxnSpMkLst>
        </pc:cxnChg>
        <pc:cxnChg chg="mod">
          <ac:chgData name="Jian" userId="dc9c5ffe-2e2f-4ce4-a6ad-08764b325b15" providerId="ADAL" clId="{06D17A85-4932-4B4E-A0DD-969A2A4EFE39}" dt="2020-05-15T00:18:06.644" v="53857" actId="478"/>
          <ac:cxnSpMkLst>
            <pc:docMk/>
            <pc:sldMk cId="3269500792" sldId="304"/>
            <ac:cxnSpMk id="535" creationId="{79D11B26-AD50-481C-B8C6-700D3DDA7F6C}"/>
          </ac:cxnSpMkLst>
        </pc:cxnChg>
        <pc:cxnChg chg="mod">
          <ac:chgData name="Jian" userId="dc9c5ffe-2e2f-4ce4-a6ad-08764b325b15" providerId="ADAL" clId="{06D17A85-4932-4B4E-A0DD-969A2A4EFE39}" dt="2020-05-15T00:18:06.644" v="53857" actId="478"/>
          <ac:cxnSpMkLst>
            <pc:docMk/>
            <pc:sldMk cId="3269500792" sldId="304"/>
            <ac:cxnSpMk id="536" creationId="{B9356F22-3A91-4566-9D3A-FEC78DEC328F}"/>
          </ac:cxnSpMkLst>
        </pc:cxnChg>
        <pc:cxnChg chg="add del mod">
          <ac:chgData name="Jian" userId="dc9c5ffe-2e2f-4ce4-a6ad-08764b325b15" providerId="ADAL" clId="{06D17A85-4932-4B4E-A0DD-969A2A4EFE39}" dt="2020-05-14T04:56:16.731" v="43994"/>
          <ac:cxnSpMkLst>
            <pc:docMk/>
            <pc:sldMk cId="3269500792" sldId="304"/>
            <ac:cxnSpMk id="537" creationId="{E7B29BD5-83D1-4B0E-97CE-FE123AF6603A}"/>
          </ac:cxnSpMkLst>
        </pc:cxnChg>
        <pc:cxnChg chg="add mod topLvl">
          <ac:chgData name="Jian" userId="dc9c5ffe-2e2f-4ce4-a6ad-08764b325b15" providerId="ADAL" clId="{06D17A85-4932-4B4E-A0DD-969A2A4EFE39}" dt="2020-05-15T17:04:31.967" v="59683" actId="478"/>
          <ac:cxnSpMkLst>
            <pc:docMk/>
            <pc:sldMk cId="3269500792" sldId="304"/>
            <ac:cxnSpMk id="538" creationId="{3D58BF9D-A6C7-4C09-A74B-86831F5F2F0C}"/>
          </ac:cxnSpMkLst>
        </pc:cxnChg>
        <pc:cxnChg chg="mod">
          <ac:chgData name="Jian" userId="dc9c5ffe-2e2f-4ce4-a6ad-08764b325b15" providerId="ADAL" clId="{06D17A85-4932-4B4E-A0DD-969A2A4EFE39}" dt="2020-05-15T00:18:06.644" v="53857" actId="478"/>
          <ac:cxnSpMkLst>
            <pc:docMk/>
            <pc:sldMk cId="3269500792" sldId="304"/>
            <ac:cxnSpMk id="538" creationId="{911AAD51-822B-4739-9C56-36275A3F67F1}"/>
          </ac:cxnSpMkLst>
        </pc:cxnChg>
        <pc:cxnChg chg="add del mod">
          <ac:chgData name="Jian" userId="dc9c5ffe-2e2f-4ce4-a6ad-08764b325b15" providerId="ADAL" clId="{06D17A85-4932-4B4E-A0DD-969A2A4EFE39}" dt="2020-05-14T04:56:16.731" v="43994"/>
          <ac:cxnSpMkLst>
            <pc:docMk/>
            <pc:sldMk cId="3269500792" sldId="304"/>
            <ac:cxnSpMk id="539" creationId="{19BDEE75-12AC-497A-BD51-C912AE1C6C20}"/>
          </ac:cxnSpMkLst>
        </pc:cxnChg>
        <pc:cxnChg chg="add mod topLvl">
          <ac:chgData name="Jian" userId="dc9c5ffe-2e2f-4ce4-a6ad-08764b325b15" providerId="ADAL" clId="{06D17A85-4932-4B4E-A0DD-969A2A4EFE39}" dt="2020-05-15T17:04:31.967" v="59683" actId="478"/>
          <ac:cxnSpMkLst>
            <pc:docMk/>
            <pc:sldMk cId="3269500792" sldId="304"/>
            <ac:cxnSpMk id="539" creationId="{4EE87C5A-5B4D-470B-BF3E-D5AE90FC314B}"/>
          </ac:cxnSpMkLst>
        </pc:cxnChg>
        <pc:cxnChg chg="add del mod">
          <ac:chgData name="Jian" userId="dc9c5ffe-2e2f-4ce4-a6ad-08764b325b15" providerId="ADAL" clId="{06D17A85-4932-4B4E-A0DD-969A2A4EFE39}" dt="2020-05-14T04:56:16.731" v="43994"/>
          <ac:cxnSpMkLst>
            <pc:docMk/>
            <pc:sldMk cId="3269500792" sldId="304"/>
            <ac:cxnSpMk id="540" creationId="{35D8190A-5CCC-4468-B1F3-2315C52FFD63}"/>
          </ac:cxnSpMkLst>
        </pc:cxnChg>
        <pc:cxnChg chg="mod">
          <ac:chgData name="Jian" userId="dc9c5ffe-2e2f-4ce4-a6ad-08764b325b15" providerId="ADAL" clId="{06D17A85-4932-4B4E-A0DD-969A2A4EFE39}" dt="2020-05-15T00:18:06.644" v="53857" actId="478"/>
          <ac:cxnSpMkLst>
            <pc:docMk/>
            <pc:sldMk cId="3269500792" sldId="304"/>
            <ac:cxnSpMk id="540" creationId="{BC69D42D-5E09-4DBD-BFA3-1C046FF027B1}"/>
          </ac:cxnSpMkLst>
        </pc:cxnChg>
        <pc:cxnChg chg="add del mod">
          <ac:chgData name="Jian" userId="dc9c5ffe-2e2f-4ce4-a6ad-08764b325b15" providerId="ADAL" clId="{06D17A85-4932-4B4E-A0DD-969A2A4EFE39}" dt="2020-05-14T04:56:16.731" v="43994"/>
          <ac:cxnSpMkLst>
            <pc:docMk/>
            <pc:sldMk cId="3269500792" sldId="304"/>
            <ac:cxnSpMk id="541" creationId="{2C3810CB-307D-4BEA-9472-97CE97417FD9}"/>
          </ac:cxnSpMkLst>
        </pc:cxnChg>
        <pc:cxnChg chg="mod">
          <ac:chgData name="Jian" userId="dc9c5ffe-2e2f-4ce4-a6ad-08764b325b15" providerId="ADAL" clId="{06D17A85-4932-4B4E-A0DD-969A2A4EFE39}" dt="2020-05-15T00:18:06.644" v="53857" actId="478"/>
          <ac:cxnSpMkLst>
            <pc:docMk/>
            <pc:sldMk cId="3269500792" sldId="304"/>
            <ac:cxnSpMk id="542" creationId="{7494D7C1-E743-4C82-A021-7DA9EF9A9AF9}"/>
          </ac:cxnSpMkLst>
        </pc:cxnChg>
        <pc:cxnChg chg="add del mod">
          <ac:chgData name="Jian" userId="dc9c5ffe-2e2f-4ce4-a6ad-08764b325b15" providerId="ADAL" clId="{06D17A85-4932-4B4E-A0DD-969A2A4EFE39}" dt="2020-05-14T04:56:16.731" v="43994"/>
          <ac:cxnSpMkLst>
            <pc:docMk/>
            <pc:sldMk cId="3269500792" sldId="304"/>
            <ac:cxnSpMk id="543" creationId="{45D8A367-AB15-4121-99CC-B8957ECF61A5}"/>
          </ac:cxnSpMkLst>
        </pc:cxnChg>
        <pc:cxnChg chg="mod">
          <ac:chgData name="Jian" userId="dc9c5ffe-2e2f-4ce4-a6ad-08764b325b15" providerId="ADAL" clId="{06D17A85-4932-4B4E-A0DD-969A2A4EFE39}" dt="2020-05-15T00:18:06.644" v="53857" actId="478"/>
          <ac:cxnSpMkLst>
            <pc:docMk/>
            <pc:sldMk cId="3269500792" sldId="304"/>
            <ac:cxnSpMk id="543" creationId="{91E0488A-AAB3-4875-8FDA-0E26F5390E9C}"/>
          </ac:cxnSpMkLst>
        </pc:cxnChg>
        <pc:cxnChg chg="add del mod">
          <ac:chgData name="Jian" userId="dc9c5ffe-2e2f-4ce4-a6ad-08764b325b15" providerId="ADAL" clId="{06D17A85-4932-4B4E-A0DD-969A2A4EFE39}" dt="2020-05-14T04:56:16.731" v="43994"/>
          <ac:cxnSpMkLst>
            <pc:docMk/>
            <pc:sldMk cId="3269500792" sldId="304"/>
            <ac:cxnSpMk id="545" creationId="{58BD62AA-07BB-46D3-9A8A-A4D068F2FC2C}"/>
          </ac:cxnSpMkLst>
        </pc:cxnChg>
        <pc:cxnChg chg="mod">
          <ac:chgData name="Jian" userId="dc9c5ffe-2e2f-4ce4-a6ad-08764b325b15" providerId="ADAL" clId="{06D17A85-4932-4B4E-A0DD-969A2A4EFE39}" dt="2020-05-15T00:18:06.644" v="53857" actId="478"/>
          <ac:cxnSpMkLst>
            <pc:docMk/>
            <pc:sldMk cId="3269500792" sldId="304"/>
            <ac:cxnSpMk id="545" creationId="{C91BC6A2-85A9-466A-A3DF-7C669BF37ABB}"/>
          </ac:cxnSpMkLst>
        </pc:cxnChg>
        <pc:cxnChg chg="add del mod">
          <ac:chgData name="Jian" userId="dc9c5ffe-2e2f-4ce4-a6ad-08764b325b15" providerId="ADAL" clId="{06D17A85-4932-4B4E-A0DD-969A2A4EFE39}" dt="2020-05-14T04:56:16.731" v="43994"/>
          <ac:cxnSpMkLst>
            <pc:docMk/>
            <pc:sldMk cId="3269500792" sldId="304"/>
            <ac:cxnSpMk id="547" creationId="{EA3DC4D1-F66D-467D-878E-0A953D897120}"/>
          </ac:cxnSpMkLst>
        </pc:cxnChg>
        <pc:cxnChg chg="mod">
          <ac:chgData name="Jian" userId="dc9c5ffe-2e2f-4ce4-a6ad-08764b325b15" providerId="ADAL" clId="{06D17A85-4932-4B4E-A0DD-969A2A4EFE39}" dt="2020-05-15T00:18:06.644" v="53857" actId="478"/>
          <ac:cxnSpMkLst>
            <pc:docMk/>
            <pc:sldMk cId="3269500792" sldId="304"/>
            <ac:cxnSpMk id="547" creationId="{FE9DDC0B-E7CC-4DE5-9266-BA5EC23C0F9A}"/>
          </ac:cxnSpMkLst>
        </pc:cxnChg>
        <pc:cxnChg chg="add del mod">
          <ac:chgData name="Jian" userId="dc9c5ffe-2e2f-4ce4-a6ad-08764b325b15" providerId="ADAL" clId="{06D17A85-4932-4B4E-A0DD-969A2A4EFE39}" dt="2020-05-14T04:56:16.731" v="43994"/>
          <ac:cxnSpMkLst>
            <pc:docMk/>
            <pc:sldMk cId="3269500792" sldId="304"/>
            <ac:cxnSpMk id="548" creationId="{14D211AF-C6F1-4839-B767-3BBB19A0ABDF}"/>
          </ac:cxnSpMkLst>
        </pc:cxnChg>
        <pc:cxnChg chg="mod">
          <ac:chgData name="Jian" userId="dc9c5ffe-2e2f-4ce4-a6ad-08764b325b15" providerId="ADAL" clId="{06D17A85-4932-4B4E-A0DD-969A2A4EFE39}" dt="2020-05-15T00:18:06.644" v="53857" actId="478"/>
          <ac:cxnSpMkLst>
            <pc:docMk/>
            <pc:sldMk cId="3269500792" sldId="304"/>
            <ac:cxnSpMk id="549" creationId="{00F0DD26-7182-4213-93CE-31EFD635A4B5}"/>
          </ac:cxnSpMkLst>
        </pc:cxnChg>
        <pc:cxnChg chg="add del mod">
          <ac:chgData name="Jian" userId="dc9c5ffe-2e2f-4ce4-a6ad-08764b325b15" providerId="ADAL" clId="{06D17A85-4932-4B4E-A0DD-969A2A4EFE39}" dt="2020-05-14T04:56:16.731" v="43994"/>
          <ac:cxnSpMkLst>
            <pc:docMk/>
            <pc:sldMk cId="3269500792" sldId="304"/>
            <ac:cxnSpMk id="549" creationId="{AB48C045-7FC3-4E67-AD94-0E64A9A5507E}"/>
          </ac:cxnSpMkLst>
        </pc:cxnChg>
        <pc:cxnChg chg="mod">
          <ac:chgData name="Jian" userId="dc9c5ffe-2e2f-4ce4-a6ad-08764b325b15" providerId="ADAL" clId="{06D17A85-4932-4B4E-A0DD-969A2A4EFE39}" dt="2020-05-15T00:18:06.644" v="53857" actId="478"/>
          <ac:cxnSpMkLst>
            <pc:docMk/>
            <pc:sldMk cId="3269500792" sldId="304"/>
            <ac:cxnSpMk id="550" creationId="{A9540D61-DE85-4C6C-A320-7BF97A30172E}"/>
          </ac:cxnSpMkLst>
        </pc:cxnChg>
        <pc:cxnChg chg="add del mod">
          <ac:chgData name="Jian" userId="dc9c5ffe-2e2f-4ce4-a6ad-08764b325b15" providerId="ADAL" clId="{06D17A85-4932-4B4E-A0DD-969A2A4EFE39}" dt="2020-05-14T04:56:16.731" v="43994"/>
          <ac:cxnSpMkLst>
            <pc:docMk/>
            <pc:sldMk cId="3269500792" sldId="304"/>
            <ac:cxnSpMk id="551" creationId="{683F2EB0-D60A-45DF-900F-8218B069DA32}"/>
          </ac:cxnSpMkLst>
        </pc:cxnChg>
        <pc:cxnChg chg="add del mod">
          <ac:chgData name="Jian" userId="dc9c5ffe-2e2f-4ce4-a6ad-08764b325b15" providerId="ADAL" clId="{06D17A85-4932-4B4E-A0DD-969A2A4EFE39}" dt="2020-05-14T04:56:16.731" v="43994"/>
          <ac:cxnSpMkLst>
            <pc:docMk/>
            <pc:sldMk cId="3269500792" sldId="304"/>
            <ac:cxnSpMk id="553" creationId="{A9AEAA4D-5812-41C3-A69C-8A38D2129258}"/>
          </ac:cxnSpMkLst>
        </pc:cxnChg>
        <pc:cxnChg chg="add mod topLvl">
          <ac:chgData name="Jian" userId="dc9c5ffe-2e2f-4ce4-a6ad-08764b325b15" providerId="ADAL" clId="{06D17A85-4932-4B4E-A0DD-969A2A4EFE39}" dt="2020-05-15T17:04:31.967" v="59683" actId="478"/>
          <ac:cxnSpMkLst>
            <pc:docMk/>
            <pc:sldMk cId="3269500792" sldId="304"/>
            <ac:cxnSpMk id="554" creationId="{3ADF1B82-33E4-4858-BB35-164D251749C2}"/>
          </ac:cxnSpMkLst>
        </pc:cxnChg>
        <pc:cxnChg chg="mod">
          <ac:chgData name="Jian" userId="dc9c5ffe-2e2f-4ce4-a6ad-08764b325b15" providerId="ADAL" clId="{06D17A85-4932-4B4E-A0DD-969A2A4EFE39}" dt="2020-05-15T00:18:06.644" v="53857" actId="478"/>
          <ac:cxnSpMkLst>
            <pc:docMk/>
            <pc:sldMk cId="3269500792" sldId="304"/>
            <ac:cxnSpMk id="555" creationId="{A8356CCB-BE2F-4656-A4EA-BB8269BB007F}"/>
          </ac:cxnSpMkLst>
        </pc:cxnChg>
        <pc:cxnChg chg="add del mod">
          <ac:chgData name="Jian" userId="dc9c5ffe-2e2f-4ce4-a6ad-08764b325b15" providerId="ADAL" clId="{06D17A85-4932-4B4E-A0DD-969A2A4EFE39}" dt="2020-05-14T04:56:16.731" v="43994"/>
          <ac:cxnSpMkLst>
            <pc:docMk/>
            <pc:sldMk cId="3269500792" sldId="304"/>
            <ac:cxnSpMk id="555" creationId="{C1FF764C-B275-46C9-B806-BDF417E18089}"/>
          </ac:cxnSpMkLst>
        </pc:cxnChg>
        <pc:cxnChg chg="add del mod">
          <ac:chgData name="Jian" userId="dc9c5ffe-2e2f-4ce4-a6ad-08764b325b15" providerId="ADAL" clId="{06D17A85-4932-4B4E-A0DD-969A2A4EFE39}" dt="2020-05-14T04:56:16.731" v="43994"/>
          <ac:cxnSpMkLst>
            <pc:docMk/>
            <pc:sldMk cId="3269500792" sldId="304"/>
            <ac:cxnSpMk id="556" creationId="{7AFFD727-888F-4925-9447-6D6A1A3353F1}"/>
          </ac:cxnSpMkLst>
        </pc:cxnChg>
        <pc:cxnChg chg="add mod topLvl">
          <ac:chgData name="Jian" userId="dc9c5ffe-2e2f-4ce4-a6ad-08764b325b15" providerId="ADAL" clId="{06D17A85-4932-4B4E-A0DD-969A2A4EFE39}" dt="2020-05-15T17:04:31.967" v="59683" actId="478"/>
          <ac:cxnSpMkLst>
            <pc:docMk/>
            <pc:sldMk cId="3269500792" sldId="304"/>
            <ac:cxnSpMk id="557" creationId="{0F32CEE0-B314-4076-A334-0AF42FC0B41E}"/>
          </ac:cxnSpMkLst>
        </pc:cxnChg>
        <pc:cxnChg chg="add mod topLvl">
          <ac:chgData name="Jian" userId="dc9c5ffe-2e2f-4ce4-a6ad-08764b325b15" providerId="ADAL" clId="{06D17A85-4932-4B4E-A0DD-969A2A4EFE39}" dt="2020-05-15T17:04:31.967" v="59683" actId="478"/>
          <ac:cxnSpMkLst>
            <pc:docMk/>
            <pc:sldMk cId="3269500792" sldId="304"/>
            <ac:cxnSpMk id="565" creationId="{8D99FE3E-EDEF-4FC8-81D4-39C427A769B7}"/>
          </ac:cxnSpMkLst>
        </pc:cxnChg>
        <pc:cxnChg chg="add del mod">
          <ac:chgData name="Jian" userId="dc9c5ffe-2e2f-4ce4-a6ad-08764b325b15" providerId="ADAL" clId="{06D17A85-4932-4B4E-A0DD-969A2A4EFE39}" dt="2020-05-14T04:58:20.288" v="44020"/>
          <ac:cxnSpMkLst>
            <pc:docMk/>
            <pc:sldMk cId="3269500792" sldId="304"/>
            <ac:cxnSpMk id="566" creationId="{8834AA93-6456-4E84-AA76-D63A33507FA9}"/>
          </ac:cxnSpMkLst>
        </pc:cxnChg>
        <pc:cxnChg chg="add mod topLvl">
          <ac:chgData name="Jian" userId="dc9c5ffe-2e2f-4ce4-a6ad-08764b325b15" providerId="ADAL" clId="{06D17A85-4932-4B4E-A0DD-969A2A4EFE39}" dt="2020-05-15T17:04:31.967" v="59683" actId="478"/>
          <ac:cxnSpMkLst>
            <pc:docMk/>
            <pc:sldMk cId="3269500792" sldId="304"/>
            <ac:cxnSpMk id="568" creationId="{4F87991F-CB0D-4E61-80E6-EEE93394BD66}"/>
          </ac:cxnSpMkLst>
        </pc:cxnChg>
        <pc:cxnChg chg="add del mod">
          <ac:chgData name="Jian" userId="dc9c5ffe-2e2f-4ce4-a6ad-08764b325b15" providerId="ADAL" clId="{06D17A85-4932-4B4E-A0DD-969A2A4EFE39}" dt="2020-05-14T04:58:20.288" v="44020"/>
          <ac:cxnSpMkLst>
            <pc:docMk/>
            <pc:sldMk cId="3269500792" sldId="304"/>
            <ac:cxnSpMk id="568" creationId="{F2601E7F-BDBE-4E72-9DA1-1B13E8C619DA}"/>
          </ac:cxnSpMkLst>
        </pc:cxnChg>
        <pc:cxnChg chg="add del mod">
          <ac:chgData name="Jian" userId="dc9c5ffe-2e2f-4ce4-a6ad-08764b325b15" providerId="ADAL" clId="{06D17A85-4932-4B4E-A0DD-969A2A4EFE39}" dt="2020-05-14T04:58:20.288" v="44020"/>
          <ac:cxnSpMkLst>
            <pc:docMk/>
            <pc:sldMk cId="3269500792" sldId="304"/>
            <ac:cxnSpMk id="570" creationId="{5E4645A5-F098-419A-9F86-FF1D6D6805FD}"/>
          </ac:cxnSpMkLst>
        </pc:cxnChg>
        <pc:cxnChg chg="add del mod">
          <ac:chgData name="Jian" userId="dc9c5ffe-2e2f-4ce4-a6ad-08764b325b15" providerId="ADAL" clId="{06D17A85-4932-4B4E-A0DD-969A2A4EFE39}" dt="2020-05-14T04:58:20.288" v="44020"/>
          <ac:cxnSpMkLst>
            <pc:docMk/>
            <pc:sldMk cId="3269500792" sldId="304"/>
            <ac:cxnSpMk id="571" creationId="{D917ED61-D05C-406A-A82B-4B3E5C6BB931}"/>
          </ac:cxnSpMkLst>
        </pc:cxnChg>
        <pc:cxnChg chg="add mod topLvl">
          <ac:chgData name="Jian" userId="dc9c5ffe-2e2f-4ce4-a6ad-08764b325b15" providerId="ADAL" clId="{06D17A85-4932-4B4E-A0DD-969A2A4EFE39}" dt="2020-05-15T17:04:28.398" v="59682" actId="165"/>
          <ac:cxnSpMkLst>
            <pc:docMk/>
            <pc:sldMk cId="3269500792" sldId="304"/>
            <ac:cxnSpMk id="572" creationId="{D84E99E5-8177-4F98-9B61-8C81C94FE0A4}"/>
          </ac:cxnSpMkLst>
        </pc:cxnChg>
        <pc:cxnChg chg="add del mod">
          <ac:chgData name="Jian" userId="dc9c5ffe-2e2f-4ce4-a6ad-08764b325b15" providerId="ADAL" clId="{06D17A85-4932-4B4E-A0DD-969A2A4EFE39}" dt="2020-05-14T04:58:20.288" v="44020"/>
          <ac:cxnSpMkLst>
            <pc:docMk/>
            <pc:sldMk cId="3269500792" sldId="304"/>
            <ac:cxnSpMk id="572" creationId="{DF97EB28-6B57-4BB0-BA20-ACB4A4D4CD7C}"/>
          </ac:cxnSpMkLst>
        </pc:cxnChg>
        <pc:cxnChg chg="add del mod">
          <ac:chgData name="Jian" userId="dc9c5ffe-2e2f-4ce4-a6ad-08764b325b15" providerId="ADAL" clId="{06D17A85-4932-4B4E-A0DD-969A2A4EFE39}" dt="2020-05-14T04:58:20.288" v="44020"/>
          <ac:cxnSpMkLst>
            <pc:docMk/>
            <pc:sldMk cId="3269500792" sldId="304"/>
            <ac:cxnSpMk id="573" creationId="{39E894AF-44A3-4022-A9B1-9044E4BC84EF}"/>
          </ac:cxnSpMkLst>
        </pc:cxnChg>
        <pc:cxnChg chg="add mod topLvl">
          <ac:chgData name="Jian" userId="dc9c5ffe-2e2f-4ce4-a6ad-08764b325b15" providerId="ADAL" clId="{06D17A85-4932-4B4E-A0DD-969A2A4EFE39}" dt="2020-05-15T17:04:28.398" v="59682" actId="165"/>
          <ac:cxnSpMkLst>
            <pc:docMk/>
            <pc:sldMk cId="3269500792" sldId="304"/>
            <ac:cxnSpMk id="575" creationId="{2E7F16B9-C8A8-4E55-8BBA-C3E383FA63CF}"/>
          </ac:cxnSpMkLst>
        </pc:cxnChg>
        <pc:cxnChg chg="add mod topLvl">
          <ac:chgData name="Jian" userId="dc9c5ffe-2e2f-4ce4-a6ad-08764b325b15" providerId="ADAL" clId="{06D17A85-4932-4B4E-A0DD-969A2A4EFE39}" dt="2020-05-15T17:04:28.398" v="59682" actId="165"/>
          <ac:cxnSpMkLst>
            <pc:docMk/>
            <pc:sldMk cId="3269500792" sldId="304"/>
            <ac:cxnSpMk id="579" creationId="{1025FEA1-B059-45E8-8217-8FE215E06AF2}"/>
          </ac:cxnSpMkLst>
        </pc:cxnChg>
        <pc:cxnChg chg="add mod topLvl">
          <ac:chgData name="Jian" userId="dc9c5ffe-2e2f-4ce4-a6ad-08764b325b15" providerId="ADAL" clId="{06D17A85-4932-4B4E-A0DD-969A2A4EFE39}" dt="2020-05-15T17:04:28.398" v="59682" actId="165"/>
          <ac:cxnSpMkLst>
            <pc:docMk/>
            <pc:sldMk cId="3269500792" sldId="304"/>
            <ac:cxnSpMk id="582" creationId="{48331DDF-81FD-4DAF-BC91-EC82B590B1FF}"/>
          </ac:cxnSpMkLst>
        </pc:cxnChg>
        <pc:cxnChg chg="add mod topLvl">
          <ac:chgData name="Jian" userId="dc9c5ffe-2e2f-4ce4-a6ad-08764b325b15" providerId="ADAL" clId="{06D17A85-4932-4B4E-A0DD-969A2A4EFE39}" dt="2020-05-15T16:32:19.007" v="59406" actId="21"/>
          <ac:cxnSpMkLst>
            <pc:docMk/>
            <pc:sldMk cId="3269500792" sldId="304"/>
            <ac:cxnSpMk id="589" creationId="{9E028106-7718-487A-AB04-0E2B6B99CFEA}"/>
          </ac:cxnSpMkLst>
        </pc:cxnChg>
        <pc:cxnChg chg="add mod topLvl">
          <ac:chgData name="Jian" userId="dc9c5ffe-2e2f-4ce4-a6ad-08764b325b15" providerId="ADAL" clId="{06D17A85-4932-4B4E-A0DD-969A2A4EFE39}" dt="2020-05-15T16:32:19.007" v="59406" actId="21"/>
          <ac:cxnSpMkLst>
            <pc:docMk/>
            <pc:sldMk cId="3269500792" sldId="304"/>
            <ac:cxnSpMk id="591" creationId="{D26EDD95-BFEA-4B2B-A7A1-9B98BCF3CF45}"/>
          </ac:cxnSpMkLst>
        </pc:cxnChg>
        <pc:cxnChg chg="add mod topLvl">
          <ac:chgData name="Jian" userId="dc9c5ffe-2e2f-4ce4-a6ad-08764b325b15" providerId="ADAL" clId="{06D17A85-4932-4B4E-A0DD-969A2A4EFE39}" dt="2020-05-15T16:32:19.007" v="59406" actId="21"/>
          <ac:cxnSpMkLst>
            <pc:docMk/>
            <pc:sldMk cId="3269500792" sldId="304"/>
            <ac:cxnSpMk id="593" creationId="{94899266-FEA9-4F9E-AB22-13EDB3A149F8}"/>
          </ac:cxnSpMkLst>
        </pc:cxnChg>
        <pc:cxnChg chg="add mod topLvl">
          <ac:chgData name="Jian" userId="dc9c5ffe-2e2f-4ce4-a6ad-08764b325b15" providerId="ADAL" clId="{06D17A85-4932-4B4E-A0DD-969A2A4EFE39}" dt="2020-05-15T00:17:23.062" v="53836" actId="571"/>
          <ac:cxnSpMkLst>
            <pc:docMk/>
            <pc:sldMk cId="3269500792" sldId="304"/>
            <ac:cxnSpMk id="594" creationId="{F7EB0B9A-0BBC-43E2-8A17-7F51A165D9B1}"/>
          </ac:cxnSpMkLst>
        </pc:cxnChg>
        <pc:cxnChg chg="add mod topLvl">
          <ac:chgData name="Jian" userId="dc9c5ffe-2e2f-4ce4-a6ad-08764b325b15" providerId="ADAL" clId="{06D17A85-4932-4B4E-A0DD-969A2A4EFE39}" dt="2020-05-15T16:32:19.007" v="59406" actId="21"/>
          <ac:cxnSpMkLst>
            <pc:docMk/>
            <pc:sldMk cId="3269500792" sldId="304"/>
            <ac:cxnSpMk id="595" creationId="{9698ECD3-4B69-4726-89AC-A1BF86968C13}"/>
          </ac:cxnSpMkLst>
        </pc:cxnChg>
        <pc:cxnChg chg="add mod topLvl">
          <ac:chgData name="Jian" userId="dc9c5ffe-2e2f-4ce4-a6ad-08764b325b15" providerId="ADAL" clId="{06D17A85-4932-4B4E-A0DD-969A2A4EFE39}" dt="2020-05-15T16:32:19.007" v="59406" actId="21"/>
          <ac:cxnSpMkLst>
            <pc:docMk/>
            <pc:sldMk cId="3269500792" sldId="304"/>
            <ac:cxnSpMk id="597" creationId="{D0F699D9-6602-4328-ACD9-AE7B0E5D74A9}"/>
          </ac:cxnSpMkLst>
        </pc:cxnChg>
        <pc:cxnChg chg="add mod topLvl">
          <ac:chgData name="Jian" userId="dc9c5ffe-2e2f-4ce4-a6ad-08764b325b15" providerId="ADAL" clId="{06D17A85-4932-4B4E-A0DD-969A2A4EFE39}" dt="2020-05-15T16:32:19.007" v="59406" actId="21"/>
          <ac:cxnSpMkLst>
            <pc:docMk/>
            <pc:sldMk cId="3269500792" sldId="304"/>
            <ac:cxnSpMk id="599" creationId="{AF4C7667-ED17-4AE0-9DB8-BEBFC70F9584}"/>
          </ac:cxnSpMkLst>
        </pc:cxnChg>
        <pc:cxnChg chg="add mod topLvl">
          <ac:chgData name="Jian" userId="dc9c5ffe-2e2f-4ce4-a6ad-08764b325b15" providerId="ADAL" clId="{06D17A85-4932-4B4E-A0DD-969A2A4EFE39}" dt="2020-05-15T16:32:19.007" v="59406" actId="21"/>
          <ac:cxnSpMkLst>
            <pc:docMk/>
            <pc:sldMk cId="3269500792" sldId="304"/>
            <ac:cxnSpMk id="601" creationId="{26F683A3-A6A9-4BDE-ACD0-1C7C40C3BBD4}"/>
          </ac:cxnSpMkLst>
        </pc:cxnChg>
        <pc:cxnChg chg="add mod topLvl">
          <ac:chgData name="Jian" userId="dc9c5ffe-2e2f-4ce4-a6ad-08764b325b15" providerId="ADAL" clId="{06D17A85-4932-4B4E-A0DD-969A2A4EFE39}" dt="2020-05-15T00:17:23.062" v="53836" actId="571"/>
          <ac:cxnSpMkLst>
            <pc:docMk/>
            <pc:sldMk cId="3269500792" sldId="304"/>
            <ac:cxnSpMk id="602" creationId="{E0558788-6612-471D-B8FE-F18540E9779B}"/>
          </ac:cxnSpMkLst>
        </pc:cxnChg>
        <pc:cxnChg chg="add mod topLvl">
          <ac:chgData name="Jian" userId="dc9c5ffe-2e2f-4ce4-a6ad-08764b325b15" providerId="ADAL" clId="{06D17A85-4932-4B4E-A0DD-969A2A4EFE39}" dt="2020-05-15T16:32:19.007" v="59406" actId="21"/>
          <ac:cxnSpMkLst>
            <pc:docMk/>
            <pc:sldMk cId="3269500792" sldId="304"/>
            <ac:cxnSpMk id="603" creationId="{FDD84372-E7E5-4F31-A429-F843FA2A3020}"/>
          </ac:cxnSpMkLst>
        </pc:cxnChg>
        <pc:cxnChg chg="add mod topLvl">
          <ac:chgData name="Jian" userId="dc9c5ffe-2e2f-4ce4-a6ad-08764b325b15" providerId="ADAL" clId="{06D17A85-4932-4B4E-A0DD-969A2A4EFE39}" dt="2020-05-15T16:32:19.007" v="59406" actId="21"/>
          <ac:cxnSpMkLst>
            <pc:docMk/>
            <pc:sldMk cId="3269500792" sldId="304"/>
            <ac:cxnSpMk id="605" creationId="{ECF9255D-E883-4CD7-8CDD-A5E0509EB199}"/>
          </ac:cxnSpMkLst>
        </pc:cxnChg>
        <pc:cxnChg chg="add mod topLvl">
          <ac:chgData name="Jian" userId="dc9c5ffe-2e2f-4ce4-a6ad-08764b325b15" providerId="ADAL" clId="{06D17A85-4932-4B4E-A0DD-969A2A4EFE39}" dt="2020-05-15T16:32:19.007" v="59406" actId="21"/>
          <ac:cxnSpMkLst>
            <pc:docMk/>
            <pc:sldMk cId="3269500792" sldId="304"/>
            <ac:cxnSpMk id="607" creationId="{F3F06D16-A6B3-4809-9FED-07641E1545B4}"/>
          </ac:cxnSpMkLst>
        </pc:cxnChg>
        <pc:cxnChg chg="add mod topLvl">
          <ac:chgData name="Jian" userId="dc9c5ffe-2e2f-4ce4-a6ad-08764b325b15" providerId="ADAL" clId="{06D17A85-4932-4B4E-A0DD-969A2A4EFE39}" dt="2020-05-15T16:32:19.007" v="59406" actId="21"/>
          <ac:cxnSpMkLst>
            <pc:docMk/>
            <pc:sldMk cId="3269500792" sldId="304"/>
            <ac:cxnSpMk id="609" creationId="{5C6A6AFB-8DB0-43DA-985F-C34F07621451}"/>
          </ac:cxnSpMkLst>
        </pc:cxnChg>
        <pc:cxnChg chg="add mod topLvl">
          <ac:chgData name="Jian" userId="dc9c5ffe-2e2f-4ce4-a6ad-08764b325b15" providerId="ADAL" clId="{06D17A85-4932-4B4E-A0DD-969A2A4EFE39}" dt="2020-05-15T00:17:23.062" v="53836" actId="571"/>
          <ac:cxnSpMkLst>
            <pc:docMk/>
            <pc:sldMk cId="3269500792" sldId="304"/>
            <ac:cxnSpMk id="610" creationId="{20EED6CD-F4CD-4339-9373-62D4127C6998}"/>
          </ac:cxnSpMkLst>
        </pc:cxnChg>
        <pc:cxnChg chg="add del mod topLvl">
          <ac:chgData name="Jian" userId="dc9c5ffe-2e2f-4ce4-a6ad-08764b325b15" providerId="ADAL" clId="{06D17A85-4932-4B4E-A0DD-969A2A4EFE39}" dt="2020-05-15T16:32:19.007" v="59406" actId="21"/>
          <ac:cxnSpMkLst>
            <pc:docMk/>
            <pc:sldMk cId="3269500792" sldId="304"/>
            <ac:cxnSpMk id="611" creationId="{A613363C-8EF7-459B-A05A-835165D1B73C}"/>
          </ac:cxnSpMkLst>
        </pc:cxnChg>
        <pc:cxnChg chg="add mod topLvl">
          <ac:chgData name="Jian" userId="dc9c5ffe-2e2f-4ce4-a6ad-08764b325b15" providerId="ADAL" clId="{06D17A85-4932-4B4E-A0DD-969A2A4EFE39}" dt="2020-05-15T17:04:28.398" v="59682" actId="165"/>
          <ac:cxnSpMkLst>
            <pc:docMk/>
            <pc:sldMk cId="3269500792" sldId="304"/>
            <ac:cxnSpMk id="613" creationId="{61CBC439-FE4D-4958-BD29-3FF9317A0681}"/>
          </ac:cxnSpMkLst>
        </pc:cxnChg>
        <pc:cxnChg chg="add mod topLvl">
          <ac:chgData name="Jian" userId="dc9c5ffe-2e2f-4ce4-a6ad-08764b325b15" providerId="ADAL" clId="{06D17A85-4932-4B4E-A0DD-969A2A4EFE39}" dt="2020-05-15T16:32:19.007" v="59406" actId="21"/>
          <ac:cxnSpMkLst>
            <pc:docMk/>
            <pc:sldMk cId="3269500792" sldId="304"/>
            <ac:cxnSpMk id="614" creationId="{0E0B9418-D9C3-4D92-A7A0-BCC56A4027F8}"/>
          </ac:cxnSpMkLst>
        </pc:cxnChg>
        <pc:cxnChg chg="add del mod topLvl">
          <ac:chgData name="Jian" userId="dc9c5ffe-2e2f-4ce4-a6ad-08764b325b15" providerId="ADAL" clId="{06D17A85-4932-4B4E-A0DD-969A2A4EFE39}" dt="2020-05-15T17:04:28.398" v="59682" actId="165"/>
          <ac:cxnSpMkLst>
            <pc:docMk/>
            <pc:sldMk cId="3269500792" sldId="304"/>
            <ac:cxnSpMk id="615" creationId="{E0ADB002-18C9-4E47-9ED0-65EFEC6B613A}"/>
          </ac:cxnSpMkLst>
        </pc:cxnChg>
        <pc:cxnChg chg="add mod topLvl">
          <ac:chgData name="Jian" userId="dc9c5ffe-2e2f-4ce4-a6ad-08764b325b15" providerId="ADAL" clId="{06D17A85-4932-4B4E-A0DD-969A2A4EFE39}" dt="2020-05-15T16:32:19.007" v="59406" actId="21"/>
          <ac:cxnSpMkLst>
            <pc:docMk/>
            <pc:sldMk cId="3269500792" sldId="304"/>
            <ac:cxnSpMk id="619" creationId="{761DB795-DFAB-430B-8DE5-66754546CDC6}"/>
          </ac:cxnSpMkLst>
        </pc:cxnChg>
        <pc:cxnChg chg="add mod topLvl">
          <ac:chgData name="Jian" userId="dc9c5ffe-2e2f-4ce4-a6ad-08764b325b15" providerId="ADAL" clId="{06D17A85-4932-4B4E-A0DD-969A2A4EFE39}" dt="2020-05-15T16:32:19.007" v="59406" actId="21"/>
          <ac:cxnSpMkLst>
            <pc:docMk/>
            <pc:sldMk cId="3269500792" sldId="304"/>
            <ac:cxnSpMk id="621" creationId="{033D4FDC-DE7E-49FA-8B3C-9F36C19CFB5F}"/>
          </ac:cxnSpMkLst>
        </pc:cxnChg>
        <pc:cxnChg chg="add mod topLvl">
          <ac:chgData name="Jian" userId="dc9c5ffe-2e2f-4ce4-a6ad-08764b325b15" providerId="ADAL" clId="{06D17A85-4932-4B4E-A0DD-969A2A4EFE39}" dt="2020-05-15T16:32:19.007" v="59406" actId="21"/>
          <ac:cxnSpMkLst>
            <pc:docMk/>
            <pc:sldMk cId="3269500792" sldId="304"/>
            <ac:cxnSpMk id="623" creationId="{135026E5-44B4-4F46-977A-5DD0301F2967}"/>
          </ac:cxnSpMkLst>
        </pc:cxnChg>
        <pc:cxnChg chg="add mod topLvl">
          <ac:chgData name="Jian" userId="dc9c5ffe-2e2f-4ce4-a6ad-08764b325b15" providerId="ADAL" clId="{06D17A85-4932-4B4E-A0DD-969A2A4EFE39}" dt="2020-05-15T00:17:23.062" v="53836" actId="571"/>
          <ac:cxnSpMkLst>
            <pc:docMk/>
            <pc:sldMk cId="3269500792" sldId="304"/>
            <ac:cxnSpMk id="624" creationId="{3DD9AD91-7104-43ED-B37A-E9CDBA80633B}"/>
          </ac:cxnSpMkLst>
        </pc:cxnChg>
        <pc:cxnChg chg="add mod topLvl">
          <ac:chgData name="Jian" userId="dc9c5ffe-2e2f-4ce4-a6ad-08764b325b15" providerId="ADAL" clId="{06D17A85-4932-4B4E-A0DD-969A2A4EFE39}" dt="2020-05-15T16:32:19.007" v="59406" actId="21"/>
          <ac:cxnSpMkLst>
            <pc:docMk/>
            <pc:sldMk cId="3269500792" sldId="304"/>
            <ac:cxnSpMk id="625" creationId="{D88337D7-C9BF-4841-9B78-7D7B0E094FA1}"/>
          </ac:cxnSpMkLst>
        </pc:cxnChg>
        <pc:cxnChg chg="add mod topLvl">
          <ac:chgData name="Jian" userId="dc9c5ffe-2e2f-4ce4-a6ad-08764b325b15" providerId="ADAL" clId="{06D17A85-4932-4B4E-A0DD-969A2A4EFE39}" dt="2020-05-15T16:32:19.007" v="59406" actId="21"/>
          <ac:cxnSpMkLst>
            <pc:docMk/>
            <pc:sldMk cId="3269500792" sldId="304"/>
            <ac:cxnSpMk id="627" creationId="{C0B73272-213A-41BA-B12D-86003C0F1565}"/>
          </ac:cxnSpMkLst>
        </pc:cxnChg>
        <pc:cxnChg chg="add mod topLvl">
          <ac:chgData name="Jian" userId="dc9c5ffe-2e2f-4ce4-a6ad-08764b325b15" providerId="ADAL" clId="{06D17A85-4932-4B4E-A0DD-969A2A4EFE39}" dt="2020-05-15T16:32:19.007" v="59406" actId="21"/>
          <ac:cxnSpMkLst>
            <pc:docMk/>
            <pc:sldMk cId="3269500792" sldId="304"/>
            <ac:cxnSpMk id="629" creationId="{CCF64A1A-B371-435E-AB80-9913C38CB7FC}"/>
          </ac:cxnSpMkLst>
        </pc:cxnChg>
        <pc:cxnChg chg="add mod topLvl">
          <ac:chgData name="Jian" userId="dc9c5ffe-2e2f-4ce4-a6ad-08764b325b15" providerId="ADAL" clId="{06D17A85-4932-4B4E-A0DD-969A2A4EFE39}" dt="2020-05-15T16:32:19.007" v="59406" actId="21"/>
          <ac:cxnSpMkLst>
            <pc:docMk/>
            <pc:sldMk cId="3269500792" sldId="304"/>
            <ac:cxnSpMk id="631" creationId="{66782174-C7A0-4931-9365-F64A167BF9B9}"/>
          </ac:cxnSpMkLst>
        </pc:cxnChg>
        <pc:cxnChg chg="add mod topLvl">
          <ac:chgData name="Jian" userId="dc9c5ffe-2e2f-4ce4-a6ad-08764b325b15" providerId="ADAL" clId="{06D17A85-4932-4B4E-A0DD-969A2A4EFE39}" dt="2020-05-15T00:17:23.062" v="53836" actId="571"/>
          <ac:cxnSpMkLst>
            <pc:docMk/>
            <pc:sldMk cId="3269500792" sldId="304"/>
            <ac:cxnSpMk id="632" creationId="{C17AB3A1-25B8-4833-B921-D8D743E07645}"/>
          </ac:cxnSpMkLst>
        </pc:cxnChg>
        <pc:cxnChg chg="add mod topLvl">
          <ac:chgData name="Jian" userId="dc9c5ffe-2e2f-4ce4-a6ad-08764b325b15" providerId="ADAL" clId="{06D17A85-4932-4B4E-A0DD-969A2A4EFE39}" dt="2020-05-15T16:32:19.007" v="59406" actId="21"/>
          <ac:cxnSpMkLst>
            <pc:docMk/>
            <pc:sldMk cId="3269500792" sldId="304"/>
            <ac:cxnSpMk id="633" creationId="{5EC754F6-2D3B-4190-AE96-4AD22A74CFAC}"/>
          </ac:cxnSpMkLst>
        </pc:cxnChg>
        <pc:cxnChg chg="add mod topLvl">
          <ac:chgData name="Jian" userId="dc9c5ffe-2e2f-4ce4-a6ad-08764b325b15" providerId="ADAL" clId="{06D17A85-4932-4B4E-A0DD-969A2A4EFE39}" dt="2020-05-15T16:32:19.007" v="59406" actId="21"/>
          <ac:cxnSpMkLst>
            <pc:docMk/>
            <pc:sldMk cId="3269500792" sldId="304"/>
            <ac:cxnSpMk id="635" creationId="{EA0FB4B3-A55D-4BF7-AE07-8FA79E5CB0DC}"/>
          </ac:cxnSpMkLst>
        </pc:cxnChg>
        <pc:cxnChg chg="add mod topLvl">
          <ac:chgData name="Jian" userId="dc9c5ffe-2e2f-4ce4-a6ad-08764b325b15" providerId="ADAL" clId="{06D17A85-4932-4B4E-A0DD-969A2A4EFE39}" dt="2020-05-15T16:32:19.007" v="59406" actId="21"/>
          <ac:cxnSpMkLst>
            <pc:docMk/>
            <pc:sldMk cId="3269500792" sldId="304"/>
            <ac:cxnSpMk id="637" creationId="{6DFE7AF5-3A43-4440-A4EB-02F7B23BE2BE}"/>
          </ac:cxnSpMkLst>
        </pc:cxnChg>
        <pc:cxnChg chg="add mod topLvl">
          <ac:chgData name="Jian" userId="dc9c5ffe-2e2f-4ce4-a6ad-08764b325b15" providerId="ADAL" clId="{06D17A85-4932-4B4E-A0DD-969A2A4EFE39}" dt="2020-05-15T16:32:19.007" v="59406" actId="21"/>
          <ac:cxnSpMkLst>
            <pc:docMk/>
            <pc:sldMk cId="3269500792" sldId="304"/>
            <ac:cxnSpMk id="639" creationId="{C9FC7921-0FC7-4C2F-97F3-7563D048983C}"/>
          </ac:cxnSpMkLst>
        </pc:cxnChg>
        <pc:cxnChg chg="add mod topLvl">
          <ac:chgData name="Jian" userId="dc9c5ffe-2e2f-4ce4-a6ad-08764b325b15" providerId="ADAL" clId="{06D17A85-4932-4B4E-A0DD-969A2A4EFE39}" dt="2020-05-15T00:17:23.062" v="53836" actId="571"/>
          <ac:cxnSpMkLst>
            <pc:docMk/>
            <pc:sldMk cId="3269500792" sldId="304"/>
            <ac:cxnSpMk id="640" creationId="{2BD6863A-14D6-47ED-8469-8BD77A880C53}"/>
          </ac:cxnSpMkLst>
        </pc:cxnChg>
        <pc:cxnChg chg="add mod topLvl">
          <ac:chgData name="Jian" userId="dc9c5ffe-2e2f-4ce4-a6ad-08764b325b15" providerId="ADAL" clId="{06D17A85-4932-4B4E-A0DD-969A2A4EFE39}" dt="2020-05-15T16:32:19.007" v="59406" actId="21"/>
          <ac:cxnSpMkLst>
            <pc:docMk/>
            <pc:sldMk cId="3269500792" sldId="304"/>
            <ac:cxnSpMk id="641" creationId="{63FB1515-3723-4CA3-9690-01F81209B70D}"/>
          </ac:cxnSpMkLst>
        </pc:cxnChg>
        <pc:cxnChg chg="add mod topLvl">
          <ac:chgData name="Jian" userId="dc9c5ffe-2e2f-4ce4-a6ad-08764b325b15" providerId="ADAL" clId="{06D17A85-4932-4B4E-A0DD-969A2A4EFE39}" dt="2020-05-15T16:32:19.007" v="59406" actId="21"/>
          <ac:cxnSpMkLst>
            <pc:docMk/>
            <pc:sldMk cId="3269500792" sldId="304"/>
            <ac:cxnSpMk id="643" creationId="{0FAE04D7-BF87-486C-9669-A044BF2BED0C}"/>
          </ac:cxnSpMkLst>
        </pc:cxnChg>
        <pc:cxnChg chg="add mod topLvl">
          <ac:chgData name="Jian" userId="dc9c5ffe-2e2f-4ce4-a6ad-08764b325b15" providerId="ADAL" clId="{06D17A85-4932-4B4E-A0DD-969A2A4EFE39}" dt="2020-05-15T16:32:19.007" v="59406" actId="21"/>
          <ac:cxnSpMkLst>
            <pc:docMk/>
            <pc:sldMk cId="3269500792" sldId="304"/>
            <ac:cxnSpMk id="645" creationId="{73C65CE1-A810-4B52-B33C-25106290DE85}"/>
          </ac:cxnSpMkLst>
        </pc:cxnChg>
        <pc:cxnChg chg="add mod topLvl">
          <ac:chgData name="Jian" userId="dc9c5ffe-2e2f-4ce4-a6ad-08764b325b15" providerId="ADAL" clId="{06D17A85-4932-4B4E-A0DD-969A2A4EFE39}" dt="2020-05-15T16:32:19.007" v="59406" actId="21"/>
          <ac:cxnSpMkLst>
            <pc:docMk/>
            <pc:sldMk cId="3269500792" sldId="304"/>
            <ac:cxnSpMk id="647" creationId="{6EC6DB1F-8B34-46F7-A8F6-52A342A8DB45}"/>
          </ac:cxnSpMkLst>
        </pc:cxnChg>
        <pc:cxnChg chg="add mod topLvl">
          <ac:chgData name="Jian" userId="dc9c5ffe-2e2f-4ce4-a6ad-08764b325b15" providerId="ADAL" clId="{06D17A85-4932-4B4E-A0DD-969A2A4EFE39}" dt="2020-05-15T00:17:23.062" v="53836" actId="571"/>
          <ac:cxnSpMkLst>
            <pc:docMk/>
            <pc:sldMk cId="3269500792" sldId="304"/>
            <ac:cxnSpMk id="648" creationId="{B3B51861-51DE-4936-8DA6-233FA90E6239}"/>
          </ac:cxnSpMkLst>
        </pc:cxnChg>
        <pc:cxnChg chg="add mod topLvl">
          <ac:chgData name="Jian" userId="dc9c5ffe-2e2f-4ce4-a6ad-08764b325b15" providerId="ADAL" clId="{06D17A85-4932-4B4E-A0DD-969A2A4EFE39}" dt="2020-05-15T16:32:19.007" v="59406" actId="21"/>
          <ac:cxnSpMkLst>
            <pc:docMk/>
            <pc:sldMk cId="3269500792" sldId="304"/>
            <ac:cxnSpMk id="649" creationId="{827DD187-4E32-48C9-8690-CC06F133061F}"/>
          </ac:cxnSpMkLst>
        </pc:cxnChg>
        <pc:cxnChg chg="add mod topLvl">
          <ac:chgData name="Jian" userId="dc9c5ffe-2e2f-4ce4-a6ad-08764b325b15" providerId="ADAL" clId="{06D17A85-4932-4B4E-A0DD-969A2A4EFE39}" dt="2020-05-15T16:32:19.007" v="59406" actId="21"/>
          <ac:cxnSpMkLst>
            <pc:docMk/>
            <pc:sldMk cId="3269500792" sldId="304"/>
            <ac:cxnSpMk id="651" creationId="{EA390CA6-B607-4A4B-A02E-C1A33A804891}"/>
          </ac:cxnSpMkLst>
        </pc:cxnChg>
        <pc:cxnChg chg="add del mod">
          <ac:chgData name="Jian" userId="dc9c5ffe-2e2f-4ce4-a6ad-08764b325b15" providerId="ADAL" clId="{06D17A85-4932-4B4E-A0DD-969A2A4EFE39}" dt="2020-05-14T05:02:47.787" v="44090"/>
          <ac:cxnSpMkLst>
            <pc:docMk/>
            <pc:sldMk cId="3269500792" sldId="304"/>
            <ac:cxnSpMk id="652" creationId="{133854AA-FD05-4996-89C8-21349F85058E}"/>
          </ac:cxnSpMkLst>
        </pc:cxnChg>
        <pc:cxnChg chg="add mod topLvl">
          <ac:chgData name="Jian" userId="dc9c5ffe-2e2f-4ce4-a6ad-08764b325b15" providerId="ADAL" clId="{06D17A85-4932-4B4E-A0DD-969A2A4EFE39}" dt="2020-05-15T17:04:28.398" v="59682" actId="165"/>
          <ac:cxnSpMkLst>
            <pc:docMk/>
            <pc:sldMk cId="3269500792" sldId="304"/>
            <ac:cxnSpMk id="652" creationId="{DA7E8163-DC41-4DCF-83E7-98A055EFA06E}"/>
          </ac:cxnSpMkLst>
        </pc:cxnChg>
        <pc:cxnChg chg="add mod topLvl">
          <ac:chgData name="Jian" userId="dc9c5ffe-2e2f-4ce4-a6ad-08764b325b15" providerId="ADAL" clId="{06D17A85-4932-4B4E-A0DD-969A2A4EFE39}" dt="2020-05-15T16:32:19.007" v="59406" actId="21"/>
          <ac:cxnSpMkLst>
            <pc:docMk/>
            <pc:sldMk cId="3269500792" sldId="304"/>
            <ac:cxnSpMk id="655" creationId="{61066109-4C9B-409D-A423-F7F6B7527140}"/>
          </ac:cxnSpMkLst>
        </pc:cxnChg>
        <pc:cxnChg chg="add mod topLvl">
          <ac:chgData name="Jian" userId="dc9c5ffe-2e2f-4ce4-a6ad-08764b325b15" providerId="ADAL" clId="{06D17A85-4932-4B4E-A0DD-969A2A4EFE39}" dt="2020-05-15T16:32:19.007" v="59406" actId="21"/>
          <ac:cxnSpMkLst>
            <pc:docMk/>
            <pc:sldMk cId="3269500792" sldId="304"/>
            <ac:cxnSpMk id="657" creationId="{D2748A74-750B-4EA6-80EE-5AE08B446BEB}"/>
          </ac:cxnSpMkLst>
        </pc:cxnChg>
        <pc:cxnChg chg="add mod topLvl">
          <ac:chgData name="Jian" userId="dc9c5ffe-2e2f-4ce4-a6ad-08764b325b15" providerId="ADAL" clId="{06D17A85-4932-4B4E-A0DD-969A2A4EFE39}" dt="2020-05-15T16:32:19.007" v="59406" actId="21"/>
          <ac:cxnSpMkLst>
            <pc:docMk/>
            <pc:sldMk cId="3269500792" sldId="304"/>
            <ac:cxnSpMk id="659" creationId="{7ECF833C-0463-450E-9EF3-FDC33024C194}"/>
          </ac:cxnSpMkLst>
        </pc:cxnChg>
        <pc:cxnChg chg="add mod topLvl">
          <ac:chgData name="Jian" userId="dc9c5ffe-2e2f-4ce4-a6ad-08764b325b15" providerId="ADAL" clId="{06D17A85-4932-4B4E-A0DD-969A2A4EFE39}" dt="2020-05-15T00:17:23.062" v="53836" actId="571"/>
          <ac:cxnSpMkLst>
            <pc:docMk/>
            <pc:sldMk cId="3269500792" sldId="304"/>
            <ac:cxnSpMk id="660" creationId="{DDFDDFB6-6848-4DC7-919E-C95FDAF3D4EF}"/>
          </ac:cxnSpMkLst>
        </pc:cxnChg>
        <pc:cxnChg chg="add mod topLvl">
          <ac:chgData name="Jian" userId="dc9c5ffe-2e2f-4ce4-a6ad-08764b325b15" providerId="ADAL" clId="{06D17A85-4932-4B4E-A0DD-969A2A4EFE39}" dt="2020-05-15T16:32:19.007" v="59406" actId="21"/>
          <ac:cxnSpMkLst>
            <pc:docMk/>
            <pc:sldMk cId="3269500792" sldId="304"/>
            <ac:cxnSpMk id="661" creationId="{E2165586-DC65-4B73-B275-58044614E51B}"/>
          </ac:cxnSpMkLst>
        </pc:cxnChg>
        <pc:cxnChg chg="add mod topLvl">
          <ac:chgData name="Jian" userId="dc9c5ffe-2e2f-4ce4-a6ad-08764b325b15" providerId="ADAL" clId="{06D17A85-4932-4B4E-A0DD-969A2A4EFE39}" dt="2020-05-15T16:32:19.007" v="59406" actId="21"/>
          <ac:cxnSpMkLst>
            <pc:docMk/>
            <pc:sldMk cId="3269500792" sldId="304"/>
            <ac:cxnSpMk id="663" creationId="{4A3E42B4-A323-40FF-8BC0-6D9EA4AFA34F}"/>
          </ac:cxnSpMkLst>
        </pc:cxnChg>
        <pc:cxnChg chg="add mod topLvl">
          <ac:chgData name="Jian" userId="dc9c5ffe-2e2f-4ce4-a6ad-08764b325b15" providerId="ADAL" clId="{06D17A85-4932-4B4E-A0DD-969A2A4EFE39}" dt="2020-05-15T16:32:19.007" v="59406" actId="21"/>
          <ac:cxnSpMkLst>
            <pc:docMk/>
            <pc:sldMk cId="3269500792" sldId="304"/>
            <ac:cxnSpMk id="665" creationId="{0A5ECE11-D0DB-4DB4-9845-2D2091B7F3F1}"/>
          </ac:cxnSpMkLst>
        </pc:cxnChg>
        <pc:cxnChg chg="add mod topLvl">
          <ac:chgData name="Jian" userId="dc9c5ffe-2e2f-4ce4-a6ad-08764b325b15" providerId="ADAL" clId="{06D17A85-4932-4B4E-A0DD-969A2A4EFE39}" dt="2020-05-15T16:32:19.007" v="59406" actId="21"/>
          <ac:cxnSpMkLst>
            <pc:docMk/>
            <pc:sldMk cId="3269500792" sldId="304"/>
            <ac:cxnSpMk id="667" creationId="{3D606FBB-00F6-4259-97FF-F90AE633C47B}"/>
          </ac:cxnSpMkLst>
        </pc:cxnChg>
        <pc:cxnChg chg="add mod topLvl">
          <ac:chgData name="Jian" userId="dc9c5ffe-2e2f-4ce4-a6ad-08764b325b15" providerId="ADAL" clId="{06D17A85-4932-4B4E-A0DD-969A2A4EFE39}" dt="2020-05-15T00:17:23.062" v="53836" actId="571"/>
          <ac:cxnSpMkLst>
            <pc:docMk/>
            <pc:sldMk cId="3269500792" sldId="304"/>
            <ac:cxnSpMk id="668" creationId="{DB010432-DFCF-4E0F-A36D-29635AE5458E}"/>
          </ac:cxnSpMkLst>
        </pc:cxnChg>
        <pc:cxnChg chg="add mod topLvl">
          <ac:chgData name="Jian" userId="dc9c5ffe-2e2f-4ce4-a6ad-08764b325b15" providerId="ADAL" clId="{06D17A85-4932-4B4E-A0DD-969A2A4EFE39}" dt="2020-05-15T16:32:19.007" v="59406" actId="21"/>
          <ac:cxnSpMkLst>
            <pc:docMk/>
            <pc:sldMk cId="3269500792" sldId="304"/>
            <ac:cxnSpMk id="669" creationId="{50C66E7F-AF3A-45DF-B46E-30C25872BAF9}"/>
          </ac:cxnSpMkLst>
        </pc:cxnChg>
        <pc:cxnChg chg="add mod topLvl">
          <ac:chgData name="Jian" userId="dc9c5ffe-2e2f-4ce4-a6ad-08764b325b15" providerId="ADAL" clId="{06D17A85-4932-4B4E-A0DD-969A2A4EFE39}" dt="2020-05-15T16:32:19.007" v="59406" actId="21"/>
          <ac:cxnSpMkLst>
            <pc:docMk/>
            <pc:sldMk cId="3269500792" sldId="304"/>
            <ac:cxnSpMk id="671" creationId="{6814A340-2171-4439-A082-89F0D055C5A3}"/>
          </ac:cxnSpMkLst>
        </pc:cxnChg>
        <pc:cxnChg chg="add mod topLvl">
          <ac:chgData name="Jian" userId="dc9c5ffe-2e2f-4ce4-a6ad-08764b325b15" providerId="ADAL" clId="{06D17A85-4932-4B4E-A0DD-969A2A4EFE39}" dt="2020-05-15T16:32:19.007" v="59406" actId="21"/>
          <ac:cxnSpMkLst>
            <pc:docMk/>
            <pc:sldMk cId="3269500792" sldId="304"/>
            <ac:cxnSpMk id="673" creationId="{2E8B6CDE-67F0-46B9-838E-B20CC5FEE1AE}"/>
          </ac:cxnSpMkLst>
        </pc:cxnChg>
        <pc:cxnChg chg="add mod topLvl">
          <ac:chgData name="Jian" userId="dc9c5ffe-2e2f-4ce4-a6ad-08764b325b15" providerId="ADAL" clId="{06D17A85-4932-4B4E-A0DD-969A2A4EFE39}" dt="2020-05-15T16:32:19.007" v="59406" actId="21"/>
          <ac:cxnSpMkLst>
            <pc:docMk/>
            <pc:sldMk cId="3269500792" sldId="304"/>
            <ac:cxnSpMk id="675" creationId="{14D7FA2F-4020-4328-AC2B-29F6E1FBA9E9}"/>
          </ac:cxnSpMkLst>
        </pc:cxnChg>
        <pc:cxnChg chg="add mod topLvl">
          <ac:chgData name="Jian" userId="dc9c5ffe-2e2f-4ce4-a6ad-08764b325b15" providerId="ADAL" clId="{06D17A85-4932-4B4E-A0DD-969A2A4EFE39}" dt="2020-05-15T00:17:23.062" v="53836" actId="571"/>
          <ac:cxnSpMkLst>
            <pc:docMk/>
            <pc:sldMk cId="3269500792" sldId="304"/>
            <ac:cxnSpMk id="676" creationId="{1BED55B1-DF38-400D-A01D-E7CC14B8714B}"/>
          </ac:cxnSpMkLst>
        </pc:cxnChg>
        <pc:cxnChg chg="add mod topLvl">
          <ac:chgData name="Jian" userId="dc9c5ffe-2e2f-4ce4-a6ad-08764b325b15" providerId="ADAL" clId="{06D17A85-4932-4B4E-A0DD-969A2A4EFE39}" dt="2020-05-15T16:32:19.007" v="59406" actId="21"/>
          <ac:cxnSpMkLst>
            <pc:docMk/>
            <pc:sldMk cId="3269500792" sldId="304"/>
            <ac:cxnSpMk id="677" creationId="{AE838129-04D8-4C14-865F-604B9AE675AB}"/>
          </ac:cxnSpMkLst>
        </pc:cxnChg>
        <pc:cxnChg chg="add mod topLvl">
          <ac:chgData name="Jian" userId="dc9c5ffe-2e2f-4ce4-a6ad-08764b325b15" providerId="ADAL" clId="{06D17A85-4932-4B4E-A0DD-969A2A4EFE39}" dt="2020-05-15T16:32:19.007" v="59406" actId="21"/>
          <ac:cxnSpMkLst>
            <pc:docMk/>
            <pc:sldMk cId="3269500792" sldId="304"/>
            <ac:cxnSpMk id="679" creationId="{0D8F7B54-8AD7-4CD5-98F0-FB312F7A76B7}"/>
          </ac:cxnSpMkLst>
        </pc:cxnChg>
        <pc:cxnChg chg="add mod topLvl">
          <ac:chgData name="Jian" userId="dc9c5ffe-2e2f-4ce4-a6ad-08764b325b15" providerId="ADAL" clId="{06D17A85-4932-4B4E-A0DD-969A2A4EFE39}" dt="2020-05-15T16:32:19.007" v="59406" actId="21"/>
          <ac:cxnSpMkLst>
            <pc:docMk/>
            <pc:sldMk cId="3269500792" sldId="304"/>
            <ac:cxnSpMk id="681" creationId="{54742FBD-F655-4892-8EAC-4AA49B554CB8}"/>
          </ac:cxnSpMkLst>
        </pc:cxnChg>
        <pc:cxnChg chg="add mod topLvl">
          <ac:chgData name="Jian" userId="dc9c5ffe-2e2f-4ce4-a6ad-08764b325b15" providerId="ADAL" clId="{06D17A85-4932-4B4E-A0DD-969A2A4EFE39}" dt="2020-05-15T16:32:19.007" v="59406" actId="21"/>
          <ac:cxnSpMkLst>
            <pc:docMk/>
            <pc:sldMk cId="3269500792" sldId="304"/>
            <ac:cxnSpMk id="683" creationId="{AA5730B0-3963-452C-B7EB-C5A7F8D09027}"/>
          </ac:cxnSpMkLst>
        </pc:cxnChg>
        <pc:cxnChg chg="add mod topLvl">
          <ac:chgData name="Jian" userId="dc9c5ffe-2e2f-4ce4-a6ad-08764b325b15" providerId="ADAL" clId="{06D17A85-4932-4B4E-A0DD-969A2A4EFE39}" dt="2020-05-15T00:17:23.062" v="53836" actId="571"/>
          <ac:cxnSpMkLst>
            <pc:docMk/>
            <pc:sldMk cId="3269500792" sldId="304"/>
            <ac:cxnSpMk id="684" creationId="{51E1E606-E776-42AC-B87B-F09A5427D82B}"/>
          </ac:cxnSpMkLst>
        </pc:cxnChg>
        <pc:cxnChg chg="add mod topLvl">
          <ac:chgData name="Jian" userId="dc9c5ffe-2e2f-4ce4-a6ad-08764b325b15" providerId="ADAL" clId="{06D17A85-4932-4B4E-A0DD-969A2A4EFE39}" dt="2020-05-15T16:32:19.007" v="59406" actId="21"/>
          <ac:cxnSpMkLst>
            <pc:docMk/>
            <pc:sldMk cId="3269500792" sldId="304"/>
            <ac:cxnSpMk id="685" creationId="{FB2B2F49-1CAF-4471-A535-748D04A1E003}"/>
          </ac:cxnSpMkLst>
        </pc:cxnChg>
        <pc:cxnChg chg="add mod topLvl">
          <ac:chgData name="Jian" userId="dc9c5ffe-2e2f-4ce4-a6ad-08764b325b15" providerId="ADAL" clId="{06D17A85-4932-4B4E-A0DD-969A2A4EFE39}" dt="2020-05-15T16:32:19.007" v="59406" actId="21"/>
          <ac:cxnSpMkLst>
            <pc:docMk/>
            <pc:sldMk cId="3269500792" sldId="304"/>
            <ac:cxnSpMk id="687" creationId="{CE4772A7-04E4-498F-9BFC-DC9C0D9B788F}"/>
          </ac:cxnSpMkLst>
        </pc:cxnChg>
        <pc:cxnChg chg="add mod topLvl">
          <ac:chgData name="Jian" userId="dc9c5ffe-2e2f-4ce4-a6ad-08764b325b15" providerId="ADAL" clId="{06D17A85-4932-4B4E-A0DD-969A2A4EFE39}" dt="2020-05-15T16:32:19.007" v="59406" actId="21"/>
          <ac:cxnSpMkLst>
            <pc:docMk/>
            <pc:sldMk cId="3269500792" sldId="304"/>
            <ac:cxnSpMk id="690" creationId="{C3734641-6EE6-4967-9786-727ABF7E3A1B}"/>
          </ac:cxnSpMkLst>
        </pc:cxnChg>
        <pc:cxnChg chg="add mod topLvl">
          <ac:chgData name="Jian" userId="dc9c5ffe-2e2f-4ce4-a6ad-08764b325b15" providerId="ADAL" clId="{06D17A85-4932-4B4E-A0DD-969A2A4EFE39}" dt="2020-05-15T16:32:19.007" v="59406" actId="21"/>
          <ac:cxnSpMkLst>
            <pc:docMk/>
            <pc:sldMk cId="3269500792" sldId="304"/>
            <ac:cxnSpMk id="692" creationId="{0F97723A-C627-4C73-A914-7CBCE9017288}"/>
          </ac:cxnSpMkLst>
        </pc:cxnChg>
        <pc:cxnChg chg="add mod topLvl">
          <ac:chgData name="Jian" userId="dc9c5ffe-2e2f-4ce4-a6ad-08764b325b15" providerId="ADAL" clId="{06D17A85-4932-4B4E-A0DD-969A2A4EFE39}" dt="2020-05-15T16:32:19.007" v="59406" actId="21"/>
          <ac:cxnSpMkLst>
            <pc:docMk/>
            <pc:sldMk cId="3269500792" sldId="304"/>
            <ac:cxnSpMk id="694" creationId="{84D88C94-8D79-4DB5-96D7-07916240931E}"/>
          </ac:cxnSpMkLst>
        </pc:cxnChg>
        <pc:cxnChg chg="add mod topLvl">
          <ac:chgData name="Jian" userId="dc9c5ffe-2e2f-4ce4-a6ad-08764b325b15" providerId="ADAL" clId="{06D17A85-4932-4B4E-A0DD-969A2A4EFE39}" dt="2020-05-15T00:17:23.062" v="53836" actId="571"/>
          <ac:cxnSpMkLst>
            <pc:docMk/>
            <pc:sldMk cId="3269500792" sldId="304"/>
            <ac:cxnSpMk id="695" creationId="{7BAAB744-ECAA-461C-B099-0FC9EA305298}"/>
          </ac:cxnSpMkLst>
        </pc:cxnChg>
        <pc:cxnChg chg="add mod topLvl">
          <ac:chgData name="Jian" userId="dc9c5ffe-2e2f-4ce4-a6ad-08764b325b15" providerId="ADAL" clId="{06D17A85-4932-4B4E-A0DD-969A2A4EFE39}" dt="2020-05-15T16:32:19.007" v="59406" actId="21"/>
          <ac:cxnSpMkLst>
            <pc:docMk/>
            <pc:sldMk cId="3269500792" sldId="304"/>
            <ac:cxnSpMk id="696" creationId="{E9384FD7-FA90-4D12-A12B-D2C84E06615E}"/>
          </ac:cxnSpMkLst>
        </pc:cxnChg>
        <pc:cxnChg chg="add mod topLvl">
          <ac:chgData name="Jian" userId="dc9c5ffe-2e2f-4ce4-a6ad-08764b325b15" providerId="ADAL" clId="{06D17A85-4932-4B4E-A0DD-969A2A4EFE39}" dt="2020-05-15T16:32:19.007" v="59406" actId="21"/>
          <ac:cxnSpMkLst>
            <pc:docMk/>
            <pc:sldMk cId="3269500792" sldId="304"/>
            <ac:cxnSpMk id="698" creationId="{16C4DFE7-5EE9-4697-8597-5881E722C283}"/>
          </ac:cxnSpMkLst>
        </pc:cxnChg>
        <pc:cxnChg chg="add mod topLvl">
          <ac:chgData name="Jian" userId="dc9c5ffe-2e2f-4ce4-a6ad-08764b325b15" providerId="ADAL" clId="{06D17A85-4932-4B4E-A0DD-969A2A4EFE39}" dt="2020-05-15T16:32:19.007" v="59406" actId="21"/>
          <ac:cxnSpMkLst>
            <pc:docMk/>
            <pc:sldMk cId="3269500792" sldId="304"/>
            <ac:cxnSpMk id="700" creationId="{605B653D-EFAB-424E-A886-6F2CC7BB44D1}"/>
          </ac:cxnSpMkLst>
        </pc:cxnChg>
        <pc:cxnChg chg="add mod topLvl">
          <ac:chgData name="Jian" userId="dc9c5ffe-2e2f-4ce4-a6ad-08764b325b15" providerId="ADAL" clId="{06D17A85-4932-4B4E-A0DD-969A2A4EFE39}" dt="2020-05-15T16:32:19.007" v="59406" actId="21"/>
          <ac:cxnSpMkLst>
            <pc:docMk/>
            <pc:sldMk cId="3269500792" sldId="304"/>
            <ac:cxnSpMk id="702" creationId="{68F93360-E463-4390-82A3-5F8BF9C03BDE}"/>
          </ac:cxnSpMkLst>
        </pc:cxnChg>
        <pc:cxnChg chg="add mod topLvl">
          <ac:chgData name="Jian" userId="dc9c5ffe-2e2f-4ce4-a6ad-08764b325b15" providerId="ADAL" clId="{06D17A85-4932-4B4E-A0DD-969A2A4EFE39}" dt="2020-05-15T00:17:23.062" v="53836" actId="571"/>
          <ac:cxnSpMkLst>
            <pc:docMk/>
            <pc:sldMk cId="3269500792" sldId="304"/>
            <ac:cxnSpMk id="703" creationId="{93C520A4-CE1D-4D3D-80F4-28A7D7ACFB7E}"/>
          </ac:cxnSpMkLst>
        </pc:cxnChg>
        <pc:cxnChg chg="add mod topLvl">
          <ac:chgData name="Jian" userId="dc9c5ffe-2e2f-4ce4-a6ad-08764b325b15" providerId="ADAL" clId="{06D17A85-4932-4B4E-A0DD-969A2A4EFE39}" dt="2020-05-15T16:32:19.007" v="59406" actId="21"/>
          <ac:cxnSpMkLst>
            <pc:docMk/>
            <pc:sldMk cId="3269500792" sldId="304"/>
            <ac:cxnSpMk id="704" creationId="{8949BB23-6C96-4874-927B-72059CCB5AD3}"/>
          </ac:cxnSpMkLst>
        </pc:cxnChg>
        <pc:cxnChg chg="add mod topLvl">
          <ac:chgData name="Jian" userId="dc9c5ffe-2e2f-4ce4-a6ad-08764b325b15" providerId="ADAL" clId="{06D17A85-4932-4B4E-A0DD-969A2A4EFE39}" dt="2020-05-15T16:32:19.007" v="59406" actId="21"/>
          <ac:cxnSpMkLst>
            <pc:docMk/>
            <pc:sldMk cId="3269500792" sldId="304"/>
            <ac:cxnSpMk id="706" creationId="{DF6160C2-1051-4E52-910A-09E42971DBCB}"/>
          </ac:cxnSpMkLst>
        </pc:cxnChg>
        <pc:cxnChg chg="add mod topLvl">
          <ac:chgData name="Jian" userId="dc9c5ffe-2e2f-4ce4-a6ad-08764b325b15" providerId="ADAL" clId="{06D17A85-4932-4B4E-A0DD-969A2A4EFE39}" dt="2020-05-15T16:32:19.007" v="59406" actId="21"/>
          <ac:cxnSpMkLst>
            <pc:docMk/>
            <pc:sldMk cId="3269500792" sldId="304"/>
            <ac:cxnSpMk id="708" creationId="{36514A09-0E8A-4865-9BA0-55EA067CF1D5}"/>
          </ac:cxnSpMkLst>
        </pc:cxnChg>
        <pc:cxnChg chg="add mod topLvl">
          <ac:chgData name="Jian" userId="dc9c5ffe-2e2f-4ce4-a6ad-08764b325b15" providerId="ADAL" clId="{06D17A85-4932-4B4E-A0DD-969A2A4EFE39}" dt="2020-05-15T16:32:19.007" v="59406" actId="21"/>
          <ac:cxnSpMkLst>
            <pc:docMk/>
            <pc:sldMk cId="3269500792" sldId="304"/>
            <ac:cxnSpMk id="710" creationId="{015D44A7-61F1-4B57-A65B-CA8B19CE659F}"/>
          </ac:cxnSpMkLst>
        </pc:cxnChg>
        <pc:cxnChg chg="add mod topLvl">
          <ac:chgData name="Jian" userId="dc9c5ffe-2e2f-4ce4-a6ad-08764b325b15" providerId="ADAL" clId="{06D17A85-4932-4B4E-A0DD-969A2A4EFE39}" dt="2020-05-15T00:17:23.062" v="53836" actId="571"/>
          <ac:cxnSpMkLst>
            <pc:docMk/>
            <pc:sldMk cId="3269500792" sldId="304"/>
            <ac:cxnSpMk id="711" creationId="{22679291-D7DF-44BA-A7F9-C6183B019357}"/>
          </ac:cxnSpMkLst>
        </pc:cxnChg>
        <pc:cxnChg chg="add mod topLvl">
          <ac:chgData name="Jian" userId="dc9c5ffe-2e2f-4ce4-a6ad-08764b325b15" providerId="ADAL" clId="{06D17A85-4932-4B4E-A0DD-969A2A4EFE39}" dt="2020-05-15T16:32:19.007" v="59406" actId="21"/>
          <ac:cxnSpMkLst>
            <pc:docMk/>
            <pc:sldMk cId="3269500792" sldId="304"/>
            <ac:cxnSpMk id="712" creationId="{3DFB616F-D7AA-4596-8DEF-49B34DFA0283}"/>
          </ac:cxnSpMkLst>
        </pc:cxnChg>
        <pc:cxnChg chg="add mod topLvl">
          <ac:chgData name="Jian" userId="dc9c5ffe-2e2f-4ce4-a6ad-08764b325b15" providerId="ADAL" clId="{06D17A85-4932-4B4E-A0DD-969A2A4EFE39}" dt="2020-05-15T16:32:19.007" v="59406" actId="21"/>
          <ac:cxnSpMkLst>
            <pc:docMk/>
            <pc:sldMk cId="3269500792" sldId="304"/>
            <ac:cxnSpMk id="714" creationId="{5453DF54-9350-46BF-9906-7D5BB1CDD31C}"/>
          </ac:cxnSpMkLst>
        </pc:cxnChg>
        <pc:cxnChg chg="add mod topLvl">
          <ac:chgData name="Jian" userId="dc9c5ffe-2e2f-4ce4-a6ad-08764b325b15" providerId="ADAL" clId="{06D17A85-4932-4B4E-A0DD-969A2A4EFE39}" dt="2020-05-15T16:32:19.007" v="59406" actId="21"/>
          <ac:cxnSpMkLst>
            <pc:docMk/>
            <pc:sldMk cId="3269500792" sldId="304"/>
            <ac:cxnSpMk id="716" creationId="{510B961A-1DD9-4325-8B66-D5FCC7476073}"/>
          </ac:cxnSpMkLst>
        </pc:cxnChg>
        <pc:cxnChg chg="add mod topLvl">
          <ac:chgData name="Jian" userId="dc9c5ffe-2e2f-4ce4-a6ad-08764b325b15" providerId="ADAL" clId="{06D17A85-4932-4B4E-A0DD-969A2A4EFE39}" dt="2020-05-15T16:32:19.007" v="59406" actId="21"/>
          <ac:cxnSpMkLst>
            <pc:docMk/>
            <pc:sldMk cId="3269500792" sldId="304"/>
            <ac:cxnSpMk id="718" creationId="{5AA685D5-151F-46AB-A9E3-16874995B9FA}"/>
          </ac:cxnSpMkLst>
        </pc:cxnChg>
        <pc:cxnChg chg="add mod topLvl">
          <ac:chgData name="Jian" userId="dc9c5ffe-2e2f-4ce4-a6ad-08764b325b15" providerId="ADAL" clId="{06D17A85-4932-4B4E-A0DD-969A2A4EFE39}" dt="2020-05-15T00:17:23.062" v="53836" actId="571"/>
          <ac:cxnSpMkLst>
            <pc:docMk/>
            <pc:sldMk cId="3269500792" sldId="304"/>
            <ac:cxnSpMk id="719" creationId="{311B1695-5737-4388-B133-C040859BFCBF}"/>
          </ac:cxnSpMkLst>
        </pc:cxnChg>
        <pc:cxnChg chg="add mod topLvl">
          <ac:chgData name="Jian" userId="dc9c5ffe-2e2f-4ce4-a6ad-08764b325b15" providerId="ADAL" clId="{06D17A85-4932-4B4E-A0DD-969A2A4EFE39}" dt="2020-05-15T16:32:19.007" v="59406" actId="21"/>
          <ac:cxnSpMkLst>
            <pc:docMk/>
            <pc:sldMk cId="3269500792" sldId="304"/>
            <ac:cxnSpMk id="720" creationId="{CA2A70BD-6DD9-49E3-B5C4-5AC5C32D2F81}"/>
          </ac:cxnSpMkLst>
        </pc:cxnChg>
        <pc:cxnChg chg="add mod topLvl">
          <ac:chgData name="Jian" userId="dc9c5ffe-2e2f-4ce4-a6ad-08764b325b15" providerId="ADAL" clId="{06D17A85-4932-4B4E-A0DD-969A2A4EFE39}" dt="2020-05-15T16:32:19.007" v="59406" actId="21"/>
          <ac:cxnSpMkLst>
            <pc:docMk/>
            <pc:sldMk cId="3269500792" sldId="304"/>
            <ac:cxnSpMk id="722" creationId="{68794B6A-29B2-4446-B5DC-F10A8DE74A51}"/>
          </ac:cxnSpMkLst>
        </pc:cxnChg>
        <pc:cxnChg chg="add mod topLvl">
          <ac:chgData name="Jian" userId="dc9c5ffe-2e2f-4ce4-a6ad-08764b325b15" providerId="ADAL" clId="{06D17A85-4932-4B4E-A0DD-969A2A4EFE39}" dt="2020-05-15T17:04:28.398" v="59682" actId="165"/>
          <ac:cxnSpMkLst>
            <pc:docMk/>
            <pc:sldMk cId="3269500792" sldId="304"/>
            <ac:cxnSpMk id="723" creationId="{B44603A6-77C7-4FCD-891B-C150021AF5D4}"/>
          </ac:cxnSpMkLst>
        </pc:cxnChg>
        <pc:cxnChg chg="add del mod">
          <ac:chgData name="Jian" userId="dc9c5ffe-2e2f-4ce4-a6ad-08764b325b15" providerId="ADAL" clId="{06D17A85-4932-4B4E-A0DD-969A2A4EFE39}" dt="2020-05-14T05:03:30.786" v="44098"/>
          <ac:cxnSpMkLst>
            <pc:docMk/>
            <pc:sldMk cId="3269500792" sldId="304"/>
            <ac:cxnSpMk id="725" creationId="{717DBDDE-8ED2-4AF9-8317-9D83491294B2}"/>
          </ac:cxnSpMkLst>
        </pc:cxnChg>
        <pc:cxnChg chg="add del mod">
          <ac:chgData name="Jian" userId="dc9c5ffe-2e2f-4ce4-a6ad-08764b325b15" providerId="ADAL" clId="{06D17A85-4932-4B4E-A0DD-969A2A4EFE39}" dt="2020-05-14T05:03:30.786" v="44098"/>
          <ac:cxnSpMkLst>
            <pc:docMk/>
            <pc:sldMk cId="3269500792" sldId="304"/>
            <ac:cxnSpMk id="727" creationId="{452AF0A0-6370-4551-91B4-2E21D35F577D}"/>
          </ac:cxnSpMkLst>
        </pc:cxnChg>
        <pc:cxnChg chg="add del mod">
          <ac:chgData name="Jian" userId="dc9c5ffe-2e2f-4ce4-a6ad-08764b325b15" providerId="ADAL" clId="{06D17A85-4932-4B4E-A0DD-969A2A4EFE39}" dt="2020-05-14T05:03:30.786" v="44098"/>
          <ac:cxnSpMkLst>
            <pc:docMk/>
            <pc:sldMk cId="3269500792" sldId="304"/>
            <ac:cxnSpMk id="729" creationId="{9261E3CF-A028-4673-9358-F8503CB4DD1D}"/>
          </ac:cxnSpMkLst>
        </pc:cxnChg>
        <pc:cxnChg chg="add del mod">
          <ac:chgData name="Jian" userId="dc9c5ffe-2e2f-4ce4-a6ad-08764b325b15" providerId="ADAL" clId="{06D17A85-4932-4B4E-A0DD-969A2A4EFE39}" dt="2020-05-14T05:03:30.786" v="44098"/>
          <ac:cxnSpMkLst>
            <pc:docMk/>
            <pc:sldMk cId="3269500792" sldId="304"/>
            <ac:cxnSpMk id="730" creationId="{6BAC1EF4-12DB-4EF1-A02B-24E4E7F8795D}"/>
          </ac:cxnSpMkLst>
        </pc:cxnChg>
        <pc:cxnChg chg="add del mod">
          <ac:chgData name="Jian" userId="dc9c5ffe-2e2f-4ce4-a6ad-08764b325b15" providerId="ADAL" clId="{06D17A85-4932-4B4E-A0DD-969A2A4EFE39}" dt="2020-05-14T05:03:30.786" v="44098"/>
          <ac:cxnSpMkLst>
            <pc:docMk/>
            <pc:sldMk cId="3269500792" sldId="304"/>
            <ac:cxnSpMk id="731" creationId="{EB77FC27-31FE-4E27-8A2C-467528DEC6BF}"/>
          </ac:cxnSpMkLst>
        </pc:cxnChg>
        <pc:cxnChg chg="add del mod">
          <ac:chgData name="Jian" userId="dc9c5ffe-2e2f-4ce4-a6ad-08764b325b15" providerId="ADAL" clId="{06D17A85-4932-4B4E-A0DD-969A2A4EFE39}" dt="2020-05-14T05:03:30.786" v="44098"/>
          <ac:cxnSpMkLst>
            <pc:docMk/>
            <pc:sldMk cId="3269500792" sldId="304"/>
            <ac:cxnSpMk id="733" creationId="{66C2C00D-29DB-423A-9DBE-9E2BF804C9C3}"/>
          </ac:cxnSpMkLst>
        </pc:cxnChg>
        <pc:cxnChg chg="add del mod">
          <ac:chgData name="Jian" userId="dc9c5ffe-2e2f-4ce4-a6ad-08764b325b15" providerId="ADAL" clId="{06D17A85-4932-4B4E-A0DD-969A2A4EFE39}" dt="2020-05-14T05:03:30.786" v="44098"/>
          <ac:cxnSpMkLst>
            <pc:docMk/>
            <pc:sldMk cId="3269500792" sldId="304"/>
            <ac:cxnSpMk id="735" creationId="{A6BA1223-6F10-4721-84B3-DBC797EC558C}"/>
          </ac:cxnSpMkLst>
        </pc:cxnChg>
        <pc:cxnChg chg="add del mod">
          <ac:chgData name="Jian" userId="dc9c5ffe-2e2f-4ce4-a6ad-08764b325b15" providerId="ADAL" clId="{06D17A85-4932-4B4E-A0DD-969A2A4EFE39}" dt="2020-05-14T05:03:30.786" v="44098"/>
          <ac:cxnSpMkLst>
            <pc:docMk/>
            <pc:sldMk cId="3269500792" sldId="304"/>
            <ac:cxnSpMk id="737" creationId="{249E455A-67E9-41BA-9610-C83A302A1B82}"/>
          </ac:cxnSpMkLst>
        </pc:cxnChg>
        <pc:cxnChg chg="add del mod">
          <ac:chgData name="Jian" userId="dc9c5ffe-2e2f-4ce4-a6ad-08764b325b15" providerId="ADAL" clId="{06D17A85-4932-4B4E-A0DD-969A2A4EFE39}" dt="2020-05-14T05:03:30.786" v="44098"/>
          <ac:cxnSpMkLst>
            <pc:docMk/>
            <pc:sldMk cId="3269500792" sldId="304"/>
            <ac:cxnSpMk id="738" creationId="{E20BDDE9-94B5-4E11-A61B-38E3A685F566}"/>
          </ac:cxnSpMkLst>
        </pc:cxnChg>
        <pc:cxnChg chg="add del mod">
          <ac:chgData name="Jian" userId="dc9c5ffe-2e2f-4ce4-a6ad-08764b325b15" providerId="ADAL" clId="{06D17A85-4932-4B4E-A0DD-969A2A4EFE39}" dt="2020-05-14T05:03:30.786" v="44098"/>
          <ac:cxnSpMkLst>
            <pc:docMk/>
            <pc:sldMk cId="3269500792" sldId="304"/>
            <ac:cxnSpMk id="739" creationId="{69C99824-E907-45C0-A94F-ABF6CCF520CE}"/>
          </ac:cxnSpMkLst>
        </pc:cxnChg>
        <pc:cxnChg chg="add del mod">
          <ac:chgData name="Jian" userId="dc9c5ffe-2e2f-4ce4-a6ad-08764b325b15" providerId="ADAL" clId="{06D17A85-4932-4B4E-A0DD-969A2A4EFE39}" dt="2020-05-14T05:03:30.786" v="44098"/>
          <ac:cxnSpMkLst>
            <pc:docMk/>
            <pc:sldMk cId="3269500792" sldId="304"/>
            <ac:cxnSpMk id="741" creationId="{835FE2C3-EC93-4BA6-81F9-A7DBB40976EC}"/>
          </ac:cxnSpMkLst>
        </pc:cxnChg>
        <pc:cxnChg chg="add del mod">
          <ac:chgData name="Jian" userId="dc9c5ffe-2e2f-4ce4-a6ad-08764b325b15" providerId="ADAL" clId="{06D17A85-4932-4B4E-A0DD-969A2A4EFE39}" dt="2020-05-14T05:03:30.786" v="44098"/>
          <ac:cxnSpMkLst>
            <pc:docMk/>
            <pc:sldMk cId="3269500792" sldId="304"/>
            <ac:cxnSpMk id="743" creationId="{6CDDE0A0-E436-435A-B247-460AD52F40B6}"/>
          </ac:cxnSpMkLst>
        </pc:cxnChg>
        <pc:cxnChg chg="add mod topLvl">
          <ac:chgData name="Jian" userId="dc9c5ffe-2e2f-4ce4-a6ad-08764b325b15" providerId="ADAL" clId="{06D17A85-4932-4B4E-A0DD-969A2A4EFE39}" dt="2020-05-15T17:04:34.165" v="59684" actId="478"/>
          <ac:cxnSpMkLst>
            <pc:docMk/>
            <pc:sldMk cId="3269500792" sldId="304"/>
            <ac:cxnSpMk id="744" creationId="{5E2EA54F-8B83-4666-9D78-917040DF5E56}"/>
          </ac:cxnSpMkLst>
        </pc:cxnChg>
        <pc:cxnChg chg="add mod topLvl">
          <ac:chgData name="Jian" userId="dc9c5ffe-2e2f-4ce4-a6ad-08764b325b15" providerId="ADAL" clId="{06D17A85-4932-4B4E-A0DD-969A2A4EFE39}" dt="2020-05-15T17:04:34.165" v="59684" actId="478"/>
          <ac:cxnSpMkLst>
            <pc:docMk/>
            <pc:sldMk cId="3269500792" sldId="304"/>
            <ac:cxnSpMk id="745" creationId="{5BEA9328-A2BD-4DED-9091-B7FE1933C71D}"/>
          </ac:cxnSpMkLst>
        </pc:cxnChg>
        <pc:cxnChg chg="add del mod">
          <ac:chgData name="Jian" userId="dc9c5ffe-2e2f-4ce4-a6ad-08764b325b15" providerId="ADAL" clId="{06D17A85-4932-4B4E-A0DD-969A2A4EFE39}" dt="2020-05-14T05:03:30.786" v="44098"/>
          <ac:cxnSpMkLst>
            <pc:docMk/>
            <pc:sldMk cId="3269500792" sldId="304"/>
            <ac:cxnSpMk id="745" creationId="{B32FE2E4-53B4-477B-981E-A730F06D1E7C}"/>
          </ac:cxnSpMkLst>
        </pc:cxnChg>
        <pc:cxnChg chg="add del mod">
          <ac:chgData name="Jian" userId="dc9c5ffe-2e2f-4ce4-a6ad-08764b325b15" providerId="ADAL" clId="{06D17A85-4932-4B4E-A0DD-969A2A4EFE39}" dt="2020-05-15T17:00:38.984" v="59657"/>
          <ac:cxnSpMkLst>
            <pc:docMk/>
            <pc:sldMk cId="3269500792" sldId="304"/>
            <ac:cxnSpMk id="746" creationId="{5FC2E748-6EE1-40E1-8BA3-FEF2F03EC4CD}"/>
          </ac:cxnSpMkLst>
        </pc:cxnChg>
        <pc:cxnChg chg="add del mod">
          <ac:chgData name="Jian" userId="dc9c5ffe-2e2f-4ce4-a6ad-08764b325b15" providerId="ADAL" clId="{06D17A85-4932-4B4E-A0DD-969A2A4EFE39}" dt="2020-05-14T05:03:30.786" v="44098"/>
          <ac:cxnSpMkLst>
            <pc:docMk/>
            <pc:sldMk cId="3269500792" sldId="304"/>
            <ac:cxnSpMk id="746" creationId="{F74B9CC8-0937-49A3-86B4-5A9C21E3A6E6}"/>
          </ac:cxnSpMkLst>
        </pc:cxnChg>
        <pc:cxnChg chg="add del mod">
          <ac:chgData name="Jian" userId="dc9c5ffe-2e2f-4ce4-a6ad-08764b325b15" providerId="ADAL" clId="{06D17A85-4932-4B4E-A0DD-969A2A4EFE39}" dt="2020-05-14T05:03:30.786" v="44098"/>
          <ac:cxnSpMkLst>
            <pc:docMk/>
            <pc:sldMk cId="3269500792" sldId="304"/>
            <ac:cxnSpMk id="747" creationId="{4188F61F-672B-4BB9-8901-A69EF6FEAB34}"/>
          </ac:cxnSpMkLst>
        </pc:cxnChg>
        <pc:cxnChg chg="add del mod">
          <ac:chgData name="Jian" userId="dc9c5ffe-2e2f-4ce4-a6ad-08764b325b15" providerId="ADAL" clId="{06D17A85-4932-4B4E-A0DD-969A2A4EFE39}" dt="2020-05-14T05:03:30.786" v="44098"/>
          <ac:cxnSpMkLst>
            <pc:docMk/>
            <pc:sldMk cId="3269500792" sldId="304"/>
            <ac:cxnSpMk id="749" creationId="{8BCEA0B2-2436-4B0A-812B-50042AE9B307}"/>
          </ac:cxnSpMkLst>
        </pc:cxnChg>
        <pc:cxnChg chg="add del mod">
          <ac:chgData name="Jian" userId="dc9c5ffe-2e2f-4ce4-a6ad-08764b325b15" providerId="ADAL" clId="{06D17A85-4932-4B4E-A0DD-969A2A4EFE39}" dt="2020-05-14T05:03:30.786" v="44098"/>
          <ac:cxnSpMkLst>
            <pc:docMk/>
            <pc:sldMk cId="3269500792" sldId="304"/>
            <ac:cxnSpMk id="751" creationId="{778AF4C9-A02B-4681-A794-941BF403542C}"/>
          </ac:cxnSpMkLst>
        </pc:cxnChg>
        <pc:cxnChg chg="add del mod">
          <ac:chgData name="Jian" userId="dc9c5ffe-2e2f-4ce4-a6ad-08764b325b15" providerId="ADAL" clId="{06D17A85-4932-4B4E-A0DD-969A2A4EFE39}" dt="2020-05-14T05:03:30.786" v="44098"/>
          <ac:cxnSpMkLst>
            <pc:docMk/>
            <pc:sldMk cId="3269500792" sldId="304"/>
            <ac:cxnSpMk id="753" creationId="{0EB37A8C-CB61-42F4-BB7A-C3E04FD10C2F}"/>
          </ac:cxnSpMkLst>
        </pc:cxnChg>
        <pc:cxnChg chg="mod topLvl">
          <ac:chgData name="Jian" userId="dc9c5ffe-2e2f-4ce4-a6ad-08764b325b15" providerId="ADAL" clId="{06D17A85-4932-4B4E-A0DD-969A2A4EFE39}" dt="2020-05-15T17:04:31.967" v="59683" actId="478"/>
          <ac:cxnSpMkLst>
            <pc:docMk/>
            <pc:sldMk cId="3269500792" sldId="304"/>
            <ac:cxnSpMk id="753" creationId="{4CE9949A-2AFD-4569-9A64-95546ECA5990}"/>
          </ac:cxnSpMkLst>
        </pc:cxnChg>
        <pc:cxnChg chg="add del mod">
          <ac:chgData name="Jian" userId="dc9c5ffe-2e2f-4ce4-a6ad-08764b325b15" providerId="ADAL" clId="{06D17A85-4932-4B4E-A0DD-969A2A4EFE39}" dt="2020-05-14T05:03:30.786" v="44098"/>
          <ac:cxnSpMkLst>
            <pc:docMk/>
            <pc:sldMk cId="3269500792" sldId="304"/>
            <ac:cxnSpMk id="754" creationId="{20243FC2-3961-4760-A99F-004300B2DFF9}"/>
          </ac:cxnSpMkLst>
        </pc:cxnChg>
        <pc:cxnChg chg="mod topLvl">
          <ac:chgData name="Jian" userId="dc9c5ffe-2e2f-4ce4-a6ad-08764b325b15" providerId="ADAL" clId="{06D17A85-4932-4B4E-A0DD-969A2A4EFE39}" dt="2020-05-15T17:04:31.967" v="59683" actId="478"/>
          <ac:cxnSpMkLst>
            <pc:docMk/>
            <pc:sldMk cId="3269500792" sldId="304"/>
            <ac:cxnSpMk id="754" creationId="{B435D162-D38D-4BBD-B00D-8771777288D8}"/>
          </ac:cxnSpMkLst>
        </pc:cxnChg>
        <pc:cxnChg chg="add del mod">
          <ac:chgData name="Jian" userId="dc9c5ffe-2e2f-4ce4-a6ad-08764b325b15" providerId="ADAL" clId="{06D17A85-4932-4B4E-A0DD-969A2A4EFE39}" dt="2020-05-14T05:03:30.786" v="44098"/>
          <ac:cxnSpMkLst>
            <pc:docMk/>
            <pc:sldMk cId="3269500792" sldId="304"/>
            <ac:cxnSpMk id="755" creationId="{AE7BDFDC-9D47-4B37-A30E-E3F0D6EBED30}"/>
          </ac:cxnSpMkLst>
        </pc:cxnChg>
        <pc:cxnChg chg="mod topLvl">
          <ac:chgData name="Jian" userId="dc9c5ffe-2e2f-4ce4-a6ad-08764b325b15" providerId="ADAL" clId="{06D17A85-4932-4B4E-A0DD-969A2A4EFE39}" dt="2020-05-15T17:04:31.967" v="59683" actId="478"/>
          <ac:cxnSpMkLst>
            <pc:docMk/>
            <pc:sldMk cId="3269500792" sldId="304"/>
            <ac:cxnSpMk id="756" creationId="{F028A892-4799-4110-8E8A-BDB2B9C7F8EA}"/>
          </ac:cxnSpMkLst>
        </pc:cxnChg>
        <pc:cxnChg chg="mod topLvl">
          <ac:chgData name="Jian" userId="dc9c5ffe-2e2f-4ce4-a6ad-08764b325b15" providerId="ADAL" clId="{06D17A85-4932-4B4E-A0DD-969A2A4EFE39}" dt="2020-05-15T17:04:31.967" v="59683" actId="478"/>
          <ac:cxnSpMkLst>
            <pc:docMk/>
            <pc:sldMk cId="3269500792" sldId="304"/>
            <ac:cxnSpMk id="757" creationId="{3C977FF5-F2EF-4CB0-81D6-C98B973D0846}"/>
          </ac:cxnSpMkLst>
        </pc:cxnChg>
        <pc:cxnChg chg="add del mod">
          <ac:chgData name="Jian" userId="dc9c5ffe-2e2f-4ce4-a6ad-08764b325b15" providerId="ADAL" clId="{06D17A85-4932-4B4E-A0DD-969A2A4EFE39}" dt="2020-05-14T05:03:30.786" v="44098"/>
          <ac:cxnSpMkLst>
            <pc:docMk/>
            <pc:sldMk cId="3269500792" sldId="304"/>
            <ac:cxnSpMk id="757" creationId="{99FE66D4-9CD6-44C6-9D78-889586D230DB}"/>
          </ac:cxnSpMkLst>
        </pc:cxnChg>
        <pc:cxnChg chg="add mod topLvl">
          <ac:chgData name="Jian" userId="dc9c5ffe-2e2f-4ce4-a6ad-08764b325b15" providerId="ADAL" clId="{06D17A85-4932-4B4E-A0DD-969A2A4EFE39}" dt="2020-05-15T16:32:19.007" v="59406" actId="21"/>
          <ac:cxnSpMkLst>
            <pc:docMk/>
            <pc:sldMk cId="3269500792" sldId="304"/>
            <ac:cxnSpMk id="760" creationId="{A3FF5549-2FC3-4D15-81C7-FB121CC8697D}"/>
          </ac:cxnSpMkLst>
        </pc:cxnChg>
        <pc:cxnChg chg="add mod topLvl">
          <ac:chgData name="Jian" userId="dc9c5ffe-2e2f-4ce4-a6ad-08764b325b15" providerId="ADAL" clId="{06D17A85-4932-4B4E-A0DD-969A2A4EFE39}" dt="2020-05-15T16:32:19.007" v="59406" actId="21"/>
          <ac:cxnSpMkLst>
            <pc:docMk/>
            <pc:sldMk cId="3269500792" sldId="304"/>
            <ac:cxnSpMk id="762" creationId="{31C31106-FADB-44A6-8B17-8AF7066BD37C}"/>
          </ac:cxnSpMkLst>
        </pc:cxnChg>
        <pc:cxnChg chg="add mod topLvl">
          <ac:chgData name="Jian" userId="dc9c5ffe-2e2f-4ce4-a6ad-08764b325b15" providerId="ADAL" clId="{06D17A85-4932-4B4E-A0DD-969A2A4EFE39}" dt="2020-05-15T16:32:19.007" v="59406" actId="21"/>
          <ac:cxnSpMkLst>
            <pc:docMk/>
            <pc:sldMk cId="3269500792" sldId="304"/>
            <ac:cxnSpMk id="764" creationId="{A69B01A6-525D-42EF-B3B5-B4709CBFB572}"/>
          </ac:cxnSpMkLst>
        </pc:cxnChg>
        <pc:cxnChg chg="add del mod">
          <ac:chgData name="Jian" userId="dc9c5ffe-2e2f-4ce4-a6ad-08764b325b15" providerId="ADAL" clId="{06D17A85-4932-4B4E-A0DD-969A2A4EFE39}" dt="2020-05-14T05:04:15.706" v="44113" actId="478"/>
          <ac:cxnSpMkLst>
            <pc:docMk/>
            <pc:sldMk cId="3269500792" sldId="304"/>
            <ac:cxnSpMk id="765" creationId="{2CA912CA-E0BF-4467-B8AD-6FF4E51ACAF9}"/>
          </ac:cxnSpMkLst>
        </pc:cxnChg>
        <pc:cxnChg chg="add mod topLvl">
          <ac:chgData name="Jian" userId="dc9c5ffe-2e2f-4ce4-a6ad-08764b325b15" providerId="ADAL" clId="{06D17A85-4932-4B4E-A0DD-969A2A4EFE39}" dt="2020-05-15T16:32:19.007" v="59406" actId="21"/>
          <ac:cxnSpMkLst>
            <pc:docMk/>
            <pc:sldMk cId="3269500792" sldId="304"/>
            <ac:cxnSpMk id="766" creationId="{234BA536-C997-4AD1-B7D4-E6C6390307FD}"/>
          </ac:cxnSpMkLst>
        </pc:cxnChg>
        <pc:cxnChg chg="add mod topLvl">
          <ac:chgData name="Jian" userId="dc9c5ffe-2e2f-4ce4-a6ad-08764b325b15" providerId="ADAL" clId="{06D17A85-4932-4B4E-A0DD-969A2A4EFE39}" dt="2020-05-15T16:32:19.007" v="59406" actId="21"/>
          <ac:cxnSpMkLst>
            <pc:docMk/>
            <pc:sldMk cId="3269500792" sldId="304"/>
            <ac:cxnSpMk id="768" creationId="{CFDC5115-9BC0-4A92-876B-C9612133F126}"/>
          </ac:cxnSpMkLst>
        </pc:cxnChg>
        <pc:cxnChg chg="add mod topLvl">
          <ac:chgData name="Jian" userId="dc9c5ffe-2e2f-4ce4-a6ad-08764b325b15" providerId="ADAL" clId="{06D17A85-4932-4B4E-A0DD-969A2A4EFE39}" dt="2020-05-15T16:32:19.007" v="59406" actId="21"/>
          <ac:cxnSpMkLst>
            <pc:docMk/>
            <pc:sldMk cId="3269500792" sldId="304"/>
            <ac:cxnSpMk id="770" creationId="{6F6389A9-E61B-4C57-8063-DBFC42982732}"/>
          </ac:cxnSpMkLst>
        </pc:cxnChg>
        <pc:cxnChg chg="add mod topLvl">
          <ac:chgData name="Jian" userId="dc9c5ffe-2e2f-4ce4-a6ad-08764b325b15" providerId="ADAL" clId="{06D17A85-4932-4B4E-A0DD-969A2A4EFE39}" dt="2020-05-15T16:32:19.007" v="59406" actId="21"/>
          <ac:cxnSpMkLst>
            <pc:docMk/>
            <pc:sldMk cId="3269500792" sldId="304"/>
            <ac:cxnSpMk id="772" creationId="{BD94C6B9-8265-4718-81FD-D8DB8EED6E7B}"/>
          </ac:cxnSpMkLst>
        </pc:cxnChg>
        <pc:cxnChg chg="add del mod">
          <ac:chgData name="Jian" userId="dc9c5ffe-2e2f-4ce4-a6ad-08764b325b15" providerId="ADAL" clId="{06D17A85-4932-4B4E-A0DD-969A2A4EFE39}" dt="2020-05-14T05:04:14.783" v="44112" actId="478"/>
          <ac:cxnSpMkLst>
            <pc:docMk/>
            <pc:sldMk cId="3269500792" sldId="304"/>
            <ac:cxnSpMk id="773" creationId="{FC60EC76-074D-4E69-A2C0-25201968699A}"/>
          </ac:cxnSpMkLst>
        </pc:cxnChg>
        <pc:cxnChg chg="add mod topLvl">
          <ac:chgData name="Jian" userId="dc9c5ffe-2e2f-4ce4-a6ad-08764b325b15" providerId="ADAL" clId="{06D17A85-4932-4B4E-A0DD-969A2A4EFE39}" dt="2020-05-15T16:32:19.007" v="59406" actId="21"/>
          <ac:cxnSpMkLst>
            <pc:docMk/>
            <pc:sldMk cId="3269500792" sldId="304"/>
            <ac:cxnSpMk id="774" creationId="{91C46DF8-0278-4EAC-9D89-CD60E3AEE1CF}"/>
          </ac:cxnSpMkLst>
        </pc:cxnChg>
        <pc:cxnChg chg="add mod topLvl">
          <ac:chgData name="Jian" userId="dc9c5ffe-2e2f-4ce4-a6ad-08764b325b15" providerId="ADAL" clId="{06D17A85-4932-4B4E-A0DD-969A2A4EFE39}" dt="2020-05-15T16:32:19.007" v="59406" actId="21"/>
          <ac:cxnSpMkLst>
            <pc:docMk/>
            <pc:sldMk cId="3269500792" sldId="304"/>
            <ac:cxnSpMk id="776" creationId="{EEBFDFDE-5B0E-4E70-A87C-BBC02B06ABE9}"/>
          </ac:cxnSpMkLst>
        </pc:cxnChg>
        <pc:cxnChg chg="add mod topLvl">
          <ac:chgData name="Jian" userId="dc9c5ffe-2e2f-4ce4-a6ad-08764b325b15" providerId="ADAL" clId="{06D17A85-4932-4B4E-A0DD-969A2A4EFE39}" dt="2020-05-15T16:32:19.007" v="59406" actId="21"/>
          <ac:cxnSpMkLst>
            <pc:docMk/>
            <pc:sldMk cId="3269500792" sldId="304"/>
            <ac:cxnSpMk id="778" creationId="{A59C0157-8000-4954-AD73-E0254B273507}"/>
          </ac:cxnSpMkLst>
        </pc:cxnChg>
        <pc:cxnChg chg="add mod topLvl">
          <ac:chgData name="Jian" userId="dc9c5ffe-2e2f-4ce4-a6ad-08764b325b15" providerId="ADAL" clId="{06D17A85-4932-4B4E-A0DD-969A2A4EFE39}" dt="2020-05-15T16:32:19.007" v="59406" actId="21"/>
          <ac:cxnSpMkLst>
            <pc:docMk/>
            <pc:sldMk cId="3269500792" sldId="304"/>
            <ac:cxnSpMk id="780" creationId="{5229F189-B6C2-4176-9638-8FB755B32374}"/>
          </ac:cxnSpMkLst>
        </pc:cxnChg>
        <pc:cxnChg chg="mod topLvl">
          <ac:chgData name="Jian" userId="dc9c5ffe-2e2f-4ce4-a6ad-08764b325b15" providerId="ADAL" clId="{06D17A85-4932-4B4E-A0DD-969A2A4EFE39}" dt="2020-05-15T17:04:31.967" v="59683" actId="478"/>
          <ac:cxnSpMkLst>
            <pc:docMk/>
            <pc:sldMk cId="3269500792" sldId="304"/>
            <ac:cxnSpMk id="781" creationId="{2090F1BE-6C47-409C-9F62-B0259F6A3ADF}"/>
          </ac:cxnSpMkLst>
        </pc:cxnChg>
        <pc:cxnChg chg="add del mod">
          <ac:chgData name="Jian" userId="dc9c5ffe-2e2f-4ce4-a6ad-08764b325b15" providerId="ADAL" clId="{06D17A85-4932-4B4E-A0DD-969A2A4EFE39}" dt="2020-05-14T05:04:13.995" v="44111" actId="478"/>
          <ac:cxnSpMkLst>
            <pc:docMk/>
            <pc:sldMk cId="3269500792" sldId="304"/>
            <ac:cxnSpMk id="781" creationId="{549B6C1D-9D22-45E1-9DBA-DE8094FD8DD6}"/>
          </ac:cxnSpMkLst>
        </pc:cxnChg>
        <pc:cxnChg chg="add mod topLvl">
          <ac:chgData name="Jian" userId="dc9c5ffe-2e2f-4ce4-a6ad-08764b325b15" providerId="ADAL" clId="{06D17A85-4932-4B4E-A0DD-969A2A4EFE39}" dt="2020-05-15T16:32:19.007" v="59406" actId="21"/>
          <ac:cxnSpMkLst>
            <pc:docMk/>
            <pc:sldMk cId="3269500792" sldId="304"/>
            <ac:cxnSpMk id="782" creationId="{B49735A4-9393-464A-BD6F-D40F6CFADB7E}"/>
          </ac:cxnSpMkLst>
        </pc:cxnChg>
        <pc:cxnChg chg="add mod topLvl">
          <ac:chgData name="Jian" userId="dc9c5ffe-2e2f-4ce4-a6ad-08764b325b15" providerId="ADAL" clId="{06D17A85-4932-4B4E-A0DD-969A2A4EFE39}" dt="2020-05-15T16:32:19.007" v="59406" actId="21"/>
          <ac:cxnSpMkLst>
            <pc:docMk/>
            <pc:sldMk cId="3269500792" sldId="304"/>
            <ac:cxnSpMk id="784" creationId="{0DEED466-DD0F-44B1-812F-C881B1645F08}"/>
          </ac:cxnSpMkLst>
        </pc:cxnChg>
        <pc:cxnChg chg="add mod topLvl">
          <ac:chgData name="Jian" userId="dc9c5ffe-2e2f-4ce4-a6ad-08764b325b15" providerId="ADAL" clId="{06D17A85-4932-4B4E-A0DD-969A2A4EFE39}" dt="2020-05-15T16:32:19.007" v="59406" actId="21"/>
          <ac:cxnSpMkLst>
            <pc:docMk/>
            <pc:sldMk cId="3269500792" sldId="304"/>
            <ac:cxnSpMk id="786" creationId="{AA6C448A-54F3-4496-B9A0-AD10C3922BC2}"/>
          </ac:cxnSpMkLst>
        </pc:cxnChg>
        <pc:cxnChg chg="add mod topLvl">
          <ac:chgData name="Jian" userId="dc9c5ffe-2e2f-4ce4-a6ad-08764b325b15" providerId="ADAL" clId="{06D17A85-4932-4B4E-A0DD-969A2A4EFE39}" dt="2020-05-15T16:32:19.007" v="59406" actId="21"/>
          <ac:cxnSpMkLst>
            <pc:docMk/>
            <pc:sldMk cId="3269500792" sldId="304"/>
            <ac:cxnSpMk id="788" creationId="{D3642930-A4E8-4391-8DF7-064DF13B25E0}"/>
          </ac:cxnSpMkLst>
        </pc:cxnChg>
        <pc:cxnChg chg="mod topLvl">
          <ac:chgData name="Jian" userId="dc9c5ffe-2e2f-4ce4-a6ad-08764b325b15" providerId="ADAL" clId="{06D17A85-4932-4B4E-A0DD-969A2A4EFE39}" dt="2020-05-15T17:04:31.967" v="59683" actId="478"/>
          <ac:cxnSpMkLst>
            <pc:docMk/>
            <pc:sldMk cId="3269500792" sldId="304"/>
            <ac:cxnSpMk id="789" creationId="{232896DB-1FE5-4B77-8FCE-43C112F0FC3E}"/>
          </ac:cxnSpMkLst>
        </pc:cxnChg>
        <pc:cxnChg chg="add del mod">
          <ac:chgData name="Jian" userId="dc9c5ffe-2e2f-4ce4-a6ad-08764b325b15" providerId="ADAL" clId="{06D17A85-4932-4B4E-A0DD-969A2A4EFE39}" dt="2020-05-14T05:04:12.936" v="44110" actId="478"/>
          <ac:cxnSpMkLst>
            <pc:docMk/>
            <pc:sldMk cId="3269500792" sldId="304"/>
            <ac:cxnSpMk id="789" creationId="{5F5836BA-BBE2-4592-901C-29E60FF52EBB}"/>
          </ac:cxnSpMkLst>
        </pc:cxnChg>
        <pc:cxnChg chg="add mod topLvl">
          <ac:chgData name="Jian" userId="dc9c5ffe-2e2f-4ce4-a6ad-08764b325b15" providerId="ADAL" clId="{06D17A85-4932-4B4E-A0DD-969A2A4EFE39}" dt="2020-05-15T16:32:19.007" v="59406" actId="21"/>
          <ac:cxnSpMkLst>
            <pc:docMk/>
            <pc:sldMk cId="3269500792" sldId="304"/>
            <ac:cxnSpMk id="790" creationId="{C2544590-0E48-4956-A8E9-C2FC9FEF7C3D}"/>
          </ac:cxnSpMkLst>
        </pc:cxnChg>
        <pc:cxnChg chg="add mod topLvl">
          <ac:chgData name="Jian" userId="dc9c5ffe-2e2f-4ce4-a6ad-08764b325b15" providerId="ADAL" clId="{06D17A85-4932-4B4E-A0DD-969A2A4EFE39}" dt="2020-05-15T16:32:19.007" v="59406" actId="21"/>
          <ac:cxnSpMkLst>
            <pc:docMk/>
            <pc:sldMk cId="3269500792" sldId="304"/>
            <ac:cxnSpMk id="792" creationId="{75560564-1571-4233-A9F6-345C4ECCFA66}"/>
          </ac:cxnSpMkLst>
        </pc:cxnChg>
        <pc:cxnChg chg="add mod topLvl">
          <ac:chgData name="Jian" userId="dc9c5ffe-2e2f-4ce4-a6ad-08764b325b15" providerId="ADAL" clId="{06D17A85-4932-4B4E-A0DD-969A2A4EFE39}" dt="2020-05-15T16:32:19.007" v="59406" actId="21"/>
          <ac:cxnSpMkLst>
            <pc:docMk/>
            <pc:sldMk cId="3269500792" sldId="304"/>
            <ac:cxnSpMk id="793" creationId="{A5861667-B44A-4C7C-A89E-B07316A96054}"/>
          </ac:cxnSpMkLst>
        </pc:cxnChg>
        <pc:cxnChg chg="mod topLvl">
          <ac:chgData name="Jian" userId="dc9c5ffe-2e2f-4ce4-a6ad-08764b325b15" providerId="ADAL" clId="{06D17A85-4932-4B4E-A0DD-969A2A4EFE39}" dt="2020-05-15T17:04:31.967" v="59683" actId="478"/>
          <ac:cxnSpMkLst>
            <pc:docMk/>
            <pc:sldMk cId="3269500792" sldId="304"/>
            <ac:cxnSpMk id="794" creationId="{6BD00564-5ABC-434D-8A7D-2C996781F55E}"/>
          </ac:cxnSpMkLst>
        </pc:cxnChg>
        <pc:cxnChg chg="mod topLvl">
          <ac:chgData name="Jian" userId="dc9c5ffe-2e2f-4ce4-a6ad-08764b325b15" providerId="ADAL" clId="{06D17A85-4932-4B4E-A0DD-969A2A4EFE39}" dt="2020-05-15T17:04:31.967" v="59683" actId="478"/>
          <ac:cxnSpMkLst>
            <pc:docMk/>
            <pc:sldMk cId="3269500792" sldId="304"/>
            <ac:cxnSpMk id="795" creationId="{21BD2D7E-7AFF-406C-BB5D-5B38EF627F05}"/>
          </ac:cxnSpMkLst>
        </pc:cxnChg>
        <pc:cxnChg chg="add mod topLvl">
          <ac:chgData name="Jian" userId="dc9c5ffe-2e2f-4ce4-a6ad-08764b325b15" providerId="ADAL" clId="{06D17A85-4932-4B4E-A0DD-969A2A4EFE39}" dt="2020-05-15T00:17:23.062" v="53836" actId="571"/>
          <ac:cxnSpMkLst>
            <pc:docMk/>
            <pc:sldMk cId="3269500792" sldId="304"/>
            <ac:cxnSpMk id="796" creationId="{168D2B49-C3F2-425C-A629-631D4E8E2297}"/>
          </ac:cxnSpMkLst>
        </pc:cxnChg>
        <pc:cxnChg chg="add mod topLvl">
          <ac:chgData name="Jian" userId="dc9c5ffe-2e2f-4ce4-a6ad-08764b325b15" providerId="ADAL" clId="{06D17A85-4932-4B4E-A0DD-969A2A4EFE39}" dt="2020-05-15T00:17:23.062" v="53836" actId="571"/>
          <ac:cxnSpMkLst>
            <pc:docMk/>
            <pc:sldMk cId="3269500792" sldId="304"/>
            <ac:cxnSpMk id="797" creationId="{21BF77D0-A9A6-47E3-87C6-40B685298A68}"/>
          </ac:cxnSpMkLst>
        </pc:cxnChg>
        <pc:cxnChg chg="mod topLvl">
          <ac:chgData name="Jian" userId="dc9c5ffe-2e2f-4ce4-a6ad-08764b325b15" providerId="ADAL" clId="{06D17A85-4932-4B4E-A0DD-969A2A4EFE39}" dt="2020-05-15T17:04:23.660" v="59681" actId="165"/>
          <ac:cxnSpMkLst>
            <pc:docMk/>
            <pc:sldMk cId="3269500792" sldId="304"/>
            <ac:cxnSpMk id="799" creationId="{290335D6-462A-4A89-871A-DC2A46A7696B}"/>
          </ac:cxnSpMkLst>
        </pc:cxnChg>
        <pc:cxnChg chg="add mod topLvl">
          <ac:chgData name="Jian" userId="dc9c5ffe-2e2f-4ce4-a6ad-08764b325b15" providerId="ADAL" clId="{06D17A85-4932-4B4E-A0DD-969A2A4EFE39}" dt="2020-05-15T00:17:23.062" v="53836" actId="571"/>
          <ac:cxnSpMkLst>
            <pc:docMk/>
            <pc:sldMk cId="3269500792" sldId="304"/>
            <ac:cxnSpMk id="800" creationId="{298DE2AE-921C-418A-8A56-E2260AB059E7}"/>
          </ac:cxnSpMkLst>
        </pc:cxnChg>
        <pc:cxnChg chg="add mod topLvl">
          <ac:chgData name="Jian" userId="dc9c5ffe-2e2f-4ce4-a6ad-08764b325b15" providerId="ADAL" clId="{06D17A85-4932-4B4E-A0DD-969A2A4EFE39}" dt="2020-05-15T00:17:23.062" v="53836" actId="571"/>
          <ac:cxnSpMkLst>
            <pc:docMk/>
            <pc:sldMk cId="3269500792" sldId="304"/>
            <ac:cxnSpMk id="801" creationId="{78530E21-EEB1-4107-9F05-15148D6494E4}"/>
          </ac:cxnSpMkLst>
        </pc:cxnChg>
        <pc:cxnChg chg="mod topLvl">
          <ac:chgData name="Jian" userId="dc9c5ffe-2e2f-4ce4-a6ad-08764b325b15" providerId="ADAL" clId="{06D17A85-4932-4B4E-A0DD-969A2A4EFE39}" dt="2020-05-15T17:04:23.660" v="59681" actId="165"/>
          <ac:cxnSpMkLst>
            <pc:docMk/>
            <pc:sldMk cId="3269500792" sldId="304"/>
            <ac:cxnSpMk id="802" creationId="{712D3014-5CB5-43CD-AF52-9E6A5B82C918}"/>
          </ac:cxnSpMkLst>
        </pc:cxnChg>
        <pc:cxnChg chg="mod topLvl">
          <ac:chgData name="Jian" userId="dc9c5ffe-2e2f-4ce4-a6ad-08764b325b15" providerId="ADAL" clId="{06D17A85-4932-4B4E-A0DD-969A2A4EFE39}" dt="2020-05-15T17:04:23.660" v="59681" actId="165"/>
          <ac:cxnSpMkLst>
            <pc:docMk/>
            <pc:sldMk cId="3269500792" sldId="304"/>
            <ac:cxnSpMk id="804" creationId="{9E550ED9-22DB-49C3-AA7B-6063ED0801D1}"/>
          </ac:cxnSpMkLst>
        </pc:cxnChg>
        <pc:cxnChg chg="mod topLvl">
          <ac:chgData name="Jian" userId="dc9c5ffe-2e2f-4ce4-a6ad-08764b325b15" providerId="ADAL" clId="{06D17A85-4932-4B4E-A0DD-969A2A4EFE39}" dt="2020-05-15T17:04:23.660" v="59681" actId="165"/>
          <ac:cxnSpMkLst>
            <pc:docMk/>
            <pc:sldMk cId="3269500792" sldId="304"/>
            <ac:cxnSpMk id="810" creationId="{2A9A5709-1B7D-426D-8084-AB4D97E03E38}"/>
          </ac:cxnSpMkLst>
        </pc:cxnChg>
        <pc:cxnChg chg="mod topLvl">
          <ac:chgData name="Jian" userId="dc9c5ffe-2e2f-4ce4-a6ad-08764b325b15" providerId="ADAL" clId="{06D17A85-4932-4B4E-A0DD-969A2A4EFE39}" dt="2020-05-15T17:04:23.660" v="59681" actId="165"/>
          <ac:cxnSpMkLst>
            <pc:docMk/>
            <pc:sldMk cId="3269500792" sldId="304"/>
            <ac:cxnSpMk id="812" creationId="{83B7DCA9-1499-44DB-9E02-FD5A95F88B3E}"/>
          </ac:cxnSpMkLst>
        </pc:cxnChg>
        <pc:cxnChg chg="add del mod topLvl">
          <ac:chgData name="Jian" userId="dc9c5ffe-2e2f-4ce4-a6ad-08764b325b15" providerId="ADAL" clId="{06D17A85-4932-4B4E-A0DD-969A2A4EFE39}" dt="2020-05-14T05:24:16.957" v="44336" actId="478"/>
          <ac:cxnSpMkLst>
            <pc:docMk/>
            <pc:sldMk cId="3269500792" sldId="304"/>
            <ac:cxnSpMk id="812" creationId="{F1B35293-CDBA-4E5E-B02B-7DDE895085CD}"/>
          </ac:cxnSpMkLst>
        </pc:cxnChg>
        <pc:cxnChg chg="mod topLvl">
          <ac:chgData name="Jian" userId="dc9c5ffe-2e2f-4ce4-a6ad-08764b325b15" providerId="ADAL" clId="{06D17A85-4932-4B4E-A0DD-969A2A4EFE39}" dt="2020-05-15T17:04:23.660" v="59681" actId="165"/>
          <ac:cxnSpMkLst>
            <pc:docMk/>
            <pc:sldMk cId="3269500792" sldId="304"/>
            <ac:cxnSpMk id="813" creationId="{986DE101-D543-4BF1-83DA-0EE80459B60E}"/>
          </ac:cxnSpMkLst>
        </pc:cxnChg>
        <pc:cxnChg chg="mod topLvl">
          <ac:chgData name="Jian" userId="dc9c5ffe-2e2f-4ce4-a6ad-08764b325b15" providerId="ADAL" clId="{06D17A85-4932-4B4E-A0DD-969A2A4EFE39}" dt="2020-05-15T17:04:23.660" v="59681" actId="165"/>
          <ac:cxnSpMkLst>
            <pc:docMk/>
            <pc:sldMk cId="3269500792" sldId="304"/>
            <ac:cxnSpMk id="815" creationId="{C2150EC7-AB25-4255-97A6-69B451F36818}"/>
          </ac:cxnSpMkLst>
        </pc:cxnChg>
        <pc:cxnChg chg="mod topLvl">
          <ac:chgData name="Jian" userId="dc9c5ffe-2e2f-4ce4-a6ad-08764b325b15" providerId="ADAL" clId="{06D17A85-4932-4B4E-A0DD-969A2A4EFE39}" dt="2020-05-15T17:04:23.660" v="59681" actId="165"/>
          <ac:cxnSpMkLst>
            <pc:docMk/>
            <pc:sldMk cId="3269500792" sldId="304"/>
            <ac:cxnSpMk id="816" creationId="{9CA37854-09A1-41A5-8243-B85285ACB514}"/>
          </ac:cxnSpMkLst>
        </pc:cxnChg>
        <pc:cxnChg chg="add del mod">
          <ac:chgData name="Jian" userId="dc9c5ffe-2e2f-4ce4-a6ad-08764b325b15" providerId="ADAL" clId="{06D17A85-4932-4B4E-A0DD-969A2A4EFE39}" dt="2020-05-14T05:16:19.832" v="44190" actId="478"/>
          <ac:cxnSpMkLst>
            <pc:docMk/>
            <pc:sldMk cId="3269500792" sldId="304"/>
            <ac:cxnSpMk id="829" creationId="{58107828-5F04-48CF-8D0D-653EBB30B994}"/>
          </ac:cxnSpMkLst>
        </pc:cxnChg>
        <pc:cxnChg chg="add del mod">
          <ac:chgData name="Jian" userId="dc9c5ffe-2e2f-4ce4-a6ad-08764b325b15" providerId="ADAL" clId="{06D17A85-4932-4B4E-A0DD-969A2A4EFE39}" dt="2020-05-14T05:16:18.373" v="44189" actId="478"/>
          <ac:cxnSpMkLst>
            <pc:docMk/>
            <pc:sldMk cId="3269500792" sldId="304"/>
            <ac:cxnSpMk id="830" creationId="{85542B30-E328-4D5A-A722-932E21606629}"/>
          </ac:cxnSpMkLst>
        </pc:cxnChg>
        <pc:cxnChg chg="add mod">
          <ac:chgData name="Jian" userId="dc9c5ffe-2e2f-4ce4-a6ad-08764b325b15" providerId="ADAL" clId="{06D17A85-4932-4B4E-A0DD-969A2A4EFE39}" dt="2020-05-15T16:32:19.007" v="59406" actId="21"/>
          <ac:cxnSpMkLst>
            <pc:docMk/>
            <pc:sldMk cId="3269500792" sldId="304"/>
            <ac:cxnSpMk id="833" creationId="{426B39D0-73FB-4697-B97D-38CCD55A9AF6}"/>
          </ac:cxnSpMkLst>
        </pc:cxnChg>
        <pc:cxnChg chg="add mod">
          <ac:chgData name="Jian" userId="dc9c5ffe-2e2f-4ce4-a6ad-08764b325b15" providerId="ADAL" clId="{06D17A85-4932-4B4E-A0DD-969A2A4EFE39}" dt="2020-05-15T16:32:19.007" v="59406" actId="21"/>
          <ac:cxnSpMkLst>
            <pc:docMk/>
            <pc:sldMk cId="3269500792" sldId="304"/>
            <ac:cxnSpMk id="835" creationId="{0800848E-B147-4E53-9FCF-888E7F017ED3}"/>
          </ac:cxnSpMkLst>
        </pc:cxnChg>
        <pc:cxnChg chg="add mod">
          <ac:chgData name="Jian" userId="dc9c5ffe-2e2f-4ce4-a6ad-08764b325b15" providerId="ADAL" clId="{06D17A85-4932-4B4E-A0DD-969A2A4EFE39}" dt="2020-05-15T16:32:19.007" v="59406" actId="21"/>
          <ac:cxnSpMkLst>
            <pc:docMk/>
            <pc:sldMk cId="3269500792" sldId="304"/>
            <ac:cxnSpMk id="837" creationId="{54AFC625-7287-4D6B-A276-9AE7394CC21F}"/>
          </ac:cxnSpMkLst>
        </pc:cxnChg>
        <pc:cxnChg chg="add mod">
          <ac:chgData name="Jian" userId="dc9c5ffe-2e2f-4ce4-a6ad-08764b325b15" providerId="ADAL" clId="{06D17A85-4932-4B4E-A0DD-969A2A4EFE39}" dt="2020-05-15T16:32:19.007" v="59406" actId="21"/>
          <ac:cxnSpMkLst>
            <pc:docMk/>
            <pc:sldMk cId="3269500792" sldId="304"/>
            <ac:cxnSpMk id="838" creationId="{43439707-89AB-41EF-85AA-A9DD37C99241}"/>
          </ac:cxnSpMkLst>
        </pc:cxnChg>
        <pc:cxnChg chg="add mod">
          <ac:chgData name="Jian" userId="dc9c5ffe-2e2f-4ce4-a6ad-08764b325b15" providerId="ADAL" clId="{06D17A85-4932-4B4E-A0DD-969A2A4EFE39}" dt="2020-05-15T16:32:19.007" v="59406" actId="21"/>
          <ac:cxnSpMkLst>
            <pc:docMk/>
            <pc:sldMk cId="3269500792" sldId="304"/>
            <ac:cxnSpMk id="840" creationId="{55D4D80B-B0D5-4401-A06F-34529332E595}"/>
          </ac:cxnSpMkLst>
        </pc:cxnChg>
        <pc:cxnChg chg="add mod">
          <ac:chgData name="Jian" userId="dc9c5ffe-2e2f-4ce4-a6ad-08764b325b15" providerId="ADAL" clId="{06D17A85-4932-4B4E-A0DD-969A2A4EFE39}" dt="2020-05-15T16:32:19.007" v="59406" actId="21"/>
          <ac:cxnSpMkLst>
            <pc:docMk/>
            <pc:sldMk cId="3269500792" sldId="304"/>
            <ac:cxnSpMk id="842" creationId="{5120B645-0839-4CDE-B95D-31C1A1703260}"/>
          </ac:cxnSpMkLst>
        </pc:cxnChg>
        <pc:cxnChg chg="add mod">
          <ac:chgData name="Jian" userId="dc9c5ffe-2e2f-4ce4-a6ad-08764b325b15" providerId="ADAL" clId="{06D17A85-4932-4B4E-A0DD-969A2A4EFE39}" dt="2020-05-15T16:32:19.007" v="59406" actId="21"/>
          <ac:cxnSpMkLst>
            <pc:docMk/>
            <pc:sldMk cId="3269500792" sldId="304"/>
            <ac:cxnSpMk id="844" creationId="{32B3E9EF-B6D4-4757-AED7-E54205913F39}"/>
          </ac:cxnSpMkLst>
        </pc:cxnChg>
        <pc:cxnChg chg="add mod">
          <ac:chgData name="Jian" userId="dc9c5ffe-2e2f-4ce4-a6ad-08764b325b15" providerId="ADAL" clId="{06D17A85-4932-4B4E-A0DD-969A2A4EFE39}" dt="2020-05-15T16:32:19.007" v="59406" actId="21"/>
          <ac:cxnSpMkLst>
            <pc:docMk/>
            <pc:sldMk cId="3269500792" sldId="304"/>
            <ac:cxnSpMk id="845" creationId="{2A81600D-C63B-41F5-9736-B183185AAF2E}"/>
          </ac:cxnSpMkLst>
        </pc:cxnChg>
        <pc:cxnChg chg="add mod">
          <ac:chgData name="Jian" userId="dc9c5ffe-2e2f-4ce4-a6ad-08764b325b15" providerId="ADAL" clId="{06D17A85-4932-4B4E-A0DD-969A2A4EFE39}" dt="2020-05-15T16:32:19.007" v="59406" actId="21"/>
          <ac:cxnSpMkLst>
            <pc:docMk/>
            <pc:sldMk cId="3269500792" sldId="304"/>
            <ac:cxnSpMk id="847" creationId="{9E96695B-A861-4963-8493-9FA9AA1A9763}"/>
          </ac:cxnSpMkLst>
        </pc:cxnChg>
        <pc:cxnChg chg="add mod">
          <ac:chgData name="Jian" userId="dc9c5ffe-2e2f-4ce4-a6ad-08764b325b15" providerId="ADAL" clId="{06D17A85-4932-4B4E-A0DD-969A2A4EFE39}" dt="2020-05-15T16:32:19.007" v="59406" actId="21"/>
          <ac:cxnSpMkLst>
            <pc:docMk/>
            <pc:sldMk cId="3269500792" sldId="304"/>
            <ac:cxnSpMk id="849" creationId="{EE418ACC-AD97-4E66-86BB-87EF4891CE69}"/>
          </ac:cxnSpMkLst>
        </pc:cxnChg>
        <pc:cxnChg chg="add mod">
          <ac:chgData name="Jian" userId="dc9c5ffe-2e2f-4ce4-a6ad-08764b325b15" providerId="ADAL" clId="{06D17A85-4932-4B4E-A0DD-969A2A4EFE39}" dt="2020-05-15T16:32:19.007" v="59406" actId="21"/>
          <ac:cxnSpMkLst>
            <pc:docMk/>
            <pc:sldMk cId="3269500792" sldId="304"/>
            <ac:cxnSpMk id="851" creationId="{FA005A68-B721-42A2-B2D2-97426AD7270C}"/>
          </ac:cxnSpMkLst>
        </pc:cxnChg>
        <pc:cxnChg chg="add mod">
          <ac:chgData name="Jian" userId="dc9c5ffe-2e2f-4ce4-a6ad-08764b325b15" providerId="ADAL" clId="{06D17A85-4932-4B4E-A0DD-969A2A4EFE39}" dt="2020-05-15T16:32:19.007" v="59406" actId="21"/>
          <ac:cxnSpMkLst>
            <pc:docMk/>
            <pc:sldMk cId="3269500792" sldId="304"/>
            <ac:cxnSpMk id="852" creationId="{1284F0E5-7719-4250-94D7-BD363A4F24A4}"/>
          </ac:cxnSpMkLst>
        </pc:cxnChg>
        <pc:cxnChg chg="add del mod">
          <ac:chgData name="Jian" userId="dc9c5ffe-2e2f-4ce4-a6ad-08764b325b15" providerId="ADAL" clId="{06D17A85-4932-4B4E-A0DD-969A2A4EFE39}" dt="2020-05-14T05:18:55.819" v="44270" actId="478"/>
          <ac:cxnSpMkLst>
            <pc:docMk/>
            <pc:sldMk cId="3269500792" sldId="304"/>
            <ac:cxnSpMk id="854" creationId="{795B4065-F56A-4C5B-98B9-B2460C970E1E}"/>
          </ac:cxnSpMkLst>
        </pc:cxnChg>
        <pc:cxnChg chg="add del mod">
          <ac:chgData name="Jian" userId="dc9c5ffe-2e2f-4ce4-a6ad-08764b325b15" providerId="ADAL" clId="{06D17A85-4932-4B4E-A0DD-969A2A4EFE39}" dt="2020-05-14T05:18:44.890" v="44265" actId="478"/>
          <ac:cxnSpMkLst>
            <pc:docMk/>
            <pc:sldMk cId="3269500792" sldId="304"/>
            <ac:cxnSpMk id="856" creationId="{E52AA259-2A38-42D1-B3CC-697A5CB6D3DF}"/>
          </ac:cxnSpMkLst>
        </pc:cxnChg>
        <pc:cxnChg chg="add del mod">
          <ac:chgData name="Jian" userId="dc9c5ffe-2e2f-4ce4-a6ad-08764b325b15" providerId="ADAL" clId="{06D17A85-4932-4B4E-A0DD-969A2A4EFE39}" dt="2020-05-14T05:18:49.310" v="44267" actId="478"/>
          <ac:cxnSpMkLst>
            <pc:docMk/>
            <pc:sldMk cId="3269500792" sldId="304"/>
            <ac:cxnSpMk id="858" creationId="{BECD292D-1124-4971-A2C9-7B00017BEE19}"/>
          </ac:cxnSpMkLst>
        </pc:cxnChg>
        <pc:cxnChg chg="add del mod">
          <ac:chgData name="Jian" userId="dc9c5ffe-2e2f-4ce4-a6ad-08764b325b15" providerId="ADAL" clId="{06D17A85-4932-4B4E-A0DD-969A2A4EFE39}" dt="2020-05-14T05:18:48.032" v="44266" actId="478"/>
          <ac:cxnSpMkLst>
            <pc:docMk/>
            <pc:sldMk cId="3269500792" sldId="304"/>
            <ac:cxnSpMk id="859" creationId="{5ACC42DA-FEC6-4368-8076-29F2EFF935ED}"/>
          </ac:cxnSpMkLst>
        </pc:cxnChg>
        <pc:cxnChg chg="add del mod">
          <ac:chgData name="Jian" userId="dc9c5ffe-2e2f-4ce4-a6ad-08764b325b15" providerId="ADAL" clId="{06D17A85-4932-4B4E-A0DD-969A2A4EFE39}" dt="2020-05-14T05:18:44.890" v="44265" actId="478"/>
          <ac:cxnSpMkLst>
            <pc:docMk/>
            <pc:sldMk cId="3269500792" sldId="304"/>
            <ac:cxnSpMk id="861" creationId="{6707FF6B-6E4A-4814-BC96-B48D616073CD}"/>
          </ac:cxnSpMkLst>
        </pc:cxnChg>
        <pc:cxnChg chg="add del mod">
          <ac:chgData name="Jian" userId="dc9c5ffe-2e2f-4ce4-a6ad-08764b325b15" providerId="ADAL" clId="{06D17A85-4932-4B4E-A0DD-969A2A4EFE39}" dt="2020-05-14T05:18:52.910" v="44269" actId="478"/>
          <ac:cxnSpMkLst>
            <pc:docMk/>
            <pc:sldMk cId="3269500792" sldId="304"/>
            <ac:cxnSpMk id="862" creationId="{A0371C6E-F2C1-4A80-9E3D-09A3B2038711}"/>
          </ac:cxnSpMkLst>
        </pc:cxnChg>
        <pc:cxnChg chg="add del mod">
          <ac:chgData name="Jian" userId="dc9c5ffe-2e2f-4ce4-a6ad-08764b325b15" providerId="ADAL" clId="{06D17A85-4932-4B4E-A0DD-969A2A4EFE39}" dt="2020-05-14T05:19:24.320" v="44278" actId="478"/>
          <ac:cxnSpMkLst>
            <pc:docMk/>
            <pc:sldMk cId="3269500792" sldId="304"/>
            <ac:cxnSpMk id="867" creationId="{B6D577CD-B36F-42F0-A16E-EBD1EB960696}"/>
          </ac:cxnSpMkLst>
        </pc:cxnChg>
        <pc:cxnChg chg="add mod">
          <ac:chgData name="Jian" userId="dc9c5ffe-2e2f-4ce4-a6ad-08764b325b15" providerId="ADAL" clId="{06D17A85-4932-4B4E-A0DD-969A2A4EFE39}" dt="2020-05-15T16:32:19.007" v="59406" actId="21"/>
          <ac:cxnSpMkLst>
            <pc:docMk/>
            <pc:sldMk cId="3269500792" sldId="304"/>
            <ac:cxnSpMk id="870" creationId="{98AC1ADA-E0E9-43AD-BD2B-6DD3A41DB1DF}"/>
          </ac:cxnSpMkLst>
        </pc:cxnChg>
        <pc:cxnChg chg="mod topLvl">
          <ac:chgData name="Jian" userId="dc9c5ffe-2e2f-4ce4-a6ad-08764b325b15" providerId="ADAL" clId="{06D17A85-4932-4B4E-A0DD-969A2A4EFE39}" dt="2020-05-15T17:04:34.165" v="59684" actId="478"/>
          <ac:cxnSpMkLst>
            <pc:docMk/>
            <pc:sldMk cId="3269500792" sldId="304"/>
            <ac:cxnSpMk id="874" creationId="{A8CB68BB-CFCF-4950-80C9-D1AF7434D684}"/>
          </ac:cxnSpMkLst>
        </pc:cxnChg>
        <pc:cxnChg chg="mod topLvl">
          <ac:chgData name="Jian" userId="dc9c5ffe-2e2f-4ce4-a6ad-08764b325b15" providerId="ADAL" clId="{06D17A85-4932-4B4E-A0DD-969A2A4EFE39}" dt="2020-05-15T17:04:34.165" v="59684" actId="478"/>
          <ac:cxnSpMkLst>
            <pc:docMk/>
            <pc:sldMk cId="3269500792" sldId="304"/>
            <ac:cxnSpMk id="875" creationId="{73DDD7B4-7FF3-466F-B4BE-4A343CABF0E2}"/>
          </ac:cxnSpMkLst>
        </pc:cxnChg>
        <pc:cxnChg chg="add mod ord">
          <ac:chgData name="Jian" userId="dc9c5ffe-2e2f-4ce4-a6ad-08764b325b15" providerId="ADAL" clId="{06D17A85-4932-4B4E-A0DD-969A2A4EFE39}" dt="2020-05-15T16:32:19.007" v="59406" actId="21"/>
          <ac:cxnSpMkLst>
            <pc:docMk/>
            <pc:sldMk cId="3269500792" sldId="304"/>
            <ac:cxnSpMk id="876" creationId="{DAF7EB09-C484-4D80-B233-D6DDCD88D431}"/>
          </ac:cxnSpMkLst>
        </pc:cxnChg>
      </pc:sldChg>
      <pc:sldChg chg="addSp delSp modSp new mod modTransition">
        <pc:chgData name="Jian" userId="dc9c5ffe-2e2f-4ce4-a6ad-08764b325b15" providerId="ADAL" clId="{06D17A85-4932-4B4E-A0DD-969A2A4EFE39}" dt="2020-05-15T16:32:33.411" v="59410"/>
        <pc:sldMkLst>
          <pc:docMk/>
          <pc:sldMk cId="1953806575" sldId="305"/>
        </pc:sldMkLst>
        <pc:spChg chg="del">
          <ac:chgData name="Jian" userId="dc9c5ffe-2e2f-4ce4-a6ad-08764b325b15" providerId="ADAL" clId="{06D17A85-4932-4B4E-A0DD-969A2A4EFE39}" dt="2020-05-15T16:32:28.226" v="59409" actId="478"/>
          <ac:spMkLst>
            <pc:docMk/>
            <pc:sldMk cId="1953806575" sldId="305"/>
            <ac:spMk id="3" creationId="{CC46F82A-5279-4E5E-853C-B336CDD86D2C}"/>
          </ac:spMkLst>
        </pc:spChg>
        <pc:spChg chg="mod">
          <ac:chgData name="Jian" userId="dc9c5ffe-2e2f-4ce4-a6ad-08764b325b15" providerId="ADAL" clId="{06D17A85-4932-4B4E-A0DD-969A2A4EFE39}" dt="2020-05-15T16:32:26.160" v="59408"/>
          <ac:spMkLst>
            <pc:docMk/>
            <pc:sldMk cId="1953806575" sldId="305"/>
            <ac:spMk id="6" creationId="{180FA67A-1E43-4950-8E9B-142A9417B518}"/>
          </ac:spMkLst>
        </pc:spChg>
        <pc:spChg chg="mod">
          <ac:chgData name="Jian" userId="dc9c5ffe-2e2f-4ce4-a6ad-08764b325b15" providerId="ADAL" clId="{06D17A85-4932-4B4E-A0DD-969A2A4EFE39}" dt="2020-05-15T16:32:26.160" v="59408"/>
          <ac:spMkLst>
            <pc:docMk/>
            <pc:sldMk cId="1953806575" sldId="305"/>
            <ac:spMk id="7" creationId="{1DBC7150-36E4-408B-BE7A-86200039752B}"/>
          </ac:spMkLst>
        </pc:spChg>
        <pc:spChg chg="mod">
          <ac:chgData name="Jian" userId="dc9c5ffe-2e2f-4ce4-a6ad-08764b325b15" providerId="ADAL" clId="{06D17A85-4932-4B4E-A0DD-969A2A4EFE39}" dt="2020-05-15T16:32:26.160" v="59408"/>
          <ac:spMkLst>
            <pc:docMk/>
            <pc:sldMk cId="1953806575" sldId="305"/>
            <ac:spMk id="9" creationId="{AE9BE5DB-4E82-4BE3-9F1F-889E08D7FDFF}"/>
          </ac:spMkLst>
        </pc:spChg>
        <pc:spChg chg="mod">
          <ac:chgData name="Jian" userId="dc9c5ffe-2e2f-4ce4-a6ad-08764b325b15" providerId="ADAL" clId="{06D17A85-4932-4B4E-A0DD-969A2A4EFE39}" dt="2020-05-15T16:32:26.160" v="59408"/>
          <ac:spMkLst>
            <pc:docMk/>
            <pc:sldMk cId="1953806575" sldId="305"/>
            <ac:spMk id="11" creationId="{DC2C069C-2DDC-46B1-96BF-E3AC92CF8BE5}"/>
          </ac:spMkLst>
        </pc:spChg>
        <pc:spChg chg="mod">
          <ac:chgData name="Jian" userId="dc9c5ffe-2e2f-4ce4-a6ad-08764b325b15" providerId="ADAL" clId="{06D17A85-4932-4B4E-A0DD-969A2A4EFE39}" dt="2020-05-15T16:32:26.160" v="59408"/>
          <ac:spMkLst>
            <pc:docMk/>
            <pc:sldMk cId="1953806575" sldId="305"/>
            <ac:spMk id="15" creationId="{344F201C-78F2-48B8-9239-01225281B4E8}"/>
          </ac:spMkLst>
        </pc:spChg>
        <pc:spChg chg="mod">
          <ac:chgData name="Jian" userId="dc9c5ffe-2e2f-4ce4-a6ad-08764b325b15" providerId="ADAL" clId="{06D17A85-4932-4B4E-A0DD-969A2A4EFE39}" dt="2020-05-15T16:32:26.160" v="59408"/>
          <ac:spMkLst>
            <pc:docMk/>
            <pc:sldMk cId="1953806575" sldId="305"/>
            <ac:spMk id="17" creationId="{F6B5B977-EC98-43CD-8D76-EFCBE85C677A}"/>
          </ac:spMkLst>
        </pc:spChg>
        <pc:spChg chg="mod">
          <ac:chgData name="Jian" userId="dc9c5ffe-2e2f-4ce4-a6ad-08764b325b15" providerId="ADAL" clId="{06D17A85-4932-4B4E-A0DD-969A2A4EFE39}" dt="2020-05-15T16:32:26.160" v="59408"/>
          <ac:spMkLst>
            <pc:docMk/>
            <pc:sldMk cId="1953806575" sldId="305"/>
            <ac:spMk id="19" creationId="{58F0749F-1710-43AC-B08C-5F0D82D22A2D}"/>
          </ac:spMkLst>
        </pc:spChg>
        <pc:spChg chg="mod">
          <ac:chgData name="Jian" userId="dc9c5ffe-2e2f-4ce4-a6ad-08764b325b15" providerId="ADAL" clId="{06D17A85-4932-4B4E-A0DD-969A2A4EFE39}" dt="2020-05-15T16:32:26.160" v="59408"/>
          <ac:spMkLst>
            <pc:docMk/>
            <pc:sldMk cId="1953806575" sldId="305"/>
            <ac:spMk id="23" creationId="{A7A51673-C4B2-47DA-BBFE-752D5425573B}"/>
          </ac:spMkLst>
        </pc:spChg>
        <pc:spChg chg="mod">
          <ac:chgData name="Jian" userId="dc9c5ffe-2e2f-4ce4-a6ad-08764b325b15" providerId="ADAL" clId="{06D17A85-4932-4B4E-A0DD-969A2A4EFE39}" dt="2020-05-15T16:32:26.160" v="59408"/>
          <ac:spMkLst>
            <pc:docMk/>
            <pc:sldMk cId="1953806575" sldId="305"/>
            <ac:spMk id="25" creationId="{C9F82331-1032-4146-AA36-8C298D0FB4B8}"/>
          </ac:spMkLst>
        </pc:spChg>
        <pc:spChg chg="mod">
          <ac:chgData name="Jian" userId="dc9c5ffe-2e2f-4ce4-a6ad-08764b325b15" providerId="ADAL" clId="{06D17A85-4932-4B4E-A0DD-969A2A4EFE39}" dt="2020-05-15T16:32:26.160" v="59408"/>
          <ac:spMkLst>
            <pc:docMk/>
            <pc:sldMk cId="1953806575" sldId="305"/>
            <ac:spMk id="27" creationId="{DB198B6E-71B2-488A-808F-EA959317727D}"/>
          </ac:spMkLst>
        </pc:spChg>
        <pc:spChg chg="mod">
          <ac:chgData name="Jian" userId="dc9c5ffe-2e2f-4ce4-a6ad-08764b325b15" providerId="ADAL" clId="{06D17A85-4932-4B4E-A0DD-969A2A4EFE39}" dt="2020-05-15T16:32:26.160" v="59408"/>
          <ac:spMkLst>
            <pc:docMk/>
            <pc:sldMk cId="1953806575" sldId="305"/>
            <ac:spMk id="31" creationId="{1A765804-95ED-4030-BD1A-DD4EA75777BB}"/>
          </ac:spMkLst>
        </pc:spChg>
        <pc:spChg chg="mod">
          <ac:chgData name="Jian" userId="dc9c5ffe-2e2f-4ce4-a6ad-08764b325b15" providerId="ADAL" clId="{06D17A85-4932-4B4E-A0DD-969A2A4EFE39}" dt="2020-05-15T16:32:26.160" v="59408"/>
          <ac:spMkLst>
            <pc:docMk/>
            <pc:sldMk cId="1953806575" sldId="305"/>
            <ac:spMk id="33" creationId="{084DCE06-413F-406E-803D-A7E9053F8D28}"/>
          </ac:spMkLst>
        </pc:spChg>
        <pc:spChg chg="mod">
          <ac:chgData name="Jian" userId="dc9c5ffe-2e2f-4ce4-a6ad-08764b325b15" providerId="ADAL" clId="{06D17A85-4932-4B4E-A0DD-969A2A4EFE39}" dt="2020-05-15T16:32:26.160" v="59408"/>
          <ac:spMkLst>
            <pc:docMk/>
            <pc:sldMk cId="1953806575" sldId="305"/>
            <ac:spMk id="35" creationId="{806962D4-02F7-4833-AA29-CD30E393B76B}"/>
          </ac:spMkLst>
        </pc:spChg>
        <pc:spChg chg="mod">
          <ac:chgData name="Jian" userId="dc9c5ffe-2e2f-4ce4-a6ad-08764b325b15" providerId="ADAL" clId="{06D17A85-4932-4B4E-A0DD-969A2A4EFE39}" dt="2020-05-15T16:32:26.160" v="59408"/>
          <ac:spMkLst>
            <pc:docMk/>
            <pc:sldMk cId="1953806575" sldId="305"/>
            <ac:spMk id="39" creationId="{54DFC987-A64D-4970-AB88-6A2528864AB1}"/>
          </ac:spMkLst>
        </pc:spChg>
        <pc:spChg chg="mod">
          <ac:chgData name="Jian" userId="dc9c5ffe-2e2f-4ce4-a6ad-08764b325b15" providerId="ADAL" clId="{06D17A85-4932-4B4E-A0DD-969A2A4EFE39}" dt="2020-05-15T16:32:26.160" v="59408"/>
          <ac:spMkLst>
            <pc:docMk/>
            <pc:sldMk cId="1953806575" sldId="305"/>
            <ac:spMk id="41" creationId="{7A4C7112-CD73-4C6C-B9A1-17F420E053B1}"/>
          </ac:spMkLst>
        </pc:spChg>
        <pc:spChg chg="mod">
          <ac:chgData name="Jian" userId="dc9c5ffe-2e2f-4ce4-a6ad-08764b325b15" providerId="ADAL" clId="{06D17A85-4932-4B4E-A0DD-969A2A4EFE39}" dt="2020-05-15T16:32:26.160" v="59408"/>
          <ac:spMkLst>
            <pc:docMk/>
            <pc:sldMk cId="1953806575" sldId="305"/>
            <ac:spMk id="42" creationId="{E4A83ECC-B7DA-480A-8117-3759D4D78103}"/>
          </ac:spMkLst>
        </pc:spChg>
        <pc:spChg chg="mod">
          <ac:chgData name="Jian" userId="dc9c5ffe-2e2f-4ce4-a6ad-08764b325b15" providerId="ADAL" clId="{06D17A85-4932-4B4E-A0DD-969A2A4EFE39}" dt="2020-05-15T16:32:26.160" v="59408"/>
          <ac:spMkLst>
            <pc:docMk/>
            <pc:sldMk cId="1953806575" sldId="305"/>
            <ac:spMk id="44" creationId="{34DD571F-4FF4-4E53-90EE-85A3D3E9B505}"/>
          </ac:spMkLst>
        </pc:spChg>
        <pc:spChg chg="mod">
          <ac:chgData name="Jian" userId="dc9c5ffe-2e2f-4ce4-a6ad-08764b325b15" providerId="ADAL" clId="{06D17A85-4932-4B4E-A0DD-969A2A4EFE39}" dt="2020-05-15T16:32:26.160" v="59408"/>
          <ac:spMkLst>
            <pc:docMk/>
            <pc:sldMk cId="1953806575" sldId="305"/>
            <ac:spMk id="46" creationId="{B9F085AD-7712-412C-8058-B6026ED7F6AF}"/>
          </ac:spMkLst>
        </pc:spChg>
        <pc:spChg chg="mod">
          <ac:chgData name="Jian" userId="dc9c5ffe-2e2f-4ce4-a6ad-08764b325b15" providerId="ADAL" clId="{06D17A85-4932-4B4E-A0DD-969A2A4EFE39}" dt="2020-05-15T16:32:26.160" v="59408"/>
          <ac:spMkLst>
            <pc:docMk/>
            <pc:sldMk cId="1953806575" sldId="305"/>
            <ac:spMk id="50" creationId="{EEF7F0DA-294A-466C-A9F1-5D1EC0E4BB7D}"/>
          </ac:spMkLst>
        </pc:spChg>
        <pc:spChg chg="mod">
          <ac:chgData name="Jian" userId="dc9c5ffe-2e2f-4ce4-a6ad-08764b325b15" providerId="ADAL" clId="{06D17A85-4932-4B4E-A0DD-969A2A4EFE39}" dt="2020-05-15T16:32:26.160" v="59408"/>
          <ac:spMkLst>
            <pc:docMk/>
            <pc:sldMk cId="1953806575" sldId="305"/>
            <ac:spMk id="52" creationId="{77FF7819-0C78-400E-BDC5-861A9BB8860A}"/>
          </ac:spMkLst>
        </pc:spChg>
        <pc:spChg chg="mod">
          <ac:chgData name="Jian" userId="dc9c5ffe-2e2f-4ce4-a6ad-08764b325b15" providerId="ADAL" clId="{06D17A85-4932-4B4E-A0DD-969A2A4EFE39}" dt="2020-05-15T16:32:26.160" v="59408"/>
          <ac:spMkLst>
            <pc:docMk/>
            <pc:sldMk cId="1953806575" sldId="305"/>
            <ac:spMk id="54" creationId="{BD9D8D05-B509-431F-8B3B-EC682FA83D6D}"/>
          </ac:spMkLst>
        </pc:spChg>
        <pc:spChg chg="mod">
          <ac:chgData name="Jian" userId="dc9c5ffe-2e2f-4ce4-a6ad-08764b325b15" providerId="ADAL" clId="{06D17A85-4932-4B4E-A0DD-969A2A4EFE39}" dt="2020-05-15T16:32:26.160" v="59408"/>
          <ac:spMkLst>
            <pc:docMk/>
            <pc:sldMk cId="1953806575" sldId="305"/>
            <ac:spMk id="58" creationId="{92F075B5-F32B-4EBD-A13C-E02D93A7CF41}"/>
          </ac:spMkLst>
        </pc:spChg>
        <pc:spChg chg="mod">
          <ac:chgData name="Jian" userId="dc9c5ffe-2e2f-4ce4-a6ad-08764b325b15" providerId="ADAL" clId="{06D17A85-4932-4B4E-A0DD-969A2A4EFE39}" dt="2020-05-15T16:32:26.160" v="59408"/>
          <ac:spMkLst>
            <pc:docMk/>
            <pc:sldMk cId="1953806575" sldId="305"/>
            <ac:spMk id="60" creationId="{CDEFC7BB-0940-42CD-B4CA-2153E5D1024D}"/>
          </ac:spMkLst>
        </pc:spChg>
        <pc:spChg chg="mod">
          <ac:chgData name="Jian" userId="dc9c5ffe-2e2f-4ce4-a6ad-08764b325b15" providerId="ADAL" clId="{06D17A85-4932-4B4E-A0DD-969A2A4EFE39}" dt="2020-05-15T16:32:26.160" v="59408"/>
          <ac:spMkLst>
            <pc:docMk/>
            <pc:sldMk cId="1953806575" sldId="305"/>
            <ac:spMk id="62" creationId="{23DD8F32-ACF1-4D5A-B1EF-301B64A6DB76}"/>
          </ac:spMkLst>
        </pc:spChg>
        <pc:spChg chg="mod">
          <ac:chgData name="Jian" userId="dc9c5ffe-2e2f-4ce4-a6ad-08764b325b15" providerId="ADAL" clId="{06D17A85-4932-4B4E-A0DD-969A2A4EFE39}" dt="2020-05-15T16:32:26.160" v="59408"/>
          <ac:spMkLst>
            <pc:docMk/>
            <pc:sldMk cId="1953806575" sldId="305"/>
            <ac:spMk id="66" creationId="{18B17D1C-2082-48B8-B321-3B86FEFD0CDB}"/>
          </ac:spMkLst>
        </pc:spChg>
        <pc:spChg chg="mod">
          <ac:chgData name="Jian" userId="dc9c5ffe-2e2f-4ce4-a6ad-08764b325b15" providerId="ADAL" clId="{06D17A85-4932-4B4E-A0DD-969A2A4EFE39}" dt="2020-05-15T16:32:26.160" v="59408"/>
          <ac:spMkLst>
            <pc:docMk/>
            <pc:sldMk cId="1953806575" sldId="305"/>
            <ac:spMk id="68" creationId="{CDF0AB0D-9F16-4209-ADEB-2121F7A17C04}"/>
          </ac:spMkLst>
        </pc:spChg>
        <pc:spChg chg="mod">
          <ac:chgData name="Jian" userId="dc9c5ffe-2e2f-4ce4-a6ad-08764b325b15" providerId="ADAL" clId="{06D17A85-4932-4B4E-A0DD-969A2A4EFE39}" dt="2020-05-15T16:32:26.160" v="59408"/>
          <ac:spMkLst>
            <pc:docMk/>
            <pc:sldMk cId="1953806575" sldId="305"/>
            <ac:spMk id="70" creationId="{F5E3DDD2-CFF4-4861-AA0C-A941A58965B6}"/>
          </ac:spMkLst>
        </pc:spChg>
        <pc:spChg chg="mod">
          <ac:chgData name="Jian" userId="dc9c5ffe-2e2f-4ce4-a6ad-08764b325b15" providerId="ADAL" clId="{06D17A85-4932-4B4E-A0DD-969A2A4EFE39}" dt="2020-05-15T16:32:26.160" v="59408"/>
          <ac:spMkLst>
            <pc:docMk/>
            <pc:sldMk cId="1953806575" sldId="305"/>
            <ac:spMk id="74" creationId="{1F341C24-5C97-4772-BA63-9EF02605070F}"/>
          </ac:spMkLst>
        </pc:spChg>
        <pc:spChg chg="mod">
          <ac:chgData name="Jian" userId="dc9c5ffe-2e2f-4ce4-a6ad-08764b325b15" providerId="ADAL" clId="{06D17A85-4932-4B4E-A0DD-969A2A4EFE39}" dt="2020-05-15T16:32:26.160" v="59408"/>
          <ac:spMkLst>
            <pc:docMk/>
            <pc:sldMk cId="1953806575" sldId="305"/>
            <ac:spMk id="76" creationId="{07E5A38D-C44E-473F-AE28-640BD07FB709}"/>
          </ac:spMkLst>
        </pc:spChg>
        <pc:spChg chg="mod">
          <ac:chgData name="Jian" userId="dc9c5ffe-2e2f-4ce4-a6ad-08764b325b15" providerId="ADAL" clId="{06D17A85-4932-4B4E-A0DD-969A2A4EFE39}" dt="2020-05-15T16:32:26.160" v="59408"/>
          <ac:spMkLst>
            <pc:docMk/>
            <pc:sldMk cId="1953806575" sldId="305"/>
            <ac:spMk id="77" creationId="{20B16214-AC41-452F-8418-E2BD8AB90224}"/>
          </ac:spMkLst>
        </pc:spChg>
        <pc:spChg chg="mod">
          <ac:chgData name="Jian" userId="dc9c5ffe-2e2f-4ce4-a6ad-08764b325b15" providerId="ADAL" clId="{06D17A85-4932-4B4E-A0DD-969A2A4EFE39}" dt="2020-05-15T16:32:26.160" v="59408"/>
          <ac:spMkLst>
            <pc:docMk/>
            <pc:sldMk cId="1953806575" sldId="305"/>
            <ac:spMk id="79" creationId="{4924F775-554B-46D9-9917-BB49B0DE8C64}"/>
          </ac:spMkLst>
        </pc:spChg>
        <pc:spChg chg="mod">
          <ac:chgData name="Jian" userId="dc9c5ffe-2e2f-4ce4-a6ad-08764b325b15" providerId="ADAL" clId="{06D17A85-4932-4B4E-A0DD-969A2A4EFE39}" dt="2020-05-15T16:32:26.160" v="59408"/>
          <ac:spMkLst>
            <pc:docMk/>
            <pc:sldMk cId="1953806575" sldId="305"/>
            <ac:spMk id="81" creationId="{38BE8109-EBC4-4292-BA1D-EB6014B1992A}"/>
          </ac:spMkLst>
        </pc:spChg>
        <pc:spChg chg="mod">
          <ac:chgData name="Jian" userId="dc9c5ffe-2e2f-4ce4-a6ad-08764b325b15" providerId="ADAL" clId="{06D17A85-4932-4B4E-A0DD-969A2A4EFE39}" dt="2020-05-15T16:32:26.160" v="59408"/>
          <ac:spMkLst>
            <pc:docMk/>
            <pc:sldMk cId="1953806575" sldId="305"/>
            <ac:spMk id="85" creationId="{A6E5FCC5-14A4-498E-A4D4-BAA6684DDAD3}"/>
          </ac:spMkLst>
        </pc:spChg>
        <pc:spChg chg="mod">
          <ac:chgData name="Jian" userId="dc9c5ffe-2e2f-4ce4-a6ad-08764b325b15" providerId="ADAL" clId="{06D17A85-4932-4B4E-A0DD-969A2A4EFE39}" dt="2020-05-15T16:32:26.160" v="59408"/>
          <ac:spMkLst>
            <pc:docMk/>
            <pc:sldMk cId="1953806575" sldId="305"/>
            <ac:spMk id="87" creationId="{5220BA37-7D29-49D0-B626-738C4910D940}"/>
          </ac:spMkLst>
        </pc:spChg>
        <pc:spChg chg="mod">
          <ac:chgData name="Jian" userId="dc9c5ffe-2e2f-4ce4-a6ad-08764b325b15" providerId="ADAL" clId="{06D17A85-4932-4B4E-A0DD-969A2A4EFE39}" dt="2020-05-15T16:32:26.160" v="59408"/>
          <ac:spMkLst>
            <pc:docMk/>
            <pc:sldMk cId="1953806575" sldId="305"/>
            <ac:spMk id="89" creationId="{A802C424-52C9-4057-9C5E-E0BDB9893FE7}"/>
          </ac:spMkLst>
        </pc:spChg>
        <pc:spChg chg="mod">
          <ac:chgData name="Jian" userId="dc9c5ffe-2e2f-4ce4-a6ad-08764b325b15" providerId="ADAL" clId="{06D17A85-4932-4B4E-A0DD-969A2A4EFE39}" dt="2020-05-15T16:32:26.160" v="59408"/>
          <ac:spMkLst>
            <pc:docMk/>
            <pc:sldMk cId="1953806575" sldId="305"/>
            <ac:spMk id="93" creationId="{7CF7D4C9-4C30-4285-A535-EB09C4E477B2}"/>
          </ac:spMkLst>
        </pc:spChg>
        <pc:spChg chg="mod">
          <ac:chgData name="Jian" userId="dc9c5ffe-2e2f-4ce4-a6ad-08764b325b15" providerId="ADAL" clId="{06D17A85-4932-4B4E-A0DD-969A2A4EFE39}" dt="2020-05-15T16:32:26.160" v="59408"/>
          <ac:spMkLst>
            <pc:docMk/>
            <pc:sldMk cId="1953806575" sldId="305"/>
            <ac:spMk id="95" creationId="{C681D51C-ABDD-4017-BCF2-9D810A4FC5C8}"/>
          </ac:spMkLst>
        </pc:spChg>
        <pc:spChg chg="mod">
          <ac:chgData name="Jian" userId="dc9c5ffe-2e2f-4ce4-a6ad-08764b325b15" providerId="ADAL" clId="{06D17A85-4932-4B4E-A0DD-969A2A4EFE39}" dt="2020-05-15T16:32:26.160" v="59408"/>
          <ac:spMkLst>
            <pc:docMk/>
            <pc:sldMk cId="1953806575" sldId="305"/>
            <ac:spMk id="97" creationId="{8AB18778-B000-4899-AD17-BCF2AFC28F5E}"/>
          </ac:spMkLst>
        </pc:spChg>
        <pc:spChg chg="mod">
          <ac:chgData name="Jian" userId="dc9c5ffe-2e2f-4ce4-a6ad-08764b325b15" providerId="ADAL" clId="{06D17A85-4932-4B4E-A0DD-969A2A4EFE39}" dt="2020-05-15T16:32:26.160" v="59408"/>
          <ac:spMkLst>
            <pc:docMk/>
            <pc:sldMk cId="1953806575" sldId="305"/>
            <ac:spMk id="101" creationId="{07BECC81-25CE-444E-BAFE-CE369CBF5831}"/>
          </ac:spMkLst>
        </pc:spChg>
        <pc:spChg chg="mod">
          <ac:chgData name="Jian" userId="dc9c5ffe-2e2f-4ce4-a6ad-08764b325b15" providerId="ADAL" clId="{06D17A85-4932-4B4E-A0DD-969A2A4EFE39}" dt="2020-05-15T16:32:26.160" v="59408"/>
          <ac:spMkLst>
            <pc:docMk/>
            <pc:sldMk cId="1953806575" sldId="305"/>
            <ac:spMk id="103" creationId="{2FBC54E4-9A5E-417D-918A-245759F14744}"/>
          </ac:spMkLst>
        </pc:spChg>
        <pc:spChg chg="mod">
          <ac:chgData name="Jian" userId="dc9c5ffe-2e2f-4ce4-a6ad-08764b325b15" providerId="ADAL" clId="{06D17A85-4932-4B4E-A0DD-969A2A4EFE39}" dt="2020-05-15T16:32:26.160" v="59408"/>
          <ac:spMkLst>
            <pc:docMk/>
            <pc:sldMk cId="1953806575" sldId="305"/>
            <ac:spMk id="105" creationId="{897540F1-E445-42EA-A4D1-1A08710E980D}"/>
          </ac:spMkLst>
        </pc:spChg>
        <pc:spChg chg="mod">
          <ac:chgData name="Jian" userId="dc9c5ffe-2e2f-4ce4-a6ad-08764b325b15" providerId="ADAL" clId="{06D17A85-4932-4B4E-A0DD-969A2A4EFE39}" dt="2020-05-15T16:32:26.160" v="59408"/>
          <ac:spMkLst>
            <pc:docMk/>
            <pc:sldMk cId="1953806575" sldId="305"/>
            <ac:spMk id="109" creationId="{D82E8375-140B-481C-963F-41CC135388E3}"/>
          </ac:spMkLst>
        </pc:spChg>
        <pc:spChg chg="mod">
          <ac:chgData name="Jian" userId="dc9c5ffe-2e2f-4ce4-a6ad-08764b325b15" providerId="ADAL" clId="{06D17A85-4932-4B4E-A0DD-969A2A4EFE39}" dt="2020-05-15T16:32:26.160" v="59408"/>
          <ac:spMkLst>
            <pc:docMk/>
            <pc:sldMk cId="1953806575" sldId="305"/>
            <ac:spMk id="111" creationId="{EDA6CE2C-ABE1-43BF-9F54-21BC68523E55}"/>
          </ac:spMkLst>
        </pc:spChg>
        <pc:spChg chg="mod">
          <ac:chgData name="Jian" userId="dc9c5ffe-2e2f-4ce4-a6ad-08764b325b15" providerId="ADAL" clId="{06D17A85-4932-4B4E-A0DD-969A2A4EFE39}" dt="2020-05-15T16:32:26.160" v="59408"/>
          <ac:spMkLst>
            <pc:docMk/>
            <pc:sldMk cId="1953806575" sldId="305"/>
            <ac:spMk id="112" creationId="{1B719B38-3830-4CFA-AF45-D068A95C362A}"/>
          </ac:spMkLst>
        </pc:spChg>
        <pc:spChg chg="mod">
          <ac:chgData name="Jian" userId="dc9c5ffe-2e2f-4ce4-a6ad-08764b325b15" providerId="ADAL" clId="{06D17A85-4932-4B4E-A0DD-969A2A4EFE39}" dt="2020-05-15T16:32:26.160" v="59408"/>
          <ac:spMkLst>
            <pc:docMk/>
            <pc:sldMk cId="1953806575" sldId="305"/>
            <ac:spMk id="114" creationId="{E9515136-5172-4200-8298-B761FEF37727}"/>
          </ac:spMkLst>
        </pc:spChg>
        <pc:spChg chg="mod">
          <ac:chgData name="Jian" userId="dc9c5ffe-2e2f-4ce4-a6ad-08764b325b15" providerId="ADAL" clId="{06D17A85-4932-4B4E-A0DD-969A2A4EFE39}" dt="2020-05-15T16:32:26.160" v="59408"/>
          <ac:spMkLst>
            <pc:docMk/>
            <pc:sldMk cId="1953806575" sldId="305"/>
            <ac:spMk id="116" creationId="{9FEA0D31-EAE4-4469-B20D-3B724966DD8A}"/>
          </ac:spMkLst>
        </pc:spChg>
        <pc:spChg chg="mod">
          <ac:chgData name="Jian" userId="dc9c5ffe-2e2f-4ce4-a6ad-08764b325b15" providerId="ADAL" clId="{06D17A85-4932-4B4E-A0DD-969A2A4EFE39}" dt="2020-05-15T16:32:26.160" v="59408"/>
          <ac:spMkLst>
            <pc:docMk/>
            <pc:sldMk cId="1953806575" sldId="305"/>
            <ac:spMk id="120" creationId="{E5B5B1D2-9EF2-4A0B-9FB3-46559B7C1920}"/>
          </ac:spMkLst>
        </pc:spChg>
        <pc:spChg chg="mod">
          <ac:chgData name="Jian" userId="dc9c5ffe-2e2f-4ce4-a6ad-08764b325b15" providerId="ADAL" clId="{06D17A85-4932-4B4E-A0DD-969A2A4EFE39}" dt="2020-05-15T16:32:26.160" v="59408"/>
          <ac:spMkLst>
            <pc:docMk/>
            <pc:sldMk cId="1953806575" sldId="305"/>
            <ac:spMk id="122" creationId="{E0DC25A2-059F-4810-9DC9-491ABC0073F3}"/>
          </ac:spMkLst>
        </pc:spChg>
        <pc:spChg chg="mod">
          <ac:chgData name="Jian" userId="dc9c5ffe-2e2f-4ce4-a6ad-08764b325b15" providerId="ADAL" clId="{06D17A85-4932-4B4E-A0DD-969A2A4EFE39}" dt="2020-05-15T16:32:26.160" v="59408"/>
          <ac:spMkLst>
            <pc:docMk/>
            <pc:sldMk cId="1953806575" sldId="305"/>
            <ac:spMk id="124" creationId="{922AD0C2-67B0-4624-8FFB-BEBD4E60A154}"/>
          </ac:spMkLst>
        </pc:spChg>
        <pc:spChg chg="mod">
          <ac:chgData name="Jian" userId="dc9c5ffe-2e2f-4ce4-a6ad-08764b325b15" providerId="ADAL" clId="{06D17A85-4932-4B4E-A0DD-969A2A4EFE39}" dt="2020-05-15T16:32:26.160" v="59408"/>
          <ac:spMkLst>
            <pc:docMk/>
            <pc:sldMk cId="1953806575" sldId="305"/>
            <ac:spMk id="128" creationId="{DBD3C805-DA3D-41FF-BBDA-6DE15B2EA646}"/>
          </ac:spMkLst>
        </pc:spChg>
        <pc:spChg chg="mod">
          <ac:chgData name="Jian" userId="dc9c5ffe-2e2f-4ce4-a6ad-08764b325b15" providerId="ADAL" clId="{06D17A85-4932-4B4E-A0DD-969A2A4EFE39}" dt="2020-05-15T16:32:26.160" v="59408"/>
          <ac:spMkLst>
            <pc:docMk/>
            <pc:sldMk cId="1953806575" sldId="305"/>
            <ac:spMk id="130" creationId="{3955C1EA-10AC-4B48-9678-EB0A9C894447}"/>
          </ac:spMkLst>
        </pc:spChg>
        <pc:spChg chg="mod">
          <ac:chgData name="Jian" userId="dc9c5ffe-2e2f-4ce4-a6ad-08764b325b15" providerId="ADAL" clId="{06D17A85-4932-4B4E-A0DD-969A2A4EFE39}" dt="2020-05-15T16:32:26.160" v="59408"/>
          <ac:spMkLst>
            <pc:docMk/>
            <pc:sldMk cId="1953806575" sldId="305"/>
            <ac:spMk id="132" creationId="{4313E4BD-15AE-4451-87E4-E44A5842E49A}"/>
          </ac:spMkLst>
        </pc:spChg>
        <pc:spChg chg="mod">
          <ac:chgData name="Jian" userId="dc9c5ffe-2e2f-4ce4-a6ad-08764b325b15" providerId="ADAL" clId="{06D17A85-4932-4B4E-A0DD-969A2A4EFE39}" dt="2020-05-15T16:32:26.160" v="59408"/>
          <ac:spMkLst>
            <pc:docMk/>
            <pc:sldMk cId="1953806575" sldId="305"/>
            <ac:spMk id="136" creationId="{3AA5C2DC-5A9D-4C0B-B8B1-BA011079F1B5}"/>
          </ac:spMkLst>
        </pc:spChg>
        <pc:spChg chg="mod">
          <ac:chgData name="Jian" userId="dc9c5ffe-2e2f-4ce4-a6ad-08764b325b15" providerId="ADAL" clId="{06D17A85-4932-4B4E-A0DD-969A2A4EFE39}" dt="2020-05-15T16:32:26.160" v="59408"/>
          <ac:spMkLst>
            <pc:docMk/>
            <pc:sldMk cId="1953806575" sldId="305"/>
            <ac:spMk id="138" creationId="{C9832ED3-C30D-4409-887E-AE42278CA18B}"/>
          </ac:spMkLst>
        </pc:spChg>
        <pc:spChg chg="mod">
          <ac:chgData name="Jian" userId="dc9c5ffe-2e2f-4ce4-a6ad-08764b325b15" providerId="ADAL" clId="{06D17A85-4932-4B4E-A0DD-969A2A4EFE39}" dt="2020-05-15T16:32:26.160" v="59408"/>
          <ac:spMkLst>
            <pc:docMk/>
            <pc:sldMk cId="1953806575" sldId="305"/>
            <ac:spMk id="140" creationId="{FBCDE133-E95A-47B4-B64D-DC3057052479}"/>
          </ac:spMkLst>
        </pc:spChg>
        <pc:spChg chg="mod">
          <ac:chgData name="Jian" userId="dc9c5ffe-2e2f-4ce4-a6ad-08764b325b15" providerId="ADAL" clId="{06D17A85-4932-4B4E-A0DD-969A2A4EFE39}" dt="2020-05-15T16:32:26.160" v="59408"/>
          <ac:spMkLst>
            <pc:docMk/>
            <pc:sldMk cId="1953806575" sldId="305"/>
            <ac:spMk id="144" creationId="{D5EDE3F5-1701-4F00-B3DF-A94FD44879E2}"/>
          </ac:spMkLst>
        </pc:spChg>
        <pc:spChg chg="mod">
          <ac:chgData name="Jian" userId="dc9c5ffe-2e2f-4ce4-a6ad-08764b325b15" providerId="ADAL" clId="{06D17A85-4932-4B4E-A0DD-969A2A4EFE39}" dt="2020-05-15T16:32:26.160" v="59408"/>
          <ac:spMkLst>
            <pc:docMk/>
            <pc:sldMk cId="1953806575" sldId="305"/>
            <ac:spMk id="146" creationId="{133C9B05-07D1-4DBF-823D-8D738651563D}"/>
          </ac:spMkLst>
        </pc:spChg>
        <pc:spChg chg="mod">
          <ac:chgData name="Jian" userId="dc9c5ffe-2e2f-4ce4-a6ad-08764b325b15" providerId="ADAL" clId="{06D17A85-4932-4B4E-A0DD-969A2A4EFE39}" dt="2020-05-15T16:32:26.160" v="59408"/>
          <ac:spMkLst>
            <pc:docMk/>
            <pc:sldMk cId="1953806575" sldId="305"/>
            <ac:spMk id="147" creationId="{27261155-B64F-4A94-A2CC-47C39A601945}"/>
          </ac:spMkLst>
        </pc:spChg>
        <pc:spChg chg="mod">
          <ac:chgData name="Jian" userId="dc9c5ffe-2e2f-4ce4-a6ad-08764b325b15" providerId="ADAL" clId="{06D17A85-4932-4B4E-A0DD-969A2A4EFE39}" dt="2020-05-15T16:32:26.160" v="59408"/>
          <ac:spMkLst>
            <pc:docMk/>
            <pc:sldMk cId="1953806575" sldId="305"/>
            <ac:spMk id="149" creationId="{C81D8CBB-1545-4161-94A8-148521D2F192}"/>
          </ac:spMkLst>
        </pc:spChg>
        <pc:spChg chg="mod">
          <ac:chgData name="Jian" userId="dc9c5ffe-2e2f-4ce4-a6ad-08764b325b15" providerId="ADAL" clId="{06D17A85-4932-4B4E-A0DD-969A2A4EFE39}" dt="2020-05-15T16:32:26.160" v="59408"/>
          <ac:spMkLst>
            <pc:docMk/>
            <pc:sldMk cId="1953806575" sldId="305"/>
            <ac:spMk id="151" creationId="{56B7B6AE-22CD-46FD-8BBE-23E0953759FF}"/>
          </ac:spMkLst>
        </pc:spChg>
        <pc:spChg chg="mod">
          <ac:chgData name="Jian" userId="dc9c5ffe-2e2f-4ce4-a6ad-08764b325b15" providerId="ADAL" clId="{06D17A85-4932-4B4E-A0DD-969A2A4EFE39}" dt="2020-05-15T16:32:26.160" v="59408"/>
          <ac:spMkLst>
            <pc:docMk/>
            <pc:sldMk cId="1953806575" sldId="305"/>
            <ac:spMk id="154" creationId="{91C59EED-F72C-4A31-ADB0-59CD3500F825}"/>
          </ac:spMkLst>
        </pc:spChg>
        <pc:spChg chg="mod">
          <ac:chgData name="Jian" userId="dc9c5ffe-2e2f-4ce4-a6ad-08764b325b15" providerId="ADAL" clId="{06D17A85-4932-4B4E-A0DD-969A2A4EFE39}" dt="2020-05-15T16:32:26.160" v="59408"/>
          <ac:spMkLst>
            <pc:docMk/>
            <pc:sldMk cId="1953806575" sldId="305"/>
            <ac:spMk id="156" creationId="{1B742BE9-3FF4-45CD-A1F8-A597B2CCA49B}"/>
          </ac:spMkLst>
        </pc:spChg>
        <pc:spChg chg="mod">
          <ac:chgData name="Jian" userId="dc9c5ffe-2e2f-4ce4-a6ad-08764b325b15" providerId="ADAL" clId="{06D17A85-4932-4B4E-A0DD-969A2A4EFE39}" dt="2020-05-15T16:32:26.160" v="59408"/>
          <ac:spMkLst>
            <pc:docMk/>
            <pc:sldMk cId="1953806575" sldId="305"/>
            <ac:spMk id="158" creationId="{8A0FC824-CFAB-4A90-A431-1BA0866D748C}"/>
          </ac:spMkLst>
        </pc:spChg>
        <pc:spChg chg="mod">
          <ac:chgData name="Jian" userId="dc9c5ffe-2e2f-4ce4-a6ad-08764b325b15" providerId="ADAL" clId="{06D17A85-4932-4B4E-A0DD-969A2A4EFE39}" dt="2020-05-15T16:32:26.160" v="59408"/>
          <ac:spMkLst>
            <pc:docMk/>
            <pc:sldMk cId="1953806575" sldId="305"/>
            <ac:spMk id="161" creationId="{DD0F37CC-2C62-42F8-878D-B63AE86E3061}"/>
          </ac:spMkLst>
        </pc:spChg>
        <pc:spChg chg="mod">
          <ac:chgData name="Jian" userId="dc9c5ffe-2e2f-4ce4-a6ad-08764b325b15" providerId="ADAL" clId="{06D17A85-4932-4B4E-A0DD-969A2A4EFE39}" dt="2020-05-15T16:32:26.160" v="59408"/>
          <ac:spMkLst>
            <pc:docMk/>
            <pc:sldMk cId="1953806575" sldId="305"/>
            <ac:spMk id="163" creationId="{780698D3-71BD-48AE-9A22-03848638E897}"/>
          </ac:spMkLst>
        </pc:spChg>
        <pc:spChg chg="mod">
          <ac:chgData name="Jian" userId="dc9c5ffe-2e2f-4ce4-a6ad-08764b325b15" providerId="ADAL" clId="{06D17A85-4932-4B4E-A0DD-969A2A4EFE39}" dt="2020-05-15T16:32:26.160" v="59408"/>
          <ac:spMkLst>
            <pc:docMk/>
            <pc:sldMk cId="1953806575" sldId="305"/>
            <ac:spMk id="165" creationId="{8DB052AE-7D79-4095-846F-3835587BA7B0}"/>
          </ac:spMkLst>
        </pc:spChg>
        <pc:spChg chg="mod">
          <ac:chgData name="Jian" userId="dc9c5ffe-2e2f-4ce4-a6ad-08764b325b15" providerId="ADAL" clId="{06D17A85-4932-4B4E-A0DD-969A2A4EFE39}" dt="2020-05-15T16:32:26.160" v="59408"/>
          <ac:spMkLst>
            <pc:docMk/>
            <pc:sldMk cId="1953806575" sldId="305"/>
            <ac:spMk id="168" creationId="{64BAF3AC-90CF-443A-9A0E-6F3BE6F0BD3B}"/>
          </ac:spMkLst>
        </pc:spChg>
        <pc:spChg chg="mod">
          <ac:chgData name="Jian" userId="dc9c5ffe-2e2f-4ce4-a6ad-08764b325b15" providerId="ADAL" clId="{06D17A85-4932-4B4E-A0DD-969A2A4EFE39}" dt="2020-05-15T16:32:26.160" v="59408"/>
          <ac:spMkLst>
            <pc:docMk/>
            <pc:sldMk cId="1953806575" sldId="305"/>
            <ac:spMk id="170" creationId="{09C21A5C-5914-4E02-A695-98F8589CACB2}"/>
          </ac:spMkLst>
        </pc:spChg>
        <pc:spChg chg="mod">
          <ac:chgData name="Jian" userId="dc9c5ffe-2e2f-4ce4-a6ad-08764b325b15" providerId="ADAL" clId="{06D17A85-4932-4B4E-A0DD-969A2A4EFE39}" dt="2020-05-15T16:32:26.160" v="59408"/>
          <ac:spMkLst>
            <pc:docMk/>
            <pc:sldMk cId="1953806575" sldId="305"/>
            <ac:spMk id="172" creationId="{D2B844AC-148B-4CAA-ABC9-35C10725541D}"/>
          </ac:spMkLst>
        </pc:spChg>
        <pc:spChg chg="mod">
          <ac:chgData name="Jian" userId="dc9c5ffe-2e2f-4ce4-a6ad-08764b325b15" providerId="ADAL" clId="{06D17A85-4932-4B4E-A0DD-969A2A4EFE39}" dt="2020-05-15T16:32:26.160" v="59408"/>
          <ac:spMkLst>
            <pc:docMk/>
            <pc:sldMk cId="1953806575" sldId="305"/>
            <ac:spMk id="175" creationId="{D68E61F5-D784-4EBB-868C-89E9419797C6}"/>
          </ac:spMkLst>
        </pc:spChg>
        <pc:spChg chg="mod">
          <ac:chgData name="Jian" userId="dc9c5ffe-2e2f-4ce4-a6ad-08764b325b15" providerId="ADAL" clId="{06D17A85-4932-4B4E-A0DD-969A2A4EFE39}" dt="2020-05-15T16:32:26.160" v="59408"/>
          <ac:spMkLst>
            <pc:docMk/>
            <pc:sldMk cId="1953806575" sldId="305"/>
            <ac:spMk id="182" creationId="{CB7F45F1-1AE3-41E8-BE81-E65CF33D1627}"/>
          </ac:spMkLst>
        </pc:spChg>
        <pc:spChg chg="mod">
          <ac:chgData name="Jian" userId="dc9c5ffe-2e2f-4ce4-a6ad-08764b325b15" providerId="ADAL" clId="{06D17A85-4932-4B4E-A0DD-969A2A4EFE39}" dt="2020-05-15T16:32:26.160" v="59408"/>
          <ac:spMkLst>
            <pc:docMk/>
            <pc:sldMk cId="1953806575" sldId="305"/>
            <ac:spMk id="183" creationId="{4FDA810A-B313-46D6-892E-964E2F62D7F9}"/>
          </ac:spMkLst>
        </pc:spChg>
        <pc:spChg chg="mod">
          <ac:chgData name="Jian" userId="dc9c5ffe-2e2f-4ce4-a6ad-08764b325b15" providerId="ADAL" clId="{06D17A85-4932-4B4E-A0DD-969A2A4EFE39}" dt="2020-05-15T16:32:26.160" v="59408"/>
          <ac:spMkLst>
            <pc:docMk/>
            <pc:sldMk cId="1953806575" sldId="305"/>
            <ac:spMk id="184" creationId="{5B3ED758-82D7-4244-9E7C-47A8EBA5F45A}"/>
          </ac:spMkLst>
        </pc:spChg>
        <pc:spChg chg="mod">
          <ac:chgData name="Jian" userId="dc9c5ffe-2e2f-4ce4-a6ad-08764b325b15" providerId="ADAL" clId="{06D17A85-4932-4B4E-A0DD-969A2A4EFE39}" dt="2020-05-15T16:32:26.160" v="59408"/>
          <ac:spMkLst>
            <pc:docMk/>
            <pc:sldMk cId="1953806575" sldId="305"/>
            <ac:spMk id="185" creationId="{7A7A87EB-A682-4B89-B9D7-9C2906A58497}"/>
          </ac:spMkLst>
        </pc:spChg>
        <pc:spChg chg="mod">
          <ac:chgData name="Jian" userId="dc9c5ffe-2e2f-4ce4-a6ad-08764b325b15" providerId="ADAL" clId="{06D17A85-4932-4B4E-A0DD-969A2A4EFE39}" dt="2020-05-15T16:32:26.160" v="59408"/>
          <ac:spMkLst>
            <pc:docMk/>
            <pc:sldMk cId="1953806575" sldId="305"/>
            <ac:spMk id="186" creationId="{0A72622A-3311-42A0-9E13-BE2A6559B27D}"/>
          </ac:spMkLst>
        </pc:spChg>
        <pc:spChg chg="mod">
          <ac:chgData name="Jian" userId="dc9c5ffe-2e2f-4ce4-a6ad-08764b325b15" providerId="ADAL" clId="{06D17A85-4932-4B4E-A0DD-969A2A4EFE39}" dt="2020-05-15T16:32:26.160" v="59408"/>
          <ac:spMkLst>
            <pc:docMk/>
            <pc:sldMk cId="1953806575" sldId="305"/>
            <ac:spMk id="187" creationId="{76DC1D69-504F-46A1-9108-239AB45916E9}"/>
          </ac:spMkLst>
        </pc:spChg>
        <pc:spChg chg="mod">
          <ac:chgData name="Jian" userId="dc9c5ffe-2e2f-4ce4-a6ad-08764b325b15" providerId="ADAL" clId="{06D17A85-4932-4B4E-A0DD-969A2A4EFE39}" dt="2020-05-15T16:32:26.160" v="59408"/>
          <ac:spMkLst>
            <pc:docMk/>
            <pc:sldMk cId="1953806575" sldId="305"/>
            <ac:spMk id="188" creationId="{E36993E7-5367-4731-8ABC-586CC05FE7C4}"/>
          </ac:spMkLst>
        </pc:spChg>
        <pc:spChg chg="mod">
          <ac:chgData name="Jian" userId="dc9c5ffe-2e2f-4ce4-a6ad-08764b325b15" providerId="ADAL" clId="{06D17A85-4932-4B4E-A0DD-969A2A4EFE39}" dt="2020-05-15T16:32:26.160" v="59408"/>
          <ac:spMkLst>
            <pc:docMk/>
            <pc:sldMk cId="1953806575" sldId="305"/>
            <ac:spMk id="189" creationId="{F7EBD1C5-C470-414F-BB36-FAB9F6625B96}"/>
          </ac:spMkLst>
        </pc:spChg>
        <pc:spChg chg="mod">
          <ac:chgData name="Jian" userId="dc9c5ffe-2e2f-4ce4-a6ad-08764b325b15" providerId="ADAL" clId="{06D17A85-4932-4B4E-A0DD-969A2A4EFE39}" dt="2020-05-15T16:32:26.160" v="59408"/>
          <ac:spMkLst>
            <pc:docMk/>
            <pc:sldMk cId="1953806575" sldId="305"/>
            <ac:spMk id="190" creationId="{B148B5C9-33FC-4498-A164-B19D6C991547}"/>
          </ac:spMkLst>
        </pc:spChg>
        <pc:spChg chg="mod">
          <ac:chgData name="Jian" userId="dc9c5ffe-2e2f-4ce4-a6ad-08764b325b15" providerId="ADAL" clId="{06D17A85-4932-4B4E-A0DD-969A2A4EFE39}" dt="2020-05-15T16:32:26.160" v="59408"/>
          <ac:spMkLst>
            <pc:docMk/>
            <pc:sldMk cId="1953806575" sldId="305"/>
            <ac:spMk id="191" creationId="{6626F81A-475D-4F73-BC05-DCCC41621FE9}"/>
          </ac:spMkLst>
        </pc:spChg>
        <pc:spChg chg="mod">
          <ac:chgData name="Jian" userId="dc9c5ffe-2e2f-4ce4-a6ad-08764b325b15" providerId="ADAL" clId="{06D17A85-4932-4B4E-A0DD-969A2A4EFE39}" dt="2020-05-15T16:32:26.160" v="59408"/>
          <ac:spMkLst>
            <pc:docMk/>
            <pc:sldMk cId="1953806575" sldId="305"/>
            <ac:spMk id="192" creationId="{64989276-DF1C-420E-A5CF-FAD8689035A6}"/>
          </ac:spMkLst>
        </pc:spChg>
        <pc:spChg chg="mod">
          <ac:chgData name="Jian" userId="dc9c5ffe-2e2f-4ce4-a6ad-08764b325b15" providerId="ADAL" clId="{06D17A85-4932-4B4E-A0DD-969A2A4EFE39}" dt="2020-05-15T16:32:26.160" v="59408"/>
          <ac:spMkLst>
            <pc:docMk/>
            <pc:sldMk cId="1953806575" sldId="305"/>
            <ac:spMk id="193" creationId="{CB43BD4D-4172-4B19-9DE9-295E8870A89A}"/>
          </ac:spMkLst>
        </pc:spChg>
        <pc:spChg chg="mod">
          <ac:chgData name="Jian" userId="dc9c5ffe-2e2f-4ce4-a6ad-08764b325b15" providerId="ADAL" clId="{06D17A85-4932-4B4E-A0DD-969A2A4EFE39}" dt="2020-05-15T16:32:26.160" v="59408"/>
          <ac:spMkLst>
            <pc:docMk/>
            <pc:sldMk cId="1953806575" sldId="305"/>
            <ac:spMk id="194" creationId="{D7D419B8-2B3C-41BA-8C3A-8976930EDE24}"/>
          </ac:spMkLst>
        </pc:spChg>
        <pc:spChg chg="mod">
          <ac:chgData name="Jian" userId="dc9c5ffe-2e2f-4ce4-a6ad-08764b325b15" providerId="ADAL" clId="{06D17A85-4932-4B4E-A0DD-969A2A4EFE39}" dt="2020-05-15T16:32:26.160" v="59408"/>
          <ac:spMkLst>
            <pc:docMk/>
            <pc:sldMk cId="1953806575" sldId="305"/>
            <ac:spMk id="195" creationId="{429FD755-A849-4B06-BD91-8F1B40BA6A35}"/>
          </ac:spMkLst>
        </pc:spChg>
        <pc:spChg chg="mod">
          <ac:chgData name="Jian" userId="dc9c5ffe-2e2f-4ce4-a6ad-08764b325b15" providerId="ADAL" clId="{06D17A85-4932-4B4E-A0DD-969A2A4EFE39}" dt="2020-05-15T16:32:26.160" v="59408"/>
          <ac:spMkLst>
            <pc:docMk/>
            <pc:sldMk cId="1953806575" sldId="305"/>
            <ac:spMk id="196" creationId="{0C4CDC64-8AEF-410D-8BFA-5F1C2EB6119F}"/>
          </ac:spMkLst>
        </pc:spChg>
        <pc:spChg chg="mod">
          <ac:chgData name="Jian" userId="dc9c5ffe-2e2f-4ce4-a6ad-08764b325b15" providerId="ADAL" clId="{06D17A85-4932-4B4E-A0DD-969A2A4EFE39}" dt="2020-05-15T16:32:26.160" v="59408"/>
          <ac:spMkLst>
            <pc:docMk/>
            <pc:sldMk cId="1953806575" sldId="305"/>
            <ac:spMk id="197" creationId="{F4D917CF-D5C3-404E-BE44-E988F30C5774}"/>
          </ac:spMkLst>
        </pc:spChg>
        <pc:spChg chg="mod">
          <ac:chgData name="Jian" userId="dc9c5ffe-2e2f-4ce4-a6ad-08764b325b15" providerId="ADAL" clId="{06D17A85-4932-4B4E-A0DD-969A2A4EFE39}" dt="2020-05-15T16:32:26.160" v="59408"/>
          <ac:spMkLst>
            <pc:docMk/>
            <pc:sldMk cId="1953806575" sldId="305"/>
            <ac:spMk id="198" creationId="{5756F2B3-DF3D-4056-854F-B927F2426176}"/>
          </ac:spMkLst>
        </pc:spChg>
        <pc:spChg chg="mod">
          <ac:chgData name="Jian" userId="dc9c5ffe-2e2f-4ce4-a6ad-08764b325b15" providerId="ADAL" clId="{06D17A85-4932-4B4E-A0DD-969A2A4EFE39}" dt="2020-05-15T16:32:26.160" v="59408"/>
          <ac:spMkLst>
            <pc:docMk/>
            <pc:sldMk cId="1953806575" sldId="305"/>
            <ac:spMk id="201" creationId="{FDCEB859-CA72-440B-B5C2-DC64643983B5}"/>
          </ac:spMkLst>
        </pc:spChg>
        <pc:spChg chg="mod">
          <ac:chgData name="Jian" userId="dc9c5ffe-2e2f-4ce4-a6ad-08764b325b15" providerId="ADAL" clId="{06D17A85-4932-4B4E-A0DD-969A2A4EFE39}" dt="2020-05-15T16:32:26.160" v="59408"/>
          <ac:spMkLst>
            <pc:docMk/>
            <pc:sldMk cId="1953806575" sldId="305"/>
            <ac:spMk id="202" creationId="{79FAC133-B483-48A6-9A17-DA9840B90A62}"/>
          </ac:spMkLst>
        </pc:spChg>
        <pc:spChg chg="mod">
          <ac:chgData name="Jian" userId="dc9c5ffe-2e2f-4ce4-a6ad-08764b325b15" providerId="ADAL" clId="{06D17A85-4932-4B4E-A0DD-969A2A4EFE39}" dt="2020-05-15T16:32:26.160" v="59408"/>
          <ac:spMkLst>
            <pc:docMk/>
            <pc:sldMk cId="1953806575" sldId="305"/>
            <ac:spMk id="204" creationId="{95AEB10C-00D5-4650-B317-D0FD18653BE2}"/>
          </ac:spMkLst>
        </pc:spChg>
        <pc:spChg chg="mod">
          <ac:chgData name="Jian" userId="dc9c5ffe-2e2f-4ce4-a6ad-08764b325b15" providerId="ADAL" clId="{06D17A85-4932-4B4E-A0DD-969A2A4EFE39}" dt="2020-05-15T16:32:26.160" v="59408"/>
          <ac:spMkLst>
            <pc:docMk/>
            <pc:sldMk cId="1953806575" sldId="305"/>
            <ac:spMk id="206" creationId="{EDDDD0F3-E3A2-463B-A911-E83D6D254927}"/>
          </ac:spMkLst>
        </pc:spChg>
        <pc:spChg chg="mod">
          <ac:chgData name="Jian" userId="dc9c5ffe-2e2f-4ce4-a6ad-08764b325b15" providerId="ADAL" clId="{06D17A85-4932-4B4E-A0DD-969A2A4EFE39}" dt="2020-05-15T16:32:26.160" v="59408"/>
          <ac:spMkLst>
            <pc:docMk/>
            <pc:sldMk cId="1953806575" sldId="305"/>
            <ac:spMk id="209" creationId="{70CB7FE2-6289-40A1-A22F-A687ACE7B5D0}"/>
          </ac:spMkLst>
        </pc:spChg>
        <pc:spChg chg="mod">
          <ac:chgData name="Jian" userId="dc9c5ffe-2e2f-4ce4-a6ad-08764b325b15" providerId="ADAL" clId="{06D17A85-4932-4B4E-A0DD-969A2A4EFE39}" dt="2020-05-15T16:32:26.160" v="59408"/>
          <ac:spMkLst>
            <pc:docMk/>
            <pc:sldMk cId="1953806575" sldId="305"/>
            <ac:spMk id="211" creationId="{D3E7AB8F-5DBA-444F-97F8-9E72EA591303}"/>
          </ac:spMkLst>
        </pc:spChg>
        <pc:spChg chg="mod">
          <ac:chgData name="Jian" userId="dc9c5ffe-2e2f-4ce4-a6ad-08764b325b15" providerId="ADAL" clId="{06D17A85-4932-4B4E-A0DD-969A2A4EFE39}" dt="2020-05-15T16:32:26.160" v="59408"/>
          <ac:spMkLst>
            <pc:docMk/>
            <pc:sldMk cId="1953806575" sldId="305"/>
            <ac:spMk id="213" creationId="{3A84CB04-178F-4D6C-9A28-A0A38F2C2002}"/>
          </ac:spMkLst>
        </pc:spChg>
        <pc:spChg chg="mod">
          <ac:chgData name="Jian" userId="dc9c5ffe-2e2f-4ce4-a6ad-08764b325b15" providerId="ADAL" clId="{06D17A85-4932-4B4E-A0DD-969A2A4EFE39}" dt="2020-05-15T16:32:26.160" v="59408"/>
          <ac:spMkLst>
            <pc:docMk/>
            <pc:sldMk cId="1953806575" sldId="305"/>
            <ac:spMk id="216" creationId="{8B1A77E2-A162-49B2-8EE6-36A6FE161D1C}"/>
          </ac:spMkLst>
        </pc:spChg>
        <pc:spChg chg="mod">
          <ac:chgData name="Jian" userId="dc9c5ffe-2e2f-4ce4-a6ad-08764b325b15" providerId="ADAL" clId="{06D17A85-4932-4B4E-A0DD-969A2A4EFE39}" dt="2020-05-15T16:32:26.160" v="59408"/>
          <ac:spMkLst>
            <pc:docMk/>
            <pc:sldMk cId="1953806575" sldId="305"/>
            <ac:spMk id="218" creationId="{488CC3A3-FFAC-4A42-B1E7-D38C9970EB0D}"/>
          </ac:spMkLst>
        </pc:spChg>
        <pc:spChg chg="mod">
          <ac:chgData name="Jian" userId="dc9c5ffe-2e2f-4ce4-a6ad-08764b325b15" providerId="ADAL" clId="{06D17A85-4932-4B4E-A0DD-969A2A4EFE39}" dt="2020-05-15T16:32:26.160" v="59408"/>
          <ac:spMkLst>
            <pc:docMk/>
            <pc:sldMk cId="1953806575" sldId="305"/>
            <ac:spMk id="220" creationId="{49121DC5-07E2-45E3-AE5A-65132A8F9945}"/>
          </ac:spMkLst>
        </pc:spChg>
        <pc:spChg chg="mod">
          <ac:chgData name="Jian" userId="dc9c5ffe-2e2f-4ce4-a6ad-08764b325b15" providerId="ADAL" clId="{06D17A85-4932-4B4E-A0DD-969A2A4EFE39}" dt="2020-05-15T16:32:26.160" v="59408"/>
          <ac:spMkLst>
            <pc:docMk/>
            <pc:sldMk cId="1953806575" sldId="305"/>
            <ac:spMk id="223" creationId="{3097B81D-ADEA-4356-A698-4CE808A0A5E6}"/>
          </ac:spMkLst>
        </pc:spChg>
        <pc:spChg chg="mod">
          <ac:chgData name="Jian" userId="dc9c5ffe-2e2f-4ce4-a6ad-08764b325b15" providerId="ADAL" clId="{06D17A85-4932-4B4E-A0DD-969A2A4EFE39}" dt="2020-05-15T16:32:26.160" v="59408"/>
          <ac:spMkLst>
            <pc:docMk/>
            <pc:sldMk cId="1953806575" sldId="305"/>
            <ac:spMk id="224" creationId="{05282E21-B067-48E8-89A9-50E13FF1AE51}"/>
          </ac:spMkLst>
        </pc:spChg>
        <pc:spChg chg="mod">
          <ac:chgData name="Jian" userId="dc9c5ffe-2e2f-4ce4-a6ad-08764b325b15" providerId="ADAL" clId="{06D17A85-4932-4B4E-A0DD-969A2A4EFE39}" dt="2020-05-15T16:32:26.160" v="59408"/>
          <ac:spMkLst>
            <pc:docMk/>
            <pc:sldMk cId="1953806575" sldId="305"/>
            <ac:spMk id="225" creationId="{F5CCBF76-5CF2-4E9F-A7D1-7F15EF28C32A}"/>
          </ac:spMkLst>
        </pc:spChg>
        <pc:spChg chg="mod">
          <ac:chgData name="Jian" userId="dc9c5ffe-2e2f-4ce4-a6ad-08764b325b15" providerId="ADAL" clId="{06D17A85-4932-4B4E-A0DD-969A2A4EFE39}" dt="2020-05-15T16:32:26.160" v="59408"/>
          <ac:spMkLst>
            <pc:docMk/>
            <pc:sldMk cId="1953806575" sldId="305"/>
            <ac:spMk id="226" creationId="{E55B352B-404B-43BA-B752-6BBCEA2CD6E0}"/>
          </ac:spMkLst>
        </pc:spChg>
        <pc:spChg chg="add mod">
          <ac:chgData name="Jian" userId="dc9c5ffe-2e2f-4ce4-a6ad-08764b325b15" providerId="ADAL" clId="{06D17A85-4932-4B4E-A0DD-969A2A4EFE39}" dt="2020-05-15T16:32:26.160" v="59408"/>
          <ac:spMkLst>
            <pc:docMk/>
            <pc:sldMk cId="1953806575" sldId="305"/>
            <ac:spMk id="228" creationId="{4D2ABAA8-CF12-4432-8F02-8874BA358E58}"/>
          </ac:spMkLst>
        </pc:spChg>
        <pc:spChg chg="add mod">
          <ac:chgData name="Jian" userId="dc9c5ffe-2e2f-4ce4-a6ad-08764b325b15" providerId="ADAL" clId="{06D17A85-4932-4B4E-A0DD-969A2A4EFE39}" dt="2020-05-15T16:32:26.160" v="59408"/>
          <ac:spMkLst>
            <pc:docMk/>
            <pc:sldMk cId="1953806575" sldId="305"/>
            <ac:spMk id="229" creationId="{E8D97793-23AE-4E58-8003-C26A32FF0785}"/>
          </ac:spMkLst>
        </pc:spChg>
        <pc:grpChg chg="add mod">
          <ac:chgData name="Jian" userId="dc9c5ffe-2e2f-4ce4-a6ad-08764b325b15" providerId="ADAL" clId="{06D17A85-4932-4B4E-A0DD-969A2A4EFE39}" dt="2020-05-15T16:32:26.160" v="59408"/>
          <ac:grpSpMkLst>
            <pc:docMk/>
            <pc:sldMk cId="1953806575" sldId="305"/>
            <ac:grpSpMk id="5" creationId="{F08570A2-86ED-4ADB-BB7A-953C0E05728C}"/>
          </ac:grpSpMkLst>
        </pc:grpChg>
        <pc:grpChg chg="add mod">
          <ac:chgData name="Jian" userId="dc9c5ffe-2e2f-4ce4-a6ad-08764b325b15" providerId="ADAL" clId="{06D17A85-4932-4B4E-A0DD-969A2A4EFE39}" dt="2020-05-15T16:32:26.160" v="59408"/>
          <ac:grpSpMkLst>
            <pc:docMk/>
            <pc:sldMk cId="1953806575" sldId="305"/>
            <ac:grpSpMk id="199" creationId="{965E4A5B-D52D-466A-B2ED-8DB8A5070C49}"/>
          </ac:grpSpMkLst>
        </pc:grpChg>
        <pc:cxnChg chg="mod">
          <ac:chgData name="Jian" userId="dc9c5ffe-2e2f-4ce4-a6ad-08764b325b15" providerId="ADAL" clId="{06D17A85-4932-4B4E-A0DD-969A2A4EFE39}" dt="2020-05-15T16:32:26.160" v="59408"/>
          <ac:cxnSpMkLst>
            <pc:docMk/>
            <pc:sldMk cId="1953806575" sldId="305"/>
            <ac:cxnSpMk id="8" creationId="{A315F02F-FD90-46D5-BC94-F6D8FB852756}"/>
          </ac:cxnSpMkLst>
        </pc:cxnChg>
        <pc:cxnChg chg="mod">
          <ac:chgData name="Jian" userId="dc9c5ffe-2e2f-4ce4-a6ad-08764b325b15" providerId="ADAL" clId="{06D17A85-4932-4B4E-A0DD-969A2A4EFE39}" dt="2020-05-15T16:32:26.160" v="59408"/>
          <ac:cxnSpMkLst>
            <pc:docMk/>
            <pc:sldMk cId="1953806575" sldId="305"/>
            <ac:cxnSpMk id="10" creationId="{AAB5ADFA-10D2-4766-B26B-0C352BCE28FE}"/>
          </ac:cxnSpMkLst>
        </pc:cxnChg>
        <pc:cxnChg chg="mod">
          <ac:chgData name="Jian" userId="dc9c5ffe-2e2f-4ce4-a6ad-08764b325b15" providerId="ADAL" clId="{06D17A85-4932-4B4E-A0DD-969A2A4EFE39}" dt="2020-05-15T16:32:26.160" v="59408"/>
          <ac:cxnSpMkLst>
            <pc:docMk/>
            <pc:sldMk cId="1953806575" sldId="305"/>
            <ac:cxnSpMk id="12" creationId="{27C567BF-B65A-4D71-9C36-B4DDB1BA03AA}"/>
          </ac:cxnSpMkLst>
        </pc:cxnChg>
        <pc:cxnChg chg="mod">
          <ac:chgData name="Jian" userId="dc9c5ffe-2e2f-4ce4-a6ad-08764b325b15" providerId="ADAL" clId="{06D17A85-4932-4B4E-A0DD-969A2A4EFE39}" dt="2020-05-15T16:32:26.160" v="59408"/>
          <ac:cxnSpMkLst>
            <pc:docMk/>
            <pc:sldMk cId="1953806575" sldId="305"/>
            <ac:cxnSpMk id="13" creationId="{2BF5D465-69D0-4F92-8A39-DADA24650242}"/>
          </ac:cxnSpMkLst>
        </pc:cxnChg>
        <pc:cxnChg chg="mod">
          <ac:chgData name="Jian" userId="dc9c5ffe-2e2f-4ce4-a6ad-08764b325b15" providerId="ADAL" clId="{06D17A85-4932-4B4E-A0DD-969A2A4EFE39}" dt="2020-05-15T16:32:26.160" v="59408"/>
          <ac:cxnSpMkLst>
            <pc:docMk/>
            <pc:sldMk cId="1953806575" sldId="305"/>
            <ac:cxnSpMk id="14" creationId="{8D7E4CE3-2DC0-47EC-BC54-8629D9FFCDCE}"/>
          </ac:cxnSpMkLst>
        </pc:cxnChg>
        <pc:cxnChg chg="mod">
          <ac:chgData name="Jian" userId="dc9c5ffe-2e2f-4ce4-a6ad-08764b325b15" providerId="ADAL" clId="{06D17A85-4932-4B4E-A0DD-969A2A4EFE39}" dt="2020-05-15T16:32:26.160" v="59408"/>
          <ac:cxnSpMkLst>
            <pc:docMk/>
            <pc:sldMk cId="1953806575" sldId="305"/>
            <ac:cxnSpMk id="16" creationId="{49F7EE56-99C4-428E-B3A5-1E4ACBADEEAC}"/>
          </ac:cxnSpMkLst>
        </pc:cxnChg>
        <pc:cxnChg chg="mod">
          <ac:chgData name="Jian" userId="dc9c5ffe-2e2f-4ce4-a6ad-08764b325b15" providerId="ADAL" clId="{06D17A85-4932-4B4E-A0DD-969A2A4EFE39}" dt="2020-05-15T16:32:26.160" v="59408"/>
          <ac:cxnSpMkLst>
            <pc:docMk/>
            <pc:sldMk cId="1953806575" sldId="305"/>
            <ac:cxnSpMk id="18" creationId="{9E70F3D7-EB10-4B7E-A184-74A043E6A284}"/>
          </ac:cxnSpMkLst>
        </pc:cxnChg>
        <pc:cxnChg chg="mod">
          <ac:chgData name="Jian" userId="dc9c5ffe-2e2f-4ce4-a6ad-08764b325b15" providerId="ADAL" clId="{06D17A85-4932-4B4E-A0DD-969A2A4EFE39}" dt="2020-05-15T16:32:26.160" v="59408"/>
          <ac:cxnSpMkLst>
            <pc:docMk/>
            <pc:sldMk cId="1953806575" sldId="305"/>
            <ac:cxnSpMk id="20" creationId="{5C19AB82-371E-4D31-A66A-A8A6B4E9B7A0}"/>
          </ac:cxnSpMkLst>
        </pc:cxnChg>
        <pc:cxnChg chg="mod">
          <ac:chgData name="Jian" userId="dc9c5ffe-2e2f-4ce4-a6ad-08764b325b15" providerId="ADAL" clId="{06D17A85-4932-4B4E-A0DD-969A2A4EFE39}" dt="2020-05-15T16:32:26.160" v="59408"/>
          <ac:cxnSpMkLst>
            <pc:docMk/>
            <pc:sldMk cId="1953806575" sldId="305"/>
            <ac:cxnSpMk id="21" creationId="{29F9A227-1D7A-4583-B52D-6C5CB64E17B4}"/>
          </ac:cxnSpMkLst>
        </pc:cxnChg>
        <pc:cxnChg chg="mod">
          <ac:chgData name="Jian" userId="dc9c5ffe-2e2f-4ce4-a6ad-08764b325b15" providerId="ADAL" clId="{06D17A85-4932-4B4E-A0DD-969A2A4EFE39}" dt="2020-05-15T16:32:26.160" v="59408"/>
          <ac:cxnSpMkLst>
            <pc:docMk/>
            <pc:sldMk cId="1953806575" sldId="305"/>
            <ac:cxnSpMk id="22" creationId="{ACCC3488-BC22-4D15-A368-2AC3772BD464}"/>
          </ac:cxnSpMkLst>
        </pc:cxnChg>
        <pc:cxnChg chg="mod">
          <ac:chgData name="Jian" userId="dc9c5ffe-2e2f-4ce4-a6ad-08764b325b15" providerId="ADAL" clId="{06D17A85-4932-4B4E-A0DD-969A2A4EFE39}" dt="2020-05-15T16:32:26.160" v="59408"/>
          <ac:cxnSpMkLst>
            <pc:docMk/>
            <pc:sldMk cId="1953806575" sldId="305"/>
            <ac:cxnSpMk id="24" creationId="{DD410DBC-432F-4E14-BDD0-1AD97D9AB84D}"/>
          </ac:cxnSpMkLst>
        </pc:cxnChg>
        <pc:cxnChg chg="mod">
          <ac:chgData name="Jian" userId="dc9c5ffe-2e2f-4ce4-a6ad-08764b325b15" providerId="ADAL" clId="{06D17A85-4932-4B4E-A0DD-969A2A4EFE39}" dt="2020-05-15T16:32:26.160" v="59408"/>
          <ac:cxnSpMkLst>
            <pc:docMk/>
            <pc:sldMk cId="1953806575" sldId="305"/>
            <ac:cxnSpMk id="26" creationId="{D9E0D6BF-615C-4081-AA4D-8B78B49B6AC2}"/>
          </ac:cxnSpMkLst>
        </pc:cxnChg>
        <pc:cxnChg chg="mod">
          <ac:chgData name="Jian" userId="dc9c5ffe-2e2f-4ce4-a6ad-08764b325b15" providerId="ADAL" clId="{06D17A85-4932-4B4E-A0DD-969A2A4EFE39}" dt="2020-05-15T16:32:26.160" v="59408"/>
          <ac:cxnSpMkLst>
            <pc:docMk/>
            <pc:sldMk cId="1953806575" sldId="305"/>
            <ac:cxnSpMk id="28" creationId="{2199439D-8C06-4DA5-9F8C-EAF355C6445C}"/>
          </ac:cxnSpMkLst>
        </pc:cxnChg>
        <pc:cxnChg chg="mod">
          <ac:chgData name="Jian" userId="dc9c5ffe-2e2f-4ce4-a6ad-08764b325b15" providerId="ADAL" clId="{06D17A85-4932-4B4E-A0DD-969A2A4EFE39}" dt="2020-05-15T16:32:26.160" v="59408"/>
          <ac:cxnSpMkLst>
            <pc:docMk/>
            <pc:sldMk cId="1953806575" sldId="305"/>
            <ac:cxnSpMk id="29" creationId="{E887458E-C90E-4BD0-88DB-0DB6635CBCBA}"/>
          </ac:cxnSpMkLst>
        </pc:cxnChg>
        <pc:cxnChg chg="mod">
          <ac:chgData name="Jian" userId="dc9c5ffe-2e2f-4ce4-a6ad-08764b325b15" providerId="ADAL" clId="{06D17A85-4932-4B4E-A0DD-969A2A4EFE39}" dt="2020-05-15T16:32:26.160" v="59408"/>
          <ac:cxnSpMkLst>
            <pc:docMk/>
            <pc:sldMk cId="1953806575" sldId="305"/>
            <ac:cxnSpMk id="30" creationId="{81496611-13DE-4F5E-B30C-2ABE69B5D0D1}"/>
          </ac:cxnSpMkLst>
        </pc:cxnChg>
        <pc:cxnChg chg="mod">
          <ac:chgData name="Jian" userId="dc9c5ffe-2e2f-4ce4-a6ad-08764b325b15" providerId="ADAL" clId="{06D17A85-4932-4B4E-A0DD-969A2A4EFE39}" dt="2020-05-15T16:32:26.160" v="59408"/>
          <ac:cxnSpMkLst>
            <pc:docMk/>
            <pc:sldMk cId="1953806575" sldId="305"/>
            <ac:cxnSpMk id="32" creationId="{4C6AA021-C9F8-4FD4-987C-E503D4DDE077}"/>
          </ac:cxnSpMkLst>
        </pc:cxnChg>
        <pc:cxnChg chg="mod">
          <ac:chgData name="Jian" userId="dc9c5ffe-2e2f-4ce4-a6ad-08764b325b15" providerId="ADAL" clId="{06D17A85-4932-4B4E-A0DD-969A2A4EFE39}" dt="2020-05-15T16:32:26.160" v="59408"/>
          <ac:cxnSpMkLst>
            <pc:docMk/>
            <pc:sldMk cId="1953806575" sldId="305"/>
            <ac:cxnSpMk id="34" creationId="{AF2B4A82-E318-473F-AE9C-94C1E25FEA27}"/>
          </ac:cxnSpMkLst>
        </pc:cxnChg>
        <pc:cxnChg chg="mod">
          <ac:chgData name="Jian" userId="dc9c5ffe-2e2f-4ce4-a6ad-08764b325b15" providerId="ADAL" clId="{06D17A85-4932-4B4E-A0DD-969A2A4EFE39}" dt="2020-05-15T16:32:26.160" v="59408"/>
          <ac:cxnSpMkLst>
            <pc:docMk/>
            <pc:sldMk cId="1953806575" sldId="305"/>
            <ac:cxnSpMk id="36" creationId="{E06F992E-4ADA-45D1-8F9F-EF5DCC4D92EF}"/>
          </ac:cxnSpMkLst>
        </pc:cxnChg>
        <pc:cxnChg chg="mod">
          <ac:chgData name="Jian" userId="dc9c5ffe-2e2f-4ce4-a6ad-08764b325b15" providerId="ADAL" clId="{06D17A85-4932-4B4E-A0DD-969A2A4EFE39}" dt="2020-05-15T16:32:26.160" v="59408"/>
          <ac:cxnSpMkLst>
            <pc:docMk/>
            <pc:sldMk cId="1953806575" sldId="305"/>
            <ac:cxnSpMk id="37" creationId="{106E71DF-751A-4314-82A6-231C1A617850}"/>
          </ac:cxnSpMkLst>
        </pc:cxnChg>
        <pc:cxnChg chg="mod">
          <ac:chgData name="Jian" userId="dc9c5ffe-2e2f-4ce4-a6ad-08764b325b15" providerId="ADAL" clId="{06D17A85-4932-4B4E-A0DD-969A2A4EFE39}" dt="2020-05-15T16:32:26.160" v="59408"/>
          <ac:cxnSpMkLst>
            <pc:docMk/>
            <pc:sldMk cId="1953806575" sldId="305"/>
            <ac:cxnSpMk id="38" creationId="{BA659123-F571-481F-951B-A359CC35D60A}"/>
          </ac:cxnSpMkLst>
        </pc:cxnChg>
        <pc:cxnChg chg="mod">
          <ac:chgData name="Jian" userId="dc9c5ffe-2e2f-4ce4-a6ad-08764b325b15" providerId="ADAL" clId="{06D17A85-4932-4B4E-A0DD-969A2A4EFE39}" dt="2020-05-15T16:32:26.160" v="59408"/>
          <ac:cxnSpMkLst>
            <pc:docMk/>
            <pc:sldMk cId="1953806575" sldId="305"/>
            <ac:cxnSpMk id="40" creationId="{8770C864-256F-4B12-84E7-7A30E6E7F73D}"/>
          </ac:cxnSpMkLst>
        </pc:cxnChg>
        <pc:cxnChg chg="mod">
          <ac:chgData name="Jian" userId="dc9c5ffe-2e2f-4ce4-a6ad-08764b325b15" providerId="ADAL" clId="{06D17A85-4932-4B4E-A0DD-969A2A4EFE39}" dt="2020-05-15T16:32:26.160" v="59408"/>
          <ac:cxnSpMkLst>
            <pc:docMk/>
            <pc:sldMk cId="1953806575" sldId="305"/>
            <ac:cxnSpMk id="43" creationId="{E2B6D99A-28E5-4772-99EA-6D26FE53FF05}"/>
          </ac:cxnSpMkLst>
        </pc:cxnChg>
        <pc:cxnChg chg="mod">
          <ac:chgData name="Jian" userId="dc9c5ffe-2e2f-4ce4-a6ad-08764b325b15" providerId="ADAL" clId="{06D17A85-4932-4B4E-A0DD-969A2A4EFE39}" dt="2020-05-15T16:32:26.160" v="59408"/>
          <ac:cxnSpMkLst>
            <pc:docMk/>
            <pc:sldMk cId="1953806575" sldId="305"/>
            <ac:cxnSpMk id="45" creationId="{665C264C-B8A0-4186-80E9-F81D8642AD06}"/>
          </ac:cxnSpMkLst>
        </pc:cxnChg>
        <pc:cxnChg chg="mod">
          <ac:chgData name="Jian" userId="dc9c5ffe-2e2f-4ce4-a6ad-08764b325b15" providerId="ADAL" clId="{06D17A85-4932-4B4E-A0DD-969A2A4EFE39}" dt="2020-05-15T16:32:26.160" v="59408"/>
          <ac:cxnSpMkLst>
            <pc:docMk/>
            <pc:sldMk cId="1953806575" sldId="305"/>
            <ac:cxnSpMk id="47" creationId="{60DB4C92-76F4-47F5-8DC6-243AC622045F}"/>
          </ac:cxnSpMkLst>
        </pc:cxnChg>
        <pc:cxnChg chg="mod">
          <ac:chgData name="Jian" userId="dc9c5ffe-2e2f-4ce4-a6ad-08764b325b15" providerId="ADAL" clId="{06D17A85-4932-4B4E-A0DD-969A2A4EFE39}" dt="2020-05-15T16:32:26.160" v="59408"/>
          <ac:cxnSpMkLst>
            <pc:docMk/>
            <pc:sldMk cId="1953806575" sldId="305"/>
            <ac:cxnSpMk id="48" creationId="{64D81D5C-65F2-4E73-8B4E-003999D2157D}"/>
          </ac:cxnSpMkLst>
        </pc:cxnChg>
        <pc:cxnChg chg="mod">
          <ac:chgData name="Jian" userId="dc9c5ffe-2e2f-4ce4-a6ad-08764b325b15" providerId="ADAL" clId="{06D17A85-4932-4B4E-A0DD-969A2A4EFE39}" dt="2020-05-15T16:32:26.160" v="59408"/>
          <ac:cxnSpMkLst>
            <pc:docMk/>
            <pc:sldMk cId="1953806575" sldId="305"/>
            <ac:cxnSpMk id="49" creationId="{4EDF9254-224B-4A45-B490-2313ADE206B9}"/>
          </ac:cxnSpMkLst>
        </pc:cxnChg>
        <pc:cxnChg chg="mod">
          <ac:chgData name="Jian" userId="dc9c5ffe-2e2f-4ce4-a6ad-08764b325b15" providerId="ADAL" clId="{06D17A85-4932-4B4E-A0DD-969A2A4EFE39}" dt="2020-05-15T16:32:26.160" v="59408"/>
          <ac:cxnSpMkLst>
            <pc:docMk/>
            <pc:sldMk cId="1953806575" sldId="305"/>
            <ac:cxnSpMk id="51" creationId="{B2C5CC26-8E52-4E34-A350-3F412E8DC4F9}"/>
          </ac:cxnSpMkLst>
        </pc:cxnChg>
        <pc:cxnChg chg="mod">
          <ac:chgData name="Jian" userId="dc9c5ffe-2e2f-4ce4-a6ad-08764b325b15" providerId="ADAL" clId="{06D17A85-4932-4B4E-A0DD-969A2A4EFE39}" dt="2020-05-15T16:32:26.160" v="59408"/>
          <ac:cxnSpMkLst>
            <pc:docMk/>
            <pc:sldMk cId="1953806575" sldId="305"/>
            <ac:cxnSpMk id="53" creationId="{2116D2A9-43D9-4941-A050-65E952AC5539}"/>
          </ac:cxnSpMkLst>
        </pc:cxnChg>
        <pc:cxnChg chg="mod">
          <ac:chgData name="Jian" userId="dc9c5ffe-2e2f-4ce4-a6ad-08764b325b15" providerId="ADAL" clId="{06D17A85-4932-4B4E-A0DD-969A2A4EFE39}" dt="2020-05-15T16:32:26.160" v="59408"/>
          <ac:cxnSpMkLst>
            <pc:docMk/>
            <pc:sldMk cId="1953806575" sldId="305"/>
            <ac:cxnSpMk id="55" creationId="{BA4F7244-54BF-486B-872A-86285B2BB772}"/>
          </ac:cxnSpMkLst>
        </pc:cxnChg>
        <pc:cxnChg chg="mod">
          <ac:chgData name="Jian" userId="dc9c5ffe-2e2f-4ce4-a6ad-08764b325b15" providerId="ADAL" clId="{06D17A85-4932-4B4E-A0DD-969A2A4EFE39}" dt="2020-05-15T16:32:26.160" v="59408"/>
          <ac:cxnSpMkLst>
            <pc:docMk/>
            <pc:sldMk cId="1953806575" sldId="305"/>
            <ac:cxnSpMk id="56" creationId="{1C60B4ED-4E07-4FF2-9031-6C2914033CE2}"/>
          </ac:cxnSpMkLst>
        </pc:cxnChg>
        <pc:cxnChg chg="mod">
          <ac:chgData name="Jian" userId="dc9c5ffe-2e2f-4ce4-a6ad-08764b325b15" providerId="ADAL" clId="{06D17A85-4932-4B4E-A0DD-969A2A4EFE39}" dt="2020-05-15T16:32:26.160" v="59408"/>
          <ac:cxnSpMkLst>
            <pc:docMk/>
            <pc:sldMk cId="1953806575" sldId="305"/>
            <ac:cxnSpMk id="57" creationId="{94E92C37-A097-4948-B19E-AD2EBD23D44B}"/>
          </ac:cxnSpMkLst>
        </pc:cxnChg>
        <pc:cxnChg chg="mod">
          <ac:chgData name="Jian" userId="dc9c5ffe-2e2f-4ce4-a6ad-08764b325b15" providerId="ADAL" clId="{06D17A85-4932-4B4E-A0DD-969A2A4EFE39}" dt="2020-05-15T16:32:26.160" v="59408"/>
          <ac:cxnSpMkLst>
            <pc:docMk/>
            <pc:sldMk cId="1953806575" sldId="305"/>
            <ac:cxnSpMk id="59" creationId="{22302D39-8C4A-4343-9594-06FE4F8DF588}"/>
          </ac:cxnSpMkLst>
        </pc:cxnChg>
        <pc:cxnChg chg="mod">
          <ac:chgData name="Jian" userId="dc9c5ffe-2e2f-4ce4-a6ad-08764b325b15" providerId="ADAL" clId="{06D17A85-4932-4B4E-A0DD-969A2A4EFE39}" dt="2020-05-15T16:32:26.160" v="59408"/>
          <ac:cxnSpMkLst>
            <pc:docMk/>
            <pc:sldMk cId="1953806575" sldId="305"/>
            <ac:cxnSpMk id="61" creationId="{5F77EC50-4178-4837-A150-4913400B5CFD}"/>
          </ac:cxnSpMkLst>
        </pc:cxnChg>
        <pc:cxnChg chg="mod">
          <ac:chgData name="Jian" userId="dc9c5ffe-2e2f-4ce4-a6ad-08764b325b15" providerId="ADAL" clId="{06D17A85-4932-4B4E-A0DD-969A2A4EFE39}" dt="2020-05-15T16:32:26.160" v="59408"/>
          <ac:cxnSpMkLst>
            <pc:docMk/>
            <pc:sldMk cId="1953806575" sldId="305"/>
            <ac:cxnSpMk id="63" creationId="{B0D56330-A2C6-4C71-B1E8-BCA39A3E7AEA}"/>
          </ac:cxnSpMkLst>
        </pc:cxnChg>
        <pc:cxnChg chg="mod">
          <ac:chgData name="Jian" userId="dc9c5ffe-2e2f-4ce4-a6ad-08764b325b15" providerId="ADAL" clId="{06D17A85-4932-4B4E-A0DD-969A2A4EFE39}" dt="2020-05-15T16:32:26.160" v="59408"/>
          <ac:cxnSpMkLst>
            <pc:docMk/>
            <pc:sldMk cId="1953806575" sldId="305"/>
            <ac:cxnSpMk id="64" creationId="{7C4633AE-6031-497E-8E47-2D18985ED301}"/>
          </ac:cxnSpMkLst>
        </pc:cxnChg>
        <pc:cxnChg chg="mod">
          <ac:chgData name="Jian" userId="dc9c5ffe-2e2f-4ce4-a6ad-08764b325b15" providerId="ADAL" clId="{06D17A85-4932-4B4E-A0DD-969A2A4EFE39}" dt="2020-05-15T16:32:26.160" v="59408"/>
          <ac:cxnSpMkLst>
            <pc:docMk/>
            <pc:sldMk cId="1953806575" sldId="305"/>
            <ac:cxnSpMk id="65" creationId="{D51772D1-85A2-4EA5-A5B0-7343F0387A49}"/>
          </ac:cxnSpMkLst>
        </pc:cxnChg>
        <pc:cxnChg chg="mod">
          <ac:chgData name="Jian" userId="dc9c5ffe-2e2f-4ce4-a6ad-08764b325b15" providerId="ADAL" clId="{06D17A85-4932-4B4E-A0DD-969A2A4EFE39}" dt="2020-05-15T16:32:26.160" v="59408"/>
          <ac:cxnSpMkLst>
            <pc:docMk/>
            <pc:sldMk cId="1953806575" sldId="305"/>
            <ac:cxnSpMk id="67" creationId="{125AF1F3-09E6-49B0-AD60-5E27BC088D85}"/>
          </ac:cxnSpMkLst>
        </pc:cxnChg>
        <pc:cxnChg chg="mod">
          <ac:chgData name="Jian" userId="dc9c5ffe-2e2f-4ce4-a6ad-08764b325b15" providerId="ADAL" clId="{06D17A85-4932-4B4E-A0DD-969A2A4EFE39}" dt="2020-05-15T16:32:26.160" v="59408"/>
          <ac:cxnSpMkLst>
            <pc:docMk/>
            <pc:sldMk cId="1953806575" sldId="305"/>
            <ac:cxnSpMk id="69" creationId="{529AB998-0C5E-4DEA-A2DE-41E09546B806}"/>
          </ac:cxnSpMkLst>
        </pc:cxnChg>
        <pc:cxnChg chg="mod">
          <ac:chgData name="Jian" userId="dc9c5ffe-2e2f-4ce4-a6ad-08764b325b15" providerId="ADAL" clId="{06D17A85-4932-4B4E-A0DD-969A2A4EFE39}" dt="2020-05-15T16:32:26.160" v="59408"/>
          <ac:cxnSpMkLst>
            <pc:docMk/>
            <pc:sldMk cId="1953806575" sldId="305"/>
            <ac:cxnSpMk id="71" creationId="{BB9022CA-BC95-4924-9711-70EDF63A4D98}"/>
          </ac:cxnSpMkLst>
        </pc:cxnChg>
        <pc:cxnChg chg="mod">
          <ac:chgData name="Jian" userId="dc9c5ffe-2e2f-4ce4-a6ad-08764b325b15" providerId="ADAL" clId="{06D17A85-4932-4B4E-A0DD-969A2A4EFE39}" dt="2020-05-15T16:32:26.160" v="59408"/>
          <ac:cxnSpMkLst>
            <pc:docMk/>
            <pc:sldMk cId="1953806575" sldId="305"/>
            <ac:cxnSpMk id="72" creationId="{E298E357-1BBD-4F37-AFC1-81A2B4D4A70F}"/>
          </ac:cxnSpMkLst>
        </pc:cxnChg>
        <pc:cxnChg chg="mod">
          <ac:chgData name="Jian" userId="dc9c5ffe-2e2f-4ce4-a6ad-08764b325b15" providerId="ADAL" clId="{06D17A85-4932-4B4E-A0DD-969A2A4EFE39}" dt="2020-05-15T16:32:26.160" v="59408"/>
          <ac:cxnSpMkLst>
            <pc:docMk/>
            <pc:sldMk cId="1953806575" sldId="305"/>
            <ac:cxnSpMk id="73" creationId="{4A0D8414-E75B-4EC3-8931-49B9AA448EF1}"/>
          </ac:cxnSpMkLst>
        </pc:cxnChg>
        <pc:cxnChg chg="mod">
          <ac:chgData name="Jian" userId="dc9c5ffe-2e2f-4ce4-a6ad-08764b325b15" providerId="ADAL" clId="{06D17A85-4932-4B4E-A0DD-969A2A4EFE39}" dt="2020-05-15T16:32:26.160" v="59408"/>
          <ac:cxnSpMkLst>
            <pc:docMk/>
            <pc:sldMk cId="1953806575" sldId="305"/>
            <ac:cxnSpMk id="75" creationId="{76E193BC-6040-42B9-9DB0-244DE82CF25A}"/>
          </ac:cxnSpMkLst>
        </pc:cxnChg>
        <pc:cxnChg chg="mod">
          <ac:chgData name="Jian" userId="dc9c5ffe-2e2f-4ce4-a6ad-08764b325b15" providerId="ADAL" clId="{06D17A85-4932-4B4E-A0DD-969A2A4EFE39}" dt="2020-05-15T16:32:26.160" v="59408"/>
          <ac:cxnSpMkLst>
            <pc:docMk/>
            <pc:sldMk cId="1953806575" sldId="305"/>
            <ac:cxnSpMk id="78" creationId="{EFEA6F83-7313-4D68-90C4-078CD8C04E3A}"/>
          </ac:cxnSpMkLst>
        </pc:cxnChg>
        <pc:cxnChg chg="mod">
          <ac:chgData name="Jian" userId="dc9c5ffe-2e2f-4ce4-a6ad-08764b325b15" providerId="ADAL" clId="{06D17A85-4932-4B4E-A0DD-969A2A4EFE39}" dt="2020-05-15T16:32:26.160" v="59408"/>
          <ac:cxnSpMkLst>
            <pc:docMk/>
            <pc:sldMk cId="1953806575" sldId="305"/>
            <ac:cxnSpMk id="80" creationId="{CD70B160-53E3-49A5-9869-745F71837C2A}"/>
          </ac:cxnSpMkLst>
        </pc:cxnChg>
        <pc:cxnChg chg="mod">
          <ac:chgData name="Jian" userId="dc9c5ffe-2e2f-4ce4-a6ad-08764b325b15" providerId="ADAL" clId="{06D17A85-4932-4B4E-A0DD-969A2A4EFE39}" dt="2020-05-15T16:32:26.160" v="59408"/>
          <ac:cxnSpMkLst>
            <pc:docMk/>
            <pc:sldMk cId="1953806575" sldId="305"/>
            <ac:cxnSpMk id="82" creationId="{2B655740-61B1-4D15-B212-2EE894A04385}"/>
          </ac:cxnSpMkLst>
        </pc:cxnChg>
        <pc:cxnChg chg="mod">
          <ac:chgData name="Jian" userId="dc9c5ffe-2e2f-4ce4-a6ad-08764b325b15" providerId="ADAL" clId="{06D17A85-4932-4B4E-A0DD-969A2A4EFE39}" dt="2020-05-15T16:32:26.160" v="59408"/>
          <ac:cxnSpMkLst>
            <pc:docMk/>
            <pc:sldMk cId="1953806575" sldId="305"/>
            <ac:cxnSpMk id="83" creationId="{97AE6CB4-38AD-4E36-BB3B-D4E422D6E79E}"/>
          </ac:cxnSpMkLst>
        </pc:cxnChg>
        <pc:cxnChg chg="mod">
          <ac:chgData name="Jian" userId="dc9c5ffe-2e2f-4ce4-a6ad-08764b325b15" providerId="ADAL" clId="{06D17A85-4932-4B4E-A0DD-969A2A4EFE39}" dt="2020-05-15T16:32:26.160" v="59408"/>
          <ac:cxnSpMkLst>
            <pc:docMk/>
            <pc:sldMk cId="1953806575" sldId="305"/>
            <ac:cxnSpMk id="84" creationId="{A8B20D58-067F-468B-8753-41C814161F7F}"/>
          </ac:cxnSpMkLst>
        </pc:cxnChg>
        <pc:cxnChg chg="mod">
          <ac:chgData name="Jian" userId="dc9c5ffe-2e2f-4ce4-a6ad-08764b325b15" providerId="ADAL" clId="{06D17A85-4932-4B4E-A0DD-969A2A4EFE39}" dt="2020-05-15T16:32:26.160" v="59408"/>
          <ac:cxnSpMkLst>
            <pc:docMk/>
            <pc:sldMk cId="1953806575" sldId="305"/>
            <ac:cxnSpMk id="86" creationId="{ACA3BA7A-F56B-4BD8-8C89-38A3D23DB984}"/>
          </ac:cxnSpMkLst>
        </pc:cxnChg>
        <pc:cxnChg chg="mod">
          <ac:chgData name="Jian" userId="dc9c5ffe-2e2f-4ce4-a6ad-08764b325b15" providerId="ADAL" clId="{06D17A85-4932-4B4E-A0DD-969A2A4EFE39}" dt="2020-05-15T16:32:26.160" v="59408"/>
          <ac:cxnSpMkLst>
            <pc:docMk/>
            <pc:sldMk cId="1953806575" sldId="305"/>
            <ac:cxnSpMk id="88" creationId="{2F4D23F9-C2CF-413B-ACEA-AF5AE1F6DB19}"/>
          </ac:cxnSpMkLst>
        </pc:cxnChg>
        <pc:cxnChg chg="mod">
          <ac:chgData name="Jian" userId="dc9c5ffe-2e2f-4ce4-a6ad-08764b325b15" providerId="ADAL" clId="{06D17A85-4932-4B4E-A0DD-969A2A4EFE39}" dt="2020-05-15T16:32:26.160" v="59408"/>
          <ac:cxnSpMkLst>
            <pc:docMk/>
            <pc:sldMk cId="1953806575" sldId="305"/>
            <ac:cxnSpMk id="90" creationId="{1EC747EA-282A-4F6F-B946-DE4DF59AB60F}"/>
          </ac:cxnSpMkLst>
        </pc:cxnChg>
        <pc:cxnChg chg="mod">
          <ac:chgData name="Jian" userId="dc9c5ffe-2e2f-4ce4-a6ad-08764b325b15" providerId="ADAL" clId="{06D17A85-4932-4B4E-A0DD-969A2A4EFE39}" dt="2020-05-15T16:32:26.160" v="59408"/>
          <ac:cxnSpMkLst>
            <pc:docMk/>
            <pc:sldMk cId="1953806575" sldId="305"/>
            <ac:cxnSpMk id="91" creationId="{49071868-A03C-4B6F-87A5-DD0CA8DC51AB}"/>
          </ac:cxnSpMkLst>
        </pc:cxnChg>
        <pc:cxnChg chg="mod">
          <ac:chgData name="Jian" userId="dc9c5ffe-2e2f-4ce4-a6ad-08764b325b15" providerId="ADAL" clId="{06D17A85-4932-4B4E-A0DD-969A2A4EFE39}" dt="2020-05-15T16:32:26.160" v="59408"/>
          <ac:cxnSpMkLst>
            <pc:docMk/>
            <pc:sldMk cId="1953806575" sldId="305"/>
            <ac:cxnSpMk id="92" creationId="{34B37818-BD64-403F-BA39-2EEB21E8787E}"/>
          </ac:cxnSpMkLst>
        </pc:cxnChg>
        <pc:cxnChg chg="mod">
          <ac:chgData name="Jian" userId="dc9c5ffe-2e2f-4ce4-a6ad-08764b325b15" providerId="ADAL" clId="{06D17A85-4932-4B4E-A0DD-969A2A4EFE39}" dt="2020-05-15T16:32:26.160" v="59408"/>
          <ac:cxnSpMkLst>
            <pc:docMk/>
            <pc:sldMk cId="1953806575" sldId="305"/>
            <ac:cxnSpMk id="94" creationId="{7610DD6F-FE20-486B-A957-E6065BDC4888}"/>
          </ac:cxnSpMkLst>
        </pc:cxnChg>
        <pc:cxnChg chg="mod">
          <ac:chgData name="Jian" userId="dc9c5ffe-2e2f-4ce4-a6ad-08764b325b15" providerId="ADAL" clId="{06D17A85-4932-4B4E-A0DD-969A2A4EFE39}" dt="2020-05-15T16:32:26.160" v="59408"/>
          <ac:cxnSpMkLst>
            <pc:docMk/>
            <pc:sldMk cId="1953806575" sldId="305"/>
            <ac:cxnSpMk id="96" creationId="{B690764D-ECEF-4748-A5C5-2D7854BF5DCF}"/>
          </ac:cxnSpMkLst>
        </pc:cxnChg>
        <pc:cxnChg chg="mod">
          <ac:chgData name="Jian" userId="dc9c5ffe-2e2f-4ce4-a6ad-08764b325b15" providerId="ADAL" clId="{06D17A85-4932-4B4E-A0DD-969A2A4EFE39}" dt="2020-05-15T16:32:26.160" v="59408"/>
          <ac:cxnSpMkLst>
            <pc:docMk/>
            <pc:sldMk cId="1953806575" sldId="305"/>
            <ac:cxnSpMk id="98" creationId="{4234846F-2862-47CD-A218-C7410F8B459F}"/>
          </ac:cxnSpMkLst>
        </pc:cxnChg>
        <pc:cxnChg chg="mod">
          <ac:chgData name="Jian" userId="dc9c5ffe-2e2f-4ce4-a6ad-08764b325b15" providerId="ADAL" clId="{06D17A85-4932-4B4E-A0DD-969A2A4EFE39}" dt="2020-05-15T16:32:26.160" v="59408"/>
          <ac:cxnSpMkLst>
            <pc:docMk/>
            <pc:sldMk cId="1953806575" sldId="305"/>
            <ac:cxnSpMk id="99" creationId="{3AF0E3E5-11CB-4EB3-BC2F-9ACCC91AA4B9}"/>
          </ac:cxnSpMkLst>
        </pc:cxnChg>
        <pc:cxnChg chg="mod">
          <ac:chgData name="Jian" userId="dc9c5ffe-2e2f-4ce4-a6ad-08764b325b15" providerId="ADAL" clId="{06D17A85-4932-4B4E-A0DD-969A2A4EFE39}" dt="2020-05-15T16:32:26.160" v="59408"/>
          <ac:cxnSpMkLst>
            <pc:docMk/>
            <pc:sldMk cId="1953806575" sldId="305"/>
            <ac:cxnSpMk id="100" creationId="{4A65E6EA-36C7-46F8-9004-AE915EE9933F}"/>
          </ac:cxnSpMkLst>
        </pc:cxnChg>
        <pc:cxnChg chg="mod">
          <ac:chgData name="Jian" userId="dc9c5ffe-2e2f-4ce4-a6ad-08764b325b15" providerId="ADAL" clId="{06D17A85-4932-4B4E-A0DD-969A2A4EFE39}" dt="2020-05-15T16:32:26.160" v="59408"/>
          <ac:cxnSpMkLst>
            <pc:docMk/>
            <pc:sldMk cId="1953806575" sldId="305"/>
            <ac:cxnSpMk id="102" creationId="{CC080344-878F-4C78-9F2D-0779CB16553D}"/>
          </ac:cxnSpMkLst>
        </pc:cxnChg>
        <pc:cxnChg chg="mod">
          <ac:chgData name="Jian" userId="dc9c5ffe-2e2f-4ce4-a6ad-08764b325b15" providerId="ADAL" clId="{06D17A85-4932-4B4E-A0DD-969A2A4EFE39}" dt="2020-05-15T16:32:26.160" v="59408"/>
          <ac:cxnSpMkLst>
            <pc:docMk/>
            <pc:sldMk cId="1953806575" sldId="305"/>
            <ac:cxnSpMk id="104" creationId="{F9862EB4-5349-4A70-9C7B-E7B64C578E7C}"/>
          </ac:cxnSpMkLst>
        </pc:cxnChg>
        <pc:cxnChg chg="mod">
          <ac:chgData name="Jian" userId="dc9c5ffe-2e2f-4ce4-a6ad-08764b325b15" providerId="ADAL" clId="{06D17A85-4932-4B4E-A0DD-969A2A4EFE39}" dt="2020-05-15T16:32:26.160" v="59408"/>
          <ac:cxnSpMkLst>
            <pc:docMk/>
            <pc:sldMk cId="1953806575" sldId="305"/>
            <ac:cxnSpMk id="106" creationId="{B5652A0C-23AB-49F8-93E0-DE721518FA67}"/>
          </ac:cxnSpMkLst>
        </pc:cxnChg>
        <pc:cxnChg chg="mod">
          <ac:chgData name="Jian" userId="dc9c5ffe-2e2f-4ce4-a6ad-08764b325b15" providerId="ADAL" clId="{06D17A85-4932-4B4E-A0DD-969A2A4EFE39}" dt="2020-05-15T16:32:26.160" v="59408"/>
          <ac:cxnSpMkLst>
            <pc:docMk/>
            <pc:sldMk cId="1953806575" sldId="305"/>
            <ac:cxnSpMk id="107" creationId="{CCAC1F06-F466-47D5-A548-2C1D9F60E554}"/>
          </ac:cxnSpMkLst>
        </pc:cxnChg>
        <pc:cxnChg chg="mod">
          <ac:chgData name="Jian" userId="dc9c5ffe-2e2f-4ce4-a6ad-08764b325b15" providerId="ADAL" clId="{06D17A85-4932-4B4E-A0DD-969A2A4EFE39}" dt="2020-05-15T16:32:26.160" v="59408"/>
          <ac:cxnSpMkLst>
            <pc:docMk/>
            <pc:sldMk cId="1953806575" sldId="305"/>
            <ac:cxnSpMk id="108" creationId="{F31A6971-40B3-408C-9670-752376360802}"/>
          </ac:cxnSpMkLst>
        </pc:cxnChg>
        <pc:cxnChg chg="mod">
          <ac:chgData name="Jian" userId="dc9c5ffe-2e2f-4ce4-a6ad-08764b325b15" providerId="ADAL" clId="{06D17A85-4932-4B4E-A0DD-969A2A4EFE39}" dt="2020-05-15T16:32:26.160" v="59408"/>
          <ac:cxnSpMkLst>
            <pc:docMk/>
            <pc:sldMk cId="1953806575" sldId="305"/>
            <ac:cxnSpMk id="110" creationId="{476E1121-577F-4259-BB56-CFA1D72B99A3}"/>
          </ac:cxnSpMkLst>
        </pc:cxnChg>
        <pc:cxnChg chg="mod">
          <ac:chgData name="Jian" userId="dc9c5ffe-2e2f-4ce4-a6ad-08764b325b15" providerId="ADAL" clId="{06D17A85-4932-4B4E-A0DD-969A2A4EFE39}" dt="2020-05-15T16:32:26.160" v="59408"/>
          <ac:cxnSpMkLst>
            <pc:docMk/>
            <pc:sldMk cId="1953806575" sldId="305"/>
            <ac:cxnSpMk id="113" creationId="{95BB1F5B-79ED-466E-8740-63B797976FB7}"/>
          </ac:cxnSpMkLst>
        </pc:cxnChg>
        <pc:cxnChg chg="mod">
          <ac:chgData name="Jian" userId="dc9c5ffe-2e2f-4ce4-a6ad-08764b325b15" providerId="ADAL" clId="{06D17A85-4932-4B4E-A0DD-969A2A4EFE39}" dt="2020-05-15T16:32:26.160" v="59408"/>
          <ac:cxnSpMkLst>
            <pc:docMk/>
            <pc:sldMk cId="1953806575" sldId="305"/>
            <ac:cxnSpMk id="115" creationId="{44F087B6-352F-4365-BEDB-6A0C1F51C802}"/>
          </ac:cxnSpMkLst>
        </pc:cxnChg>
        <pc:cxnChg chg="mod">
          <ac:chgData name="Jian" userId="dc9c5ffe-2e2f-4ce4-a6ad-08764b325b15" providerId="ADAL" clId="{06D17A85-4932-4B4E-A0DD-969A2A4EFE39}" dt="2020-05-15T16:32:26.160" v="59408"/>
          <ac:cxnSpMkLst>
            <pc:docMk/>
            <pc:sldMk cId="1953806575" sldId="305"/>
            <ac:cxnSpMk id="117" creationId="{98ABBA42-4E35-417B-96B7-DF35C4C66933}"/>
          </ac:cxnSpMkLst>
        </pc:cxnChg>
        <pc:cxnChg chg="mod">
          <ac:chgData name="Jian" userId="dc9c5ffe-2e2f-4ce4-a6ad-08764b325b15" providerId="ADAL" clId="{06D17A85-4932-4B4E-A0DD-969A2A4EFE39}" dt="2020-05-15T16:32:26.160" v="59408"/>
          <ac:cxnSpMkLst>
            <pc:docMk/>
            <pc:sldMk cId="1953806575" sldId="305"/>
            <ac:cxnSpMk id="118" creationId="{9E346C25-8436-4D39-9D03-AC3135A92D3C}"/>
          </ac:cxnSpMkLst>
        </pc:cxnChg>
        <pc:cxnChg chg="mod">
          <ac:chgData name="Jian" userId="dc9c5ffe-2e2f-4ce4-a6ad-08764b325b15" providerId="ADAL" clId="{06D17A85-4932-4B4E-A0DD-969A2A4EFE39}" dt="2020-05-15T16:32:26.160" v="59408"/>
          <ac:cxnSpMkLst>
            <pc:docMk/>
            <pc:sldMk cId="1953806575" sldId="305"/>
            <ac:cxnSpMk id="119" creationId="{6DDAB531-BEBA-4292-92F2-5BFE362D54F8}"/>
          </ac:cxnSpMkLst>
        </pc:cxnChg>
        <pc:cxnChg chg="mod">
          <ac:chgData name="Jian" userId="dc9c5ffe-2e2f-4ce4-a6ad-08764b325b15" providerId="ADAL" clId="{06D17A85-4932-4B4E-A0DD-969A2A4EFE39}" dt="2020-05-15T16:32:26.160" v="59408"/>
          <ac:cxnSpMkLst>
            <pc:docMk/>
            <pc:sldMk cId="1953806575" sldId="305"/>
            <ac:cxnSpMk id="121" creationId="{32FA1339-EB76-46FD-8CAA-9229F02207BB}"/>
          </ac:cxnSpMkLst>
        </pc:cxnChg>
        <pc:cxnChg chg="mod">
          <ac:chgData name="Jian" userId="dc9c5ffe-2e2f-4ce4-a6ad-08764b325b15" providerId="ADAL" clId="{06D17A85-4932-4B4E-A0DD-969A2A4EFE39}" dt="2020-05-15T16:32:26.160" v="59408"/>
          <ac:cxnSpMkLst>
            <pc:docMk/>
            <pc:sldMk cId="1953806575" sldId="305"/>
            <ac:cxnSpMk id="123" creationId="{FA51A7A1-0B99-4EC3-80A5-60FC3DC73AFF}"/>
          </ac:cxnSpMkLst>
        </pc:cxnChg>
        <pc:cxnChg chg="mod">
          <ac:chgData name="Jian" userId="dc9c5ffe-2e2f-4ce4-a6ad-08764b325b15" providerId="ADAL" clId="{06D17A85-4932-4B4E-A0DD-969A2A4EFE39}" dt="2020-05-15T16:32:26.160" v="59408"/>
          <ac:cxnSpMkLst>
            <pc:docMk/>
            <pc:sldMk cId="1953806575" sldId="305"/>
            <ac:cxnSpMk id="125" creationId="{4D3DD7E5-13BC-4908-92A2-5FC43B4C05FE}"/>
          </ac:cxnSpMkLst>
        </pc:cxnChg>
        <pc:cxnChg chg="mod">
          <ac:chgData name="Jian" userId="dc9c5ffe-2e2f-4ce4-a6ad-08764b325b15" providerId="ADAL" clId="{06D17A85-4932-4B4E-A0DD-969A2A4EFE39}" dt="2020-05-15T16:32:26.160" v="59408"/>
          <ac:cxnSpMkLst>
            <pc:docMk/>
            <pc:sldMk cId="1953806575" sldId="305"/>
            <ac:cxnSpMk id="126" creationId="{464DBDFF-24F3-4524-BCC4-CF215BB4B5F0}"/>
          </ac:cxnSpMkLst>
        </pc:cxnChg>
        <pc:cxnChg chg="mod">
          <ac:chgData name="Jian" userId="dc9c5ffe-2e2f-4ce4-a6ad-08764b325b15" providerId="ADAL" clId="{06D17A85-4932-4B4E-A0DD-969A2A4EFE39}" dt="2020-05-15T16:32:26.160" v="59408"/>
          <ac:cxnSpMkLst>
            <pc:docMk/>
            <pc:sldMk cId="1953806575" sldId="305"/>
            <ac:cxnSpMk id="127" creationId="{775C5ECA-4CF3-4A21-A84A-B70447B61E22}"/>
          </ac:cxnSpMkLst>
        </pc:cxnChg>
        <pc:cxnChg chg="mod">
          <ac:chgData name="Jian" userId="dc9c5ffe-2e2f-4ce4-a6ad-08764b325b15" providerId="ADAL" clId="{06D17A85-4932-4B4E-A0DD-969A2A4EFE39}" dt="2020-05-15T16:32:26.160" v="59408"/>
          <ac:cxnSpMkLst>
            <pc:docMk/>
            <pc:sldMk cId="1953806575" sldId="305"/>
            <ac:cxnSpMk id="129" creationId="{9EB1B241-ED2A-4E00-B6FF-F46DBF1AC07E}"/>
          </ac:cxnSpMkLst>
        </pc:cxnChg>
        <pc:cxnChg chg="mod">
          <ac:chgData name="Jian" userId="dc9c5ffe-2e2f-4ce4-a6ad-08764b325b15" providerId="ADAL" clId="{06D17A85-4932-4B4E-A0DD-969A2A4EFE39}" dt="2020-05-15T16:32:26.160" v="59408"/>
          <ac:cxnSpMkLst>
            <pc:docMk/>
            <pc:sldMk cId="1953806575" sldId="305"/>
            <ac:cxnSpMk id="131" creationId="{F26FF7BF-4A92-4191-A63D-B8ACD9AA985D}"/>
          </ac:cxnSpMkLst>
        </pc:cxnChg>
        <pc:cxnChg chg="mod">
          <ac:chgData name="Jian" userId="dc9c5ffe-2e2f-4ce4-a6ad-08764b325b15" providerId="ADAL" clId="{06D17A85-4932-4B4E-A0DD-969A2A4EFE39}" dt="2020-05-15T16:32:26.160" v="59408"/>
          <ac:cxnSpMkLst>
            <pc:docMk/>
            <pc:sldMk cId="1953806575" sldId="305"/>
            <ac:cxnSpMk id="133" creationId="{FC5C6A68-CE2B-49B1-9043-84C783C667CB}"/>
          </ac:cxnSpMkLst>
        </pc:cxnChg>
        <pc:cxnChg chg="mod">
          <ac:chgData name="Jian" userId="dc9c5ffe-2e2f-4ce4-a6ad-08764b325b15" providerId="ADAL" clId="{06D17A85-4932-4B4E-A0DD-969A2A4EFE39}" dt="2020-05-15T16:32:26.160" v="59408"/>
          <ac:cxnSpMkLst>
            <pc:docMk/>
            <pc:sldMk cId="1953806575" sldId="305"/>
            <ac:cxnSpMk id="134" creationId="{6325C246-DAA1-40C1-B4DB-1D300CE483A5}"/>
          </ac:cxnSpMkLst>
        </pc:cxnChg>
        <pc:cxnChg chg="mod">
          <ac:chgData name="Jian" userId="dc9c5ffe-2e2f-4ce4-a6ad-08764b325b15" providerId="ADAL" clId="{06D17A85-4932-4B4E-A0DD-969A2A4EFE39}" dt="2020-05-15T16:32:26.160" v="59408"/>
          <ac:cxnSpMkLst>
            <pc:docMk/>
            <pc:sldMk cId="1953806575" sldId="305"/>
            <ac:cxnSpMk id="135" creationId="{9B0FD99C-19F7-45F3-AD11-2145FC575418}"/>
          </ac:cxnSpMkLst>
        </pc:cxnChg>
        <pc:cxnChg chg="mod">
          <ac:chgData name="Jian" userId="dc9c5ffe-2e2f-4ce4-a6ad-08764b325b15" providerId="ADAL" clId="{06D17A85-4932-4B4E-A0DD-969A2A4EFE39}" dt="2020-05-15T16:32:26.160" v="59408"/>
          <ac:cxnSpMkLst>
            <pc:docMk/>
            <pc:sldMk cId="1953806575" sldId="305"/>
            <ac:cxnSpMk id="137" creationId="{9857329B-6925-40BC-8F51-9BBF1405751D}"/>
          </ac:cxnSpMkLst>
        </pc:cxnChg>
        <pc:cxnChg chg="mod">
          <ac:chgData name="Jian" userId="dc9c5ffe-2e2f-4ce4-a6ad-08764b325b15" providerId="ADAL" clId="{06D17A85-4932-4B4E-A0DD-969A2A4EFE39}" dt="2020-05-15T16:32:26.160" v="59408"/>
          <ac:cxnSpMkLst>
            <pc:docMk/>
            <pc:sldMk cId="1953806575" sldId="305"/>
            <ac:cxnSpMk id="139" creationId="{C243E792-B4F2-484F-B043-7238588E3729}"/>
          </ac:cxnSpMkLst>
        </pc:cxnChg>
        <pc:cxnChg chg="mod">
          <ac:chgData name="Jian" userId="dc9c5ffe-2e2f-4ce4-a6ad-08764b325b15" providerId="ADAL" clId="{06D17A85-4932-4B4E-A0DD-969A2A4EFE39}" dt="2020-05-15T16:32:26.160" v="59408"/>
          <ac:cxnSpMkLst>
            <pc:docMk/>
            <pc:sldMk cId="1953806575" sldId="305"/>
            <ac:cxnSpMk id="141" creationId="{82D513E7-DB12-4227-BB5A-52F47D5423C6}"/>
          </ac:cxnSpMkLst>
        </pc:cxnChg>
        <pc:cxnChg chg="mod">
          <ac:chgData name="Jian" userId="dc9c5ffe-2e2f-4ce4-a6ad-08764b325b15" providerId="ADAL" clId="{06D17A85-4932-4B4E-A0DD-969A2A4EFE39}" dt="2020-05-15T16:32:26.160" v="59408"/>
          <ac:cxnSpMkLst>
            <pc:docMk/>
            <pc:sldMk cId="1953806575" sldId="305"/>
            <ac:cxnSpMk id="142" creationId="{D51D9380-6B6A-40E1-A509-F10472BA1902}"/>
          </ac:cxnSpMkLst>
        </pc:cxnChg>
        <pc:cxnChg chg="mod">
          <ac:chgData name="Jian" userId="dc9c5ffe-2e2f-4ce4-a6ad-08764b325b15" providerId="ADAL" clId="{06D17A85-4932-4B4E-A0DD-969A2A4EFE39}" dt="2020-05-15T16:32:26.160" v="59408"/>
          <ac:cxnSpMkLst>
            <pc:docMk/>
            <pc:sldMk cId="1953806575" sldId="305"/>
            <ac:cxnSpMk id="143" creationId="{5CFD1B6B-2E2C-4211-B2B9-A256BFA9B9D3}"/>
          </ac:cxnSpMkLst>
        </pc:cxnChg>
        <pc:cxnChg chg="mod">
          <ac:chgData name="Jian" userId="dc9c5ffe-2e2f-4ce4-a6ad-08764b325b15" providerId="ADAL" clId="{06D17A85-4932-4B4E-A0DD-969A2A4EFE39}" dt="2020-05-15T16:32:26.160" v="59408"/>
          <ac:cxnSpMkLst>
            <pc:docMk/>
            <pc:sldMk cId="1953806575" sldId="305"/>
            <ac:cxnSpMk id="145" creationId="{9CE728A8-6BE9-4385-B083-7697DA218036}"/>
          </ac:cxnSpMkLst>
        </pc:cxnChg>
        <pc:cxnChg chg="mod">
          <ac:chgData name="Jian" userId="dc9c5ffe-2e2f-4ce4-a6ad-08764b325b15" providerId="ADAL" clId="{06D17A85-4932-4B4E-A0DD-969A2A4EFE39}" dt="2020-05-15T16:32:26.160" v="59408"/>
          <ac:cxnSpMkLst>
            <pc:docMk/>
            <pc:sldMk cId="1953806575" sldId="305"/>
            <ac:cxnSpMk id="148" creationId="{DB2FCA85-D1C5-4039-85E1-91ED5CE33DB2}"/>
          </ac:cxnSpMkLst>
        </pc:cxnChg>
        <pc:cxnChg chg="mod">
          <ac:chgData name="Jian" userId="dc9c5ffe-2e2f-4ce4-a6ad-08764b325b15" providerId="ADAL" clId="{06D17A85-4932-4B4E-A0DD-969A2A4EFE39}" dt="2020-05-15T16:32:26.160" v="59408"/>
          <ac:cxnSpMkLst>
            <pc:docMk/>
            <pc:sldMk cId="1953806575" sldId="305"/>
            <ac:cxnSpMk id="150" creationId="{5C4544D3-6248-448D-A073-DC374A0AE46C}"/>
          </ac:cxnSpMkLst>
        </pc:cxnChg>
        <pc:cxnChg chg="mod">
          <ac:chgData name="Jian" userId="dc9c5ffe-2e2f-4ce4-a6ad-08764b325b15" providerId="ADAL" clId="{06D17A85-4932-4B4E-A0DD-969A2A4EFE39}" dt="2020-05-15T16:32:26.160" v="59408"/>
          <ac:cxnSpMkLst>
            <pc:docMk/>
            <pc:sldMk cId="1953806575" sldId="305"/>
            <ac:cxnSpMk id="152" creationId="{65F626C8-40EA-474C-97DA-B90B4F4F517F}"/>
          </ac:cxnSpMkLst>
        </pc:cxnChg>
        <pc:cxnChg chg="mod">
          <ac:chgData name="Jian" userId="dc9c5ffe-2e2f-4ce4-a6ad-08764b325b15" providerId="ADAL" clId="{06D17A85-4932-4B4E-A0DD-969A2A4EFE39}" dt="2020-05-15T16:32:26.160" v="59408"/>
          <ac:cxnSpMkLst>
            <pc:docMk/>
            <pc:sldMk cId="1953806575" sldId="305"/>
            <ac:cxnSpMk id="153" creationId="{ED603F1B-F8C9-4AA7-A584-B2D00D96B9EE}"/>
          </ac:cxnSpMkLst>
        </pc:cxnChg>
        <pc:cxnChg chg="mod">
          <ac:chgData name="Jian" userId="dc9c5ffe-2e2f-4ce4-a6ad-08764b325b15" providerId="ADAL" clId="{06D17A85-4932-4B4E-A0DD-969A2A4EFE39}" dt="2020-05-15T16:32:26.160" v="59408"/>
          <ac:cxnSpMkLst>
            <pc:docMk/>
            <pc:sldMk cId="1953806575" sldId="305"/>
            <ac:cxnSpMk id="155" creationId="{B0C6613A-2914-4D28-9BA4-513C7E4121A1}"/>
          </ac:cxnSpMkLst>
        </pc:cxnChg>
        <pc:cxnChg chg="mod">
          <ac:chgData name="Jian" userId="dc9c5ffe-2e2f-4ce4-a6ad-08764b325b15" providerId="ADAL" clId="{06D17A85-4932-4B4E-A0DD-969A2A4EFE39}" dt="2020-05-15T16:32:26.160" v="59408"/>
          <ac:cxnSpMkLst>
            <pc:docMk/>
            <pc:sldMk cId="1953806575" sldId="305"/>
            <ac:cxnSpMk id="157" creationId="{42B9848A-9C07-4FF8-9CED-6EB264D83C90}"/>
          </ac:cxnSpMkLst>
        </pc:cxnChg>
        <pc:cxnChg chg="mod">
          <ac:chgData name="Jian" userId="dc9c5ffe-2e2f-4ce4-a6ad-08764b325b15" providerId="ADAL" clId="{06D17A85-4932-4B4E-A0DD-969A2A4EFE39}" dt="2020-05-15T16:32:26.160" v="59408"/>
          <ac:cxnSpMkLst>
            <pc:docMk/>
            <pc:sldMk cId="1953806575" sldId="305"/>
            <ac:cxnSpMk id="159" creationId="{5D4AB178-0DB2-41AB-840C-2F5CB04A9F7A}"/>
          </ac:cxnSpMkLst>
        </pc:cxnChg>
        <pc:cxnChg chg="mod">
          <ac:chgData name="Jian" userId="dc9c5ffe-2e2f-4ce4-a6ad-08764b325b15" providerId="ADAL" clId="{06D17A85-4932-4B4E-A0DD-969A2A4EFE39}" dt="2020-05-15T16:32:26.160" v="59408"/>
          <ac:cxnSpMkLst>
            <pc:docMk/>
            <pc:sldMk cId="1953806575" sldId="305"/>
            <ac:cxnSpMk id="160" creationId="{86F8D353-4DC5-47B6-AEB5-D2E4E30CDA43}"/>
          </ac:cxnSpMkLst>
        </pc:cxnChg>
        <pc:cxnChg chg="mod">
          <ac:chgData name="Jian" userId="dc9c5ffe-2e2f-4ce4-a6ad-08764b325b15" providerId="ADAL" clId="{06D17A85-4932-4B4E-A0DD-969A2A4EFE39}" dt="2020-05-15T16:32:26.160" v="59408"/>
          <ac:cxnSpMkLst>
            <pc:docMk/>
            <pc:sldMk cId="1953806575" sldId="305"/>
            <ac:cxnSpMk id="162" creationId="{FF4A4E06-B509-43F3-B55C-48A294AC335B}"/>
          </ac:cxnSpMkLst>
        </pc:cxnChg>
        <pc:cxnChg chg="mod">
          <ac:chgData name="Jian" userId="dc9c5ffe-2e2f-4ce4-a6ad-08764b325b15" providerId="ADAL" clId="{06D17A85-4932-4B4E-A0DD-969A2A4EFE39}" dt="2020-05-15T16:32:26.160" v="59408"/>
          <ac:cxnSpMkLst>
            <pc:docMk/>
            <pc:sldMk cId="1953806575" sldId="305"/>
            <ac:cxnSpMk id="164" creationId="{8E66B9AA-09A8-462E-A3E9-58812C4699EA}"/>
          </ac:cxnSpMkLst>
        </pc:cxnChg>
        <pc:cxnChg chg="mod">
          <ac:chgData name="Jian" userId="dc9c5ffe-2e2f-4ce4-a6ad-08764b325b15" providerId="ADAL" clId="{06D17A85-4932-4B4E-A0DD-969A2A4EFE39}" dt="2020-05-15T16:32:26.160" v="59408"/>
          <ac:cxnSpMkLst>
            <pc:docMk/>
            <pc:sldMk cId="1953806575" sldId="305"/>
            <ac:cxnSpMk id="166" creationId="{29A10565-E575-48C5-BE49-047175E1BCD0}"/>
          </ac:cxnSpMkLst>
        </pc:cxnChg>
        <pc:cxnChg chg="mod">
          <ac:chgData name="Jian" userId="dc9c5ffe-2e2f-4ce4-a6ad-08764b325b15" providerId="ADAL" clId="{06D17A85-4932-4B4E-A0DD-969A2A4EFE39}" dt="2020-05-15T16:32:26.160" v="59408"/>
          <ac:cxnSpMkLst>
            <pc:docMk/>
            <pc:sldMk cId="1953806575" sldId="305"/>
            <ac:cxnSpMk id="167" creationId="{511EBFA3-D50B-43E3-91FA-5866D684A60C}"/>
          </ac:cxnSpMkLst>
        </pc:cxnChg>
        <pc:cxnChg chg="mod">
          <ac:chgData name="Jian" userId="dc9c5ffe-2e2f-4ce4-a6ad-08764b325b15" providerId="ADAL" clId="{06D17A85-4932-4B4E-A0DD-969A2A4EFE39}" dt="2020-05-15T16:32:26.160" v="59408"/>
          <ac:cxnSpMkLst>
            <pc:docMk/>
            <pc:sldMk cId="1953806575" sldId="305"/>
            <ac:cxnSpMk id="169" creationId="{4441CEC5-BEEA-45B7-BB31-09DEFF3ACF12}"/>
          </ac:cxnSpMkLst>
        </pc:cxnChg>
        <pc:cxnChg chg="mod">
          <ac:chgData name="Jian" userId="dc9c5ffe-2e2f-4ce4-a6ad-08764b325b15" providerId="ADAL" clId="{06D17A85-4932-4B4E-A0DD-969A2A4EFE39}" dt="2020-05-15T16:32:26.160" v="59408"/>
          <ac:cxnSpMkLst>
            <pc:docMk/>
            <pc:sldMk cId="1953806575" sldId="305"/>
            <ac:cxnSpMk id="171" creationId="{DAA8EB96-5ABD-42BC-911A-CE84CBEA93AD}"/>
          </ac:cxnSpMkLst>
        </pc:cxnChg>
        <pc:cxnChg chg="mod">
          <ac:chgData name="Jian" userId="dc9c5ffe-2e2f-4ce4-a6ad-08764b325b15" providerId="ADAL" clId="{06D17A85-4932-4B4E-A0DD-969A2A4EFE39}" dt="2020-05-15T16:32:26.160" v="59408"/>
          <ac:cxnSpMkLst>
            <pc:docMk/>
            <pc:sldMk cId="1953806575" sldId="305"/>
            <ac:cxnSpMk id="173" creationId="{845DFA5C-1FF8-4E9D-9C6F-B5DD67D473F5}"/>
          </ac:cxnSpMkLst>
        </pc:cxnChg>
        <pc:cxnChg chg="mod">
          <ac:chgData name="Jian" userId="dc9c5ffe-2e2f-4ce4-a6ad-08764b325b15" providerId="ADAL" clId="{06D17A85-4932-4B4E-A0DD-969A2A4EFE39}" dt="2020-05-15T16:32:26.160" v="59408"/>
          <ac:cxnSpMkLst>
            <pc:docMk/>
            <pc:sldMk cId="1953806575" sldId="305"/>
            <ac:cxnSpMk id="174" creationId="{B8CD65F1-0521-475B-97DE-697C7B9DBCE6}"/>
          </ac:cxnSpMkLst>
        </pc:cxnChg>
        <pc:cxnChg chg="mod">
          <ac:chgData name="Jian" userId="dc9c5ffe-2e2f-4ce4-a6ad-08764b325b15" providerId="ADAL" clId="{06D17A85-4932-4B4E-A0DD-969A2A4EFE39}" dt="2020-05-15T16:32:26.160" v="59408"/>
          <ac:cxnSpMkLst>
            <pc:docMk/>
            <pc:sldMk cId="1953806575" sldId="305"/>
            <ac:cxnSpMk id="176" creationId="{32C105D0-1E18-4126-8A87-468390891019}"/>
          </ac:cxnSpMkLst>
        </pc:cxnChg>
        <pc:cxnChg chg="mod">
          <ac:chgData name="Jian" userId="dc9c5ffe-2e2f-4ce4-a6ad-08764b325b15" providerId="ADAL" clId="{06D17A85-4932-4B4E-A0DD-969A2A4EFE39}" dt="2020-05-15T16:32:26.160" v="59408"/>
          <ac:cxnSpMkLst>
            <pc:docMk/>
            <pc:sldMk cId="1953806575" sldId="305"/>
            <ac:cxnSpMk id="177" creationId="{A4A3B192-82E2-4B6D-839D-65B9E661FFAE}"/>
          </ac:cxnSpMkLst>
        </pc:cxnChg>
        <pc:cxnChg chg="mod">
          <ac:chgData name="Jian" userId="dc9c5ffe-2e2f-4ce4-a6ad-08764b325b15" providerId="ADAL" clId="{06D17A85-4932-4B4E-A0DD-969A2A4EFE39}" dt="2020-05-15T16:32:26.160" v="59408"/>
          <ac:cxnSpMkLst>
            <pc:docMk/>
            <pc:sldMk cId="1953806575" sldId="305"/>
            <ac:cxnSpMk id="178" creationId="{FCB41580-94EC-4085-BCD8-CB706A5F6193}"/>
          </ac:cxnSpMkLst>
        </pc:cxnChg>
        <pc:cxnChg chg="mod">
          <ac:chgData name="Jian" userId="dc9c5ffe-2e2f-4ce4-a6ad-08764b325b15" providerId="ADAL" clId="{06D17A85-4932-4B4E-A0DD-969A2A4EFE39}" dt="2020-05-15T16:32:26.160" v="59408"/>
          <ac:cxnSpMkLst>
            <pc:docMk/>
            <pc:sldMk cId="1953806575" sldId="305"/>
            <ac:cxnSpMk id="179" creationId="{F75B6E88-7D3A-4D49-8ADE-30CBF5570E34}"/>
          </ac:cxnSpMkLst>
        </pc:cxnChg>
        <pc:cxnChg chg="mod">
          <ac:chgData name="Jian" userId="dc9c5ffe-2e2f-4ce4-a6ad-08764b325b15" providerId="ADAL" clId="{06D17A85-4932-4B4E-A0DD-969A2A4EFE39}" dt="2020-05-15T16:32:26.160" v="59408"/>
          <ac:cxnSpMkLst>
            <pc:docMk/>
            <pc:sldMk cId="1953806575" sldId="305"/>
            <ac:cxnSpMk id="180" creationId="{C8871E0C-8D67-4FC4-BC1F-886EA8C7AC08}"/>
          </ac:cxnSpMkLst>
        </pc:cxnChg>
        <pc:cxnChg chg="mod">
          <ac:chgData name="Jian" userId="dc9c5ffe-2e2f-4ce4-a6ad-08764b325b15" providerId="ADAL" clId="{06D17A85-4932-4B4E-A0DD-969A2A4EFE39}" dt="2020-05-15T16:32:26.160" v="59408"/>
          <ac:cxnSpMkLst>
            <pc:docMk/>
            <pc:sldMk cId="1953806575" sldId="305"/>
            <ac:cxnSpMk id="181" creationId="{6BBF2970-58BD-4505-87CF-1A9043118A34}"/>
          </ac:cxnSpMkLst>
        </pc:cxnChg>
        <pc:cxnChg chg="mod">
          <ac:chgData name="Jian" userId="dc9c5ffe-2e2f-4ce4-a6ad-08764b325b15" providerId="ADAL" clId="{06D17A85-4932-4B4E-A0DD-969A2A4EFE39}" dt="2020-05-15T16:32:26.160" v="59408"/>
          <ac:cxnSpMkLst>
            <pc:docMk/>
            <pc:sldMk cId="1953806575" sldId="305"/>
            <ac:cxnSpMk id="200" creationId="{4CF4EA54-FBF6-4E41-93BE-D0C3129EF39F}"/>
          </ac:cxnSpMkLst>
        </pc:cxnChg>
        <pc:cxnChg chg="mod">
          <ac:chgData name="Jian" userId="dc9c5ffe-2e2f-4ce4-a6ad-08764b325b15" providerId="ADAL" clId="{06D17A85-4932-4B4E-A0DD-969A2A4EFE39}" dt="2020-05-15T16:32:26.160" v="59408"/>
          <ac:cxnSpMkLst>
            <pc:docMk/>
            <pc:sldMk cId="1953806575" sldId="305"/>
            <ac:cxnSpMk id="203" creationId="{74D82CAE-EE20-475A-BC0A-5B6D0AC77BDC}"/>
          </ac:cxnSpMkLst>
        </pc:cxnChg>
        <pc:cxnChg chg="mod">
          <ac:chgData name="Jian" userId="dc9c5ffe-2e2f-4ce4-a6ad-08764b325b15" providerId="ADAL" clId="{06D17A85-4932-4B4E-A0DD-969A2A4EFE39}" dt="2020-05-15T16:32:26.160" v="59408"/>
          <ac:cxnSpMkLst>
            <pc:docMk/>
            <pc:sldMk cId="1953806575" sldId="305"/>
            <ac:cxnSpMk id="205" creationId="{58141527-8BC6-4B4C-8E4A-8B28B14555FD}"/>
          </ac:cxnSpMkLst>
        </pc:cxnChg>
        <pc:cxnChg chg="mod">
          <ac:chgData name="Jian" userId="dc9c5ffe-2e2f-4ce4-a6ad-08764b325b15" providerId="ADAL" clId="{06D17A85-4932-4B4E-A0DD-969A2A4EFE39}" dt="2020-05-15T16:32:26.160" v="59408"/>
          <ac:cxnSpMkLst>
            <pc:docMk/>
            <pc:sldMk cId="1953806575" sldId="305"/>
            <ac:cxnSpMk id="207" creationId="{503FFEB1-6E9A-4F2B-B408-4B2BB05DEF1D}"/>
          </ac:cxnSpMkLst>
        </pc:cxnChg>
        <pc:cxnChg chg="mod">
          <ac:chgData name="Jian" userId="dc9c5ffe-2e2f-4ce4-a6ad-08764b325b15" providerId="ADAL" clId="{06D17A85-4932-4B4E-A0DD-969A2A4EFE39}" dt="2020-05-15T16:32:26.160" v="59408"/>
          <ac:cxnSpMkLst>
            <pc:docMk/>
            <pc:sldMk cId="1953806575" sldId="305"/>
            <ac:cxnSpMk id="208" creationId="{3E370CA2-C80F-4282-A5E9-6834B4CB4B71}"/>
          </ac:cxnSpMkLst>
        </pc:cxnChg>
        <pc:cxnChg chg="mod">
          <ac:chgData name="Jian" userId="dc9c5ffe-2e2f-4ce4-a6ad-08764b325b15" providerId="ADAL" clId="{06D17A85-4932-4B4E-A0DD-969A2A4EFE39}" dt="2020-05-15T16:32:26.160" v="59408"/>
          <ac:cxnSpMkLst>
            <pc:docMk/>
            <pc:sldMk cId="1953806575" sldId="305"/>
            <ac:cxnSpMk id="210" creationId="{4BBB402A-962B-438A-A33C-7D2E2ACB7A16}"/>
          </ac:cxnSpMkLst>
        </pc:cxnChg>
        <pc:cxnChg chg="mod">
          <ac:chgData name="Jian" userId="dc9c5ffe-2e2f-4ce4-a6ad-08764b325b15" providerId="ADAL" clId="{06D17A85-4932-4B4E-A0DD-969A2A4EFE39}" dt="2020-05-15T16:32:26.160" v="59408"/>
          <ac:cxnSpMkLst>
            <pc:docMk/>
            <pc:sldMk cId="1953806575" sldId="305"/>
            <ac:cxnSpMk id="212" creationId="{A4073F85-4902-4917-AD7F-398A3DCB551B}"/>
          </ac:cxnSpMkLst>
        </pc:cxnChg>
        <pc:cxnChg chg="mod">
          <ac:chgData name="Jian" userId="dc9c5ffe-2e2f-4ce4-a6ad-08764b325b15" providerId="ADAL" clId="{06D17A85-4932-4B4E-A0DD-969A2A4EFE39}" dt="2020-05-15T16:32:26.160" v="59408"/>
          <ac:cxnSpMkLst>
            <pc:docMk/>
            <pc:sldMk cId="1953806575" sldId="305"/>
            <ac:cxnSpMk id="214" creationId="{D456B1C0-D54E-4D41-BA82-5F1BFD0692E9}"/>
          </ac:cxnSpMkLst>
        </pc:cxnChg>
        <pc:cxnChg chg="mod">
          <ac:chgData name="Jian" userId="dc9c5ffe-2e2f-4ce4-a6ad-08764b325b15" providerId="ADAL" clId="{06D17A85-4932-4B4E-A0DD-969A2A4EFE39}" dt="2020-05-15T16:32:26.160" v="59408"/>
          <ac:cxnSpMkLst>
            <pc:docMk/>
            <pc:sldMk cId="1953806575" sldId="305"/>
            <ac:cxnSpMk id="215" creationId="{F4B751AE-1259-4009-8499-C16A3EC83F66}"/>
          </ac:cxnSpMkLst>
        </pc:cxnChg>
        <pc:cxnChg chg="mod">
          <ac:chgData name="Jian" userId="dc9c5ffe-2e2f-4ce4-a6ad-08764b325b15" providerId="ADAL" clId="{06D17A85-4932-4B4E-A0DD-969A2A4EFE39}" dt="2020-05-15T16:32:26.160" v="59408"/>
          <ac:cxnSpMkLst>
            <pc:docMk/>
            <pc:sldMk cId="1953806575" sldId="305"/>
            <ac:cxnSpMk id="217" creationId="{F0828B47-2AB4-426D-9784-596CFA8B27AC}"/>
          </ac:cxnSpMkLst>
        </pc:cxnChg>
        <pc:cxnChg chg="mod">
          <ac:chgData name="Jian" userId="dc9c5ffe-2e2f-4ce4-a6ad-08764b325b15" providerId="ADAL" clId="{06D17A85-4932-4B4E-A0DD-969A2A4EFE39}" dt="2020-05-15T16:32:26.160" v="59408"/>
          <ac:cxnSpMkLst>
            <pc:docMk/>
            <pc:sldMk cId="1953806575" sldId="305"/>
            <ac:cxnSpMk id="219" creationId="{84F0291C-1460-4AAB-89B3-65E3969F4308}"/>
          </ac:cxnSpMkLst>
        </pc:cxnChg>
        <pc:cxnChg chg="mod">
          <ac:chgData name="Jian" userId="dc9c5ffe-2e2f-4ce4-a6ad-08764b325b15" providerId="ADAL" clId="{06D17A85-4932-4B4E-A0DD-969A2A4EFE39}" dt="2020-05-15T16:32:26.160" v="59408"/>
          <ac:cxnSpMkLst>
            <pc:docMk/>
            <pc:sldMk cId="1953806575" sldId="305"/>
            <ac:cxnSpMk id="221" creationId="{2BD2B254-0C62-49FB-9B3B-25916DB7EB06}"/>
          </ac:cxnSpMkLst>
        </pc:cxnChg>
        <pc:cxnChg chg="mod">
          <ac:chgData name="Jian" userId="dc9c5ffe-2e2f-4ce4-a6ad-08764b325b15" providerId="ADAL" clId="{06D17A85-4932-4B4E-A0DD-969A2A4EFE39}" dt="2020-05-15T16:32:26.160" v="59408"/>
          <ac:cxnSpMkLst>
            <pc:docMk/>
            <pc:sldMk cId="1953806575" sldId="305"/>
            <ac:cxnSpMk id="222" creationId="{EC0498F2-99AF-4056-B566-BFF84427B36C}"/>
          </ac:cxnSpMkLst>
        </pc:cxnChg>
        <pc:cxnChg chg="mod">
          <ac:chgData name="Jian" userId="dc9c5ffe-2e2f-4ce4-a6ad-08764b325b15" providerId="ADAL" clId="{06D17A85-4932-4B4E-A0DD-969A2A4EFE39}" dt="2020-05-15T16:32:26.160" v="59408"/>
          <ac:cxnSpMkLst>
            <pc:docMk/>
            <pc:sldMk cId="1953806575" sldId="305"/>
            <ac:cxnSpMk id="227" creationId="{DB7AFB40-1D3F-4C15-A715-939711F453CD}"/>
          </ac:cxnSpMkLst>
        </pc:cxnChg>
      </pc:sldChg>
      <pc:sldChg chg="addSp delSp modSp new mod addCm delCm modNotesTx">
        <pc:chgData name="Jian" userId="dc9c5ffe-2e2f-4ce4-a6ad-08764b325b15" providerId="ADAL" clId="{06D17A85-4932-4B4E-A0DD-969A2A4EFE39}" dt="2020-05-15T19:12:22.776" v="70660" actId="20577"/>
        <pc:sldMkLst>
          <pc:docMk/>
          <pc:sldMk cId="2508226150" sldId="306"/>
        </pc:sldMkLst>
        <pc:spChg chg="del mod">
          <ac:chgData name="Jian" userId="dc9c5ffe-2e2f-4ce4-a6ad-08764b325b15" providerId="ADAL" clId="{06D17A85-4932-4B4E-A0DD-969A2A4EFE39}" dt="2020-05-15T18:50:11.556" v="68537" actId="478"/>
          <ac:spMkLst>
            <pc:docMk/>
            <pc:sldMk cId="2508226150" sldId="306"/>
            <ac:spMk id="2" creationId="{8AB339F4-2B57-4E70-B7D6-F19A37AD6865}"/>
          </ac:spMkLst>
        </pc:spChg>
        <pc:spChg chg="add del mod">
          <ac:chgData name="Jian" userId="dc9c5ffe-2e2f-4ce4-a6ad-08764b325b15" providerId="ADAL" clId="{06D17A85-4932-4B4E-A0DD-969A2A4EFE39}" dt="2020-05-15T18:36:16.693" v="67468" actId="3680"/>
          <ac:spMkLst>
            <pc:docMk/>
            <pc:sldMk cId="2508226150" sldId="306"/>
            <ac:spMk id="3" creationId="{FDB7849B-A5F8-42AA-87EF-9EF899CF65D9}"/>
          </ac:spMkLst>
        </pc:spChg>
        <pc:spChg chg="add del mod">
          <ac:chgData name="Jian" userId="dc9c5ffe-2e2f-4ce4-a6ad-08764b325b15" providerId="ADAL" clId="{06D17A85-4932-4B4E-A0DD-969A2A4EFE39}" dt="2020-05-15T18:50:13.354" v="68538" actId="478"/>
          <ac:spMkLst>
            <pc:docMk/>
            <pc:sldMk cId="2508226150" sldId="306"/>
            <ac:spMk id="10" creationId="{959F3EDF-6C63-44F6-9647-46F8C4F08C4E}"/>
          </ac:spMkLst>
        </pc:spChg>
        <pc:spChg chg="add mod">
          <ac:chgData name="Jian" userId="dc9c5ffe-2e2f-4ce4-a6ad-08764b325b15" providerId="ADAL" clId="{06D17A85-4932-4B4E-A0DD-969A2A4EFE39}" dt="2020-05-15T18:56:49.439" v="68970" actId="20577"/>
          <ac:spMkLst>
            <pc:docMk/>
            <pc:sldMk cId="2508226150" sldId="306"/>
            <ac:spMk id="11" creationId="{286C3C40-10AE-498F-B824-88851F242DE2}"/>
          </ac:spMkLst>
        </pc:spChg>
        <pc:graphicFrameChg chg="add del mod">
          <ac:chgData name="Jian" userId="dc9c5ffe-2e2f-4ce4-a6ad-08764b325b15" providerId="ADAL" clId="{06D17A85-4932-4B4E-A0DD-969A2A4EFE39}" dt="2020-05-15T18:35:46.748" v="67402" actId="3680"/>
          <ac:graphicFrameMkLst>
            <pc:docMk/>
            <pc:sldMk cId="2508226150" sldId="306"/>
            <ac:graphicFrameMk id="5" creationId="{2FF43DA0-AEEA-4D84-9145-979572DF1622}"/>
          </ac:graphicFrameMkLst>
        </pc:graphicFrameChg>
        <pc:graphicFrameChg chg="add mod ord modGraphic">
          <ac:chgData name="Jian" userId="dc9c5ffe-2e2f-4ce4-a6ad-08764b325b15" providerId="ADAL" clId="{06D17A85-4932-4B4E-A0DD-969A2A4EFE39}" dt="2020-05-15T18:56:42.654" v="68958" actId="1036"/>
          <ac:graphicFrameMkLst>
            <pc:docMk/>
            <pc:sldMk cId="2508226150" sldId="306"/>
            <ac:graphicFrameMk id="7" creationId="{AB11875A-CDA6-4E8B-AAC9-597AE886C61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isca20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reF\OneDrive%20-%20UCLA%20IT%20Services\isca20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ereF\OneDrive%20-%20UCLA%20IT%20Services\isca20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ereF\OneDrive%20-%20UCLA%20IT%20Services\isca20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ereF\OneDrive%20-%20UCLA%20IT%20Services\isca20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ISCA'19</c:v>
                </c:pt>
                <c:pt idx="1">
                  <c:v>ASPLOS'19</c:v>
                </c:pt>
                <c:pt idx="2">
                  <c:v>MICRO'19</c:v>
                </c:pt>
                <c:pt idx="3">
                  <c:v>HPCA'20</c:v>
                </c:pt>
              </c:strCache>
            </c:strRef>
          </c:cat>
          <c:val>
            <c:numRef>
              <c:f>Sheet1!$E$2:$E$5</c:f>
              <c:numCache>
                <c:formatCode>0.00</c:formatCode>
                <c:ptCount val="4"/>
                <c:pt idx="0">
                  <c:v>0.25806451612903225</c:v>
                </c:pt>
                <c:pt idx="1">
                  <c:v>0.20270270270270271</c:v>
                </c:pt>
                <c:pt idx="2">
                  <c:v>0.33750000000000002</c:v>
                </c:pt>
                <c:pt idx="3">
                  <c:v>0.3125</c:v>
                </c:pt>
              </c:numCache>
            </c:numRef>
          </c:val>
          <c:extLst>
            <c:ext xmlns:c16="http://schemas.microsoft.com/office/drawing/2014/chart" uri="{C3380CC4-5D6E-409C-BE32-E72D297353CC}">
              <c16:uniqueId val="{00000000-721E-4513-81B4-463300B8111F}"/>
            </c:ext>
          </c:extLst>
        </c:ser>
        <c:dLbls>
          <c:showLegendKey val="0"/>
          <c:showVal val="0"/>
          <c:showCatName val="0"/>
          <c:showSerName val="0"/>
          <c:showPercent val="0"/>
          <c:showBubbleSize val="0"/>
        </c:dLbls>
        <c:gapWidth val="219"/>
        <c:overlap val="-27"/>
        <c:axId val="1451344224"/>
        <c:axId val="1451345856"/>
      </c:barChart>
      <c:catAx>
        <c:axId val="145134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51345856"/>
        <c:crosses val="autoZero"/>
        <c:auto val="1"/>
        <c:lblAlgn val="ctr"/>
        <c:lblOffset val="100"/>
        <c:noMultiLvlLbl val="0"/>
      </c:catAx>
      <c:valAx>
        <c:axId val="1451345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51344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95000"/>
                    <a:lumOff val="5000"/>
                  </a:schemeClr>
                </a:solidFill>
                <a:latin typeface="+mn-lt"/>
                <a:ea typeface="+mn-ea"/>
                <a:cs typeface="+mn-cs"/>
              </a:defRPr>
            </a:pPr>
            <a:r>
              <a:rPr lang="en-US" sz="2800">
                <a:solidFill>
                  <a:schemeClr val="tx1">
                    <a:lumMod val="95000"/>
                    <a:lumOff val="5000"/>
                  </a:schemeClr>
                </a:solidFill>
              </a:rPr>
              <a:t>Model Validation</a:t>
            </a:r>
          </a:p>
        </c:rich>
      </c:tx>
      <c:layout>
        <c:manualLayout>
          <c:xMode val="edge"/>
          <c:yMode val="edge"/>
          <c:x val="0.39282633420822405"/>
          <c:y val="4.6296296296296294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tx>
            <c:strRef>
              <c:f>'Synth-Model'!$A$2</c:f>
              <c:strCache>
                <c:ptCount val="1"/>
                <c:pt idx="0">
                  <c:v>Area</c:v>
                </c:pt>
              </c:strCache>
            </c:strRef>
          </c:tx>
          <c:spPr>
            <a:solidFill>
              <a:schemeClr val="accent1"/>
            </a:solidFill>
            <a:ln>
              <a:noFill/>
            </a:ln>
            <a:effectLst/>
          </c:spPr>
          <c:invertIfNegative val="0"/>
          <c:cat>
            <c:numRef>
              <c:f>'Synth-Model'!$B$1:$Q$1</c:f>
              <c:numCache>
                <c:formatCode>General</c:formatCode>
                <c:ptCount val="16"/>
              </c:numCache>
            </c:numRef>
          </c:cat>
          <c:val>
            <c:numRef>
              <c:f>'Synth-Model'!$B$2:$Q$2</c:f>
              <c:numCache>
                <c:formatCode>General</c:formatCode>
                <c:ptCount val="16"/>
                <c:pt idx="0">
                  <c:v>128196</c:v>
                </c:pt>
                <c:pt idx="2">
                  <c:v>136062</c:v>
                </c:pt>
                <c:pt idx="6">
                  <c:v>240836</c:v>
                </c:pt>
                <c:pt idx="8">
                  <c:v>250841</c:v>
                </c:pt>
                <c:pt idx="12">
                  <c:v>406900</c:v>
                </c:pt>
                <c:pt idx="14">
                  <c:v>425236</c:v>
                </c:pt>
              </c:numCache>
            </c:numRef>
          </c:val>
          <c:extLst>
            <c:ext xmlns:c16="http://schemas.microsoft.com/office/drawing/2014/chart" uri="{C3380CC4-5D6E-409C-BE32-E72D297353CC}">
              <c16:uniqueId val="{00000000-4813-48FF-B1CB-1965BAC8C883}"/>
            </c:ext>
          </c:extLst>
        </c:ser>
        <c:dLbls>
          <c:showLegendKey val="0"/>
          <c:showVal val="0"/>
          <c:showCatName val="0"/>
          <c:showSerName val="0"/>
          <c:showPercent val="0"/>
          <c:showBubbleSize val="0"/>
        </c:dLbls>
        <c:gapWidth val="50"/>
        <c:axId val="1767874880"/>
        <c:axId val="1767877600"/>
      </c:barChart>
      <c:barChart>
        <c:barDir val="col"/>
        <c:grouping val="clustered"/>
        <c:varyColors val="0"/>
        <c:ser>
          <c:idx val="1"/>
          <c:order val="1"/>
          <c:tx>
            <c:strRef>
              <c:f>'Synth-Model'!$A$3</c:f>
              <c:strCache>
                <c:ptCount val="1"/>
                <c:pt idx="0">
                  <c:v>Power</c:v>
                </c:pt>
              </c:strCache>
            </c:strRef>
          </c:tx>
          <c:spPr>
            <a:solidFill>
              <a:schemeClr val="accent2"/>
            </a:solidFill>
            <a:ln>
              <a:noFill/>
            </a:ln>
            <a:effectLst/>
          </c:spPr>
          <c:invertIfNegative val="0"/>
          <c:cat>
            <c:numRef>
              <c:f>'Synth-Model'!$B$1:$Q$1</c:f>
              <c:numCache>
                <c:formatCode>General</c:formatCode>
                <c:ptCount val="16"/>
              </c:numCache>
            </c:numRef>
          </c:cat>
          <c:val>
            <c:numRef>
              <c:f>'Synth-Model'!$B$3:$Q$3</c:f>
              <c:numCache>
                <c:formatCode>General</c:formatCode>
                <c:ptCount val="16"/>
                <c:pt idx="1">
                  <c:v>63</c:v>
                </c:pt>
                <c:pt idx="3">
                  <c:v>67.7</c:v>
                </c:pt>
                <c:pt idx="7">
                  <c:v>101.1</c:v>
                </c:pt>
                <c:pt idx="9">
                  <c:v>107.3</c:v>
                </c:pt>
                <c:pt idx="13">
                  <c:v>173.75</c:v>
                </c:pt>
                <c:pt idx="15">
                  <c:v>185.35</c:v>
                </c:pt>
              </c:numCache>
            </c:numRef>
          </c:val>
          <c:extLst>
            <c:ext xmlns:c16="http://schemas.microsoft.com/office/drawing/2014/chart" uri="{C3380CC4-5D6E-409C-BE32-E72D297353CC}">
              <c16:uniqueId val="{00000001-4813-48FF-B1CB-1965BAC8C883}"/>
            </c:ext>
          </c:extLst>
        </c:ser>
        <c:dLbls>
          <c:showLegendKey val="0"/>
          <c:showVal val="0"/>
          <c:showCatName val="0"/>
          <c:showSerName val="0"/>
          <c:showPercent val="0"/>
          <c:showBubbleSize val="0"/>
        </c:dLbls>
        <c:gapWidth val="50"/>
        <c:axId val="1767875968"/>
        <c:axId val="1767880320"/>
      </c:barChart>
      <c:catAx>
        <c:axId val="17678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877600"/>
        <c:crosses val="autoZero"/>
        <c:auto val="1"/>
        <c:lblAlgn val="ctr"/>
        <c:lblOffset val="100"/>
        <c:noMultiLvlLbl val="0"/>
      </c:catAx>
      <c:valAx>
        <c:axId val="176787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7874880"/>
        <c:crosses val="autoZero"/>
        <c:crossBetween val="between"/>
      </c:valAx>
      <c:valAx>
        <c:axId val="17678803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7875968"/>
        <c:crosses val="max"/>
        <c:crossBetween val="between"/>
      </c:valAx>
      <c:catAx>
        <c:axId val="1767875968"/>
        <c:scaling>
          <c:orientation val="minMax"/>
        </c:scaling>
        <c:delete val="1"/>
        <c:axPos val="b"/>
        <c:numFmt formatCode="General" sourceLinked="1"/>
        <c:majorTickMark val="out"/>
        <c:minorTickMark val="none"/>
        <c:tickLblPos val="nextTo"/>
        <c:crossAx val="1767880320"/>
        <c:crosses val="autoZero"/>
        <c:auto val="1"/>
        <c:lblAlgn val="ctr"/>
        <c:lblOffset val="100"/>
        <c:noMultiLvlLbl val="0"/>
      </c:catAx>
      <c:spPr>
        <a:noFill/>
        <a:ln>
          <a:noFill/>
        </a:ln>
        <a:effectLst/>
      </c:spPr>
    </c:plotArea>
    <c:legend>
      <c:legendPos val="b"/>
      <c:layout>
        <c:manualLayout>
          <c:xMode val="edge"/>
          <c:yMode val="edge"/>
          <c:x val="0.11619838416043177"/>
          <c:y val="0.11780896483574337"/>
          <c:w val="0.14615320210482066"/>
          <c:h val="0.125698119082861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Compiler Performance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06430446194224E-2"/>
          <c:y val="8.4699037620297457E-2"/>
          <c:w val="0.93323523622047244"/>
          <c:h val="0.69342315543890343"/>
        </c:manualLayout>
      </c:layout>
      <c:barChart>
        <c:barDir val="col"/>
        <c:grouping val="clustered"/>
        <c:varyColors val="0"/>
        <c:ser>
          <c:idx val="0"/>
          <c:order val="0"/>
          <c:tx>
            <c:strRef>
              <c:f>Sheet4!$A$2</c:f>
              <c:strCache>
                <c:ptCount val="1"/>
                <c:pt idx="0">
                  <c:v>compiled</c:v>
                </c:pt>
              </c:strCache>
            </c:strRef>
          </c:tx>
          <c:spPr>
            <a:solidFill>
              <a:schemeClr val="accent1"/>
            </a:solidFill>
            <a:ln>
              <a:noFill/>
            </a:ln>
            <a:effectLst/>
          </c:spPr>
          <c:invertIfNegative val="0"/>
          <c:cat>
            <c:strRef>
              <c:f>Sheet4!$B$1:$V$1</c:f>
              <c:strCache>
                <c:ptCount val="21"/>
                <c:pt idx="0">
                  <c:v>crs</c:v>
                </c:pt>
                <c:pt idx="1">
                  <c:v>ellpack</c:v>
                </c:pt>
                <c:pt idx="2">
                  <c:v>gemm</c:v>
                </c:pt>
                <c:pt idx="3">
                  <c:v>md</c:v>
                </c:pt>
                <c:pt idx="4">
                  <c:v>stencil-2d</c:v>
                </c:pt>
                <c:pt idx="5">
                  <c:v>stencil-3d</c:v>
                </c:pt>
                <c:pt idx="6">
                  <c:v>join</c:v>
                </c:pt>
                <c:pt idx="7">
                  <c:v>hist</c:v>
                </c:pt>
                <c:pt idx="8">
                  <c:v>chol</c:v>
                </c:pt>
                <c:pt idx="9">
                  <c:v>qr</c:v>
                </c:pt>
                <c:pt idx="10">
                  <c:v>fft</c:v>
                </c:pt>
                <c:pt idx="11">
                  <c:v>mm</c:v>
                </c:pt>
                <c:pt idx="12">
                  <c:v>chol</c:v>
                </c:pt>
                <c:pt idx="13">
                  <c:v>qr</c:v>
                </c:pt>
                <c:pt idx="14">
                  <c:v>fft</c:v>
                </c:pt>
                <c:pt idx="15">
                  <c:v>mm</c:v>
                </c:pt>
                <c:pt idx="16">
                  <c:v>2mm</c:v>
                </c:pt>
                <c:pt idx="17">
                  <c:v>3mm</c:v>
                </c:pt>
                <c:pt idx="18">
                  <c:v>atax</c:v>
                </c:pt>
                <c:pt idx="19">
                  <c:v>bicg</c:v>
                </c:pt>
                <c:pt idx="20">
                  <c:v>mvt</c:v>
                </c:pt>
              </c:strCache>
            </c:strRef>
          </c:cat>
          <c:val>
            <c:numRef>
              <c:f>Sheet4!$B$2:$V$2</c:f>
              <c:numCache>
                <c:formatCode>General</c:formatCode>
                <c:ptCount val="21"/>
                <c:pt idx="0">
                  <c:v>0.43480992800000001</c:v>
                </c:pt>
                <c:pt idx="1">
                  <c:v>1.821982719</c:v>
                </c:pt>
                <c:pt idx="2">
                  <c:v>11.44168026</c:v>
                </c:pt>
                <c:pt idx="3">
                  <c:v>5.90215961</c:v>
                </c:pt>
                <c:pt idx="4">
                  <c:v>2.1599678739999999</c:v>
                </c:pt>
                <c:pt idx="5">
                  <c:v>4.5370424260000002</c:v>
                </c:pt>
                <c:pt idx="6">
                  <c:v>25.37</c:v>
                </c:pt>
                <c:pt idx="7">
                  <c:v>4.452352232</c:v>
                </c:pt>
                <c:pt idx="8">
                  <c:v>3.0670859539999999</c:v>
                </c:pt>
                <c:pt idx="9">
                  <c:v>4.2398648650000004</c:v>
                </c:pt>
                <c:pt idx="10">
                  <c:v>5.032401782</c:v>
                </c:pt>
                <c:pt idx="11">
                  <c:v>4.3520097440000001</c:v>
                </c:pt>
                <c:pt idx="12">
                  <c:v>0.76285326899999994</c:v>
                </c:pt>
                <c:pt idx="13">
                  <c:v>4.2398648650000004</c:v>
                </c:pt>
                <c:pt idx="14">
                  <c:v>1.4003944770000001</c:v>
                </c:pt>
                <c:pt idx="15">
                  <c:v>0.54508009199999996</c:v>
                </c:pt>
                <c:pt idx="16">
                  <c:v>2.5009737099999998</c:v>
                </c:pt>
                <c:pt idx="17">
                  <c:v>2.4583875850000001</c:v>
                </c:pt>
                <c:pt idx="18">
                  <c:v>4.7163120569999997</c:v>
                </c:pt>
                <c:pt idx="19">
                  <c:v>5.9454545449999996</c:v>
                </c:pt>
                <c:pt idx="20">
                  <c:v>5.3988868270000001</c:v>
                </c:pt>
              </c:numCache>
            </c:numRef>
          </c:val>
          <c:extLst>
            <c:ext xmlns:c16="http://schemas.microsoft.com/office/drawing/2014/chart" uri="{C3380CC4-5D6E-409C-BE32-E72D297353CC}">
              <c16:uniqueId val="{00000000-C17A-4416-B4A4-B57027242A91}"/>
            </c:ext>
          </c:extLst>
        </c:ser>
        <c:ser>
          <c:idx val="1"/>
          <c:order val="1"/>
          <c:tx>
            <c:strRef>
              <c:f>Sheet4!$A$3</c:f>
              <c:strCache>
                <c:ptCount val="1"/>
                <c:pt idx="0">
                  <c:v>manual</c:v>
                </c:pt>
              </c:strCache>
            </c:strRef>
          </c:tx>
          <c:spPr>
            <a:solidFill>
              <a:schemeClr val="accent2"/>
            </a:solidFill>
            <a:ln>
              <a:noFill/>
            </a:ln>
            <a:effectLst/>
          </c:spPr>
          <c:invertIfNegative val="0"/>
          <c:cat>
            <c:strRef>
              <c:f>Sheet4!$B$1:$V$1</c:f>
              <c:strCache>
                <c:ptCount val="21"/>
                <c:pt idx="0">
                  <c:v>crs</c:v>
                </c:pt>
                <c:pt idx="1">
                  <c:v>ellpack</c:v>
                </c:pt>
                <c:pt idx="2">
                  <c:v>gemm</c:v>
                </c:pt>
                <c:pt idx="3">
                  <c:v>md</c:v>
                </c:pt>
                <c:pt idx="4">
                  <c:v>stencil-2d</c:v>
                </c:pt>
                <c:pt idx="5">
                  <c:v>stencil-3d</c:v>
                </c:pt>
                <c:pt idx="6">
                  <c:v>join</c:v>
                </c:pt>
                <c:pt idx="7">
                  <c:v>hist</c:v>
                </c:pt>
                <c:pt idx="8">
                  <c:v>chol</c:v>
                </c:pt>
                <c:pt idx="9">
                  <c:v>qr</c:v>
                </c:pt>
                <c:pt idx="10">
                  <c:v>fft</c:v>
                </c:pt>
                <c:pt idx="11">
                  <c:v>mm</c:v>
                </c:pt>
                <c:pt idx="12">
                  <c:v>chol</c:v>
                </c:pt>
                <c:pt idx="13">
                  <c:v>qr</c:v>
                </c:pt>
                <c:pt idx="14">
                  <c:v>fft</c:v>
                </c:pt>
                <c:pt idx="15">
                  <c:v>mm</c:v>
                </c:pt>
                <c:pt idx="16">
                  <c:v>2mm</c:v>
                </c:pt>
                <c:pt idx="17">
                  <c:v>3mm</c:v>
                </c:pt>
                <c:pt idx="18">
                  <c:v>atax</c:v>
                </c:pt>
                <c:pt idx="19">
                  <c:v>bicg</c:v>
                </c:pt>
                <c:pt idx="20">
                  <c:v>mvt</c:v>
                </c:pt>
              </c:strCache>
            </c:strRef>
          </c:cat>
          <c:val>
            <c:numRef>
              <c:f>Sheet4!$B$3:$V$3</c:f>
              <c:numCache>
                <c:formatCode>General</c:formatCode>
                <c:ptCount val="21"/>
                <c:pt idx="0">
                  <c:v>1.066584464</c:v>
                </c:pt>
                <c:pt idx="1">
                  <c:v>2.3468166589999999</c:v>
                </c:pt>
                <c:pt idx="2">
                  <c:v>10.02194381</c:v>
                </c:pt>
                <c:pt idx="3">
                  <c:v>5.4765495939999997</c:v>
                </c:pt>
                <c:pt idx="4">
                  <c:v>5.967967582</c:v>
                </c:pt>
                <c:pt idx="5">
                  <c:v>5.4551815829999999</c:v>
                </c:pt>
                <c:pt idx="6">
                  <c:v>25.49748744</c:v>
                </c:pt>
                <c:pt idx="7">
                  <c:v>4.4951893800000002</c:v>
                </c:pt>
                <c:pt idx="8">
                  <c:v>3.951917882</c:v>
                </c:pt>
                <c:pt idx="9">
                  <c:v>6.3434807580000001</c:v>
                </c:pt>
                <c:pt idx="10">
                  <c:v>13.921568629999999</c:v>
                </c:pt>
                <c:pt idx="11">
                  <c:v>4.3419613559999997</c:v>
                </c:pt>
                <c:pt idx="12">
                  <c:v>1.5954198470000001</c:v>
                </c:pt>
                <c:pt idx="13">
                  <c:v>3.3494070909999998</c:v>
                </c:pt>
                <c:pt idx="14">
                  <c:v>3.8131041890000001</c:v>
                </c:pt>
                <c:pt idx="15">
                  <c:v>1.4517308630000001</c:v>
                </c:pt>
                <c:pt idx="16">
                  <c:v>2.5009737099999998</c:v>
                </c:pt>
                <c:pt idx="17">
                  <c:v>2.4583875850000001</c:v>
                </c:pt>
                <c:pt idx="18">
                  <c:v>4.7163120569999997</c:v>
                </c:pt>
                <c:pt idx="19">
                  <c:v>5.9454545449999996</c:v>
                </c:pt>
                <c:pt idx="20">
                  <c:v>5.3988868270000001</c:v>
                </c:pt>
              </c:numCache>
            </c:numRef>
          </c:val>
          <c:extLst>
            <c:ext xmlns:c16="http://schemas.microsoft.com/office/drawing/2014/chart" uri="{C3380CC4-5D6E-409C-BE32-E72D297353CC}">
              <c16:uniqueId val="{00000001-C17A-4416-B4A4-B57027242A91}"/>
            </c:ext>
          </c:extLst>
        </c:ser>
        <c:dLbls>
          <c:showLegendKey val="0"/>
          <c:showVal val="0"/>
          <c:showCatName val="0"/>
          <c:showSerName val="0"/>
          <c:showPercent val="0"/>
          <c:showBubbleSize val="0"/>
        </c:dLbls>
        <c:gapWidth val="219"/>
        <c:overlap val="-27"/>
        <c:axId val="1767880864"/>
        <c:axId val="1767881408"/>
      </c:barChart>
      <c:catAx>
        <c:axId val="176788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7881408"/>
        <c:crosses val="autoZero"/>
        <c:auto val="1"/>
        <c:lblAlgn val="ctr"/>
        <c:lblOffset val="100"/>
        <c:noMultiLvlLbl val="0"/>
      </c:catAx>
      <c:valAx>
        <c:axId val="176788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7880864"/>
        <c:crosses val="autoZero"/>
        <c:crossBetween val="between"/>
      </c:valAx>
      <c:spPr>
        <a:noFill/>
        <a:ln>
          <a:noFill/>
        </a:ln>
        <a:effectLst/>
      </c:spPr>
    </c:plotArea>
    <c:legend>
      <c:legendPos val="b"/>
      <c:layout>
        <c:manualLayout>
          <c:xMode val="edge"/>
          <c:yMode val="edge"/>
          <c:x val="0.75046776574803153"/>
          <c:y val="0.10023126275882174"/>
          <c:w val="0.17302280183727034"/>
          <c:h val="0.24791688538932638"/>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Power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654091294230136"/>
          <c:y val="0.10058418084809428"/>
          <c:w val="0.77033043048519367"/>
          <c:h val="0.66705864873719545"/>
        </c:manualLayout>
      </c:layout>
      <c:barChart>
        <c:barDir val="col"/>
        <c:grouping val="stacked"/>
        <c:varyColors val="0"/>
        <c:ser>
          <c:idx val="0"/>
          <c:order val="0"/>
          <c:tx>
            <c:strRef>
              <c:f>Sheet6!$A$2</c:f>
              <c:strCache>
                <c:ptCount val="1"/>
                <c:pt idx="0">
                  <c:v>fu</c:v>
                </c:pt>
              </c:strCache>
            </c:strRef>
          </c:tx>
          <c:spPr>
            <a:solidFill>
              <a:schemeClr val="accent1"/>
            </a:solidFill>
            <a:ln>
              <a:noFill/>
            </a:ln>
            <a:effectLst/>
          </c:spPr>
          <c:invertIfNegative val="0"/>
          <c:cat>
            <c:strRef>
              <c:f>Sheet6!$B$1:$I$1</c:f>
              <c:strCache>
                <c:ptCount val="8"/>
                <c:pt idx="0">
                  <c:v>Init</c:v>
                </c:pt>
                <c:pt idx="1">
                  <c:v>Sparse CNN</c:v>
                </c:pt>
                <c:pt idx="3">
                  <c:v>Init</c:v>
                </c:pt>
                <c:pt idx="4">
                  <c:v>MachSuite</c:v>
                </c:pt>
                <c:pt idx="6">
                  <c:v>Init</c:v>
                </c:pt>
                <c:pt idx="7">
                  <c:v>Dense NN</c:v>
                </c:pt>
              </c:strCache>
            </c:strRef>
          </c:cat>
          <c:val>
            <c:numRef>
              <c:f>Sheet6!$B$2:$I$2</c:f>
              <c:numCache>
                <c:formatCode>General</c:formatCode>
                <c:ptCount val="8"/>
                <c:pt idx="0">
                  <c:v>99.135999999999996</c:v>
                </c:pt>
                <c:pt idx="1">
                  <c:v>32.414209999999997</c:v>
                </c:pt>
                <c:pt idx="3">
                  <c:v>99.135999999999996</c:v>
                </c:pt>
                <c:pt idx="4">
                  <c:v>42.047150000000002</c:v>
                </c:pt>
                <c:pt idx="6">
                  <c:v>99.135999999999996</c:v>
                </c:pt>
                <c:pt idx="7">
                  <c:v>20.696770000000001</c:v>
                </c:pt>
              </c:numCache>
            </c:numRef>
          </c:val>
          <c:extLst>
            <c:ext xmlns:c16="http://schemas.microsoft.com/office/drawing/2014/chart" uri="{C3380CC4-5D6E-409C-BE32-E72D297353CC}">
              <c16:uniqueId val="{00000000-22F3-440D-858C-41EBFE36CE1C}"/>
            </c:ext>
          </c:extLst>
        </c:ser>
        <c:ser>
          <c:idx val="1"/>
          <c:order val="1"/>
          <c:tx>
            <c:strRef>
              <c:f>Sheet6!$A$3</c:f>
              <c:strCache>
                <c:ptCount val="1"/>
                <c:pt idx="0">
                  <c:v>nw</c:v>
                </c:pt>
              </c:strCache>
            </c:strRef>
          </c:tx>
          <c:spPr>
            <a:solidFill>
              <a:schemeClr val="accent2"/>
            </a:solidFill>
            <a:ln>
              <a:noFill/>
            </a:ln>
            <a:effectLst/>
          </c:spPr>
          <c:invertIfNegative val="0"/>
          <c:cat>
            <c:strRef>
              <c:f>Sheet6!$B$1:$I$1</c:f>
              <c:strCache>
                <c:ptCount val="8"/>
                <c:pt idx="0">
                  <c:v>Init</c:v>
                </c:pt>
                <c:pt idx="1">
                  <c:v>Sparse CNN</c:v>
                </c:pt>
                <c:pt idx="3">
                  <c:v>Init</c:v>
                </c:pt>
                <c:pt idx="4">
                  <c:v>MachSuite</c:v>
                </c:pt>
                <c:pt idx="6">
                  <c:v>Init</c:v>
                </c:pt>
                <c:pt idx="7">
                  <c:v>Dense NN</c:v>
                </c:pt>
              </c:strCache>
            </c:strRef>
          </c:cat>
          <c:val>
            <c:numRef>
              <c:f>Sheet6!$B$3:$I$3</c:f>
              <c:numCache>
                <c:formatCode>General</c:formatCode>
                <c:ptCount val="8"/>
                <c:pt idx="0">
                  <c:v>21.1677</c:v>
                </c:pt>
                <c:pt idx="1">
                  <c:v>23.693300000000001</c:v>
                </c:pt>
                <c:pt idx="3">
                  <c:v>21.1677</c:v>
                </c:pt>
                <c:pt idx="4">
                  <c:v>13.291399999999999</c:v>
                </c:pt>
                <c:pt idx="6">
                  <c:v>21.1677</c:v>
                </c:pt>
                <c:pt idx="7">
                  <c:v>11.604200000000001</c:v>
                </c:pt>
              </c:numCache>
            </c:numRef>
          </c:val>
          <c:extLst>
            <c:ext xmlns:c16="http://schemas.microsoft.com/office/drawing/2014/chart" uri="{C3380CC4-5D6E-409C-BE32-E72D297353CC}">
              <c16:uniqueId val="{00000001-22F3-440D-858C-41EBFE36CE1C}"/>
            </c:ext>
          </c:extLst>
        </c:ser>
        <c:ser>
          <c:idx val="2"/>
          <c:order val="2"/>
          <c:tx>
            <c:strRef>
              <c:f>Sheet6!$A$4</c:f>
              <c:strCache>
                <c:ptCount val="1"/>
                <c:pt idx="0">
                  <c:v>sync</c:v>
                </c:pt>
              </c:strCache>
            </c:strRef>
          </c:tx>
          <c:spPr>
            <a:solidFill>
              <a:schemeClr val="accent3"/>
            </a:solidFill>
            <a:ln>
              <a:noFill/>
            </a:ln>
            <a:effectLst/>
          </c:spPr>
          <c:invertIfNegative val="0"/>
          <c:cat>
            <c:strRef>
              <c:f>Sheet6!$B$1:$I$1</c:f>
              <c:strCache>
                <c:ptCount val="8"/>
                <c:pt idx="0">
                  <c:v>Init</c:v>
                </c:pt>
                <c:pt idx="1">
                  <c:v>Sparse CNN</c:v>
                </c:pt>
                <c:pt idx="3">
                  <c:v>Init</c:v>
                </c:pt>
                <c:pt idx="4">
                  <c:v>MachSuite</c:v>
                </c:pt>
                <c:pt idx="6">
                  <c:v>Init</c:v>
                </c:pt>
                <c:pt idx="7">
                  <c:v>Dense NN</c:v>
                </c:pt>
              </c:strCache>
            </c:strRef>
          </c:cat>
          <c:val>
            <c:numRef>
              <c:f>Sheet6!$B$4:$I$4</c:f>
              <c:numCache>
                <c:formatCode>General</c:formatCode>
                <c:ptCount val="8"/>
                <c:pt idx="0">
                  <c:v>80</c:v>
                </c:pt>
                <c:pt idx="1">
                  <c:v>64.8</c:v>
                </c:pt>
                <c:pt idx="3">
                  <c:v>80</c:v>
                </c:pt>
                <c:pt idx="4">
                  <c:v>32.799999999999997</c:v>
                </c:pt>
                <c:pt idx="6">
                  <c:v>80</c:v>
                </c:pt>
                <c:pt idx="7">
                  <c:v>18.600000000000001</c:v>
                </c:pt>
              </c:numCache>
            </c:numRef>
          </c:val>
          <c:extLst>
            <c:ext xmlns:c16="http://schemas.microsoft.com/office/drawing/2014/chart" uri="{C3380CC4-5D6E-409C-BE32-E72D297353CC}">
              <c16:uniqueId val="{00000002-22F3-440D-858C-41EBFE36CE1C}"/>
            </c:ext>
          </c:extLst>
        </c:ser>
        <c:ser>
          <c:idx val="3"/>
          <c:order val="3"/>
          <c:tx>
            <c:strRef>
              <c:f>Sheet6!$A$5</c:f>
              <c:strCache>
                <c:ptCount val="1"/>
                <c:pt idx="0">
                  <c:v>mem</c:v>
                </c:pt>
              </c:strCache>
            </c:strRef>
          </c:tx>
          <c:spPr>
            <a:solidFill>
              <a:schemeClr val="accent4"/>
            </a:solidFill>
            <a:ln>
              <a:noFill/>
            </a:ln>
            <a:effectLst/>
          </c:spPr>
          <c:invertIfNegative val="0"/>
          <c:cat>
            <c:strRef>
              <c:f>Sheet6!$B$1:$I$1</c:f>
              <c:strCache>
                <c:ptCount val="8"/>
                <c:pt idx="0">
                  <c:v>Init</c:v>
                </c:pt>
                <c:pt idx="1">
                  <c:v>Sparse CNN</c:v>
                </c:pt>
                <c:pt idx="3">
                  <c:v>Init</c:v>
                </c:pt>
                <c:pt idx="4">
                  <c:v>MachSuite</c:v>
                </c:pt>
                <c:pt idx="6">
                  <c:v>Init</c:v>
                </c:pt>
                <c:pt idx="7">
                  <c:v>Dense NN</c:v>
                </c:pt>
              </c:strCache>
            </c:strRef>
          </c:cat>
          <c:val>
            <c:numRef>
              <c:f>Sheet6!$B$5:$I$5</c:f>
              <c:numCache>
                <c:formatCode>General</c:formatCode>
                <c:ptCount val="8"/>
                <c:pt idx="0">
                  <c:v>52.85</c:v>
                </c:pt>
                <c:pt idx="1">
                  <c:v>52.85</c:v>
                </c:pt>
                <c:pt idx="3">
                  <c:v>30.24</c:v>
                </c:pt>
                <c:pt idx="4">
                  <c:v>13.11</c:v>
                </c:pt>
                <c:pt idx="6">
                  <c:v>30.24</c:v>
                </c:pt>
                <c:pt idx="7">
                  <c:v>12.14</c:v>
                </c:pt>
              </c:numCache>
            </c:numRef>
          </c:val>
          <c:extLst>
            <c:ext xmlns:c16="http://schemas.microsoft.com/office/drawing/2014/chart" uri="{C3380CC4-5D6E-409C-BE32-E72D297353CC}">
              <c16:uniqueId val="{00000003-22F3-440D-858C-41EBFE36CE1C}"/>
            </c:ext>
          </c:extLst>
        </c:ser>
        <c:dLbls>
          <c:showLegendKey val="0"/>
          <c:showVal val="0"/>
          <c:showCatName val="0"/>
          <c:showSerName val="0"/>
          <c:showPercent val="0"/>
          <c:showBubbleSize val="0"/>
        </c:dLbls>
        <c:gapWidth val="25"/>
        <c:overlap val="100"/>
        <c:axId val="1767878144"/>
        <c:axId val="1767876512"/>
      </c:barChart>
      <c:catAx>
        <c:axId val="176787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67876512"/>
        <c:crosses val="autoZero"/>
        <c:auto val="1"/>
        <c:lblAlgn val="ctr"/>
        <c:lblOffset val="100"/>
        <c:noMultiLvlLbl val="0"/>
      </c:catAx>
      <c:valAx>
        <c:axId val="176787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7878144"/>
        <c:crosses val="autoZero"/>
        <c:crossBetween val="between"/>
      </c:valAx>
      <c:spPr>
        <a:noFill/>
        <a:ln>
          <a:noFill/>
        </a:ln>
        <a:effectLst/>
      </c:spPr>
    </c:plotArea>
    <c:legend>
      <c:legendPos val="b"/>
      <c:layout>
        <c:manualLayout>
          <c:xMode val="edge"/>
          <c:yMode val="edge"/>
          <c:x val="0.29247671211956289"/>
          <c:y val="8.5422769200079532E-2"/>
          <c:w val="0.68007559119949212"/>
          <c:h val="0.1360734790622352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Area</a:t>
            </a:r>
            <a:r>
              <a:rPr lang="en-US" sz="2800" baseline="0"/>
              <a:t> Breakdown</a:t>
            </a:r>
            <a:endParaRPr lang="en-US" sz="2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Sheet5!$A$2</c:f>
              <c:strCache>
                <c:ptCount val="1"/>
                <c:pt idx="0">
                  <c:v>fu</c:v>
                </c:pt>
              </c:strCache>
            </c:strRef>
          </c:tx>
          <c:spPr>
            <a:solidFill>
              <a:schemeClr val="accent1"/>
            </a:solidFill>
            <a:ln>
              <a:noFill/>
            </a:ln>
            <a:effectLst/>
          </c:spPr>
          <c:invertIfNegative val="0"/>
          <c:cat>
            <c:strRef>
              <c:f>Sheet5!$B$1:$I$1</c:f>
              <c:strCache>
                <c:ptCount val="8"/>
                <c:pt idx="0">
                  <c:v>Init</c:v>
                </c:pt>
                <c:pt idx="1">
                  <c:v>Sparse CNN</c:v>
                </c:pt>
                <c:pt idx="3">
                  <c:v>Init</c:v>
                </c:pt>
                <c:pt idx="4">
                  <c:v>MachSuite</c:v>
                </c:pt>
                <c:pt idx="6">
                  <c:v>Init</c:v>
                </c:pt>
                <c:pt idx="7">
                  <c:v>Dense NN</c:v>
                </c:pt>
              </c:strCache>
            </c:strRef>
          </c:cat>
          <c:val>
            <c:numRef>
              <c:f>Sheet5!$B$2:$I$2</c:f>
              <c:numCache>
                <c:formatCode>General</c:formatCode>
                <c:ptCount val="8"/>
                <c:pt idx="0">
                  <c:v>122899</c:v>
                </c:pt>
                <c:pt idx="1">
                  <c:v>11655.83</c:v>
                </c:pt>
                <c:pt idx="3">
                  <c:v>122899</c:v>
                </c:pt>
                <c:pt idx="4">
                  <c:v>40324.68</c:v>
                </c:pt>
                <c:pt idx="6">
                  <c:v>122899</c:v>
                </c:pt>
                <c:pt idx="7">
                  <c:v>15152.37</c:v>
                </c:pt>
              </c:numCache>
            </c:numRef>
          </c:val>
          <c:extLst>
            <c:ext xmlns:c16="http://schemas.microsoft.com/office/drawing/2014/chart" uri="{C3380CC4-5D6E-409C-BE32-E72D297353CC}">
              <c16:uniqueId val="{00000000-9577-4304-8647-6FF95FBD83F7}"/>
            </c:ext>
          </c:extLst>
        </c:ser>
        <c:ser>
          <c:idx val="1"/>
          <c:order val="1"/>
          <c:tx>
            <c:strRef>
              <c:f>Sheet5!$A$3</c:f>
              <c:strCache>
                <c:ptCount val="1"/>
                <c:pt idx="0">
                  <c:v>nw</c:v>
                </c:pt>
              </c:strCache>
            </c:strRef>
          </c:tx>
          <c:spPr>
            <a:solidFill>
              <a:schemeClr val="accent2"/>
            </a:solidFill>
            <a:ln>
              <a:noFill/>
            </a:ln>
            <a:effectLst/>
          </c:spPr>
          <c:invertIfNegative val="0"/>
          <c:cat>
            <c:strRef>
              <c:f>Sheet5!$B$1:$I$1</c:f>
              <c:strCache>
                <c:ptCount val="8"/>
                <c:pt idx="0">
                  <c:v>Init</c:v>
                </c:pt>
                <c:pt idx="1">
                  <c:v>Sparse CNN</c:v>
                </c:pt>
                <c:pt idx="3">
                  <c:v>Init</c:v>
                </c:pt>
                <c:pt idx="4">
                  <c:v>MachSuite</c:v>
                </c:pt>
                <c:pt idx="6">
                  <c:v>Init</c:v>
                </c:pt>
                <c:pt idx="7">
                  <c:v>Dense NN</c:v>
                </c:pt>
              </c:strCache>
            </c:strRef>
          </c:cat>
          <c:val>
            <c:numRef>
              <c:f>Sheet5!$B$3:$I$3</c:f>
              <c:numCache>
                <c:formatCode>General</c:formatCode>
                <c:ptCount val="8"/>
                <c:pt idx="0">
                  <c:v>84670.8</c:v>
                </c:pt>
                <c:pt idx="1">
                  <c:v>94773</c:v>
                </c:pt>
                <c:pt idx="3">
                  <c:v>84670.8</c:v>
                </c:pt>
                <c:pt idx="4">
                  <c:v>53165.5</c:v>
                </c:pt>
                <c:pt idx="6">
                  <c:v>84670.8</c:v>
                </c:pt>
                <c:pt idx="7">
                  <c:v>46416.800000000003</c:v>
                </c:pt>
              </c:numCache>
            </c:numRef>
          </c:val>
          <c:extLst>
            <c:ext xmlns:c16="http://schemas.microsoft.com/office/drawing/2014/chart" uri="{C3380CC4-5D6E-409C-BE32-E72D297353CC}">
              <c16:uniqueId val="{00000001-9577-4304-8647-6FF95FBD83F7}"/>
            </c:ext>
          </c:extLst>
        </c:ser>
        <c:ser>
          <c:idx val="2"/>
          <c:order val="2"/>
          <c:tx>
            <c:strRef>
              <c:f>Sheet5!$A$4</c:f>
              <c:strCache>
                <c:ptCount val="1"/>
                <c:pt idx="0">
                  <c:v>sync</c:v>
                </c:pt>
              </c:strCache>
            </c:strRef>
          </c:tx>
          <c:spPr>
            <a:solidFill>
              <a:schemeClr val="accent3"/>
            </a:solidFill>
            <a:ln>
              <a:noFill/>
            </a:ln>
            <a:effectLst/>
          </c:spPr>
          <c:invertIfNegative val="0"/>
          <c:cat>
            <c:strRef>
              <c:f>Sheet5!$B$1:$I$1</c:f>
              <c:strCache>
                <c:ptCount val="8"/>
                <c:pt idx="0">
                  <c:v>Init</c:v>
                </c:pt>
                <c:pt idx="1">
                  <c:v>Sparse CNN</c:v>
                </c:pt>
                <c:pt idx="3">
                  <c:v>Init</c:v>
                </c:pt>
                <c:pt idx="4">
                  <c:v>MachSuite</c:v>
                </c:pt>
                <c:pt idx="6">
                  <c:v>Init</c:v>
                </c:pt>
                <c:pt idx="7">
                  <c:v>Dense NN</c:v>
                </c:pt>
              </c:strCache>
            </c:strRef>
          </c:cat>
          <c:val>
            <c:numRef>
              <c:f>Sheet5!$B$4:$I$4</c:f>
              <c:numCache>
                <c:formatCode>General</c:formatCode>
                <c:ptCount val="8"/>
                <c:pt idx="0">
                  <c:v>116400</c:v>
                </c:pt>
                <c:pt idx="1">
                  <c:v>94284</c:v>
                </c:pt>
                <c:pt idx="3">
                  <c:v>116400</c:v>
                </c:pt>
                <c:pt idx="4">
                  <c:v>47724</c:v>
                </c:pt>
                <c:pt idx="6">
                  <c:v>116400</c:v>
                </c:pt>
                <c:pt idx="7">
                  <c:v>27063</c:v>
                </c:pt>
              </c:numCache>
            </c:numRef>
          </c:val>
          <c:extLst>
            <c:ext xmlns:c16="http://schemas.microsoft.com/office/drawing/2014/chart" uri="{C3380CC4-5D6E-409C-BE32-E72D297353CC}">
              <c16:uniqueId val="{00000002-9577-4304-8647-6FF95FBD83F7}"/>
            </c:ext>
          </c:extLst>
        </c:ser>
        <c:ser>
          <c:idx val="3"/>
          <c:order val="3"/>
          <c:tx>
            <c:strRef>
              <c:f>Sheet5!$A$5</c:f>
              <c:strCache>
                <c:ptCount val="1"/>
                <c:pt idx="0">
                  <c:v>mem</c:v>
                </c:pt>
              </c:strCache>
            </c:strRef>
          </c:tx>
          <c:spPr>
            <a:solidFill>
              <a:schemeClr val="accent4"/>
            </a:solidFill>
            <a:ln>
              <a:noFill/>
            </a:ln>
            <a:effectLst/>
          </c:spPr>
          <c:invertIfNegative val="0"/>
          <c:cat>
            <c:strRef>
              <c:f>Sheet5!$B$1:$I$1</c:f>
              <c:strCache>
                <c:ptCount val="8"/>
                <c:pt idx="0">
                  <c:v>Init</c:v>
                </c:pt>
                <c:pt idx="1">
                  <c:v>Sparse CNN</c:v>
                </c:pt>
                <c:pt idx="3">
                  <c:v>Init</c:v>
                </c:pt>
                <c:pt idx="4">
                  <c:v>MachSuite</c:v>
                </c:pt>
                <c:pt idx="6">
                  <c:v>Init</c:v>
                </c:pt>
                <c:pt idx="7">
                  <c:v>Dense NN</c:v>
                </c:pt>
              </c:strCache>
            </c:strRef>
          </c:cat>
          <c:val>
            <c:numRef>
              <c:f>Sheet5!$B$5:$I$5</c:f>
              <c:numCache>
                <c:formatCode>General</c:formatCode>
                <c:ptCount val="8"/>
                <c:pt idx="0">
                  <c:v>206188</c:v>
                </c:pt>
                <c:pt idx="1">
                  <c:v>206188</c:v>
                </c:pt>
                <c:pt idx="3">
                  <c:v>128125</c:v>
                </c:pt>
                <c:pt idx="4">
                  <c:v>99623</c:v>
                </c:pt>
                <c:pt idx="6">
                  <c:v>128125</c:v>
                </c:pt>
                <c:pt idx="7">
                  <c:v>39325</c:v>
                </c:pt>
              </c:numCache>
            </c:numRef>
          </c:val>
          <c:extLst>
            <c:ext xmlns:c16="http://schemas.microsoft.com/office/drawing/2014/chart" uri="{C3380CC4-5D6E-409C-BE32-E72D297353CC}">
              <c16:uniqueId val="{00000003-9577-4304-8647-6FF95FBD83F7}"/>
            </c:ext>
          </c:extLst>
        </c:ser>
        <c:dLbls>
          <c:showLegendKey val="0"/>
          <c:showVal val="0"/>
          <c:showCatName val="0"/>
          <c:showSerName val="0"/>
          <c:showPercent val="0"/>
          <c:showBubbleSize val="0"/>
        </c:dLbls>
        <c:gapWidth val="25"/>
        <c:overlap val="100"/>
        <c:axId val="1767877056"/>
        <c:axId val="1767878688"/>
      </c:barChart>
      <c:catAx>
        <c:axId val="176787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67878688"/>
        <c:crosses val="autoZero"/>
        <c:auto val="1"/>
        <c:lblAlgn val="ctr"/>
        <c:lblOffset val="100"/>
        <c:noMultiLvlLbl val="0"/>
      </c:catAx>
      <c:valAx>
        <c:axId val="176787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787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3BAA92-4CF1-4092-8D2D-C2A1EBA14C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B47208-2F14-4196-A0BB-E33DAA8D8D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ED1C34-572A-4E43-889A-4B17920E417B}" type="datetimeFigureOut">
              <a:rPr lang="en-US" smtClean="0"/>
              <a:t>5/15/2020</a:t>
            </a:fld>
            <a:endParaRPr lang="en-US"/>
          </a:p>
        </p:txBody>
      </p:sp>
      <p:sp>
        <p:nvSpPr>
          <p:cNvPr id="4" name="Footer Placeholder 3">
            <a:extLst>
              <a:ext uri="{FF2B5EF4-FFF2-40B4-BE49-F238E27FC236}">
                <a16:creationId xmlns:a16="http://schemas.microsoft.com/office/drawing/2014/main" id="{5C100847-0633-4B91-BB13-7151D5B16C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6CB8DD-956C-4E76-B5D5-FEBA5E0E93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2331E-8D2D-42A3-993C-6D5FFDFF3B73}" type="slidenum">
              <a:rPr lang="en-US" smtClean="0"/>
              <a:t>‹#›</a:t>
            </a:fld>
            <a:endParaRPr lang="en-US"/>
          </a:p>
        </p:txBody>
      </p:sp>
    </p:spTree>
    <p:extLst>
      <p:ext uri="{BB962C8B-B14F-4D97-AF65-F5344CB8AC3E}">
        <p14:creationId xmlns:p14="http://schemas.microsoft.com/office/powerpoint/2010/main" val="1201283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03012-7E79-4A71-9869-54C421582B22}"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83B9E-9780-4E91-A989-027EF451514B}" type="slidenum">
              <a:rPr lang="en-US" smtClean="0"/>
              <a:t>‹#›</a:t>
            </a:fld>
            <a:endParaRPr lang="en-US"/>
          </a:p>
        </p:txBody>
      </p:sp>
    </p:spTree>
    <p:extLst>
      <p:ext uri="{BB962C8B-B14F-4D97-AF65-F5344CB8AC3E}">
        <p14:creationId xmlns:p14="http://schemas.microsoft.com/office/powerpoint/2010/main" val="26722523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welcome to the presentation of our work, DSAGEN: Synthesize Programmable Spatial Accelerators.</a:t>
            </a:r>
          </a:p>
        </p:txBody>
      </p:sp>
      <p:sp>
        <p:nvSpPr>
          <p:cNvPr id="4" name="Slide Number Placeholder 3"/>
          <p:cNvSpPr>
            <a:spLocks noGrp="1"/>
          </p:cNvSpPr>
          <p:nvPr>
            <p:ph type="sldNum" sz="quarter" idx="5"/>
          </p:nvPr>
        </p:nvSpPr>
        <p:spPr/>
        <p:txBody>
          <a:bodyPr/>
          <a:lstStyle/>
          <a:p>
            <a:fld id="{BB383B9E-9780-4E91-A989-027EF451514B}" type="slidenum">
              <a:rPr lang="en-US" smtClean="0"/>
              <a:t>1</a:t>
            </a:fld>
            <a:endParaRPr lang="en-US"/>
          </a:p>
        </p:txBody>
      </p:sp>
    </p:spTree>
    <p:extLst>
      <p:ext uri="{BB962C8B-B14F-4D97-AF65-F5344CB8AC3E}">
        <p14:creationId xmlns:p14="http://schemas.microsoft.com/office/powerpoint/2010/main" val="212033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framework can approximate a wide range of architectures including programmable architecture and some the domain specific architectures that uses the same primitives.</a:t>
            </a:r>
          </a:p>
          <a:p>
            <a:endParaRPr lang="en-US" dirty="0"/>
          </a:p>
          <a:p>
            <a:r>
              <a:rPr lang="en-US" dirty="0"/>
              <a:t>Also, we can represent custom irregular architectures tailored for very specific applications.</a:t>
            </a:r>
          </a:p>
          <a:p>
            <a:endParaRPr lang="en-US" dirty="0"/>
          </a:p>
          <a:p>
            <a:r>
              <a:rPr lang="en-US" dirty="0"/>
              <a:t>There is of course limitations of our work which is in detail explained in our paper. Moreover, we want clarify that our goal is not to replicate all prior accelerators can their compilers. Rather, we define an interesting and useful design space that can be understood by a general-purpose compiler.</a:t>
            </a:r>
          </a:p>
        </p:txBody>
      </p:sp>
      <p:sp>
        <p:nvSpPr>
          <p:cNvPr id="4" name="Slide Number Placeholder 3"/>
          <p:cNvSpPr>
            <a:spLocks noGrp="1"/>
          </p:cNvSpPr>
          <p:nvPr>
            <p:ph type="sldNum" sz="quarter" idx="5"/>
          </p:nvPr>
        </p:nvSpPr>
        <p:spPr/>
        <p:txBody>
          <a:bodyPr/>
          <a:lstStyle/>
          <a:p>
            <a:fld id="{BB383B9E-9780-4E91-A989-027EF451514B}" type="slidenum">
              <a:rPr lang="en-US" smtClean="0"/>
              <a:t>10</a:t>
            </a:fld>
            <a:endParaRPr lang="en-US"/>
          </a:p>
        </p:txBody>
      </p:sp>
    </p:spTree>
    <p:extLst>
      <p:ext uri="{BB962C8B-B14F-4D97-AF65-F5344CB8AC3E}">
        <p14:creationId xmlns:p14="http://schemas.microsoft.com/office/powerpoint/2010/main" val="418289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come to the compilation. In this section I will mainly explain how we come up with a unified high-level abstraction and how the compiler supports the diverse underlying hardware features.</a:t>
            </a:r>
          </a:p>
        </p:txBody>
      </p:sp>
      <p:sp>
        <p:nvSpPr>
          <p:cNvPr id="4" name="Slide Number Placeholder 3"/>
          <p:cNvSpPr>
            <a:spLocks noGrp="1"/>
          </p:cNvSpPr>
          <p:nvPr>
            <p:ph type="sldNum" sz="quarter" idx="5"/>
          </p:nvPr>
        </p:nvSpPr>
        <p:spPr/>
        <p:txBody>
          <a:bodyPr/>
          <a:lstStyle/>
          <a:p>
            <a:fld id="{BB383B9E-9780-4E91-A989-027EF451514B}" type="slidenum">
              <a:rPr lang="en-US" smtClean="0"/>
              <a:t>11</a:t>
            </a:fld>
            <a:endParaRPr lang="en-US"/>
          </a:p>
        </p:txBody>
      </p:sp>
    </p:spTree>
    <p:extLst>
      <p:ext uri="{BB962C8B-B14F-4D97-AF65-F5344CB8AC3E}">
        <p14:creationId xmlns:p14="http://schemas.microsoft.com/office/powerpoint/2010/main" val="162907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have a wide design space, so our programming language needs to be generic enough. This means a DSL, like Halide or TF, does not suffice. </a:t>
            </a:r>
          </a:p>
          <a:p>
            <a:r>
              <a:rPr lang="en-US" b="0" dirty="0"/>
              <a:t>Instead we adopt C.</a:t>
            </a:r>
          </a:p>
          <a:p>
            <a:r>
              <a:rPr lang="en-US" b="0" dirty="0"/>
              <a:t>The key challenge to overcome is how to have a unified high-level interface to abstract the diverse underlying hardware.</a:t>
            </a:r>
          </a:p>
          <a:p>
            <a:r>
              <a:rPr lang="en-US" b="0" dirty="0"/>
              <a:t>In order to do this without massive compiler effort, we rely on programmers to provide these hints.</a:t>
            </a:r>
          </a:p>
        </p:txBody>
      </p:sp>
      <p:sp>
        <p:nvSpPr>
          <p:cNvPr id="4" name="Slide Number Placeholder 3"/>
          <p:cNvSpPr>
            <a:spLocks noGrp="1"/>
          </p:cNvSpPr>
          <p:nvPr>
            <p:ph type="sldNum" sz="quarter" idx="5"/>
          </p:nvPr>
        </p:nvSpPr>
        <p:spPr/>
        <p:txBody>
          <a:bodyPr/>
          <a:lstStyle/>
          <a:p>
            <a:fld id="{BB383B9E-9780-4E91-A989-027EF451514B}" type="slidenum">
              <a:rPr lang="en-US" smtClean="0"/>
              <a:t>12</a:t>
            </a:fld>
            <a:endParaRPr lang="en-US"/>
          </a:p>
        </p:txBody>
      </p:sp>
    </p:spTree>
    <p:extLst>
      <p:ext uri="{BB962C8B-B14F-4D97-AF65-F5344CB8AC3E}">
        <p14:creationId xmlns:p14="http://schemas.microsoft.com/office/powerpoint/2010/main" val="113747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pragma annotation.</a:t>
            </a:r>
          </a:p>
          <a:p>
            <a:r>
              <a:rPr lang="en-US" dirty="0"/>
              <a:t>the offload pragma indicates the loop body will be offloaded onto the spatial architecture</a:t>
            </a:r>
          </a:p>
          <a:p>
            <a:r>
              <a:rPr lang="en-US" dirty="0"/>
              <a:t>the stream pragma is something very similar to the restrict qualifier in C; the memory accesses starting from different pointers will never overlap.</a:t>
            </a:r>
          </a:p>
          <a:p>
            <a:r>
              <a:rPr lang="en-US" dirty="0"/>
              <a:t>the config pragma mean the offloaded region in this compound body are concurrent.</a:t>
            </a:r>
          </a:p>
          <a:p>
            <a:endParaRPr lang="en-US" dirty="0"/>
          </a:p>
          <a:p>
            <a:r>
              <a:rPr lang="en-US" dirty="0"/>
              <a:t>With the hint of these pragmas, the compiler can decouple the computation and the memory access as well as exploring the transformation space by enumerating the unrolling degree.</a:t>
            </a:r>
          </a:p>
        </p:txBody>
      </p:sp>
      <p:sp>
        <p:nvSpPr>
          <p:cNvPr id="4" name="Slide Number Placeholder 3"/>
          <p:cNvSpPr>
            <a:spLocks noGrp="1"/>
          </p:cNvSpPr>
          <p:nvPr>
            <p:ph type="sldNum" sz="quarter" idx="5"/>
          </p:nvPr>
        </p:nvSpPr>
        <p:spPr/>
        <p:txBody>
          <a:bodyPr/>
          <a:lstStyle/>
          <a:p>
            <a:fld id="{BB383B9E-9780-4E91-A989-027EF451514B}" type="slidenum">
              <a:rPr lang="en-US" smtClean="0"/>
              <a:t>13</a:t>
            </a:fld>
            <a:endParaRPr lang="en-US"/>
          </a:p>
        </p:txBody>
      </p:sp>
    </p:spTree>
    <p:extLst>
      <p:ext uri="{BB962C8B-B14F-4D97-AF65-F5344CB8AC3E}">
        <p14:creationId xmlns:p14="http://schemas.microsoft.com/office/powerpoint/2010/main" val="292418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far, we have the computation and memory streams decoupled. The next major concern is that how can the compiler take advantage of the diverse hardware features especially considering certain hardware instances might not include some features.</a:t>
            </a:r>
          </a:p>
          <a:p>
            <a:endParaRPr lang="en-US" b="0" dirty="0"/>
          </a:p>
          <a:p>
            <a:r>
              <a:rPr lang="en-US" b="0" dirty="0"/>
              <a:t>We use a modular compilation approach where the basic strategy is that each hardware feature that requires a specialized transformation always has a backup simple transformation without using that feature.</a:t>
            </a:r>
          </a:p>
        </p:txBody>
      </p:sp>
      <p:sp>
        <p:nvSpPr>
          <p:cNvPr id="4" name="Slide Number Placeholder 3"/>
          <p:cNvSpPr>
            <a:spLocks noGrp="1"/>
          </p:cNvSpPr>
          <p:nvPr>
            <p:ph type="sldNum" sz="quarter" idx="5"/>
          </p:nvPr>
        </p:nvSpPr>
        <p:spPr/>
        <p:txBody>
          <a:bodyPr/>
          <a:lstStyle/>
          <a:p>
            <a:fld id="{BB383B9E-9780-4E91-A989-027EF451514B}" type="slidenum">
              <a:rPr lang="en-US" smtClean="0"/>
              <a:t>14</a:t>
            </a:fld>
            <a:endParaRPr lang="en-US"/>
          </a:p>
        </p:txBody>
      </p:sp>
    </p:spTree>
    <p:extLst>
      <p:ext uri="{BB962C8B-B14F-4D97-AF65-F5344CB8AC3E}">
        <p14:creationId xmlns:p14="http://schemas.microsoft.com/office/powerpoint/2010/main" val="174645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back to this example which uses the indirect memory access. This requires specialized hardware features.</a:t>
            </a:r>
          </a:p>
          <a:p>
            <a:endParaRPr lang="en-US" dirty="0"/>
          </a:p>
          <a:p>
            <a:r>
              <a:rPr lang="en-US" dirty="0"/>
              <a:t>When it is available, the compiler will generate memory </a:t>
            </a:r>
            <a:r>
              <a:rPr lang="en-US" dirty="0" err="1"/>
              <a:t>intrinsics</a:t>
            </a:r>
            <a:r>
              <a:rPr lang="en-US" dirty="0"/>
              <a:t> that expresses parallel indirect memory access.</a:t>
            </a:r>
          </a:p>
          <a:p>
            <a:r>
              <a:rPr lang="en-US" dirty="0" err="1"/>
              <a:t>O.w</a:t>
            </a:r>
            <a:r>
              <a:rPr lang="en-US" dirty="0"/>
              <a:t>, it will fall back to scalar </a:t>
            </a:r>
            <a:r>
              <a:rPr lang="en-US" dirty="0" err="1"/>
              <a:t>intrinsics</a:t>
            </a:r>
            <a:r>
              <a:rPr lang="en-US" dirty="0"/>
              <a:t> to guarantee the success of compilation.</a:t>
            </a:r>
          </a:p>
          <a:p>
            <a:endParaRPr lang="en-US" dirty="0"/>
          </a:p>
          <a:p>
            <a:r>
              <a:rPr lang="en-US" dirty="0"/>
              <a:t>Other modular transformations include dynamic control flow for dynamically scheduled component and offloading code regions with lower execution rate and larger data dependence graph onto shared PEs.</a:t>
            </a:r>
          </a:p>
        </p:txBody>
      </p:sp>
      <p:sp>
        <p:nvSpPr>
          <p:cNvPr id="4" name="Slide Number Placeholder 3"/>
          <p:cNvSpPr>
            <a:spLocks noGrp="1"/>
          </p:cNvSpPr>
          <p:nvPr>
            <p:ph type="sldNum" sz="quarter" idx="5"/>
          </p:nvPr>
        </p:nvSpPr>
        <p:spPr/>
        <p:txBody>
          <a:bodyPr/>
          <a:lstStyle/>
          <a:p>
            <a:fld id="{BB383B9E-9780-4E91-A989-027EF451514B}" type="slidenum">
              <a:rPr lang="en-US" smtClean="0"/>
              <a:t>15</a:t>
            </a:fld>
            <a:endParaRPr lang="en-US"/>
          </a:p>
        </p:txBody>
      </p:sp>
    </p:spTree>
    <p:extLst>
      <p:ext uri="{BB962C8B-B14F-4D97-AF65-F5344CB8AC3E}">
        <p14:creationId xmlns:p14="http://schemas.microsoft.com/office/powerpoint/2010/main" val="271236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last missing piece in compilation is how the decoupled dependence graph is mapped onto the spatial architecture.</a:t>
            </a:r>
          </a:p>
        </p:txBody>
      </p:sp>
      <p:sp>
        <p:nvSpPr>
          <p:cNvPr id="4" name="Slide Number Placeholder 3"/>
          <p:cNvSpPr>
            <a:spLocks noGrp="1"/>
          </p:cNvSpPr>
          <p:nvPr>
            <p:ph type="sldNum" sz="quarter" idx="5"/>
          </p:nvPr>
        </p:nvSpPr>
        <p:spPr/>
        <p:txBody>
          <a:bodyPr/>
          <a:lstStyle/>
          <a:p>
            <a:fld id="{BB383B9E-9780-4E91-A989-027EF451514B}" type="slidenum">
              <a:rPr lang="en-US" smtClean="0"/>
              <a:t>16</a:t>
            </a:fld>
            <a:endParaRPr lang="en-US"/>
          </a:p>
        </p:txBody>
      </p:sp>
    </p:spTree>
    <p:extLst>
      <p:ext uri="{BB962C8B-B14F-4D97-AF65-F5344CB8AC3E}">
        <p14:creationId xmlns:p14="http://schemas.microsoft.com/office/powerpoint/2010/main" val="351238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this algorithm to map a data dependence graph.</a:t>
            </a:r>
          </a:p>
          <a:p>
            <a:r>
              <a:rPr lang="en-US" dirty="0"/>
              <a:t>First, map the instructions to the feasible PEs.</a:t>
            </a:r>
          </a:p>
          <a:p>
            <a:r>
              <a:rPr lang="en-US" dirty="0"/>
              <a:t>Second, route the dependence edges through the switches.</a:t>
            </a:r>
          </a:p>
          <a:p>
            <a:r>
              <a:rPr lang="en-US" dirty="0"/>
              <a:t>Third, if certain PEs adopt a static timing, we need to match the timing of data arrival.</a:t>
            </a:r>
          </a:p>
          <a:p>
            <a:endParaRPr lang="en-US" dirty="0"/>
          </a:p>
          <a:p>
            <a:r>
              <a:rPr lang="en-US" dirty="0"/>
              <a:t>If one of the step fails, we simply </a:t>
            </a:r>
            <a:r>
              <a:rPr lang="en-US" dirty="0" err="1"/>
              <a:t>unmap</a:t>
            </a:r>
            <a:r>
              <a:rPr lang="en-US" dirty="0"/>
              <a:t> some instructions and try each of these steps with randomness again. We repeat it iteratively until the objective converges. The objective captures high throughput and low latency.</a:t>
            </a:r>
          </a:p>
        </p:txBody>
      </p:sp>
      <p:sp>
        <p:nvSpPr>
          <p:cNvPr id="4" name="Slide Number Placeholder 3"/>
          <p:cNvSpPr>
            <a:spLocks noGrp="1"/>
          </p:cNvSpPr>
          <p:nvPr>
            <p:ph type="sldNum" sz="quarter" idx="5"/>
          </p:nvPr>
        </p:nvSpPr>
        <p:spPr/>
        <p:txBody>
          <a:bodyPr/>
          <a:lstStyle/>
          <a:p>
            <a:fld id="{BB383B9E-9780-4E91-A989-027EF451514B}" type="slidenum">
              <a:rPr lang="en-US" smtClean="0"/>
              <a:t>17</a:t>
            </a:fld>
            <a:endParaRPr lang="en-US"/>
          </a:p>
        </p:txBody>
      </p:sp>
    </p:spTree>
    <p:extLst>
      <p:ext uri="{BB962C8B-B14F-4D97-AF65-F5344CB8AC3E}">
        <p14:creationId xmlns:p14="http://schemas.microsoft.com/office/powerpoint/2010/main" val="128444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We are done with the design space and the compilation. Now we explain how to integrate them into the DSE.</a:t>
            </a:r>
          </a:p>
        </p:txBody>
      </p:sp>
      <p:sp>
        <p:nvSpPr>
          <p:cNvPr id="4" name="Slide Number Placeholder 3"/>
          <p:cNvSpPr>
            <a:spLocks noGrp="1"/>
          </p:cNvSpPr>
          <p:nvPr>
            <p:ph type="sldNum" sz="quarter" idx="5"/>
          </p:nvPr>
        </p:nvSpPr>
        <p:spPr/>
        <p:txBody>
          <a:bodyPr/>
          <a:lstStyle/>
          <a:p>
            <a:fld id="{BB383B9E-9780-4E91-A989-027EF451514B}" type="slidenum">
              <a:rPr lang="en-US" smtClean="0"/>
              <a:t>18</a:t>
            </a:fld>
            <a:endParaRPr lang="en-US"/>
          </a:p>
        </p:txBody>
      </p:sp>
    </p:spTree>
    <p:extLst>
      <p:ext uri="{BB962C8B-B14F-4D97-AF65-F5344CB8AC3E}">
        <p14:creationId xmlns:p14="http://schemas.microsoft.com/office/powerpoint/2010/main" val="1668579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use a simulated annealing algorithm to search the design space. </a:t>
            </a:r>
          </a:p>
          <a:p>
            <a:r>
              <a:rPr lang="en-US" dirty="0"/>
              <a:t>At each step, the design space explorer </a:t>
            </a:r>
            <a:r>
              <a:rPr lang="en-US" b="1" dirty="0"/>
              <a:t>evaluates each version of all programs on the candidate hardware,</a:t>
            </a:r>
            <a:r>
              <a:rPr lang="en-US" b="1" baseline="0" dirty="0"/>
              <a:t> to select the best-suited version of each program.  This requires mapping the IR to the ADG.  </a:t>
            </a:r>
            <a:endParaRPr lang="en-US" b="1" dirty="0"/>
          </a:p>
          <a:p>
            <a:r>
              <a:rPr lang="en-US" dirty="0"/>
              <a:t>Then it calculates </a:t>
            </a:r>
            <a:r>
              <a:rPr lang="en-US" b="1" dirty="0"/>
              <a:t>the </a:t>
            </a:r>
            <a:r>
              <a:rPr lang="en-US" dirty="0"/>
              <a:t>objective by considering the performance of the selected versions and the area of the hardware</a:t>
            </a:r>
            <a:r>
              <a:rPr lang="en-US" baseline="0" dirty="0"/>
              <a:t> – if the objective has improved, then we are more likely to keep the current ADG (else we revert back).</a:t>
            </a:r>
          </a:p>
          <a:p>
            <a:r>
              <a:rPr lang="en-US" dirty="0"/>
              <a:t>To</a:t>
            </a:r>
            <a:r>
              <a:rPr lang="en-US" baseline="0" dirty="0"/>
              <a:t> create a new ADG for the next step, we</a:t>
            </a:r>
            <a:r>
              <a:rPr lang="en-US" dirty="0"/>
              <a:t> either add new components and connect them, remove existing components, or modify the properties of some components. </a:t>
            </a:r>
            <a:r>
              <a:rPr lang="en-US" strike="noStrike" dirty="0"/>
              <a:t>Since the modified hardware may break some of the spatial mapping, we need to remap them during the next iteration.</a:t>
            </a:r>
          </a:p>
        </p:txBody>
      </p:sp>
      <p:sp>
        <p:nvSpPr>
          <p:cNvPr id="4" name="Slide Number Placeholder 3"/>
          <p:cNvSpPr>
            <a:spLocks noGrp="1"/>
          </p:cNvSpPr>
          <p:nvPr>
            <p:ph type="sldNum" sz="quarter" idx="5"/>
          </p:nvPr>
        </p:nvSpPr>
        <p:spPr/>
        <p:txBody>
          <a:bodyPr/>
          <a:lstStyle/>
          <a:p>
            <a:fld id="{BB383B9E-9780-4E91-A989-027EF451514B}" type="slidenum">
              <a:rPr lang="en-US" smtClean="0"/>
              <a:t>19</a:t>
            </a:fld>
            <a:endParaRPr lang="en-US"/>
          </a:p>
        </p:txBody>
      </p:sp>
    </p:spTree>
    <p:extLst>
      <p:ext uri="{BB962C8B-B14F-4D97-AF65-F5344CB8AC3E}">
        <p14:creationId xmlns:p14="http://schemas.microsoft.com/office/powerpoint/2010/main" val="134511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motivated by the emergence of specialized accelerators, which occupies 20% - 1/3 of the publications in top conferences last year.</a:t>
            </a:r>
          </a:p>
          <a:p>
            <a:endParaRPr lang="en-US" dirty="0"/>
          </a:p>
          <a:p>
            <a:r>
              <a:rPr lang="en-US" dirty="0"/>
              <a:t>Designing a specialized accelerator not only requires us to study the behavior of the target applications in order to derive specialized hardware mechanisms, but also often involves a full-stack implementation. When the target applications shift, developers probably need to go through this whole engineering intensive process again.</a:t>
            </a:r>
          </a:p>
        </p:txBody>
      </p:sp>
      <p:sp>
        <p:nvSpPr>
          <p:cNvPr id="4" name="Slide Number Placeholder 3"/>
          <p:cNvSpPr>
            <a:spLocks noGrp="1"/>
          </p:cNvSpPr>
          <p:nvPr>
            <p:ph type="sldNum" sz="quarter" idx="5"/>
          </p:nvPr>
        </p:nvSpPr>
        <p:spPr/>
        <p:txBody>
          <a:bodyPr/>
          <a:lstStyle/>
          <a:p>
            <a:fld id="{BB383B9E-9780-4E91-A989-027EF451514B}" type="slidenum">
              <a:rPr lang="en-US" smtClean="0"/>
              <a:t>2</a:t>
            </a:fld>
            <a:endParaRPr lang="en-US"/>
          </a:p>
        </p:txBody>
      </p:sp>
    </p:spTree>
    <p:extLst>
      <p:ext uri="{BB962C8B-B14F-4D97-AF65-F5344CB8AC3E}">
        <p14:creationId xmlns:p14="http://schemas.microsoft.com/office/powerpoint/2010/main" val="341198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frequently modify the hardware, we need to calculate the obj many times.</a:t>
            </a:r>
          </a:p>
          <a:p>
            <a:r>
              <a:rPr lang="en-US" dirty="0"/>
              <a:t>This means we need a rapid way of estimating the performance and area.</a:t>
            </a:r>
          </a:p>
          <a:p>
            <a:endParaRPr lang="en-US" dirty="0"/>
          </a:p>
          <a:p>
            <a:r>
              <a:rPr lang="en-US" dirty="0"/>
              <a:t>The main performance improvement of decoupled-spatial architecture is the instruction level parallelism on the spatial architecture, and the ratio of data availability determines the number of active dynamic instances on the accelerator. Thus, we count the number of instructions offloaded and time it by the data availability ratio to estimate the performance. </a:t>
            </a:r>
            <a:r>
              <a:rPr lang="en-US" strike="noStrike" dirty="0"/>
              <a:t>T</a:t>
            </a:r>
            <a:r>
              <a:rPr lang="en-US" dirty="0"/>
              <a:t>his model has mean performance error 7%, and with maximum error 30% comparing with our simulated results.</a:t>
            </a:r>
          </a:p>
          <a:p>
            <a:endParaRPr lang="en-US" dirty="0"/>
          </a:p>
          <a:p>
            <a:r>
              <a:rPr lang="en-US" dirty="0"/>
              <a:t>Moreover, estimating the power/area by synthesizing the design is too time consuming, so we build a regression model. The parameters in this model are collected by synthesizing each single component</a:t>
            </a:r>
            <a:r>
              <a:rPr lang="en-US" b="1" dirty="0"/>
              <a:t> with different parameters</a:t>
            </a:r>
            <a:r>
              <a:rPr lang="en-US" dirty="0"/>
              <a:t>. </a:t>
            </a:r>
            <a:r>
              <a:rPr lang="en-US" b="1" strike="noStrike" dirty="0"/>
              <a:t>This </a:t>
            </a:r>
            <a:r>
              <a:rPr lang="en-US" dirty="0"/>
              <a:t>approach can predict the hardware cost accurately comparing with the synthesized number. The main source of error are the buffers injected to meet the timing.</a:t>
            </a:r>
          </a:p>
        </p:txBody>
      </p:sp>
      <p:sp>
        <p:nvSpPr>
          <p:cNvPr id="4" name="Slide Number Placeholder 3"/>
          <p:cNvSpPr>
            <a:spLocks noGrp="1"/>
          </p:cNvSpPr>
          <p:nvPr>
            <p:ph type="sldNum" sz="quarter" idx="5"/>
          </p:nvPr>
        </p:nvSpPr>
        <p:spPr/>
        <p:txBody>
          <a:bodyPr/>
          <a:lstStyle/>
          <a:p>
            <a:fld id="{BB383B9E-9780-4E91-A989-027EF451514B}" type="slidenum">
              <a:rPr lang="en-US" smtClean="0"/>
              <a:t>20</a:t>
            </a:fld>
            <a:endParaRPr lang="en-US"/>
          </a:p>
        </p:txBody>
      </p:sp>
    </p:spTree>
    <p:extLst>
      <p:ext uri="{BB962C8B-B14F-4D97-AF65-F5344CB8AC3E}">
        <p14:creationId xmlns:p14="http://schemas.microsoft.com/office/powerpoint/2010/main" val="1894355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optimizing the objective function calculation, the iterative spatial mapping algorithm dominates the DSE time</a:t>
            </a:r>
            <a:r>
              <a:rPr lang="en-US" b="1" dirty="0"/>
              <a:t>.  To address this, we have the insight that </a:t>
            </a:r>
            <a:r>
              <a:rPr lang="en-US" b="1" dirty="0" err="1"/>
              <a:t>remaping</a:t>
            </a:r>
            <a:r>
              <a:rPr lang="en-US" b="1" dirty="0"/>
              <a:t> </a:t>
            </a:r>
            <a:r>
              <a:rPr lang="en-US" dirty="0"/>
              <a:t>the whole data dependence graph is not necessary. We only need </a:t>
            </a:r>
            <a:r>
              <a:rPr lang="en-US" b="1" dirty="0"/>
              <a:t>to </a:t>
            </a:r>
            <a:r>
              <a:rPr lang="en-US" dirty="0"/>
              <a:t>repair the mapping </a:t>
            </a:r>
            <a:r>
              <a:rPr lang="en-US" b="1" dirty="0"/>
              <a:t>components</a:t>
            </a:r>
            <a:r>
              <a:rPr lang="en-US" dirty="0"/>
              <a:t> impacted by the hardware modification.</a:t>
            </a:r>
          </a:p>
          <a:p>
            <a:endParaRPr lang="en-US" dirty="0"/>
          </a:p>
          <a:p>
            <a:r>
              <a:rPr lang="en-US" dirty="0"/>
              <a:t>T</a:t>
            </a:r>
            <a:r>
              <a:rPr lang="en-US" b="1" dirty="0"/>
              <a:t>his example shows a scenario in which the compiler is considering two versions of one program (where one of them is unrolled). </a:t>
            </a:r>
            <a:r>
              <a:rPr lang="en-US" b="1" baseline="0" dirty="0"/>
              <a:t> The design space explore chooses to eliminate the bottom right PE.  </a:t>
            </a:r>
            <a:r>
              <a:rPr lang="en-US" b="1" dirty="0"/>
              <a:t>The first IR version is not affected by the hardware modification at all, so its mapping</a:t>
            </a:r>
            <a:r>
              <a:rPr lang="en-US" b="1" baseline="0" dirty="0"/>
              <a:t> remains correct</a:t>
            </a:r>
            <a:r>
              <a:rPr lang="en-US" b="1" dirty="0"/>
              <a:t>.  The second IR version *is*</a:t>
            </a:r>
            <a:r>
              <a:rPr lang="en-US" b="1" baseline="0" dirty="0"/>
              <a:t> affected, in that one of the adds maps to a PE no longer exists -- therefore</a:t>
            </a:r>
            <a:r>
              <a:rPr lang="en-US" b="1" dirty="0"/>
              <a:t> we need to assign a new PE for it and reroute the dependence.  This</a:t>
            </a:r>
            <a:r>
              <a:rPr lang="en-US" b="1" baseline="0" dirty="0"/>
              <a:t> scheduling repair technique saves significant compilation time during DSE.</a:t>
            </a:r>
            <a:endParaRPr lang="en-US" b="1" dirty="0"/>
          </a:p>
        </p:txBody>
      </p:sp>
      <p:sp>
        <p:nvSpPr>
          <p:cNvPr id="4" name="Slide Number Placeholder 3"/>
          <p:cNvSpPr>
            <a:spLocks noGrp="1"/>
          </p:cNvSpPr>
          <p:nvPr>
            <p:ph type="sldNum" sz="quarter" idx="5"/>
          </p:nvPr>
        </p:nvSpPr>
        <p:spPr/>
        <p:txBody>
          <a:bodyPr/>
          <a:lstStyle/>
          <a:p>
            <a:fld id="{BB383B9E-9780-4E91-A989-027EF451514B}" type="slidenum">
              <a:rPr lang="en-US" smtClean="0"/>
              <a:t>21</a:t>
            </a:fld>
            <a:endParaRPr lang="en-US"/>
          </a:p>
        </p:txBody>
      </p:sp>
    </p:spTree>
    <p:extLst>
      <p:ext uri="{BB962C8B-B14F-4D97-AF65-F5344CB8AC3E}">
        <p14:creationId xmlns:p14="http://schemas.microsoft.com/office/powerpoint/2010/main" val="554527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DSE</a:t>
            </a:r>
            <a:r>
              <a:rPr lang="en-US" b="1" baseline="0" dirty="0"/>
              <a:t> converges, the last step to generating the hardware is to decide the </a:t>
            </a:r>
            <a:r>
              <a:rPr lang="en-US" b="1" baseline="0" dirty="0" err="1"/>
              <a:t>sw</a:t>
            </a:r>
            <a:r>
              <a:rPr lang="en-US" b="1" baseline="0" dirty="0"/>
              <a:t>/</a:t>
            </a:r>
            <a:r>
              <a:rPr lang="en-US" b="1" baseline="0" dirty="0" err="1"/>
              <a:t>hw</a:t>
            </a:r>
            <a:r>
              <a:rPr lang="en-US" b="1" baseline="0" dirty="0"/>
              <a:t> interface.  An important aspect of this is to determine </a:t>
            </a:r>
            <a:r>
              <a:rPr lang="en-US" b="1" dirty="0"/>
              <a:t>how can we quickly configure each component of this spatial architecture</a:t>
            </a:r>
            <a:r>
              <a:rPr lang="en-US" b="1" baseline="0" dirty="0"/>
              <a:t> for a program phase.</a:t>
            </a:r>
            <a:endParaRPr lang="en-US" b="1" dirty="0"/>
          </a:p>
          <a:p>
            <a:r>
              <a:rPr lang="en-US" dirty="0"/>
              <a:t>We decide to reuse the data path for configuration by adding a </a:t>
            </a:r>
            <a:r>
              <a:rPr lang="en-US" dirty="0" err="1"/>
              <a:t>config</a:t>
            </a:r>
            <a:r>
              <a:rPr lang="en-US" dirty="0"/>
              <a:t> bit to the spatial architecture. When this bit is enabled, the data packet goes through the red paths to load the configuration </a:t>
            </a:r>
            <a:r>
              <a:rPr lang="en-US" dirty="0" err="1"/>
              <a:t>bitstream</a:t>
            </a:r>
            <a:r>
              <a:rPr lang="en-US" dirty="0"/>
              <a:t>. Then the question becomes how can we generate these paths.</a:t>
            </a:r>
          </a:p>
          <a:p>
            <a:endParaRPr lang="en-US" dirty="0"/>
          </a:p>
          <a:p>
            <a:r>
              <a:rPr lang="en-US" dirty="0"/>
              <a:t>We use a heuristic base</a:t>
            </a:r>
            <a:r>
              <a:rPr lang="en-US" b="1" dirty="0"/>
              <a:t>d</a:t>
            </a:r>
            <a:r>
              <a:rPr lang="en-US" dirty="0"/>
              <a:t> adjustive algorithm to generate these paths. Each time we pick up the longest path and randomly cut some of the nodes and connect them to a shorter path to see if the longest path of all gets shorter, until it converges.</a:t>
            </a:r>
          </a:p>
          <a:p>
            <a:endParaRPr lang="en-US" dirty="0"/>
          </a:p>
          <a:p>
            <a:r>
              <a:rPr lang="en-US" dirty="0"/>
              <a:t>Comparing with the ideal lower bound </a:t>
            </a:r>
            <a:r>
              <a:rPr lang="en-US" strike="noStrike" dirty="0"/>
              <a:t>t</a:t>
            </a:r>
            <a:r>
              <a:rPr lang="en-US" dirty="0"/>
              <a:t>his algorithm only introduces 40% overhead.</a:t>
            </a:r>
          </a:p>
        </p:txBody>
      </p:sp>
      <p:sp>
        <p:nvSpPr>
          <p:cNvPr id="4" name="Slide Number Placeholder 3"/>
          <p:cNvSpPr>
            <a:spLocks noGrp="1"/>
          </p:cNvSpPr>
          <p:nvPr>
            <p:ph type="sldNum" sz="quarter" idx="5"/>
          </p:nvPr>
        </p:nvSpPr>
        <p:spPr/>
        <p:txBody>
          <a:bodyPr/>
          <a:lstStyle/>
          <a:p>
            <a:fld id="{BB383B9E-9780-4E91-A989-027EF451514B}" type="slidenum">
              <a:rPr lang="en-US" smtClean="0"/>
              <a:t>22</a:t>
            </a:fld>
            <a:endParaRPr lang="en-US"/>
          </a:p>
        </p:txBody>
      </p:sp>
    </p:spTree>
    <p:extLst>
      <p:ext uri="{BB962C8B-B14F-4D97-AF65-F5344CB8AC3E}">
        <p14:creationId xmlns:p14="http://schemas.microsoft.com/office/powerpoint/2010/main" val="373292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come to the evaluation section, we first clarify our evaluation methodology and then evaluate two key pieces of our framework the compiler and the design space explorer.</a:t>
            </a:r>
          </a:p>
        </p:txBody>
      </p:sp>
      <p:sp>
        <p:nvSpPr>
          <p:cNvPr id="4" name="Slide Number Placeholder 3"/>
          <p:cNvSpPr>
            <a:spLocks noGrp="1"/>
          </p:cNvSpPr>
          <p:nvPr>
            <p:ph type="sldNum" sz="quarter" idx="5"/>
          </p:nvPr>
        </p:nvSpPr>
        <p:spPr/>
        <p:txBody>
          <a:bodyPr/>
          <a:lstStyle/>
          <a:p>
            <a:fld id="{BB383B9E-9780-4E91-A989-027EF451514B}" type="slidenum">
              <a:rPr lang="en-US" smtClean="0"/>
              <a:t>23</a:t>
            </a:fld>
            <a:endParaRPr lang="en-US"/>
          </a:p>
        </p:txBody>
      </p:sp>
    </p:spTree>
    <p:extLst>
      <p:ext uri="{BB962C8B-B14F-4D97-AF65-F5344CB8AC3E}">
        <p14:creationId xmlns:p14="http://schemas.microsoft.com/office/powerpoint/2010/main" val="185560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 the applications by extending gem5 </a:t>
            </a:r>
            <a:r>
              <a:rPr lang="en-US" dirty="0" err="1"/>
              <a:t>riscv</a:t>
            </a:r>
            <a:r>
              <a:rPr lang="en-US" dirty="0"/>
              <a:t> in-order core with stream-decoupled ISA, and integrating a cycle-accurate spatial accelerator simulator.</a:t>
            </a:r>
          </a:p>
          <a:p>
            <a:endParaRPr lang="en-US" dirty="0"/>
          </a:p>
          <a:p>
            <a:r>
              <a:rPr lang="en-US" dirty="0"/>
              <a:t>We evaluate the power/area by implementing our components in Chisel RTL, and synthesize the RTL in </a:t>
            </a:r>
            <a:r>
              <a:rPr lang="en-US" dirty="0" err="1"/>
              <a:t>synopsys</a:t>
            </a:r>
            <a:r>
              <a:rPr lang="en-US" dirty="0"/>
              <a:t> design compiler 28nm technology at 1 GHz. The memory system is estimated by CACTI 7.0.</a:t>
            </a:r>
          </a:p>
        </p:txBody>
      </p:sp>
      <p:sp>
        <p:nvSpPr>
          <p:cNvPr id="4" name="Slide Number Placeholder 3"/>
          <p:cNvSpPr>
            <a:spLocks noGrp="1"/>
          </p:cNvSpPr>
          <p:nvPr>
            <p:ph type="sldNum" sz="quarter" idx="5"/>
          </p:nvPr>
        </p:nvSpPr>
        <p:spPr/>
        <p:txBody>
          <a:bodyPr/>
          <a:lstStyle/>
          <a:p>
            <a:fld id="{BB383B9E-9780-4E91-A989-027EF451514B}" type="slidenum">
              <a:rPr lang="en-US" smtClean="0"/>
              <a:t>24</a:t>
            </a:fld>
            <a:endParaRPr lang="en-US"/>
          </a:p>
        </p:txBody>
      </p:sp>
    </p:spTree>
    <p:extLst>
      <p:ext uri="{BB962C8B-B14F-4D97-AF65-F5344CB8AC3E}">
        <p14:creationId xmlns:p14="http://schemas.microsoft.com/office/powerpoint/2010/main" val="81233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stress our compiler </a:t>
            </a:r>
            <a:r>
              <a:rPr lang="en-US" b="1" dirty="0"/>
              <a:t>with </a:t>
            </a:r>
            <a:r>
              <a:rPr lang="en-US" dirty="0"/>
              <a:t>5 different architectures and 4 workloads. </a:t>
            </a:r>
            <a:r>
              <a:rPr lang="en-US" dirty="0" err="1"/>
              <a:t>Softbrain</a:t>
            </a:r>
            <a:r>
              <a:rPr lang="en-US" dirty="0"/>
              <a:t> run on </a:t>
            </a:r>
            <a:r>
              <a:rPr lang="en-US" dirty="0" err="1"/>
              <a:t>Machsuite</a:t>
            </a:r>
            <a:r>
              <a:rPr lang="en-US" dirty="0"/>
              <a:t>, a benchmark suite for accelerator design. </a:t>
            </a:r>
            <a:r>
              <a:rPr lang="en-US"/>
              <a:t>SPU run </a:t>
            </a:r>
            <a:r>
              <a:rPr lang="en-US" dirty="0"/>
              <a:t>on two microbenchmarks with irregularity, histogram and sorted key join. REVEL and Triggered instruction run on digital signal processing kernel</a:t>
            </a:r>
            <a:r>
              <a:rPr lang="en-US" b="1" dirty="0"/>
              <a:t>s</a:t>
            </a:r>
            <a:r>
              <a:rPr lang="en-US" dirty="0"/>
              <a:t>, which are</a:t>
            </a:r>
            <a:r>
              <a:rPr lang="en-US" baseline="0" dirty="0"/>
              <a:t> challenging because of</a:t>
            </a:r>
            <a:r>
              <a:rPr lang="en-US" dirty="0"/>
              <a:t> imperfect loop bodies. MAERI run on dense linear kernels from </a:t>
            </a:r>
            <a:r>
              <a:rPr lang="en-US" dirty="0" err="1"/>
              <a:t>PolyBench</a:t>
            </a:r>
            <a:r>
              <a:rPr lang="en-US" dirty="0"/>
              <a:t>.</a:t>
            </a:r>
          </a:p>
        </p:txBody>
      </p:sp>
      <p:sp>
        <p:nvSpPr>
          <p:cNvPr id="4" name="Slide Number Placeholder 3"/>
          <p:cNvSpPr>
            <a:spLocks noGrp="1"/>
          </p:cNvSpPr>
          <p:nvPr>
            <p:ph type="sldNum" sz="quarter" idx="5"/>
          </p:nvPr>
        </p:nvSpPr>
        <p:spPr/>
        <p:txBody>
          <a:bodyPr/>
          <a:lstStyle/>
          <a:p>
            <a:fld id="{BB383B9E-9780-4E91-A989-027EF451514B}" type="slidenum">
              <a:rPr lang="en-US" smtClean="0"/>
              <a:t>25</a:t>
            </a:fld>
            <a:endParaRPr lang="en-US"/>
          </a:p>
        </p:txBody>
      </p:sp>
    </p:spTree>
    <p:extLst>
      <p:ext uri="{BB962C8B-B14F-4D97-AF65-F5344CB8AC3E}">
        <p14:creationId xmlns:p14="http://schemas.microsoft.com/office/powerpoint/2010/main" val="407723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performance </a:t>
            </a:r>
            <a:r>
              <a:rPr lang="en-US" b="1" dirty="0"/>
              <a:t>results</a:t>
            </a:r>
            <a:r>
              <a:rPr lang="en-US" strike="sngStrike" dirty="0"/>
              <a:t>, say </a:t>
            </a:r>
            <a:r>
              <a:rPr lang="en-US" strike="noStrike" dirty="0"/>
              <a:t>O</a:t>
            </a:r>
            <a:r>
              <a:rPr lang="en-US" dirty="0"/>
              <a:t>ur compiler is able to get 80% of the performance of the manual tuned versions, </a:t>
            </a:r>
            <a:r>
              <a:rPr lang="en-US" b="1" dirty="0"/>
              <a:t>as it</a:t>
            </a:r>
            <a:r>
              <a:rPr lang="en-US" b="1" baseline="0" dirty="0"/>
              <a:t> is performing the most important optimizations of memory-access decoupling, vectorization, data-dependent control flow, inter-region concurrency/communication</a:t>
            </a:r>
            <a:r>
              <a:rPr lang="en-US" dirty="0"/>
              <a:t>.</a:t>
            </a:r>
          </a:p>
          <a:p>
            <a:r>
              <a:rPr lang="en-US" dirty="0"/>
              <a:t>Most performance degradation is from lack of peep hole optimization</a:t>
            </a:r>
            <a:r>
              <a:rPr lang="en-US" b="1" dirty="0"/>
              <a:t>, which leads to some extra control instructions</a:t>
            </a:r>
            <a:r>
              <a:rPr lang="en-US" dirty="0"/>
              <a:t>.</a:t>
            </a:r>
          </a:p>
          <a:p>
            <a:r>
              <a:rPr lang="en-US" dirty="0"/>
              <a:t>FFT is an outlier because the memory stride is becoming very small at the last iterations, which underutilizes the memory bandwidth.</a:t>
            </a:r>
          </a:p>
          <a:p>
            <a:r>
              <a:rPr lang="en-US" dirty="0"/>
              <a:t>The manual version is not suffering from this by peeling down the loop and coalescing the memory access.</a:t>
            </a:r>
          </a:p>
        </p:txBody>
      </p:sp>
      <p:sp>
        <p:nvSpPr>
          <p:cNvPr id="4" name="Slide Number Placeholder 3"/>
          <p:cNvSpPr>
            <a:spLocks noGrp="1"/>
          </p:cNvSpPr>
          <p:nvPr>
            <p:ph type="sldNum" sz="quarter" idx="5"/>
          </p:nvPr>
        </p:nvSpPr>
        <p:spPr/>
        <p:txBody>
          <a:bodyPr/>
          <a:lstStyle/>
          <a:p>
            <a:fld id="{BB383B9E-9780-4E91-A989-027EF451514B}" type="slidenum">
              <a:rPr lang="en-US" smtClean="0"/>
              <a:t>26</a:t>
            </a:fld>
            <a:endParaRPr lang="en-US"/>
          </a:p>
        </p:txBody>
      </p:sp>
    </p:spTree>
    <p:extLst>
      <p:ext uri="{BB962C8B-B14F-4D97-AF65-F5344CB8AC3E}">
        <p14:creationId xmlns:p14="http://schemas.microsoft.com/office/powerpoint/2010/main" val="221196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stress our DSE with three different sets of workloads: 1. dense neural network layers, including convolution, pooling, and matrix multiplication; 2. </a:t>
            </a:r>
            <a:r>
              <a:rPr lang="en-US" dirty="0" err="1"/>
              <a:t>machsuite</a:t>
            </a:r>
            <a:r>
              <a:rPr lang="en-US" dirty="0"/>
              <a:t>, which we </a:t>
            </a:r>
            <a:r>
              <a:rPr lang="en-US" strike="sngStrike" dirty="0"/>
              <a:t>already</a:t>
            </a:r>
            <a:r>
              <a:rPr lang="en-US" dirty="0"/>
              <a:t> mentioned before, a benchmark suite for accelerator design; 3. sparse convolutional neural network: a single workload with irregularity.</a:t>
            </a:r>
          </a:p>
          <a:p>
            <a:endParaRPr lang="en-US" dirty="0"/>
          </a:p>
          <a:p>
            <a:r>
              <a:rPr lang="en-US" dirty="0"/>
              <a:t>They all start from the same initial design, a 5x5 mesh with full arithmetic, control flow and indirect memory capability, and we use perf^2/mm^2 as the objective function.</a:t>
            </a:r>
          </a:p>
        </p:txBody>
      </p:sp>
      <p:sp>
        <p:nvSpPr>
          <p:cNvPr id="4" name="Slide Number Placeholder 3"/>
          <p:cNvSpPr>
            <a:spLocks noGrp="1"/>
          </p:cNvSpPr>
          <p:nvPr>
            <p:ph type="sldNum" sz="quarter" idx="5"/>
          </p:nvPr>
        </p:nvSpPr>
        <p:spPr/>
        <p:txBody>
          <a:bodyPr/>
          <a:lstStyle/>
          <a:p>
            <a:fld id="{BB383B9E-9780-4E91-A989-027EF451514B}" type="slidenum">
              <a:rPr lang="en-US" smtClean="0"/>
              <a:t>27</a:t>
            </a:fld>
            <a:endParaRPr lang="en-US"/>
          </a:p>
        </p:txBody>
      </p:sp>
    </p:spTree>
    <p:extLst>
      <p:ext uri="{BB962C8B-B14F-4D97-AF65-F5344CB8AC3E}">
        <p14:creationId xmlns:p14="http://schemas.microsoft.com/office/powerpoint/2010/main" val="2283377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a:t>
            </a:r>
            <a:r>
              <a:rPr lang="en-US" b="1" baseline="0" dirty="0"/>
              <a:t> this slide we are showing the breakdown of power and area of the initial and DSE-generated designs.</a:t>
            </a:r>
            <a:endParaRPr lang="en-US" b="1" dirty="0"/>
          </a:p>
          <a:p>
            <a:r>
              <a:rPr lang="en-US" dirty="0"/>
              <a:t>Our design space explorer is able to save mean 40% power and area of the initial hardware</a:t>
            </a:r>
            <a:r>
              <a:rPr lang="en-US" b="1" dirty="0"/>
              <a:t>.</a:t>
            </a:r>
            <a:r>
              <a:rPr lang="en-US" b="1" baseline="0" dirty="0"/>
              <a:t>  Naturally, it is able to select a better set of FUs; importantly, in many cases it can reduce the network and synchronization overheads, which it accomplishes by creating a custom and irregular network topology matched to the set of input programs.   This is a lengthy process; </a:t>
            </a:r>
            <a:r>
              <a:rPr lang="en-US" b="0" baseline="0" dirty="0"/>
              <a:t>t</a:t>
            </a:r>
            <a:r>
              <a:rPr lang="en-US" b="0" dirty="0"/>
              <a:t>he design space explorer takes mean 20 hours to finish.</a:t>
            </a:r>
          </a:p>
        </p:txBody>
      </p:sp>
      <p:sp>
        <p:nvSpPr>
          <p:cNvPr id="4" name="Slide Number Placeholder 3"/>
          <p:cNvSpPr>
            <a:spLocks noGrp="1"/>
          </p:cNvSpPr>
          <p:nvPr>
            <p:ph type="sldNum" sz="quarter" idx="5"/>
          </p:nvPr>
        </p:nvSpPr>
        <p:spPr/>
        <p:txBody>
          <a:bodyPr/>
          <a:lstStyle/>
          <a:p>
            <a:fld id="{BB383B9E-9780-4E91-A989-027EF451514B}" type="slidenum">
              <a:rPr lang="en-US" smtClean="0"/>
              <a:t>28</a:t>
            </a:fld>
            <a:endParaRPr lang="en-US"/>
          </a:p>
        </p:txBody>
      </p:sp>
    </p:spTree>
    <p:extLst>
      <p:ext uri="{BB962C8B-B14F-4D97-AF65-F5344CB8AC3E}">
        <p14:creationId xmlns:p14="http://schemas.microsoft.com/office/powerpoint/2010/main" val="1175837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 up, we present an automated flow to generate </a:t>
            </a:r>
            <a:r>
              <a:rPr lang="en-US" b="1" dirty="0"/>
              <a:t>programmable</a:t>
            </a:r>
            <a:r>
              <a:rPr lang="en-US" dirty="0"/>
              <a:t> specialized accelerators.</a:t>
            </a:r>
          </a:p>
          <a:p>
            <a:endParaRPr lang="en-US" dirty="0"/>
          </a:p>
          <a:p>
            <a:r>
              <a:rPr lang="en-US" dirty="0"/>
              <a:t>The modular </a:t>
            </a:r>
            <a:r>
              <a:rPr lang="en-US" dirty="0" err="1"/>
              <a:t>hw</a:t>
            </a:r>
            <a:r>
              <a:rPr lang="en-US" dirty="0"/>
              <a:t>/</a:t>
            </a:r>
            <a:r>
              <a:rPr lang="en-US" dirty="0" err="1"/>
              <a:t>sw</a:t>
            </a:r>
            <a:r>
              <a:rPr lang="en-US" dirty="0"/>
              <a:t> interfaces accompanied with a modular compiler </a:t>
            </a:r>
            <a:r>
              <a:rPr lang="en-US" b="1" dirty="0"/>
              <a:t>that</a:t>
            </a:r>
            <a:r>
              <a:rPr lang="en-US" baseline="0" dirty="0"/>
              <a:t> </a:t>
            </a:r>
            <a:r>
              <a:rPr lang="en-US" dirty="0"/>
              <a:t>understands each hardware primitive enables the flexibility of design space while retaining a fixed high-level abstraction. </a:t>
            </a:r>
          </a:p>
          <a:p>
            <a:endParaRPr lang="en-US" b="1" dirty="0"/>
          </a:p>
          <a:p>
            <a:r>
              <a:rPr lang="en-US" b="1" dirty="0"/>
              <a:t>Our approach is analogous to high level synthesis, but for programmable rather</a:t>
            </a:r>
            <a:r>
              <a:rPr lang="en-US" b="1" baseline="0" dirty="0"/>
              <a:t> than fixed-function accelerators.   This is enabled by </a:t>
            </a:r>
            <a:r>
              <a:rPr lang="en-US" b="1" dirty="0"/>
              <a:t>specializing</a:t>
            </a:r>
            <a:r>
              <a:rPr lang="en-US" b="1" baseline="0" dirty="0"/>
              <a:t> </a:t>
            </a:r>
            <a:r>
              <a:rPr lang="en-US" baseline="0" dirty="0"/>
              <a:t>for </a:t>
            </a:r>
            <a:r>
              <a:rPr lang="en-US" dirty="0"/>
              <a:t>multiple workloads at one time in a rich design space.</a:t>
            </a:r>
          </a:p>
          <a:p>
            <a:endParaRPr lang="en-US" dirty="0"/>
          </a:p>
          <a:p>
            <a:r>
              <a:rPr lang="en-US" b="1" dirty="0"/>
              <a:t>Ultimately, we strive to achieve the same level of specialization as manually</a:t>
            </a:r>
            <a:r>
              <a:rPr lang="en-US" b="1" baseline="0" dirty="0"/>
              <a:t> </a:t>
            </a:r>
            <a:r>
              <a:rPr lang="en-US" b="1" dirty="0"/>
              <a:t>designed specialized accelerators,</a:t>
            </a:r>
            <a:r>
              <a:rPr lang="en-US" b="1" baseline="0" dirty="0"/>
              <a:t> but with productivity through automation</a:t>
            </a:r>
            <a:r>
              <a:rPr lang="en-US" b="1" dirty="0"/>
              <a:t>.  There are many remaining challenges, which include</a:t>
            </a:r>
            <a:r>
              <a:rPr lang="en-US" b="1" baseline="0" dirty="0"/>
              <a:t> expanding the design space, improving the speed and effectiveness of exploration, and enabling richer program transformations.</a:t>
            </a:r>
            <a:endParaRPr lang="en-US" b="1" dirty="0"/>
          </a:p>
        </p:txBody>
      </p:sp>
      <p:sp>
        <p:nvSpPr>
          <p:cNvPr id="4" name="Slide Number Placeholder 3"/>
          <p:cNvSpPr>
            <a:spLocks noGrp="1"/>
          </p:cNvSpPr>
          <p:nvPr>
            <p:ph type="sldNum" sz="quarter" idx="5"/>
          </p:nvPr>
        </p:nvSpPr>
        <p:spPr/>
        <p:txBody>
          <a:bodyPr/>
          <a:lstStyle/>
          <a:p>
            <a:fld id="{BB383B9E-9780-4E91-A989-027EF451514B}" type="slidenum">
              <a:rPr lang="en-US" smtClean="0"/>
              <a:t>29</a:t>
            </a:fld>
            <a:endParaRPr lang="en-US"/>
          </a:p>
        </p:txBody>
      </p:sp>
    </p:spTree>
    <p:extLst>
      <p:ext uri="{BB962C8B-B14F-4D97-AF65-F5344CB8AC3E}">
        <p14:creationId xmlns:p14="http://schemas.microsoft.com/office/powerpoint/2010/main" val="229181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a:t>
            </a:r>
            <a:r>
              <a:rPr lang="en-US" altLang="zh-CN" dirty="0"/>
              <a:t>DSAGEN unique compared to prior work is that it can automatically develop specialized accelerators for an set of input applications (with moderate human intervention).</a:t>
            </a:r>
            <a:endParaRPr lang="en-US" dirty="0"/>
          </a:p>
        </p:txBody>
      </p:sp>
      <p:sp>
        <p:nvSpPr>
          <p:cNvPr id="4" name="Slide Number Placeholder 3"/>
          <p:cNvSpPr>
            <a:spLocks noGrp="1"/>
          </p:cNvSpPr>
          <p:nvPr>
            <p:ph type="sldNum" sz="quarter" idx="5"/>
          </p:nvPr>
        </p:nvSpPr>
        <p:spPr/>
        <p:txBody>
          <a:bodyPr/>
          <a:lstStyle/>
          <a:p>
            <a:fld id="{BB383B9E-9780-4E91-A989-027EF451514B}" type="slidenum">
              <a:rPr lang="en-US" smtClean="0"/>
              <a:t>3</a:t>
            </a:fld>
            <a:endParaRPr lang="en-US"/>
          </a:p>
        </p:txBody>
      </p:sp>
    </p:spTree>
    <p:extLst>
      <p:ext uri="{BB962C8B-B14F-4D97-AF65-F5344CB8AC3E}">
        <p14:creationId xmlns:p14="http://schemas.microsoft.com/office/powerpoint/2010/main" val="254527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a:t>
            </a:r>
            <a:r>
              <a:rPr lang="en-US" b="1" baseline="0" dirty="0"/>
              <a:t> join me on </a:t>
            </a:r>
            <a:r>
              <a:rPr lang="en-US" dirty="0"/>
              <a:t>June 1</a:t>
            </a:r>
            <a:r>
              <a:rPr lang="en-US" baseline="30000" dirty="0"/>
              <a:t>st</a:t>
            </a:r>
            <a:r>
              <a:rPr lang="en-US" dirty="0"/>
              <a:t>, 5:15pm PST for a lightning talk and discussion. I am looking forward to seeing you there.</a:t>
            </a:r>
          </a:p>
          <a:p>
            <a:r>
              <a:rPr lang="en-US" dirty="0"/>
              <a:t>(like this better because its active voice)</a:t>
            </a:r>
          </a:p>
        </p:txBody>
      </p:sp>
      <p:sp>
        <p:nvSpPr>
          <p:cNvPr id="4" name="Slide Number Placeholder 3"/>
          <p:cNvSpPr>
            <a:spLocks noGrp="1"/>
          </p:cNvSpPr>
          <p:nvPr>
            <p:ph type="sldNum" sz="quarter" idx="5"/>
          </p:nvPr>
        </p:nvSpPr>
        <p:spPr/>
        <p:txBody>
          <a:bodyPr/>
          <a:lstStyle/>
          <a:p>
            <a:fld id="{BB383B9E-9780-4E91-A989-027EF451514B}" type="slidenum">
              <a:rPr lang="en-US" smtClean="0"/>
              <a:t>30</a:t>
            </a:fld>
            <a:endParaRPr lang="en-US"/>
          </a:p>
        </p:txBody>
      </p:sp>
    </p:spTree>
    <p:extLst>
      <p:ext uri="{BB962C8B-B14F-4D97-AF65-F5344CB8AC3E}">
        <p14:creationId xmlns:p14="http://schemas.microsoft.com/office/powerpoint/2010/main" val="3247964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makes our DSAGEN is that we formalize a neural high-level abstraction accompanied with fixed </a:t>
            </a:r>
            <a:r>
              <a:rPr lang="en-US" err="1"/>
              <a:t>sw</a:t>
            </a:r>
            <a:r>
              <a:rPr lang="en-US"/>
              <a:t>/</a:t>
            </a:r>
            <a:r>
              <a:rPr lang="en-US" err="1"/>
              <a:t>hw</a:t>
            </a:r>
            <a:r>
              <a:rPr lang="en-US"/>
              <a:t> interface while retaining flexibility of exploring the underlying hardware. When the target applications shift, the hardware developers can just focus on studying the behaviors and extract idioms.</a:t>
            </a:r>
          </a:p>
        </p:txBody>
      </p:sp>
      <p:sp>
        <p:nvSpPr>
          <p:cNvPr id="4" name="Slide Number Placeholder 3"/>
          <p:cNvSpPr>
            <a:spLocks noGrp="1"/>
          </p:cNvSpPr>
          <p:nvPr>
            <p:ph type="sldNum" sz="quarter" idx="5"/>
          </p:nvPr>
        </p:nvSpPr>
        <p:spPr/>
        <p:txBody>
          <a:bodyPr/>
          <a:lstStyle/>
          <a:p>
            <a:fld id="{BB383B9E-9780-4E91-A989-027EF451514B}" type="slidenum">
              <a:rPr lang="en-US" smtClean="0"/>
              <a:t>31</a:t>
            </a:fld>
            <a:endParaRPr lang="en-US"/>
          </a:p>
        </p:txBody>
      </p:sp>
    </p:spTree>
    <p:extLst>
      <p:ext uri="{BB962C8B-B14F-4D97-AF65-F5344CB8AC3E}">
        <p14:creationId xmlns:p14="http://schemas.microsoft.com/office/powerpoint/2010/main" val="1206018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383B9E-9780-4E91-A989-027EF451514B}" type="slidenum">
              <a:rPr lang="en-US" smtClean="0"/>
              <a:t>32</a:t>
            </a:fld>
            <a:endParaRPr lang="en-US"/>
          </a:p>
        </p:txBody>
      </p:sp>
    </p:spTree>
    <p:extLst>
      <p:ext uri="{BB962C8B-B14F-4D97-AF65-F5344CB8AC3E}">
        <p14:creationId xmlns:p14="http://schemas.microsoft.com/office/powerpoint/2010/main" val="1482958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for the programming paradigm, and we already know </a:t>
            </a:r>
          </a:p>
        </p:txBody>
      </p:sp>
      <p:sp>
        <p:nvSpPr>
          <p:cNvPr id="4" name="Slide Number Placeholder 3"/>
          <p:cNvSpPr>
            <a:spLocks noGrp="1"/>
          </p:cNvSpPr>
          <p:nvPr>
            <p:ph type="sldNum" sz="quarter" idx="5"/>
          </p:nvPr>
        </p:nvSpPr>
        <p:spPr/>
        <p:txBody>
          <a:bodyPr/>
          <a:lstStyle/>
          <a:p>
            <a:fld id="{BB383B9E-9780-4E91-A989-027EF451514B}" type="slidenum">
              <a:rPr lang="en-US" smtClean="0"/>
              <a:t>36</a:t>
            </a:fld>
            <a:endParaRPr lang="en-US"/>
          </a:p>
        </p:txBody>
      </p:sp>
    </p:spTree>
    <p:extLst>
      <p:ext uri="{BB962C8B-B14F-4D97-AF65-F5344CB8AC3E}">
        <p14:creationId xmlns:p14="http://schemas.microsoft.com/office/powerpoint/2010/main" val="169637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to programmable accelerator design automation is the following: A set of target applications are fed to a compiler. This compiler generates multiple versions of the program IR that take advantage of different hardware features. Our design space explorer evaluates each version of IR on the candidate hardware, and then it uses the most proper version to guide the DSE. Finally, it generates the proposed </a:t>
            </a:r>
            <a:r>
              <a:rPr lang="en-US" dirty="0" err="1"/>
              <a:t>hw</a:t>
            </a:r>
            <a:r>
              <a:rPr lang="en-US" dirty="0"/>
              <a:t>.</a:t>
            </a:r>
          </a:p>
          <a:p>
            <a:r>
              <a:rPr lang="en-US" dirty="0"/>
              <a:t>In the rest of my talk, I will elaborate three key components of our framework the design space of the hardware, the compiler and the design space explorer.</a:t>
            </a:r>
          </a:p>
        </p:txBody>
      </p:sp>
      <p:sp>
        <p:nvSpPr>
          <p:cNvPr id="4" name="Slide Number Placeholder 3"/>
          <p:cNvSpPr>
            <a:spLocks noGrp="1"/>
          </p:cNvSpPr>
          <p:nvPr>
            <p:ph type="sldNum" sz="quarter" idx="5"/>
          </p:nvPr>
        </p:nvSpPr>
        <p:spPr/>
        <p:txBody>
          <a:bodyPr/>
          <a:lstStyle/>
          <a:p>
            <a:fld id="{BB383B9E-9780-4E91-A989-027EF451514B}" type="slidenum">
              <a:rPr lang="en-US" smtClean="0"/>
              <a:t>4</a:t>
            </a:fld>
            <a:endParaRPr lang="en-US"/>
          </a:p>
        </p:txBody>
      </p:sp>
    </p:spTree>
    <p:extLst>
      <p:ext uri="{BB962C8B-B14F-4D97-AF65-F5344CB8AC3E}">
        <p14:creationId xmlns:p14="http://schemas.microsoft.com/office/powerpoint/2010/main" val="32039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dive into the design space including hardware primitives and how to compose the hardware.</a:t>
            </a:r>
          </a:p>
        </p:txBody>
      </p:sp>
      <p:sp>
        <p:nvSpPr>
          <p:cNvPr id="4" name="Slide Number Placeholder 3"/>
          <p:cNvSpPr>
            <a:spLocks noGrp="1"/>
          </p:cNvSpPr>
          <p:nvPr>
            <p:ph type="sldNum" sz="quarter" idx="5"/>
          </p:nvPr>
        </p:nvSpPr>
        <p:spPr/>
        <p:txBody>
          <a:bodyPr/>
          <a:lstStyle/>
          <a:p>
            <a:fld id="{BB383B9E-9780-4E91-A989-027EF451514B}" type="slidenum">
              <a:rPr lang="en-US" smtClean="0"/>
              <a:t>5</a:t>
            </a:fld>
            <a:endParaRPr lang="en-US"/>
          </a:p>
        </p:txBody>
      </p:sp>
    </p:spTree>
    <p:extLst>
      <p:ext uri="{BB962C8B-B14F-4D97-AF65-F5344CB8AC3E}">
        <p14:creationId xmlns:p14="http://schemas.microsoft.com/office/powerpoint/2010/main" val="338004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decide the scope of our design space, we studied many prior programmable accelerators. These three are representative.</a:t>
            </a:r>
          </a:p>
          <a:p>
            <a:endParaRPr lang="en-US" dirty="0"/>
          </a:p>
          <a:p>
            <a:r>
              <a:rPr lang="en-US" dirty="0"/>
              <a:t>What we notice is that all these architectures tend to follow a decoupled-spatial paradigm. By "decoupled", we mean that computations and memory access are decoupled and specialized, respectively. By "spatial", we mean the storage, computation, routing, and timing is exposed to the ISA. Moreover, these architectures can be composed by connecting very simple hardware primitives.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architectures are attractive to use, because of their efficiency and modularity. The basic principal of our framework is to represent the hardware in a graph of these simple components so that the compiler can use them as an abstraction during program mapping.</a:t>
            </a:r>
          </a:p>
        </p:txBody>
      </p:sp>
      <p:sp>
        <p:nvSpPr>
          <p:cNvPr id="4" name="Slide Number Placeholder 3"/>
          <p:cNvSpPr>
            <a:spLocks noGrp="1"/>
          </p:cNvSpPr>
          <p:nvPr>
            <p:ph type="sldNum" sz="quarter" idx="5"/>
          </p:nvPr>
        </p:nvSpPr>
        <p:spPr/>
        <p:txBody>
          <a:bodyPr/>
          <a:lstStyle/>
          <a:p>
            <a:fld id="{BB383B9E-9780-4E91-A989-027EF451514B}" type="slidenum">
              <a:rPr lang="en-US" smtClean="0"/>
              <a:t>6</a:t>
            </a:fld>
            <a:endParaRPr lang="en-US"/>
          </a:p>
        </p:txBody>
      </p:sp>
    </p:spTree>
    <p:extLst>
      <p:ext uri="{BB962C8B-B14F-4D97-AF65-F5344CB8AC3E}">
        <p14:creationId xmlns:p14="http://schemas.microsoft.com/office/powerpoint/2010/main" val="140324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program an accelerator with such programming paradigm, we need to decouple the computation and memory accesses in order to map them to the corresponding hardware component.</a:t>
            </a:r>
          </a:p>
          <a:p>
            <a:endParaRPr lang="en-US" altLang="zh-CN" dirty="0"/>
          </a:p>
          <a:p>
            <a:r>
              <a:rPr lang="en-US" altLang="zh-CN" dirty="0"/>
              <a:t>The computations are represented in a data dependence graph and mapped onto a spatial architecture which consist of PEs for performing computations and switches for routing the dependences.</a:t>
            </a:r>
          </a:p>
          <a:p>
            <a:endParaRPr lang="en-US" altLang="zh-CN" dirty="0"/>
          </a:p>
          <a:p>
            <a:r>
              <a:rPr lang="en-US" altLang="zh-CN" dirty="0"/>
              <a:t>The memory access are encoded in control </a:t>
            </a:r>
            <a:r>
              <a:rPr lang="en-US" altLang="zh-CN" dirty="0" err="1"/>
              <a:t>intrinsics</a:t>
            </a:r>
            <a:r>
              <a:rPr lang="en-US" altLang="zh-CN" dirty="0"/>
              <a:t> issued from the control host to the memory controller. Then the memory controller sends memory request so that the data can stream through the spatial architecture to execute the program.</a:t>
            </a:r>
          </a:p>
          <a:p>
            <a:endParaRPr lang="en-US" altLang="zh-CN" dirty="0"/>
          </a:p>
          <a:p>
            <a:r>
              <a:rPr lang="en-US" altLang="zh-CN" dirty="0"/>
              <a:t>When multiple data streams need to be synchronized, a sync. elem. made of coordinating FIFOs will ensure a proper timing.</a:t>
            </a:r>
          </a:p>
          <a:p>
            <a:endParaRPr lang="en-US" altLang="zh-CN" dirty="0"/>
          </a:p>
          <a:p>
            <a:r>
              <a:rPr lang="en-US" altLang="zh-CN" dirty="0"/>
              <a:t>I will discuss the design tradeoffs of the key hardware primitives in the next a few slides.</a:t>
            </a:r>
          </a:p>
        </p:txBody>
      </p:sp>
      <p:sp>
        <p:nvSpPr>
          <p:cNvPr id="4" name="Slide Number Placeholder 3"/>
          <p:cNvSpPr>
            <a:spLocks noGrp="1"/>
          </p:cNvSpPr>
          <p:nvPr>
            <p:ph type="sldNum" sz="quarter" idx="5"/>
          </p:nvPr>
        </p:nvSpPr>
        <p:spPr/>
        <p:txBody>
          <a:bodyPr/>
          <a:lstStyle/>
          <a:p>
            <a:fld id="{BB383B9E-9780-4E91-A989-027EF451514B}" type="slidenum">
              <a:rPr lang="en-US" smtClean="0"/>
              <a:t>7</a:t>
            </a:fld>
            <a:endParaRPr lang="en-US"/>
          </a:p>
        </p:txBody>
      </p:sp>
    </p:spTree>
    <p:extLst>
      <p:ext uri="{BB962C8B-B14F-4D97-AF65-F5344CB8AC3E}">
        <p14:creationId xmlns:p14="http://schemas.microsoft.com/office/powerpoint/2010/main" val="12560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support PEs with different execution model, because they enable tradeoffs for different workloads.</a:t>
            </a:r>
          </a:p>
          <a:p>
            <a:r>
              <a:rPr lang="en-US" dirty="0"/>
              <a:t>Specifically, there are 2 dims: is it dedicated to one or shared across multiple instructions; the scheduling is static or dynamic.</a:t>
            </a:r>
          </a:p>
          <a:p>
            <a:endParaRPr lang="en-US" dirty="0"/>
          </a:p>
          <a:p>
            <a:r>
              <a:rPr lang="en-US" dirty="0"/>
              <a:t>These two together enable a tradeoff between flexibility, performance, and </a:t>
            </a:r>
            <a:r>
              <a:rPr lang="en-US" dirty="0" err="1"/>
              <a:t>hw</a:t>
            </a:r>
            <a:r>
              <a:rPr lang="en-US" dirty="0"/>
              <a:t> cost.</a:t>
            </a:r>
          </a:p>
          <a:p>
            <a:endParaRPr lang="en-US" dirty="0"/>
          </a:p>
          <a:p>
            <a:r>
              <a:rPr lang="en-US" dirty="0"/>
              <a:t>Systolic PE is the simplest, which is dedicated to only one instruction with static execution timing.</a:t>
            </a:r>
          </a:p>
          <a:p>
            <a:r>
              <a:rPr lang="en-US" dirty="0"/>
              <a:t>Thus, it requires delay FIFOs to match the timing of data arrival.</a:t>
            </a:r>
          </a:p>
          <a:p>
            <a:endParaRPr lang="en-US" dirty="0"/>
          </a:p>
          <a:p>
            <a:r>
              <a:rPr lang="en-US" dirty="0"/>
              <a:t>Another option is to share the PE across multiple instructions, which allows to offload larger computation graph, and requires larger instruction buffer and a register file.</a:t>
            </a:r>
          </a:p>
          <a:p>
            <a:endParaRPr lang="en-US" dirty="0"/>
          </a:p>
          <a:p>
            <a:r>
              <a:rPr lang="en-US" dirty="0"/>
              <a:t>To enable data-dependent control flow, we need dynamic scheduling. Ordered dataflow architecture allows this for dedicated PEs, and tagged dataflow enables this for shared PEs. Tagged dataflow is the most general and expensive one, which requires both a larger instruction buffer and tag matching.</a:t>
            </a:r>
          </a:p>
          <a:p>
            <a:endParaRPr lang="en-US" dirty="0"/>
          </a:p>
          <a:p>
            <a:r>
              <a:rPr lang="en-US" dirty="0"/>
              <a:t>A single design may only have one kind of PEs, or it can combine multiple kinds of PEs for further </a:t>
            </a:r>
            <a:r>
              <a:rPr lang="en-US" dirty="0" err="1"/>
              <a:t>specializtion</a:t>
            </a:r>
            <a:r>
              <a:rPr lang="en-US" dirty="0"/>
              <a:t>.</a:t>
            </a:r>
          </a:p>
        </p:txBody>
      </p:sp>
      <p:sp>
        <p:nvSpPr>
          <p:cNvPr id="4" name="Slide Number Placeholder 3"/>
          <p:cNvSpPr>
            <a:spLocks noGrp="1"/>
          </p:cNvSpPr>
          <p:nvPr>
            <p:ph type="sldNum" sz="quarter" idx="5"/>
          </p:nvPr>
        </p:nvSpPr>
        <p:spPr/>
        <p:txBody>
          <a:bodyPr/>
          <a:lstStyle/>
          <a:p>
            <a:fld id="{BB383B9E-9780-4E91-A989-027EF451514B}" type="slidenum">
              <a:rPr lang="en-US" smtClean="0"/>
              <a:t>8</a:t>
            </a:fld>
            <a:endParaRPr lang="en-US"/>
          </a:p>
        </p:txBody>
      </p:sp>
    </p:spTree>
    <p:extLst>
      <p:ext uri="{BB962C8B-B14F-4D97-AF65-F5344CB8AC3E}">
        <p14:creationId xmlns:p14="http://schemas.microsoft.com/office/powerpoint/2010/main" val="35595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parameterizable component is the memory.</a:t>
            </a:r>
          </a:p>
          <a:p>
            <a:endParaRPr lang="en-US" dirty="0"/>
          </a:p>
          <a:p>
            <a:r>
              <a:rPr lang="en-US" dirty="0"/>
              <a:t>The capacity and bandwidth are basic parameters.</a:t>
            </a:r>
          </a:p>
          <a:p>
            <a:r>
              <a:rPr lang="en-US" dirty="0"/>
              <a:t>An advanced feature is to support parallel indirect memory access which is a very common idiom. we add </a:t>
            </a:r>
            <a:r>
              <a:rPr lang="en-US" dirty="0" err="1"/>
              <a:t>xbar</a:t>
            </a:r>
            <a:r>
              <a:rPr lang="en-US" dirty="0"/>
              <a:t> to route the request to the corresponding bank and a reorder buffer. Further more, we can optionally support atomic updates by adding FUs to banks in-situ.</a:t>
            </a:r>
          </a:p>
        </p:txBody>
      </p:sp>
      <p:sp>
        <p:nvSpPr>
          <p:cNvPr id="4" name="Slide Number Placeholder 3"/>
          <p:cNvSpPr>
            <a:spLocks noGrp="1"/>
          </p:cNvSpPr>
          <p:nvPr>
            <p:ph type="sldNum" sz="quarter" idx="5"/>
          </p:nvPr>
        </p:nvSpPr>
        <p:spPr/>
        <p:txBody>
          <a:bodyPr/>
          <a:lstStyle/>
          <a:p>
            <a:fld id="{BB383B9E-9780-4E91-A989-027EF451514B}" type="slidenum">
              <a:rPr lang="en-US" smtClean="0"/>
              <a:t>9</a:t>
            </a:fld>
            <a:endParaRPr lang="en-US"/>
          </a:p>
        </p:txBody>
      </p:sp>
    </p:spTree>
    <p:extLst>
      <p:ext uri="{BB962C8B-B14F-4D97-AF65-F5344CB8AC3E}">
        <p14:creationId xmlns:p14="http://schemas.microsoft.com/office/powerpoint/2010/main" val="289285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C2F8-A796-4147-A933-8726E703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EBDF2-6A61-47AB-8AD7-CDE7E9B48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92A6A6-D9FF-4681-9169-CB00E5E6C89C}"/>
              </a:ext>
            </a:extLst>
          </p:cNvPr>
          <p:cNvSpPr>
            <a:spLocks noGrp="1"/>
          </p:cNvSpPr>
          <p:nvPr>
            <p:ph type="dt" sz="half" idx="10"/>
          </p:nvPr>
        </p:nvSpPr>
        <p:spPr/>
        <p:txBody>
          <a:bodyPr/>
          <a:lstStyle/>
          <a:p>
            <a:fld id="{BFB63F52-0C19-426A-8DA6-572499CF88A3}" type="datetime1">
              <a:rPr lang="en-US" smtClean="0"/>
              <a:t>5/15/2020</a:t>
            </a:fld>
            <a:endParaRPr lang="en-US"/>
          </a:p>
        </p:txBody>
      </p:sp>
      <p:sp>
        <p:nvSpPr>
          <p:cNvPr id="5" name="Footer Placeholder 4">
            <a:extLst>
              <a:ext uri="{FF2B5EF4-FFF2-40B4-BE49-F238E27FC236}">
                <a16:creationId xmlns:a16="http://schemas.microsoft.com/office/drawing/2014/main" id="{AC51C1D0-AE4B-4A87-96B9-9402A347E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ECC59-D98F-4434-881A-1C67A9CE15E7}"/>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156647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6C47-EBD6-4DB2-8896-4B4C303D2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35F44-3786-4AB7-A3CC-56F15B39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A4BC-3432-4DC5-A53E-3AD59D3A91F0}"/>
              </a:ext>
            </a:extLst>
          </p:cNvPr>
          <p:cNvSpPr>
            <a:spLocks noGrp="1"/>
          </p:cNvSpPr>
          <p:nvPr>
            <p:ph type="dt" sz="half" idx="10"/>
          </p:nvPr>
        </p:nvSpPr>
        <p:spPr/>
        <p:txBody>
          <a:bodyPr/>
          <a:lstStyle/>
          <a:p>
            <a:fld id="{1D14DDA5-94BF-45B1-AE10-BA12611BFC89}" type="datetime1">
              <a:rPr lang="en-US" smtClean="0"/>
              <a:t>5/15/2020</a:t>
            </a:fld>
            <a:endParaRPr lang="en-US"/>
          </a:p>
        </p:txBody>
      </p:sp>
      <p:sp>
        <p:nvSpPr>
          <p:cNvPr id="5" name="Footer Placeholder 4">
            <a:extLst>
              <a:ext uri="{FF2B5EF4-FFF2-40B4-BE49-F238E27FC236}">
                <a16:creationId xmlns:a16="http://schemas.microsoft.com/office/drawing/2014/main" id="{A8B64DBA-4521-4DC7-BAC3-718FFAEFD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E8F6F-CC9C-427E-B99B-2838938368AC}"/>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43065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5A03E5-4C82-4160-BDCB-36EA04068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4CC1A-A9B9-4843-A11B-7FBD4720B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078A5-07BD-4FE3-9A83-5DAD61628F25}"/>
              </a:ext>
            </a:extLst>
          </p:cNvPr>
          <p:cNvSpPr>
            <a:spLocks noGrp="1"/>
          </p:cNvSpPr>
          <p:nvPr>
            <p:ph type="dt" sz="half" idx="10"/>
          </p:nvPr>
        </p:nvSpPr>
        <p:spPr/>
        <p:txBody>
          <a:bodyPr/>
          <a:lstStyle/>
          <a:p>
            <a:fld id="{FB3DDFFD-534C-4AF1-870C-9013C225C35F}" type="datetime1">
              <a:rPr lang="en-US" smtClean="0"/>
              <a:t>5/15/2020</a:t>
            </a:fld>
            <a:endParaRPr lang="en-US"/>
          </a:p>
        </p:txBody>
      </p:sp>
      <p:sp>
        <p:nvSpPr>
          <p:cNvPr id="5" name="Footer Placeholder 4">
            <a:extLst>
              <a:ext uri="{FF2B5EF4-FFF2-40B4-BE49-F238E27FC236}">
                <a16:creationId xmlns:a16="http://schemas.microsoft.com/office/drawing/2014/main" id="{7D7D68BE-1D35-421D-AE60-616B6B98C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62C82-CA2D-4278-9467-1A7CB945B608}"/>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151001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B38E-856E-46B1-B02F-EB2AF241B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34F83-5825-45AC-9FE1-60A500DBD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13656-8BF4-4470-84F4-6C7E540ED251}"/>
              </a:ext>
            </a:extLst>
          </p:cNvPr>
          <p:cNvSpPr>
            <a:spLocks noGrp="1"/>
          </p:cNvSpPr>
          <p:nvPr>
            <p:ph type="dt" sz="half" idx="10"/>
          </p:nvPr>
        </p:nvSpPr>
        <p:spPr/>
        <p:txBody>
          <a:bodyPr/>
          <a:lstStyle/>
          <a:p>
            <a:fld id="{4EB1E222-DC3F-4430-98C2-2717EB11619E}" type="datetime1">
              <a:rPr lang="en-US" smtClean="0"/>
              <a:t>5/15/2020</a:t>
            </a:fld>
            <a:endParaRPr lang="en-US"/>
          </a:p>
        </p:txBody>
      </p:sp>
      <p:sp>
        <p:nvSpPr>
          <p:cNvPr id="5" name="Footer Placeholder 4">
            <a:extLst>
              <a:ext uri="{FF2B5EF4-FFF2-40B4-BE49-F238E27FC236}">
                <a16:creationId xmlns:a16="http://schemas.microsoft.com/office/drawing/2014/main" id="{AE9EF299-DAFE-46A1-A66D-C9F507AD1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60DFD-2AB3-4002-9614-745F8114C6A4}"/>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383454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25B8-61DF-4AE4-B27F-896341FC7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CD52B-9BC8-4732-9CC1-033B3BD75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2106B-93D0-42CE-BE12-043FD691CF50}"/>
              </a:ext>
            </a:extLst>
          </p:cNvPr>
          <p:cNvSpPr>
            <a:spLocks noGrp="1"/>
          </p:cNvSpPr>
          <p:nvPr>
            <p:ph type="dt" sz="half" idx="10"/>
          </p:nvPr>
        </p:nvSpPr>
        <p:spPr/>
        <p:txBody>
          <a:bodyPr/>
          <a:lstStyle/>
          <a:p>
            <a:fld id="{BBD46308-BF59-442D-BBA5-9A461A00E9E0}" type="datetime1">
              <a:rPr lang="en-US" smtClean="0"/>
              <a:t>5/15/2020</a:t>
            </a:fld>
            <a:endParaRPr lang="en-US"/>
          </a:p>
        </p:txBody>
      </p:sp>
      <p:sp>
        <p:nvSpPr>
          <p:cNvPr id="5" name="Footer Placeholder 4">
            <a:extLst>
              <a:ext uri="{FF2B5EF4-FFF2-40B4-BE49-F238E27FC236}">
                <a16:creationId xmlns:a16="http://schemas.microsoft.com/office/drawing/2014/main" id="{6A861810-8460-4D6C-A421-01A7789F4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F69E0-79E7-4167-BEAF-787C7A3DA1E8}"/>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394452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B5D2-493A-49DA-88CD-03911E574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887A8-F72D-45AD-B581-1CE1ACBB3D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5A63C-D321-405A-8E2D-96EE11F8F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B2F0D-C055-46C3-AA88-4179BCA7D678}"/>
              </a:ext>
            </a:extLst>
          </p:cNvPr>
          <p:cNvSpPr>
            <a:spLocks noGrp="1"/>
          </p:cNvSpPr>
          <p:nvPr>
            <p:ph type="dt" sz="half" idx="10"/>
          </p:nvPr>
        </p:nvSpPr>
        <p:spPr/>
        <p:txBody>
          <a:bodyPr/>
          <a:lstStyle/>
          <a:p>
            <a:fld id="{FFCCCE5F-4815-4C17-8083-D7C3856514AB}" type="datetime1">
              <a:rPr lang="en-US" smtClean="0"/>
              <a:t>5/15/2020</a:t>
            </a:fld>
            <a:endParaRPr lang="en-US"/>
          </a:p>
        </p:txBody>
      </p:sp>
      <p:sp>
        <p:nvSpPr>
          <p:cNvPr id="6" name="Footer Placeholder 5">
            <a:extLst>
              <a:ext uri="{FF2B5EF4-FFF2-40B4-BE49-F238E27FC236}">
                <a16:creationId xmlns:a16="http://schemas.microsoft.com/office/drawing/2014/main" id="{61601AE9-65A7-41C0-8665-879A5E056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39D3-C8EE-4C09-9596-5DC7A250CE05}"/>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71413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BE1B-7C86-4F4F-A0D9-2947EDC20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39042-E324-4BAB-8899-556AB1559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0B65A-3651-4860-908C-0FEB8C96FB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CDD4D-24B6-44FA-BBB6-884A04976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829553-4445-4EBB-B5AE-2CC3C6928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9155F0-9070-427A-BD8C-97567CF3A5F1}"/>
              </a:ext>
            </a:extLst>
          </p:cNvPr>
          <p:cNvSpPr>
            <a:spLocks noGrp="1"/>
          </p:cNvSpPr>
          <p:nvPr>
            <p:ph type="dt" sz="half" idx="10"/>
          </p:nvPr>
        </p:nvSpPr>
        <p:spPr/>
        <p:txBody>
          <a:bodyPr/>
          <a:lstStyle/>
          <a:p>
            <a:fld id="{A15344B5-ADF6-47B4-888C-F6B10A3DF405}" type="datetime1">
              <a:rPr lang="en-US" smtClean="0"/>
              <a:t>5/15/2020</a:t>
            </a:fld>
            <a:endParaRPr lang="en-US"/>
          </a:p>
        </p:txBody>
      </p:sp>
      <p:sp>
        <p:nvSpPr>
          <p:cNvPr id="8" name="Footer Placeholder 7">
            <a:extLst>
              <a:ext uri="{FF2B5EF4-FFF2-40B4-BE49-F238E27FC236}">
                <a16:creationId xmlns:a16="http://schemas.microsoft.com/office/drawing/2014/main" id="{0D5499E0-38EA-45B5-8C03-C54DCD6EE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8BE63-CD9A-49DF-9837-2CFA7BB6F2F0}"/>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292972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C6A8-C74C-4ECF-8D7C-125B89571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B8D71-41B5-41DD-A072-4D5ED51241DB}"/>
              </a:ext>
            </a:extLst>
          </p:cNvPr>
          <p:cNvSpPr>
            <a:spLocks noGrp="1"/>
          </p:cNvSpPr>
          <p:nvPr>
            <p:ph type="dt" sz="half" idx="10"/>
          </p:nvPr>
        </p:nvSpPr>
        <p:spPr/>
        <p:txBody>
          <a:bodyPr/>
          <a:lstStyle/>
          <a:p>
            <a:fld id="{ABD636BC-BD7E-4150-9B9D-16604A894AF0}" type="datetime1">
              <a:rPr lang="en-US" smtClean="0"/>
              <a:t>5/15/2020</a:t>
            </a:fld>
            <a:endParaRPr lang="en-US"/>
          </a:p>
        </p:txBody>
      </p:sp>
      <p:sp>
        <p:nvSpPr>
          <p:cNvPr id="4" name="Footer Placeholder 3">
            <a:extLst>
              <a:ext uri="{FF2B5EF4-FFF2-40B4-BE49-F238E27FC236}">
                <a16:creationId xmlns:a16="http://schemas.microsoft.com/office/drawing/2014/main" id="{18769D42-BAA1-4452-8273-E69E1BAC6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2D5406-8A03-4658-B2CB-A2DBD887CE9E}"/>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354180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AE34D-9F8B-4EAC-82E0-AA7FFBD3FE2D}"/>
              </a:ext>
            </a:extLst>
          </p:cNvPr>
          <p:cNvSpPr>
            <a:spLocks noGrp="1"/>
          </p:cNvSpPr>
          <p:nvPr>
            <p:ph type="dt" sz="half" idx="10"/>
          </p:nvPr>
        </p:nvSpPr>
        <p:spPr/>
        <p:txBody>
          <a:bodyPr/>
          <a:lstStyle/>
          <a:p>
            <a:fld id="{F8217A54-46F2-4CF9-81D7-768DE644391D}" type="datetime1">
              <a:rPr lang="en-US" smtClean="0"/>
              <a:t>5/15/2020</a:t>
            </a:fld>
            <a:endParaRPr lang="en-US"/>
          </a:p>
        </p:txBody>
      </p:sp>
      <p:sp>
        <p:nvSpPr>
          <p:cNvPr id="3" name="Footer Placeholder 2">
            <a:extLst>
              <a:ext uri="{FF2B5EF4-FFF2-40B4-BE49-F238E27FC236}">
                <a16:creationId xmlns:a16="http://schemas.microsoft.com/office/drawing/2014/main" id="{0666997A-11DA-45CE-BBB2-7D6ED57332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B38686-25D4-4950-95A0-6C2A92B626D1}"/>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33478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9776-13F1-43EE-9480-BC885C989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15AEC-6BF8-4EF7-A149-28BAA3436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C903F-53CF-4F3C-ADF8-50CDF585F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7DE7C-5C2F-4939-A033-5B1235477DC4}"/>
              </a:ext>
            </a:extLst>
          </p:cNvPr>
          <p:cNvSpPr>
            <a:spLocks noGrp="1"/>
          </p:cNvSpPr>
          <p:nvPr>
            <p:ph type="dt" sz="half" idx="10"/>
          </p:nvPr>
        </p:nvSpPr>
        <p:spPr/>
        <p:txBody>
          <a:bodyPr/>
          <a:lstStyle/>
          <a:p>
            <a:fld id="{F46117C5-C124-45F6-94C5-AD0763074E3C}" type="datetime1">
              <a:rPr lang="en-US" smtClean="0"/>
              <a:t>5/15/2020</a:t>
            </a:fld>
            <a:endParaRPr lang="en-US"/>
          </a:p>
        </p:txBody>
      </p:sp>
      <p:sp>
        <p:nvSpPr>
          <p:cNvPr id="6" name="Footer Placeholder 5">
            <a:extLst>
              <a:ext uri="{FF2B5EF4-FFF2-40B4-BE49-F238E27FC236}">
                <a16:creationId xmlns:a16="http://schemas.microsoft.com/office/drawing/2014/main" id="{DEEF7AC2-26C5-4C8E-A281-4C516F5FD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74032-663F-4E19-81B6-E7A74BD2E9F2}"/>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39390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02C4-B480-4525-A5F3-B59A3EC06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F1A19-66DB-4DD4-B4EF-165D8CD51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E3A5F-3791-4524-93C9-FA74CD343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BFBA2-E8E7-4BA5-9893-7532E28BB6F2}"/>
              </a:ext>
            </a:extLst>
          </p:cNvPr>
          <p:cNvSpPr>
            <a:spLocks noGrp="1"/>
          </p:cNvSpPr>
          <p:nvPr>
            <p:ph type="dt" sz="half" idx="10"/>
          </p:nvPr>
        </p:nvSpPr>
        <p:spPr/>
        <p:txBody>
          <a:bodyPr/>
          <a:lstStyle/>
          <a:p>
            <a:fld id="{9FEE75F8-2726-41AC-B11A-B6640D5238B6}" type="datetime1">
              <a:rPr lang="en-US" smtClean="0"/>
              <a:t>5/15/2020</a:t>
            </a:fld>
            <a:endParaRPr lang="en-US"/>
          </a:p>
        </p:txBody>
      </p:sp>
      <p:sp>
        <p:nvSpPr>
          <p:cNvPr id="6" name="Footer Placeholder 5">
            <a:extLst>
              <a:ext uri="{FF2B5EF4-FFF2-40B4-BE49-F238E27FC236}">
                <a16:creationId xmlns:a16="http://schemas.microsoft.com/office/drawing/2014/main" id="{33490680-F634-4EB2-9757-4B699BA17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AEDD4-8717-473C-8E7C-11F556B99612}"/>
              </a:ext>
            </a:extLst>
          </p:cNvPr>
          <p:cNvSpPr>
            <a:spLocks noGrp="1"/>
          </p:cNvSpPr>
          <p:nvPr>
            <p:ph type="sldNum" sz="quarter" idx="12"/>
          </p:nvPr>
        </p:nvSpPr>
        <p:spPr/>
        <p:txBody>
          <a:bodyPr/>
          <a:lstStyle/>
          <a:p>
            <a:fld id="{112EB195-0298-43E0-88BD-C4E0B281CFB8}" type="slidenum">
              <a:rPr lang="en-US" smtClean="0"/>
              <a:t>‹#›</a:t>
            </a:fld>
            <a:endParaRPr lang="en-US"/>
          </a:p>
        </p:txBody>
      </p:sp>
    </p:spTree>
    <p:extLst>
      <p:ext uri="{BB962C8B-B14F-4D97-AF65-F5344CB8AC3E}">
        <p14:creationId xmlns:p14="http://schemas.microsoft.com/office/powerpoint/2010/main" val="25733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3EA992-9927-4211-9A93-82D28A6F1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52304-F169-42E6-AEA9-44FE2242D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49417-5D96-4F02-ADC6-38954133A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0F82-F937-4A59-8420-7F3F11EFB7EF}" type="datetime1">
              <a:rPr lang="en-US" smtClean="0"/>
              <a:t>5/15/2020</a:t>
            </a:fld>
            <a:endParaRPr lang="en-US"/>
          </a:p>
        </p:txBody>
      </p:sp>
      <p:sp>
        <p:nvSpPr>
          <p:cNvPr id="5" name="Footer Placeholder 4">
            <a:extLst>
              <a:ext uri="{FF2B5EF4-FFF2-40B4-BE49-F238E27FC236}">
                <a16:creationId xmlns:a16="http://schemas.microsoft.com/office/drawing/2014/main" id="{FD923D01-9081-427D-B624-6E662F7EE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CEEF4-8B22-4402-91BC-26278A9C3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EB195-0298-43E0-88BD-C4E0B281CFB8}" type="slidenum">
              <a:rPr lang="en-US" smtClean="0"/>
              <a:t>‹#›</a:t>
            </a:fld>
            <a:endParaRPr lang="en-US"/>
          </a:p>
        </p:txBody>
      </p:sp>
    </p:spTree>
    <p:extLst>
      <p:ext uri="{BB962C8B-B14F-4D97-AF65-F5344CB8AC3E}">
        <p14:creationId xmlns:p14="http://schemas.microsoft.com/office/powerpoint/2010/main" val="4215798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PolyArch/dsa-framewor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E13B-BC80-4233-9503-6661D83D71BA}"/>
              </a:ext>
            </a:extLst>
          </p:cNvPr>
          <p:cNvSpPr>
            <a:spLocks noGrp="1"/>
          </p:cNvSpPr>
          <p:nvPr>
            <p:ph type="ctrTitle"/>
          </p:nvPr>
        </p:nvSpPr>
        <p:spPr>
          <a:xfrm>
            <a:off x="0" y="1107229"/>
            <a:ext cx="12192000" cy="1834519"/>
          </a:xfrm>
        </p:spPr>
        <p:txBody>
          <a:bodyPr>
            <a:normAutofit/>
          </a:bodyPr>
          <a:lstStyle/>
          <a:p>
            <a:r>
              <a:rPr lang="en-US" altLang="zh-CN" dirty="0"/>
              <a:t>DSAGEN: Synthesizing Programmable</a:t>
            </a:r>
            <a:br>
              <a:rPr lang="en-US" altLang="zh-CN" dirty="0"/>
            </a:br>
            <a:r>
              <a:rPr lang="en-US" altLang="zh-CN" dirty="0"/>
              <a:t>Spatial Accelerators</a:t>
            </a:r>
            <a:endParaRPr lang="en-US" dirty="0"/>
          </a:p>
        </p:txBody>
      </p:sp>
      <p:sp>
        <p:nvSpPr>
          <p:cNvPr id="3" name="Subtitle 2">
            <a:extLst>
              <a:ext uri="{FF2B5EF4-FFF2-40B4-BE49-F238E27FC236}">
                <a16:creationId xmlns:a16="http://schemas.microsoft.com/office/drawing/2014/main" id="{76B96D5F-9458-4492-BFA8-0FEEEAF1E712}"/>
              </a:ext>
            </a:extLst>
          </p:cNvPr>
          <p:cNvSpPr>
            <a:spLocks noGrp="1"/>
          </p:cNvSpPr>
          <p:nvPr>
            <p:ph type="subTitle" idx="1"/>
          </p:nvPr>
        </p:nvSpPr>
        <p:spPr>
          <a:xfrm>
            <a:off x="1348740" y="3193476"/>
            <a:ext cx="9494520" cy="2177180"/>
          </a:xfrm>
        </p:spPr>
        <p:txBody>
          <a:bodyPr>
            <a:normAutofit/>
          </a:bodyPr>
          <a:lstStyle/>
          <a:p>
            <a:r>
              <a:rPr lang="en-US" sz="3200" dirty="0"/>
              <a:t>Jian Weng, </a:t>
            </a:r>
            <a:r>
              <a:rPr lang="en-US" sz="3200" dirty="0" err="1"/>
              <a:t>Sihao</a:t>
            </a:r>
            <a:r>
              <a:rPr lang="en-US" sz="3200" dirty="0"/>
              <a:t> Liu, </a:t>
            </a:r>
            <a:r>
              <a:rPr lang="en-US" sz="3200" dirty="0" err="1"/>
              <a:t>Vidushi</a:t>
            </a:r>
            <a:r>
              <a:rPr lang="en-US" sz="3200" dirty="0"/>
              <a:t> </a:t>
            </a:r>
            <a:r>
              <a:rPr lang="en-US" sz="3200" dirty="0" err="1"/>
              <a:t>Dadu</a:t>
            </a:r>
            <a:r>
              <a:rPr lang="en-US" sz="3200" dirty="0"/>
              <a:t>, </a:t>
            </a:r>
            <a:r>
              <a:rPr lang="en-US" sz="3200" dirty="0" err="1"/>
              <a:t>Zhengrong</a:t>
            </a:r>
            <a:r>
              <a:rPr lang="en-US" sz="3200" dirty="0"/>
              <a:t> Wang, </a:t>
            </a:r>
            <a:r>
              <a:rPr lang="en-US" sz="3200" dirty="0" err="1"/>
              <a:t>Preyas</a:t>
            </a:r>
            <a:r>
              <a:rPr lang="en-US" sz="3200" dirty="0"/>
              <a:t> Shah, Tony </a:t>
            </a:r>
            <a:r>
              <a:rPr lang="en-US" sz="3200" dirty="0" err="1"/>
              <a:t>Nowatzki</a:t>
            </a:r>
            <a:endParaRPr lang="en-US" sz="3200" dirty="0"/>
          </a:p>
          <a:p>
            <a:r>
              <a:rPr lang="en-US" sz="3200" dirty="0"/>
              <a:t>University of California, Los Angeles</a:t>
            </a:r>
          </a:p>
          <a:p>
            <a:r>
              <a:rPr lang="en-US" sz="3200" dirty="0"/>
              <a:t>May 15</a:t>
            </a:r>
            <a:r>
              <a:rPr lang="en-US" sz="3200" baseline="30000" dirty="0"/>
              <a:t>th</a:t>
            </a:r>
            <a:r>
              <a:rPr lang="en-US" sz="3200" dirty="0"/>
              <a:t> , 2020</a:t>
            </a:r>
          </a:p>
        </p:txBody>
      </p:sp>
      <p:pic>
        <p:nvPicPr>
          <p:cNvPr id="13" name="Picture 12">
            <a:extLst>
              <a:ext uri="{FF2B5EF4-FFF2-40B4-BE49-F238E27FC236}">
                <a16:creationId xmlns:a16="http://schemas.microsoft.com/office/drawing/2014/main" id="{63E1FA16-886A-438E-8A83-6983A68AB039}"/>
              </a:ext>
            </a:extLst>
          </p:cNvPr>
          <p:cNvPicPr>
            <a:picLocks noChangeAspect="1"/>
          </p:cNvPicPr>
          <p:nvPr/>
        </p:nvPicPr>
        <p:blipFill rotWithShape="1">
          <a:blip r:embed="rId3"/>
          <a:srcRect l="43402" t="4732" b="-1"/>
          <a:stretch/>
        </p:blipFill>
        <p:spPr>
          <a:xfrm>
            <a:off x="0" y="5023482"/>
            <a:ext cx="2429767" cy="1834518"/>
          </a:xfrm>
          <a:prstGeom prst="rect">
            <a:avLst/>
          </a:prstGeom>
        </p:spPr>
      </p:pic>
      <p:pic>
        <p:nvPicPr>
          <p:cNvPr id="14" name="Picture 13">
            <a:extLst>
              <a:ext uri="{FF2B5EF4-FFF2-40B4-BE49-F238E27FC236}">
                <a16:creationId xmlns:a16="http://schemas.microsoft.com/office/drawing/2014/main" id="{AE6B91B3-4757-4FD2-9700-7A76BF0B79B6}"/>
              </a:ext>
            </a:extLst>
          </p:cNvPr>
          <p:cNvPicPr>
            <a:picLocks noChangeAspect="1"/>
          </p:cNvPicPr>
          <p:nvPr/>
        </p:nvPicPr>
        <p:blipFill>
          <a:blip r:embed="rId4"/>
          <a:stretch>
            <a:fillRect/>
          </a:stretch>
        </p:blipFill>
        <p:spPr>
          <a:xfrm>
            <a:off x="9373891" y="5557821"/>
            <a:ext cx="2743200" cy="900112"/>
          </a:xfrm>
          <a:prstGeom prst="rect">
            <a:avLst/>
          </a:prstGeom>
        </p:spPr>
      </p:pic>
      <p:sp>
        <p:nvSpPr>
          <p:cNvPr id="5" name="Slide Number Placeholder 4">
            <a:extLst>
              <a:ext uri="{FF2B5EF4-FFF2-40B4-BE49-F238E27FC236}">
                <a16:creationId xmlns:a16="http://schemas.microsoft.com/office/drawing/2014/main" id="{CB68683C-88BF-490F-9583-6622F5C3D1DF}"/>
              </a:ext>
            </a:extLst>
          </p:cNvPr>
          <p:cNvSpPr>
            <a:spLocks noGrp="1"/>
          </p:cNvSpPr>
          <p:nvPr>
            <p:ph type="sldNum" sz="quarter" idx="12"/>
          </p:nvPr>
        </p:nvSpPr>
        <p:spPr/>
        <p:txBody>
          <a:bodyPr/>
          <a:lstStyle/>
          <a:p>
            <a:fld id="{112EB195-0298-43E0-88BD-C4E0B281CFB8}" type="slidenum">
              <a:rPr lang="en-US" smtClean="0"/>
              <a:t>1</a:t>
            </a:fld>
            <a:endParaRPr lang="en-US"/>
          </a:p>
        </p:txBody>
      </p:sp>
    </p:spTree>
    <p:extLst>
      <p:ext uri="{BB962C8B-B14F-4D97-AF65-F5344CB8AC3E}">
        <p14:creationId xmlns:p14="http://schemas.microsoft.com/office/powerpoint/2010/main" val="231957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ACCD-3AFC-4E0C-A9EA-A4CB8F936C25}"/>
              </a:ext>
            </a:extLst>
          </p:cNvPr>
          <p:cNvSpPr>
            <a:spLocks noGrp="1"/>
          </p:cNvSpPr>
          <p:nvPr>
            <p:ph type="title"/>
          </p:nvPr>
        </p:nvSpPr>
        <p:spPr>
          <a:xfrm>
            <a:off x="50318" y="-234511"/>
            <a:ext cx="10515600" cy="1325563"/>
          </a:xfrm>
        </p:spPr>
        <p:txBody>
          <a:bodyPr/>
          <a:lstStyle/>
          <a:p>
            <a:r>
              <a:rPr lang="en-US" dirty="0"/>
              <a:t>Examples of ADG</a:t>
            </a:r>
          </a:p>
        </p:txBody>
      </p:sp>
      <p:sp>
        <p:nvSpPr>
          <p:cNvPr id="4" name="Slide Number Placeholder 3">
            <a:extLst>
              <a:ext uri="{FF2B5EF4-FFF2-40B4-BE49-F238E27FC236}">
                <a16:creationId xmlns:a16="http://schemas.microsoft.com/office/drawing/2014/main" id="{2DD91BA3-333B-472C-B268-837E8E252772}"/>
              </a:ext>
            </a:extLst>
          </p:cNvPr>
          <p:cNvSpPr>
            <a:spLocks noGrp="1"/>
          </p:cNvSpPr>
          <p:nvPr>
            <p:ph type="sldNum" sz="quarter" idx="12"/>
          </p:nvPr>
        </p:nvSpPr>
        <p:spPr/>
        <p:txBody>
          <a:bodyPr/>
          <a:lstStyle/>
          <a:p>
            <a:fld id="{112EB195-0298-43E0-88BD-C4E0B281CFB8}" type="slidenum">
              <a:rPr lang="en-US" smtClean="0"/>
              <a:t>10</a:t>
            </a:fld>
            <a:endParaRPr lang="en-US"/>
          </a:p>
        </p:txBody>
      </p:sp>
      <p:grpSp>
        <p:nvGrpSpPr>
          <p:cNvPr id="310" name="Group 309">
            <a:extLst>
              <a:ext uri="{FF2B5EF4-FFF2-40B4-BE49-F238E27FC236}">
                <a16:creationId xmlns:a16="http://schemas.microsoft.com/office/drawing/2014/main" id="{3B629066-EC17-46E3-AFB7-2F90C51C88F1}"/>
              </a:ext>
            </a:extLst>
          </p:cNvPr>
          <p:cNvGrpSpPr/>
          <p:nvPr/>
        </p:nvGrpSpPr>
        <p:grpSpPr>
          <a:xfrm>
            <a:off x="968827" y="865154"/>
            <a:ext cx="3680783" cy="2715488"/>
            <a:chOff x="181222" y="943437"/>
            <a:chExt cx="4254869" cy="3139018"/>
          </a:xfrm>
        </p:grpSpPr>
        <p:cxnSp>
          <p:nvCxnSpPr>
            <p:cNvPr id="6" name="Straight Arrow Connector 5">
              <a:extLst>
                <a:ext uri="{FF2B5EF4-FFF2-40B4-BE49-F238E27FC236}">
                  <a16:creationId xmlns:a16="http://schemas.microsoft.com/office/drawing/2014/main" id="{EFDDC813-1B19-41FD-8F6F-A3234860FABD}"/>
                </a:ext>
              </a:extLst>
            </p:cNvPr>
            <p:cNvCxnSpPr>
              <a:cxnSpLocks/>
            </p:cNvCxnSpPr>
            <p:nvPr/>
          </p:nvCxnSpPr>
          <p:spPr>
            <a:xfrm>
              <a:off x="4118266" y="2451298"/>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964AFE-ED0C-41C2-A4B2-40191EECD3C6}"/>
                </a:ext>
              </a:extLst>
            </p:cNvPr>
            <p:cNvCxnSpPr>
              <a:cxnSpLocks/>
            </p:cNvCxnSpPr>
            <p:nvPr/>
          </p:nvCxnSpPr>
          <p:spPr>
            <a:xfrm>
              <a:off x="3713780" y="2444013"/>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6D2FBC0-3F0B-435A-A055-BF48DFC8E64F}"/>
                </a:ext>
              </a:extLst>
            </p:cNvPr>
            <p:cNvCxnSpPr>
              <a:cxnSpLocks/>
            </p:cNvCxnSpPr>
            <p:nvPr/>
          </p:nvCxnSpPr>
          <p:spPr>
            <a:xfrm>
              <a:off x="3302410" y="2446775"/>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9B4439-6817-4327-9B7F-FABC06BD9E35}"/>
                </a:ext>
              </a:extLst>
            </p:cNvPr>
            <p:cNvCxnSpPr>
              <a:cxnSpLocks/>
            </p:cNvCxnSpPr>
            <p:nvPr/>
          </p:nvCxnSpPr>
          <p:spPr>
            <a:xfrm>
              <a:off x="2896013" y="2444681"/>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59A1B1A-9BDE-4EF2-9B03-1136C04FFF95}"/>
                </a:ext>
              </a:extLst>
            </p:cNvPr>
            <p:cNvSpPr/>
            <p:nvPr/>
          </p:nvSpPr>
          <p:spPr>
            <a:xfrm>
              <a:off x="237552" y="1577914"/>
              <a:ext cx="1334784" cy="3944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Controller</a:t>
              </a:r>
              <a:endParaRPr lang="en-US">
                <a:solidFill>
                  <a:schemeClr val="tx1"/>
                </a:solidFill>
              </a:endParaRPr>
            </a:p>
          </p:txBody>
        </p:sp>
        <p:sp>
          <p:nvSpPr>
            <p:cNvPr id="11" name="Rectangle 10">
              <a:extLst>
                <a:ext uri="{FF2B5EF4-FFF2-40B4-BE49-F238E27FC236}">
                  <a16:creationId xmlns:a16="http://schemas.microsoft.com/office/drawing/2014/main" id="{B3039711-1893-4E94-856C-EAA26773F64C}"/>
                </a:ext>
              </a:extLst>
            </p:cNvPr>
            <p:cNvSpPr/>
            <p:nvPr/>
          </p:nvSpPr>
          <p:spPr>
            <a:xfrm>
              <a:off x="2054036" y="1550311"/>
              <a:ext cx="1334784" cy="59925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Mem. Controller</a:t>
              </a:r>
              <a:endParaRPr lang="en-US">
                <a:solidFill>
                  <a:schemeClr val="tx1"/>
                </a:solidFill>
              </a:endParaRPr>
            </a:p>
          </p:txBody>
        </p:sp>
        <p:sp>
          <p:nvSpPr>
            <p:cNvPr id="12" name="Rectangle 11">
              <a:extLst>
                <a:ext uri="{FF2B5EF4-FFF2-40B4-BE49-F238E27FC236}">
                  <a16:creationId xmlns:a16="http://schemas.microsoft.com/office/drawing/2014/main" id="{4107AE97-DA2F-42F1-A675-E91718FCE5CB}"/>
                </a:ext>
              </a:extLst>
            </p:cNvPr>
            <p:cNvSpPr/>
            <p:nvPr/>
          </p:nvSpPr>
          <p:spPr>
            <a:xfrm>
              <a:off x="181222" y="2555188"/>
              <a:ext cx="1460638" cy="59925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Stream Dispatcher</a:t>
              </a:r>
              <a:endParaRPr lang="en-US">
                <a:solidFill>
                  <a:schemeClr val="tx1"/>
                </a:solidFill>
              </a:endParaRPr>
            </a:p>
          </p:txBody>
        </p:sp>
        <p:cxnSp>
          <p:nvCxnSpPr>
            <p:cNvPr id="13" name="Straight Arrow Connector 12">
              <a:extLst>
                <a:ext uri="{FF2B5EF4-FFF2-40B4-BE49-F238E27FC236}">
                  <a16:creationId xmlns:a16="http://schemas.microsoft.com/office/drawing/2014/main" id="{971F4B3A-98DA-4EB1-A181-D443F3C39B88}"/>
                </a:ext>
              </a:extLst>
            </p:cNvPr>
            <p:cNvCxnSpPr>
              <a:cxnSpLocks/>
              <a:stCxn id="10" idx="2"/>
              <a:endCxn id="12" idx="0"/>
            </p:cNvCxnSpPr>
            <p:nvPr/>
          </p:nvCxnSpPr>
          <p:spPr>
            <a:xfrm>
              <a:off x="904944" y="1972385"/>
              <a:ext cx="6597" cy="58280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0ECADF8-6B91-4DB7-940C-36E551384E9D}"/>
                </a:ext>
              </a:extLst>
            </p:cNvPr>
            <p:cNvSpPr/>
            <p:nvPr/>
          </p:nvSpPr>
          <p:spPr>
            <a:xfrm>
              <a:off x="246039" y="943437"/>
              <a:ext cx="4190052" cy="42226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Memory</a:t>
              </a:r>
              <a:endParaRPr lang="en-US">
                <a:solidFill>
                  <a:schemeClr val="tx1"/>
                </a:solidFill>
              </a:endParaRPr>
            </a:p>
          </p:txBody>
        </p:sp>
        <p:cxnSp>
          <p:nvCxnSpPr>
            <p:cNvPr id="15" name="Connector: Elbow 14">
              <a:extLst>
                <a:ext uri="{FF2B5EF4-FFF2-40B4-BE49-F238E27FC236}">
                  <a16:creationId xmlns:a16="http://schemas.microsoft.com/office/drawing/2014/main" id="{749B89E5-51EE-4CA7-8FD8-5782B7B0EFEB}"/>
                </a:ext>
              </a:extLst>
            </p:cNvPr>
            <p:cNvCxnSpPr>
              <a:cxnSpLocks/>
              <a:stCxn id="12" idx="3"/>
              <a:endCxn id="11" idx="1"/>
            </p:cNvCxnSpPr>
            <p:nvPr/>
          </p:nvCxnSpPr>
          <p:spPr>
            <a:xfrm flipV="1">
              <a:off x="1641860" y="1849939"/>
              <a:ext cx="412176" cy="100487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DDA1DF-333A-4881-992C-2431049E4D2B}"/>
                </a:ext>
              </a:extLst>
            </p:cNvPr>
            <p:cNvCxnSpPr>
              <a:cxnSpLocks/>
              <a:stCxn id="11" idx="0"/>
            </p:cNvCxnSpPr>
            <p:nvPr/>
          </p:nvCxnSpPr>
          <p:spPr>
            <a:xfrm flipV="1">
              <a:off x="2721429" y="1361214"/>
              <a:ext cx="0" cy="18909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73D3CE-9AB2-412A-A221-8FE66B703988}"/>
                </a:ext>
              </a:extLst>
            </p:cNvPr>
            <p:cNvCxnSpPr>
              <a:cxnSpLocks/>
            </p:cNvCxnSpPr>
            <p:nvPr/>
          </p:nvCxnSpPr>
          <p:spPr>
            <a:xfrm flipH="1">
              <a:off x="4028938" y="1361214"/>
              <a:ext cx="7171" cy="9762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FD7BA73-57EB-4B51-B3BC-D8B23BBE70C7}"/>
                </a:ext>
              </a:extLst>
            </p:cNvPr>
            <p:cNvSpPr/>
            <p:nvPr/>
          </p:nvSpPr>
          <p:spPr>
            <a:xfrm>
              <a:off x="2975120" y="2663621"/>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27E2559-5A0E-49AA-B855-2916C6B8238A}"/>
                </a:ext>
              </a:extLst>
            </p:cNvPr>
            <p:cNvSpPr/>
            <p:nvPr/>
          </p:nvSpPr>
          <p:spPr>
            <a:xfrm>
              <a:off x="2851757" y="2558034"/>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68001239-2C62-49E6-A941-E00FE8E0A46F}"/>
                </a:ext>
              </a:extLst>
            </p:cNvPr>
            <p:cNvSpPr/>
            <p:nvPr/>
          </p:nvSpPr>
          <p:spPr>
            <a:xfrm>
              <a:off x="2851757" y="2949147"/>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C9CB6E7D-1443-49DC-A226-64E7DB22A821}"/>
                </a:ext>
              </a:extLst>
            </p:cNvPr>
            <p:cNvSpPr/>
            <p:nvPr/>
          </p:nvSpPr>
          <p:spPr>
            <a:xfrm>
              <a:off x="3260176" y="2560864"/>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95E4A7EB-C3B0-4B26-840C-0C3D238DD398}"/>
                </a:ext>
              </a:extLst>
            </p:cNvPr>
            <p:cNvSpPr/>
            <p:nvPr/>
          </p:nvSpPr>
          <p:spPr>
            <a:xfrm>
              <a:off x="3262144" y="2949147"/>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Arrow Connector 22">
              <a:extLst>
                <a:ext uri="{FF2B5EF4-FFF2-40B4-BE49-F238E27FC236}">
                  <a16:creationId xmlns:a16="http://schemas.microsoft.com/office/drawing/2014/main" id="{03469973-6D03-4355-AF8E-FD6C28AC2634}"/>
                </a:ext>
              </a:extLst>
            </p:cNvPr>
            <p:cNvCxnSpPr>
              <a:cxnSpLocks/>
              <a:stCxn id="19" idx="5"/>
              <a:endCxn id="18" idx="1"/>
            </p:cNvCxnSpPr>
            <p:nvPr/>
          </p:nvCxnSpPr>
          <p:spPr>
            <a:xfrm>
              <a:off x="2928893" y="2635170"/>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A4BC42-06E2-4AF7-BF08-4273CE2BFCC3}"/>
                </a:ext>
              </a:extLst>
            </p:cNvPr>
            <p:cNvCxnSpPr>
              <a:cxnSpLocks/>
              <a:stCxn id="21" idx="3"/>
              <a:endCxn id="18" idx="7"/>
            </p:cNvCxnSpPr>
            <p:nvPr/>
          </p:nvCxnSpPr>
          <p:spPr>
            <a:xfrm flipH="1">
              <a:off x="3184019" y="2638000"/>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AD0CF1-74B8-46AD-802B-1476DFBDECE1}"/>
                </a:ext>
              </a:extLst>
            </p:cNvPr>
            <p:cNvCxnSpPr>
              <a:cxnSpLocks/>
              <a:stCxn id="20" idx="7"/>
              <a:endCxn id="18" idx="3"/>
            </p:cNvCxnSpPr>
            <p:nvPr/>
          </p:nvCxnSpPr>
          <p:spPr>
            <a:xfrm flipV="1">
              <a:off x="2928893" y="2872519"/>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C6A8D3-A65F-4909-8644-0D652D090812}"/>
                </a:ext>
              </a:extLst>
            </p:cNvPr>
            <p:cNvCxnSpPr>
              <a:cxnSpLocks/>
              <a:stCxn id="18" idx="5"/>
              <a:endCxn id="22" idx="1"/>
            </p:cNvCxnSpPr>
            <p:nvPr/>
          </p:nvCxnSpPr>
          <p:spPr>
            <a:xfrm>
              <a:off x="3184019" y="2872519"/>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356530-476F-448D-AF9E-A46DB80A8E3D}"/>
                </a:ext>
              </a:extLst>
            </p:cNvPr>
            <p:cNvCxnSpPr>
              <a:cxnSpLocks/>
              <a:stCxn id="20" idx="6"/>
              <a:endCxn id="22" idx="2"/>
            </p:cNvCxnSpPr>
            <p:nvPr/>
          </p:nvCxnSpPr>
          <p:spPr>
            <a:xfrm>
              <a:off x="2942128" y="2994333"/>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0F0578-ED24-40D0-AC85-C9F916B5C112}"/>
                </a:ext>
              </a:extLst>
            </p:cNvPr>
            <p:cNvCxnSpPr>
              <a:cxnSpLocks/>
              <a:stCxn id="19" idx="4"/>
              <a:endCxn id="20" idx="0"/>
            </p:cNvCxnSpPr>
            <p:nvPr/>
          </p:nvCxnSpPr>
          <p:spPr>
            <a:xfrm>
              <a:off x="2896943" y="2648405"/>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1BBE8B-21BF-4FF2-BF2E-50D4524CBFBD}"/>
                </a:ext>
              </a:extLst>
            </p:cNvPr>
            <p:cNvCxnSpPr>
              <a:cxnSpLocks/>
              <a:stCxn id="19" idx="6"/>
              <a:endCxn id="21" idx="2"/>
            </p:cNvCxnSpPr>
            <p:nvPr/>
          </p:nvCxnSpPr>
          <p:spPr>
            <a:xfrm>
              <a:off x="2942128" y="2603220"/>
              <a:ext cx="318048" cy="2829"/>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EC2C4A-E370-4A7F-A43C-57A770CE74F9}"/>
                </a:ext>
              </a:extLst>
            </p:cNvPr>
            <p:cNvCxnSpPr>
              <a:cxnSpLocks/>
              <a:stCxn id="22" idx="0"/>
              <a:endCxn id="21" idx="4"/>
            </p:cNvCxnSpPr>
            <p:nvPr/>
          </p:nvCxnSpPr>
          <p:spPr>
            <a:xfrm flipH="1" flipV="1">
              <a:off x="3305362" y="2651235"/>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DFC2E71-1BC2-4B28-B833-025F0E4C6793}"/>
                </a:ext>
              </a:extLst>
            </p:cNvPr>
            <p:cNvSpPr/>
            <p:nvPr/>
          </p:nvSpPr>
          <p:spPr>
            <a:xfrm>
              <a:off x="3383540" y="2667476"/>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9C01ABCB-7805-41BE-AFCE-DDAB3CBB0F6A}"/>
                </a:ext>
              </a:extLst>
            </p:cNvPr>
            <p:cNvSpPr/>
            <p:nvPr/>
          </p:nvSpPr>
          <p:spPr>
            <a:xfrm>
              <a:off x="3668596" y="2564719"/>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3B51A6B4-4749-486E-802D-CC3B15B6437D}"/>
                </a:ext>
              </a:extLst>
            </p:cNvPr>
            <p:cNvSpPr/>
            <p:nvPr/>
          </p:nvSpPr>
          <p:spPr>
            <a:xfrm>
              <a:off x="3670563" y="2953003"/>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Arrow Connector 33">
              <a:extLst>
                <a:ext uri="{FF2B5EF4-FFF2-40B4-BE49-F238E27FC236}">
                  <a16:creationId xmlns:a16="http://schemas.microsoft.com/office/drawing/2014/main" id="{62F645ED-5C9D-4606-9F53-53796E241056}"/>
                </a:ext>
              </a:extLst>
            </p:cNvPr>
            <p:cNvCxnSpPr>
              <a:cxnSpLocks/>
              <a:endCxn id="31" idx="1"/>
            </p:cNvCxnSpPr>
            <p:nvPr/>
          </p:nvCxnSpPr>
          <p:spPr>
            <a:xfrm>
              <a:off x="3337313" y="2639026"/>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94DB683-23CC-4231-9EC6-2D44D77DCB8E}"/>
                </a:ext>
              </a:extLst>
            </p:cNvPr>
            <p:cNvCxnSpPr>
              <a:cxnSpLocks/>
              <a:stCxn id="32" idx="3"/>
              <a:endCxn id="31" idx="7"/>
            </p:cNvCxnSpPr>
            <p:nvPr/>
          </p:nvCxnSpPr>
          <p:spPr>
            <a:xfrm flipH="1">
              <a:off x="3592438" y="2641855"/>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E3D1EF-C992-4734-8084-768C49D1FC1F}"/>
                </a:ext>
              </a:extLst>
            </p:cNvPr>
            <p:cNvCxnSpPr>
              <a:cxnSpLocks/>
              <a:endCxn id="31" idx="3"/>
            </p:cNvCxnSpPr>
            <p:nvPr/>
          </p:nvCxnSpPr>
          <p:spPr>
            <a:xfrm flipV="1">
              <a:off x="3337313" y="2876374"/>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5445BE-2541-4822-A151-84C454BF4F9E}"/>
                </a:ext>
              </a:extLst>
            </p:cNvPr>
            <p:cNvCxnSpPr>
              <a:cxnSpLocks/>
              <a:stCxn id="31" idx="5"/>
              <a:endCxn id="33" idx="1"/>
            </p:cNvCxnSpPr>
            <p:nvPr/>
          </p:nvCxnSpPr>
          <p:spPr>
            <a:xfrm>
              <a:off x="3592438" y="2876374"/>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B5DF08-3DB4-4995-B496-F81E2F9F261C}"/>
                </a:ext>
              </a:extLst>
            </p:cNvPr>
            <p:cNvCxnSpPr>
              <a:cxnSpLocks/>
              <a:endCxn id="33" idx="2"/>
            </p:cNvCxnSpPr>
            <p:nvPr/>
          </p:nvCxnSpPr>
          <p:spPr>
            <a:xfrm>
              <a:off x="3350548" y="2998188"/>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F625583-4283-4536-9AB5-33E40180627F}"/>
                </a:ext>
              </a:extLst>
            </p:cNvPr>
            <p:cNvCxnSpPr>
              <a:cxnSpLocks/>
              <a:endCxn id="32" idx="2"/>
            </p:cNvCxnSpPr>
            <p:nvPr/>
          </p:nvCxnSpPr>
          <p:spPr>
            <a:xfrm>
              <a:off x="3350548" y="2607075"/>
              <a:ext cx="318048" cy="2829"/>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A608904-22E5-48A2-91FC-903AD3CAD6B7}"/>
                </a:ext>
              </a:extLst>
            </p:cNvPr>
            <p:cNvCxnSpPr>
              <a:cxnSpLocks/>
              <a:stCxn id="33" idx="0"/>
              <a:endCxn id="32" idx="4"/>
            </p:cNvCxnSpPr>
            <p:nvPr/>
          </p:nvCxnSpPr>
          <p:spPr>
            <a:xfrm flipH="1" flipV="1">
              <a:off x="3713781" y="2655090"/>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CD81EA3-0F6C-4F52-8CA3-991C0F6DC44D}"/>
                </a:ext>
              </a:extLst>
            </p:cNvPr>
            <p:cNvSpPr/>
            <p:nvPr/>
          </p:nvSpPr>
          <p:spPr>
            <a:xfrm>
              <a:off x="3791959" y="2668145"/>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B654E6E1-11BB-4753-A8EB-409D405C936F}"/>
                </a:ext>
              </a:extLst>
            </p:cNvPr>
            <p:cNvSpPr/>
            <p:nvPr/>
          </p:nvSpPr>
          <p:spPr>
            <a:xfrm>
              <a:off x="4077015" y="2565387"/>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D1E5838E-AF96-47E4-9424-628DA3857DAB}"/>
                </a:ext>
              </a:extLst>
            </p:cNvPr>
            <p:cNvSpPr/>
            <p:nvPr/>
          </p:nvSpPr>
          <p:spPr>
            <a:xfrm>
              <a:off x="4078983" y="2953671"/>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Arrow Connector 43">
              <a:extLst>
                <a:ext uri="{FF2B5EF4-FFF2-40B4-BE49-F238E27FC236}">
                  <a16:creationId xmlns:a16="http://schemas.microsoft.com/office/drawing/2014/main" id="{0ADDAF1A-A2A9-47D6-9D5F-DEF94C218ACA}"/>
                </a:ext>
              </a:extLst>
            </p:cNvPr>
            <p:cNvCxnSpPr>
              <a:cxnSpLocks/>
              <a:endCxn id="41" idx="1"/>
            </p:cNvCxnSpPr>
            <p:nvPr/>
          </p:nvCxnSpPr>
          <p:spPr>
            <a:xfrm>
              <a:off x="3745732" y="2639694"/>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EF5FD43-45BF-4DB3-99E9-60F840A7C943}"/>
                </a:ext>
              </a:extLst>
            </p:cNvPr>
            <p:cNvCxnSpPr>
              <a:cxnSpLocks/>
              <a:stCxn id="42" idx="3"/>
              <a:endCxn id="41" idx="7"/>
            </p:cNvCxnSpPr>
            <p:nvPr/>
          </p:nvCxnSpPr>
          <p:spPr>
            <a:xfrm flipH="1">
              <a:off x="4000857" y="2642523"/>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F1CCB6-5579-4575-AAD4-3552B5AB2D39}"/>
                </a:ext>
              </a:extLst>
            </p:cNvPr>
            <p:cNvCxnSpPr>
              <a:cxnSpLocks/>
              <a:endCxn id="41" idx="3"/>
            </p:cNvCxnSpPr>
            <p:nvPr/>
          </p:nvCxnSpPr>
          <p:spPr>
            <a:xfrm flipV="1">
              <a:off x="3745732" y="2877043"/>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0099E0E-4D04-4C88-AA31-107E6235B3A3}"/>
                </a:ext>
              </a:extLst>
            </p:cNvPr>
            <p:cNvCxnSpPr>
              <a:cxnSpLocks/>
              <a:stCxn id="41" idx="5"/>
              <a:endCxn id="43" idx="1"/>
            </p:cNvCxnSpPr>
            <p:nvPr/>
          </p:nvCxnSpPr>
          <p:spPr>
            <a:xfrm>
              <a:off x="4000857" y="2877043"/>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EB8B584-0767-4971-9072-AA82C77E0932}"/>
                </a:ext>
              </a:extLst>
            </p:cNvPr>
            <p:cNvCxnSpPr>
              <a:cxnSpLocks/>
              <a:endCxn id="43" idx="2"/>
            </p:cNvCxnSpPr>
            <p:nvPr/>
          </p:nvCxnSpPr>
          <p:spPr>
            <a:xfrm>
              <a:off x="3758967" y="2998857"/>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96523B0-F040-4645-9C2D-7E54E7B998B8}"/>
                </a:ext>
              </a:extLst>
            </p:cNvPr>
            <p:cNvCxnSpPr>
              <a:cxnSpLocks/>
              <a:endCxn id="42" idx="2"/>
            </p:cNvCxnSpPr>
            <p:nvPr/>
          </p:nvCxnSpPr>
          <p:spPr>
            <a:xfrm>
              <a:off x="3758967" y="2607744"/>
              <a:ext cx="318048" cy="2829"/>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973F3F-26C5-4F44-A621-02EE1ED35729}"/>
                </a:ext>
              </a:extLst>
            </p:cNvPr>
            <p:cNvCxnSpPr>
              <a:cxnSpLocks/>
              <a:stCxn id="43" idx="0"/>
              <a:endCxn id="42" idx="4"/>
            </p:cNvCxnSpPr>
            <p:nvPr/>
          </p:nvCxnSpPr>
          <p:spPr>
            <a:xfrm flipH="1" flipV="1">
              <a:off x="4122201" y="2655758"/>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1D90418-48A2-414A-9919-36B8DC950124}"/>
                </a:ext>
              </a:extLst>
            </p:cNvPr>
            <p:cNvSpPr/>
            <p:nvPr/>
          </p:nvSpPr>
          <p:spPr>
            <a:xfrm>
              <a:off x="2973153" y="3055971"/>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E7781878-B774-43D8-928C-6682EC721ABA}"/>
                </a:ext>
              </a:extLst>
            </p:cNvPr>
            <p:cNvSpPr/>
            <p:nvPr/>
          </p:nvSpPr>
          <p:spPr>
            <a:xfrm>
              <a:off x="2849790" y="3341498"/>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a:extLst>
                <a:ext uri="{FF2B5EF4-FFF2-40B4-BE49-F238E27FC236}">
                  <a16:creationId xmlns:a16="http://schemas.microsoft.com/office/drawing/2014/main" id="{E3EB1455-0904-48D0-ADB0-3EDE2C03D316}"/>
                </a:ext>
              </a:extLst>
            </p:cNvPr>
            <p:cNvSpPr/>
            <p:nvPr/>
          </p:nvSpPr>
          <p:spPr>
            <a:xfrm>
              <a:off x="3260176" y="3341498"/>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Arrow Connector 53">
              <a:extLst>
                <a:ext uri="{FF2B5EF4-FFF2-40B4-BE49-F238E27FC236}">
                  <a16:creationId xmlns:a16="http://schemas.microsoft.com/office/drawing/2014/main" id="{D8F42356-8F70-43F7-8500-1F6758271032}"/>
                </a:ext>
              </a:extLst>
            </p:cNvPr>
            <p:cNvCxnSpPr>
              <a:cxnSpLocks/>
              <a:endCxn id="51" idx="1"/>
            </p:cNvCxnSpPr>
            <p:nvPr/>
          </p:nvCxnSpPr>
          <p:spPr>
            <a:xfrm>
              <a:off x="2926926" y="3027521"/>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AAEBEE1-3E29-45B8-BF00-9511AE4FC7D4}"/>
                </a:ext>
              </a:extLst>
            </p:cNvPr>
            <p:cNvCxnSpPr>
              <a:cxnSpLocks/>
              <a:endCxn id="51" idx="7"/>
            </p:cNvCxnSpPr>
            <p:nvPr/>
          </p:nvCxnSpPr>
          <p:spPr>
            <a:xfrm flipH="1">
              <a:off x="3182051" y="3030350"/>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221A23-C995-46E7-A7D7-6665D3423DF1}"/>
                </a:ext>
              </a:extLst>
            </p:cNvPr>
            <p:cNvCxnSpPr>
              <a:cxnSpLocks/>
              <a:stCxn id="52" idx="7"/>
              <a:endCxn id="51" idx="3"/>
            </p:cNvCxnSpPr>
            <p:nvPr/>
          </p:nvCxnSpPr>
          <p:spPr>
            <a:xfrm flipV="1">
              <a:off x="2926926" y="3264869"/>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FA1F234-0945-430C-A1F6-4C0C44A57334}"/>
                </a:ext>
              </a:extLst>
            </p:cNvPr>
            <p:cNvCxnSpPr>
              <a:cxnSpLocks/>
              <a:stCxn id="51" idx="5"/>
              <a:endCxn id="53" idx="1"/>
            </p:cNvCxnSpPr>
            <p:nvPr/>
          </p:nvCxnSpPr>
          <p:spPr>
            <a:xfrm>
              <a:off x="3182051" y="3264869"/>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4A6ADC4-63B7-4FA4-BB00-0ADF2CA7EFDF}"/>
                </a:ext>
              </a:extLst>
            </p:cNvPr>
            <p:cNvCxnSpPr>
              <a:cxnSpLocks/>
              <a:stCxn id="52" idx="6"/>
              <a:endCxn id="53" idx="2"/>
            </p:cNvCxnSpPr>
            <p:nvPr/>
          </p:nvCxnSpPr>
          <p:spPr>
            <a:xfrm>
              <a:off x="2940161" y="3386683"/>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1159642-F692-4B4B-B23C-F4AAB824466E}"/>
                </a:ext>
              </a:extLst>
            </p:cNvPr>
            <p:cNvCxnSpPr>
              <a:cxnSpLocks/>
              <a:endCxn id="52" idx="0"/>
            </p:cNvCxnSpPr>
            <p:nvPr/>
          </p:nvCxnSpPr>
          <p:spPr>
            <a:xfrm>
              <a:off x="2894975" y="3040756"/>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9A76BCA-46A4-42B8-82E4-922833E61838}"/>
                </a:ext>
              </a:extLst>
            </p:cNvPr>
            <p:cNvCxnSpPr>
              <a:cxnSpLocks/>
              <a:stCxn id="53" idx="0"/>
            </p:cNvCxnSpPr>
            <p:nvPr/>
          </p:nvCxnSpPr>
          <p:spPr>
            <a:xfrm flipH="1" flipV="1">
              <a:off x="3303395" y="3043585"/>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4DD83EF-BAB9-4E33-8D7A-5AE654CF5A98}"/>
                </a:ext>
              </a:extLst>
            </p:cNvPr>
            <p:cNvSpPr/>
            <p:nvPr/>
          </p:nvSpPr>
          <p:spPr>
            <a:xfrm>
              <a:off x="3381572" y="3059826"/>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A9AB8477-C871-4A66-B925-F5BE30402D3B}"/>
                </a:ext>
              </a:extLst>
            </p:cNvPr>
            <p:cNvSpPr/>
            <p:nvPr/>
          </p:nvSpPr>
          <p:spPr>
            <a:xfrm>
              <a:off x="3668596" y="3345353"/>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Arrow Connector 62">
              <a:extLst>
                <a:ext uri="{FF2B5EF4-FFF2-40B4-BE49-F238E27FC236}">
                  <a16:creationId xmlns:a16="http://schemas.microsoft.com/office/drawing/2014/main" id="{05AAC377-BC4A-4D3A-B1A5-8C0C9C048DE7}"/>
                </a:ext>
              </a:extLst>
            </p:cNvPr>
            <p:cNvCxnSpPr>
              <a:cxnSpLocks/>
              <a:endCxn id="61" idx="1"/>
            </p:cNvCxnSpPr>
            <p:nvPr/>
          </p:nvCxnSpPr>
          <p:spPr>
            <a:xfrm>
              <a:off x="3335345" y="3031376"/>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DBA7E49-4B26-4E63-8452-4D7488CEBE2E}"/>
                </a:ext>
              </a:extLst>
            </p:cNvPr>
            <p:cNvCxnSpPr>
              <a:cxnSpLocks/>
              <a:endCxn id="61" idx="7"/>
            </p:cNvCxnSpPr>
            <p:nvPr/>
          </p:nvCxnSpPr>
          <p:spPr>
            <a:xfrm flipH="1">
              <a:off x="3590471" y="3034205"/>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0A45547-7276-491C-9C75-B87D483016C8}"/>
                </a:ext>
              </a:extLst>
            </p:cNvPr>
            <p:cNvCxnSpPr>
              <a:cxnSpLocks/>
              <a:endCxn id="61" idx="3"/>
            </p:cNvCxnSpPr>
            <p:nvPr/>
          </p:nvCxnSpPr>
          <p:spPr>
            <a:xfrm flipV="1">
              <a:off x="3335345" y="3268725"/>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D431038-0D43-4A39-A3FF-204E3A52DF4B}"/>
                </a:ext>
              </a:extLst>
            </p:cNvPr>
            <p:cNvCxnSpPr>
              <a:cxnSpLocks/>
              <a:stCxn id="61" idx="5"/>
              <a:endCxn id="62" idx="1"/>
            </p:cNvCxnSpPr>
            <p:nvPr/>
          </p:nvCxnSpPr>
          <p:spPr>
            <a:xfrm>
              <a:off x="3590471" y="3268725"/>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50136FD-B8D2-4FB5-B824-CD169705330B}"/>
                </a:ext>
              </a:extLst>
            </p:cNvPr>
            <p:cNvCxnSpPr>
              <a:cxnSpLocks/>
              <a:endCxn id="62" idx="2"/>
            </p:cNvCxnSpPr>
            <p:nvPr/>
          </p:nvCxnSpPr>
          <p:spPr>
            <a:xfrm>
              <a:off x="3348580" y="3390538"/>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F3727F-4527-41B9-A6B6-F26FEB0AF402}"/>
                </a:ext>
              </a:extLst>
            </p:cNvPr>
            <p:cNvCxnSpPr>
              <a:cxnSpLocks/>
              <a:stCxn id="62" idx="0"/>
            </p:cNvCxnSpPr>
            <p:nvPr/>
          </p:nvCxnSpPr>
          <p:spPr>
            <a:xfrm flipH="1" flipV="1">
              <a:off x="3711814" y="3047440"/>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45DBB5E9-6447-48F3-B189-9D063490E827}"/>
                </a:ext>
              </a:extLst>
            </p:cNvPr>
            <p:cNvSpPr/>
            <p:nvPr/>
          </p:nvSpPr>
          <p:spPr>
            <a:xfrm>
              <a:off x="3789992" y="3060495"/>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a:extLst>
                <a:ext uri="{FF2B5EF4-FFF2-40B4-BE49-F238E27FC236}">
                  <a16:creationId xmlns:a16="http://schemas.microsoft.com/office/drawing/2014/main" id="{3C71E920-D9EC-425D-A433-945370C7BD54}"/>
                </a:ext>
              </a:extLst>
            </p:cNvPr>
            <p:cNvSpPr/>
            <p:nvPr/>
          </p:nvSpPr>
          <p:spPr>
            <a:xfrm>
              <a:off x="4077015" y="3346021"/>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Straight Arrow Connector 70">
              <a:extLst>
                <a:ext uri="{FF2B5EF4-FFF2-40B4-BE49-F238E27FC236}">
                  <a16:creationId xmlns:a16="http://schemas.microsoft.com/office/drawing/2014/main" id="{0593EC59-0550-4F85-9C33-159435850F5E}"/>
                </a:ext>
              </a:extLst>
            </p:cNvPr>
            <p:cNvCxnSpPr>
              <a:cxnSpLocks/>
              <a:endCxn id="69" idx="1"/>
            </p:cNvCxnSpPr>
            <p:nvPr/>
          </p:nvCxnSpPr>
          <p:spPr>
            <a:xfrm>
              <a:off x="3743765" y="3032044"/>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5585D76-2387-4FE0-8217-8F56185F143F}"/>
                </a:ext>
              </a:extLst>
            </p:cNvPr>
            <p:cNvCxnSpPr>
              <a:cxnSpLocks/>
              <a:endCxn id="69" idx="7"/>
            </p:cNvCxnSpPr>
            <p:nvPr/>
          </p:nvCxnSpPr>
          <p:spPr>
            <a:xfrm flipH="1">
              <a:off x="3998890" y="3034874"/>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5C2FC50-0B7C-435A-B14B-EF03AE2C2B82}"/>
                </a:ext>
              </a:extLst>
            </p:cNvPr>
            <p:cNvCxnSpPr>
              <a:cxnSpLocks/>
              <a:endCxn id="69" idx="3"/>
            </p:cNvCxnSpPr>
            <p:nvPr/>
          </p:nvCxnSpPr>
          <p:spPr>
            <a:xfrm flipV="1">
              <a:off x="3743765" y="3269393"/>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F260C7D-2B02-40EA-B45D-956B0B4297EF}"/>
                </a:ext>
              </a:extLst>
            </p:cNvPr>
            <p:cNvCxnSpPr>
              <a:cxnSpLocks/>
              <a:stCxn id="69" idx="5"/>
              <a:endCxn id="70" idx="1"/>
            </p:cNvCxnSpPr>
            <p:nvPr/>
          </p:nvCxnSpPr>
          <p:spPr>
            <a:xfrm>
              <a:off x="3998890" y="3269393"/>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9D6EF89-E4A5-46BC-8527-1F6CC5916324}"/>
                </a:ext>
              </a:extLst>
            </p:cNvPr>
            <p:cNvCxnSpPr>
              <a:cxnSpLocks/>
              <a:endCxn id="70" idx="2"/>
            </p:cNvCxnSpPr>
            <p:nvPr/>
          </p:nvCxnSpPr>
          <p:spPr>
            <a:xfrm>
              <a:off x="3757000" y="3391207"/>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2CA1C82-951F-416F-A4C6-DC937B6C3E0D}"/>
                </a:ext>
              </a:extLst>
            </p:cNvPr>
            <p:cNvCxnSpPr>
              <a:cxnSpLocks/>
              <a:stCxn id="70" idx="0"/>
            </p:cNvCxnSpPr>
            <p:nvPr/>
          </p:nvCxnSpPr>
          <p:spPr>
            <a:xfrm flipH="1" flipV="1">
              <a:off x="4120233" y="3048109"/>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1DD530A-1BD6-44BC-B05B-7604121DB406}"/>
                </a:ext>
              </a:extLst>
            </p:cNvPr>
            <p:cNvSpPr/>
            <p:nvPr/>
          </p:nvSpPr>
          <p:spPr>
            <a:xfrm>
              <a:off x="2971185" y="3449763"/>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a:extLst>
                <a:ext uri="{FF2B5EF4-FFF2-40B4-BE49-F238E27FC236}">
                  <a16:creationId xmlns:a16="http://schemas.microsoft.com/office/drawing/2014/main" id="{B158AA33-FD75-4BA6-BFEF-C9D6358A1574}"/>
                </a:ext>
              </a:extLst>
            </p:cNvPr>
            <p:cNvSpPr/>
            <p:nvPr/>
          </p:nvSpPr>
          <p:spPr>
            <a:xfrm>
              <a:off x="2847822" y="3735289"/>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Oval 78">
              <a:extLst>
                <a:ext uri="{FF2B5EF4-FFF2-40B4-BE49-F238E27FC236}">
                  <a16:creationId xmlns:a16="http://schemas.microsoft.com/office/drawing/2014/main" id="{5336AC64-780A-4A2B-B552-230A0BC240AB}"/>
                </a:ext>
              </a:extLst>
            </p:cNvPr>
            <p:cNvSpPr/>
            <p:nvPr/>
          </p:nvSpPr>
          <p:spPr>
            <a:xfrm>
              <a:off x="3258209" y="3735289"/>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Arrow Connector 79">
              <a:extLst>
                <a:ext uri="{FF2B5EF4-FFF2-40B4-BE49-F238E27FC236}">
                  <a16:creationId xmlns:a16="http://schemas.microsoft.com/office/drawing/2014/main" id="{229406A8-2065-4890-86BC-EE6AAB8A583E}"/>
                </a:ext>
              </a:extLst>
            </p:cNvPr>
            <p:cNvCxnSpPr>
              <a:cxnSpLocks/>
              <a:endCxn id="77" idx="1"/>
            </p:cNvCxnSpPr>
            <p:nvPr/>
          </p:nvCxnSpPr>
          <p:spPr>
            <a:xfrm>
              <a:off x="2924959" y="3421312"/>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FF66024-C33F-4C32-ABAF-CC97D23AE3B6}"/>
                </a:ext>
              </a:extLst>
            </p:cNvPr>
            <p:cNvCxnSpPr>
              <a:cxnSpLocks/>
              <a:endCxn id="77" idx="7"/>
            </p:cNvCxnSpPr>
            <p:nvPr/>
          </p:nvCxnSpPr>
          <p:spPr>
            <a:xfrm flipH="1">
              <a:off x="3180084" y="3424142"/>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FB65CB2-D8EF-4977-81F6-FADE7272E207}"/>
                </a:ext>
              </a:extLst>
            </p:cNvPr>
            <p:cNvCxnSpPr>
              <a:cxnSpLocks/>
              <a:stCxn id="78" idx="7"/>
              <a:endCxn id="77" idx="3"/>
            </p:cNvCxnSpPr>
            <p:nvPr/>
          </p:nvCxnSpPr>
          <p:spPr>
            <a:xfrm flipV="1">
              <a:off x="2924959" y="3658661"/>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38A0302-1E9C-4A15-9F33-67B0F5AE8CAE}"/>
                </a:ext>
              </a:extLst>
            </p:cNvPr>
            <p:cNvCxnSpPr>
              <a:cxnSpLocks/>
              <a:stCxn id="77" idx="5"/>
              <a:endCxn id="79" idx="1"/>
            </p:cNvCxnSpPr>
            <p:nvPr/>
          </p:nvCxnSpPr>
          <p:spPr>
            <a:xfrm>
              <a:off x="3180084" y="3658661"/>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215AE91-4652-4250-8536-B50ED722054C}"/>
                </a:ext>
              </a:extLst>
            </p:cNvPr>
            <p:cNvCxnSpPr>
              <a:cxnSpLocks/>
              <a:stCxn id="78" idx="6"/>
              <a:endCxn id="79" idx="2"/>
            </p:cNvCxnSpPr>
            <p:nvPr/>
          </p:nvCxnSpPr>
          <p:spPr>
            <a:xfrm>
              <a:off x="2938194" y="3780475"/>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1E80F63-F3C5-4A78-A94A-84D10D74D010}"/>
                </a:ext>
              </a:extLst>
            </p:cNvPr>
            <p:cNvCxnSpPr>
              <a:cxnSpLocks/>
              <a:endCxn id="78" idx="0"/>
            </p:cNvCxnSpPr>
            <p:nvPr/>
          </p:nvCxnSpPr>
          <p:spPr>
            <a:xfrm>
              <a:off x="2893008" y="3434547"/>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DA13B44-5C60-4C4A-A050-80C2853FAC10}"/>
                </a:ext>
              </a:extLst>
            </p:cNvPr>
            <p:cNvCxnSpPr>
              <a:cxnSpLocks/>
              <a:stCxn id="79" idx="0"/>
            </p:cNvCxnSpPr>
            <p:nvPr/>
          </p:nvCxnSpPr>
          <p:spPr>
            <a:xfrm flipH="1" flipV="1">
              <a:off x="3301427" y="3437377"/>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84E98D7B-B3C2-4CD5-B1BD-8795FC8E14FB}"/>
                </a:ext>
              </a:extLst>
            </p:cNvPr>
            <p:cNvSpPr/>
            <p:nvPr/>
          </p:nvSpPr>
          <p:spPr>
            <a:xfrm>
              <a:off x="3379605" y="3453618"/>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Oval 87">
              <a:extLst>
                <a:ext uri="{FF2B5EF4-FFF2-40B4-BE49-F238E27FC236}">
                  <a16:creationId xmlns:a16="http://schemas.microsoft.com/office/drawing/2014/main" id="{7534B3D7-934C-4EE2-911D-7F6D444023EF}"/>
                </a:ext>
              </a:extLst>
            </p:cNvPr>
            <p:cNvSpPr/>
            <p:nvPr/>
          </p:nvSpPr>
          <p:spPr>
            <a:xfrm>
              <a:off x="3666628" y="3739144"/>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Arrow Connector 88">
              <a:extLst>
                <a:ext uri="{FF2B5EF4-FFF2-40B4-BE49-F238E27FC236}">
                  <a16:creationId xmlns:a16="http://schemas.microsoft.com/office/drawing/2014/main" id="{8C6311F7-9377-48CE-B131-5D6C870DE0D1}"/>
                </a:ext>
              </a:extLst>
            </p:cNvPr>
            <p:cNvCxnSpPr>
              <a:cxnSpLocks/>
              <a:endCxn id="87" idx="1"/>
            </p:cNvCxnSpPr>
            <p:nvPr/>
          </p:nvCxnSpPr>
          <p:spPr>
            <a:xfrm>
              <a:off x="3333378" y="3425168"/>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4957160-F311-456A-89B9-DDDACB12FAD4}"/>
                </a:ext>
              </a:extLst>
            </p:cNvPr>
            <p:cNvCxnSpPr>
              <a:cxnSpLocks/>
              <a:endCxn id="87" idx="7"/>
            </p:cNvCxnSpPr>
            <p:nvPr/>
          </p:nvCxnSpPr>
          <p:spPr>
            <a:xfrm flipH="1">
              <a:off x="3588503" y="3427997"/>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38665E3-0E74-4F3F-ACB1-F6091111ABA3}"/>
                </a:ext>
              </a:extLst>
            </p:cNvPr>
            <p:cNvCxnSpPr>
              <a:cxnSpLocks/>
              <a:endCxn id="87" idx="3"/>
            </p:cNvCxnSpPr>
            <p:nvPr/>
          </p:nvCxnSpPr>
          <p:spPr>
            <a:xfrm flipV="1">
              <a:off x="3333378" y="3662516"/>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7D8F81D-66F2-42CF-8C61-1864EEF92C15}"/>
                </a:ext>
              </a:extLst>
            </p:cNvPr>
            <p:cNvCxnSpPr>
              <a:cxnSpLocks/>
              <a:stCxn id="87" idx="5"/>
              <a:endCxn id="88" idx="1"/>
            </p:cNvCxnSpPr>
            <p:nvPr/>
          </p:nvCxnSpPr>
          <p:spPr>
            <a:xfrm>
              <a:off x="3588503" y="3662516"/>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49026EA-F886-4FAD-9D8C-D2ABCC974E2B}"/>
                </a:ext>
              </a:extLst>
            </p:cNvPr>
            <p:cNvCxnSpPr>
              <a:cxnSpLocks/>
              <a:endCxn id="88" idx="2"/>
            </p:cNvCxnSpPr>
            <p:nvPr/>
          </p:nvCxnSpPr>
          <p:spPr>
            <a:xfrm>
              <a:off x="3346613" y="3784330"/>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9964D0A-8467-44A1-B04B-EE06A873D43A}"/>
                </a:ext>
              </a:extLst>
            </p:cNvPr>
            <p:cNvCxnSpPr>
              <a:cxnSpLocks/>
              <a:stCxn id="88" idx="0"/>
            </p:cNvCxnSpPr>
            <p:nvPr/>
          </p:nvCxnSpPr>
          <p:spPr>
            <a:xfrm flipH="1" flipV="1">
              <a:off x="3709847" y="3441232"/>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CB1BB3FE-5B11-4B6D-99A2-9AF5C0A806F3}"/>
                </a:ext>
              </a:extLst>
            </p:cNvPr>
            <p:cNvSpPr/>
            <p:nvPr/>
          </p:nvSpPr>
          <p:spPr>
            <a:xfrm>
              <a:off x="3788024" y="3454286"/>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21C182A5-DF04-4279-9B9B-930FE6CEC77E}"/>
                </a:ext>
              </a:extLst>
            </p:cNvPr>
            <p:cNvSpPr/>
            <p:nvPr/>
          </p:nvSpPr>
          <p:spPr>
            <a:xfrm>
              <a:off x="4075048" y="3739813"/>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a:extLst>
                <a:ext uri="{FF2B5EF4-FFF2-40B4-BE49-F238E27FC236}">
                  <a16:creationId xmlns:a16="http://schemas.microsoft.com/office/drawing/2014/main" id="{801D3670-7AF4-4BF0-9AF2-48F1FFC9C945}"/>
                </a:ext>
              </a:extLst>
            </p:cNvPr>
            <p:cNvCxnSpPr>
              <a:cxnSpLocks/>
              <a:endCxn id="95" idx="1"/>
            </p:cNvCxnSpPr>
            <p:nvPr/>
          </p:nvCxnSpPr>
          <p:spPr>
            <a:xfrm>
              <a:off x="3741797" y="3425836"/>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3F98B9D-2083-431E-A4C7-8A4515745A76}"/>
                </a:ext>
              </a:extLst>
            </p:cNvPr>
            <p:cNvCxnSpPr>
              <a:cxnSpLocks/>
              <a:endCxn id="95" idx="7"/>
            </p:cNvCxnSpPr>
            <p:nvPr/>
          </p:nvCxnSpPr>
          <p:spPr>
            <a:xfrm flipH="1">
              <a:off x="3996923" y="3428665"/>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6327A8F-C2F6-404E-B0BE-AE1D16665D40}"/>
                </a:ext>
              </a:extLst>
            </p:cNvPr>
            <p:cNvCxnSpPr>
              <a:cxnSpLocks/>
              <a:endCxn id="95" idx="3"/>
            </p:cNvCxnSpPr>
            <p:nvPr/>
          </p:nvCxnSpPr>
          <p:spPr>
            <a:xfrm flipV="1">
              <a:off x="3741797" y="3663185"/>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253C046-25D9-493B-A0A4-4C93815D239E}"/>
                </a:ext>
              </a:extLst>
            </p:cNvPr>
            <p:cNvCxnSpPr>
              <a:cxnSpLocks/>
              <a:stCxn id="95" idx="5"/>
              <a:endCxn id="96" idx="1"/>
            </p:cNvCxnSpPr>
            <p:nvPr/>
          </p:nvCxnSpPr>
          <p:spPr>
            <a:xfrm>
              <a:off x="3996923" y="3663185"/>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2E80A48-6CC2-449A-9819-81FEB529978B}"/>
                </a:ext>
              </a:extLst>
            </p:cNvPr>
            <p:cNvCxnSpPr>
              <a:cxnSpLocks/>
              <a:endCxn id="96" idx="2"/>
            </p:cNvCxnSpPr>
            <p:nvPr/>
          </p:nvCxnSpPr>
          <p:spPr>
            <a:xfrm>
              <a:off x="3755032" y="3784998"/>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8725363-2DC6-40F4-8C2C-4433EB016AEC}"/>
                </a:ext>
              </a:extLst>
            </p:cNvPr>
            <p:cNvCxnSpPr>
              <a:cxnSpLocks/>
              <a:stCxn id="96" idx="0"/>
            </p:cNvCxnSpPr>
            <p:nvPr/>
          </p:nvCxnSpPr>
          <p:spPr>
            <a:xfrm flipH="1" flipV="1">
              <a:off x="4118266" y="3441900"/>
              <a:ext cx="1967" cy="29791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4AD822D-B11E-4ED0-8D02-E60BBF84FCE2}"/>
                </a:ext>
              </a:extLst>
            </p:cNvPr>
            <p:cNvCxnSpPr>
              <a:cxnSpLocks/>
            </p:cNvCxnSpPr>
            <p:nvPr/>
          </p:nvCxnSpPr>
          <p:spPr>
            <a:xfrm>
              <a:off x="4118266" y="3833416"/>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F418B40-F335-4AAC-8DAB-87ECF604939A}"/>
                </a:ext>
              </a:extLst>
            </p:cNvPr>
            <p:cNvCxnSpPr>
              <a:cxnSpLocks/>
            </p:cNvCxnSpPr>
            <p:nvPr/>
          </p:nvCxnSpPr>
          <p:spPr>
            <a:xfrm>
              <a:off x="3713780" y="3826131"/>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1F1AA72-7F9C-454D-A84D-178762C6BDD3}"/>
                </a:ext>
              </a:extLst>
            </p:cNvPr>
            <p:cNvCxnSpPr>
              <a:cxnSpLocks/>
            </p:cNvCxnSpPr>
            <p:nvPr/>
          </p:nvCxnSpPr>
          <p:spPr>
            <a:xfrm>
              <a:off x="3302410" y="3828892"/>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88DF728-A2B7-440D-83DA-F29334CE852A}"/>
                </a:ext>
              </a:extLst>
            </p:cNvPr>
            <p:cNvCxnSpPr>
              <a:cxnSpLocks/>
            </p:cNvCxnSpPr>
            <p:nvPr/>
          </p:nvCxnSpPr>
          <p:spPr>
            <a:xfrm>
              <a:off x="2896013" y="3826799"/>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E2C017-797D-47E9-AB28-51272572399F}"/>
                </a:ext>
              </a:extLst>
            </p:cNvPr>
            <p:cNvSpPr/>
            <p:nvPr/>
          </p:nvSpPr>
          <p:spPr>
            <a:xfrm>
              <a:off x="2421261" y="3949108"/>
              <a:ext cx="1729488" cy="13334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Connector: Elbow 107">
              <a:extLst>
                <a:ext uri="{FF2B5EF4-FFF2-40B4-BE49-F238E27FC236}">
                  <a16:creationId xmlns:a16="http://schemas.microsoft.com/office/drawing/2014/main" id="{6CEB74EE-81D8-42C2-A144-451E11A027D4}"/>
                </a:ext>
              </a:extLst>
            </p:cNvPr>
            <p:cNvCxnSpPr>
              <a:cxnSpLocks/>
              <a:stCxn id="107" idx="3"/>
              <a:endCxn id="14" idx="3"/>
            </p:cNvCxnSpPr>
            <p:nvPr/>
          </p:nvCxnSpPr>
          <p:spPr>
            <a:xfrm flipV="1">
              <a:off x="4150749" y="1154569"/>
              <a:ext cx="285342" cy="2861213"/>
            </a:xfrm>
            <a:prstGeom prst="bentConnector3">
              <a:avLst>
                <a:gd name="adj1" fmla="val 1951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C3E2328-0B36-4C37-80F8-DD7CBE57F841}"/>
                </a:ext>
              </a:extLst>
            </p:cNvPr>
            <p:cNvCxnSpPr>
              <a:cxnSpLocks/>
            </p:cNvCxnSpPr>
            <p:nvPr/>
          </p:nvCxnSpPr>
          <p:spPr>
            <a:xfrm>
              <a:off x="2479869" y="2444681"/>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F7209B38-6CBA-4645-B7EF-3508FEF1D7B2}"/>
                </a:ext>
              </a:extLst>
            </p:cNvPr>
            <p:cNvSpPr/>
            <p:nvPr/>
          </p:nvSpPr>
          <p:spPr>
            <a:xfrm>
              <a:off x="2558976" y="2663621"/>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a:extLst>
                <a:ext uri="{FF2B5EF4-FFF2-40B4-BE49-F238E27FC236}">
                  <a16:creationId xmlns:a16="http://schemas.microsoft.com/office/drawing/2014/main" id="{6D3295F4-5363-484A-8090-DCD3A0B7C144}"/>
                </a:ext>
              </a:extLst>
            </p:cNvPr>
            <p:cNvSpPr/>
            <p:nvPr/>
          </p:nvSpPr>
          <p:spPr>
            <a:xfrm>
              <a:off x="2435613" y="2558034"/>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a:extLst>
                <a:ext uri="{FF2B5EF4-FFF2-40B4-BE49-F238E27FC236}">
                  <a16:creationId xmlns:a16="http://schemas.microsoft.com/office/drawing/2014/main" id="{034B64A8-DF79-4B13-97DE-1CEE17380458}"/>
                </a:ext>
              </a:extLst>
            </p:cNvPr>
            <p:cNvSpPr/>
            <p:nvPr/>
          </p:nvSpPr>
          <p:spPr>
            <a:xfrm>
              <a:off x="2435613" y="2949147"/>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3" name="Straight Arrow Connector 112">
              <a:extLst>
                <a:ext uri="{FF2B5EF4-FFF2-40B4-BE49-F238E27FC236}">
                  <a16:creationId xmlns:a16="http://schemas.microsoft.com/office/drawing/2014/main" id="{0B7852A5-4836-4F3C-A09F-1D976EEE5C46}"/>
                </a:ext>
              </a:extLst>
            </p:cNvPr>
            <p:cNvCxnSpPr>
              <a:cxnSpLocks/>
              <a:stCxn id="111" idx="5"/>
              <a:endCxn id="110" idx="1"/>
            </p:cNvCxnSpPr>
            <p:nvPr/>
          </p:nvCxnSpPr>
          <p:spPr>
            <a:xfrm>
              <a:off x="2512749" y="2635170"/>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54CE877-1E99-46C1-8D39-29CDC71465F5}"/>
                </a:ext>
              </a:extLst>
            </p:cNvPr>
            <p:cNvCxnSpPr>
              <a:cxnSpLocks/>
              <a:endCxn id="110" idx="7"/>
            </p:cNvCxnSpPr>
            <p:nvPr/>
          </p:nvCxnSpPr>
          <p:spPr>
            <a:xfrm flipH="1">
              <a:off x="2767875" y="2638000"/>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64903AC-43C5-49A2-B5FE-88C64FFF22CD}"/>
                </a:ext>
              </a:extLst>
            </p:cNvPr>
            <p:cNvCxnSpPr>
              <a:cxnSpLocks/>
              <a:stCxn id="112" idx="7"/>
              <a:endCxn id="110" idx="3"/>
            </p:cNvCxnSpPr>
            <p:nvPr/>
          </p:nvCxnSpPr>
          <p:spPr>
            <a:xfrm flipV="1">
              <a:off x="2512749" y="2872519"/>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6580121-5286-41DC-9B3D-517F7C0DD2B3}"/>
                </a:ext>
              </a:extLst>
            </p:cNvPr>
            <p:cNvCxnSpPr>
              <a:cxnSpLocks/>
              <a:stCxn id="110" idx="5"/>
            </p:cNvCxnSpPr>
            <p:nvPr/>
          </p:nvCxnSpPr>
          <p:spPr>
            <a:xfrm>
              <a:off x="2767875" y="2872519"/>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0224B6D-4AF4-4008-A4CD-ACC6A841837F}"/>
                </a:ext>
              </a:extLst>
            </p:cNvPr>
            <p:cNvCxnSpPr>
              <a:cxnSpLocks/>
              <a:stCxn id="112" idx="6"/>
            </p:cNvCxnSpPr>
            <p:nvPr/>
          </p:nvCxnSpPr>
          <p:spPr>
            <a:xfrm>
              <a:off x="2525984" y="2994333"/>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F632E5B-6B63-493A-A526-AAC8E5D4DB7B}"/>
                </a:ext>
              </a:extLst>
            </p:cNvPr>
            <p:cNvCxnSpPr>
              <a:cxnSpLocks/>
              <a:stCxn id="111" idx="4"/>
              <a:endCxn id="112" idx="0"/>
            </p:cNvCxnSpPr>
            <p:nvPr/>
          </p:nvCxnSpPr>
          <p:spPr>
            <a:xfrm>
              <a:off x="2480799" y="2648405"/>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6CB46A-4218-4AE6-A96D-21733159CE5D}"/>
                </a:ext>
              </a:extLst>
            </p:cNvPr>
            <p:cNvCxnSpPr>
              <a:cxnSpLocks/>
              <a:stCxn id="111" idx="6"/>
            </p:cNvCxnSpPr>
            <p:nvPr/>
          </p:nvCxnSpPr>
          <p:spPr>
            <a:xfrm>
              <a:off x="2525984" y="2603220"/>
              <a:ext cx="318048" cy="2829"/>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B4BA5226-0960-4439-AB1E-CA27CF5638B2}"/>
                </a:ext>
              </a:extLst>
            </p:cNvPr>
            <p:cNvSpPr/>
            <p:nvPr/>
          </p:nvSpPr>
          <p:spPr>
            <a:xfrm>
              <a:off x="2557009" y="3055971"/>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a:extLst>
                <a:ext uri="{FF2B5EF4-FFF2-40B4-BE49-F238E27FC236}">
                  <a16:creationId xmlns:a16="http://schemas.microsoft.com/office/drawing/2014/main" id="{7DA0DF38-BA20-4F26-AEF9-143AEACD8989}"/>
                </a:ext>
              </a:extLst>
            </p:cNvPr>
            <p:cNvSpPr/>
            <p:nvPr/>
          </p:nvSpPr>
          <p:spPr>
            <a:xfrm>
              <a:off x="2433646" y="3341498"/>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2" name="Straight Arrow Connector 121">
              <a:extLst>
                <a:ext uri="{FF2B5EF4-FFF2-40B4-BE49-F238E27FC236}">
                  <a16:creationId xmlns:a16="http://schemas.microsoft.com/office/drawing/2014/main" id="{84DA3EAA-1F81-488A-AE6C-8D0A5BB91B4C}"/>
                </a:ext>
              </a:extLst>
            </p:cNvPr>
            <p:cNvCxnSpPr>
              <a:cxnSpLocks/>
              <a:endCxn id="120" idx="1"/>
            </p:cNvCxnSpPr>
            <p:nvPr/>
          </p:nvCxnSpPr>
          <p:spPr>
            <a:xfrm>
              <a:off x="2510782" y="3027521"/>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9FF3DE8-4A37-48EE-BD7B-06C369B51C5F}"/>
                </a:ext>
              </a:extLst>
            </p:cNvPr>
            <p:cNvCxnSpPr>
              <a:cxnSpLocks/>
              <a:endCxn id="120" idx="7"/>
            </p:cNvCxnSpPr>
            <p:nvPr/>
          </p:nvCxnSpPr>
          <p:spPr>
            <a:xfrm flipH="1">
              <a:off x="2765907" y="3030350"/>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38A62916-D45E-4CCE-8A51-BB12680FF4F1}"/>
                </a:ext>
              </a:extLst>
            </p:cNvPr>
            <p:cNvCxnSpPr>
              <a:cxnSpLocks/>
              <a:stCxn id="121" idx="7"/>
              <a:endCxn id="120" idx="3"/>
            </p:cNvCxnSpPr>
            <p:nvPr/>
          </p:nvCxnSpPr>
          <p:spPr>
            <a:xfrm flipV="1">
              <a:off x="2510782" y="3264869"/>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5B12B-ABD1-4C65-B6BF-19C5C290BBC2}"/>
                </a:ext>
              </a:extLst>
            </p:cNvPr>
            <p:cNvCxnSpPr>
              <a:cxnSpLocks/>
              <a:stCxn id="120" idx="5"/>
            </p:cNvCxnSpPr>
            <p:nvPr/>
          </p:nvCxnSpPr>
          <p:spPr>
            <a:xfrm>
              <a:off x="2765907" y="3264869"/>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123EC77-098A-4A17-A6E3-A238055AC292}"/>
                </a:ext>
              </a:extLst>
            </p:cNvPr>
            <p:cNvCxnSpPr>
              <a:cxnSpLocks/>
              <a:stCxn id="121" idx="6"/>
            </p:cNvCxnSpPr>
            <p:nvPr/>
          </p:nvCxnSpPr>
          <p:spPr>
            <a:xfrm>
              <a:off x="2524017" y="3386683"/>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3EBC4B3D-93FE-4244-A515-8004CA9FD1B3}"/>
                </a:ext>
              </a:extLst>
            </p:cNvPr>
            <p:cNvCxnSpPr>
              <a:cxnSpLocks/>
              <a:endCxn id="121" idx="0"/>
            </p:cNvCxnSpPr>
            <p:nvPr/>
          </p:nvCxnSpPr>
          <p:spPr>
            <a:xfrm>
              <a:off x="2478831" y="3040756"/>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657C3445-1024-48BF-A5CC-52D29484D88E}"/>
                </a:ext>
              </a:extLst>
            </p:cNvPr>
            <p:cNvSpPr/>
            <p:nvPr/>
          </p:nvSpPr>
          <p:spPr>
            <a:xfrm>
              <a:off x="2555041" y="3449763"/>
              <a:ext cx="244740" cy="2447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a:extLst>
                <a:ext uri="{FF2B5EF4-FFF2-40B4-BE49-F238E27FC236}">
                  <a16:creationId xmlns:a16="http://schemas.microsoft.com/office/drawing/2014/main" id="{0C94874E-9E5F-40B2-8FB3-975FB37DCDB1}"/>
                </a:ext>
              </a:extLst>
            </p:cNvPr>
            <p:cNvSpPr/>
            <p:nvPr/>
          </p:nvSpPr>
          <p:spPr>
            <a:xfrm>
              <a:off x="2431678" y="3735289"/>
              <a:ext cx="90371" cy="90371"/>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0" name="Straight Arrow Connector 129">
              <a:extLst>
                <a:ext uri="{FF2B5EF4-FFF2-40B4-BE49-F238E27FC236}">
                  <a16:creationId xmlns:a16="http://schemas.microsoft.com/office/drawing/2014/main" id="{DCF31A1E-228F-49C8-8BAA-251006EA47CC}"/>
                </a:ext>
              </a:extLst>
            </p:cNvPr>
            <p:cNvCxnSpPr>
              <a:cxnSpLocks/>
              <a:endCxn id="128" idx="1"/>
            </p:cNvCxnSpPr>
            <p:nvPr/>
          </p:nvCxnSpPr>
          <p:spPr>
            <a:xfrm>
              <a:off x="2508814" y="3421312"/>
              <a:ext cx="82068" cy="6429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078EEE8-14B8-46B3-87BE-711D54EB1D15}"/>
                </a:ext>
              </a:extLst>
            </p:cNvPr>
            <p:cNvCxnSpPr>
              <a:cxnSpLocks/>
              <a:endCxn id="128" idx="7"/>
            </p:cNvCxnSpPr>
            <p:nvPr/>
          </p:nvCxnSpPr>
          <p:spPr>
            <a:xfrm flipH="1">
              <a:off x="2763940" y="3424142"/>
              <a:ext cx="89393" cy="61462"/>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EB5BCF4-8E68-41AE-B8FF-98AC2411D975}"/>
                </a:ext>
              </a:extLst>
            </p:cNvPr>
            <p:cNvCxnSpPr>
              <a:cxnSpLocks/>
              <a:stCxn id="129" idx="7"/>
              <a:endCxn id="128" idx="3"/>
            </p:cNvCxnSpPr>
            <p:nvPr/>
          </p:nvCxnSpPr>
          <p:spPr>
            <a:xfrm flipV="1">
              <a:off x="2508814" y="3658661"/>
              <a:ext cx="82068" cy="898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ECCD0D-FCCE-447E-A7E1-10B9BD462896}"/>
                </a:ext>
              </a:extLst>
            </p:cNvPr>
            <p:cNvCxnSpPr>
              <a:cxnSpLocks/>
              <a:stCxn id="128" idx="5"/>
            </p:cNvCxnSpPr>
            <p:nvPr/>
          </p:nvCxnSpPr>
          <p:spPr>
            <a:xfrm>
              <a:off x="2763940" y="3658661"/>
              <a:ext cx="91360" cy="8986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1F2C0C1F-4C93-4327-8C23-A4D0A543E070}"/>
                </a:ext>
              </a:extLst>
            </p:cNvPr>
            <p:cNvCxnSpPr>
              <a:cxnSpLocks/>
              <a:stCxn id="129" idx="6"/>
            </p:cNvCxnSpPr>
            <p:nvPr/>
          </p:nvCxnSpPr>
          <p:spPr>
            <a:xfrm>
              <a:off x="2522049" y="3780475"/>
              <a:ext cx="320016"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CF74CD7-9921-4CAF-B967-FCCEF64F8B91}"/>
                </a:ext>
              </a:extLst>
            </p:cNvPr>
            <p:cNvCxnSpPr>
              <a:cxnSpLocks/>
              <a:endCxn id="129" idx="0"/>
            </p:cNvCxnSpPr>
            <p:nvPr/>
          </p:nvCxnSpPr>
          <p:spPr>
            <a:xfrm>
              <a:off x="2476864" y="3434547"/>
              <a:ext cx="0" cy="300742"/>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99B2EF0-9C30-423D-B97B-C1159D78ED64}"/>
                </a:ext>
              </a:extLst>
            </p:cNvPr>
            <p:cNvCxnSpPr>
              <a:cxnSpLocks/>
            </p:cNvCxnSpPr>
            <p:nvPr/>
          </p:nvCxnSpPr>
          <p:spPr>
            <a:xfrm>
              <a:off x="2479869" y="3826799"/>
              <a:ext cx="1" cy="12070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26538757-751A-42E3-805A-6F619B1C93BE}"/>
                </a:ext>
              </a:extLst>
            </p:cNvPr>
            <p:cNvSpPr/>
            <p:nvPr/>
          </p:nvSpPr>
          <p:spPr>
            <a:xfrm>
              <a:off x="2421260" y="2325423"/>
              <a:ext cx="1729488" cy="13334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23879513-1129-4988-8AAA-039B8A3073C3}"/>
              </a:ext>
            </a:extLst>
          </p:cNvPr>
          <p:cNvGrpSpPr/>
          <p:nvPr/>
        </p:nvGrpSpPr>
        <p:grpSpPr>
          <a:xfrm>
            <a:off x="5987571" y="114329"/>
            <a:ext cx="4495432" cy="2801393"/>
            <a:chOff x="5308118" y="1962268"/>
            <a:chExt cx="4486133" cy="2795598"/>
          </a:xfrm>
        </p:grpSpPr>
        <p:grpSp>
          <p:nvGrpSpPr>
            <p:cNvPr id="138" name="Group 137">
              <a:extLst>
                <a:ext uri="{FF2B5EF4-FFF2-40B4-BE49-F238E27FC236}">
                  <a16:creationId xmlns:a16="http://schemas.microsoft.com/office/drawing/2014/main" id="{53BEFEE8-B916-44D8-8802-6BAFF0E770C8}"/>
                </a:ext>
              </a:extLst>
            </p:cNvPr>
            <p:cNvGrpSpPr/>
            <p:nvPr/>
          </p:nvGrpSpPr>
          <p:grpSpPr>
            <a:xfrm>
              <a:off x="5499509" y="2480046"/>
              <a:ext cx="2714956" cy="2004425"/>
              <a:chOff x="1316736" y="2071944"/>
              <a:chExt cx="2714956" cy="2004425"/>
            </a:xfrm>
          </p:grpSpPr>
          <p:sp>
            <p:nvSpPr>
              <p:cNvPr id="139" name="Oval 138">
                <a:extLst>
                  <a:ext uri="{FF2B5EF4-FFF2-40B4-BE49-F238E27FC236}">
                    <a16:creationId xmlns:a16="http://schemas.microsoft.com/office/drawing/2014/main" id="{A27E532B-0F0A-4C76-B66B-C0CC78DC9172}"/>
                  </a:ext>
                </a:extLst>
              </p:cNvPr>
              <p:cNvSpPr/>
              <p:nvPr/>
            </p:nvSpPr>
            <p:spPr>
              <a:xfrm>
                <a:off x="1449707"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0" name="Oval 139">
                <a:extLst>
                  <a:ext uri="{FF2B5EF4-FFF2-40B4-BE49-F238E27FC236}">
                    <a16:creationId xmlns:a16="http://schemas.microsoft.com/office/drawing/2014/main" id="{82D3BDD4-A100-446F-ADBF-DCF124A67008}"/>
                  </a:ext>
                </a:extLst>
              </p:cNvPr>
              <p:cNvSpPr/>
              <p:nvPr/>
            </p:nvSpPr>
            <p:spPr>
              <a:xfrm>
                <a:off x="2104940"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1" name="Oval 140">
                <a:extLst>
                  <a:ext uri="{FF2B5EF4-FFF2-40B4-BE49-F238E27FC236}">
                    <a16:creationId xmlns:a16="http://schemas.microsoft.com/office/drawing/2014/main" id="{9E4F97D0-8286-406C-B5D4-B4BD8D3BD926}"/>
                  </a:ext>
                </a:extLst>
              </p:cNvPr>
              <p:cNvSpPr/>
              <p:nvPr/>
            </p:nvSpPr>
            <p:spPr>
              <a:xfrm>
                <a:off x="1765476" y="3599864"/>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42" name="Straight Arrow Connector 141">
                <a:extLst>
                  <a:ext uri="{FF2B5EF4-FFF2-40B4-BE49-F238E27FC236}">
                    <a16:creationId xmlns:a16="http://schemas.microsoft.com/office/drawing/2014/main" id="{7093EB44-EBD0-4D9B-8209-C95CE893C6DA}"/>
                  </a:ext>
                </a:extLst>
              </p:cNvPr>
              <p:cNvCxnSpPr>
                <a:cxnSpLocks/>
                <a:stCxn id="141" idx="1"/>
                <a:endCxn id="139" idx="4"/>
              </p:cNvCxnSpPr>
              <p:nvPr/>
            </p:nvCxnSpPr>
            <p:spPr>
              <a:xfrm flipH="1" flipV="1">
                <a:off x="1552772" y="3454126"/>
                <a:ext cx="242891"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D6A67700-D077-4510-9EBA-8A07E3E0D5A2}"/>
                  </a:ext>
                </a:extLst>
              </p:cNvPr>
              <p:cNvCxnSpPr>
                <a:cxnSpLocks/>
                <a:stCxn id="141" idx="7"/>
                <a:endCxn id="140" idx="4"/>
              </p:cNvCxnSpPr>
              <p:nvPr/>
            </p:nvCxnSpPr>
            <p:spPr>
              <a:xfrm flipV="1">
                <a:off x="1941418" y="3454126"/>
                <a:ext cx="266587"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5A3F9B1A-239C-4D7E-AC81-F1EC3FDD2938}"/>
                  </a:ext>
                </a:extLst>
              </p:cNvPr>
              <p:cNvSpPr/>
              <p:nvPr/>
            </p:nvSpPr>
            <p:spPr>
              <a:xfrm>
                <a:off x="2932293"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5" name="Oval 144">
                <a:extLst>
                  <a:ext uri="{FF2B5EF4-FFF2-40B4-BE49-F238E27FC236}">
                    <a16:creationId xmlns:a16="http://schemas.microsoft.com/office/drawing/2014/main" id="{EA08537D-BBE2-494B-A2FC-C4A87A1DD8A8}"/>
                  </a:ext>
                </a:extLst>
              </p:cNvPr>
              <p:cNvSpPr/>
              <p:nvPr/>
            </p:nvSpPr>
            <p:spPr>
              <a:xfrm>
                <a:off x="3654873" y="3247996"/>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6" name="Oval 145">
                <a:extLst>
                  <a:ext uri="{FF2B5EF4-FFF2-40B4-BE49-F238E27FC236}">
                    <a16:creationId xmlns:a16="http://schemas.microsoft.com/office/drawing/2014/main" id="{BE420159-2FB6-4C16-9C9F-8CD1B127679F}"/>
                  </a:ext>
                </a:extLst>
              </p:cNvPr>
              <p:cNvSpPr/>
              <p:nvPr/>
            </p:nvSpPr>
            <p:spPr>
              <a:xfrm>
                <a:off x="3306188" y="3573472"/>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47" name="Straight Arrow Connector 146">
                <a:extLst>
                  <a:ext uri="{FF2B5EF4-FFF2-40B4-BE49-F238E27FC236}">
                    <a16:creationId xmlns:a16="http://schemas.microsoft.com/office/drawing/2014/main" id="{8678C2EE-2B9F-46EE-A1D2-BC58C662DD20}"/>
                  </a:ext>
                </a:extLst>
              </p:cNvPr>
              <p:cNvCxnSpPr>
                <a:cxnSpLocks/>
                <a:stCxn id="146" idx="1"/>
                <a:endCxn id="144" idx="4"/>
              </p:cNvCxnSpPr>
              <p:nvPr/>
            </p:nvCxnSpPr>
            <p:spPr>
              <a:xfrm flipH="1" flipV="1">
                <a:off x="3035358" y="3454126"/>
                <a:ext cx="301017" cy="14953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FC189BC4-08D4-49AD-80F1-9ADA1F581BE1}"/>
                  </a:ext>
                </a:extLst>
              </p:cNvPr>
              <p:cNvCxnSpPr>
                <a:cxnSpLocks/>
                <a:stCxn id="146" idx="7"/>
                <a:endCxn id="145" idx="4"/>
              </p:cNvCxnSpPr>
              <p:nvPr/>
            </p:nvCxnSpPr>
            <p:spPr>
              <a:xfrm flipV="1">
                <a:off x="3482130" y="3454125"/>
                <a:ext cx="275808" cy="14953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6CC61562-0CEF-4718-814D-4F0355E132C1}"/>
                  </a:ext>
                </a:extLst>
              </p:cNvPr>
              <p:cNvSpPr/>
              <p:nvPr/>
            </p:nvSpPr>
            <p:spPr>
              <a:xfrm>
                <a:off x="2529142" y="3870240"/>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50" name="Straight Arrow Connector 149">
                <a:extLst>
                  <a:ext uri="{FF2B5EF4-FFF2-40B4-BE49-F238E27FC236}">
                    <a16:creationId xmlns:a16="http://schemas.microsoft.com/office/drawing/2014/main" id="{0D084179-84B1-4808-B2C7-424800304F93}"/>
                  </a:ext>
                </a:extLst>
              </p:cNvPr>
              <p:cNvCxnSpPr>
                <a:cxnSpLocks/>
                <a:stCxn id="149" idx="2"/>
                <a:endCxn id="141" idx="4"/>
              </p:cNvCxnSpPr>
              <p:nvPr/>
            </p:nvCxnSpPr>
            <p:spPr>
              <a:xfrm flipH="1" flipV="1">
                <a:off x="1868541" y="3805993"/>
                <a:ext cx="660601" cy="1673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821D696B-AB18-452F-BC95-8EEBD6AE0255}"/>
                  </a:ext>
                </a:extLst>
              </p:cNvPr>
              <p:cNvCxnSpPr>
                <a:cxnSpLocks/>
                <a:stCxn id="149" idx="6"/>
                <a:endCxn id="146" idx="4"/>
              </p:cNvCxnSpPr>
              <p:nvPr/>
            </p:nvCxnSpPr>
            <p:spPr>
              <a:xfrm flipV="1">
                <a:off x="2735271" y="3779601"/>
                <a:ext cx="673982" cy="19370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7F2B0543-7576-4D3C-8105-BC8FAB98C0A2}"/>
                  </a:ext>
                </a:extLst>
              </p:cNvPr>
              <p:cNvGrpSpPr/>
              <p:nvPr/>
            </p:nvGrpSpPr>
            <p:grpSpPr>
              <a:xfrm>
                <a:off x="1316736" y="2947045"/>
                <a:ext cx="170688" cy="203163"/>
                <a:chOff x="4092790" y="4762126"/>
                <a:chExt cx="302214" cy="406326"/>
              </a:xfrm>
            </p:grpSpPr>
            <p:sp>
              <p:nvSpPr>
                <p:cNvPr id="213" name="Rectangle 212">
                  <a:extLst>
                    <a:ext uri="{FF2B5EF4-FFF2-40B4-BE49-F238E27FC236}">
                      <a16:creationId xmlns:a16="http://schemas.microsoft.com/office/drawing/2014/main" id="{88C289B4-0FDF-43C5-BE48-961497A876F3}"/>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FB9CCF5F-4352-42FD-9AEA-3DA3FAA9CACA}"/>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4D128F55-5C8E-40E8-B773-CD5AE3F08707}"/>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2AF34945-A99A-40DF-A9F7-C4C31F7514EA}"/>
                  </a:ext>
                </a:extLst>
              </p:cNvPr>
              <p:cNvGrpSpPr/>
              <p:nvPr/>
            </p:nvGrpSpPr>
            <p:grpSpPr>
              <a:xfrm>
                <a:off x="1633688" y="2947044"/>
                <a:ext cx="170688" cy="203163"/>
                <a:chOff x="4092790" y="4762126"/>
                <a:chExt cx="302214" cy="406326"/>
              </a:xfrm>
            </p:grpSpPr>
            <p:sp>
              <p:nvSpPr>
                <p:cNvPr id="210" name="Rectangle 209">
                  <a:extLst>
                    <a:ext uri="{FF2B5EF4-FFF2-40B4-BE49-F238E27FC236}">
                      <a16:creationId xmlns:a16="http://schemas.microsoft.com/office/drawing/2014/main" id="{5C8CCC9F-465D-4514-8550-EDC390F3FA7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99D0E048-6BEF-4F31-B0AE-6DC75164D074}"/>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01E3AFDE-99B6-4090-B96E-7BC907662E2C}"/>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4" name="Straight Arrow Connector 153">
                <a:extLst>
                  <a:ext uri="{FF2B5EF4-FFF2-40B4-BE49-F238E27FC236}">
                    <a16:creationId xmlns:a16="http://schemas.microsoft.com/office/drawing/2014/main" id="{5E9BC483-4F05-46FD-B210-EC0EC5F687C7}"/>
                  </a:ext>
                </a:extLst>
              </p:cNvPr>
              <p:cNvCxnSpPr>
                <a:cxnSpLocks/>
                <a:stCxn id="139" idx="1"/>
                <a:endCxn id="213" idx="2"/>
              </p:cNvCxnSpPr>
              <p:nvPr/>
            </p:nvCxnSpPr>
            <p:spPr>
              <a:xfrm flipH="1" flipV="1">
                <a:off x="1402081" y="3150208"/>
                <a:ext cx="77813" cy="12797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00AE5C8-27C5-4E71-93B5-C7BF1AD8A495}"/>
                  </a:ext>
                </a:extLst>
              </p:cNvPr>
              <p:cNvCxnSpPr>
                <a:cxnSpLocks/>
                <a:stCxn id="139" idx="7"/>
                <a:endCxn id="210" idx="2"/>
              </p:cNvCxnSpPr>
              <p:nvPr/>
            </p:nvCxnSpPr>
            <p:spPr>
              <a:xfrm flipV="1">
                <a:off x="1625649" y="3150207"/>
                <a:ext cx="93384"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B012EA15-2224-4926-99F0-6FA36C6D8F73}"/>
                  </a:ext>
                </a:extLst>
              </p:cNvPr>
              <p:cNvGrpSpPr/>
              <p:nvPr/>
            </p:nvGrpSpPr>
            <p:grpSpPr>
              <a:xfrm>
                <a:off x="1973790" y="2951909"/>
                <a:ext cx="170688" cy="203163"/>
                <a:chOff x="4092790" y="4762126"/>
                <a:chExt cx="302214" cy="406326"/>
              </a:xfrm>
            </p:grpSpPr>
            <p:sp>
              <p:nvSpPr>
                <p:cNvPr id="207" name="Rectangle 206">
                  <a:extLst>
                    <a:ext uri="{FF2B5EF4-FFF2-40B4-BE49-F238E27FC236}">
                      <a16:creationId xmlns:a16="http://schemas.microsoft.com/office/drawing/2014/main" id="{26C18C86-44F5-49AC-A7EF-518F376384E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AC7C085C-B749-4933-A211-32D7A3F0D558}"/>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F2C665D8-A40D-4426-B542-D90A98F00E3C}"/>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89CE7820-3B8C-4E21-9434-4ACF84F4F823}"/>
                  </a:ext>
                </a:extLst>
              </p:cNvPr>
              <p:cNvGrpSpPr/>
              <p:nvPr/>
            </p:nvGrpSpPr>
            <p:grpSpPr>
              <a:xfrm>
                <a:off x="2311069" y="2947044"/>
                <a:ext cx="170690" cy="203163"/>
                <a:chOff x="4092787" y="4762126"/>
                <a:chExt cx="302217" cy="406326"/>
              </a:xfrm>
            </p:grpSpPr>
            <p:sp>
              <p:nvSpPr>
                <p:cNvPr id="204" name="Rectangle 203">
                  <a:extLst>
                    <a:ext uri="{FF2B5EF4-FFF2-40B4-BE49-F238E27FC236}">
                      <a16:creationId xmlns:a16="http://schemas.microsoft.com/office/drawing/2014/main" id="{7BBE3AF9-89B3-4986-B532-1846B605B03B}"/>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D44E575E-4BE8-4D49-838A-C6B608A80002}"/>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5A8C4A2-601C-466F-BCA0-536BC512CFA6}"/>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Arrow Connector 157">
                <a:extLst>
                  <a:ext uri="{FF2B5EF4-FFF2-40B4-BE49-F238E27FC236}">
                    <a16:creationId xmlns:a16="http://schemas.microsoft.com/office/drawing/2014/main" id="{9674DCEF-99F4-4CAE-B08B-C00EB9C30A7E}"/>
                  </a:ext>
                </a:extLst>
              </p:cNvPr>
              <p:cNvCxnSpPr>
                <a:cxnSpLocks/>
                <a:stCxn id="140" idx="1"/>
                <a:endCxn id="207" idx="2"/>
              </p:cNvCxnSpPr>
              <p:nvPr/>
            </p:nvCxnSpPr>
            <p:spPr>
              <a:xfrm flipH="1" flipV="1">
                <a:off x="2059135" y="3155072"/>
                <a:ext cx="75992" cy="1231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A1E29213-76E9-4924-9C52-6C4570E2799F}"/>
                  </a:ext>
                </a:extLst>
              </p:cNvPr>
              <p:cNvCxnSpPr>
                <a:cxnSpLocks/>
                <a:stCxn id="140" idx="7"/>
                <a:endCxn id="204" idx="2"/>
              </p:cNvCxnSpPr>
              <p:nvPr/>
            </p:nvCxnSpPr>
            <p:spPr>
              <a:xfrm flipV="1">
                <a:off x="2280882" y="3150207"/>
                <a:ext cx="115533"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80D7CAFB-7D4D-48DE-827B-98D542C5B1B2}"/>
                  </a:ext>
                </a:extLst>
              </p:cNvPr>
              <p:cNvGrpSpPr/>
              <p:nvPr/>
            </p:nvGrpSpPr>
            <p:grpSpPr>
              <a:xfrm>
                <a:off x="2700955" y="2942958"/>
                <a:ext cx="170688" cy="203163"/>
                <a:chOff x="4092790" y="4762126"/>
                <a:chExt cx="302214" cy="406326"/>
              </a:xfrm>
            </p:grpSpPr>
            <p:sp>
              <p:nvSpPr>
                <p:cNvPr id="201" name="Rectangle 200">
                  <a:extLst>
                    <a:ext uri="{FF2B5EF4-FFF2-40B4-BE49-F238E27FC236}">
                      <a16:creationId xmlns:a16="http://schemas.microsoft.com/office/drawing/2014/main" id="{C1C795C8-A546-42AF-ABA0-44CAD609E9A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D940786-E471-4A81-8FFC-76541C43C07C}"/>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ED0D197F-22F9-4735-9590-8D922D3E0172}"/>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6943EB0A-A110-41ED-B5BE-0ABC27B30C30}"/>
                  </a:ext>
                </a:extLst>
              </p:cNvPr>
              <p:cNvGrpSpPr/>
              <p:nvPr/>
            </p:nvGrpSpPr>
            <p:grpSpPr>
              <a:xfrm>
                <a:off x="3103249" y="2942959"/>
                <a:ext cx="170690" cy="203163"/>
                <a:chOff x="4092787" y="4762126"/>
                <a:chExt cx="302217" cy="406326"/>
              </a:xfrm>
            </p:grpSpPr>
            <p:sp>
              <p:nvSpPr>
                <p:cNvPr id="198" name="Rectangle 197">
                  <a:extLst>
                    <a:ext uri="{FF2B5EF4-FFF2-40B4-BE49-F238E27FC236}">
                      <a16:creationId xmlns:a16="http://schemas.microsoft.com/office/drawing/2014/main" id="{C13D06E7-7D96-4066-9DC8-4DDD758E2BB4}"/>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53077FC-2F68-4103-8628-D6137A350AA8}"/>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7181C07-307F-4C33-94C4-3F6D879954B3}"/>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2" name="Straight Arrow Connector 161">
                <a:extLst>
                  <a:ext uri="{FF2B5EF4-FFF2-40B4-BE49-F238E27FC236}">
                    <a16:creationId xmlns:a16="http://schemas.microsoft.com/office/drawing/2014/main" id="{E2AD2843-5275-44F6-9CF9-89607D85294B}"/>
                  </a:ext>
                </a:extLst>
              </p:cNvPr>
              <p:cNvCxnSpPr>
                <a:cxnSpLocks/>
                <a:stCxn id="144" idx="1"/>
                <a:endCxn id="201" idx="2"/>
              </p:cNvCxnSpPr>
              <p:nvPr/>
            </p:nvCxnSpPr>
            <p:spPr>
              <a:xfrm flipH="1" flipV="1">
                <a:off x="2786300" y="3146121"/>
                <a:ext cx="176180" cy="13206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EE9697FB-BA59-49A0-BA5F-F22A8622919C}"/>
                  </a:ext>
                </a:extLst>
              </p:cNvPr>
              <p:cNvCxnSpPr>
                <a:cxnSpLocks/>
                <a:stCxn id="144" idx="7"/>
                <a:endCxn id="198" idx="2"/>
              </p:cNvCxnSpPr>
              <p:nvPr/>
            </p:nvCxnSpPr>
            <p:spPr>
              <a:xfrm flipV="1">
                <a:off x="3108235" y="3146122"/>
                <a:ext cx="80360"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030D5409-C6E5-49FA-94F0-EB74F6AEFC24}"/>
                  </a:ext>
                </a:extLst>
              </p:cNvPr>
              <p:cNvGrpSpPr/>
              <p:nvPr/>
            </p:nvGrpSpPr>
            <p:grpSpPr>
              <a:xfrm>
                <a:off x="3478668" y="2942958"/>
                <a:ext cx="170690" cy="203163"/>
                <a:chOff x="4092787" y="4762126"/>
                <a:chExt cx="302217" cy="406326"/>
              </a:xfrm>
            </p:grpSpPr>
            <p:sp>
              <p:nvSpPr>
                <p:cNvPr id="195" name="Rectangle 194">
                  <a:extLst>
                    <a:ext uri="{FF2B5EF4-FFF2-40B4-BE49-F238E27FC236}">
                      <a16:creationId xmlns:a16="http://schemas.microsoft.com/office/drawing/2014/main" id="{892184F2-4EE7-4EC2-BAA9-5E4CC1B87AE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18768EA-4A00-43BA-84B1-27CC54D4B145}"/>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65CBF65D-F399-4564-9B5A-AD1986066683}"/>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B432201-E1BD-4311-AF65-366DB5774237}"/>
                  </a:ext>
                </a:extLst>
              </p:cNvPr>
              <p:cNvGrpSpPr/>
              <p:nvPr/>
            </p:nvGrpSpPr>
            <p:grpSpPr>
              <a:xfrm>
                <a:off x="3861002" y="2938073"/>
                <a:ext cx="170690" cy="203163"/>
                <a:chOff x="4092787" y="4762126"/>
                <a:chExt cx="302217" cy="406326"/>
              </a:xfrm>
            </p:grpSpPr>
            <p:sp>
              <p:nvSpPr>
                <p:cNvPr id="192" name="Rectangle 191">
                  <a:extLst>
                    <a:ext uri="{FF2B5EF4-FFF2-40B4-BE49-F238E27FC236}">
                      <a16:creationId xmlns:a16="http://schemas.microsoft.com/office/drawing/2014/main" id="{73C88ADF-C1F0-494A-A1AF-8F08E64E5F73}"/>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A8F4F2B-633D-47E8-B353-D56FA229DEAE}"/>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5426E52D-1529-4661-9ED5-8E0504E57022}"/>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6" name="Straight Arrow Connector 165">
                <a:extLst>
                  <a:ext uri="{FF2B5EF4-FFF2-40B4-BE49-F238E27FC236}">
                    <a16:creationId xmlns:a16="http://schemas.microsoft.com/office/drawing/2014/main" id="{CF7A6FE7-177E-4F5A-8084-ABD4CBFE4587}"/>
                  </a:ext>
                </a:extLst>
              </p:cNvPr>
              <p:cNvCxnSpPr>
                <a:cxnSpLocks/>
                <a:stCxn id="145" idx="1"/>
                <a:endCxn id="195" idx="2"/>
              </p:cNvCxnSpPr>
              <p:nvPr/>
            </p:nvCxnSpPr>
            <p:spPr>
              <a:xfrm flipH="1" flipV="1">
                <a:off x="3564014" y="3146121"/>
                <a:ext cx="121046"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44E25DF-C357-4C93-81EA-6E94860D5D75}"/>
                  </a:ext>
                </a:extLst>
              </p:cNvPr>
              <p:cNvCxnSpPr>
                <a:cxnSpLocks/>
                <a:stCxn id="145" idx="7"/>
                <a:endCxn id="192" idx="2"/>
              </p:cNvCxnSpPr>
              <p:nvPr/>
            </p:nvCxnSpPr>
            <p:spPr>
              <a:xfrm flipV="1">
                <a:off x="3830815" y="3141236"/>
                <a:ext cx="115533" cy="13694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E875EE25-8CB5-4F98-932C-14D7350E906E}"/>
                  </a:ext>
                </a:extLst>
              </p:cNvPr>
              <p:cNvSpPr/>
              <p:nvPr/>
            </p:nvSpPr>
            <p:spPr>
              <a:xfrm>
                <a:off x="1433479" y="264312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69" name="Straight Arrow Connector 168">
                <a:extLst>
                  <a:ext uri="{FF2B5EF4-FFF2-40B4-BE49-F238E27FC236}">
                    <a16:creationId xmlns:a16="http://schemas.microsoft.com/office/drawing/2014/main" id="{DFA57050-DF78-4CBF-B3D6-A7DF26FCB667}"/>
                  </a:ext>
                </a:extLst>
              </p:cNvPr>
              <p:cNvCxnSpPr>
                <a:cxnSpLocks/>
                <a:stCxn id="215" idx="0"/>
                <a:endCxn id="168" idx="3"/>
              </p:cNvCxnSpPr>
              <p:nvPr/>
            </p:nvCxnSpPr>
            <p:spPr>
              <a:xfrm flipV="1">
                <a:off x="1402080" y="2819067"/>
                <a:ext cx="61586" cy="1279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50DBA534-FF03-4AD8-A813-A868EA0BE970}"/>
                  </a:ext>
                </a:extLst>
              </p:cNvPr>
              <p:cNvCxnSpPr>
                <a:cxnSpLocks/>
                <a:stCxn id="212" idx="0"/>
                <a:endCxn id="168" idx="5"/>
              </p:cNvCxnSpPr>
              <p:nvPr/>
            </p:nvCxnSpPr>
            <p:spPr>
              <a:xfrm flipH="1" flipV="1">
                <a:off x="1609421" y="2819067"/>
                <a:ext cx="109611"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E69C6631-5E55-4408-9D45-806B40E25A1F}"/>
                  </a:ext>
                </a:extLst>
              </p:cNvPr>
              <p:cNvSpPr/>
              <p:nvPr/>
            </p:nvSpPr>
            <p:spPr>
              <a:xfrm>
                <a:off x="2125588"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2" name="Straight Arrow Connector 171">
                <a:extLst>
                  <a:ext uri="{FF2B5EF4-FFF2-40B4-BE49-F238E27FC236}">
                    <a16:creationId xmlns:a16="http://schemas.microsoft.com/office/drawing/2014/main" id="{BF8BD145-1A47-4C98-817D-1C6C20A370F1}"/>
                  </a:ext>
                </a:extLst>
              </p:cNvPr>
              <p:cNvCxnSpPr>
                <a:cxnSpLocks/>
                <a:stCxn id="209" idx="0"/>
                <a:endCxn id="171" idx="3"/>
              </p:cNvCxnSpPr>
              <p:nvPr/>
            </p:nvCxnSpPr>
            <p:spPr>
              <a:xfrm flipV="1">
                <a:off x="2059134" y="2813509"/>
                <a:ext cx="96641" cy="13840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EFBE5CD1-C3E7-4795-BEE8-F56AF6F80DCA}"/>
                  </a:ext>
                </a:extLst>
              </p:cNvPr>
              <p:cNvCxnSpPr>
                <a:cxnSpLocks/>
                <a:stCxn id="206" idx="0"/>
                <a:endCxn id="171" idx="5"/>
              </p:cNvCxnSpPr>
              <p:nvPr/>
            </p:nvCxnSpPr>
            <p:spPr>
              <a:xfrm flipH="1" flipV="1">
                <a:off x="2301530" y="2813509"/>
                <a:ext cx="94885" cy="13353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DFFA1BBE-9B6F-445E-99DF-93B8E3845ACA}"/>
                  </a:ext>
                </a:extLst>
              </p:cNvPr>
              <p:cNvSpPr/>
              <p:nvPr/>
            </p:nvSpPr>
            <p:spPr>
              <a:xfrm>
                <a:off x="2859415" y="264073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5" name="Straight Arrow Connector 174">
                <a:extLst>
                  <a:ext uri="{FF2B5EF4-FFF2-40B4-BE49-F238E27FC236}">
                    <a16:creationId xmlns:a16="http://schemas.microsoft.com/office/drawing/2014/main" id="{5811D02C-5FEC-4AD4-B6AB-C96E1A93FE5B}"/>
                  </a:ext>
                </a:extLst>
              </p:cNvPr>
              <p:cNvCxnSpPr>
                <a:cxnSpLocks/>
                <a:stCxn id="203" idx="0"/>
                <a:endCxn id="174" idx="3"/>
              </p:cNvCxnSpPr>
              <p:nvPr/>
            </p:nvCxnSpPr>
            <p:spPr>
              <a:xfrm flipV="1">
                <a:off x="2786299" y="2816681"/>
                <a:ext cx="103303" cy="1262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A5D4A96-C6E6-4015-88DC-C5D85B177AC1}"/>
                  </a:ext>
                </a:extLst>
              </p:cNvPr>
              <p:cNvCxnSpPr>
                <a:cxnSpLocks/>
                <a:stCxn id="200" idx="0"/>
                <a:endCxn id="174" idx="5"/>
              </p:cNvCxnSpPr>
              <p:nvPr/>
            </p:nvCxnSpPr>
            <p:spPr>
              <a:xfrm flipH="1" flipV="1">
                <a:off x="3035357" y="2816681"/>
                <a:ext cx="153238" cy="1262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7FE13C06-2D3A-4602-A910-222284F2C2D5}"/>
                  </a:ext>
                </a:extLst>
              </p:cNvPr>
              <p:cNvSpPr/>
              <p:nvPr/>
            </p:nvSpPr>
            <p:spPr>
              <a:xfrm>
                <a:off x="3649355"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8" name="Straight Arrow Connector 177">
                <a:extLst>
                  <a:ext uri="{FF2B5EF4-FFF2-40B4-BE49-F238E27FC236}">
                    <a16:creationId xmlns:a16="http://schemas.microsoft.com/office/drawing/2014/main" id="{CA29A0A3-8BA8-4DDE-B6EB-207503659CD1}"/>
                  </a:ext>
                </a:extLst>
              </p:cNvPr>
              <p:cNvCxnSpPr>
                <a:cxnSpLocks/>
                <a:stCxn id="197" idx="0"/>
                <a:endCxn id="177" idx="3"/>
              </p:cNvCxnSpPr>
              <p:nvPr/>
            </p:nvCxnSpPr>
            <p:spPr>
              <a:xfrm flipV="1">
                <a:off x="3564014" y="2813509"/>
                <a:ext cx="115528" cy="12944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3B2FF68-8FA2-4EA6-873F-9B3E0B723522}"/>
                  </a:ext>
                </a:extLst>
              </p:cNvPr>
              <p:cNvCxnSpPr>
                <a:cxnSpLocks/>
                <a:stCxn id="194" idx="0"/>
                <a:endCxn id="177" idx="5"/>
              </p:cNvCxnSpPr>
              <p:nvPr/>
            </p:nvCxnSpPr>
            <p:spPr>
              <a:xfrm flipH="1" flipV="1">
                <a:off x="3825297" y="2813509"/>
                <a:ext cx="121051" cy="12456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D06E088-87AF-4949-B5D9-33EA1C9B9C4B}"/>
                  </a:ext>
                </a:extLst>
              </p:cNvPr>
              <p:cNvCxnSpPr>
                <a:cxnSpLocks/>
                <a:stCxn id="168" idx="6"/>
                <a:endCxn id="171" idx="2"/>
              </p:cNvCxnSpPr>
              <p:nvPr/>
            </p:nvCxnSpPr>
            <p:spPr>
              <a:xfrm flipV="1">
                <a:off x="1639608" y="2740632"/>
                <a:ext cx="485980" cy="555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6DA8337-6084-4FFD-AEE6-2DE7545777F8}"/>
                  </a:ext>
                </a:extLst>
              </p:cNvPr>
              <p:cNvCxnSpPr>
                <a:cxnSpLocks/>
                <a:stCxn id="171" idx="6"/>
                <a:endCxn id="174" idx="2"/>
              </p:cNvCxnSpPr>
              <p:nvPr/>
            </p:nvCxnSpPr>
            <p:spPr>
              <a:xfrm>
                <a:off x="2331717" y="2740632"/>
                <a:ext cx="527698"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035C3497-0FB9-4A29-9016-24C3756FDBF8}"/>
                  </a:ext>
                </a:extLst>
              </p:cNvPr>
              <p:cNvCxnSpPr>
                <a:cxnSpLocks/>
                <a:stCxn id="174" idx="6"/>
                <a:endCxn id="177" idx="2"/>
              </p:cNvCxnSpPr>
              <p:nvPr/>
            </p:nvCxnSpPr>
            <p:spPr>
              <a:xfrm flipV="1">
                <a:off x="3065544" y="2740632"/>
                <a:ext cx="583811"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7E87BC23-4A3D-45CC-BE7E-FEE49133BD9F}"/>
                  </a:ext>
                </a:extLst>
              </p:cNvPr>
              <p:cNvSpPr/>
              <p:nvPr/>
            </p:nvSpPr>
            <p:spPr>
              <a:xfrm>
                <a:off x="1765475" y="238489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84" name="Straight Arrow Connector 183">
                <a:extLst>
                  <a:ext uri="{FF2B5EF4-FFF2-40B4-BE49-F238E27FC236}">
                    <a16:creationId xmlns:a16="http://schemas.microsoft.com/office/drawing/2014/main" id="{996C40E4-8D1F-485F-8810-8AD42E5B2DB8}"/>
                  </a:ext>
                </a:extLst>
              </p:cNvPr>
              <p:cNvCxnSpPr>
                <a:cxnSpLocks/>
                <a:stCxn id="168" idx="7"/>
                <a:endCxn id="183" idx="2"/>
              </p:cNvCxnSpPr>
              <p:nvPr/>
            </p:nvCxnSpPr>
            <p:spPr>
              <a:xfrm flipV="1">
                <a:off x="1609421" y="2487964"/>
                <a:ext cx="156054" cy="18534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8DB4E33-0C71-4725-A8AE-84B275301280}"/>
                  </a:ext>
                </a:extLst>
              </p:cNvPr>
              <p:cNvCxnSpPr>
                <a:cxnSpLocks/>
                <a:stCxn id="171" idx="1"/>
                <a:endCxn id="183" idx="6"/>
              </p:cNvCxnSpPr>
              <p:nvPr/>
            </p:nvCxnSpPr>
            <p:spPr>
              <a:xfrm flipH="1" flipV="1">
                <a:off x="1971604" y="2487964"/>
                <a:ext cx="184171" cy="17979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238E9BD2-1170-4086-B033-31D1E8751A9F}"/>
                  </a:ext>
                </a:extLst>
              </p:cNvPr>
              <p:cNvSpPr/>
              <p:nvPr/>
            </p:nvSpPr>
            <p:spPr>
              <a:xfrm>
                <a:off x="3233310" y="238971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87" name="Straight Arrow Connector 186">
                <a:extLst>
                  <a:ext uri="{FF2B5EF4-FFF2-40B4-BE49-F238E27FC236}">
                    <a16:creationId xmlns:a16="http://schemas.microsoft.com/office/drawing/2014/main" id="{F30CB5BF-B343-4FC8-94DB-01BA04BE21F2}"/>
                  </a:ext>
                </a:extLst>
              </p:cNvPr>
              <p:cNvCxnSpPr>
                <a:cxnSpLocks/>
                <a:stCxn id="174" idx="7"/>
                <a:endCxn id="186" idx="2"/>
              </p:cNvCxnSpPr>
              <p:nvPr/>
            </p:nvCxnSpPr>
            <p:spPr>
              <a:xfrm flipV="1">
                <a:off x="3035357" y="2492782"/>
                <a:ext cx="197953" cy="17814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B07BBF9-9149-469C-8955-1827E45AD099}"/>
                  </a:ext>
                </a:extLst>
              </p:cNvPr>
              <p:cNvCxnSpPr>
                <a:cxnSpLocks/>
                <a:stCxn id="177" idx="1"/>
                <a:endCxn id="186" idx="6"/>
              </p:cNvCxnSpPr>
              <p:nvPr/>
            </p:nvCxnSpPr>
            <p:spPr>
              <a:xfrm flipH="1" flipV="1">
                <a:off x="3439439" y="2492782"/>
                <a:ext cx="240103" cy="1749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80F4D42E-EFE4-4658-96D3-4C2FC3113EFC}"/>
                  </a:ext>
                </a:extLst>
              </p:cNvPr>
              <p:cNvSpPr/>
              <p:nvPr/>
            </p:nvSpPr>
            <p:spPr>
              <a:xfrm>
                <a:off x="2510427" y="2071944"/>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90" name="Straight Arrow Connector 189">
                <a:extLst>
                  <a:ext uri="{FF2B5EF4-FFF2-40B4-BE49-F238E27FC236}">
                    <a16:creationId xmlns:a16="http://schemas.microsoft.com/office/drawing/2014/main" id="{E3A59993-8DCE-40F8-81CB-E0545DEACC12}"/>
                  </a:ext>
                </a:extLst>
              </p:cNvPr>
              <p:cNvCxnSpPr>
                <a:cxnSpLocks/>
                <a:stCxn id="183" idx="7"/>
                <a:endCxn id="189" idx="2"/>
              </p:cNvCxnSpPr>
              <p:nvPr/>
            </p:nvCxnSpPr>
            <p:spPr>
              <a:xfrm flipV="1">
                <a:off x="1941417" y="2175009"/>
                <a:ext cx="569010" cy="2400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2C9789E6-0B58-44D9-8E7E-BFA57DA13D26}"/>
                  </a:ext>
                </a:extLst>
              </p:cNvPr>
              <p:cNvCxnSpPr>
                <a:cxnSpLocks/>
                <a:stCxn id="186" idx="1"/>
                <a:endCxn id="189" idx="6"/>
              </p:cNvCxnSpPr>
              <p:nvPr/>
            </p:nvCxnSpPr>
            <p:spPr>
              <a:xfrm flipH="1" flipV="1">
                <a:off x="2716556" y="2175009"/>
                <a:ext cx="546941" cy="2448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216" name="Rectangle 215">
              <a:extLst>
                <a:ext uri="{FF2B5EF4-FFF2-40B4-BE49-F238E27FC236}">
                  <a16:creationId xmlns:a16="http://schemas.microsoft.com/office/drawing/2014/main" id="{72FA2690-699C-459C-86EB-18E39F67A7DF}"/>
                </a:ext>
              </a:extLst>
            </p:cNvPr>
            <p:cNvSpPr/>
            <p:nvPr/>
          </p:nvSpPr>
          <p:spPr>
            <a:xfrm>
              <a:off x="5308118" y="2085065"/>
              <a:ext cx="1124205"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Controller</a:t>
              </a:r>
              <a:endParaRPr lang="en-US" dirty="0">
                <a:solidFill>
                  <a:schemeClr val="tx1"/>
                </a:solidFill>
              </a:endParaRPr>
            </a:p>
          </p:txBody>
        </p:sp>
        <p:sp>
          <p:nvSpPr>
            <p:cNvPr id="217" name="Rectangle 216">
              <a:extLst>
                <a:ext uri="{FF2B5EF4-FFF2-40B4-BE49-F238E27FC236}">
                  <a16:creationId xmlns:a16="http://schemas.microsoft.com/office/drawing/2014/main" id="{0C8917EF-5B24-466C-A0D4-18A207416A7D}"/>
                </a:ext>
              </a:extLst>
            </p:cNvPr>
            <p:cNvSpPr/>
            <p:nvPr/>
          </p:nvSpPr>
          <p:spPr>
            <a:xfrm>
              <a:off x="7180160" y="2087019"/>
              <a:ext cx="1124205" cy="33223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Activation</a:t>
              </a:r>
              <a:endParaRPr lang="en-US">
                <a:solidFill>
                  <a:schemeClr val="tx1"/>
                </a:solidFill>
              </a:endParaRPr>
            </a:p>
          </p:txBody>
        </p:sp>
        <p:cxnSp>
          <p:nvCxnSpPr>
            <p:cNvPr id="218" name="Straight Arrow Connector 217">
              <a:extLst>
                <a:ext uri="{FF2B5EF4-FFF2-40B4-BE49-F238E27FC236}">
                  <a16:creationId xmlns:a16="http://schemas.microsoft.com/office/drawing/2014/main" id="{2E231E29-D8C2-4E89-A66B-573440262122}"/>
                </a:ext>
              </a:extLst>
            </p:cNvPr>
            <p:cNvCxnSpPr>
              <a:cxnSpLocks/>
            </p:cNvCxnSpPr>
            <p:nvPr/>
          </p:nvCxnSpPr>
          <p:spPr>
            <a:xfrm>
              <a:off x="6429007" y="2179416"/>
              <a:ext cx="747837" cy="195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19" name="Rectangle 218">
              <a:extLst>
                <a:ext uri="{FF2B5EF4-FFF2-40B4-BE49-F238E27FC236}">
                  <a16:creationId xmlns:a16="http://schemas.microsoft.com/office/drawing/2014/main" id="{348BBF5D-FA3E-447C-A5E1-D5C38631FC08}"/>
                </a:ext>
              </a:extLst>
            </p:cNvPr>
            <p:cNvSpPr/>
            <p:nvPr/>
          </p:nvSpPr>
          <p:spPr>
            <a:xfrm rot="16200000">
              <a:off x="8123423" y="3244895"/>
              <a:ext cx="1124205" cy="4623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Prefetch</a:t>
              </a:r>
            </a:p>
            <a:p>
              <a:pPr algn="ctr"/>
              <a:r>
                <a:rPr lang="en-US">
                  <a:solidFill>
                    <a:schemeClr val="tx1"/>
                  </a:solidFill>
                </a:rPr>
                <a:t>Buffer</a:t>
              </a:r>
            </a:p>
          </p:txBody>
        </p:sp>
        <p:cxnSp>
          <p:nvCxnSpPr>
            <p:cNvPr id="220" name="Connector: Elbow 219">
              <a:extLst>
                <a:ext uri="{FF2B5EF4-FFF2-40B4-BE49-F238E27FC236}">
                  <a16:creationId xmlns:a16="http://schemas.microsoft.com/office/drawing/2014/main" id="{553BA80C-4936-4D0D-8543-ADFA910A421A}"/>
                </a:ext>
              </a:extLst>
            </p:cNvPr>
            <p:cNvCxnSpPr>
              <a:stCxn id="217" idx="3"/>
              <a:endCxn id="219" idx="3"/>
            </p:cNvCxnSpPr>
            <p:nvPr/>
          </p:nvCxnSpPr>
          <p:spPr>
            <a:xfrm>
              <a:off x="8304365" y="2253138"/>
              <a:ext cx="381161" cy="66081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Connector: Elbow 220">
              <a:extLst>
                <a:ext uri="{FF2B5EF4-FFF2-40B4-BE49-F238E27FC236}">
                  <a16:creationId xmlns:a16="http://schemas.microsoft.com/office/drawing/2014/main" id="{DFDD7017-1845-41DB-BD63-A6461D12A237}"/>
                </a:ext>
              </a:extLst>
            </p:cNvPr>
            <p:cNvCxnSpPr>
              <a:cxnSpLocks/>
              <a:stCxn id="219" idx="1"/>
              <a:endCxn id="149" idx="4"/>
            </p:cNvCxnSpPr>
            <p:nvPr/>
          </p:nvCxnSpPr>
          <p:spPr>
            <a:xfrm rot="5400000">
              <a:off x="7527094" y="3326039"/>
              <a:ext cx="446318" cy="1870546"/>
            </a:xfrm>
            <a:prstGeom prst="bentConnector3">
              <a:avLst>
                <a:gd name="adj1" fmla="val 15121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FAEB411A-AD15-47AD-A1E8-7DF5912E029F}"/>
                </a:ext>
              </a:extLst>
            </p:cNvPr>
            <p:cNvSpPr/>
            <p:nvPr/>
          </p:nvSpPr>
          <p:spPr>
            <a:xfrm rot="5400000">
              <a:off x="8210413" y="3174027"/>
              <a:ext cx="2795598" cy="3720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cxnSp>
          <p:nvCxnSpPr>
            <p:cNvPr id="223" name="Straight Arrow Connector 222">
              <a:extLst>
                <a:ext uri="{FF2B5EF4-FFF2-40B4-BE49-F238E27FC236}">
                  <a16:creationId xmlns:a16="http://schemas.microsoft.com/office/drawing/2014/main" id="{12ED302C-92CE-452E-9F6B-F66DCF1F942C}"/>
                </a:ext>
              </a:extLst>
            </p:cNvPr>
            <p:cNvCxnSpPr>
              <a:cxnSpLocks/>
              <a:stCxn id="219" idx="2"/>
            </p:cNvCxnSpPr>
            <p:nvPr/>
          </p:nvCxnSpPr>
          <p:spPr>
            <a:xfrm>
              <a:off x="8916681" y="3476050"/>
              <a:ext cx="505489" cy="556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4" name="Connector: Elbow 223">
              <a:extLst>
                <a:ext uri="{FF2B5EF4-FFF2-40B4-BE49-F238E27FC236}">
                  <a16:creationId xmlns:a16="http://schemas.microsoft.com/office/drawing/2014/main" id="{DEBDCA30-8E42-42C4-9F46-05B492D2A7AC}"/>
                </a:ext>
              </a:extLst>
            </p:cNvPr>
            <p:cNvCxnSpPr>
              <a:cxnSpLocks/>
              <a:stCxn id="189" idx="0"/>
              <a:endCxn id="217" idx="1"/>
            </p:cNvCxnSpPr>
            <p:nvPr/>
          </p:nvCxnSpPr>
          <p:spPr>
            <a:xfrm rot="5400000" flipH="1" flipV="1">
              <a:off x="6874758" y="2174645"/>
              <a:ext cx="226908" cy="383895"/>
            </a:xfrm>
            <a:prstGeom prst="bentConnector2">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07" name="Group 906">
            <a:extLst>
              <a:ext uri="{FF2B5EF4-FFF2-40B4-BE49-F238E27FC236}">
                <a16:creationId xmlns:a16="http://schemas.microsoft.com/office/drawing/2014/main" id="{9C480C4D-29D3-45C2-834A-192B68C394CF}"/>
              </a:ext>
            </a:extLst>
          </p:cNvPr>
          <p:cNvGrpSpPr/>
          <p:nvPr/>
        </p:nvGrpSpPr>
        <p:grpSpPr>
          <a:xfrm>
            <a:off x="1066304" y="3865251"/>
            <a:ext cx="3572489" cy="2217385"/>
            <a:chOff x="394262" y="4061269"/>
            <a:chExt cx="3572489" cy="2217385"/>
          </a:xfrm>
        </p:grpSpPr>
        <p:sp>
          <p:nvSpPr>
            <p:cNvPr id="226" name="Oval 225">
              <a:extLst>
                <a:ext uri="{FF2B5EF4-FFF2-40B4-BE49-F238E27FC236}">
                  <a16:creationId xmlns:a16="http://schemas.microsoft.com/office/drawing/2014/main" id="{FE207313-89AB-407C-B94A-983AD35792EA}"/>
                </a:ext>
              </a:extLst>
            </p:cNvPr>
            <p:cNvSpPr/>
            <p:nvPr/>
          </p:nvSpPr>
          <p:spPr>
            <a:xfrm>
              <a:off x="431565" y="4689106"/>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27" name="Oval 226">
              <a:extLst>
                <a:ext uri="{FF2B5EF4-FFF2-40B4-BE49-F238E27FC236}">
                  <a16:creationId xmlns:a16="http://schemas.microsoft.com/office/drawing/2014/main" id="{96AAD3FD-CE90-420D-8352-B56560FFB912}"/>
                </a:ext>
              </a:extLst>
            </p:cNvPr>
            <p:cNvSpPr/>
            <p:nvPr/>
          </p:nvSpPr>
          <p:spPr>
            <a:xfrm>
              <a:off x="901348"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0" name="Rectangle 229">
              <a:extLst>
                <a:ext uri="{FF2B5EF4-FFF2-40B4-BE49-F238E27FC236}">
                  <a16:creationId xmlns:a16="http://schemas.microsoft.com/office/drawing/2014/main" id="{58AADB5D-640F-42E6-8C7C-B32464AF2A16}"/>
                </a:ext>
              </a:extLst>
            </p:cNvPr>
            <p:cNvSpPr/>
            <p:nvPr/>
          </p:nvSpPr>
          <p:spPr>
            <a:xfrm>
              <a:off x="394262" y="4061269"/>
              <a:ext cx="3520320" cy="3377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sp>
          <p:nvSpPr>
            <p:cNvPr id="231" name="Oval 230">
              <a:extLst>
                <a:ext uri="{FF2B5EF4-FFF2-40B4-BE49-F238E27FC236}">
                  <a16:creationId xmlns:a16="http://schemas.microsoft.com/office/drawing/2014/main" id="{010C27B1-034C-4D1F-BA69-A3BD6301A25D}"/>
                </a:ext>
              </a:extLst>
            </p:cNvPr>
            <p:cNvSpPr/>
            <p:nvPr/>
          </p:nvSpPr>
          <p:spPr>
            <a:xfrm>
              <a:off x="1371130"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2" name="Oval 231">
              <a:extLst>
                <a:ext uri="{FF2B5EF4-FFF2-40B4-BE49-F238E27FC236}">
                  <a16:creationId xmlns:a16="http://schemas.microsoft.com/office/drawing/2014/main" id="{8CB8F648-4F04-486C-85F4-021B0AD6B0E0}"/>
                </a:ext>
              </a:extLst>
            </p:cNvPr>
            <p:cNvSpPr/>
            <p:nvPr/>
          </p:nvSpPr>
          <p:spPr>
            <a:xfrm>
              <a:off x="1840912"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3" name="Oval 232">
              <a:extLst>
                <a:ext uri="{FF2B5EF4-FFF2-40B4-BE49-F238E27FC236}">
                  <a16:creationId xmlns:a16="http://schemas.microsoft.com/office/drawing/2014/main" id="{FA8F9613-69D5-44CB-98F4-EBF98598269C}"/>
                </a:ext>
              </a:extLst>
            </p:cNvPr>
            <p:cNvSpPr/>
            <p:nvPr/>
          </p:nvSpPr>
          <p:spPr>
            <a:xfrm>
              <a:off x="2311758" y="468671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4" name="Oval 233">
              <a:extLst>
                <a:ext uri="{FF2B5EF4-FFF2-40B4-BE49-F238E27FC236}">
                  <a16:creationId xmlns:a16="http://schemas.microsoft.com/office/drawing/2014/main" id="{B02BD569-1E63-4C18-8FBC-0B003D8D1F2A}"/>
                </a:ext>
              </a:extLst>
            </p:cNvPr>
            <p:cNvSpPr/>
            <p:nvPr/>
          </p:nvSpPr>
          <p:spPr>
            <a:xfrm>
              <a:off x="2781540"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5" name="Oval 234">
              <a:extLst>
                <a:ext uri="{FF2B5EF4-FFF2-40B4-BE49-F238E27FC236}">
                  <a16:creationId xmlns:a16="http://schemas.microsoft.com/office/drawing/2014/main" id="{DE7B6D4B-5F6C-4C27-AC4D-D95F79372580}"/>
                </a:ext>
              </a:extLst>
            </p:cNvPr>
            <p:cNvSpPr/>
            <p:nvPr/>
          </p:nvSpPr>
          <p:spPr>
            <a:xfrm>
              <a:off x="3251322"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6" name="Oval 235">
              <a:extLst>
                <a:ext uri="{FF2B5EF4-FFF2-40B4-BE49-F238E27FC236}">
                  <a16:creationId xmlns:a16="http://schemas.microsoft.com/office/drawing/2014/main" id="{206C4291-E3A5-4BB3-B557-9578AAB3300E}"/>
                </a:ext>
              </a:extLst>
            </p:cNvPr>
            <p:cNvSpPr/>
            <p:nvPr/>
          </p:nvSpPr>
          <p:spPr>
            <a:xfrm>
              <a:off x="3721104"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49" name="Oval 248">
              <a:extLst>
                <a:ext uri="{FF2B5EF4-FFF2-40B4-BE49-F238E27FC236}">
                  <a16:creationId xmlns:a16="http://schemas.microsoft.com/office/drawing/2014/main" id="{B1692CF3-7804-402A-963A-EEF92B068B90}"/>
                </a:ext>
              </a:extLst>
            </p:cNvPr>
            <p:cNvSpPr/>
            <p:nvPr/>
          </p:nvSpPr>
          <p:spPr>
            <a:xfrm>
              <a:off x="435229" y="510738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0" name="Oval 249">
              <a:extLst>
                <a:ext uri="{FF2B5EF4-FFF2-40B4-BE49-F238E27FC236}">
                  <a16:creationId xmlns:a16="http://schemas.microsoft.com/office/drawing/2014/main" id="{ABED80E3-99CF-4E08-A3B0-5FB7C548AA82}"/>
                </a:ext>
              </a:extLst>
            </p:cNvPr>
            <p:cNvSpPr/>
            <p:nvPr/>
          </p:nvSpPr>
          <p:spPr>
            <a:xfrm>
              <a:off x="905011"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1" name="Oval 250">
              <a:extLst>
                <a:ext uri="{FF2B5EF4-FFF2-40B4-BE49-F238E27FC236}">
                  <a16:creationId xmlns:a16="http://schemas.microsoft.com/office/drawing/2014/main" id="{A82E27A8-E615-4020-9EC6-BCD245E90899}"/>
                </a:ext>
              </a:extLst>
            </p:cNvPr>
            <p:cNvSpPr/>
            <p:nvPr/>
          </p:nvSpPr>
          <p:spPr>
            <a:xfrm>
              <a:off x="1374793"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2" name="Oval 251">
              <a:extLst>
                <a:ext uri="{FF2B5EF4-FFF2-40B4-BE49-F238E27FC236}">
                  <a16:creationId xmlns:a16="http://schemas.microsoft.com/office/drawing/2014/main" id="{674A69A9-4EDA-452C-AAF8-EDFF4A3B91D9}"/>
                </a:ext>
              </a:extLst>
            </p:cNvPr>
            <p:cNvSpPr/>
            <p:nvPr/>
          </p:nvSpPr>
          <p:spPr>
            <a:xfrm>
              <a:off x="1844575"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3" name="Oval 252">
              <a:extLst>
                <a:ext uri="{FF2B5EF4-FFF2-40B4-BE49-F238E27FC236}">
                  <a16:creationId xmlns:a16="http://schemas.microsoft.com/office/drawing/2014/main" id="{C929FFF7-214E-47BD-9DF1-6584CE803FC4}"/>
                </a:ext>
              </a:extLst>
            </p:cNvPr>
            <p:cNvSpPr/>
            <p:nvPr/>
          </p:nvSpPr>
          <p:spPr>
            <a:xfrm>
              <a:off x="2315421" y="5104996"/>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4" name="Oval 253">
              <a:extLst>
                <a:ext uri="{FF2B5EF4-FFF2-40B4-BE49-F238E27FC236}">
                  <a16:creationId xmlns:a16="http://schemas.microsoft.com/office/drawing/2014/main" id="{BA5367F7-E65A-4D69-9802-E865E4B7A5F4}"/>
                </a:ext>
              </a:extLst>
            </p:cNvPr>
            <p:cNvSpPr/>
            <p:nvPr/>
          </p:nvSpPr>
          <p:spPr>
            <a:xfrm>
              <a:off x="2785203"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5" name="Oval 254">
              <a:extLst>
                <a:ext uri="{FF2B5EF4-FFF2-40B4-BE49-F238E27FC236}">
                  <a16:creationId xmlns:a16="http://schemas.microsoft.com/office/drawing/2014/main" id="{645E79B0-1461-4D1B-A99F-83961F054765}"/>
                </a:ext>
              </a:extLst>
            </p:cNvPr>
            <p:cNvSpPr/>
            <p:nvPr/>
          </p:nvSpPr>
          <p:spPr>
            <a:xfrm>
              <a:off x="3254985"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6" name="Oval 255">
              <a:extLst>
                <a:ext uri="{FF2B5EF4-FFF2-40B4-BE49-F238E27FC236}">
                  <a16:creationId xmlns:a16="http://schemas.microsoft.com/office/drawing/2014/main" id="{925C6D90-AF11-42FE-8CF3-4731DEF5537C}"/>
                </a:ext>
              </a:extLst>
            </p:cNvPr>
            <p:cNvSpPr/>
            <p:nvPr/>
          </p:nvSpPr>
          <p:spPr>
            <a:xfrm>
              <a:off x="3724768"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7" name="Oval 256">
              <a:extLst>
                <a:ext uri="{FF2B5EF4-FFF2-40B4-BE49-F238E27FC236}">
                  <a16:creationId xmlns:a16="http://schemas.microsoft.com/office/drawing/2014/main" id="{97B49BF2-B684-4337-BDFE-CCDE08BAC2B2}"/>
                </a:ext>
              </a:extLst>
            </p:cNvPr>
            <p:cNvSpPr/>
            <p:nvPr/>
          </p:nvSpPr>
          <p:spPr>
            <a:xfrm>
              <a:off x="672764" y="539972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8" name="Oval 257">
              <a:extLst>
                <a:ext uri="{FF2B5EF4-FFF2-40B4-BE49-F238E27FC236}">
                  <a16:creationId xmlns:a16="http://schemas.microsoft.com/office/drawing/2014/main" id="{D6557719-20DF-409F-8FF4-57D91B847DB2}"/>
                </a:ext>
              </a:extLst>
            </p:cNvPr>
            <p:cNvSpPr/>
            <p:nvPr/>
          </p:nvSpPr>
          <p:spPr>
            <a:xfrm>
              <a:off x="1612328" y="539921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9" name="Oval 258">
              <a:extLst>
                <a:ext uri="{FF2B5EF4-FFF2-40B4-BE49-F238E27FC236}">
                  <a16:creationId xmlns:a16="http://schemas.microsoft.com/office/drawing/2014/main" id="{42BABFCA-567E-4431-8A34-0D839C3A67CB}"/>
                </a:ext>
              </a:extLst>
            </p:cNvPr>
            <p:cNvSpPr/>
            <p:nvPr/>
          </p:nvSpPr>
          <p:spPr>
            <a:xfrm>
              <a:off x="2552956" y="539733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60" name="Oval 259">
              <a:extLst>
                <a:ext uri="{FF2B5EF4-FFF2-40B4-BE49-F238E27FC236}">
                  <a16:creationId xmlns:a16="http://schemas.microsoft.com/office/drawing/2014/main" id="{6375CC15-B748-4A69-BE34-CCCE1C85A35C}"/>
                </a:ext>
              </a:extLst>
            </p:cNvPr>
            <p:cNvSpPr/>
            <p:nvPr/>
          </p:nvSpPr>
          <p:spPr>
            <a:xfrm>
              <a:off x="3492520" y="539682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261" name="Straight Arrow Connector 260">
              <a:extLst>
                <a:ext uri="{FF2B5EF4-FFF2-40B4-BE49-F238E27FC236}">
                  <a16:creationId xmlns:a16="http://schemas.microsoft.com/office/drawing/2014/main" id="{A433020F-A056-4F55-9D96-43C646E9A5F9}"/>
                </a:ext>
              </a:extLst>
            </p:cNvPr>
            <p:cNvCxnSpPr>
              <a:cxnSpLocks/>
              <a:stCxn id="226" idx="4"/>
              <a:endCxn id="249" idx="0"/>
            </p:cNvCxnSpPr>
            <p:nvPr/>
          </p:nvCxnSpPr>
          <p:spPr>
            <a:xfrm>
              <a:off x="552557" y="493108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01F12CC-1BF8-4559-882A-1B5F86EF5C95}"/>
                </a:ext>
              </a:extLst>
            </p:cNvPr>
            <p:cNvCxnSpPr>
              <a:cxnSpLocks/>
              <a:stCxn id="227" idx="4"/>
              <a:endCxn id="250" idx="0"/>
            </p:cNvCxnSpPr>
            <p:nvPr/>
          </p:nvCxnSpPr>
          <p:spPr>
            <a:xfrm>
              <a:off x="1022339"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B05B8C49-7817-4F9C-83C1-992BEE8EA2AF}"/>
                </a:ext>
              </a:extLst>
            </p:cNvPr>
            <p:cNvCxnSpPr>
              <a:cxnSpLocks/>
              <a:stCxn id="231" idx="4"/>
              <a:endCxn id="251" idx="0"/>
            </p:cNvCxnSpPr>
            <p:nvPr/>
          </p:nvCxnSpPr>
          <p:spPr>
            <a:xfrm>
              <a:off x="1492121"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987B9F7-C8E5-4D12-A152-6FF305B309BE}"/>
                </a:ext>
              </a:extLst>
            </p:cNvPr>
            <p:cNvCxnSpPr>
              <a:cxnSpLocks/>
              <a:stCxn id="232" idx="4"/>
              <a:endCxn id="252" idx="0"/>
            </p:cNvCxnSpPr>
            <p:nvPr/>
          </p:nvCxnSpPr>
          <p:spPr>
            <a:xfrm>
              <a:off x="1961903"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988AAE8-5FD8-4623-BCAF-FABBE81F4644}"/>
                </a:ext>
              </a:extLst>
            </p:cNvPr>
            <p:cNvCxnSpPr>
              <a:cxnSpLocks/>
              <a:stCxn id="233" idx="4"/>
              <a:endCxn id="253" idx="0"/>
            </p:cNvCxnSpPr>
            <p:nvPr/>
          </p:nvCxnSpPr>
          <p:spPr>
            <a:xfrm>
              <a:off x="2432749" y="492870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4F10F573-537C-4E88-86F4-FC96F45F4C81}"/>
                </a:ext>
              </a:extLst>
            </p:cNvPr>
            <p:cNvCxnSpPr>
              <a:cxnSpLocks/>
              <a:stCxn id="234" idx="4"/>
              <a:endCxn id="254" idx="0"/>
            </p:cNvCxnSpPr>
            <p:nvPr/>
          </p:nvCxnSpPr>
          <p:spPr>
            <a:xfrm>
              <a:off x="2902532"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9204106-FC24-4E11-AB18-86F33D3CD9A6}"/>
                </a:ext>
              </a:extLst>
            </p:cNvPr>
            <p:cNvCxnSpPr>
              <a:cxnSpLocks/>
              <a:stCxn id="235" idx="4"/>
              <a:endCxn id="255" idx="0"/>
            </p:cNvCxnSpPr>
            <p:nvPr/>
          </p:nvCxnSpPr>
          <p:spPr>
            <a:xfrm>
              <a:off x="3372314"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71E9CBE8-3D2C-428D-ADA7-3EF3A3112944}"/>
                </a:ext>
              </a:extLst>
            </p:cNvPr>
            <p:cNvCxnSpPr>
              <a:cxnSpLocks/>
              <a:stCxn id="236" idx="4"/>
              <a:endCxn id="256" idx="0"/>
            </p:cNvCxnSpPr>
            <p:nvPr/>
          </p:nvCxnSpPr>
          <p:spPr>
            <a:xfrm>
              <a:off x="3842096"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A252646D-BB5A-4C6F-B93A-BBD81DB17DEA}"/>
                </a:ext>
              </a:extLst>
            </p:cNvPr>
            <p:cNvCxnSpPr>
              <a:cxnSpLocks/>
              <a:stCxn id="249" idx="4"/>
              <a:endCxn id="257" idx="1"/>
            </p:cNvCxnSpPr>
            <p:nvPr/>
          </p:nvCxnSpPr>
          <p:spPr>
            <a:xfrm>
              <a:off x="556220" y="5349367"/>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1EF21E38-B551-418B-88F7-51DAB3EFFD6D}"/>
                </a:ext>
              </a:extLst>
            </p:cNvPr>
            <p:cNvCxnSpPr>
              <a:cxnSpLocks/>
              <a:stCxn id="250" idx="4"/>
              <a:endCxn id="257" idx="7"/>
            </p:cNvCxnSpPr>
            <p:nvPr/>
          </p:nvCxnSpPr>
          <p:spPr>
            <a:xfrm flipH="1">
              <a:off x="879310" y="5348856"/>
              <a:ext cx="146693" cy="8630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AB919D0E-D842-45F3-94D6-92C238D218F1}"/>
                </a:ext>
              </a:extLst>
            </p:cNvPr>
            <p:cNvCxnSpPr>
              <a:cxnSpLocks/>
              <a:stCxn id="253" idx="4"/>
              <a:endCxn id="259" idx="1"/>
            </p:cNvCxnSpPr>
            <p:nvPr/>
          </p:nvCxnSpPr>
          <p:spPr>
            <a:xfrm>
              <a:off x="2436413" y="5346979"/>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F94DE8EE-771A-4E91-AA06-7230333199A8}"/>
                </a:ext>
              </a:extLst>
            </p:cNvPr>
            <p:cNvCxnSpPr>
              <a:cxnSpLocks/>
              <a:stCxn id="252" idx="4"/>
              <a:endCxn id="258" idx="7"/>
            </p:cNvCxnSpPr>
            <p:nvPr/>
          </p:nvCxnSpPr>
          <p:spPr>
            <a:xfrm flipH="1">
              <a:off x="1818874" y="5348856"/>
              <a:ext cx="146693"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A5A94D1E-05AF-469F-B98E-CE1C2AE8A526}"/>
                </a:ext>
              </a:extLst>
            </p:cNvPr>
            <p:cNvCxnSpPr>
              <a:cxnSpLocks/>
              <a:stCxn id="254" idx="4"/>
              <a:endCxn id="259" idx="7"/>
            </p:cNvCxnSpPr>
            <p:nvPr/>
          </p:nvCxnSpPr>
          <p:spPr>
            <a:xfrm flipH="1">
              <a:off x="2759502" y="5346469"/>
              <a:ext cx="146693" cy="8630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F5D8078A-618D-4CED-8637-69D214857F74}"/>
                </a:ext>
              </a:extLst>
            </p:cNvPr>
            <p:cNvCxnSpPr>
              <a:cxnSpLocks/>
              <a:stCxn id="251" idx="4"/>
              <a:endCxn id="258" idx="1"/>
            </p:cNvCxnSpPr>
            <p:nvPr/>
          </p:nvCxnSpPr>
          <p:spPr>
            <a:xfrm>
              <a:off x="1495785" y="5348856"/>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7C21A5EE-0552-4FEE-BE63-C6282FD5BDCA}"/>
                </a:ext>
              </a:extLst>
            </p:cNvPr>
            <p:cNvCxnSpPr>
              <a:cxnSpLocks/>
              <a:stCxn id="255" idx="4"/>
              <a:endCxn id="260" idx="1"/>
            </p:cNvCxnSpPr>
            <p:nvPr/>
          </p:nvCxnSpPr>
          <p:spPr>
            <a:xfrm>
              <a:off x="3375977" y="5346469"/>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9088F67A-BFA3-4CB4-884B-35DCDBA8CFFA}"/>
                </a:ext>
              </a:extLst>
            </p:cNvPr>
            <p:cNvCxnSpPr>
              <a:cxnSpLocks/>
              <a:stCxn id="256" idx="4"/>
              <a:endCxn id="260" idx="7"/>
            </p:cNvCxnSpPr>
            <p:nvPr/>
          </p:nvCxnSpPr>
          <p:spPr>
            <a:xfrm flipH="1">
              <a:off x="3699066" y="5346469"/>
              <a:ext cx="146693"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4F064251-0B87-4E89-A93B-44D1FD604496}"/>
                </a:ext>
              </a:extLst>
            </p:cNvPr>
            <p:cNvSpPr/>
            <p:nvPr/>
          </p:nvSpPr>
          <p:spPr>
            <a:xfrm flipV="1">
              <a:off x="394262" y="4530983"/>
              <a:ext cx="3520320" cy="10874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99C4E31E-5A50-44DF-B9DB-C3A31F55AC11}"/>
                </a:ext>
              </a:extLst>
            </p:cNvPr>
            <p:cNvSpPr/>
            <p:nvPr/>
          </p:nvSpPr>
          <p:spPr>
            <a:xfrm>
              <a:off x="675320" y="58143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t>
              </a:r>
              <a:endParaRPr lang="en-US" dirty="0">
                <a:solidFill>
                  <a:schemeClr val="tx1"/>
                </a:solidFill>
              </a:endParaRPr>
            </a:p>
          </p:txBody>
        </p:sp>
        <p:sp>
          <p:nvSpPr>
            <p:cNvPr id="316" name="Oval 315">
              <a:extLst>
                <a:ext uri="{FF2B5EF4-FFF2-40B4-BE49-F238E27FC236}">
                  <a16:creationId xmlns:a16="http://schemas.microsoft.com/office/drawing/2014/main" id="{2E0C39AA-4D43-4136-AEBB-6CF9A3407331}"/>
                </a:ext>
              </a:extLst>
            </p:cNvPr>
            <p:cNvSpPr/>
            <p:nvPr/>
          </p:nvSpPr>
          <p:spPr>
            <a:xfrm>
              <a:off x="1614885" y="58138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17" name="Oval 316">
              <a:extLst>
                <a:ext uri="{FF2B5EF4-FFF2-40B4-BE49-F238E27FC236}">
                  <a16:creationId xmlns:a16="http://schemas.microsoft.com/office/drawing/2014/main" id="{255540E2-B9A0-4303-8FF8-A153C5099BA0}"/>
                </a:ext>
              </a:extLst>
            </p:cNvPr>
            <p:cNvSpPr/>
            <p:nvPr/>
          </p:nvSpPr>
          <p:spPr>
            <a:xfrm>
              <a:off x="2555513" y="581200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18" name="Oval 317">
              <a:extLst>
                <a:ext uri="{FF2B5EF4-FFF2-40B4-BE49-F238E27FC236}">
                  <a16:creationId xmlns:a16="http://schemas.microsoft.com/office/drawing/2014/main" id="{16AB40C6-B20A-4967-93CD-41D358A7EEAF}"/>
                </a:ext>
              </a:extLst>
            </p:cNvPr>
            <p:cNvSpPr/>
            <p:nvPr/>
          </p:nvSpPr>
          <p:spPr>
            <a:xfrm>
              <a:off x="3495077" y="581149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319" name="Straight Arrow Connector 318">
              <a:extLst>
                <a:ext uri="{FF2B5EF4-FFF2-40B4-BE49-F238E27FC236}">
                  <a16:creationId xmlns:a16="http://schemas.microsoft.com/office/drawing/2014/main" id="{A768DA2D-DC38-488B-BC7B-8644C206E3DF}"/>
                </a:ext>
              </a:extLst>
            </p:cNvPr>
            <p:cNvCxnSpPr>
              <a:cxnSpLocks/>
              <a:stCxn id="257" idx="4"/>
              <a:endCxn id="315" idx="0"/>
            </p:cNvCxnSpPr>
            <p:nvPr/>
          </p:nvCxnSpPr>
          <p:spPr>
            <a:xfrm>
              <a:off x="793755" y="5641704"/>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4D6F758-9C8B-4BC4-8293-BCAB1F2259B4}"/>
                </a:ext>
              </a:extLst>
            </p:cNvPr>
            <p:cNvCxnSpPr>
              <a:cxnSpLocks/>
              <a:stCxn id="260" idx="4"/>
              <a:endCxn id="318" idx="0"/>
            </p:cNvCxnSpPr>
            <p:nvPr/>
          </p:nvCxnSpPr>
          <p:spPr>
            <a:xfrm>
              <a:off x="3613512" y="5638806"/>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4C8AFE50-265B-480E-96BF-430B079916C2}"/>
                </a:ext>
              </a:extLst>
            </p:cNvPr>
            <p:cNvCxnSpPr>
              <a:cxnSpLocks/>
              <a:stCxn id="259" idx="4"/>
              <a:endCxn id="317" idx="0"/>
            </p:cNvCxnSpPr>
            <p:nvPr/>
          </p:nvCxnSpPr>
          <p:spPr>
            <a:xfrm>
              <a:off x="2673948" y="5639316"/>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50599059-2163-4753-9F22-210923963AF8}"/>
                </a:ext>
              </a:extLst>
            </p:cNvPr>
            <p:cNvCxnSpPr>
              <a:cxnSpLocks/>
              <a:stCxn id="258" idx="4"/>
              <a:endCxn id="316" idx="0"/>
            </p:cNvCxnSpPr>
            <p:nvPr/>
          </p:nvCxnSpPr>
          <p:spPr>
            <a:xfrm>
              <a:off x="1733320" y="5641194"/>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B0EC42EC-5C71-47FA-8BB3-A997B758B06E}"/>
                </a:ext>
              </a:extLst>
            </p:cNvPr>
            <p:cNvCxnSpPr>
              <a:cxnSpLocks/>
              <a:stCxn id="315" idx="4"/>
            </p:cNvCxnSpPr>
            <p:nvPr/>
          </p:nvCxnSpPr>
          <p:spPr>
            <a:xfrm>
              <a:off x="796312" y="6056378"/>
              <a:ext cx="0" cy="10902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19426B6-0E4E-42E9-9815-4D7450D299FB}"/>
                </a:ext>
              </a:extLst>
            </p:cNvPr>
            <p:cNvCxnSpPr>
              <a:cxnSpLocks/>
              <a:stCxn id="316" idx="4"/>
            </p:cNvCxnSpPr>
            <p:nvPr/>
          </p:nvCxnSpPr>
          <p:spPr>
            <a:xfrm>
              <a:off x="1735876" y="6055868"/>
              <a:ext cx="0" cy="10953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000626C4-F4EE-4611-9DED-DCC561A59B8E}"/>
                </a:ext>
              </a:extLst>
            </p:cNvPr>
            <p:cNvCxnSpPr>
              <a:cxnSpLocks/>
              <a:stCxn id="317" idx="4"/>
            </p:cNvCxnSpPr>
            <p:nvPr/>
          </p:nvCxnSpPr>
          <p:spPr>
            <a:xfrm>
              <a:off x="2676505" y="6053990"/>
              <a:ext cx="0" cy="11141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9CDC08D8-38F4-4CA0-A711-95F99B4A2306}"/>
                </a:ext>
              </a:extLst>
            </p:cNvPr>
            <p:cNvCxnSpPr>
              <a:cxnSpLocks/>
              <a:stCxn id="318" idx="4"/>
            </p:cNvCxnSpPr>
            <p:nvPr/>
          </p:nvCxnSpPr>
          <p:spPr>
            <a:xfrm>
              <a:off x="3616069" y="6053480"/>
              <a:ext cx="0" cy="10902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E8D203C3-DB2D-4BE5-9D0A-421998922622}"/>
                </a:ext>
              </a:extLst>
            </p:cNvPr>
            <p:cNvCxnSpPr>
              <a:cxnSpLocks/>
              <a:stCxn id="230" idx="2"/>
              <a:endCxn id="312" idx="2"/>
            </p:cNvCxnSpPr>
            <p:nvPr/>
          </p:nvCxnSpPr>
          <p:spPr>
            <a:xfrm>
              <a:off x="2154422" y="4399048"/>
              <a:ext cx="0" cy="13193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50" name="Connector: Elbow 349">
              <a:extLst>
                <a:ext uri="{FF2B5EF4-FFF2-40B4-BE49-F238E27FC236}">
                  <a16:creationId xmlns:a16="http://schemas.microsoft.com/office/drawing/2014/main" id="{60FB3075-4850-4E48-8E32-3C9680A71EA5}"/>
                </a:ext>
              </a:extLst>
            </p:cNvPr>
            <p:cNvCxnSpPr>
              <a:cxnSpLocks/>
              <a:stCxn id="358" idx="0"/>
              <a:endCxn id="230" idx="3"/>
            </p:cNvCxnSpPr>
            <p:nvPr/>
          </p:nvCxnSpPr>
          <p:spPr>
            <a:xfrm rot="5400000" flipH="1" flipV="1">
              <a:off x="2034144" y="4398217"/>
              <a:ext cx="2048495" cy="1712380"/>
            </a:xfrm>
            <a:prstGeom prst="bentConnector4">
              <a:avLst>
                <a:gd name="adj1" fmla="val -11159"/>
                <a:gd name="adj2" fmla="val 1133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6" name="Rectangle 355">
              <a:extLst>
                <a:ext uri="{FF2B5EF4-FFF2-40B4-BE49-F238E27FC236}">
                  <a16:creationId xmlns:a16="http://schemas.microsoft.com/office/drawing/2014/main" id="{9CF21E37-68D1-4769-914C-6EE6D7B5EEC3}"/>
                </a:ext>
              </a:extLst>
            </p:cNvPr>
            <p:cNvSpPr/>
            <p:nvPr/>
          </p:nvSpPr>
          <p:spPr>
            <a:xfrm flipV="1">
              <a:off x="431565" y="4968872"/>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DCF2D368-6F60-436B-A625-B4CAFA128C8C}"/>
                </a:ext>
              </a:extLst>
            </p:cNvPr>
            <p:cNvSpPr/>
            <p:nvPr/>
          </p:nvSpPr>
          <p:spPr>
            <a:xfrm flipV="1">
              <a:off x="669901" y="6169628"/>
              <a:ext cx="3064602" cy="10902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Arrow Connector 359">
              <a:extLst>
                <a:ext uri="{FF2B5EF4-FFF2-40B4-BE49-F238E27FC236}">
                  <a16:creationId xmlns:a16="http://schemas.microsoft.com/office/drawing/2014/main" id="{05E20759-3A18-4FA0-88EA-E3F53EBDA99A}"/>
                </a:ext>
              </a:extLst>
            </p:cNvPr>
            <p:cNvCxnSpPr>
              <a:cxnSpLocks/>
            </p:cNvCxnSpPr>
            <p:nvPr/>
          </p:nvCxnSpPr>
          <p:spPr>
            <a:xfrm flipH="1">
              <a:off x="3841397" y="4635283"/>
              <a:ext cx="699" cy="5239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17A76119-932A-4C70-AEE5-4A3D877F9AE8}"/>
                </a:ext>
              </a:extLst>
            </p:cNvPr>
            <p:cNvCxnSpPr>
              <a:cxnSpLocks/>
            </p:cNvCxnSpPr>
            <p:nvPr/>
          </p:nvCxnSpPr>
          <p:spPr>
            <a:xfrm flipH="1">
              <a:off x="3366753" y="4648053"/>
              <a:ext cx="1506" cy="3713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3290F4B4-E998-4E6B-9602-5A0131CC27CF}"/>
                </a:ext>
              </a:extLst>
            </p:cNvPr>
            <p:cNvCxnSpPr>
              <a:cxnSpLocks/>
              <a:endCxn id="234" idx="0"/>
            </p:cNvCxnSpPr>
            <p:nvPr/>
          </p:nvCxnSpPr>
          <p:spPr>
            <a:xfrm>
              <a:off x="2902532" y="4641569"/>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id="{0D78B55C-4ADE-4153-9B99-CDB606001919}"/>
                </a:ext>
              </a:extLst>
            </p:cNvPr>
            <p:cNvCxnSpPr>
              <a:cxnSpLocks/>
            </p:cNvCxnSpPr>
            <p:nvPr/>
          </p:nvCxnSpPr>
          <p:spPr>
            <a:xfrm>
              <a:off x="2432749"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id="{09A2CE70-F0B1-499D-939F-B859AC680AB0}"/>
                </a:ext>
              </a:extLst>
            </p:cNvPr>
            <p:cNvCxnSpPr>
              <a:cxnSpLocks/>
            </p:cNvCxnSpPr>
            <p:nvPr/>
          </p:nvCxnSpPr>
          <p:spPr>
            <a:xfrm>
              <a:off x="1955608"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6" name="Straight Arrow Connector 375">
              <a:extLst>
                <a:ext uri="{FF2B5EF4-FFF2-40B4-BE49-F238E27FC236}">
                  <a16:creationId xmlns:a16="http://schemas.microsoft.com/office/drawing/2014/main" id="{8774A412-8D0A-4272-8A02-884FDAD97FE2}"/>
                </a:ext>
              </a:extLst>
            </p:cNvPr>
            <p:cNvCxnSpPr>
              <a:cxnSpLocks/>
            </p:cNvCxnSpPr>
            <p:nvPr/>
          </p:nvCxnSpPr>
          <p:spPr>
            <a:xfrm>
              <a:off x="1492121"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7" name="Straight Arrow Connector 376">
              <a:extLst>
                <a:ext uri="{FF2B5EF4-FFF2-40B4-BE49-F238E27FC236}">
                  <a16:creationId xmlns:a16="http://schemas.microsoft.com/office/drawing/2014/main" id="{4B9CA603-B5AF-459D-9BE3-32B9AF25C918}"/>
                </a:ext>
              </a:extLst>
            </p:cNvPr>
            <p:cNvCxnSpPr>
              <a:cxnSpLocks/>
            </p:cNvCxnSpPr>
            <p:nvPr/>
          </p:nvCxnSpPr>
          <p:spPr>
            <a:xfrm>
              <a:off x="1022339" y="4640545"/>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CD50C765-7070-4326-BDFE-4D92848BE239}"/>
                </a:ext>
              </a:extLst>
            </p:cNvPr>
            <p:cNvCxnSpPr>
              <a:cxnSpLocks/>
            </p:cNvCxnSpPr>
            <p:nvPr/>
          </p:nvCxnSpPr>
          <p:spPr>
            <a:xfrm>
              <a:off x="552557"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80" name="Rectangle 879">
              <a:extLst>
                <a:ext uri="{FF2B5EF4-FFF2-40B4-BE49-F238E27FC236}">
                  <a16:creationId xmlns:a16="http://schemas.microsoft.com/office/drawing/2014/main" id="{F9B47E02-3C3E-41C5-8702-97D419F03850}"/>
                </a:ext>
              </a:extLst>
            </p:cNvPr>
            <p:cNvSpPr/>
            <p:nvPr/>
          </p:nvSpPr>
          <p:spPr>
            <a:xfrm flipV="1">
              <a:off x="901347" y="4974484"/>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a:extLst>
                <a:ext uri="{FF2B5EF4-FFF2-40B4-BE49-F238E27FC236}">
                  <a16:creationId xmlns:a16="http://schemas.microsoft.com/office/drawing/2014/main" id="{F532085C-73E0-4958-8A0F-0452327DC4B7}"/>
                </a:ext>
              </a:extLst>
            </p:cNvPr>
            <p:cNvSpPr/>
            <p:nvPr/>
          </p:nvSpPr>
          <p:spPr>
            <a:xfrm flipV="1">
              <a:off x="1366252" y="4973197"/>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a:extLst>
                <a:ext uri="{FF2B5EF4-FFF2-40B4-BE49-F238E27FC236}">
                  <a16:creationId xmlns:a16="http://schemas.microsoft.com/office/drawing/2014/main" id="{DB02ACD8-9AA1-43ED-9989-33E89DAA130D}"/>
                </a:ext>
              </a:extLst>
            </p:cNvPr>
            <p:cNvSpPr/>
            <p:nvPr/>
          </p:nvSpPr>
          <p:spPr>
            <a:xfrm flipV="1">
              <a:off x="1837023" y="4975151"/>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a:extLst>
                <a:ext uri="{FF2B5EF4-FFF2-40B4-BE49-F238E27FC236}">
                  <a16:creationId xmlns:a16="http://schemas.microsoft.com/office/drawing/2014/main" id="{A8020C84-CC5A-4BBA-A31A-5403BFB2123C}"/>
                </a:ext>
              </a:extLst>
            </p:cNvPr>
            <p:cNvSpPr/>
            <p:nvPr/>
          </p:nvSpPr>
          <p:spPr>
            <a:xfrm flipV="1">
              <a:off x="2317119" y="4975515"/>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a:extLst>
                <a:ext uri="{FF2B5EF4-FFF2-40B4-BE49-F238E27FC236}">
                  <a16:creationId xmlns:a16="http://schemas.microsoft.com/office/drawing/2014/main" id="{CB6F6CF1-6246-4F27-89A6-3857E781BDE2}"/>
                </a:ext>
              </a:extLst>
            </p:cNvPr>
            <p:cNvSpPr/>
            <p:nvPr/>
          </p:nvSpPr>
          <p:spPr>
            <a:xfrm flipV="1">
              <a:off x="2784138" y="4978790"/>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a:extLst>
                <a:ext uri="{FF2B5EF4-FFF2-40B4-BE49-F238E27FC236}">
                  <a16:creationId xmlns:a16="http://schemas.microsoft.com/office/drawing/2014/main" id="{B39B3069-12F2-4CA0-BF65-18CDBEEC6F96}"/>
                </a:ext>
              </a:extLst>
            </p:cNvPr>
            <p:cNvSpPr/>
            <p:nvPr/>
          </p:nvSpPr>
          <p:spPr>
            <a:xfrm flipV="1">
              <a:off x="3261055" y="4970307"/>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a:extLst>
                <a:ext uri="{FF2B5EF4-FFF2-40B4-BE49-F238E27FC236}">
                  <a16:creationId xmlns:a16="http://schemas.microsoft.com/office/drawing/2014/main" id="{590FF9FF-37EC-4F1D-B3A0-2CC3723F6BD2}"/>
                </a:ext>
              </a:extLst>
            </p:cNvPr>
            <p:cNvSpPr/>
            <p:nvPr/>
          </p:nvSpPr>
          <p:spPr>
            <a:xfrm flipV="1">
              <a:off x="3715685" y="4975151"/>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a:extLst>
                <a:ext uri="{FF2B5EF4-FFF2-40B4-BE49-F238E27FC236}">
                  <a16:creationId xmlns:a16="http://schemas.microsoft.com/office/drawing/2014/main" id="{199EA54F-CC62-4703-B7EE-DC8E332F79DC}"/>
                </a:ext>
              </a:extLst>
            </p:cNvPr>
            <p:cNvSpPr/>
            <p:nvPr/>
          </p:nvSpPr>
          <p:spPr>
            <a:xfrm flipV="1">
              <a:off x="3493304" y="5682383"/>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a:extLst>
                <a:ext uri="{FF2B5EF4-FFF2-40B4-BE49-F238E27FC236}">
                  <a16:creationId xmlns:a16="http://schemas.microsoft.com/office/drawing/2014/main" id="{403BBDAE-2424-4205-A708-FA205348DDDF}"/>
                </a:ext>
              </a:extLst>
            </p:cNvPr>
            <p:cNvSpPr/>
            <p:nvPr/>
          </p:nvSpPr>
          <p:spPr>
            <a:xfrm flipV="1">
              <a:off x="2548320" y="5682383"/>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a:extLst>
                <a:ext uri="{FF2B5EF4-FFF2-40B4-BE49-F238E27FC236}">
                  <a16:creationId xmlns:a16="http://schemas.microsoft.com/office/drawing/2014/main" id="{70D1D4C1-93A4-43A2-ABFD-39AA5739E025}"/>
                </a:ext>
              </a:extLst>
            </p:cNvPr>
            <p:cNvSpPr/>
            <p:nvPr/>
          </p:nvSpPr>
          <p:spPr>
            <a:xfrm flipV="1">
              <a:off x="1614885" y="5680986"/>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a:extLst>
                <a:ext uri="{FF2B5EF4-FFF2-40B4-BE49-F238E27FC236}">
                  <a16:creationId xmlns:a16="http://schemas.microsoft.com/office/drawing/2014/main" id="{0F71EFD6-2063-47F8-891B-2D99C526A387}"/>
                </a:ext>
              </a:extLst>
            </p:cNvPr>
            <p:cNvSpPr/>
            <p:nvPr/>
          </p:nvSpPr>
          <p:spPr>
            <a:xfrm flipV="1">
              <a:off x="669901" y="5680986"/>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8" name="TextBox 907">
            <a:extLst>
              <a:ext uri="{FF2B5EF4-FFF2-40B4-BE49-F238E27FC236}">
                <a16:creationId xmlns:a16="http://schemas.microsoft.com/office/drawing/2014/main" id="{5DFCE085-BBFA-4AC6-99EC-80146173A374}"/>
              </a:ext>
            </a:extLst>
          </p:cNvPr>
          <p:cNvSpPr txBox="1"/>
          <p:nvPr/>
        </p:nvSpPr>
        <p:spPr>
          <a:xfrm>
            <a:off x="963109" y="3033316"/>
            <a:ext cx="1781257" cy="461665"/>
          </a:xfrm>
          <a:prstGeom prst="rect">
            <a:avLst/>
          </a:prstGeom>
          <a:noFill/>
        </p:spPr>
        <p:txBody>
          <a:bodyPr wrap="none" rtlCol="0">
            <a:spAutoFit/>
          </a:bodyPr>
          <a:lstStyle/>
          <a:p>
            <a:r>
              <a:rPr lang="en-US" altLang="zh-CN" sz="2400" b="1" dirty="0"/>
              <a:t>(a) </a:t>
            </a:r>
            <a:r>
              <a:rPr lang="en-US" altLang="zh-CN" sz="2400" b="1" dirty="0" err="1"/>
              <a:t>Softbrain</a:t>
            </a:r>
            <a:endParaRPr lang="en-US" sz="2400" b="1" dirty="0"/>
          </a:p>
        </p:txBody>
      </p:sp>
      <p:sp>
        <p:nvSpPr>
          <p:cNvPr id="909" name="TextBox 908">
            <a:extLst>
              <a:ext uri="{FF2B5EF4-FFF2-40B4-BE49-F238E27FC236}">
                <a16:creationId xmlns:a16="http://schemas.microsoft.com/office/drawing/2014/main" id="{C925CE54-CD1A-4626-A4A5-3E616E8A61B2}"/>
              </a:ext>
            </a:extLst>
          </p:cNvPr>
          <p:cNvSpPr txBox="1"/>
          <p:nvPr/>
        </p:nvSpPr>
        <p:spPr>
          <a:xfrm>
            <a:off x="5990434" y="2557164"/>
            <a:ext cx="1471878" cy="461665"/>
          </a:xfrm>
          <a:prstGeom prst="rect">
            <a:avLst/>
          </a:prstGeom>
          <a:noFill/>
        </p:spPr>
        <p:txBody>
          <a:bodyPr wrap="none" rtlCol="0">
            <a:spAutoFit/>
          </a:bodyPr>
          <a:lstStyle/>
          <a:p>
            <a:r>
              <a:rPr lang="en-US" altLang="zh-CN" sz="2400" b="1" dirty="0"/>
              <a:t>(b) MAERI</a:t>
            </a:r>
            <a:endParaRPr lang="en-US" sz="2400" b="1" dirty="0"/>
          </a:p>
        </p:txBody>
      </p:sp>
      <p:sp>
        <p:nvSpPr>
          <p:cNvPr id="911" name="TextBox 910">
            <a:extLst>
              <a:ext uri="{FF2B5EF4-FFF2-40B4-BE49-F238E27FC236}">
                <a16:creationId xmlns:a16="http://schemas.microsoft.com/office/drawing/2014/main" id="{18183968-E631-47BD-A2FF-0C2B21610BC7}"/>
              </a:ext>
            </a:extLst>
          </p:cNvPr>
          <p:cNvSpPr txBox="1"/>
          <p:nvPr/>
        </p:nvSpPr>
        <p:spPr>
          <a:xfrm>
            <a:off x="1271733" y="6203944"/>
            <a:ext cx="1643399" cy="461665"/>
          </a:xfrm>
          <a:prstGeom prst="rect">
            <a:avLst/>
          </a:prstGeom>
          <a:noFill/>
        </p:spPr>
        <p:txBody>
          <a:bodyPr wrap="none" rtlCol="0">
            <a:spAutoFit/>
          </a:bodyPr>
          <a:lstStyle/>
          <a:p>
            <a:r>
              <a:rPr lang="en-US" altLang="zh-CN" sz="2400" b="1" dirty="0"/>
              <a:t>(c) </a:t>
            </a:r>
            <a:r>
              <a:rPr lang="en-US" altLang="zh-CN" sz="2400" b="1" dirty="0" err="1"/>
              <a:t>Diannao</a:t>
            </a:r>
            <a:endParaRPr lang="en-US" sz="2400" b="1" dirty="0"/>
          </a:p>
        </p:txBody>
      </p:sp>
      <p:sp>
        <p:nvSpPr>
          <p:cNvPr id="531" name="Oval 530">
            <a:extLst>
              <a:ext uri="{FF2B5EF4-FFF2-40B4-BE49-F238E27FC236}">
                <a16:creationId xmlns:a16="http://schemas.microsoft.com/office/drawing/2014/main" id="{3616FC1D-7B22-4367-8D2D-7C8E726EBEAA}"/>
              </a:ext>
            </a:extLst>
          </p:cNvPr>
          <p:cNvSpPr/>
          <p:nvPr/>
        </p:nvSpPr>
        <p:spPr>
          <a:xfrm>
            <a:off x="5890098" y="4005774"/>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 name="Straight Arrow Connector 4">
            <a:extLst>
              <a:ext uri="{FF2B5EF4-FFF2-40B4-BE49-F238E27FC236}">
                <a16:creationId xmlns:a16="http://schemas.microsoft.com/office/drawing/2014/main" id="{DEC938E6-5C22-4D96-8CD8-9D157046AD30}"/>
              </a:ext>
            </a:extLst>
          </p:cNvPr>
          <p:cNvCxnSpPr>
            <a:cxnSpLocks/>
            <a:endCxn id="531" idx="0"/>
          </p:cNvCxnSpPr>
          <p:nvPr/>
        </p:nvCxnSpPr>
        <p:spPr>
          <a:xfrm flipH="1">
            <a:off x="6011090" y="3724287"/>
            <a:ext cx="4361" cy="28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4" name="Straight Arrow Connector 533">
            <a:extLst>
              <a:ext uri="{FF2B5EF4-FFF2-40B4-BE49-F238E27FC236}">
                <a16:creationId xmlns:a16="http://schemas.microsoft.com/office/drawing/2014/main" id="{83241E26-6F8F-4403-8E2F-2931FC7A5DDD}"/>
              </a:ext>
            </a:extLst>
          </p:cNvPr>
          <p:cNvCxnSpPr>
            <a:cxnSpLocks/>
            <a:endCxn id="531" idx="7"/>
          </p:cNvCxnSpPr>
          <p:nvPr/>
        </p:nvCxnSpPr>
        <p:spPr>
          <a:xfrm flipH="1">
            <a:off x="6096643" y="3724287"/>
            <a:ext cx="454195"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7" name="Oval 536">
            <a:extLst>
              <a:ext uri="{FF2B5EF4-FFF2-40B4-BE49-F238E27FC236}">
                <a16:creationId xmlns:a16="http://schemas.microsoft.com/office/drawing/2014/main" id="{6A48FB1F-298F-4C1B-A11E-6AD489F47C6E}"/>
              </a:ext>
            </a:extLst>
          </p:cNvPr>
          <p:cNvSpPr/>
          <p:nvPr/>
        </p:nvSpPr>
        <p:spPr>
          <a:xfrm>
            <a:off x="6427248" y="4007152"/>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38" name="Straight Arrow Connector 537">
            <a:extLst>
              <a:ext uri="{FF2B5EF4-FFF2-40B4-BE49-F238E27FC236}">
                <a16:creationId xmlns:a16="http://schemas.microsoft.com/office/drawing/2014/main" id="{3D58BF9D-A6C7-4C09-A74B-86831F5F2F0C}"/>
              </a:ext>
            </a:extLst>
          </p:cNvPr>
          <p:cNvCxnSpPr>
            <a:cxnSpLocks/>
            <a:endCxn id="537" idx="1"/>
          </p:cNvCxnSpPr>
          <p:nvPr/>
        </p:nvCxnSpPr>
        <p:spPr>
          <a:xfrm flipH="1">
            <a:off x="6462686" y="3724287"/>
            <a:ext cx="625302" cy="318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9" name="Straight Arrow Connector 538">
            <a:extLst>
              <a:ext uri="{FF2B5EF4-FFF2-40B4-BE49-F238E27FC236}">
                <a16:creationId xmlns:a16="http://schemas.microsoft.com/office/drawing/2014/main" id="{4EE87C5A-5B4D-470B-BF3E-D5AE90FC314B}"/>
              </a:ext>
            </a:extLst>
          </p:cNvPr>
          <p:cNvCxnSpPr>
            <a:cxnSpLocks/>
            <a:endCxn id="537" idx="7"/>
          </p:cNvCxnSpPr>
          <p:nvPr/>
        </p:nvCxnSpPr>
        <p:spPr>
          <a:xfrm flipH="1">
            <a:off x="6633793" y="3724286"/>
            <a:ext cx="991345" cy="318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2" name="Oval 551">
            <a:extLst>
              <a:ext uri="{FF2B5EF4-FFF2-40B4-BE49-F238E27FC236}">
                <a16:creationId xmlns:a16="http://schemas.microsoft.com/office/drawing/2014/main" id="{9A81287A-A239-46E5-B490-7CED3AE1A99F}"/>
              </a:ext>
            </a:extLst>
          </p:cNvPr>
          <p:cNvSpPr/>
          <p:nvPr/>
        </p:nvSpPr>
        <p:spPr>
          <a:xfrm>
            <a:off x="6972427" y="4003819"/>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553" name="Oval 552">
            <a:extLst>
              <a:ext uri="{FF2B5EF4-FFF2-40B4-BE49-F238E27FC236}">
                <a16:creationId xmlns:a16="http://schemas.microsoft.com/office/drawing/2014/main" id="{6A54FD0E-DA53-47AF-BD5B-DFF3A652C2BF}"/>
              </a:ext>
            </a:extLst>
          </p:cNvPr>
          <p:cNvSpPr/>
          <p:nvPr/>
        </p:nvSpPr>
        <p:spPr>
          <a:xfrm>
            <a:off x="7497556" y="4005774"/>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554" name="Straight Arrow Connector 553">
            <a:extLst>
              <a:ext uri="{FF2B5EF4-FFF2-40B4-BE49-F238E27FC236}">
                <a16:creationId xmlns:a16="http://schemas.microsoft.com/office/drawing/2014/main" id="{3ADF1B82-33E4-4858-BB35-164D251749C2}"/>
              </a:ext>
            </a:extLst>
          </p:cNvPr>
          <p:cNvCxnSpPr>
            <a:cxnSpLocks/>
            <a:endCxn id="552" idx="1"/>
          </p:cNvCxnSpPr>
          <p:nvPr/>
        </p:nvCxnSpPr>
        <p:spPr>
          <a:xfrm>
            <a:off x="6550838" y="3724287"/>
            <a:ext cx="457027" cy="314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7" name="Straight Arrow Connector 556">
            <a:extLst>
              <a:ext uri="{FF2B5EF4-FFF2-40B4-BE49-F238E27FC236}">
                <a16:creationId xmlns:a16="http://schemas.microsoft.com/office/drawing/2014/main" id="{0F32CEE0-B314-4076-A334-0AF42FC0B41E}"/>
              </a:ext>
            </a:extLst>
          </p:cNvPr>
          <p:cNvCxnSpPr>
            <a:cxnSpLocks/>
            <a:endCxn id="553" idx="1"/>
          </p:cNvCxnSpPr>
          <p:nvPr/>
        </p:nvCxnSpPr>
        <p:spPr>
          <a:xfrm>
            <a:off x="6015451" y="3724287"/>
            <a:ext cx="1517543"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8D99FE3E-EDEF-4FC8-81D4-39C427A769B7}"/>
              </a:ext>
            </a:extLst>
          </p:cNvPr>
          <p:cNvCxnSpPr>
            <a:cxnSpLocks/>
            <a:endCxn id="553" idx="0"/>
          </p:cNvCxnSpPr>
          <p:nvPr/>
        </p:nvCxnSpPr>
        <p:spPr>
          <a:xfrm flipH="1">
            <a:off x="7618548" y="3724286"/>
            <a:ext cx="6590" cy="281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a:extLst>
              <a:ext uri="{FF2B5EF4-FFF2-40B4-BE49-F238E27FC236}">
                <a16:creationId xmlns:a16="http://schemas.microsoft.com/office/drawing/2014/main" id="{4F87991F-CB0D-4E61-80E6-EEE93394BD66}"/>
              </a:ext>
            </a:extLst>
          </p:cNvPr>
          <p:cNvCxnSpPr>
            <a:cxnSpLocks/>
            <a:endCxn id="552" idx="0"/>
          </p:cNvCxnSpPr>
          <p:nvPr/>
        </p:nvCxnSpPr>
        <p:spPr>
          <a:xfrm>
            <a:off x="7087988" y="3724287"/>
            <a:ext cx="5431" cy="27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1" name="Oval 570">
            <a:extLst>
              <a:ext uri="{FF2B5EF4-FFF2-40B4-BE49-F238E27FC236}">
                <a16:creationId xmlns:a16="http://schemas.microsoft.com/office/drawing/2014/main" id="{DBC9E2EC-249A-4992-8053-66E193C2CFCE}"/>
              </a:ext>
            </a:extLst>
          </p:cNvPr>
          <p:cNvSpPr/>
          <p:nvPr/>
        </p:nvSpPr>
        <p:spPr>
          <a:xfrm>
            <a:off x="6143887" y="433524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572" name="Straight Arrow Connector 571">
            <a:extLst>
              <a:ext uri="{FF2B5EF4-FFF2-40B4-BE49-F238E27FC236}">
                <a16:creationId xmlns:a16="http://schemas.microsoft.com/office/drawing/2014/main" id="{D84E99E5-8177-4F98-9B61-8C81C94FE0A4}"/>
              </a:ext>
            </a:extLst>
          </p:cNvPr>
          <p:cNvCxnSpPr>
            <a:cxnSpLocks/>
            <a:stCxn id="531" idx="4"/>
            <a:endCxn id="571" idx="1"/>
          </p:cNvCxnSpPr>
          <p:nvPr/>
        </p:nvCxnSpPr>
        <p:spPr>
          <a:xfrm>
            <a:off x="6011090" y="4247757"/>
            <a:ext cx="168235" cy="122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a:extLst>
              <a:ext uri="{FF2B5EF4-FFF2-40B4-BE49-F238E27FC236}">
                <a16:creationId xmlns:a16="http://schemas.microsoft.com/office/drawing/2014/main" id="{2E7F16B9-C8A8-4E55-8BBA-C3E383FA63CF}"/>
              </a:ext>
            </a:extLst>
          </p:cNvPr>
          <p:cNvCxnSpPr>
            <a:cxnSpLocks/>
            <a:stCxn id="537" idx="4"/>
            <a:endCxn id="571" idx="7"/>
          </p:cNvCxnSpPr>
          <p:nvPr/>
        </p:nvCxnSpPr>
        <p:spPr>
          <a:xfrm flipH="1">
            <a:off x="6350432" y="4249135"/>
            <a:ext cx="197808" cy="121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8" name="Oval 577">
            <a:extLst>
              <a:ext uri="{FF2B5EF4-FFF2-40B4-BE49-F238E27FC236}">
                <a16:creationId xmlns:a16="http://schemas.microsoft.com/office/drawing/2014/main" id="{27216FFC-9D97-42AA-96BE-0F73AE744CC5}"/>
              </a:ext>
            </a:extLst>
          </p:cNvPr>
          <p:cNvSpPr/>
          <p:nvPr/>
        </p:nvSpPr>
        <p:spPr>
          <a:xfrm>
            <a:off x="6143887" y="475406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79" name="Straight Arrow Connector 578">
            <a:extLst>
              <a:ext uri="{FF2B5EF4-FFF2-40B4-BE49-F238E27FC236}">
                <a16:creationId xmlns:a16="http://schemas.microsoft.com/office/drawing/2014/main" id="{1025FEA1-B059-45E8-8217-8FE215E06AF2}"/>
              </a:ext>
            </a:extLst>
          </p:cNvPr>
          <p:cNvCxnSpPr>
            <a:cxnSpLocks/>
            <a:stCxn id="571" idx="4"/>
            <a:endCxn id="578" idx="0"/>
          </p:cNvCxnSpPr>
          <p:nvPr/>
        </p:nvCxnSpPr>
        <p:spPr>
          <a:xfrm>
            <a:off x="6264879" y="4577231"/>
            <a:ext cx="0"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a:extLst>
              <a:ext uri="{FF2B5EF4-FFF2-40B4-BE49-F238E27FC236}">
                <a16:creationId xmlns:a16="http://schemas.microsoft.com/office/drawing/2014/main" id="{48331DDF-81FD-4DAF-BC91-EC82B590B1FF}"/>
              </a:ext>
            </a:extLst>
          </p:cNvPr>
          <p:cNvCxnSpPr>
            <a:cxnSpLocks/>
            <a:stCxn id="552" idx="3"/>
            <a:endCxn id="578" idx="7"/>
          </p:cNvCxnSpPr>
          <p:nvPr/>
        </p:nvCxnSpPr>
        <p:spPr>
          <a:xfrm flipH="1">
            <a:off x="6350432" y="4210364"/>
            <a:ext cx="657433" cy="57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5" name="Oval 584">
            <a:extLst>
              <a:ext uri="{FF2B5EF4-FFF2-40B4-BE49-F238E27FC236}">
                <a16:creationId xmlns:a16="http://schemas.microsoft.com/office/drawing/2014/main" id="{2EE4BBDC-3E03-44BA-B5BB-A8D99E7A835B}"/>
              </a:ext>
            </a:extLst>
          </p:cNvPr>
          <p:cNvSpPr/>
          <p:nvPr/>
        </p:nvSpPr>
        <p:spPr>
          <a:xfrm>
            <a:off x="6143886" y="5172874"/>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613" name="Straight Arrow Connector 612">
            <a:extLst>
              <a:ext uri="{FF2B5EF4-FFF2-40B4-BE49-F238E27FC236}">
                <a16:creationId xmlns:a16="http://schemas.microsoft.com/office/drawing/2014/main" id="{61CBC439-FE4D-4958-BD29-3FF9317A0681}"/>
              </a:ext>
            </a:extLst>
          </p:cNvPr>
          <p:cNvCxnSpPr>
            <a:cxnSpLocks/>
            <a:stCxn id="578" idx="4"/>
            <a:endCxn id="585" idx="0"/>
          </p:cNvCxnSpPr>
          <p:nvPr/>
        </p:nvCxnSpPr>
        <p:spPr>
          <a:xfrm flipH="1">
            <a:off x="6264878" y="4996044"/>
            <a:ext cx="1"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5" name="Straight Arrow Connector 614">
            <a:extLst>
              <a:ext uri="{FF2B5EF4-FFF2-40B4-BE49-F238E27FC236}">
                <a16:creationId xmlns:a16="http://schemas.microsoft.com/office/drawing/2014/main" id="{E0ADB002-18C9-4E47-9ED0-65EFEC6B613A}"/>
              </a:ext>
            </a:extLst>
          </p:cNvPr>
          <p:cNvCxnSpPr>
            <a:cxnSpLocks/>
            <a:stCxn id="553" idx="3"/>
            <a:endCxn id="585" idx="6"/>
          </p:cNvCxnSpPr>
          <p:nvPr/>
        </p:nvCxnSpPr>
        <p:spPr>
          <a:xfrm flipH="1">
            <a:off x="6385869" y="4212319"/>
            <a:ext cx="1147125" cy="1081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 name="Oval 615">
            <a:extLst>
              <a:ext uri="{FF2B5EF4-FFF2-40B4-BE49-F238E27FC236}">
                <a16:creationId xmlns:a16="http://schemas.microsoft.com/office/drawing/2014/main" id="{6362068D-2867-49A1-8506-A4944B510DF8}"/>
              </a:ext>
            </a:extLst>
          </p:cNvPr>
          <p:cNvSpPr/>
          <p:nvPr/>
        </p:nvSpPr>
        <p:spPr>
          <a:xfrm>
            <a:off x="7212351" y="4716009"/>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652" name="Straight Arrow Connector 651">
            <a:extLst>
              <a:ext uri="{FF2B5EF4-FFF2-40B4-BE49-F238E27FC236}">
                <a16:creationId xmlns:a16="http://schemas.microsoft.com/office/drawing/2014/main" id="{DA7E8163-DC41-4DCF-83E7-98A055EFA06E}"/>
              </a:ext>
            </a:extLst>
          </p:cNvPr>
          <p:cNvCxnSpPr>
            <a:cxnSpLocks/>
            <a:stCxn id="552" idx="4"/>
            <a:endCxn id="616" idx="1"/>
          </p:cNvCxnSpPr>
          <p:nvPr/>
        </p:nvCxnSpPr>
        <p:spPr>
          <a:xfrm>
            <a:off x="7093419" y="4245802"/>
            <a:ext cx="154370" cy="505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3" name="Straight Arrow Connector 722">
            <a:extLst>
              <a:ext uri="{FF2B5EF4-FFF2-40B4-BE49-F238E27FC236}">
                <a16:creationId xmlns:a16="http://schemas.microsoft.com/office/drawing/2014/main" id="{B44603A6-77C7-4FCD-891B-C150021AF5D4}"/>
              </a:ext>
            </a:extLst>
          </p:cNvPr>
          <p:cNvCxnSpPr>
            <a:cxnSpLocks/>
            <a:stCxn id="553" idx="4"/>
            <a:endCxn id="616" idx="7"/>
          </p:cNvCxnSpPr>
          <p:nvPr/>
        </p:nvCxnSpPr>
        <p:spPr>
          <a:xfrm flipH="1">
            <a:off x="7418896" y="4247757"/>
            <a:ext cx="199652" cy="503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4" name="Straight Arrow Connector 743">
            <a:extLst>
              <a:ext uri="{FF2B5EF4-FFF2-40B4-BE49-F238E27FC236}">
                <a16:creationId xmlns:a16="http://schemas.microsoft.com/office/drawing/2014/main" id="{5E2EA54F-8B83-4666-9D78-917040DF5E56}"/>
              </a:ext>
            </a:extLst>
          </p:cNvPr>
          <p:cNvCxnSpPr>
            <a:cxnSpLocks/>
            <a:stCxn id="616" idx="4"/>
          </p:cNvCxnSpPr>
          <p:nvPr/>
        </p:nvCxnSpPr>
        <p:spPr>
          <a:xfrm>
            <a:off x="7333343" y="4957992"/>
            <a:ext cx="11" cy="644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5" name="Straight Arrow Connector 744">
            <a:extLst>
              <a:ext uri="{FF2B5EF4-FFF2-40B4-BE49-F238E27FC236}">
                <a16:creationId xmlns:a16="http://schemas.microsoft.com/office/drawing/2014/main" id="{5BEA9328-A2BD-4DED-9091-B7FE1933C71D}"/>
              </a:ext>
            </a:extLst>
          </p:cNvPr>
          <p:cNvCxnSpPr>
            <a:cxnSpLocks/>
            <a:stCxn id="585" idx="4"/>
          </p:cNvCxnSpPr>
          <p:nvPr/>
        </p:nvCxnSpPr>
        <p:spPr>
          <a:xfrm flipH="1">
            <a:off x="6264486" y="5414857"/>
            <a:ext cx="392" cy="191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2" name="Oval 751">
            <a:extLst>
              <a:ext uri="{FF2B5EF4-FFF2-40B4-BE49-F238E27FC236}">
                <a16:creationId xmlns:a16="http://schemas.microsoft.com/office/drawing/2014/main" id="{E8C470C9-3624-47FE-89FF-CF0778344B9D}"/>
              </a:ext>
            </a:extLst>
          </p:cNvPr>
          <p:cNvSpPr/>
          <p:nvPr/>
        </p:nvSpPr>
        <p:spPr>
          <a:xfrm>
            <a:off x="8052364" y="3997860"/>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753" name="Straight Arrow Connector 752">
            <a:extLst>
              <a:ext uri="{FF2B5EF4-FFF2-40B4-BE49-F238E27FC236}">
                <a16:creationId xmlns:a16="http://schemas.microsoft.com/office/drawing/2014/main" id="{4CE9949A-2AFD-4569-9A64-95546ECA5990}"/>
              </a:ext>
            </a:extLst>
          </p:cNvPr>
          <p:cNvCxnSpPr>
            <a:cxnSpLocks/>
            <a:endCxn id="752" idx="0"/>
          </p:cNvCxnSpPr>
          <p:nvPr/>
        </p:nvCxnSpPr>
        <p:spPr>
          <a:xfrm flipH="1">
            <a:off x="8173356" y="3716373"/>
            <a:ext cx="4361" cy="28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4" name="Straight Arrow Connector 753">
            <a:extLst>
              <a:ext uri="{FF2B5EF4-FFF2-40B4-BE49-F238E27FC236}">
                <a16:creationId xmlns:a16="http://schemas.microsoft.com/office/drawing/2014/main" id="{B435D162-D38D-4BBD-B00D-8771777288D8}"/>
              </a:ext>
            </a:extLst>
          </p:cNvPr>
          <p:cNvCxnSpPr>
            <a:cxnSpLocks/>
            <a:endCxn id="752" idx="7"/>
          </p:cNvCxnSpPr>
          <p:nvPr/>
        </p:nvCxnSpPr>
        <p:spPr>
          <a:xfrm flipH="1">
            <a:off x="8258909" y="3716373"/>
            <a:ext cx="454195"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5" name="Oval 754">
            <a:extLst>
              <a:ext uri="{FF2B5EF4-FFF2-40B4-BE49-F238E27FC236}">
                <a16:creationId xmlns:a16="http://schemas.microsoft.com/office/drawing/2014/main" id="{15FC7151-D655-4D12-9475-2C4EB2C67D20}"/>
              </a:ext>
            </a:extLst>
          </p:cNvPr>
          <p:cNvSpPr/>
          <p:nvPr/>
        </p:nvSpPr>
        <p:spPr>
          <a:xfrm>
            <a:off x="8589514" y="399923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756" name="Straight Arrow Connector 755">
            <a:extLst>
              <a:ext uri="{FF2B5EF4-FFF2-40B4-BE49-F238E27FC236}">
                <a16:creationId xmlns:a16="http://schemas.microsoft.com/office/drawing/2014/main" id="{F028A892-4799-4110-8E8A-BDB2B9C7F8EA}"/>
              </a:ext>
            </a:extLst>
          </p:cNvPr>
          <p:cNvCxnSpPr>
            <a:cxnSpLocks/>
            <a:endCxn id="755" idx="1"/>
          </p:cNvCxnSpPr>
          <p:nvPr/>
        </p:nvCxnSpPr>
        <p:spPr>
          <a:xfrm flipH="1">
            <a:off x="8624952" y="3716373"/>
            <a:ext cx="625302" cy="318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Straight Arrow Connector 756">
            <a:extLst>
              <a:ext uri="{FF2B5EF4-FFF2-40B4-BE49-F238E27FC236}">
                <a16:creationId xmlns:a16="http://schemas.microsoft.com/office/drawing/2014/main" id="{3C977FF5-F2EF-4CB0-81D6-C98B973D0846}"/>
              </a:ext>
            </a:extLst>
          </p:cNvPr>
          <p:cNvCxnSpPr>
            <a:cxnSpLocks/>
            <a:endCxn id="755" idx="7"/>
          </p:cNvCxnSpPr>
          <p:nvPr/>
        </p:nvCxnSpPr>
        <p:spPr>
          <a:xfrm flipH="1">
            <a:off x="8796059" y="3716372"/>
            <a:ext cx="991345" cy="318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5" name="Oval 764">
            <a:extLst>
              <a:ext uri="{FF2B5EF4-FFF2-40B4-BE49-F238E27FC236}">
                <a16:creationId xmlns:a16="http://schemas.microsoft.com/office/drawing/2014/main" id="{7538F4B2-0A89-4EF5-A525-772FE38F7AC1}"/>
              </a:ext>
            </a:extLst>
          </p:cNvPr>
          <p:cNvSpPr/>
          <p:nvPr/>
        </p:nvSpPr>
        <p:spPr>
          <a:xfrm>
            <a:off x="9134693" y="399590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773" name="Oval 772">
            <a:extLst>
              <a:ext uri="{FF2B5EF4-FFF2-40B4-BE49-F238E27FC236}">
                <a16:creationId xmlns:a16="http://schemas.microsoft.com/office/drawing/2014/main" id="{A27E254B-C645-4291-866A-264FD6E99821}"/>
              </a:ext>
            </a:extLst>
          </p:cNvPr>
          <p:cNvSpPr/>
          <p:nvPr/>
        </p:nvSpPr>
        <p:spPr>
          <a:xfrm>
            <a:off x="9659822" y="3997860"/>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781" name="Straight Arrow Connector 780">
            <a:extLst>
              <a:ext uri="{FF2B5EF4-FFF2-40B4-BE49-F238E27FC236}">
                <a16:creationId xmlns:a16="http://schemas.microsoft.com/office/drawing/2014/main" id="{2090F1BE-6C47-409C-9F62-B0259F6A3ADF}"/>
              </a:ext>
            </a:extLst>
          </p:cNvPr>
          <p:cNvCxnSpPr>
            <a:cxnSpLocks/>
            <a:endCxn id="765" idx="1"/>
          </p:cNvCxnSpPr>
          <p:nvPr/>
        </p:nvCxnSpPr>
        <p:spPr>
          <a:xfrm>
            <a:off x="8713104" y="3716373"/>
            <a:ext cx="457027" cy="314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232896DB-1FE5-4B77-8FCE-43C112F0FC3E}"/>
              </a:ext>
            </a:extLst>
          </p:cNvPr>
          <p:cNvCxnSpPr>
            <a:cxnSpLocks/>
            <a:endCxn id="773" idx="1"/>
          </p:cNvCxnSpPr>
          <p:nvPr/>
        </p:nvCxnSpPr>
        <p:spPr>
          <a:xfrm>
            <a:off x="8177717" y="3716373"/>
            <a:ext cx="1517543"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6BD00564-5ABC-434D-8A7D-2C996781F55E}"/>
              </a:ext>
            </a:extLst>
          </p:cNvPr>
          <p:cNvCxnSpPr>
            <a:cxnSpLocks/>
            <a:endCxn id="773" idx="0"/>
          </p:cNvCxnSpPr>
          <p:nvPr/>
        </p:nvCxnSpPr>
        <p:spPr>
          <a:xfrm flipH="1">
            <a:off x="9780814" y="3716372"/>
            <a:ext cx="6590" cy="281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5" name="Straight Arrow Connector 794">
            <a:extLst>
              <a:ext uri="{FF2B5EF4-FFF2-40B4-BE49-F238E27FC236}">
                <a16:creationId xmlns:a16="http://schemas.microsoft.com/office/drawing/2014/main" id="{21BD2D7E-7AFF-406C-BB5D-5B38EF627F05}"/>
              </a:ext>
            </a:extLst>
          </p:cNvPr>
          <p:cNvCxnSpPr>
            <a:cxnSpLocks/>
            <a:endCxn id="765" idx="0"/>
          </p:cNvCxnSpPr>
          <p:nvPr/>
        </p:nvCxnSpPr>
        <p:spPr>
          <a:xfrm>
            <a:off x="9250254" y="3716373"/>
            <a:ext cx="5431" cy="27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8" name="Oval 797">
            <a:extLst>
              <a:ext uri="{FF2B5EF4-FFF2-40B4-BE49-F238E27FC236}">
                <a16:creationId xmlns:a16="http://schemas.microsoft.com/office/drawing/2014/main" id="{F8E4E71B-D6EB-4D87-97E3-42A21CEB9EB9}"/>
              </a:ext>
            </a:extLst>
          </p:cNvPr>
          <p:cNvSpPr/>
          <p:nvPr/>
        </p:nvSpPr>
        <p:spPr>
          <a:xfrm>
            <a:off x="8306153" y="4327334"/>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799" name="Straight Arrow Connector 798">
            <a:extLst>
              <a:ext uri="{FF2B5EF4-FFF2-40B4-BE49-F238E27FC236}">
                <a16:creationId xmlns:a16="http://schemas.microsoft.com/office/drawing/2014/main" id="{290335D6-462A-4A89-871A-DC2A46A7696B}"/>
              </a:ext>
            </a:extLst>
          </p:cNvPr>
          <p:cNvCxnSpPr>
            <a:cxnSpLocks/>
            <a:stCxn id="752" idx="4"/>
            <a:endCxn id="798" idx="1"/>
          </p:cNvCxnSpPr>
          <p:nvPr/>
        </p:nvCxnSpPr>
        <p:spPr>
          <a:xfrm>
            <a:off x="8173356" y="4239843"/>
            <a:ext cx="168235" cy="122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2" name="Straight Arrow Connector 801">
            <a:extLst>
              <a:ext uri="{FF2B5EF4-FFF2-40B4-BE49-F238E27FC236}">
                <a16:creationId xmlns:a16="http://schemas.microsoft.com/office/drawing/2014/main" id="{712D3014-5CB5-43CD-AF52-9E6A5B82C918}"/>
              </a:ext>
            </a:extLst>
          </p:cNvPr>
          <p:cNvCxnSpPr>
            <a:cxnSpLocks/>
            <a:stCxn id="755" idx="4"/>
            <a:endCxn id="798" idx="7"/>
          </p:cNvCxnSpPr>
          <p:nvPr/>
        </p:nvCxnSpPr>
        <p:spPr>
          <a:xfrm flipH="1">
            <a:off x="8512698" y="4241221"/>
            <a:ext cx="197808" cy="121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3" name="Oval 802">
            <a:extLst>
              <a:ext uri="{FF2B5EF4-FFF2-40B4-BE49-F238E27FC236}">
                <a16:creationId xmlns:a16="http://schemas.microsoft.com/office/drawing/2014/main" id="{924AC524-440C-403D-A1AC-F9D38F8F397E}"/>
              </a:ext>
            </a:extLst>
          </p:cNvPr>
          <p:cNvSpPr/>
          <p:nvPr/>
        </p:nvSpPr>
        <p:spPr>
          <a:xfrm>
            <a:off x="8306153" y="474614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04" name="Straight Arrow Connector 803">
            <a:extLst>
              <a:ext uri="{FF2B5EF4-FFF2-40B4-BE49-F238E27FC236}">
                <a16:creationId xmlns:a16="http://schemas.microsoft.com/office/drawing/2014/main" id="{9E550ED9-22DB-49C3-AA7B-6063ED0801D1}"/>
              </a:ext>
            </a:extLst>
          </p:cNvPr>
          <p:cNvCxnSpPr>
            <a:cxnSpLocks/>
            <a:stCxn id="798" idx="4"/>
            <a:endCxn id="803" idx="0"/>
          </p:cNvCxnSpPr>
          <p:nvPr/>
        </p:nvCxnSpPr>
        <p:spPr>
          <a:xfrm>
            <a:off x="8427145" y="4569317"/>
            <a:ext cx="0"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0" name="Straight Arrow Connector 809">
            <a:extLst>
              <a:ext uri="{FF2B5EF4-FFF2-40B4-BE49-F238E27FC236}">
                <a16:creationId xmlns:a16="http://schemas.microsoft.com/office/drawing/2014/main" id="{2A9A5709-1B7D-426D-8084-AB4D97E03E38}"/>
              </a:ext>
            </a:extLst>
          </p:cNvPr>
          <p:cNvCxnSpPr>
            <a:cxnSpLocks/>
            <a:stCxn id="765" idx="3"/>
            <a:endCxn id="803" idx="7"/>
          </p:cNvCxnSpPr>
          <p:nvPr/>
        </p:nvCxnSpPr>
        <p:spPr>
          <a:xfrm flipH="1">
            <a:off x="8512698" y="4202450"/>
            <a:ext cx="657433" cy="57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1" name="Oval 810">
            <a:extLst>
              <a:ext uri="{FF2B5EF4-FFF2-40B4-BE49-F238E27FC236}">
                <a16:creationId xmlns:a16="http://schemas.microsoft.com/office/drawing/2014/main" id="{63694690-6341-41C8-9B8E-137E72B55558}"/>
              </a:ext>
            </a:extLst>
          </p:cNvPr>
          <p:cNvSpPr/>
          <p:nvPr/>
        </p:nvSpPr>
        <p:spPr>
          <a:xfrm>
            <a:off x="8306152" y="5164960"/>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12" name="Straight Arrow Connector 811">
            <a:extLst>
              <a:ext uri="{FF2B5EF4-FFF2-40B4-BE49-F238E27FC236}">
                <a16:creationId xmlns:a16="http://schemas.microsoft.com/office/drawing/2014/main" id="{83B7DCA9-1499-44DB-9E02-FD5A95F88B3E}"/>
              </a:ext>
            </a:extLst>
          </p:cNvPr>
          <p:cNvCxnSpPr>
            <a:cxnSpLocks/>
            <a:stCxn id="803" idx="4"/>
            <a:endCxn id="811" idx="0"/>
          </p:cNvCxnSpPr>
          <p:nvPr/>
        </p:nvCxnSpPr>
        <p:spPr>
          <a:xfrm flipH="1">
            <a:off x="8427144" y="4988130"/>
            <a:ext cx="1"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3" name="Straight Arrow Connector 812">
            <a:extLst>
              <a:ext uri="{FF2B5EF4-FFF2-40B4-BE49-F238E27FC236}">
                <a16:creationId xmlns:a16="http://schemas.microsoft.com/office/drawing/2014/main" id="{986DE101-D543-4BF1-83DA-0EE80459B60E}"/>
              </a:ext>
            </a:extLst>
          </p:cNvPr>
          <p:cNvCxnSpPr>
            <a:cxnSpLocks/>
            <a:stCxn id="773" idx="3"/>
            <a:endCxn id="811" idx="6"/>
          </p:cNvCxnSpPr>
          <p:nvPr/>
        </p:nvCxnSpPr>
        <p:spPr>
          <a:xfrm flipH="1">
            <a:off x="8548135" y="4204405"/>
            <a:ext cx="1147125" cy="1081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4" name="Oval 813">
            <a:extLst>
              <a:ext uri="{FF2B5EF4-FFF2-40B4-BE49-F238E27FC236}">
                <a16:creationId xmlns:a16="http://schemas.microsoft.com/office/drawing/2014/main" id="{305A5D8B-4103-4E3F-83BE-64BC8222EF6A}"/>
              </a:ext>
            </a:extLst>
          </p:cNvPr>
          <p:cNvSpPr/>
          <p:nvPr/>
        </p:nvSpPr>
        <p:spPr>
          <a:xfrm>
            <a:off x="9374617" y="47080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15" name="Straight Arrow Connector 814">
            <a:extLst>
              <a:ext uri="{FF2B5EF4-FFF2-40B4-BE49-F238E27FC236}">
                <a16:creationId xmlns:a16="http://schemas.microsoft.com/office/drawing/2014/main" id="{C2150EC7-AB25-4255-97A6-69B451F36818}"/>
              </a:ext>
            </a:extLst>
          </p:cNvPr>
          <p:cNvCxnSpPr>
            <a:cxnSpLocks/>
            <a:stCxn id="765" idx="4"/>
            <a:endCxn id="814" idx="1"/>
          </p:cNvCxnSpPr>
          <p:nvPr/>
        </p:nvCxnSpPr>
        <p:spPr>
          <a:xfrm>
            <a:off x="9255685" y="4237888"/>
            <a:ext cx="154370" cy="505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9CA37854-09A1-41A5-8243-B85285ACB514}"/>
              </a:ext>
            </a:extLst>
          </p:cNvPr>
          <p:cNvCxnSpPr>
            <a:cxnSpLocks/>
            <a:stCxn id="773" idx="4"/>
            <a:endCxn id="814" idx="7"/>
          </p:cNvCxnSpPr>
          <p:nvPr/>
        </p:nvCxnSpPr>
        <p:spPr>
          <a:xfrm flipH="1">
            <a:off x="9581162" y="4239843"/>
            <a:ext cx="199652" cy="503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4" name="Straight Arrow Connector 873">
            <a:extLst>
              <a:ext uri="{FF2B5EF4-FFF2-40B4-BE49-F238E27FC236}">
                <a16:creationId xmlns:a16="http://schemas.microsoft.com/office/drawing/2014/main" id="{A8CB68BB-CFCF-4950-80C9-D1AF7434D684}"/>
              </a:ext>
            </a:extLst>
          </p:cNvPr>
          <p:cNvCxnSpPr>
            <a:cxnSpLocks/>
            <a:stCxn id="814" idx="4"/>
          </p:cNvCxnSpPr>
          <p:nvPr/>
        </p:nvCxnSpPr>
        <p:spPr>
          <a:xfrm>
            <a:off x="9495609" y="4950078"/>
            <a:ext cx="11" cy="644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5" name="Straight Arrow Connector 874">
            <a:extLst>
              <a:ext uri="{FF2B5EF4-FFF2-40B4-BE49-F238E27FC236}">
                <a16:creationId xmlns:a16="http://schemas.microsoft.com/office/drawing/2014/main" id="{73DDD7B4-7FF3-466F-B4BE-4A343CABF0E2}"/>
              </a:ext>
            </a:extLst>
          </p:cNvPr>
          <p:cNvCxnSpPr>
            <a:cxnSpLocks/>
            <a:stCxn id="811" idx="4"/>
          </p:cNvCxnSpPr>
          <p:nvPr/>
        </p:nvCxnSpPr>
        <p:spPr>
          <a:xfrm flipH="1">
            <a:off x="8426752" y="5406943"/>
            <a:ext cx="392" cy="191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7" name="TextBox 876">
            <a:extLst>
              <a:ext uri="{FF2B5EF4-FFF2-40B4-BE49-F238E27FC236}">
                <a16:creationId xmlns:a16="http://schemas.microsoft.com/office/drawing/2014/main" id="{20A3A26C-3969-409E-AB11-4D18944848D1}"/>
              </a:ext>
            </a:extLst>
          </p:cNvPr>
          <p:cNvSpPr txBox="1"/>
          <p:nvPr/>
        </p:nvSpPr>
        <p:spPr>
          <a:xfrm>
            <a:off x="6304903" y="5890478"/>
            <a:ext cx="3224470" cy="830997"/>
          </a:xfrm>
          <a:prstGeom prst="rect">
            <a:avLst/>
          </a:prstGeom>
          <a:noFill/>
        </p:spPr>
        <p:txBody>
          <a:bodyPr wrap="square" rtlCol="0">
            <a:spAutoFit/>
          </a:bodyPr>
          <a:lstStyle/>
          <a:p>
            <a:r>
              <a:rPr lang="en-US" altLang="zh-CN" sz="2400" b="1" dirty="0"/>
              <a:t>(d) Data Path of Complex </a:t>
            </a:r>
            <a:r>
              <a:rPr lang="en-US" altLang="zh-CN" sz="2400" b="1" dirty="0" err="1"/>
              <a:t>Mul</a:t>
            </a:r>
            <a:r>
              <a:rPr lang="en-US" altLang="zh-CN" sz="2400" b="1" dirty="0"/>
              <a:t>.</a:t>
            </a:r>
            <a:endParaRPr lang="en-US" sz="2400" b="1" dirty="0"/>
          </a:p>
        </p:txBody>
      </p:sp>
      <p:sp>
        <p:nvSpPr>
          <p:cNvPr id="878" name="Rectangle 877">
            <a:extLst>
              <a:ext uri="{FF2B5EF4-FFF2-40B4-BE49-F238E27FC236}">
                <a16:creationId xmlns:a16="http://schemas.microsoft.com/office/drawing/2014/main" id="{A4E88A9E-E544-43D4-B6D2-AF5770296CC3}"/>
              </a:ext>
            </a:extLst>
          </p:cNvPr>
          <p:cNvSpPr/>
          <p:nvPr/>
        </p:nvSpPr>
        <p:spPr>
          <a:xfrm flipV="1">
            <a:off x="5896688" y="3631835"/>
            <a:ext cx="1845617" cy="1327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a:extLst>
              <a:ext uri="{FF2B5EF4-FFF2-40B4-BE49-F238E27FC236}">
                <a16:creationId xmlns:a16="http://schemas.microsoft.com/office/drawing/2014/main" id="{FB8F3363-A996-49D6-A1B7-6E312A41CCBD}"/>
              </a:ext>
            </a:extLst>
          </p:cNvPr>
          <p:cNvSpPr/>
          <p:nvPr/>
        </p:nvSpPr>
        <p:spPr>
          <a:xfrm flipV="1">
            <a:off x="8056188" y="3628084"/>
            <a:ext cx="1845617" cy="1327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70D8F8F4-7CD8-4BA8-9911-A9E31F86C70E}"/>
              </a:ext>
            </a:extLst>
          </p:cNvPr>
          <p:cNvGrpSpPr/>
          <p:nvPr/>
        </p:nvGrpSpPr>
        <p:grpSpPr>
          <a:xfrm>
            <a:off x="6179358" y="5598855"/>
            <a:ext cx="171042" cy="203584"/>
            <a:chOff x="6331759" y="1662495"/>
            <a:chExt cx="171042" cy="203584"/>
          </a:xfrm>
        </p:grpSpPr>
        <p:sp>
          <p:nvSpPr>
            <p:cNvPr id="887" name="Rectangle 886">
              <a:extLst>
                <a:ext uri="{FF2B5EF4-FFF2-40B4-BE49-F238E27FC236}">
                  <a16:creationId xmlns:a16="http://schemas.microsoft.com/office/drawing/2014/main" id="{E7B6C37E-C53E-4C24-811D-DC5189FEDDA2}"/>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a:extLst>
                <a:ext uri="{FF2B5EF4-FFF2-40B4-BE49-F238E27FC236}">
                  <a16:creationId xmlns:a16="http://schemas.microsoft.com/office/drawing/2014/main" id="{FE1CA380-2BE9-4B2F-A57D-8A7B44FB3C82}"/>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a:extLst>
                <a:ext uri="{FF2B5EF4-FFF2-40B4-BE49-F238E27FC236}">
                  <a16:creationId xmlns:a16="http://schemas.microsoft.com/office/drawing/2014/main" id="{485FC2DD-F97F-4E84-85AA-7FE85A7CAED8}"/>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4" name="Group 893">
            <a:extLst>
              <a:ext uri="{FF2B5EF4-FFF2-40B4-BE49-F238E27FC236}">
                <a16:creationId xmlns:a16="http://schemas.microsoft.com/office/drawing/2014/main" id="{FDF07FF2-0F0B-48AF-9C2A-1A2456F4E6D5}"/>
              </a:ext>
            </a:extLst>
          </p:cNvPr>
          <p:cNvGrpSpPr/>
          <p:nvPr/>
        </p:nvGrpSpPr>
        <p:grpSpPr>
          <a:xfrm>
            <a:off x="7247789" y="5593972"/>
            <a:ext cx="171042" cy="203584"/>
            <a:chOff x="6331759" y="1662495"/>
            <a:chExt cx="171042" cy="203584"/>
          </a:xfrm>
        </p:grpSpPr>
        <p:sp>
          <p:nvSpPr>
            <p:cNvPr id="895" name="Rectangle 894">
              <a:extLst>
                <a:ext uri="{FF2B5EF4-FFF2-40B4-BE49-F238E27FC236}">
                  <a16:creationId xmlns:a16="http://schemas.microsoft.com/office/drawing/2014/main" id="{0C2F0C02-9F04-456B-85F4-9B6875C5976F}"/>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a:extLst>
                <a:ext uri="{FF2B5EF4-FFF2-40B4-BE49-F238E27FC236}">
                  <a16:creationId xmlns:a16="http://schemas.microsoft.com/office/drawing/2014/main" id="{7F5398DD-BCF2-41C8-8DC3-91A4A76FC3E8}"/>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a:extLst>
                <a:ext uri="{FF2B5EF4-FFF2-40B4-BE49-F238E27FC236}">
                  <a16:creationId xmlns:a16="http://schemas.microsoft.com/office/drawing/2014/main" id="{B9AD13AB-03DA-4D50-A0E2-CD3899F6A173}"/>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897">
            <a:extLst>
              <a:ext uri="{FF2B5EF4-FFF2-40B4-BE49-F238E27FC236}">
                <a16:creationId xmlns:a16="http://schemas.microsoft.com/office/drawing/2014/main" id="{68D8F836-3B1A-4EB0-B3ED-944FE7E02B31}"/>
              </a:ext>
            </a:extLst>
          </p:cNvPr>
          <p:cNvGrpSpPr/>
          <p:nvPr/>
        </p:nvGrpSpPr>
        <p:grpSpPr>
          <a:xfrm>
            <a:off x="8341656" y="5605179"/>
            <a:ext cx="171042" cy="203584"/>
            <a:chOff x="6331759" y="1662495"/>
            <a:chExt cx="171042" cy="203584"/>
          </a:xfrm>
        </p:grpSpPr>
        <p:sp>
          <p:nvSpPr>
            <p:cNvPr id="899" name="Rectangle 898">
              <a:extLst>
                <a:ext uri="{FF2B5EF4-FFF2-40B4-BE49-F238E27FC236}">
                  <a16:creationId xmlns:a16="http://schemas.microsoft.com/office/drawing/2014/main" id="{C5799146-34F4-400E-B2DA-36DA0ED6E12D}"/>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a:extLst>
                <a:ext uri="{FF2B5EF4-FFF2-40B4-BE49-F238E27FC236}">
                  <a16:creationId xmlns:a16="http://schemas.microsoft.com/office/drawing/2014/main" id="{F60963FB-BB4F-443B-A2A7-2D2FF3A7F497}"/>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a:extLst>
                <a:ext uri="{FF2B5EF4-FFF2-40B4-BE49-F238E27FC236}">
                  <a16:creationId xmlns:a16="http://schemas.microsoft.com/office/drawing/2014/main" id="{3C1D0FF9-2438-4C93-9936-5D3992676074}"/>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E3F97E3A-AC71-45F5-9BAD-5AF2E238ADD1}"/>
              </a:ext>
            </a:extLst>
          </p:cNvPr>
          <p:cNvGrpSpPr/>
          <p:nvPr/>
        </p:nvGrpSpPr>
        <p:grpSpPr>
          <a:xfrm>
            <a:off x="9410055" y="5593972"/>
            <a:ext cx="171042" cy="203584"/>
            <a:chOff x="6331759" y="1662495"/>
            <a:chExt cx="171042" cy="203584"/>
          </a:xfrm>
        </p:grpSpPr>
        <p:sp>
          <p:nvSpPr>
            <p:cNvPr id="903" name="Rectangle 902">
              <a:extLst>
                <a:ext uri="{FF2B5EF4-FFF2-40B4-BE49-F238E27FC236}">
                  <a16:creationId xmlns:a16="http://schemas.microsoft.com/office/drawing/2014/main" id="{D598AD55-7205-4112-8E9F-174D1A51F0E6}"/>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a:extLst>
                <a:ext uri="{FF2B5EF4-FFF2-40B4-BE49-F238E27FC236}">
                  <a16:creationId xmlns:a16="http://schemas.microsoft.com/office/drawing/2014/main" id="{8F148E2B-C26C-4A8A-A5BC-7DCE4B15C70A}"/>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a:extLst>
                <a:ext uri="{FF2B5EF4-FFF2-40B4-BE49-F238E27FC236}">
                  <a16:creationId xmlns:a16="http://schemas.microsoft.com/office/drawing/2014/main" id="{1C420A3F-1A2E-4E01-A68F-86969CCA94D0}"/>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50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F23B-023C-46BF-9A2A-254627F1C2B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4B42E2E-923B-4AAD-947D-B3947D771554}"/>
              </a:ext>
            </a:extLst>
          </p:cNvPr>
          <p:cNvSpPr>
            <a:spLocks noGrp="1"/>
          </p:cNvSpPr>
          <p:nvPr>
            <p:ph idx="1"/>
          </p:nvPr>
        </p:nvSpPr>
        <p:spPr/>
        <p:txBody>
          <a:bodyPr>
            <a:normAutofit/>
          </a:bodyPr>
          <a:lstStyle/>
          <a:p>
            <a:r>
              <a:rPr lang="en-US" altLang="zh-CN" sz="3600" b="1">
                <a:solidFill>
                  <a:schemeClr val="bg1">
                    <a:lumMod val="85000"/>
                  </a:schemeClr>
                </a:solidFill>
              </a:rPr>
              <a:t>Decoupled-Spatial Architecture</a:t>
            </a:r>
          </a:p>
          <a:p>
            <a:r>
              <a:rPr lang="en-US" sz="3600" b="1"/>
              <a:t>Compilation</a:t>
            </a:r>
          </a:p>
          <a:p>
            <a:pPr lvl="1"/>
            <a:r>
              <a:rPr lang="en-US" sz="3200" b="1"/>
              <a:t>High-Level Abstraction</a:t>
            </a:r>
          </a:p>
          <a:p>
            <a:pPr lvl="1"/>
            <a:r>
              <a:rPr lang="en-US" sz="3200" b="1"/>
              <a:t>Hardware-Aware Modular Compilation</a:t>
            </a:r>
          </a:p>
          <a:p>
            <a:r>
              <a:rPr lang="en-US" sz="3600" b="1">
                <a:solidFill>
                  <a:schemeClr val="bg1">
                    <a:lumMod val="85000"/>
                  </a:schemeClr>
                </a:solidFill>
              </a:rPr>
              <a:t>Design Space Exploration</a:t>
            </a:r>
          </a:p>
          <a:p>
            <a:r>
              <a:rPr lang="en-US" sz="3600" b="1">
                <a:solidFill>
                  <a:schemeClr val="bg1">
                    <a:lumMod val="85000"/>
                  </a:schemeClr>
                </a:solidFill>
              </a:rPr>
              <a:t>Evaluation</a:t>
            </a:r>
          </a:p>
        </p:txBody>
      </p:sp>
      <p:sp>
        <p:nvSpPr>
          <p:cNvPr id="4" name="Slide Number Placeholder 3">
            <a:extLst>
              <a:ext uri="{FF2B5EF4-FFF2-40B4-BE49-F238E27FC236}">
                <a16:creationId xmlns:a16="http://schemas.microsoft.com/office/drawing/2014/main" id="{3E8931CE-B5F9-4898-9FAA-210C8E9B46DD}"/>
              </a:ext>
            </a:extLst>
          </p:cNvPr>
          <p:cNvSpPr>
            <a:spLocks noGrp="1"/>
          </p:cNvSpPr>
          <p:nvPr>
            <p:ph type="sldNum" sz="quarter" idx="12"/>
          </p:nvPr>
        </p:nvSpPr>
        <p:spPr/>
        <p:txBody>
          <a:bodyPr/>
          <a:lstStyle/>
          <a:p>
            <a:fld id="{112EB195-0298-43E0-88BD-C4E0B281CFB8}" type="slidenum">
              <a:rPr lang="en-US" smtClean="0"/>
              <a:t>11</a:t>
            </a:fld>
            <a:endParaRPr lang="en-US"/>
          </a:p>
        </p:txBody>
      </p:sp>
    </p:spTree>
    <p:extLst>
      <p:ext uri="{BB962C8B-B14F-4D97-AF65-F5344CB8AC3E}">
        <p14:creationId xmlns:p14="http://schemas.microsoft.com/office/powerpoint/2010/main" val="2249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4089594"/>
            <a:ext cx="11353800" cy="2768406"/>
          </a:xfrm>
        </p:spPr>
        <p:txBody>
          <a:bodyPr>
            <a:normAutofit/>
          </a:bodyPr>
          <a:lstStyle/>
          <a:p>
            <a:r>
              <a:rPr lang="en-US" sz="3200" dirty="0"/>
              <a:t>Programmer Hints</a:t>
            </a:r>
          </a:p>
          <a:p>
            <a:pPr lvl="1"/>
            <a:r>
              <a:rPr lang="en-US" sz="2800" dirty="0"/>
              <a:t>Which code regions are offloaded onto the spatial accelerator.</a:t>
            </a:r>
          </a:p>
          <a:p>
            <a:pPr lvl="1"/>
            <a:r>
              <a:rPr lang="en-US" sz="2800" dirty="0"/>
              <a:t>Which memory accesses can be </a:t>
            </a:r>
            <a:r>
              <a:rPr lang="en-US" altLang="zh-CN" sz="2800" dirty="0"/>
              <a:t>decoupled</a:t>
            </a:r>
            <a:r>
              <a:rPr lang="en-US" sz="2800" dirty="0"/>
              <a:t> </a:t>
            </a:r>
            <a:r>
              <a:rPr lang="en-US" sz="2800" dirty="0" err="1"/>
              <a:t>intrinsics</a:t>
            </a:r>
            <a:r>
              <a:rPr lang="en-US" sz="2800" dirty="0"/>
              <a:t>.</a:t>
            </a:r>
          </a:p>
          <a:p>
            <a:pPr lvl="1"/>
            <a:r>
              <a:rPr lang="en-US" sz="2800" dirty="0"/>
              <a:t>Which offloaded regions should be concurrent.</a:t>
            </a:r>
          </a:p>
        </p:txBody>
      </p:sp>
      <p:sp>
        <p:nvSpPr>
          <p:cNvPr id="7" name="Rectangle 6">
            <a:extLst>
              <a:ext uri="{FF2B5EF4-FFF2-40B4-BE49-F238E27FC236}">
                <a16:creationId xmlns:a16="http://schemas.microsoft.com/office/drawing/2014/main" id="{624E47BE-1BE7-4DD2-9EE3-3556066AE35B}"/>
              </a:ext>
            </a:extLst>
          </p:cNvPr>
          <p:cNvSpPr/>
          <p:nvPr/>
        </p:nvSpPr>
        <p:spPr>
          <a:xfrm>
            <a:off x="9820391" y="1780175"/>
            <a:ext cx="2043703" cy="110832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Executable Binary</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471078" y="3056028"/>
            <a:ext cx="10483249" cy="954107"/>
          </a:xfrm>
          <a:prstGeom prst="rect">
            <a:avLst/>
          </a:prstGeom>
          <a:noFill/>
        </p:spPr>
        <p:txBody>
          <a:bodyPr wrap="square" rtlCol="0">
            <a:spAutoFit/>
          </a:bodyPr>
          <a:lstStyle/>
          <a:p>
            <a:r>
              <a:rPr lang="en-US" sz="2800" b="1"/>
              <a:t>How to abstract diverse underlying features with a </a:t>
            </a:r>
            <a:r>
              <a:rPr lang="en-US" sz="2800" b="1">
                <a:solidFill>
                  <a:srgbClr val="FF0000"/>
                </a:solidFill>
              </a:rPr>
              <a:t>unified</a:t>
            </a:r>
            <a:r>
              <a:rPr lang="en-US" sz="2800" b="1"/>
              <a:t> high-level interface?</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5AE2B1-54A7-47AE-9007-D2970F060219}"/>
              </a:ext>
            </a:extLst>
          </p:cNvPr>
          <p:cNvSpPr/>
          <p:nvPr/>
        </p:nvSpPr>
        <p:spPr>
          <a:xfrm>
            <a:off x="2383187" y="178818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rPr>
              <a:t>Pragma Annotation</a:t>
            </a:r>
          </a:p>
        </p:txBody>
      </p:sp>
      <p:sp>
        <p:nvSpPr>
          <p:cNvPr id="5" name="Slide Number Placeholder 4">
            <a:extLst>
              <a:ext uri="{FF2B5EF4-FFF2-40B4-BE49-F238E27FC236}">
                <a16:creationId xmlns:a16="http://schemas.microsoft.com/office/drawing/2014/main" id="{B9C0F30B-7279-4C6C-BFB3-07D36A2FBC3F}"/>
              </a:ext>
            </a:extLst>
          </p:cNvPr>
          <p:cNvSpPr>
            <a:spLocks noGrp="1"/>
          </p:cNvSpPr>
          <p:nvPr>
            <p:ph type="sldNum" sz="quarter" idx="12"/>
          </p:nvPr>
        </p:nvSpPr>
        <p:spPr/>
        <p:txBody>
          <a:bodyPr/>
          <a:lstStyle/>
          <a:p>
            <a:fld id="{112EB195-0298-43E0-88BD-C4E0B281CFB8}" type="slidenum">
              <a:rPr lang="en-US" smtClean="0"/>
              <a:t>12</a:t>
            </a:fld>
            <a:endParaRPr lang="en-US"/>
          </a:p>
        </p:txBody>
      </p:sp>
    </p:spTree>
    <p:extLst>
      <p:ext uri="{BB962C8B-B14F-4D97-AF65-F5344CB8AC3E}">
        <p14:creationId xmlns:p14="http://schemas.microsoft.com/office/powerpoint/2010/main" val="22400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EB58-8349-4161-B936-7E97395A3BA4}"/>
              </a:ext>
            </a:extLst>
          </p:cNvPr>
          <p:cNvSpPr>
            <a:spLocks noGrp="1"/>
          </p:cNvSpPr>
          <p:nvPr>
            <p:ph type="title"/>
          </p:nvPr>
        </p:nvSpPr>
        <p:spPr>
          <a:xfrm>
            <a:off x="648070" y="220739"/>
            <a:ext cx="10515600" cy="1325563"/>
          </a:xfrm>
        </p:spPr>
        <p:txBody>
          <a:bodyPr/>
          <a:lstStyle/>
          <a:p>
            <a:r>
              <a:rPr lang="en-US"/>
              <a:t>An example of pragma annotation</a:t>
            </a:r>
          </a:p>
        </p:txBody>
      </p:sp>
      <p:sp>
        <p:nvSpPr>
          <p:cNvPr id="3" name="Content Placeholder 2">
            <a:extLst>
              <a:ext uri="{FF2B5EF4-FFF2-40B4-BE49-F238E27FC236}">
                <a16:creationId xmlns:a16="http://schemas.microsoft.com/office/drawing/2014/main" id="{31BD9090-B029-43CA-8218-B03E473F73DC}"/>
              </a:ext>
            </a:extLst>
          </p:cNvPr>
          <p:cNvSpPr>
            <a:spLocks noGrp="1"/>
          </p:cNvSpPr>
          <p:nvPr>
            <p:ph idx="1"/>
          </p:nvPr>
        </p:nvSpPr>
        <p:spPr>
          <a:xfrm>
            <a:off x="735757" y="1672202"/>
            <a:ext cx="10271760" cy="4351338"/>
          </a:xfrm>
        </p:spPr>
        <p:txBody>
          <a:bodyPr>
            <a:normAutofit/>
          </a:bodyPr>
          <a:lstStyle/>
          <a:p>
            <a:pPr marL="0" indent="0">
              <a:buNone/>
            </a:pPr>
            <a:r>
              <a:rPr lang="en-US">
                <a:solidFill>
                  <a:schemeClr val="accent6"/>
                </a:solidFill>
                <a:latin typeface="Consolas" panose="020B0609020204030204" pitchFamily="49" charset="0"/>
              </a:rPr>
              <a:t>#pragma config</a:t>
            </a:r>
          </a:p>
          <a:p>
            <a:pPr marL="0" indent="0">
              <a:buNone/>
            </a:pPr>
            <a:r>
              <a:rPr lang="en-US">
                <a:latin typeface="Consolas" panose="020B0609020204030204" pitchFamily="49" charset="0"/>
              </a:rPr>
              <a:t>{</a:t>
            </a:r>
          </a:p>
          <a:p>
            <a:pPr marL="0" indent="0">
              <a:buNone/>
            </a:pPr>
            <a:r>
              <a:rPr lang="en-US">
                <a:solidFill>
                  <a:schemeClr val="accent6"/>
                </a:solidFill>
                <a:latin typeface="Consolas" panose="020B0609020204030204" pitchFamily="49" charset="0"/>
              </a:rPr>
              <a:t>  #pragma stream</a:t>
            </a:r>
          </a:p>
          <a:p>
            <a:pPr marL="0" indent="0">
              <a:buNone/>
            </a:pPr>
            <a:r>
              <a:rPr lang="en-US">
                <a:latin typeface="Consolas" panose="020B0609020204030204" pitchFamily="49" charset="0"/>
              </a:rPr>
              <a:t>  for (</a:t>
            </a:r>
            <a:r>
              <a:rPr lang="en-US" err="1">
                <a:latin typeface="Consolas" panose="020B0609020204030204" pitchFamily="49" charset="0"/>
              </a:rPr>
              <a:t>i</a:t>
            </a:r>
            <a:r>
              <a:rPr lang="en-US">
                <a:latin typeface="Consolas" panose="020B0609020204030204" pitchFamily="49" charset="0"/>
              </a:rPr>
              <a:t>=0; </a:t>
            </a:r>
            <a:r>
              <a:rPr lang="en-US" err="1">
                <a:latin typeface="Consolas" panose="020B0609020204030204" pitchFamily="49" charset="0"/>
              </a:rPr>
              <a:t>i</a:t>
            </a:r>
            <a:r>
              <a:rPr lang="en-US">
                <a:latin typeface="Consolas" panose="020B0609020204030204" pitchFamily="49" charset="0"/>
              </a:rPr>
              <a:t>&lt;n; ++</a:t>
            </a:r>
            <a:r>
              <a:rPr lang="en-US" err="1">
                <a:latin typeface="Consolas" panose="020B0609020204030204" pitchFamily="49" charset="0"/>
              </a:rPr>
              <a:t>i</a:t>
            </a:r>
            <a:r>
              <a:rPr lang="en-US">
                <a:latin typeface="Consolas" panose="020B0609020204030204" pitchFamily="49" charset="0"/>
              </a:rPr>
              <a:t>)</a:t>
            </a:r>
          </a:p>
          <a:p>
            <a:pPr marL="0" indent="0">
              <a:buNone/>
            </a:pPr>
            <a:r>
              <a:rPr lang="en-US">
                <a:solidFill>
                  <a:schemeClr val="accent6"/>
                </a:solidFill>
                <a:latin typeface="Consolas" panose="020B0609020204030204" pitchFamily="49" charset="0"/>
              </a:rPr>
              <a:t>    #pragma offload</a:t>
            </a:r>
          </a:p>
          <a:p>
            <a:pPr marL="0" indent="0">
              <a:buNone/>
            </a:pPr>
            <a:r>
              <a:rPr lang="en-US">
                <a:latin typeface="Consolas" panose="020B0609020204030204" pitchFamily="49" charset="0"/>
              </a:rPr>
              <a:t>    for (j=0; j&lt;n; ++j)</a:t>
            </a:r>
          </a:p>
          <a:p>
            <a:pPr marL="0" indent="0">
              <a:buNone/>
            </a:pPr>
            <a:r>
              <a:rPr lang="en-US">
                <a:latin typeface="Consolas" panose="020B0609020204030204" pitchFamily="49" charset="0"/>
              </a:rPr>
              <a:t>      a[</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 += b[c[j]] * d[</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a:t>
            </a:r>
          </a:p>
          <a:p>
            <a:pPr marL="0" indent="0">
              <a:buNone/>
            </a:pPr>
            <a:r>
              <a:rPr lang="en-US">
                <a:latin typeface="Consolas" panose="020B0609020204030204" pitchFamily="49" charset="0"/>
              </a:rPr>
              <a:t>}</a:t>
            </a:r>
          </a:p>
        </p:txBody>
      </p:sp>
      <p:sp>
        <p:nvSpPr>
          <p:cNvPr id="4" name="TextBox 3">
            <a:extLst>
              <a:ext uri="{FF2B5EF4-FFF2-40B4-BE49-F238E27FC236}">
                <a16:creationId xmlns:a16="http://schemas.microsoft.com/office/drawing/2014/main" id="{0C416C4A-9A57-40C6-8BEF-DABE1B21BB8D}"/>
              </a:ext>
            </a:extLst>
          </p:cNvPr>
          <p:cNvSpPr txBox="1"/>
          <p:nvPr/>
        </p:nvSpPr>
        <p:spPr>
          <a:xfrm>
            <a:off x="4539175" y="3675718"/>
            <a:ext cx="7529625" cy="461665"/>
          </a:xfrm>
          <a:prstGeom prst="rect">
            <a:avLst/>
          </a:prstGeom>
          <a:noFill/>
        </p:spPr>
        <p:txBody>
          <a:bodyPr wrap="none" rtlCol="0">
            <a:spAutoFit/>
          </a:bodyPr>
          <a:lstStyle/>
          <a:p>
            <a:r>
              <a:rPr lang="zh-CN" altLang="en-US" sz="2400" b="1"/>
              <a:t>← </a:t>
            </a:r>
            <a:r>
              <a:rPr lang="en-US" sz="2400" b="1"/>
              <a:t>The computational instructions below will be offloaded</a:t>
            </a:r>
          </a:p>
        </p:txBody>
      </p:sp>
      <p:sp>
        <p:nvSpPr>
          <p:cNvPr id="5" name="TextBox 4">
            <a:extLst>
              <a:ext uri="{FF2B5EF4-FFF2-40B4-BE49-F238E27FC236}">
                <a16:creationId xmlns:a16="http://schemas.microsoft.com/office/drawing/2014/main" id="{F3356860-9789-4A68-A91D-B6FA0DD3781E}"/>
              </a:ext>
            </a:extLst>
          </p:cNvPr>
          <p:cNvSpPr txBox="1"/>
          <p:nvPr/>
        </p:nvSpPr>
        <p:spPr>
          <a:xfrm>
            <a:off x="3952509" y="2667114"/>
            <a:ext cx="6376746" cy="461665"/>
          </a:xfrm>
          <a:prstGeom prst="rect">
            <a:avLst/>
          </a:prstGeom>
          <a:noFill/>
        </p:spPr>
        <p:txBody>
          <a:bodyPr wrap="none" rtlCol="0">
            <a:spAutoFit/>
          </a:bodyPr>
          <a:lstStyle/>
          <a:p>
            <a:r>
              <a:rPr lang="zh-CN" altLang="en-US" sz="2400" b="1"/>
              <a:t>← </a:t>
            </a:r>
            <a:r>
              <a:rPr lang="en-US" sz="2400" b="1"/>
              <a:t>The memory accesses below will be restricted</a:t>
            </a:r>
          </a:p>
        </p:txBody>
      </p:sp>
      <p:sp>
        <p:nvSpPr>
          <p:cNvPr id="6" name="TextBox 5">
            <a:extLst>
              <a:ext uri="{FF2B5EF4-FFF2-40B4-BE49-F238E27FC236}">
                <a16:creationId xmlns:a16="http://schemas.microsoft.com/office/drawing/2014/main" id="{5DD6009D-AA78-418E-B8CB-A6860A111393}"/>
              </a:ext>
            </a:extLst>
          </p:cNvPr>
          <p:cNvSpPr txBox="1"/>
          <p:nvPr/>
        </p:nvSpPr>
        <p:spPr>
          <a:xfrm>
            <a:off x="3589412" y="1658510"/>
            <a:ext cx="8334925" cy="461665"/>
          </a:xfrm>
          <a:prstGeom prst="rect">
            <a:avLst/>
          </a:prstGeom>
          <a:noFill/>
        </p:spPr>
        <p:txBody>
          <a:bodyPr wrap="square" rtlCol="0">
            <a:spAutoFit/>
          </a:bodyPr>
          <a:lstStyle/>
          <a:p>
            <a:r>
              <a:rPr lang="zh-CN" altLang="en-US" sz="2400" b="1"/>
              <a:t>← </a:t>
            </a:r>
            <a:r>
              <a:rPr lang="en-US" sz="2400" b="1"/>
              <a:t>The offloaded region in this compound body are concurrent</a:t>
            </a:r>
          </a:p>
        </p:txBody>
      </p:sp>
      <p:grpSp>
        <p:nvGrpSpPr>
          <p:cNvPr id="23" name="Group 22">
            <a:extLst>
              <a:ext uri="{FF2B5EF4-FFF2-40B4-BE49-F238E27FC236}">
                <a16:creationId xmlns:a16="http://schemas.microsoft.com/office/drawing/2014/main" id="{1E045D2E-95D9-45AD-8D84-498FA4E47326}"/>
              </a:ext>
            </a:extLst>
          </p:cNvPr>
          <p:cNvGrpSpPr/>
          <p:nvPr/>
        </p:nvGrpSpPr>
        <p:grpSpPr>
          <a:xfrm>
            <a:off x="8046397" y="2528442"/>
            <a:ext cx="3419530" cy="3086830"/>
            <a:chOff x="8046397" y="2528442"/>
            <a:chExt cx="3419530" cy="3086830"/>
          </a:xfrm>
        </p:grpSpPr>
        <p:sp>
          <p:nvSpPr>
            <p:cNvPr id="7" name="Rectangle 6">
              <a:extLst>
                <a:ext uri="{FF2B5EF4-FFF2-40B4-BE49-F238E27FC236}">
                  <a16:creationId xmlns:a16="http://schemas.microsoft.com/office/drawing/2014/main" id="{FDB79F1D-514A-4959-B55D-39A8B617BC8E}"/>
                </a:ext>
              </a:extLst>
            </p:cNvPr>
            <p:cNvSpPr/>
            <p:nvPr/>
          </p:nvSpPr>
          <p:spPr>
            <a:xfrm>
              <a:off x="8046397" y="2528442"/>
              <a:ext cx="3419530" cy="132232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6B3F97-2B28-4CDD-9FAB-AC12FF7886A8}"/>
                </a:ext>
              </a:extLst>
            </p:cNvPr>
            <p:cNvSpPr/>
            <p:nvPr/>
          </p:nvSpPr>
          <p:spPr>
            <a:xfrm>
              <a:off x="9023477" y="5104116"/>
              <a:ext cx="1314920" cy="51115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C06FAA-A7AF-4FC6-AAB6-D65F2C2258AD}"/>
                </a:ext>
              </a:extLst>
            </p:cNvPr>
            <p:cNvSpPr/>
            <p:nvPr/>
          </p:nvSpPr>
          <p:spPr>
            <a:xfrm>
              <a:off x="8685936" y="3850763"/>
              <a:ext cx="1652460" cy="125335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78811B-1A03-4EE6-9A02-08BDFD963543}"/>
                </a:ext>
              </a:extLst>
            </p:cNvPr>
            <p:cNvSpPr/>
            <p:nvPr/>
          </p:nvSpPr>
          <p:spPr>
            <a:xfrm>
              <a:off x="8963216" y="3978804"/>
              <a:ext cx="411480" cy="429138"/>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11" name="Oval 10">
              <a:extLst>
                <a:ext uri="{FF2B5EF4-FFF2-40B4-BE49-F238E27FC236}">
                  <a16:creationId xmlns:a16="http://schemas.microsoft.com/office/drawing/2014/main" id="{81B7DD88-3642-4191-A189-96AC67E93278}"/>
                </a:ext>
              </a:extLst>
            </p:cNvPr>
            <p:cNvSpPr/>
            <p:nvPr/>
          </p:nvSpPr>
          <p:spPr>
            <a:xfrm>
              <a:off x="9501140" y="4546937"/>
              <a:ext cx="411480" cy="429138"/>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cxnSp>
          <p:nvCxnSpPr>
            <p:cNvPr id="12" name="Straight Arrow Connector 11">
              <a:extLst>
                <a:ext uri="{FF2B5EF4-FFF2-40B4-BE49-F238E27FC236}">
                  <a16:creationId xmlns:a16="http://schemas.microsoft.com/office/drawing/2014/main" id="{D28F9ED7-9DF0-4104-BD85-6F50C8D9AAB4}"/>
                </a:ext>
              </a:extLst>
            </p:cNvPr>
            <p:cNvCxnSpPr>
              <a:cxnSpLocks/>
              <a:stCxn id="10" idx="5"/>
              <a:endCxn id="11" idx="1"/>
            </p:cNvCxnSpPr>
            <p:nvPr/>
          </p:nvCxnSpPr>
          <p:spPr>
            <a:xfrm>
              <a:off x="9314436" y="4345096"/>
              <a:ext cx="246964" cy="2646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DF611CB-88AB-42CE-8AE9-5F4073E332DA}"/>
                </a:ext>
              </a:extLst>
            </p:cNvPr>
            <p:cNvSpPr/>
            <p:nvPr/>
          </p:nvSpPr>
          <p:spPr>
            <a:xfrm>
              <a:off x="8164367" y="3380578"/>
              <a:ext cx="975385"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4" name="Rectangle 13">
              <a:extLst>
                <a:ext uri="{FF2B5EF4-FFF2-40B4-BE49-F238E27FC236}">
                  <a16:creationId xmlns:a16="http://schemas.microsoft.com/office/drawing/2014/main" id="{A095B776-EA92-4CF3-8007-1942A6D84E1A}"/>
                </a:ext>
              </a:extLst>
            </p:cNvPr>
            <p:cNvSpPr/>
            <p:nvPr/>
          </p:nvSpPr>
          <p:spPr>
            <a:xfrm>
              <a:off x="9254182" y="337283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d[0:n]</a:t>
              </a:r>
            </a:p>
          </p:txBody>
        </p:sp>
        <p:cxnSp>
          <p:nvCxnSpPr>
            <p:cNvPr id="15" name="Straight Arrow Connector 14">
              <a:extLst>
                <a:ext uri="{FF2B5EF4-FFF2-40B4-BE49-F238E27FC236}">
                  <a16:creationId xmlns:a16="http://schemas.microsoft.com/office/drawing/2014/main" id="{905B0368-8D11-485A-8DB7-52B22ECBE6C9}"/>
                </a:ext>
              </a:extLst>
            </p:cNvPr>
            <p:cNvCxnSpPr>
              <a:cxnSpLocks/>
              <a:stCxn id="13" idx="2"/>
              <a:endCxn id="10" idx="1"/>
            </p:cNvCxnSpPr>
            <p:nvPr/>
          </p:nvCxnSpPr>
          <p:spPr>
            <a:xfrm>
              <a:off x="8652060" y="3723553"/>
              <a:ext cx="371416" cy="3180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C24FDB-C033-4A83-B227-430C2A951BC8}"/>
                </a:ext>
              </a:extLst>
            </p:cNvPr>
            <p:cNvCxnSpPr>
              <a:cxnSpLocks/>
              <a:stCxn id="14" idx="2"/>
              <a:endCxn id="10" idx="7"/>
            </p:cNvCxnSpPr>
            <p:nvPr/>
          </p:nvCxnSpPr>
          <p:spPr>
            <a:xfrm flipH="1">
              <a:off x="9314436" y="3715811"/>
              <a:ext cx="427437" cy="3258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C043565-69DF-45E7-9E4F-C3063010EEB7}"/>
                </a:ext>
              </a:extLst>
            </p:cNvPr>
            <p:cNvSpPr/>
            <p:nvPr/>
          </p:nvSpPr>
          <p:spPr>
            <a:xfrm>
              <a:off x="10338396" y="337283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18" name="Straight Arrow Connector 17">
              <a:extLst>
                <a:ext uri="{FF2B5EF4-FFF2-40B4-BE49-F238E27FC236}">
                  <a16:creationId xmlns:a16="http://schemas.microsoft.com/office/drawing/2014/main" id="{EB134C67-DECF-4809-AE66-116612B638EA}"/>
                </a:ext>
              </a:extLst>
            </p:cNvPr>
            <p:cNvCxnSpPr>
              <a:cxnSpLocks/>
              <a:stCxn id="17" idx="2"/>
              <a:endCxn id="11" idx="7"/>
            </p:cNvCxnSpPr>
            <p:nvPr/>
          </p:nvCxnSpPr>
          <p:spPr>
            <a:xfrm flipH="1">
              <a:off x="9852360" y="3715811"/>
              <a:ext cx="973727" cy="893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D3B29A5-E64D-4FCA-82C5-1DAA73714ECD}"/>
                </a:ext>
              </a:extLst>
            </p:cNvPr>
            <p:cNvSpPr/>
            <p:nvPr/>
          </p:nvSpPr>
          <p:spPr>
            <a:xfrm>
              <a:off x="9219189" y="517929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20" name="Straight Arrow Connector 19">
              <a:extLst>
                <a:ext uri="{FF2B5EF4-FFF2-40B4-BE49-F238E27FC236}">
                  <a16:creationId xmlns:a16="http://schemas.microsoft.com/office/drawing/2014/main" id="{50D39580-DAF9-452F-814D-829BDB734937}"/>
                </a:ext>
              </a:extLst>
            </p:cNvPr>
            <p:cNvCxnSpPr>
              <a:cxnSpLocks/>
              <a:stCxn id="11" idx="4"/>
              <a:endCxn id="19" idx="0"/>
            </p:cNvCxnSpPr>
            <p:nvPr/>
          </p:nvCxnSpPr>
          <p:spPr>
            <a:xfrm>
              <a:off x="9706880" y="4976075"/>
              <a:ext cx="0" cy="203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01CF36-C7A6-4485-9001-586773AEA833}"/>
                </a:ext>
              </a:extLst>
            </p:cNvPr>
            <p:cNvSpPr/>
            <p:nvPr/>
          </p:nvSpPr>
          <p:spPr>
            <a:xfrm>
              <a:off x="8164367" y="2627335"/>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22" name="Straight Arrow Connector 21">
              <a:extLst>
                <a:ext uri="{FF2B5EF4-FFF2-40B4-BE49-F238E27FC236}">
                  <a16:creationId xmlns:a16="http://schemas.microsoft.com/office/drawing/2014/main" id="{7E01F585-A6ED-4185-B958-E5DEC2967FB9}"/>
                </a:ext>
              </a:extLst>
            </p:cNvPr>
            <p:cNvCxnSpPr>
              <a:cxnSpLocks/>
              <a:stCxn id="21" idx="2"/>
              <a:endCxn id="13" idx="0"/>
            </p:cNvCxnSpPr>
            <p:nvPr/>
          </p:nvCxnSpPr>
          <p:spPr>
            <a:xfrm>
              <a:off x="8652058" y="2970310"/>
              <a:ext cx="2" cy="4102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9627BFA-F2AA-40FB-8506-1CD00858731E}"/>
              </a:ext>
            </a:extLst>
          </p:cNvPr>
          <p:cNvGrpSpPr/>
          <p:nvPr/>
        </p:nvGrpSpPr>
        <p:grpSpPr>
          <a:xfrm>
            <a:off x="8146592" y="2482202"/>
            <a:ext cx="3371560" cy="3310361"/>
            <a:chOff x="5053076" y="1412110"/>
            <a:chExt cx="3371560" cy="3310361"/>
          </a:xfrm>
        </p:grpSpPr>
        <p:sp>
          <p:nvSpPr>
            <p:cNvPr id="25" name="Rectangle 24">
              <a:extLst>
                <a:ext uri="{FF2B5EF4-FFF2-40B4-BE49-F238E27FC236}">
                  <a16:creationId xmlns:a16="http://schemas.microsoft.com/office/drawing/2014/main" id="{588A62E6-043D-4D68-AB33-E2E51BFD753D}"/>
                </a:ext>
              </a:extLst>
            </p:cNvPr>
            <p:cNvSpPr/>
            <p:nvPr/>
          </p:nvSpPr>
          <p:spPr>
            <a:xfrm>
              <a:off x="5053076" y="1412110"/>
              <a:ext cx="3371560" cy="153253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D75BCE8-CFC7-448B-B91F-40639BA0DEAF}"/>
                </a:ext>
              </a:extLst>
            </p:cNvPr>
            <p:cNvSpPr/>
            <p:nvPr/>
          </p:nvSpPr>
          <p:spPr>
            <a:xfrm>
              <a:off x="5982185" y="4087381"/>
              <a:ext cx="1314920" cy="63509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D2F50C-C25A-4805-ADC9-E46950C437FF}"/>
                </a:ext>
              </a:extLst>
            </p:cNvPr>
            <p:cNvSpPr/>
            <p:nvPr/>
          </p:nvSpPr>
          <p:spPr>
            <a:xfrm>
              <a:off x="5644644" y="2943321"/>
              <a:ext cx="1652460" cy="114405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178EC89-66E5-4358-BE27-52C6201F8354}"/>
                </a:ext>
              </a:extLst>
            </p:cNvPr>
            <p:cNvSpPr/>
            <p:nvPr/>
          </p:nvSpPr>
          <p:spPr>
            <a:xfrm>
              <a:off x="5714660" y="301116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2400" b="1" dirty="0">
                <a:solidFill>
                  <a:schemeClr val="tx1"/>
                </a:solidFill>
              </a:endParaRPr>
            </a:p>
          </p:txBody>
        </p:sp>
        <p:sp>
          <p:nvSpPr>
            <p:cNvPr id="29" name="Oval 28">
              <a:extLst>
                <a:ext uri="{FF2B5EF4-FFF2-40B4-BE49-F238E27FC236}">
                  <a16:creationId xmlns:a16="http://schemas.microsoft.com/office/drawing/2014/main" id="{72ED4D9B-6D00-4CE7-B9CF-C3E11D0E783E}"/>
                </a:ext>
              </a:extLst>
            </p:cNvPr>
            <p:cNvSpPr/>
            <p:nvPr/>
          </p:nvSpPr>
          <p:spPr>
            <a:xfrm>
              <a:off x="6209912" y="3579297"/>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30" name="Straight Arrow Connector 29">
              <a:extLst>
                <a:ext uri="{FF2B5EF4-FFF2-40B4-BE49-F238E27FC236}">
                  <a16:creationId xmlns:a16="http://schemas.microsoft.com/office/drawing/2014/main" id="{E1F311C1-9236-4CC3-877B-DA2E9B4FFC33}"/>
                </a:ext>
              </a:extLst>
            </p:cNvPr>
            <p:cNvCxnSpPr>
              <a:cxnSpLocks/>
              <a:stCxn id="28" idx="5"/>
              <a:endCxn id="29" idx="1"/>
            </p:cNvCxnSpPr>
            <p:nvPr/>
          </p:nvCxnSpPr>
          <p:spPr>
            <a:xfrm>
              <a:off x="6065880" y="3362384"/>
              <a:ext cx="204292" cy="2771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6AFBDEC-BE32-488A-81AA-3662DDE2629D}"/>
                </a:ext>
              </a:extLst>
            </p:cNvPr>
            <p:cNvSpPr/>
            <p:nvPr/>
          </p:nvSpPr>
          <p:spPr>
            <a:xfrm>
              <a:off x="5123075" y="2412939"/>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32" name="Rectangle 31">
              <a:extLst>
                <a:ext uri="{FF2B5EF4-FFF2-40B4-BE49-F238E27FC236}">
                  <a16:creationId xmlns:a16="http://schemas.microsoft.com/office/drawing/2014/main" id="{45AF3344-40CF-406D-9A41-6ADAB4451974}"/>
                </a:ext>
              </a:extLst>
            </p:cNvPr>
            <p:cNvSpPr/>
            <p:nvPr/>
          </p:nvSpPr>
          <p:spPr>
            <a:xfrm>
              <a:off x="6212890" y="240519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d[0:n]</a:t>
              </a:r>
            </a:p>
          </p:txBody>
        </p:sp>
        <p:cxnSp>
          <p:nvCxnSpPr>
            <p:cNvPr id="33" name="Straight Arrow Connector 32">
              <a:extLst>
                <a:ext uri="{FF2B5EF4-FFF2-40B4-BE49-F238E27FC236}">
                  <a16:creationId xmlns:a16="http://schemas.microsoft.com/office/drawing/2014/main" id="{25C4B5EB-20B6-413F-BAC0-BC5CF21E37A7}"/>
                </a:ext>
              </a:extLst>
            </p:cNvPr>
            <p:cNvCxnSpPr>
              <a:cxnSpLocks/>
              <a:endCxn id="28" idx="1"/>
            </p:cNvCxnSpPr>
            <p:nvPr/>
          </p:nvCxnSpPr>
          <p:spPr>
            <a:xfrm>
              <a:off x="5385904" y="2734059"/>
              <a:ext cx="389016" cy="337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597D1E-6DA0-40B9-93F8-D58153ACC68E}"/>
                </a:ext>
              </a:extLst>
            </p:cNvPr>
            <p:cNvCxnSpPr>
              <a:cxnSpLocks/>
              <a:endCxn id="28" idx="7"/>
            </p:cNvCxnSpPr>
            <p:nvPr/>
          </p:nvCxnSpPr>
          <p:spPr>
            <a:xfrm flipH="1">
              <a:off x="6065880" y="2737673"/>
              <a:ext cx="345179" cy="3337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493FAFC-B93A-48FC-8BC2-4B1742BB4C9B}"/>
                </a:ext>
              </a:extLst>
            </p:cNvPr>
            <p:cNvSpPr/>
            <p:nvPr/>
          </p:nvSpPr>
          <p:spPr>
            <a:xfrm>
              <a:off x="7297104" y="240519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36" name="Straight Arrow Connector 35">
              <a:extLst>
                <a:ext uri="{FF2B5EF4-FFF2-40B4-BE49-F238E27FC236}">
                  <a16:creationId xmlns:a16="http://schemas.microsoft.com/office/drawing/2014/main" id="{DC9C24A6-92EC-4EA3-9E0F-65A47B32C8B1}"/>
                </a:ext>
              </a:extLst>
            </p:cNvPr>
            <p:cNvCxnSpPr>
              <a:cxnSpLocks/>
              <a:endCxn id="29" idx="7"/>
            </p:cNvCxnSpPr>
            <p:nvPr/>
          </p:nvCxnSpPr>
          <p:spPr>
            <a:xfrm flipH="1">
              <a:off x="6561132" y="2741801"/>
              <a:ext cx="979649" cy="8977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716CF9B-2042-4059-A660-9944A4790ADC}"/>
                </a:ext>
              </a:extLst>
            </p:cNvPr>
            <p:cNvSpPr/>
            <p:nvPr/>
          </p:nvSpPr>
          <p:spPr>
            <a:xfrm>
              <a:off x="6177897" y="421165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38" name="Straight Arrow Connector 37">
              <a:extLst>
                <a:ext uri="{FF2B5EF4-FFF2-40B4-BE49-F238E27FC236}">
                  <a16:creationId xmlns:a16="http://schemas.microsoft.com/office/drawing/2014/main" id="{A0DB2A3C-45CA-4C21-8E93-BBC76420E78B}"/>
                </a:ext>
              </a:extLst>
            </p:cNvPr>
            <p:cNvCxnSpPr>
              <a:cxnSpLocks/>
              <a:stCxn id="29" idx="4"/>
            </p:cNvCxnSpPr>
            <p:nvPr/>
          </p:nvCxnSpPr>
          <p:spPr>
            <a:xfrm>
              <a:off x="6415652" y="3990777"/>
              <a:ext cx="0" cy="231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B6707E0-BD4C-4A2F-AAD9-5E666F40A743}"/>
                </a:ext>
              </a:extLst>
            </p:cNvPr>
            <p:cNvSpPr/>
            <p:nvPr/>
          </p:nvSpPr>
          <p:spPr>
            <a:xfrm>
              <a:off x="5123075" y="165969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40" name="Straight Arrow Connector 39">
              <a:extLst>
                <a:ext uri="{FF2B5EF4-FFF2-40B4-BE49-F238E27FC236}">
                  <a16:creationId xmlns:a16="http://schemas.microsoft.com/office/drawing/2014/main" id="{355A19DD-E3B5-4469-A621-D388ABC861EE}"/>
                </a:ext>
              </a:extLst>
            </p:cNvPr>
            <p:cNvCxnSpPr>
              <a:cxnSpLocks/>
              <a:stCxn id="39" idx="2"/>
              <a:endCxn id="31" idx="0"/>
            </p:cNvCxnSpPr>
            <p:nvPr/>
          </p:nvCxnSpPr>
          <p:spPr>
            <a:xfrm>
              <a:off x="5610766" y="1988558"/>
              <a:ext cx="2" cy="4243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8D08734-47E3-4CCB-BF3C-47E9C3DF179F}"/>
                </a:ext>
              </a:extLst>
            </p:cNvPr>
            <p:cNvSpPr/>
            <p:nvPr/>
          </p:nvSpPr>
          <p:spPr>
            <a:xfrm>
              <a:off x="6271949" y="3000621"/>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42" name="Oval 41">
              <a:extLst>
                <a:ext uri="{FF2B5EF4-FFF2-40B4-BE49-F238E27FC236}">
                  <a16:creationId xmlns:a16="http://schemas.microsoft.com/office/drawing/2014/main" id="{FC9D9AB7-206C-4772-98F8-9280B0D50EA4}"/>
                </a:ext>
              </a:extLst>
            </p:cNvPr>
            <p:cNvSpPr/>
            <p:nvPr/>
          </p:nvSpPr>
          <p:spPr>
            <a:xfrm>
              <a:off x="6784464" y="358981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43" name="Straight Arrow Connector 42">
              <a:extLst>
                <a:ext uri="{FF2B5EF4-FFF2-40B4-BE49-F238E27FC236}">
                  <a16:creationId xmlns:a16="http://schemas.microsoft.com/office/drawing/2014/main" id="{7E356BBC-B8A2-4927-B1A5-6C350B32415D}"/>
                </a:ext>
              </a:extLst>
            </p:cNvPr>
            <p:cNvCxnSpPr>
              <a:cxnSpLocks/>
              <a:endCxn id="41" idx="1"/>
            </p:cNvCxnSpPr>
            <p:nvPr/>
          </p:nvCxnSpPr>
          <p:spPr>
            <a:xfrm>
              <a:off x="5955077" y="2740244"/>
              <a:ext cx="377132" cy="320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FE717E7-C19C-4681-AA85-9B94AA7777C5}"/>
                </a:ext>
              </a:extLst>
            </p:cNvPr>
            <p:cNvCxnSpPr>
              <a:cxnSpLocks/>
              <a:endCxn id="41" idx="7"/>
            </p:cNvCxnSpPr>
            <p:nvPr/>
          </p:nvCxnSpPr>
          <p:spPr>
            <a:xfrm flipH="1">
              <a:off x="6623169" y="2737479"/>
              <a:ext cx="343566" cy="3234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8DBFD10-64CD-4584-BB5F-00C4B1BD1401}"/>
                </a:ext>
              </a:extLst>
            </p:cNvPr>
            <p:cNvCxnSpPr>
              <a:cxnSpLocks/>
              <a:endCxn id="42" idx="7"/>
            </p:cNvCxnSpPr>
            <p:nvPr/>
          </p:nvCxnSpPr>
          <p:spPr>
            <a:xfrm flipH="1">
              <a:off x="7135684" y="2734059"/>
              <a:ext cx="936436" cy="916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72FF2D2-8F3A-4DB4-8DCE-9B6C462DB8D1}"/>
                </a:ext>
              </a:extLst>
            </p:cNvPr>
            <p:cNvCxnSpPr>
              <a:cxnSpLocks/>
              <a:stCxn id="42" idx="4"/>
            </p:cNvCxnSpPr>
            <p:nvPr/>
          </p:nvCxnSpPr>
          <p:spPr>
            <a:xfrm>
              <a:off x="6990204" y="4001294"/>
              <a:ext cx="2578" cy="2063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Slide Number Placeholder 46">
            <a:extLst>
              <a:ext uri="{FF2B5EF4-FFF2-40B4-BE49-F238E27FC236}">
                <a16:creationId xmlns:a16="http://schemas.microsoft.com/office/drawing/2014/main" id="{FEFA25EC-F3F9-4005-BDCF-1AFA68D2A92B}"/>
              </a:ext>
            </a:extLst>
          </p:cNvPr>
          <p:cNvSpPr>
            <a:spLocks noGrp="1"/>
          </p:cNvSpPr>
          <p:nvPr>
            <p:ph type="sldNum" sz="quarter" idx="12"/>
          </p:nvPr>
        </p:nvSpPr>
        <p:spPr/>
        <p:txBody>
          <a:bodyPr/>
          <a:lstStyle/>
          <a:p>
            <a:fld id="{112EB195-0298-43E0-88BD-C4E0B281CFB8}" type="slidenum">
              <a:rPr lang="en-US" smtClean="0"/>
              <a:t>13</a:t>
            </a:fld>
            <a:endParaRPr lang="en-US" dirty="0"/>
          </a:p>
        </p:txBody>
      </p:sp>
    </p:spTree>
    <p:extLst>
      <p:ext uri="{BB962C8B-B14F-4D97-AF65-F5344CB8AC3E}">
        <p14:creationId xmlns:p14="http://schemas.microsoft.com/office/powerpoint/2010/main" val="27700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5239126"/>
            <a:ext cx="11353800" cy="2768406"/>
          </a:xfrm>
        </p:spPr>
        <p:txBody>
          <a:bodyPr>
            <a:normAutofit/>
          </a:bodyPr>
          <a:lstStyle/>
          <a:p>
            <a:r>
              <a:rPr lang="en-US" sz="3200" dirty="0"/>
              <a:t>Modular Transformation</a:t>
            </a:r>
          </a:p>
          <a:p>
            <a:pPr lvl="1"/>
            <a:r>
              <a:rPr lang="en-US" sz="2800" dirty="0"/>
              <a:t>Specialized Hardware features often dictate the code transformation</a:t>
            </a:r>
          </a:p>
          <a:p>
            <a:pPr lvl="1"/>
            <a:r>
              <a:rPr lang="en-US" sz="2800" dirty="0"/>
              <a:t>A fallback is required when the hardware feature is not available</a:t>
            </a:r>
          </a:p>
        </p:txBody>
      </p:sp>
      <p:sp>
        <p:nvSpPr>
          <p:cNvPr id="7" name="Rectangle 6">
            <a:extLst>
              <a:ext uri="{FF2B5EF4-FFF2-40B4-BE49-F238E27FC236}">
                <a16:creationId xmlns:a16="http://schemas.microsoft.com/office/drawing/2014/main" id="{624E47BE-1BE7-4DD2-9EE3-3556066AE35B}"/>
              </a:ext>
            </a:extLst>
          </p:cNvPr>
          <p:cNvSpPr/>
          <p:nvPr/>
        </p:nvSpPr>
        <p:spPr>
          <a:xfrm>
            <a:off x="9077441" y="1780175"/>
            <a:ext cx="2043703" cy="110832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Executable Binary</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4717159" y="115313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286272" y="4673756"/>
            <a:ext cx="10331292" cy="523220"/>
          </a:xfrm>
          <a:prstGeom prst="rect">
            <a:avLst/>
          </a:prstGeom>
          <a:noFill/>
        </p:spPr>
        <p:txBody>
          <a:bodyPr wrap="square" rtlCol="0">
            <a:spAutoFit/>
          </a:bodyPr>
          <a:lstStyle/>
          <a:p>
            <a:r>
              <a:rPr lang="en-US" sz="2800" b="1" dirty="0"/>
              <a:t>How to hide the diversity of underlying hardware?</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6897511" cy="4883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91D24D-2306-4640-BF1C-0ADE2609948A}"/>
              </a:ext>
            </a:extLst>
          </p:cNvPr>
          <p:cNvSpPr/>
          <p:nvPr/>
        </p:nvSpPr>
        <p:spPr>
          <a:xfrm>
            <a:off x="6408233" y="1037457"/>
            <a:ext cx="2333263" cy="1108324"/>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Compute Graph</a:t>
            </a:r>
          </a:p>
        </p:txBody>
      </p:sp>
      <p:sp>
        <p:nvSpPr>
          <p:cNvPr id="13" name="Rectangle 12">
            <a:extLst>
              <a:ext uri="{FF2B5EF4-FFF2-40B4-BE49-F238E27FC236}">
                <a16:creationId xmlns:a16="http://schemas.microsoft.com/office/drawing/2014/main" id="{DD54B835-3FC3-4057-A6B5-D7C17061071B}"/>
              </a:ext>
            </a:extLst>
          </p:cNvPr>
          <p:cNvSpPr/>
          <p:nvPr/>
        </p:nvSpPr>
        <p:spPr>
          <a:xfrm>
            <a:off x="6416820" y="2413734"/>
            <a:ext cx="2333263" cy="1108324"/>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Encoded</a:t>
            </a:r>
          </a:p>
          <a:p>
            <a:pPr algn="ctr"/>
            <a:r>
              <a:rPr lang="en-US" sz="3200">
                <a:solidFill>
                  <a:schemeClr val="tx1">
                    <a:lumMod val="95000"/>
                    <a:lumOff val="5000"/>
                  </a:schemeClr>
                </a:solidFill>
              </a:rPr>
              <a:t>Mem. Stream</a:t>
            </a:r>
          </a:p>
        </p:txBody>
      </p:sp>
      <p:sp>
        <p:nvSpPr>
          <p:cNvPr id="18" name="Rectangle 17">
            <a:extLst>
              <a:ext uri="{FF2B5EF4-FFF2-40B4-BE49-F238E27FC236}">
                <a16:creationId xmlns:a16="http://schemas.microsoft.com/office/drawing/2014/main" id="{F35AE2B1-54A7-47AE-9007-D2970F060219}"/>
              </a:ext>
            </a:extLst>
          </p:cNvPr>
          <p:cNvSpPr/>
          <p:nvPr/>
        </p:nvSpPr>
        <p:spPr>
          <a:xfrm>
            <a:off x="1986895" y="181342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20" name="Rectangle 19">
            <a:extLst>
              <a:ext uri="{FF2B5EF4-FFF2-40B4-BE49-F238E27FC236}">
                <a16:creationId xmlns:a16="http://schemas.microsoft.com/office/drawing/2014/main" id="{48547C1E-143A-498D-9D19-4B0865956394}"/>
              </a:ext>
            </a:extLst>
          </p:cNvPr>
          <p:cNvSpPr/>
          <p:nvPr/>
        </p:nvSpPr>
        <p:spPr>
          <a:xfrm>
            <a:off x="4152459" y="1760074"/>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8" name="Slide Number Placeholder 7">
            <a:extLst>
              <a:ext uri="{FF2B5EF4-FFF2-40B4-BE49-F238E27FC236}">
                <a16:creationId xmlns:a16="http://schemas.microsoft.com/office/drawing/2014/main" id="{BB2227B0-8DD5-411A-A79F-1306186078A2}"/>
              </a:ext>
            </a:extLst>
          </p:cNvPr>
          <p:cNvSpPr>
            <a:spLocks noGrp="1"/>
          </p:cNvSpPr>
          <p:nvPr>
            <p:ph type="sldNum" sz="quarter" idx="12"/>
          </p:nvPr>
        </p:nvSpPr>
        <p:spPr/>
        <p:txBody>
          <a:bodyPr/>
          <a:lstStyle/>
          <a:p>
            <a:fld id="{112EB195-0298-43E0-88BD-C4E0B281CFB8}" type="slidenum">
              <a:rPr lang="en-US" smtClean="0"/>
              <a:t>14</a:t>
            </a:fld>
            <a:endParaRPr lang="en-US"/>
          </a:p>
        </p:txBody>
      </p:sp>
      <p:sp>
        <p:nvSpPr>
          <p:cNvPr id="14" name="Rectangle 13">
            <a:extLst>
              <a:ext uri="{FF2B5EF4-FFF2-40B4-BE49-F238E27FC236}">
                <a16:creationId xmlns:a16="http://schemas.microsoft.com/office/drawing/2014/main" id="{5C2E337F-CFCE-4AB8-923D-2CC6E1144BA2}"/>
              </a:ext>
            </a:extLst>
          </p:cNvPr>
          <p:cNvSpPr/>
          <p:nvPr/>
        </p:nvSpPr>
        <p:spPr>
          <a:xfrm>
            <a:off x="4167674" y="3425925"/>
            <a:ext cx="1915609" cy="120746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Architecture Description Graph (ADG)</a:t>
            </a:r>
          </a:p>
        </p:txBody>
      </p:sp>
      <p:sp>
        <p:nvSpPr>
          <p:cNvPr id="15" name="Arrow: Right 14">
            <a:extLst>
              <a:ext uri="{FF2B5EF4-FFF2-40B4-BE49-F238E27FC236}">
                <a16:creationId xmlns:a16="http://schemas.microsoft.com/office/drawing/2014/main" id="{F2FB8AD7-502B-4739-8F69-D1D5B18B415C}"/>
              </a:ext>
            </a:extLst>
          </p:cNvPr>
          <p:cNvSpPr/>
          <p:nvPr/>
        </p:nvSpPr>
        <p:spPr>
          <a:xfrm rot="5400000" flipH="1">
            <a:off x="4867441" y="2942234"/>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0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6" grpId="0" animBg="1"/>
      <p:bldP spid="5" grpId="0" animBg="1"/>
      <p:bldP spid="13" grpId="0" animBg="1"/>
      <p:bldP spid="2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DFFDD46-52B3-40EB-B5F0-FE0FF95526D2}"/>
              </a:ext>
            </a:extLst>
          </p:cNvPr>
          <p:cNvSpPr/>
          <p:nvPr/>
        </p:nvSpPr>
        <p:spPr>
          <a:xfrm>
            <a:off x="4365604" y="4858309"/>
            <a:ext cx="1494020" cy="567711"/>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9BD85-43D6-46CD-8452-FFB8BFF0E2D1}"/>
              </a:ext>
            </a:extLst>
          </p:cNvPr>
          <p:cNvSpPr>
            <a:spLocks noGrp="1"/>
          </p:cNvSpPr>
          <p:nvPr>
            <p:ph type="title"/>
          </p:nvPr>
        </p:nvSpPr>
        <p:spPr>
          <a:xfrm>
            <a:off x="566364" y="315614"/>
            <a:ext cx="11353800" cy="1325563"/>
          </a:xfrm>
        </p:spPr>
        <p:txBody>
          <a:bodyPr/>
          <a:lstStyle/>
          <a:p>
            <a:r>
              <a:rPr lang="en-US"/>
              <a:t>Modular Transformation</a:t>
            </a:r>
          </a:p>
        </p:txBody>
      </p:sp>
      <p:sp>
        <p:nvSpPr>
          <p:cNvPr id="4" name="Content Placeholder 2">
            <a:extLst>
              <a:ext uri="{FF2B5EF4-FFF2-40B4-BE49-F238E27FC236}">
                <a16:creationId xmlns:a16="http://schemas.microsoft.com/office/drawing/2014/main" id="{2248F9A0-BE84-4999-9308-FB2B6DEB7304}"/>
              </a:ext>
            </a:extLst>
          </p:cNvPr>
          <p:cNvSpPr>
            <a:spLocks noGrp="1"/>
          </p:cNvSpPr>
          <p:nvPr>
            <p:ph idx="1"/>
          </p:nvPr>
        </p:nvSpPr>
        <p:spPr>
          <a:xfrm>
            <a:off x="838200" y="1825625"/>
            <a:ext cx="10271760" cy="4351338"/>
          </a:xfrm>
        </p:spPr>
        <p:txBody>
          <a:bodyPr>
            <a:normAutofit/>
          </a:bodyPr>
          <a:lstStyle/>
          <a:p>
            <a:pPr marL="0" indent="0">
              <a:buNone/>
            </a:pPr>
            <a:r>
              <a:rPr lang="en-US">
                <a:solidFill>
                  <a:schemeClr val="accent6">
                    <a:lumMod val="75000"/>
                  </a:schemeClr>
                </a:solidFill>
                <a:latin typeface="Consolas" panose="020B0609020204030204" pitchFamily="49" charset="0"/>
              </a:rPr>
              <a:t>#pragma config</a:t>
            </a:r>
          </a:p>
          <a:p>
            <a:pPr marL="0" indent="0">
              <a:buNone/>
            </a:pPr>
            <a:r>
              <a:rPr lang="en-US">
                <a:latin typeface="Consolas" panose="020B0609020204030204" pitchFamily="49" charset="0"/>
              </a:rPr>
              <a:t>{</a:t>
            </a:r>
          </a:p>
          <a:p>
            <a:pPr marL="0" indent="0">
              <a:buNone/>
            </a:pPr>
            <a:r>
              <a:rPr lang="en-US">
                <a:solidFill>
                  <a:schemeClr val="accent6">
                    <a:lumMod val="75000"/>
                  </a:schemeClr>
                </a:solidFill>
                <a:latin typeface="Consolas" panose="020B0609020204030204" pitchFamily="49" charset="0"/>
              </a:rPr>
              <a:t>  #pragma stream</a:t>
            </a:r>
          </a:p>
          <a:p>
            <a:pPr marL="0" indent="0">
              <a:buNone/>
            </a:pPr>
            <a:r>
              <a:rPr lang="en-US">
                <a:latin typeface="Consolas" panose="020B0609020204030204" pitchFamily="49" charset="0"/>
              </a:rPr>
              <a:t>  for (</a:t>
            </a:r>
            <a:r>
              <a:rPr lang="en-US" err="1">
                <a:latin typeface="Consolas" panose="020B0609020204030204" pitchFamily="49" charset="0"/>
              </a:rPr>
              <a:t>i</a:t>
            </a:r>
            <a:r>
              <a:rPr lang="en-US">
                <a:latin typeface="Consolas" panose="020B0609020204030204" pitchFamily="49" charset="0"/>
              </a:rPr>
              <a:t>=0; </a:t>
            </a:r>
            <a:r>
              <a:rPr lang="en-US" err="1">
                <a:latin typeface="Consolas" panose="020B0609020204030204" pitchFamily="49" charset="0"/>
              </a:rPr>
              <a:t>i</a:t>
            </a:r>
            <a:r>
              <a:rPr lang="en-US">
                <a:latin typeface="Consolas" panose="020B0609020204030204" pitchFamily="49" charset="0"/>
              </a:rPr>
              <a:t>&lt;n; ++</a:t>
            </a:r>
            <a:r>
              <a:rPr lang="en-US" err="1">
                <a:latin typeface="Consolas" panose="020B0609020204030204" pitchFamily="49" charset="0"/>
              </a:rPr>
              <a:t>i</a:t>
            </a:r>
            <a:r>
              <a:rPr lang="en-US">
                <a:latin typeface="Consolas" panose="020B0609020204030204" pitchFamily="49" charset="0"/>
              </a:rPr>
              <a:t>)</a:t>
            </a:r>
          </a:p>
          <a:p>
            <a:pPr marL="0" indent="0">
              <a:buNone/>
            </a:pPr>
            <a:r>
              <a:rPr lang="en-US">
                <a:solidFill>
                  <a:schemeClr val="accent6">
                    <a:lumMod val="75000"/>
                  </a:schemeClr>
                </a:solidFill>
                <a:latin typeface="Consolas" panose="020B0609020204030204" pitchFamily="49" charset="0"/>
              </a:rPr>
              <a:t>    #pragma offload</a:t>
            </a:r>
          </a:p>
          <a:p>
            <a:pPr marL="0" indent="0">
              <a:buNone/>
            </a:pPr>
            <a:r>
              <a:rPr lang="en-US">
                <a:latin typeface="Consolas" panose="020B0609020204030204" pitchFamily="49" charset="0"/>
              </a:rPr>
              <a:t>    for (j=0; j&lt;n; ++j)</a:t>
            </a:r>
          </a:p>
          <a:p>
            <a:pPr marL="0" indent="0">
              <a:buNone/>
            </a:pPr>
            <a:r>
              <a:rPr lang="en-US">
                <a:latin typeface="Consolas" panose="020B0609020204030204" pitchFamily="49" charset="0"/>
              </a:rPr>
              <a:t>      a[</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 += b[c[j]] * d[</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a:t>
            </a:r>
          </a:p>
          <a:p>
            <a:pPr marL="0" indent="0">
              <a:buNone/>
            </a:pPr>
            <a:r>
              <a:rPr lang="en-US">
                <a:latin typeface="Consolas" panose="020B0609020204030204" pitchFamily="49" charset="0"/>
              </a:rPr>
              <a:t>}</a:t>
            </a:r>
          </a:p>
        </p:txBody>
      </p:sp>
      <p:sp>
        <p:nvSpPr>
          <p:cNvPr id="28" name="TextBox 27">
            <a:extLst>
              <a:ext uri="{FF2B5EF4-FFF2-40B4-BE49-F238E27FC236}">
                <a16:creationId xmlns:a16="http://schemas.microsoft.com/office/drawing/2014/main" id="{B22B6FB7-BE2E-47C7-B9F5-896346F99DA5}"/>
              </a:ext>
            </a:extLst>
          </p:cNvPr>
          <p:cNvSpPr txBox="1"/>
          <p:nvPr/>
        </p:nvSpPr>
        <p:spPr>
          <a:xfrm>
            <a:off x="6354196" y="1399420"/>
            <a:ext cx="5749352" cy="830997"/>
          </a:xfrm>
          <a:prstGeom prst="rect">
            <a:avLst/>
          </a:prstGeom>
          <a:noFill/>
        </p:spPr>
        <p:txBody>
          <a:bodyPr wrap="square" rtlCol="0">
            <a:spAutoFit/>
          </a:bodyPr>
          <a:lstStyle/>
          <a:p>
            <a:r>
              <a:rPr lang="en-US" sz="2400" b="1"/>
              <a:t>Inspect the hardware features to generate corresponding version of indirect memory</a:t>
            </a:r>
          </a:p>
        </p:txBody>
      </p:sp>
      <p:sp>
        <p:nvSpPr>
          <p:cNvPr id="3" name="TextBox 2">
            <a:extLst>
              <a:ext uri="{FF2B5EF4-FFF2-40B4-BE49-F238E27FC236}">
                <a16:creationId xmlns:a16="http://schemas.microsoft.com/office/drawing/2014/main" id="{4E59A715-4A60-4CB8-B762-522AFB9608B0}"/>
              </a:ext>
            </a:extLst>
          </p:cNvPr>
          <p:cNvSpPr txBox="1"/>
          <p:nvPr/>
        </p:nvSpPr>
        <p:spPr>
          <a:xfrm>
            <a:off x="8272485" y="3178392"/>
            <a:ext cx="3730508" cy="923330"/>
          </a:xfrm>
          <a:prstGeom prst="rect">
            <a:avLst/>
          </a:prstGeom>
          <a:solidFill>
            <a:schemeClr val="accent6">
              <a:lumMod val="20000"/>
              <a:lumOff val="80000"/>
            </a:schemeClr>
          </a:solidFill>
        </p:spPr>
        <p:txBody>
          <a:bodyPr wrap="none" rtlCol="0">
            <a:spAutoFit/>
          </a:bodyPr>
          <a:lstStyle/>
          <a:p>
            <a:r>
              <a:rPr lang="en-US" dirty="0">
                <a:latin typeface="Consolas" panose="020B0609020204030204" pitchFamily="49" charset="0"/>
              </a:rPr>
              <a:t>// With indirect support</a:t>
            </a:r>
          </a:p>
          <a:p>
            <a:r>
              <a:rPr lang="en-US" dirty="0">
                <a:latin typeface="Consolas" panose="020B0609020204030204" pitchFamily="49" charset="0"/>
              </a:rPr>
              <a:t>Read c[0:n], stream0</a:t>
            </a:r>
          </a:p>
          <a:p>
            <a:r>
              <a:rPr lang="en-US" dirty="0">
                <a:latin typeface="Consolas" panose="020B0609020204030204" pitchFamily="49" charset="0"/>
              </a:rPr>
              <a:t>Indirect b, stream0, stream1</a:t>
            </a:r>
          </a:p>
        </p:txBody>
      </p:sp>
      <p:sp>
        <p:nvSpPr>
          <p:cNvPr id="31" name="TextBox 30">
            <a:extLst>
              <a:ext uri="{FF2B5EF4-FFF2-40B4-BE49-F238E27FC236}">
                <a16:creationId xmlns:a16="http://schemas.microsoft.com/office/drawing/2014/main" id="{27C045E9-7C04-41FC-8F0D-F0B2227E9671}"/>
              </a:ext>
            </a:extLst>
          </p:cNvPr>
          <p:cNvSpPr txBox="1"/>
          <p:nvPr/>
        </p:nvSpPr>
        <p:spPr>
          <a:xfrm>
            <a:off x="8268474" y="4515142"/>
            <a:ext cx="3603872" cy="923330"/>
          </a:xfrm>
          <a:prstGeom prst="rect">
            <a:avLst/>
          </a:prstGeom>
          <a:solidFill>
            <a:schemeClr val="accent6">
              <a:lumMod val="20000"/>
              <a:lumOff val="80000"/>
            </a:schemeClr>
          </a:solidFill>
        </p:spPr>
        <p:txBody>
          <a:bodyPr wrap="none" rtlCol="0">
            <a:spAutoFit/>
          </a:bodyPr>
          <a:lstStyle/>
          <a:p>
            <a:r>
              <a:rPr lang="en-US" dirty="0">
                <a:latin typeface="Consolas" panose="020B0609020204030204" pitchFamily="49" charset="0"/>
              </a:rPr>
              <a:t>// Without indirect support</a:t>
            </a:r>
          </a:p>
          <a:p>
            <a:r>
              <a:rPr lang="en-US" dirty="0">
                <a:latin typeface="Consolas" panose="020B0609020204030204" pitchFamily="49" charset="0"/>
              </a:rPr>
              <a:t>for (j=0; j&lt;n; ++j)</a:t>
            </a:r>
          </a:p>
          <a:p>
            <a:r>
              <a:rPr lang="en-US" dirty="0">
                <a:latin typeface="Consolas" panose="020B0609020204030204" pitchFamily="49" charset="0"/>
              </a:rPr>
              <a:t>   Scalar b[c[j]], stream0</a:t>
            </a:r>
          </a:p>
        </p:txBody>
      </p:sp>
      <p:grpSp>
        <p:nvGrpSpPr>
          <p:cNvPr id="24" name="Group 23">
            <a:extLst>
              <a:ext uri="{FF2B5EF4-FFF2-40B4-BE49-F238E27FC236}">
                <a16:creationId xmlns:a16="http://schemas.microsoft.com/office/drawing/2014/main" id="{ADE0095F-BB08-4F26-BAF1-5283A6C06690}"/>
              </a:ext>
            </a:extLst>
          </p:cNvPr>
          <p:cNvGrpSpPr/>
          <p:nvPr/>
        </p:nvGrpSpPr>
        <p:grpSpPr>
          <a:xfrm>
            <a:off x="5099612" y="1428312"/>
            <a:ext cx="3473271" cy="3086830"/>
            <a:chOff x="5099612" y="1428312"/>
            <a:chExt cx="3473271" cy="3086830"/>
          </a:xfrm>
        </p:grpSpPr>
        <p:sp>
          <p:nvSpPr>
            <p:cNvPr id="52" name="Rectangle 51">
              <a:extLst>
                <a:ext uri="{FF2B5EF4-FFF2-40B4-BE49-F238E27FC236}">
                  <a16:creationId xmlns:a16="http://schemas.microsoft.com/office/drawing/2014/main" id="{0728F5FC-2676-4ED4-B023-E4E943886A3A}"/>
                </a:ext>
              </a:extLst>
            </p:cNvPr>
            <p:cNvSpPr/>
            <p:nvPr/>
          </p:nvSpPr>
          <p:spPr>
            <a:xfrm>
              <a:off x="5099612" y="1431980"/>
              <a:ext cx="1183141" cy="1318654"/>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BA89AE6-8E78-409D-BBEB-24DC7ECF85CB}"/>
                </a:ext>
              </a:extLst>
            </p:cNvPr>
            <p:cNvSpPr/>
            <p:nvPr/>
          </p:nvSpPr>
          <p:spPr>
            <a:xfrm>
              <a:off x="6280580" y="1428312"/>
              <a:ext cx="2292303" cy="132232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DD5769A-E368-4F96-90EF-4CC2488FAA19}"/>
                </a:ext>
              </a:extLst>
            </p:cNvPr>
            <p:cNvSpPr/>
            <p:nvPr/>
          </p:nvSpPr>
          <p:spPr>
            <a:xfrm>
              <a:off x="6130434" y="4003986"/>
              <a:ext cx="1314920" cy="51115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1BFDCED-E5A7-4452-9993-2DD127FF7AB8}"/>
                </a:ext>
              </a:extLst>
            </p:cNvPr>
            <p:cNvSpPr/>
            <p:nvPr/>
          </p:nvSpPr>
          <p:spPr>
            <a:xfrm>
              <a:off x="5792893" y="2750633"/>
              <a:ext cx="1652460" cy="125335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5422B0A-9A4A-4178-B764-EA9BA74B183E}"/>
                </a:ext>
              </a:extLst>
            </p:cNvPr>
            <p:cNvSpPr/>
            <p:nvPr/>
          </p:nvSpPr>
          <p:spPr>
            <a:xfrm>
              <a:off x="6070173" y="2878674"/>
              <a:ext cx="411480" cy="429138"/>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38" name="Oval 37">
              <a:extLst>
                <a:ext uri="{FF2B5EF4-FFF2-40B4-BE49-F238E27FC236}">
                  <a16:creationId xmlns:a16="http://schemas.microsoft.com/office/drawing/2014/main" id="{15FE5B74-2FEF-45A8-ACE7-CCA931964ED2}"/>
                </a:ext>
              </a:extLst>
            </p:cNvPr>
            <p:cNvSpPr/>
            <p:nvPr/>
          </p:nvSpPr>
          <p:spPr>
            <a:xfrm>
              <a:off x="6608097" y="3446807"/>
              <a:ext cx="411480" cy="429138"/>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40" name="Straight Arrow Connector 39">
              <a:extLst>
                <a:ext uri="{FF2B5EF4-FFF2-40B4-BE49-F238E27FC236}">
                  <a16:creationId xmlns:a16="http://schemas.microsoft.com/office/drawing/2014/main" id="{DF617B90-6156-4A58-BD0B-003920FC4753}"/>
                </a:ext>
              </a:extLst>
            </p:cNvPr>
            <p:cNvCxnSpPr>
              <a:cxnSpLocks/>
              <a:stCxn id="37" idx="5"/>
              <a:endCxn id="38" idx="1"/>
            </p:cNvCxnSpPr>
            <p:nvPr/>
          </p:nvCxnSpPr>
          <p:spPr>
            <a:xfrm>
              <a:off x="6421393" y="3244966"/>
              <a:ext cx="246964" cy="2646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2D80AC9-6423-4E2E-A215-DA60735587CE}"/>
                </a:ext>
              </a:extLst>
            </p:cNvPr>
            <p:cNvSpPr/>
            <p:nvPr/>
          </p:nvSpPr>
          <p:spPr>
            <a:xfrm>
              <a:off x="5271324" y="2280448"/>
              <a:ext cx="975385"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43" name="Rectangle 42">
              <a:extLst>
                <a:ext uri="{FF2B5EF4-FFF2-40B4-BE49-F238E27FC236}">
                  <a16:creationId xmlns:a16="http://schemas.microsoft.com/office/drawing/2014/main" id="{68F87CD7-BCA1-436B-AAB1-6CE5A8D8896B}"/>
                </a:ext>
              </a:extLst>
            </p:cNvPr>
            <p:cNvSpPr/>
            <p:nvPr/>
          </p:nvSpPr>
          <p:spPr>
            <a:xfrm>
              <a:off x="6361139" y="227270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d[0:n]</a:t>
              </a:r>
            </a:p>
          </p:txBody>
        </p:sp>
        <p:cxnSp>
          <p:nvCxnSpPr>
            <p:cNvPr id="44" name="Straight Arrow Connector 43">
              <a:extLst>
                <a:ext uri="{FF2B5EF4-FFF2-40B4-BE49-F238E27FC236}">
                  <a16:creationId xmlns:a16="http://schemas.microsoft.com/office/drawing/2014/main" id="{C0E0B53C-3C5D-4802-BC3F-2D59F9753423}"/>
                </a:ext>
              </a:extLst>
            </p:cNvPr>
            <p:cNvCxnSpPr>
              <a:cxnSpLocks/>
              <a:stCxn id="41" idx="2"/>
              <a:endCxn id="37" idx="1"/>
            </p:cNvCxnSpPr>
            <p:nvPr/>
          </p:nvCxnSpPr>
          <p:spPr>
            <a:xfrm>
              <a:off x="5759017" y="2623423"/>
              <a:ext cx="371416" cy="3180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46BDB56-E1B3-4FAF-8322-0AA84DDAE3BB}"/>
                </a:ext>
              </a:extLst>
            </p:cNvPr>
            <p:cNvCxnSpPr>
              <a:cxnSpLocks/>
              <a:stCxn id="43" idx="2"/>
              <a:endCxn id="37" idx="7"/>
            </p:cNvCxnSpPr>
            <p:nvPr/>
          </p:nvCxnSpPr>
          <p:spPr>
            <a:xfrm flipH="1">
              <a:off x="6421393" y="2615681"/>
              <a:ext cx="427437" cy="3258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798225B-BFB1-4143-AD0F-E933EBCA5A45}"/>
                </a:ext>
              </a:extLst>
            </p:cNvPr>
            <p:cNvSpPr/>
            <p:nvPr/>
          </p:nvSpPr>
          <p:spPr>
            <a:xfrm>
              <a:off x="7445353" y="227270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47" name="Straight Arrow Connector 46">
              <a:extLst>
                <a:ext uri="{FF2B5EF4-FFF2-40B4-BE49-F238E27FC236}">
                  <a16:creationId xmlns:a16="http://schemas.microsoft.com/office/drawing/2014/main" id="{14F3BC68-6A7E-4951-A21F-EC363F4A702E}"/>
                </a:ext>
              </a:extLst>
            </p:cNvPr>
            <p:cNvCxnSpPr>
              <a:cxnSpLocks/>
              <a:stCxn id="46" idx="2"/>
              <a:endCxn id="38" idx="7"/>
            </p:cNvCxnSpPr>
            <p:nvPr/>
          </p:nvCxnSpPr>
          <p:spPr>
            <a:xfrm flipH="1">
              <a:off x="6959317" y="2615681"/>
              <a:ext cx="973727" cy="893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C196349-9412-4F66-9EFB-E24302B89579}"/>
                </a:ext>
              </a:extLst>
            </p:cNvPr>
            <p:cNvSpPr/>
            <p:nvPr/>
          </p:nvSpPr>
          <p:spPr>
            <a:xfrm>
              <a:off x="6326146" y="407916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cxnSp>
          <p:nvCxnSpPr>
            <p:cNvPr id="49" name="Straight Arrow Connector 48">
              <a:extLst>
                <a:ext uri="{FF2B5EF4-FFF2-40B4-BE49-F238E27FC236}">
                  <a16:creationId xmlns:a16="http://schemas.microsoft.com/office/drawing/2014/main" id="{80531855-316F-46EB-B3FC-9A01009003A1}"/>
                </a:ext>
              </a:extLst>
            </p:cNvPr>
            <p:cNvCxnSpPr>
              <a:cxnSpLocks/>
              <a:stCxn id="38" idx="4"/>
              <a:endCxn id="48" idx="0"/>
            </p:cNvCxnSpPr>
            <p:nvPr/>
          </p:nvCxnSpPr>
          <p:spPr>
            <a:xfrm>
              <a:off x="6813837" y="3875945"/>
              <a:ext cx="0" cy="203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D95E927-7775-477E-B0CE-8DF7A06E69EB}"/>
                </a:ext>
              </a:extLst>
            </p:cNvPr>
            <p:cNvSpPr/>
            <p:nvPr/>
          </p:nvSpPr>
          <p:spPr>
            <a:xfrm>
              <a:off x="5271324" y="1527205"/>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51" name="Straight Arrow Connector 50">
              <a:extLst>
                <a:ext uri="{FF2B5EF4-FFF2-40B4-BE49-F238E27FC236}">
                  <a16:creationId xmlns:a16="http://schemas.microsoft.com/office/drawing/2014/main" id="{48CBE7EF-291A-4489-91C3-F53A45D7AA17}"/>
                </a:ext>
              </a:extLst>
            </p:cNvPr>
            <p:cNvCxnSpPr>
              <a:cxnSpLocks/>
              <a:stCxn id="50" idx="2"/>
              <a:endCxn id="41" idx="0"/>
            </p:cNvCxnSpPr>
            <p:nvPr/>
          </p:nvCxnSpPr>
          <p:spPr>
            <a:xfrm>
              <a:off x="5759015" y="1870180"/>
              <a:ext cx="2" cy="4102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AF10E508-81D4-4DE2-B249-F4872D98D457}"/>
              </a:ext>
            </a:extLst>
          </p:cNvPr>
          <p:cNvSpPr>
            <a:spLocks noGrp="1"/>
          </p:cNvSpPr>
          <p:nvPr>
            <p:ph type="sldNum" sz="quarter" idx="12"/>
          </p:nvPr>
        </p:nvSpPr>
        <p:spPr/>
        <p:txBody>
          <a:bodyPr/>
          <a:lstStyle/>
          <a:p>
            <a:fld id="{112EB195-0298-43E0-88BD-C4E0B281CFB8}" type="slidenum">
              <a:rPr lang="en-US" smtClean="0"/>
              <a:t>15</a:t>
            </a:fld>
            <a:endParaRPr lang="en-US"/>
          </a:p>
        </p:txBody>
      </p:sp>
    </p:spTree>
    <p:extLst>
      <p:ext uri="{BB962C8B-B14F-4D97-AF65-F5344CB8AC3E}">
        <p14:creationId xmlns:p14="http://schemas.microsoft.com/office/powerpoint/2010/main" val="3725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7" name="Rectangle 6">
            <a:extLst>
              <a:ext uri="{FF2B5EF4-FFF2-40B4-BE49-F238E27FC236}">
                <a16:creationId xmlns:a16="http://schemas.microsoft.com/office/drawing/2014/main" id="{624E47BE-1BE7-4DD2-9EE3-3556066AE35B}"/>
              </a:ext>
            </a:extLst>
          </p:cNvPr>
          <p:cNvSpPr/>
          <p:nvPr/>
        </p:nvSpPr>
        <p:spPr>
          <a:xfrm>
            <a:off x="9077441" y="1780175"/>
            <a:ext cx="2043703" cy="110832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Executable Binary</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4" name="TextBox 3">
            <a:extLst>
              <a:ext uri="{FF2B5EF4-FFF2-40B4-BE49-F238E27FC236}">
                <a16:creationId xmlns:a16="http://schemas.microsoft.com/office/drawing/2014/main" id="{E8A4F3D0-20E8-42E2-81EF-F754E7B60FBF}"/>
              </a:ext>
            </a:extLst>
          </p:cNvPr>
          <p:cNvSpPr txBox="1"/>
          <p:nvPr/>
        </p:nvSpPr>
        <p:spPr>
          <a:xfrm>
            <a:off x="288811" y="3205660"/>
            <a:ext cx="6128009" cy="954107"/>
          </a:xfrm>
          <a:prstGeom prst="rect">
            <a:avLst/>
          </a:prstGeom>
          <a:noFill/>
        </p:spPr>
        <p:txBody>
          <a:bodyPr wrap="square" rtlCol="0">
            <a:spAutoFit/>
          </a:bodyPr>
          <a:lstStyle/>
          <a:p>
            <a:r>
              <a:rPr lang="en-US" sz="2800" b="1"/>
              <a:t>How is the dependence graph of computational instructions mapped?</a:t>
            </a:r>
          </a:p>
        </p:txBody>
      </p:sp>
      <p:sp>
        <p:nvSpPr>
          <p:cNvPr id="5" name="Rectangle 4">
            <a:extLst>
              <a:ext uri="{FF2B5EF4-FFF2-40B4-BE49-F238E27FC236}">
                <a16:creationId xmlns:a16="http://schemas.microsoft.com/office/drawing/2014/main" id="{DD91D24D-2306-4640-BF1C-0ADE2609948A}"/>
              </a:ext>
            </a:extLst>
          </p:cNvPr>
          <p:cNvSpPr/>
          <p:nvPr/>
        </p:nvSpPr>
        <p:spPr>
          <a:xfrm>
            <a:off x="6408233" y="1037457"/>
            <a:ext cx="2333263" cy="1108324"/>
          </a:xfrm>
          <a:prstGeom prst="rect">
            <a:avLst/>
          </a:prstGeom>
          <a:solidFill>
            <a:schemeClr val="accent6">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Compute Graph</a:t>
            </a:r>
          </a:p>
        </p:txBody>
      </p:sp>
      <p:sp>
        <p:nvSpPr>
          <p:cNvPr id="13" name="Rectangle 12">
            <a:extLst>
              <a:ext uri="{FF2B5EF4-FFF2-40B4-BE49-F238E27FC236}">
                <a16:creationId xmlns:a16="http://schemas.microsoft.com/office/drawing/2014/main" id="{DD54B835-3FC3-4057-A6B5-D7C17061071B}"/>
              </a:ext>
            </a:extLst>
          </p:cNvPr>
          <p:cNvSpPr/>
          <p:nvPr/>
        </p:nvSpPr>
        <p:spPr>
          <a:xfrm>
            <a:off x="6416820" y="2413734"/>
            <a:ext cx="2333263" cy="1108324"/>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Encoded</a:t>
            </a:r>
          </a:p>
          <a:p>
            <a:pPr algn="ctr"/>
            <a:r>
              <a:rPr lang="en-US" sz="3200">
                <a:solidFill>
                  <a:schemeClr val="tx1">
                    <a:lumMod val="95000"/>
                    <a:lumOff val="5000"/>
                  </a:schemeClr>
                </a:solidFill>
              </a:rPr>
              <a:t>Mem. Stream</a:t>
            </a:r>
          </a:p>
        </p:txBody>
      </p:sp>
      <p:sp>
        <p:nvSpPr>
          <p:cNvPr id="18" name="Rectangle 17">
            <a:extLst>
              <a:ext uri="{FF2B5EF4-FFF2-40B4-BE49-F238E27FC236}">
                <a16:creationId xmlns:a16="http://schemas.microsoft.com/office/drawing/2014/main" id="{F35AE2B1-54A7-47AE-9007-D2970F060219}"/>
              </a:ext>
            </a:extLst>
          </p:cNvPr>
          <p:cNvSpPr/>
          <p:nvPr/>
        </p:nvSpPr>
        <p:spPr>
          <a:xfrm>
            <a:off x="1986895" y="181342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20" name="Rectangle 19">
            <a:extLst>
              <a:ext uri="{FF2B5EF4-FFF2-40B4-BE49-F238E27FC236}">
                <a16:creationId xmlns:a16="http://schemas.microsoft.com/office/drawing/2014/main" id="{48547C1E-143A-498D-9D19-4B0865956394}"/>
              </a:ext>
            </a:extLst>
          </p:cNvPr>
          <p:cNvSpPr/>
          <p:nvPr/>
        </p:nvSpPr>
        <p:spPr>
          <a:xfrm>
            <a:off x="4152459" y="1760074"/>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6" name="Slide Number Placeholder 5">
            <a:extLst>
              <a:ext uri="{FF2B5EF4-FFF2-40B4-BE49-F238E27FC236}">
                <a16:creationId xmlns:a16="http://schemas.microsoft.com/office/drawing/2014/main" id="{72ED152E-973A-4C05-9AA4-29961FC10C04}"/>
              </a:ext>
            </a:extLst>
          </p:cNvPr>
          <p:cNvSpPr>
            <a:spLocks noGrp="1"/>
          </p:cNvSpPr>
          <p:nvPr>
            <p:ph type="sldNum" sz="quarter" idx="12"/>
          </p:nvPr>
        </p:nvSpPr>
        <p:spPr/>
        <p:txBody>
          <a:bodyPr/>
          <a:lstStyle/>
          <a:p>
            <a:fld id="{112EB195-0298-43E0-88BD-C4E0B281CFB8}" type="slidenum">
              <a:rPr lang="en-US" smtClean="0"/>
              <a:t>16</a:t>
            </a:fld>
            <a:endParaRPr lang="en-US"/>
          </a:p>
        </p:txBody>
      </p:sp>
    </p:spTree>
    <p:extLst>
      <p:ext uri="{BB962C8B-B14F-4D97-AF65-F5344CB8AC3E}">
        <p14:creationId xmlns:p14="http://schemas.microsoft.com/office/powerpoint/2010/main" val="83247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0477-6AB4-4DC7-B1EA-126351B5AFC8}"/>
              </a:ext>
            </a:extLst>
          </p:cNvPr>
          <p:cNvSpPr>
            <a:spLocks noGrp="1"/>
          </p:cNvSpPr>
          <p:nvPr>
            <p:ph type="title"/>
          </p:nvPr>
        </p:nvSpPr>
        <p:spPr>
          <a:xfrm>
            <a:off x="257666" y="-89"/>
            <a:ext cx="11934334" cy="1325563"/>
          </a:xfrm>
        </p:spPr>
        <p:txBody>
          <a:bodyPr/>
          <a:lstStyle/>
          <a:p>
            <a:r>
              <a:rPr lang="en-US" dirty="0"/>
              <a:t>Spatial Mapping</a:t>
            </a:r>
          </a:p>
        </p:txBody>
      </p:sp>
      <p:sp>
        <p:nvSpPr>
          <p:cNvPr id="4" name="Slide Number Placeholder 3">
            <a:extLst>
              <a:ext uri="{FF2B5EF4-FFF2-40B4-BE49-F238E27FC236}">
                <a16:creationId xmlns:a16="http://schemas.microsoft.com/office/drawing/2014/main" id="{0B12C21C-7F55-4BFD-B5EC-3BCCFF5E4234}"/>
              </a:ext>
            </a:extLst>
          </p:cNvPr>
          <p:cNvSpPr>
            <a:spLocks noGrp="1"/>
          </p:cNvSpPr>
          <p:nvPr>
            <p:ph type="sldNum" sz="quarter" idx="12"/>
          </p:nvPr>
        </p:nvSpPr>
        <p:spPr/>
        <p:txBody>
          <a:bodyPr/>
          <a:lstStyle/>
          <a:p>
            <a:fld id="{112EB195-0298-43E0-88BD-C4E0B281CFB8}" type="slidenum">
              <a:rPr lang="en-US" smtClean="0"/>
              <a:t>17</a:t>
            </a:fld>
            <a:endParaRPr lang="en-US"/>
          </a:p>
        </p:txBody>
      </p:sp>
      <p:sp>
        <p:nvSpPr>
          <p:cNvPr id="5" name="Rectangle 4">
            <a:extLst>
              <a:ext uri="{FF2B5EF4-FFF2-40B4-BE49-F238E27FC236}">
                <a16:creationId xmlns:a16="http://schemas.microsoft.com/office/drawing/2014/main" id="{14E2E11B-2CEC-4686-9920-C1A3FB0C47AD}"/>
              </a:ext>
            </a:extLst>
          </p:cNvPr>
          <p:cNvSpPr/>
          <p:nvPr/>
        </p:nvSpPr>
        <p:spPr>
          <a:xfrm>
            <a:off x="6758093" y="921684"/>
            <a:ext cx="2764614" cy="406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 name="Rectangle 5">
            <a:extLst>
              <a:ext uri="{FF2B5EF4-FFF2-40B4-BE49-F238E27FC236}">
                <a16:creationId xmlns:a16="http://schemas.microsoft.com/office/drawing/2014/main" id="{F3BD14F4-5EFC-4168-94AC-932EBD237A45}"/>
              </a:ext>
            </a:extLst>
          </p:cNvPr>
          <p:cNvSpPr/>
          <p:nvPr/>
        </p:nvSpPr>
        <p:spPr>
          <a:xfrm>
            <a:off x="6758093" y="3202789"/>
            <a:ext cx="2764614" cy="406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9" name="Straight Arrow Connector 8">
            <a:extLst>
              <a:ext uri="{FF2B5EF4-FFF2-40B4-BE49-F238E27FC236}">
                <a16:creationId xmlns:a16="http://schemas.microsoft.com/office/drawing/2014/main" id="{15B8FBB7-9938-47D3-8C6A-ADF5F94D1E49}"/>
              </a:ext>
            </a:extLst>
          </p:cNvPr>
          <p:cNvCxnSpPr>
            <a:cxnSpLocks/>
            <a:stCxn id="7" idx="5"/>
            <a:endCxn id="8" idx="1"/>
          </p:cNvCxnSpPr>
          <p:nvPr/>
        </p:nvCxnSpPr>
        <p:spPr>
          <a:xfrm>
            <a:off x="3470184" y="2128196"/>
            <a:ext cx="305389" cy="342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0A19A0-AE1C-42BE-8C28-A7FCD132014C}"/>
              </a:ext>
            </a:extLst>
          </p:cNvPr>
          <p:cNvCxnSpPr>
            <a:cxnSpLocks/>
            <a:endCxn id="7" idx="1"/>
          </p:cNvCxnSpPr>
          <p:nvPr/>
        </p:nvCxnSpPr>
        <p:spPr>
          <a:xfrm>
            <a:off x="2651109" y="1360800"/>
            <a:ext cx="459283" cy="4076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27D7FD-BEF5-4D00-96F0-CEEE0249F343}"/>
              </a:ext>
            </a:extLst>
          </p:cNvPr>
          <p:cNvCxnSpPr>
            <a:cxnSpLocks/>
            <a:endCxn id="7" idx="7"/>
          </p:cNvCxnSpPr>
          <p:nvPr/>
        </p:nvCxnSpPr>
        <p:spPr>
          <a:xfrm flipH="1">
            <a:off x="3470184" y="1351227"/>
            <a:ext cx="528557" cy="417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4EE541-239D-48C3-9D19-0101E24CC283}"/>
              </a:ext>
            </a:extLst>
          </p:cNvPr>
          <p:cNvCxnSpPr>
            <a:cxnSpLocks/>
            <a:endCxn id="8" idx="7"/>
          </p:cNvCxnSpPr>
          <p:nvPr/>
        </p:nvCxnSpPr>
        <p:spPr>
          <a:xfrm flipH="1">
            <a:off x="4135366" y="1351227"/>
            <a:ext cx="1204084" cy="11197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3FB0DF-D270-4EBF-9B09-EA15316F44AC}"/>
              </a:ext>
            </a:extLst>
          </p:cNvPr>
          <p:cNvCxnSpPr>
            <a:cxnSpLocks/>
            <a:stCxn id="8" idx="4"/>
          </p:cNvCxnSpPr>
          <p:nvPr/>
        </p:nvCxnSpPr>
        <p:spPr>
          <a:xfrm>
            <a:off x="3955470" y="2905250"/>
            <a:ext cx="0" cy="2731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94E77B-8198-452E-9E7E-46FA0B7992B4}"/>
              </a:ext>
            </a:extLst>
          </p:cNvPr>
          <p:cNvCxnSpPr>
            <a:cxnSpLocks/>
            <a:stCxn id="18" idx="3"/>
            <a:endCxn id="19" idx="7"/>
          </p:cNvCxnSpPr>
          <p:nvPr/>
        </p:nvCxnSpPr>
        <p:spPr>
          <a:xfrm flipH="1">
            <a:off x="6801401"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10A8D0-AC37-42BA-BEF6-E368B34A5353}"/>
              </a:ext>
            </a:extLst>
          </p:cNvPr>
          <p:cNvCxnSpPr>
            <a:cxnSpLocks/>
            <a:stCxn id="17" idx="5"/>
            <a:endCxn id="20" idx="1"/>
          </p:cNvCxnSpPr>
          <p:nvPr/>
        </p:nvCxnSpPr>
        <p:spPr>
          <a:xfrm>
            <a:off x="6801401" y="231453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31DCDA5-CEE2-461C-BF33-504ED8A7384C}"/>
              </a:ext>
            </a:extLst>
          </p:cNvPr>
          <p:cNvSpPr/>
          <p:nvPr/>
        </p:nvSpPr>
        <p:spPr>
          <a:xfrm>
            <a:off x="6941835"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7D3F53-BF2C-454D-B934-B7B8CEB0E2CD}"/>
              </a:ext>
            </a:extLst>
          </p:cNvPr>
          <p:cNvSpPr/>
          <p:nvPr/>
        </p:nvSpPr>
        <p:spPr>
          <a:xfrm>
            <a:off x="6696845" y="2209978"/>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A4D40A-86A5-4923-AFC0-45C4637FB826}"/>
              </a:ext>
            </a:extLst>
          </p:cNvPr>
          <p:cNvSpPr/>
          <p:nvPr/>
        </p:nvSpPr>
        <p:spPr>
          <a:xfrm>
            <a:off x="7618383"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D8095A-F57D-4EB2-9990-BF016F57EDF2}"/>
              </a:ext>
            </a:extLst>
          </p:cNvPr>
          <p:cNvSpPr/>
          <p:nvPr/>
        </p:nvSpPr>
        <p:spPr>
          <a:xfrm>
            <a:off x="6696845"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BF4DDE-EDB0-4520-BA3F-FBB21D5C5230}"/>
              </a:ext>
            </a:extLst>
          </p:cNvPr>
          <p:cNvSpPr/>
          <p:nvPr/>
        </p:nvSpPr>
        <p:spPr>
          <a:xfrm>
            <a:off x="7618383"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17F1B5A-7305-45F2-9AEF-12630F8353FC}"/>
              </a:ext>
            </a:extLst>
          </p:cNvPr>
          <p:cNvCxnSpPr>
            <a:cxnSpLocks/>
            <a:stCxn id="18" idx="4"/>
            <a:endCxn id="20" idx="0"/>
          </p:cNvCxnSpPr>
          <p:nvPr/>
        </p:nvCxnSpPr>
        <p:spPr>
          <a:xfrm>
            <a:off x="7679631"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B365BA-795F-448A-A386-113F4D09EFCA}"/>
              </a:ext>
            </a:extLst>
          </p:cNvPr>
          <p:cNvCxnSpPr>
            <a:cxnSpLocks/>
            <a:stCxn id="19" idx="6"/>
            <a:endCxn id="20" idx="2"/>
          </p:cNvCxnSpPr>
          <p:nvPr/>
        </p:nvCxnSpPr>
        <p:spPr>
          <a:xfrm>
            <a:off x="6819340"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2EE556-6052-41A2-A5EF-FA1C779C05DC}"/>
              </a:ext>
            </a:extLst>
          </p:cNvPr>
          <p:cNvCxnSpPr>
            <a:cxnSpLocks/>
            <a:stCxn id="17" idx="4"/>
            <a:endCxn id="19" idx="0"/>
          </p:cNvCxnSpPr>
          <p:nvPr/>
        </p:nvCxnSpPr>
        <p:spPr>
          <a:xfrm>
            <a:off x="6758093" y="2332473"/>
            <a:ext cx="0" cy="797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E885B5-E0C0-471D-A674-19B4F09804B4}"/>
              </a:ext>
            </a:extLst>
          </p:cNvPr>
          <p:cNvCxnSpPr>
            <a:cxnSpLocks/>
            <a:stCxn id="17" idx="6"/>
            <a:endCxn id="18" idx="2"/>
          </p:cNvCxnSpPr>
          <p:nvPr/>
        </p:nvCxnSpPr>
        <p:spPr>
          <a:xfrm flipV="1">
            <a:off x="6819340" y="226760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178BDC-7110-4A2C-9032-05DDFFE0BABA}"/>
              </a:ext>
            </a:extLst>
          </p:cNvPr>
          <p:cNvCxnSpPr>
            <a:cxnSpLocks/>
            <a:stCxn id="28" idx="3"/>
            <a:endCxn id="20" idx="7"/>
          </p:cNvCxnSpPr>
          <p:nvPr/>
        </p:nvCxnSpPr>
        <p:spPr>
          <a:xfrm flipH="1">
            <a:off x="7722939"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72A8B9-9119-4854-931B-A255D3ACC6A6}"/>
              </a:ext>
            </a:extLst>
          </p:cNvPr>
          <p:cNvCxnSpPr>
            <a:cxnSpLocks/>
            <a:stCxn id="18" idx="5"/>
            <a:endCxn id="29" idx="1"/>
          </p:cNvCxnSpPr>
          <p:nvPr/>
        </p:nvCxnSpPr>
        <p:spPr>
          <a:xfrm>
            <a:off x="7722939"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3DD90B5-46E9-448B-8303-568011C9EB70}"/>
              </a:ext>
            </a:extLst>
          </p:cNvPr>
          <p:cNvSpPr/>
          <p:nvPr/>
        </p:nvSpPr>
        <p:spPr>
          <a:xfrm>
            <a:off x="7863373"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4F24F68-1FE4-48EF-8941-F58A47F88B4B}"/>
              </a:ext>
            </a:extLst>
          </p:cNvPr>
          <p:cNvSpPr/>
          <p:nvPr/>
        </p:nvSpPr>
        <p:spPr>
          <a:xfrm>
            <a:off x="8539921"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0DB542E-58F4-42B1-B687-D62706744DB9}"/>
              </a:ext>
            </a:extLst>
          </p:cNvPr>
          <p:cNvSpPr/>
          <p:nvPr/>
        </p:nvSpPr>
        <p:spPr>
          <a:xfrm>
            <a:off x="8539921"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B4C7133D-FBB8-45CC-87E4-46A07C4142DF}"/>
              </a:ext>
            </a:extLst>
          </p:cNvPr>
          <p:cNvCxnSpPr>
            <a:cxnSpLocks/>
            <a:stCxn id="28" idx="4"/>
            <a:endCxn id="29" idx="0"/>
          </p:cNvCxnSpPr>
          <p:nvPr/>
        </p:nvCxnSpPr>
        <p:spPr>
          <a:xfrm>
            <a:off x="8601169"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188964-8CE4-4AEE-B8D4-1254EB7951A3}"/>
              </a:ext>
            </a:extLst>
          </p:cNvPr>
          <p:cNvCxnSpPr>
            <a:cxnSpLocks/>
            <a:stCxn id="20" idx="6"/>
            <a:endCxn id="29" idx="2"/>
          </p:cNvCxnSpPr>
          <p:nvPr/>
        </p:nvCxnSpPr>
        <p:spPr>
          <a:xfrm>
            <a:off x="7740878"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51A327-0D34-47A9-983F-2D2B81166886}"/>
              </a:ext>
            </a:extLst>
          </p:cNvPr>
          <p:cNvCxnSpPr>
            <a:cxnSpLocks/>
            <a:stCxn id="18" idx="6"/>
            <a:endCxn id="28" idx="2"/>
          </p:cNvCxnSpPr>
          <p:nvPr/>
        </p:nvCxnSpPr>
        <p:spPr>
          <a:xfrm>
            <a:off x="7740878" y="22676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ED4CB2-AF5D-43EA-9D2D-89357A44D621}"/>
              </a:ext>
            </a:extLst>
          </p:cNvPr>
          <p:cNvCxnSpPr>
            <a:cxnSpLocks/>
            <a:stCxn id="36" idx="3"/>
          </p:cNvCxnSpPr>
          <p:nvPr/>
        </p:nvCxnSpPr>
        <p:spPr>
          <a:xfrm flipH="1">
            <a:off x="8644477"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85A5B4C-1A78-44D7-96C2-00DC26349E2C}"/>
              </a:ext>
            </a:extLst>
          </p:cNvPr>
          <p:cNvCxnSpPr>
            <a:cxnSpLocks/>
            <a:endCxn id="37" idx="1"/>
          </p:cNvCxnSpPr>
          <p:nvPr/>
        </p:nvCxnSpPr>
        <p:spPr>
          <a:xfrm>
            <a:off x="8644477" y="231453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0630026-20DC-4E8B-95CB-B79142BA7091}"/>
              </a:ext>
            </a:extLst>
          </p:cNvPr>
          <p:cNvSpPr/>
          <p:nvPr/>
        </p:nvSpPr>
        <p:spPr>
          <a:xfrm>
            <a:off x="8784911"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75D6A2E-D08A-49CA-AE07-CDB608EC866C}"/>
              </a:ext>
            </a:extLst>
          </p:cNvPr>
          <p:cNvSpPr/>
          <p:nvPr/>
        </p:nvSpPr>
        <p:spPr>
          <a:xfrm>
            <a:off x="9461459"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E3E4B8-E8B0-4431-9BAC-A5D5956D43DF}"/>
              </a:ext>
            </a:extLst>
          </p:cNvPr>
          <p:cNvSpPr/>
          <p:nvPr/>
        </p:nvSpPr>
        <p:spPr>
          <a:xfrm>
            <a:off x="9461459"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EE0C1A7-F3FF-4DAB-A114-7E3A3C865022}"/>
              </a:ext>
            </a:extLst>
          </p:cNvPr>
          <p:cNvCxnSpPr>
            <a:cxnSpLocks/>
            <a:stCxn id="36" idx="4"/>
            <a:endCxn id="37" idx="0"/>
          </p:cNvCxnSpPr>
          <p:nvPr/>
        </p:nvCxnSpPr>
        <p:spPr>
          <a:xfrm>
            <a:off x="9522707"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BCC5165-EA41-4F9E-B47A-53838208B0DF}"/>
              </a:ext>
            </a:extLst>
          </p:cNvPr>
          <p:cNvCxnSpPr>
            <a:cxnSpLocks/>
            <a:endCxn id="37" idx="2"/>
          </p:cNvCxnSpPr>
          <p:nvPr/>
        </p:nvCxnSpPr>
        <p:spPr>
          <a:xfrm>
            <a:off x="8662416"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6EAD7F-BCA5-467E-BCC9-D2EC812FCE76}"/>
              </a:ext>
            </a:extLst>
          </p:cNvPr>
          <p:cNvCxnSpPr>
            <a:cxnSpLocks/>
            <a:endCxn id="36" idx="2"/>
          </p:cNvCxnSpPr>
          <p:nvPr/>
        </p:nvCxnSpPr>
        <p:spPr>
          <a:xfrm flipV="1">
            <a:off x="8662416" y="226760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107CF8-2954-42C2-A78A-21E39F71075E}"/>
              </a:ext>
            </a:extLst>
          </p:cNvPr>
          <p:cNvCxnSpPr>
            <a:cxnSpLocks/>
            <a:stCxn id="45" idx="3"/>
          </p:cNvCxnSpPr>
          <p:nvPr/>
        </p:nvCxnSpPr>
        <p:spPr>
          <a:xfrm flipH="1">
            <a:off x="6801401" y="137985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6646DA-7CF3-4A2B-BF0C-81D18AEE1B07}"/>
              </a:ext>
            </a:extLst>
          </p:cNvPr>
          <p:cNvCxnSpPr>
            <a:cxnSpLocks/>
            <a:stCxn id="44" idx="5"/>
          </p:cNvCxnSpPr>
          <p:nvPr/>
        </p:nvCxnSpPr>
        <p:spPr>
          <a:xfrm>
            <a:off x="6801401" y="138347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FFE2653-F83E-42ED-ACB7-84901F8D238C}"/>
              </a:ext>
            </a:extLst>
          </p:cNvPr>
          <p:cNvSpPr/>
          <p:nvPr/>
        </p:nvSpPr>
        <p:spPr>
          <a:xfrm>
            <a:off x="6941835" y="152390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F8EC0D-26C3-4595-9DA8-1B59C5ACD0B9}"/>
              </a:ext>
            </a:extLst>
          </p:cNvPr>
          <p:cNvSpPr/>
          <p:nvPr/>
        </p:nvSpPr>
        <p:spPr>
          <a:xfrm>
            <a:off x="6696845" y="1278919"/>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941FCBB-0D25-4463-8523-FFE853022EB8}"/>
              </a:ext>
            </a:extLst>
          </p:cNvPr>
          <p:cNvSpPr/>
          <p:nvPr/>
        </p:nvSpPr>
        <p:spPr>
          <a:xfrm>
            <a:off x="7618383" y="127530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6AB65AD-FE6E-411B-B01E-1BD7B91CBC74}"/>
              </a:ext>
            </a:extLst>
          </p:cNvPr>
          <p:cNvCxnSpPr>
            <a:cxnSpLocks/>
            <a:stCxn id="45" idx="4"/>
          </p:cNvCxnSpPr>
          <p:nvPr/>
        </p:nvCxnSpPr>
        <p:spPr>
          <a:xfrm>
            <a:off x="7679631" y="1397796"/>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7AC497-5B24-4A22-8ACC-870665587AE3}"/>
              </a:ext>
            </a:extLst>
          </p:cNvPr>
          <p:cNvCxnSpPr>
            <a:cxnSpLocks/>
            <a:stCxn id="44" idx="4"/>
          </p:cNvCxnSpPr>
          <p:nvPr/>
        </p:nvCxnSpPr>
        <p:spPr>
          <a:xfrm>
            <a:off x="6758093" y="1401413"/>
            <a:ext cx="0" cy="797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7870CF9-64F4-4F2B-9E4D-E3918C59A8B3}"/>
              </a:ext>
            </a:extLst>
          </p:cNvPr>
          <p:cNvCxnSpPr>
            <a:cxnSpLocks/>
            <a:stCxn id="44" idx="6"/>
            <a:endCxn id="45" idx="2"/>
          </p:cNvCxnSpPr>
          <p:nvPr/>
        </p:nvCxnSpPr>
        <p:spPr>
          <a:xfrm flipV="1">
            <a:off x="6819340" y="133654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7C91E7-C998-49B1-896A-2C1AAFB440C9}"/>
              </a:ext>
            </a:extLst>
          </p:cNvPr>
          <p:cNvCxnSpPr>
            <a:cxnSpLocks/>
            <a:stCxn id="52" idx="3"/>
          </p:cNvCxnSpPr>
          <p:nvPr/>
        </p:nvCxnSpPr>
        <p:spPr>
          <a:xfrm flipH="1">
            <a:off x="7722939" y="1378048"/>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A14811-4F44-456C-A97D-9BE4E3369F8A}"/>
              </a:ext>
            </a:extLst>
          </p:cNvPr>
          <p:cNvCxnSpPr>
            <a:cxnSpLocks/>
          </p:cNvCxnSpPr>
          <p:nvPr/>
        </p:nvCxnSpPr>
        <p:spPr>
          <a:xfrm>
            <a:off x="7722939" y="1381667"/>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0014D09-F359-453E-ACC3-153510557DB6}"/>
              </a:ext>
            </a:extLst>
          </p:cNvPr>
          <p:cNvSpPr/>
          <p:nvPr/>
        </p:nvSpPr>
        <p:spPr>
          <a:xfrm>
            <a:off x="7863373" y="1522101"/>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1665BC-4A19-4D77-9704-5BB0983656BE}"/>
              </a:ext>
            </a:extLst>
          </p:cNvPr>
          <p:cNvSpPr/>
          <p:nvPr/>
        </p:nvSpPr>
        <p:spPr>
          <a:xfrm>
            <a:off x="8539921" y="1273493"/>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AFA8C9D2-B947-4347-AB52-E90E55A68E0F}"/>
              </a:ext>
            </a:extLst>
          </p:cNvPr>
          <p:cNvCxnSpPr>
            <a:cxnSpLocks/>
            <a:stCxn id="52" idx="4"/>
          </p:cNvCxnSpPr>
          <p:nvPr/>
        </p:nvCxnSpPr>
        <p:spPr>
          <a:xfrm>
            <a:off x="8601169" y="1395987"/>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CB46AB-24A4-4EDB-9543-D22681B38C93}"/>
              </a:ext>
            </a:extLst>
          </p:cNvPr>
          <p:cNvCxnSpPr>
            <a:cxnSpLocks/>
            <a:endCxn id="52" idx="2"/>
          </p:cNvCxnSpPr>
          <p:nvPr/>
        </p:nvCxnSpPr>
        <p:spPr>
          <a:xfrm flipV="1">
            <a:off x="7740878" y="1334740"/>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CC2C4E-C554-4C5E-A90C-3A6190965BF6}"/>
              </a:ext>
            </a:extLst>
          </p:cNvPr>
          <p:cNvCxnSpPr>
            <a:cxnSpLocks/>
            <a:stCxn id="58" idx="3"/>
          </p:cNvCxnSpPr>
          <p:nvPr/>
        </p:nvCxnSpPr>
        <p:spPr>
          <a:xfrm flipH="1">
            <a:off x="8644477" y="1377871"/>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BA9B74B-99FD-4314-A2C2-B6D642786968}"/>
              </a:ext>
            </a:extLst>
          </p:cNvPr>
          <p:cNvCxnSpPr>
            <a:cxnSpLocks/>
          </p:cNvCxnSpPr>
          <p:nvPr/>
        </p:nvCxnSpPr>
        <p:spPr>
          <a:xfrm>
            <a:off x="8644477" y="1381490"/>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5AD8684-DAEE-46AF-AFFA-8D8615F4F040}"/>
              </a:ext>
            </a:extLst>
          </p:cNvPr>
          <p:cNvSpPr/>
          <p:nvPr/>
        </p:nvSpPr>
        <p:spPr>
          <a:xfrm>
            <a:off x="8784911" y="1521924"/>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96516F2-91AC-432F-B952-EE937F9D035D}"/>
              </a:ext>
            </a:extLst>
          </p:cNvPr>
          <p:cNvSpPr/>
          <p:nvPr/>
        </p:nvSpPr>
        <p:spPr>
          <a:xfrm>
            <a:off x="9461459" y="1273316"/>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38B2098-6A3F-4855-A1B5-68B6D89AF565}"/>
              </a:ext>
            </a:extLst>
          </p:cNvPr>
          <p:cNvCxnSpPr>
            <a:cxnSpLocks/>
            <a:stCxn id="58" idx="4"/>
          </p:cNvCxnSpPr>
          <p:nvPr/>
        </p:nvCxnSpPr>
        <p:spPr>
          <a:xfrm>
            <a:off x="9522707" y="1395810"/>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E52BF0E-001E-4F8A-AA95-2C6D6E3809D0}"/>
              </a:ext>
            </a:extLst>
          </p:cNvPr>
          <p:cNvCxnSpPr>
            <a:cxnSpLocks/>
            <a:endCxn id="58" idx="2"/>
          </p:cNvCxnSpPr>
          <p:nvPr/>
        </p:nvCxnSpPr>
        <p:spPr>
          <a:xfrm flipV="1">
            <a:off x="8662416" y="1334563"/>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BAFD811-EC2A-4E11-A53C-35B38D882D17}"/>
              </a:ext>
            </a:extLst>
          </p:cNvPr>
          <p:cNvCxnSpPr>
            <a:cxnSpLocks/>
          </p:cNvCxnSpPr>
          <p:nvPr/>
        </p:nvCxnSpPr>
        <p:spPr>
          <a:xfrm>
            <a:off x="8313043" y="2008820"/>
            <a:ext cx="555962" cy="5555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876546-1C3D-4DE4-A217-7A2A53BAC4C1}"/>
              </a:ext>
            </a:extLst>
          </p:cNvPr>
          <p:cNvCxnSpPr>
            <a:cxnSpLocks/>
          </p:cNvCxnSpPr>
          <p:nvPr/>
        </p:nvCxnSpPr>
        <p:spPr>
          <a:xfrm>
            <a:off x="7579846" y="1246180"/>
            <a:ext cx="401758" cy="3929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B572F46-7B48-4D3B-9FDA-248D1337FAF1}"/>
              </a:ext>
            </a:extLst>
          </p:cNvPr>
          <p:cNvCxnSpPr>
            <a:cxnSpLocks/>
          </p:cNvCxnSpPr>
          <p:nvPr/>
        </p:nvCxnSpPr>
        <p:spPr>
          <a:xfrm flipH="1">
            <a:off x="8331751" y="1244743"/>
            <a:ext cx="385955" cy="357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8326DF70-A0B6-47E1-805D-B3DE769F27C9}"/>
              </a:ext>
            </a:extLst>
          </p:cNvPr>
          <p:cNvSpPr/>
          <p:nvPr/>
        </p:nvSpPr>
        <p:spPr>
          <a:xfrm>
            <a:off x="9249175" y="1231873"/>
            <a:ext cx="385955" cy="132615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147D6538-DDE2-4F98-9027-76DE03C36537}"/>
              </a:ext>
            </a:extLst>
          </p:cNvPr>
          <p:cNvCxnSpPr>
            <a:cxnSpLocks/>
          </p:cNvCxnSpPr>
          <p:nvPr/>
        </p:nvCxnSpPr>
        <p:spPr>
          <a:xfrm flipH="1">
            <a:off x="8449362" y="2938210"/>
            <a:ext cx="446253" cy="406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80F1D55-0B75-4AF9-A22F-9F96750769C2}"/>
              </a:ext>
            </a:extLst>
          </p:cNvPr>
          <p:cNvSpPr/>
          <p:nvPr/>
        </p:nvSpPr>
        <p:spPr>
          <a:xfrm>
            <a:off x="3035876" y="1693888"/>
            <a:ext cx="508825" cy="50882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8" name="Oval 7">
            <a:extLst>
              <a:ext uri="{FF2B5EF4-FFF2-40B4-BE49-F238E27FC236}">
                <a16:creationId xmlns:a16="http://schemas.microsoft.com/office/drawing/2014/main" id="{3A0C18C9-52BD-4163-AB14-72B649003B07}"/>
              </a:ext>
            </a:extLst>
          </p:cNvPr>
          <p:cNvSpPr/>
          <p:nvPr/>
        </p:nvSpPr>
        <p:spPr>
          <a:xfrm>
            <a:off x="3701058" y="2396425"/>
            <a:ext cx="508825" cy="50882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70" name="TextBox 69">
            <a:extLst>
              <a:ext uri="{FF2B5EF4-FFF2-40B4-BE49-F238E27FC236}">
                <a16:creationId xmlns:a16="http://schemas.microsoft.com/office/drawing/2014/main" id="{B0CA57CB-8600-43B5-B486-F9CC6FAD2FA4}"/>
              </a:ext>
            </a:extLst>
          </p:cNvPr>
          <p:cNvSpPr txBox="1"/>
          <p:nvPr/>
        </p:nvSpPr>
        <p:spPr>
          <a:xfrm>
            <a:off x="7318330" y="1132448"/>
            <a:ext cx="230984" cy="293851"/>
          </a:xfrm>
          <a:prstGeom prst="rect">
            <a:avLst/>
          </a:prstGeom>
          <a:noFill/>
        </p:spPr>
        <p:txBody>
          <a:bodyPr wrap="none" rtlCol="0">
            <a:spAutoFit/>
          </a:bodyPr>
          <a:lstStyle/>
          <a:p>
            <a:r>
              <a:rPr lang="en-US" sz="2000"/>
              <a:t>1</a:t>
            </a:r>
          </a:p>
        </p:txBody>
      </p:sp>
      <p:sp>
        <p:nvSpPr>
          <p:cNvPr id="71" name="TextBox 70">
            <a:extLst>
              <a:ext uri="{FF2B5EF4-FFF2-40B4-BE49-F238E27FC236}">
                <a16:creationId xmlns:a16="http://schemas.microsoft.com/office/drawing/2014/main" id="{45ED363F-FBB1-43A2-8B0A-0E3F100E60F5}"/>
              </a:ext>
            </a:extLst>
          </p:cNvPr>
          <p:cNvSpPr txBox="1"/>
          <p:nvPr/>
        </p:nvSpPr>
        <p:spPr>
          <a:xfrm>
            <a:off x="8604479" y="1127709"/>
            <a:ext cx="230984" cy="293851"/>
          </a:xfrm>
          <a:prstGeom prst="rect">
            <a:avLst/>
          </a:prstGeom>
          <a:noFill/>
        </p:spPr>
        <p:txBody>
          <a:bodyPr wrap="none" rtlCol="0">
            <a:spAutoFit/>
          </a:bodyPr>
          <a:lstStyle/>
          <a:p>
            <a:r>
              <a:rPr lang="en-US" sz="2000"/>
              <a:t>1</a:t>
            </a:r>
          </a:p>
        </p:txBody>
      </p:sp>
      <p:sp>
        <p:nvSpPr>
          <p:cNvPr id="72" name="TextBox 71">
            <a:extLst>
              <a:ext uri="{FF2B5EF4-FFF2-40B4-BE49-F238E27FC236}">
                <a16:creationId xmlns:a16="http://schemas.microsoft.com/office/drawing/2014/main" id="{794BB48E-8340-474C-8E49-C4301AEDB5BF}"/>
              </a:ext>
            </a:extLst>
          </p:cNvPr>
          <p:cNvSpPr txBox="1"/>
          <p:nvPr/>
        </p:nvSpPr>
        <p:spPr>
          <a:xfrm>
            <a:off x="7606628" y="1592771"/>
            <a:ext cx="230984" cy="293851"/>
          </a:xfrm>
          <a:prstGeom prst="rect">
            <a:avLst/>
          </a:prstGeom>
          <a:noFill/>
        </p:spPr>
        <p:txBody>
          <a:bodyPr wrap="none" rtlCol="0">
            <a:spAutoFit/>
          </a:bodyPr>
          <a:lstStyle/>
          <a:p>
            <a:r>
              <a:rPr lang="en-US" sz="2000"/>
              <a:t>2</a:t>
            </a:r>
          </a:p>
        </p:txBody>
      </p:sp>
      <p:sp>
        <p:nvSpPr>
          <p:cNvPr id="73" name="TextBox 72">
            <a:extLst>
              <a:ext uri="{FF2B5EF4-FFF2-40B4-BE49-F238E27FC236}">
                <a16:creationId xmlns:a16="http://schemas.microsoft.com/office/drawing/2014/main" id="{A2AC878E-4FB1-4664-BBF7-6E7A951913AA}"/>
              </a:ext>
            </a:extLst>
          </p:cNvPr>
          <p:cNvSpPr txBox="1"/>
          <p:nvPr/>
        </p:nvSpPr>
        <p:spPr>
          <a:xfrm>
            <a:off x="9567572" y="1116028"/>
            <a:ext cx="230984" cy="293851"/>
          </a:xfrm>
          <a:prstGeom prst="rect">
            <a:avLst/>
          </a:prstGeom>
          <a:noFill/>
        </p:spPr>
        <p:txBody>
          <a:bodyPr wrap="none" rtlCol="0">
            <a:spAutoFit/>
          </a:bodyPr>
          <a:lstStyle/>
          <a:p>
            <a:r>
              <a:rPr lang="en-US" sz="2000"/>
              <a:t>1</a:t>
            </a:r>
          </a:p>
        </p:txBody>
      </p:sp>
      <p:sp>
        <p:nvSpPr>
          <p:cNvPr id="74" name="TextBox 73">
            <a:extLst>
              <a:ext uri="{FF2B5EF4-FFF2-40B4-BE49-F238E27FC236}">
                <a16:creationId xmlns:a16="http://schemas.microsoft.com/office/drawing/2014/main" id="{C54085EC-5E96-42A4-84A8-DA6CEDF290CF}"/>
              </a:ext>
            </a:extLst>
          </p:cNvPr>
          <p:cNvSpPr txBox="1"/>
          <p:nvPr/>
        </p:nvSpPr>
        <p:spPr>
          <a:xfrm>
            <a:off x="9530981" y="1962805"/>
            <a:ext cx="230984" cy="293851"/>
          </a:xfrm>
          <a:prstGeom prst="rect">
            <a:avLst/>
          </a:prstGeom>
          <a:noFill/>
        </p:spPr>
        <p:txBody>
          <a:bodyPr wrap="none" rtlCol="0">
            <a:spAutoFit/>
          </a:bodyPr>
          <a:lstStyle/>
          <a:p>
            <a:r>
              <a:rPr lang="en-US" sz="2000"/>
              <a:t>2</a:t>
            </a:r>
          </a:p>
        </p:txBody>
      </p:sp>
      <p:sp>
        <p:nvSpPr>
          <p:cNvPr id="76" name="TextBox 75">
            <a:extLst>
              <a:ext uri="{FF2B5EF4-FFF2-40B4-BE49-F238E27FC236}">
                <a16:creationId xmlns:a16="http://schemas.microsoft.com/office/drawing/2014/main" id="{810B57BD-4B65-4EB2-9F18-23F570E6232A}"/>
              </a:ext>
            </a:extLst>
          </p:cNvPr>
          <p:cNvSpPr txBox="1"/>
          <p:nvPr/>
        </p:nvSpPr>
        <p:spPr>
          <a:xfrm>
            <a:off x="8316733" y="2135630"/>
            <a:ext cx="230984" cy="293851"/>
          </a:xfrm>
          <a:prstGeom prst="rect">
            <a:avLst/>
          </a:prstGeom>
          <a:noFill/>
        </p:spPr>
        <p:txBody>
          <a:bodyPr wrap="none" rtlCol="0">
            <a:spAutoFit/>
          </a:bodyPr>
          <a:lstStyle/>
          <a:p>
            <a:r>
              <a:rPr lang="en-US" sz="2000"/>
              <a:t>3</a:t>
            </a:r>
          </a:p>
        </p:txBody>
      </p:sp>
      <p:sp>
        <p:nvSpPr>
          <p:cNvPr id="77" name="TextBox 76">
            <a:extLst>
              <a:ext uri="{FF2B5EF4-FFF2-40B4-BE49-F238E27FC236}">
                <a16:creationId xmlns:a16="http://schemas.microsoft.com/office/drawing/2014/main" id="{6A93C9B4-34A2-44CE-B0EB-524EADB22523}"/>
              </a:ext>
            </a:extLst>
          </p:cNvPr>
          <p:cNvSpPr txBox="1"/>
          <p:nvPr/>
        </p:nvSpPr>
        <p:spPr>
          <a:xfrm>
            <a:off x="8557860" y="2356986"/>
            <a:ext cx="230984" cy="293851"/>
          </a:xfrm>
          <a:prstGeom prst="rect">
            <a:avLst/>
          </a:prstGeom>
          <a:noFill/>
        </p:spPr>
        <p:txBody>
          <a:bodyPr wrap="none" rtlCol="0">
            <a:spAutoFit/>
          </a:bodyPr>
          <a:lstStyle/>
          <a:p>
            <a:r>
              <a:rPr lang="en-US" sz="2000"/>
              <a:t>4</a:t>
            </a:r>
          </a:p>
        </p:txBody>
      </p:sp>
      <p:sp>
        <p:nvSpPr>
          <p:cNvPr id="78" name="TextBox 77">
            <a:extLst>
              <a:ext uri="{FF2B5EF4-FFF2-40B4-BE49-F238E27FC236}">
                <a16:creationId xmlns:a16="http://schemas.microsoft.com/office/drawing/2014/main" id="{DBF52072-B1A6-4716-8D0C-5BDA52694BD1}"/>
              </a:ext>
            </a:extLst>
          </p:cNvPr>
          <p:cNvSpPr txBox="1"/>
          <p:nvPr/>
        </p:nvSpPr>
        <p:spPr>
          <a:xfrm>
            <a:off x="9145769" y="2135630"/>
            <a:ext cx="314510" cy="400110"/>
          </a:xfrm>
          <a:prstGeom prst="rect">
            <a:avLst/>
          </a:prstGeom>
          <a:noFill/>
        </p:spPr>
        <p:txBody>
          <a:bodyPr wrap="none" rtlCol="0">
            <a:spAutoFit/>
          </a:bodyPr>
          <a:lstStyle/>
          <a:p>
            <a:r>
              <a:rPr lang="en-US" sz="2000"/>
              <a:t>3</a:t>
            </a:r>
          </a:p>
        </p:txBody>
      </p:sp>
      <p:sp>
        <p:nvSpPr>
          <p:cNvPr id="81" name="TextBox 80">
            <a:extLst>
              <a:ext uri="{FF2B5EF4-FFF2-40B4-BE49-F238E27FC236}">
                <a16:creationId xmlns:a16="http://schemas.microsoft.com/office/drawing/2014/main" id="{E06680BB-FF57-4960-ACBF-2994D994C084}"/>
              </a:ext>
            </a:extLst>
          </p:cNvPr>
          <p:cNvSpPr txBox="1"/>
          <p:nvPr/>
        </p:nvSpPr>
        <p:spPr>
          <a:xfrm>
            <a:off x="9404989" y="2170754"/>
            <a:ext cx="520096" cy="400110"/>
          </a:xfrm>
          <a:prstGeom prst="rect">
            <a:avLst/>
          </a:prstGeom>
          <a:noFill/>
        </p:spPr>
        <p:txBody>
          <a:bodyPr wrap="square" rtlCol="0">
            <a:spAutoFit/>
          </a:bodyPr>
          <a:lstStyle/>
          <a:p>
            <a:r>
              <a:rPr lang="en-US" sz="2000">
                <a:solidFill>
                  <a:srgbClr val="FF0000"/>
                </a:solidFill>
              </a:rPr>
              <a:t>+1</a:t>
            </a:r>
          </a:p>
        </p:txBody>
      </p:sp>
      <p:sp>
        <p:nvSpPr>
          <p:cNvPr id="79" name="Content Placeholder 2">
            <a:extLst>
              <a:ext uri="{FF2B5EF4-FFF2-40B4-BE49-F238E27FC236}">
                <a16:creationId xmlns:a16="http://schemas.microsoft.com/office/drawing/2014/main" id="{C89E8631-5C74-4E3B-BD2D-9002BC49DEC7}"/>
              </a:ext>
            </a:extLst>
          </p:cNvPr>
          <p:cNvSpPr>
            <a:spLocks noGrp="1"/>
          </p:cNvSpPr>
          <p:nvPr>
            <p:ph idx="1"/>
          </p:nvPr>
        </p:nvSpPr>
        <p:spPr>
          <a:xfrm>
            <a:off x="419100" y="4313984"/>
            <a:ext cx="11772900" cy="2376752"/>
          </a:xfrm>
        </p:spPr>
        <p:txBody>
          <a:bodyPr>
            <a:normAutofit/>
          </a:bodyPr>
          <a:lstStyle/>
          <a:p>
            <a:pPr marL="514350" indent="-514350">
              <a:buFont typeface="+mj-lt"/>
              <a:buAutoNum type="arabicPeriod"/>
            </a:pPr>
            <a:r>
              <a:rPr lang="en-US" sz="3200" dirty="0"/>
              <a:t>Placement: Map instruction to PE’s with corresponding capability.</a:t>
            </a:r>
          </a:p>
          <a:p>
            <a:pPr marL="514350" indent="-514350">
              <a:buFont typeface="+mj-lt"/>
              <a:buAutoNum type="arabicPeriod"/>
            </a:pPr>
            <a:r>
              <a:rPr lang="en-US" sz="3200" dirty="0"/>
              <a:t>Routing: Routing the dependence edges thru the spatial network.</a:t>
            </a:r>
          </a:p>
          <a:p>
            <a:pPr marL="514350" indent="-514350">
              <a:buFont typeface="+mj-lt"/>
              <a:buAutoNum type="arabicPeriod"/>
            </a:pPr>
            <a:r>
              <a:rPr lang="en-US" sz="3200" dirty="0"/>
              <a:t>Timing: If necessary, balance the timing of data arrival</a:t>
            </a:r>
          </a:p>
          <a:p>
            <a:r>
              <a:rPr lang="en-US" sz="3200" dirty="0"/>
              <a:t>If one of 1-3 is not successful, revert some nodes and repeat 123</a:t>
            </a:r>
          </a:p>
          <a:p>
            <a:endParaRPr lang="en-US" sz="2800" dirty="0"/>
          </a:p>
        </p:txBody>
      </p:sp>
      <p:sp>
        <p:nvSpPr>
          <p:cNvPr id="80" name="TextBox 79">
            <a:extLst>
              <a:ext uri="{FF2B5EF4-FFF2-40B4-BE49-F238E27FC236}">
                <a16:creationId xmlns:a16="http://schemas.microsoft.com/office/drawing/2014/main" id="{C7AD1EAD-E445-4FC8-BAD8-0082BFDE877E}"/>
              </a:ext>
            </a:extLst>
          </p:cNvPr>
          <p:cNvSpPr txBox="1"/>
          <p:nvPr/>
        </p:nvSpPr>
        <p:spPr>
          <a:xfrm>
            <a:off x="288811" y="3205660"/>
            <a:ext cx="6128009" cy="954107"/>
          </a:xfrm>
          <a:prstGeom prst="rect">
            <a:avLst/>
          </a:prstGeom>
          <a:noFill/>
        </p:spPr>
        <p:txBody>
          <a:bodyPr wrap="square" rtlCol="0">
            <a:spAutoFit/>
          </a:bodyPr>
          <a:lstStyle/>
          <a:p>
            <a:r>
              <a:rPr lang="en-US" sz="2800" b="1"/>
              <a:t>How is the dependence graph of computational instructions mapped?</a:t>
            </a:r>
          </a:p>
        </p:txBody>
      </p:sp>
      <p:sp>
        <p:nvSpPr>
          <p:cNvPr id="82" name="TextBox 81">
            <a:extLst>
              <a:ext uri="{FF2B5EF4-FFF2-40B4-BE49-F238E27FC236}">
                <a16:creationId xmlns:a16="http://schemas.microsoft.com/office/drawing/2014/main" id="{E882C10D-31DD-411F-9F8E-B54E573F3B34}"/>
              </a:ext>
            </a:extLst>
          </p:cNvPr>
          <p:cNvSpPr txBox="1"/>
          <p:nvPr/>
        </p:nvSpPr>
        <p:spPr>
          <a:xfrm>
            <a:off x="9274906" y="2310915"/>
            <a:ext cx="230984" cy="293851"/>
          </a:xfrm>
          <a:prstGeom prst="rect">
            <a:avLst/>
          </a:prstGeom>
          <a:noFill/>
        </p:spPr>
        <p:txBody>
          <a:bodyPr wrap="none" rtlCol="0">
            <a:spAutoFit/>
          </a:bodyPr>
          <a:lstStyle/>
          <a:p>
            <a:r>
              <a:rPr lang="en-US" sz="2000"/>
              <a:t>4</a:t>
            </a:r>
          </a:p>
        </p:txBody>
      </p:sp>
    </p:spTree>
    <p:extLst>
      <p:ext uri="{BB962C8B-B14F-4D97-AF65-F5344CB8AC3E}">
        <p14:creationId xmlns:p14="http://schemas.microsoft.com/office/powerpoint/2010/main" val="34087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22222E-6 L 0.39753 -0.02037 " pathEditMode="relative" rAng="0" ptsTypes="AA">
                                      <p:cBhvr>
                                        <p:cTn id="6" dur="2000" fill="hold"/>
                                        <p:tgtEl>
                                          <p:spTgt spid="7"/>
                                        </p:tgtEl>
                                        <p:attrNameLst>
                                          <p:attrName>ppt_x</p:attrName>
                                          <p:attrName>ppt_y</p:attrName>
                                        </p:attrNameLst>
                                      </p:cBhvr>
                                      <p:rCtr x="19870" y="-1019"/>
                                    </p:animMotion>
                                  </p:childTnLst>
                                </p:cTn>
                              </p:par>
                              <p:par>
                                <p:cTn id="7" presetID="42" presetClass="path" presetSubtype="0" accel="50000" decel="50000" fill="hold" grpId="0" nodeType="withEffect">
                                  <p:stCondLst>
                                    <p:cond delay="0"/>
                                  </p:stCondLst>
                                  <p:childTnLst>
                                    <p:animMotion origin="layout" path="M 1.04167E-6 -4.07407E-6 L 0.41953 0.01181 " pathEditMode="relative" rAng="0" ptsTypes="AA">
                                      <p:cBhvr>
                                        <p:cTn id="8" dur="2000" fill="hold"/>
                                        <p:tgtEl>
                                          <p:spTgt spid="8"/>
                                        </p:tgtEl>
                                        <p:attrNameLst>
                                          <p:attrName>ppt_x</p:attrName>
                                          <p:attrName>ppt_y</p:attrName>
                                        </p:attrNameLst>
                                      </p:cBhvr>
                                      <p:rCtr x="20977" y="579"/>
                                    </p:animMotion>
                                  </p:childTnLst>
                                </p:cTn>
                              </p:par>
                              <p:par>
                                <p:cTn id="9" presetID="1" presetClass="entr" presetSubtype="0" fill="hold" nodeType="with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7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 grpId="0" animBg="1"/>
      <p:bldP spid="8" grpId="0" animBg="1"/>
      <p:bldP spid="70" grpId="0"/>
      <p:bldP spid="71" grpId="0"/>
      <p:bldP spid="72" grpId="0"/>
      <p:bldP spid="73" grpId="0"/>
      <p:bldP spid="74" grpId="0"/>
      <p:bldP spid="76" grpId="0"/>
      <p:bldP spid="77" grpId="0"/>
      <p:bldP spid="78" grpId="0"/>
      <p:bldP spid="78" grpId="1"/>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F23B-023C-46BF-9A2A-254627F1C2B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4B42E2E-923B-4AAD-947D-B3947D771554}"/>
              </a:ext>
            </a:extLst>
          </p:cNvPr>
          <p:cNvSpPr>
            <a:spLocks noGrp="1"/>
          </p:cNvSpPr>
          <p:nvPr>
            <p:ph idx="1"/>
          </p:nvPr>
        </p:nvSpPr>
        <p:spPr/>
        <p:txBody>
          <a:bodyPr>
            <a:normAutofit/>
          </a:bodyPr>
          <a:lstStyle/>
          <a:p>
            <a:r>
              <a:rPr lang="en-US" sz="3600" b="1">
                <a:solidFill>
                  <a:schemeClr val="bg1">
                    <a:lumMod val="85000"/>
                  </a:schemeClr>
                </a:solidFill>
              </a:rPr>
              <a:t>Decoupled-Spatial Architecture</a:t>
            </a:r>
          </a:p>
          <a:p>
            <a:r>
              <a:rPr lang="en-US" sz="3600" b="1">
                <a:solidFill>
                  <a:schemeClr val="bg1">
                    <a:lumMod val="85000"/>
                  </a:schemeClr>
                </a:solidFill>
              </a:rPr>
              <a:t>Compilation</a:t>
            </a:r>
          </a:p>
          <a:p>
            <a:r>
              <a:rPr lang="en-US" sz="3600" b="1"/>
              <a:t>Design Space Exploration</a:t>
            </a:r>
          </a:p>
          <a:p>
            <a:pPr lvl="1"/>
            <a:r>
              <a:rPr lang="en-US" sz="3200" b="1"/>
              <a:t>Drive the Search</a:t>
            </a:r>
          </a:p>
          <a:p>
            <a:pPr lvl="1"/>
            <a:r>
              <a:rPr lang="en-US" sz="3200" b="1"/>
              <a:t>Evaluating Design Points</a:t>
            </a:r>
          </a:p>
          <a:p>
            <a:pPr lvl="1"/>
            <a:r>
              <a:rPr lang="en-US" sz="3200" b="1"/>
              <a:t>Repairing the </a:t>
            </a:r>
            <a:r>
              <a:rPr lang="en-US" altLang="zh-CN" sz="3200" b="1"/>
              <a:t>M</a:t>
            </a:r>
            <a:r>
              <a:rPr lang="en-US" sz="3200" b="1"/>
              <a:t>apping</a:t>
            </a:r>
          </a:p>
          <a:p>
            <a:r>
              <a:rPr lang="en-US" sz="3600" b="1">
                <a:solidFill>
                  <a:schemeClr val="bg1">
                    <a:lumMod val="85000"/>
                  </a:schemeClr>
                </a:solidFill>
              </a:rPr>
              <a:t>Evaluation</a:t>
            </a:r>
          </a:p>
        </p:txBody>
      </p:sp>
      <p:sp>
        <p:nvSpPr>
          <p:cNvPr id="4" name="Slide Number Placeholder 3">
            <a:extLst>
              <a:ext uri="{FF2B5EF4-FFF2-40B4-BE49-F238E27FC236}">
                <a16:creationId xmlns:a16="http://schemas.microsoft.com/office/drawing/2014/main" id="{114AD898-2B45-4AB8-9837-504EE308E05C}"/>
              </a:ext>
            </a:extLst>
          </p:cNvPr>
          <p:cNvSpPr>
            <a:spLocks noGrp="1"/>
          </p:cNvSpPr>
          <p:nvPr>
            <p:ph type="sldNum" sz="quarter" idx="12"/>
          </p:nvPr>
        </p:nvSpPr>
        <p:spPr/>
        <p:txBody>
          <a:bodyPr/>
          <a:lstStyle/>
          <a:p>
            <a:fld id="{112EB195-0298-43E0-88BD-C4E0B281CFB8}" type="slidenum">
              <a:rPr lang="en-US" smtClean="0"/>
              <a:t>18</a:t>
            </a:fld>
            <a:endParaRPr lang="en-US"/>
          </a:p>
        </p:txBody>
      </p:sp>
    </p:spTree>
    <p:extLst>
      <p:ext uri="{BB962C8B-B14F-4D97-AF65-F5344CB8AC3E}">
        <p14:creationId xmlns:p14="http://schemas.microsoft.com/office/powerpoint/2010/main" val="79262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B7DA-2072-40CC-B9A7-5D4931F64921}"/>
              </a:ext>
            </a:extLst>
          </p:cNvPr>
          <p:cNvSpPr>
            <a:spLocks noGrp="1"/>
          </p:cNvSpPr>
          <p:nvPr>
            <p:ph type="title"/>
          </p:nvPr>
        </p:nvSpPr>
        <p:spPr>
          <a:xfrm>
            <a:off x="748061" y="331021"/>
            <a:ext cx="11005324" cy="1325563"/>
          </a:xfrm>
        </p:spPr>
        <p:txBody>
          <a:bodyPr/>
          <a:lstStyle/>
          <a:p>
            <a:r>
              <a:rPr lang="en-US"/>
              <a:t>Design Space Exploration</a:t>
            </a:r>
          </a:p>
        </p:txBody>
      </p:sp>
      <p:sp>
        <p:nvSpPr>
          <p:cNvPr id="7" name="Rectangle 6">
            <a:extLst>
              <a:ext uri="{FF2B5EF4-FFF2-40B4-BE49-F238E27FC236}">
                <a16:creationId xmlns:a16="http://schemas.microsoft.com/office/drawing/2014/main" id="{A7087C66-22AB-42D7-B198-0D7B0CBC6E46}"/>
              </a:ext>
            </a:extLst>
          </p:cNvPr>
          <p:cNvSpPr/>
          <p:nvPr/>
        </p:nvSpPr>
        <p:spPr>
          <a:xfrm>
            <a:off x="4633742" y="5626546"/>
            <a:ext cx="2439406" cy="97227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Design Space Exp.</a:t>
            </a:r>
          </a:p>
        </p:txBody>
      </p:sp>
      <p:sp>
        <p:nvSpPr>
          <p:cNvPr id="19" name="Flowchart: Multidocument 18">
            <a:extLst>
              <a:ext uri="{FF2B5EF4-FFF2-40B4-BE49-F238E27FC236}">
                <a16:creationId xmlns:a16="http://schemas.microsoft.com/office/drawing/2014/main" id="{BB7D791C-224F-479E-9FE0-637595D9F9FA}"/>
              </a:ext>
            </a:extLst>
          </p:cNvPr>
          <p:cNvSpPr/>
          <p:nvPr/>
        </p:nvSpPr>
        <p:spPr>
          <a:xfrm>
            <a:off x="7818376" y="1412397"/>
            <a:ext cx="2124445" cy="1749909"/>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Multiple </a:t>
            </a:r>
            <a:r>
              <a:rPr lang="en-US" sz="3200" dirty="0" err="1">
                <a:solidFill>
                  <a:schemeClr val="tx1"/>
                </a:solidFill>
              </a:rPr>
              <a:t>Xformed</a:t>
            </a:r>
            <a:r>
              <a:rPr lang="en-US" sz="3200" dirty="0">
                <a:solidFill>
                  <a:schemeClr val="tx1"/>
                </a:solidFill>
              </a:rPr>
              <a:t> IR</a:t>
            </a:r>
            <a:endParaRPr lang="en-US" sz="2800" dirty="0">
              <a:solidFill>
                <a:schemeClr val="tx1"/>
              </a:solidFill>
            </a:endParaRPr>
          </a:p>
        </p:txBody>
      </p:sp>
      <p:sp>
        <p:nvSpPr>
          <p:cNvPr id="3" name="Slide Number Placeholder 2">
            <a:extLst>
              <a:ext uri="{FF2B5EF4-FFF2-40B4-BE49-F238E27FC236}">
                <a16:creationId xmlns:a16="http://schemas.microsoft.com/office/drawing/2014/main" id="{419AF5BA-FE08-4E80-98E5-39D05FB8F8F9}"/>
              </a:ext>
            </a:extLst>
          </p:cNvPr>
          <p:cNvSpPr>
            <a:spLocks noGrp="1"/>
          </p:cNvSpPr>
          <p:nvPr>
            <p:ph type="sldNum" sz="quarter" idx="12"/>
          </p:nvPr>
        </p:nvSpPr>
        <p:spPr/>
        <p:txBody>
          <a:bodyPr/>
          <a:lstStyle/>
          <a:p>
            <a:fld id="{112EB195-0298-43E0-88BD-C4E0B281CFB8}" type="slidenum">
              <a:rPr lang="en-US" smtClean="0"/>
              <a:t>19</a:t>
            </a:fld>
            <a:endParaRPr lang="en-US"/>
          </a:p>
        </p:txBody>
      </p:sp>
      <p:sp>
        <p:nvSpPr>
          <p:cNvPr id="6" name="Arrow: Bent 5">
            <a:extLst>
              <a:ext uri="{FF2B5EF4-FFF2-40B4-BE49-F238E27FC236}">
                <a16:creationId xmlns:a16="http://schemas.microsoft.com/office/drawing/2014/main" id="{357C7C10-8326-40AC-948A-6FB52A452CEF}"/>
              </a:ext>
            </a:extLst>
          </p:cNvPr>
          <p:cNvSpPr/>
          <p:nvPr/>
        </p:nvSpPr>
        <p:spPr>
          <a:xfrm rot="16200000">
            <a:off x="3979670" y="2689756"/>
            <a:ext cx="1325566" cy="2583547"/>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id="{08553836-F8DC-4A01-BAEC-42729C2A7219}"/>
              </a:ext>
            </a:extLst>
          </p:cNvPr>
          <p:cNvSpPr/>
          <p:nvPr/>
        </p:nvSpPr>
        <p:spPr>
          <a:xfrm rot="16200000" flipV="1">
            <a:off x="6759098" y="2493872"/>
            <a:ext cx="1325563" cy="2975315"/>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Down 9">
            <a:extLst>
              <a:ext uri="{FF2B5EF4-FFF2-40B4-BE49-F238E27FC236}">
                <a16:creationId xmlns:a16="http://schemas.microsoft.com/office/drawing/2014/main" id="{B98A0A1F-0D3B-47EF-AA9E-73A7BAD833F8}"/>
              </a:ext>
            </a:extLst>
          </p:cNvPr>
          <p:cNvSpPr/>
          <p:nvPr/>
        </p:nvSpPr>
        <p:spPr>
          <a:xfrm>
            <a:off x="5591906" y="4391413"/>
            <a:ext cx="656492" cy="11447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DADDDCB-D1CF-4657-B879-AE0652E0FF8F}"/>
              </a:ext>
            </a:extLst>
          </p:cNvPr>
          <p:cNvSpPr txBox="1"/>
          <p:nvPr/>
        </p:nvSpPr>
        <p:spPr>
          <a:xfrm>
            <a:off x="4253795" y="3661131"/>
            <a:ext cx="3955485" cy="523220"/>
          </a:xfrm>
          <a:prstGeom prst="rect">
            <a:avLst/>
          </a:prstGeom>
          <a:noFill/>
        </p:spPr>
        <p:txBody>
          <a:bodyPr wrap="square" rtlCol="0">
            <a:spAutoFit/>
          </a:bodyPr>
          <a:lstStyle/>
          <a:p>
            <a:r>
              <a:rPr lang="en-US" sz="2800" b="1" dirty="0">
                <a:solidFill>
                  <a:srgbClr val="FF0000"/>
                </a:solidFill>
              </a:rPr>
              <a:t>Evaluate the </a:t>
            </a:r>
            <a:r>
              <a:rPr lang="en-US" sz="2800" b="1" dirty="0" err="1">
                <a:solidFill>
                  <a:srgbClr val="FF0000"/>
                </a:solidFill>
              </a:rPr>
              <a:t>sw</a:t>
            </a:r>
            <a:r>
              <a:rPr lang="en-US" sz="2800" b="1" dirty="0">
                <a:solidFill>
                  <a:srgbClr val="FF0000"/>
                </a:solidFill>
              </a:rPr>
              <a:t>/</a:t>
            </a:r>
            <a:r>
              <a:rPr lang="en-US" sz="2800" b="1" dirty="0" err="1">
                <a:solidFill>
                  <a:srgbClr val="FF0000"/>
                </a:solidFill>
              </a:rPr>
              <a:t>hw</a:t>
            </a:r>
            <a:r>
              <a:rPr lang="en-US" sz="2800" b="1" dirty="0">
                <a:solidFill>
                  <a:srgbClr val="FF0000"/>
                </a:solidFill>
              </a:rPr>
              <a:t> pair</a:t>
            </a:r>
          </a:p>
        </p:txBody>
      </p:sp>
      <p:sp>
        <p:nvSpPr>
          <p:cNvPr id="30" name="Arrow: Down 29">
            <a:extLst>
              <a:ext uri="{FF2B5EF4-FFF2-40B4-BE49-F238E27FC236}">
                <a16:creationId xmlns:a16="http://schemas.microsoft.com/office/drawing/2014/main" id="{72FB462E-F603-45C2-9496-D1C22C37DD30}"/>
              </a:ext>
            </a:extLst>
          </p:cNvPr>
          <p:cNvSpPr/>
          <p:nvPr/>
        </p:nvSpPr>
        <p:spPr>
          <a:xfrm rot="5400000">
            <a:off x="5790084" y="592973"/>
            <a:ext cx="656492" cy="29691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F6E9D39-004F-4D45-B50B-DB6F6A1F6226}"/>
              </a:ext>
            </a:extLst>
          </p:cNvPr>
          <p:cNvSpPr txBox="1"/>
          <p:nvPr/>
        </p:nvSpPr>
        <p:spPr>
          <a:xfrm>
            <a:off x="6077141" y="1366688"/>
            <a:ext cx="869149" cy="523220"/>
          </a:xfrm>
          <a:prstGeom prst="rect">
            <a:avLst/>
          </a:prstGeom>
          <a:noFill/>
        </p:spPr>
        <p:txBody>
          <a:bodyPr wrap="none" rtlCol="0">
            <a:spAutoFit/>
          </a:bodyPr>
          <a:lstStyle/>
          <a:p>
            <a:r>
              <a:rPr lang="en-US" sz="2800" b="1"/>
              <a:t>Map</a:t>
            </a:r>
          </a:p>
        </p:txBody>
      </p:sp>
      <p:sp>
        <p:nvSpPr>
          <p:cNvPr id="32" name="Arrow: Down 31">
            <a:extLst>
              <a:ext uri="{FF2B5EF4-FFF2-40B4-BE49-F238E27FC236}">
                <a16:creationId xmlns:a16="http://schemas.microsoft.com/office/drawing/2014/main" id="{986E2B5F-E871-4263-831B-78A960C60A69}"/>
              </a:ext>
            </a:extLst>
          </p:cNvPr>
          <p:cNvSpPr/>
          <p:nvPr/>
        </p:nvSpPr>
        <p:spPr>
          <a:xfrm rot="5400000">
            <a:off x="5862087" y="1263199"/>
            <a:ext cx="656492" cy="297531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0D489C5-4AB7-4947-989B-185D9A9ABE72}"/>
              </a:ext>
            </a:extLst>
          </p:cNvPr>
          <p:cNvSpPr txBox="1"/>
          <p:nvPr/>
        </p:nvSpPr>
        <p:spPr>
          <a:xfrm>
            <a:off x="5848582" y="2057645"/>
            <a:ext cx="1224566" cy="523220"/>
          </a:xfrm>
          <a:prstGeom prst="rect">
            <a:avLst/>
          </a:prstGeom>
          <a:noFill/>
        </p:spPr>
        <p:txBody>
          <a:bodyPr wrap="none" rtlCol="0">
            <a:spAutoFit/>
          </a:bodyPr>
          <a:lstStyle/>
          <a:p>
            <a:r>
              <a:rPr lang="en-US" sz="2800" b="1">
                <a:solidFill>
                  <a:srgbClr val="FF0000"/>
                </a:solidFill>
              </a:rPr>
              <a:t>Remap</a:t>
            </a:r>
          </a:p>
        </p:txBody>
      </p:sp>
      <p:sp>
        <p:nvSpPr>
          <p:cNvPr id="13" name="Rectangle 12">
            <a:extLst>
              <a:ext uri="{FF2B5EF4-FFF2-40B4-BE49-F238E27FC236}">
                <a16:creationId xmlns:a16="http://schemas.microsoft.com/office/drawing/2014/main" id="{55944871-1235-451B-8E44-D75A253BCFCB}"/>
              </a:ext>
            </a:extLst>
          </p:cNvPr>
          <p:cNvSpPr/>
          <p:nvPr/>
        </p:nvSpPr>
        <p:spPr>
          <a:xfrm>
            <a:off x="2040363" y="1682331"/>
            <a:ext cx="2333263" cy="1479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2" name="Rectangle 11">
            <a:extLst>
              <a:ext uri="{FF2B5EF4-FFF2-40B4-BE49-F238E27FC236}">
                <a16:creationId xmlns:a16="http://schemas.microsoft.com/office/drawing/2014/main" id="{B3E17D77-3F89-4532-99DA-611CE4C027F9}"/>
              </a:ext>
            </a:extLst>
          </p:cNvPr>
          <p:cNvSpPr/>
          <p:nvPr/>
        </p:nvSpPr>
        <p:spPr>
          <a:xfrm>
            <a:off x="1907007" y="1717130"/>
            <a:ext cx="2613690" cy="1384995"/>
          </a:xfrm>
          <a:prstGeom prst="rect">
            <a:avLst/>
          </a:prstGeom>
        </p:spPr>
        <p:txBody>
          <a:bodyPr wrap="square">
            <a:spAutoFit/>
          </a:bodyPr>
          <a:lstStyle/>
          <a:p>
            <a:pPr algn="ctr"/>
            <a:r>
              <a:rPr lang="en-US" sz="2800"/>
              <a:t>Architecture Description Graph (ADG)</a:t>
            </a:r>
          </a:p>
        </p:txBody>
      </p:sp>
      <p:sp>
        <p:nvSpPr>
          <p:cNvPr id="20" name="Rectangle 19">
            <a:extLst>
              <a:ext uri="{FF2B5EF4-FFF2-40B4-BE49-F238E27FC236}">
                <a16:creationId xmlns:a16="http://schemas.microsoft.com/office/drawing/2014/main" id="{51DA9FFD-3625-4277-A237-540F7822843F}"/>
              </a:ext>
            </a:extLst>
          </p:cNvPr>
          <p:cNvSpPr/>
          <p:nvPr/>
        </p:nvSpPr>
        <p:spPr>
          <a:xfrm>
            <a:off x="8209280" y="3184802"/>
            <a:ext cx="700257" cy="47420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21" name="Rectangle 20">
            <a:extLst>
              <a:ext uri="{FF2B5EF4-FFF2-40B4-BE49-F238E27FC236}">
                <a16:creationId xmlns:a16="http://schemas.microsoft.com/office/drawing/2014/main" id="{009060FA-510C-4DD4-966A-4532068188B2}"/>
              </a:ext>
            </a:extLst>
          </p:cNvPr>
          <p:cNvSpPr/>
          <p:nvPr/>
        </p:nvSpPr>
        <p:spPr>
          <a:xfrm>
            <a:off x="3350679" y="3186926"/>
            <a:ext cx="700257" cy="47420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nvGrpSpPr>
          <p:cNvPr id="8" name="Group 7">
            <a:extLst>
              <a:ext uri="{FF2B5EF4-FFF2-40B4-BE49-F238E27FC236}">
                <a16:creationId xmlns:a16="http://schemas.microsoft.com/office/drawing/2014/main" id="{852F4CAF-C7C3-4EAF-9EA4-49A3EEBCBCB9}"/>
              </a:ext>
            </a:extLst>
          </p:cNvPr>
          <p:cNvGrpSpPr/>
          <p:nvPr/>
        </p:nvGrpSpPr>
        <p:grpSpPr>
          <a:xfrm>
            <a:off x="132438" y="3222706"/>
            <a:ext cx="4431657" cy="3025933"/>
            <a:chOff x="132438" y="3369784"/>
            <a:chExt cx="4431657" cy="2878855"/>
          </a:xfrm>
        </p:grpSpPr>
        <p:sp>
          <p:nvSpPr>
            <p:cNvPr id="25" name="TextBox 24">
              <a:extLst>
                <a:ext uri="{FF2B5EF4-FFF2-40B4-BE49-F238E27FC236}">
                  <a16:creationId xmlns:a16="http://schemas.microsoft.com/office/drawing/2014/main" id="{90C67715-3DDD-4E9A-A18A-FAEDE0912A34}"/>
                </a:ext>
              </a:extLst>
            </p:cNvPr>
            <p:cNvSpPr txBox="1"/>
            <p:nvPr/>
          </p:nvSpPr>
          <p:spPr>
            <a:xfrm>
              <a:off x="132438" y="4091724"/>
              <a:ext cx="2679952" cy="1317676"/>
            </a:xfrm>
            <a:prstGeom prst="rect">
              <a:avLst/>
            </a:prstGeom>
            <a:noFill/>
          </p:spPr>
          <p:txBody>
            <a:bodyPr wrap="square" rtlCol="0">
              <a:spAutoFit/>
            </a:bodyPr>
            <a:lstStyle/>
            <a:p>
              <a:r>
                <a:rPr lang="en-US" sz="2800" b="1" dirty="0"/>
                <a:t>Create a new ADG based on the current</a:t>
              </a:r>
            </a:p>
          </p:txBody>
        </p:sp>
        <p:sp>
          <p:nvSpPr>
            <p:cNvPr id="4" name="Arrow: Bent-Up 3">
              <a:extLst>
                <a:ext uri="{FF2B5EF4-FFF2-40B4-BE49-F238E27FC236}">
                  <a16:creationId xmlns:a16="http://schemas.microsoft.com/office/drawing/2014/main" id="{20908E62-9F66-4BC0-A68B-055C14538E92}"/>
                </a:ext>
              </a:extLst>
            </p:cNvPr>
            <p:cNvSpPr/>
            <p:nvPr/>
          </p:nvSpPr>
          <p:spPr>
            <a:xfrm flipH="1">
              <a:off x="2230833" y="3369784"/>
              <a:ext cx="2333262" cy="2878855"/>
            </a:xfrm>
            <a:prstGeom prst="bentUpArrow">
              <a:avLst>
                <a:gd name="adj1" fmla="val 14101"/>
                <a:gd name="adj2" fmla="val 12381"/>
                <a:gd name="adj3" fmla="val 115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949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grpId="0" nodeType="clickEffect">
                                  <p:stCondLst>
                                    <p:cond delay="0"/>
                                  </p:stCondLst>
                                  <p:childTnLst>
                                    <p:animClr clrSpc="rgb" dir="cw">
                                      <p:cBhvr override="childStyle">
                                        <p:cTn id="26" dur="500" fill="hold"/>
                                        <p:tgtEl>
                                          <p:spTgt spid="13"/>
                                        </p:tgtEl>
                                        <p:attrNameLst>
                                          <p:attrName>style.color</p:attrName>
                                        </p:attrNameLst>
                                      </p:cBhvr>
                                      <p:to>
                                        <a:schemeClr val="accent2"/>
                                      </p:to>
                                    </p:animClr>
                                    <p:animClr clrSpc="rgb" dir="cw">
                                      <p:cBhvr>
                                        <p:cTn id="27" dur="500" fill="hold"/>
                                        <p:tgtEl>
                                          <p:spTgt spid="13"/>
                                        </p:tgtEl>
                                        <p:attrNameLst>
                                          <p:attrName>fillcolor</p:attrName>
                                        </p:attrNameLst>
                                      </p:cBhvr>
                                      <p:to>
                                        <a:schemeClr val="accent2"/>
                                      </p:to>
                                    </p:animClr>
                                    <p:set>
                                      <p:cBhvr>
                                        <p:cTn id="28" dur="500" fill="hold"/>
                                        <p:tgtEl>
                                          <p:spTgt spid="13"/>
                                        </p:tgtEl>
                                        <p:attrNameLst>
                                          <p:attrName>fill.type</p:attrName>
                                        </p:attrNameLst>
                                      </p:cBhvr>
                                      <p:to>
                                        <p:strVal val="solid"/>
                                      </p:to>
                                    </p:set>
                                    <p:set>
                                      <p:cBhvr>
                                        <p:cTn id="29" dur="500" fill="hold"/>
                                        <p:tgtEl>
                                          <p:spTgt spid="13"/>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0" grpId="0" animBg="1"/>
      <p:bldP spid="27" grpId="0"/>
      <p:bldP spid="30" grpId="0" animBg="1"/>
      <p:bldP spid="30" grpId="1" animBg="1"/>
      <p:bldP spid="31" grpId="0"/>
      <p:bldP spid="31" grpId="1"/>
      <p:bldP spid="32" grpId="0" animBg="1"/>
      <p:bldP spid="33"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0E29-DEFD-4307-AC76-3273E71912C2}"/>
              </a:ext>
            </a:extLst>
          </p:cNvPr>
          <p:cNvSpPr>
            <a:spLocks noGrp="1"/>
          </p:cNvSpPr>
          <p:nvPr>
            <p:ph type="title"/>
          </p:nvPr>
        </p:nvSpPr>
        <p:spPr>
          <a:xfrm>
            <a:off x="416560" y="0"/>
            <a:ext cx="10515600" cy="1325563"/>
          </a:xfrm>
        </p:spPr>
        <p:txBody>
          <a:bodyPr/>
          <a:lstStyle/>
          <a:p>
            <a:r>
              <a:rPr lang="en-US"/>
              <a:t>Specialized Accelerators</a:t>
            </a:r>
          </a:p>
        </p:txBody>
      </p:sp>
      <p:sp>
        <p:nvSpPr>
          <p:cNvPr id="8" name="TextBox 7">
            <a:extLst>
              <a:ext uri="{FF2B5EF4-FFF2-40B4-BE49-F238E27FC236}">
                <a16:creationId xmlns:a16="http://schemas.microsoft.com/office/drawing/2014/main" id="{8764F0ED-2EE5-4696-9C60-851DF8748E05}"/>
              </a:ext>
            </a:extLst>
          </p:cNvPr>
          <p:cNvSpPr txBox="1"/>
          <p:nvPr/>
        </p:nvSpPr>
        <p:spPr>
          <a:xfrm>
            <a:off x="904240" y="1092627"/>
            <a:ext cx="5782174" cy="830997"/>
          </a:xfrm>
          <a:prstGeom prst="rect">
            <a:avLst/>
          </a:prstGeom>
          <a:noFill/>
        </p:spPr>
        <p:txBody>
          <a:bodyPr wrap="square" rtlCol="0">
            <a:spAutoFit/>
          </a:bodyPr>
          <a:lstStyle/>
          <a:p>
            <a:r>
              <a:rPr lang="en-US" sz="2400" b="1"/>
              <a:t>Specialized architecture often occupies 1/5~1/3 of publications in top conferences.</a:t>
            </a:r>
          </a:p>
        </p:txBody>
      </p:sp>
      <p:sp>
        <p:nvSpPr>
          <p:cNvPr id="9" name="Flowchart: Multidocument 8">
            <a:extLst>
              <a:ext uri="{FF2B5EF4-FFF2-40B4-BE49-F238E27FC236}">
                <a16:creationId xmlns:a16="http://schemas.microsoft.com/office/drawing/2014/main" id="{11BDF573-5007-4050-8ABE-B48B60A23007}"/>
              </a:ext>
            </a:extLst>
          </p:cNvPr>
          <p:cNvSpPr/>
          <p:nvPr/>
        </p:nvSpPr>
        <p:spPr>
          <a:xfrm>
            <a:off x="9825693" y="5669125"/>
            <a:ext cx="1462068" cy="1029744"/>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Rectangle 11">
            <a:extLst>
              <a:ext uri="{FF2B5EF4-FFF2-40B4-BE49-F238E27FC236}">
                <a16:creationId xmlns:a16="http://schemas.microsoft.com/office/drawing/2014/main" id="{EA4FEF13-28C8-4C55-914B-925D929301EC}"/>
              </a:ext>
            </a:extLst>
          </p:cNvPr>
          <p:cNvSpPr/>
          <p:nvPr/>
        </p:nvSpPr>
        <p:spPr>
          <a:xfrm>
            <a:off x="7027790" y="5708378"/>
            <a:ext cx="1462068" cy="526894"/>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Idioms</a:t>
            </a:r>
          </a:p>
        </p:txBody>
      </p:sp>
      <p:sp>
        <p:nvSpPr>
          <p:cNvPr id="13" name="Rectangle 12">
            <a:extLst>
              <a:ext uri="{FF2B5EF4-FFF2-40B4-BE49-F238E27FC236}">
                <a16:creationId xmlns:a16="http://schemas.microsoft.com/office/drawing/2014/main" id="{9E11C855-3D22-4C0E-A1E4-69FC3C988863}"/>
              </a:ext>
            </a:extLst>
          </p:cNvPr>
          <p:cNvSpPr/>
          <p:nvPr/>
        </p:nvSpPr>
        <p:spPr>
          <a:xfrm>
            <a:off x="7027790" y="3276971"/>
            <a:ext cx="4245746" cy="526894"/>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Sw</a:t>
            </a:r>
            <a:r>
              <a:rPr lang="en-US" sz="3200">
                <a:solidFill>
                  <a:schemeClr val="tx1"/>
                </a:solidFill>
              </a:rPr>
              <a:t>/</a:t>
            </a:r>
            <a:r>
              <a:rPr lang="en-US" sz="3200" err="1">
                <a:solidFill>
                  <a:schemeClr val="tx1"/>
                </a:solidFill>
              </a:rPr>
              <a:t>Hw</a:t>
            </a:r>
            <a:r>
              <a:rPr lang="en-US" sz="3200">
                <a:solidFill>
                  <a:schemeClr val="tx1"/>
                </a:solidFill>
              </a:rPr>
              <a:t> Interf</a:t>
            </a:r>
            <a:r>
              <a:rPr lang="en-US" altLang="zh-CN" sz="3200">
                <a:solidFill>
                  <a:schemeClr val="tx1"/>
                </a:solidFill>
              </a:rPr>
              <a:t>ace</a:t>
            </a:r>
            <a:endParaRPr lang="en-US" sz="3200">
              <a:solidFill>
                <a:schemeClr val="tx1"/>
              </a:solidFill>
            </a:endParaRPr>
          </a:p>
        </p:txBody>
      </p:sp>
      <p:sp>
        <p:nvSpPr>
          <p:cNvPr id="14" name="Rectangle 13">
            <a:extLst>
              <a:ext uri="{FF2B5EF4-FFF2-40B4-BE49-F238E27FC236}">
                <a16:creationId xmlns:a16="http://schemas.microsoft.com/office/drawing/2014/main" id="{C9C85D75-6663-44CC-97F7-1CCD540C2518}"/>
              </a:ext>
            </a:extLst>
          </p:cNvPr>
          <p:cNvSpPr/>
          <p:nvPr/>
        </p:nvSpPr>
        <p:spPr>
          <a:xfrm>
            <a:off x="7027790" y="4482311"/>
            <a:ext cx="4274194" cy="526894"/>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Specialized Mechanisms</a:t>
            </a:r>
          </a:p>
        </p:txBody>
      </p:sp>
      <p:sp>
        <p:nvSpPr>
          <p:cNvPr id="15" name="Rectangle 14">
            <a:extLst>
              <a:ext uri="{FF2B5EF4-FFF2-40B4-BE49-F238E27FC236}">
                <a16:creationId xmlns:a16="http://schemas.microsoft.com/office/drawing/2014/main" id="{83AD1087-0600-4DBE-B91A-8213E2535F8B}"/>
              </a:ext>
            </a:extLst>
          </p:cNvPr>
          <p:cNvSpPr/>
          <p:nvPr/>
        </p:nvSpPr>
        <p:spPr>
          <a:xfrm>
            <a:off x="7027790" y="2030527"/>
            <a:ext cx="4245746" cy="52689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Compiler</a:t>
            </a:r>
          </a:p>
        </p:txBody>
      </p:sp>
      <p:sp>
        <p:nvSpPr>
          <p:cNvPr id="16" name="Rectangle 15">
            <a:extLst>
              <a:ext uri="{FF2B5EF4-FFF2-40B4-BE49-F238E27FC236}">
                <a16:creationId xmlns:a16="http://schemas.microsoft.com/office/drawing/2014/main" id="{36F6CA5B-F934-4816-882A-18F0D8DEA231}"/>
              </a:ext>
            </a:extLst>
          </p:cNvPr>
          <p:cNvSpPr/>
          <p:nvPr/>
        </p:nvSpPr>
        <p:spPr>
          <a:xfrm>
            <a:off x="7013566" y="781199"/>
            <a:ext cx="4245746" cy="526894"/>
          </a:xfrm>
          <a:prstGeom prst="rect">
            <a:avLst/>
          </a:prstGeom>
          <a:solidFill>
            <a:schemeClr val="bg1">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High-level Abstraction</a:t>
            </a:r>
          </a:p>
        </p:txBody>
      </p:sp>
      <p:sp>
        <p:nvSpPr>
          <p:cNvPr id="17" name="Arrow: Right 16">
            <a:extLst>
              <a:ext uri="{FF2B5EF4-FFF2-40B4-BE49-F238E27FC236}">
                <a16:creationId xmlns:a16="http://schemas.microsoft.com/office/drawing/2014/main" id="{BD1E15E9-C88D-4D06-92DD-FD8B1E4BFD2B}"/>
              </a:ext>
            </a:extLst>
          </p:cNvPr>
          <p:cNvSpPr/>
          <p:nvPr/>
        </p:nvSpPr>
        <p:spPr>
          <a:xfrm rot="10800000">
            <a:off x="8798660" y="5716946"/>
            <a:ext cx="760901"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BB9420C6-9567-4C23-A3F1-B55BB5582D92}"/>
              </a:ext>
            </a:extLst>
          </p:cNvPr>
          <p:cNvSpPr/>
          <p:nvPr/>
        </p:nvSpPr>
        <p:spPr>
          <a:xfrm rot="16200000">
            <a:off x="7495376" y="5089334"/>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DD12FA3-643D-4688-9A7A-698B8CE05B11}"/>
              </a:ext>
            </a:extLst>
          </p:cNvPr>
          <p:cNvSpPr/>
          <p:nvPr/>
        </p:nvSpPr>
        <p:spPr>
          <a:xfrm rot="16200000">
            <a:off x="7495377" y="3873268"/>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1161A59-1BAD-47A1-BA97-AFBFD1E7EB17}"/>
              </a:ext>
            </a:extLst>
          </p:cNvPr>
          <p:cNvSpPr/>
          <p:nvPr/>
        </p:nvSpPr>
        <p:spPr>
          <a:xfrm rot="5400000">
            <a:off x="7466928" y="1420762"/>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E86ADC6C-8C6B-4312-AF2B-4A69A25408B6}"/>
              </a:ext>
            </a:extLst>
          </p:cNvPr>
          <p:cNvSpPr/>
          <p:nvPr/>
        </p:nvSpPr>
        <p:spPr>
          <a:xfrm rot="5400000">
            <a:off x="7495377" y="2634117"/>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626854B-41D4-4E1C-AAF7-45E48831A129}"/>
              </a:ext>
            </a:extLst>
          </p:cNvPr>
          <p:cNvGrpSpPr/>
          <p:nvPr/>
        </p:nvGrpSpPr>
        <p:grpSpPr>
          <a:xfrm>
            <a:off x="11301986" y="821593"/>
            <a:ext cx="759919" cy="5413681"/>
            <a:chOff x="11301986" y="821593"/>
            <a:chExt cx="759919" cy="5413681"/>
          </a:xfrm>
        </p:grpSpPr>
        <p:sp>
          <p:nvSpPr>
            <p:cNvPr id="22" name="Arrow: Bent-Up 21">
              <a:extLst>
                <a:ext uri="{FF2B5EF4-FFF2-40B4-BE49-F238E27FC236}">
                  <a16:creationId xmlns:a16="http://schemas.microsoft.com/office/drawing/2014/main" id="{023B36DF-46D4-43F9-8328-232A9F235FF3}"/>
                </a:ext>
              </a:extLst>
            </p:cNvPr>
            <p:cNvSpPr/>
            <p:nvPr/>
          </p:nvSpPr>
          <p:spPr>
            <a:xfrm rot="16200000">
              <a:off x="8975105" y="3148474"/>
              <a:ext cx="5413681" cy="759919"/>
            </a:xfrm>
            <a:prstGeom prst="bentUpArrow">
              <a:avLst>
                <a:gd name="adj1" fmla="val 37033"/>
                <a:gd name="adj2" fmla="val 33022"/>
                <a:gd name="adj3" fmla="val 3903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FB4B47-9139-4A52-B335-08F590C9D253}"/>
                </a:ext>
              </a:extLst>
            </p:cNvPr>
            <p:cNvSpPr/>
            <p:nvPr/>
          </p:nvSpPr>
          <p:spPr>
            <a:xfrm>
              <a:off x="11361420" y="5925820"/>
              <a:ext cx="696905" cy="309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A14F2DA6-448E-4174-AFDE-2AAAE19F5CD4}"/>
              </a:ext>
            </a:extLst>
          </p:cNvPr>
          <p:cNvSpPr>
            <a:spLocks noGrp="1"/>
          </p:cNvSpPr>
          <p:nvPr>
            <p:ph type="sldNum" sz="quarter" idx="12"/>
          </p:nvPr>
        </p:nvSpPr>
        <p:spPr/>
        <p:txBody>
          <a:bodyPr/>
          <a:lstStyle/>
          <a:p>
            <a:fld id="{112EB195-0298-43E0-88BD-C4E0B281CFB8}" type="slidenum">
              <a:rPr lang="en-US" smtClean="0"/>
              <a:t>2</a:t>
            </a:fld>
            <a:endParaRPr lang="en-US"/>
          </a:p>
        </p:txBody>
      </p:sp>
      <p:graphicFrame>
        <p:nvGraphicFramePr>
          <p:cNvPr id="24" name="Chart 23">
            <a:extLst>
              <a:ext uri="{FF2B5EF4-FFF2-40B4-BE49-F238E27FC236}">
                <a16:creationId xmlns:a16="http://schemas.microsoft.com/office/drawing/2014/main" id="{E2D52772-F038-4920-87F1-0876FE22FCD5}"/>
              </a:ext>
            </a:extLst>
          </p:cNvPr>
          <p:cNvGraphicFramePr>
            <a:graphicFrameLocks/>
          </p:cNvGraphicFramePr>
          <p:nvPr>
            <p:extLst>
              <p:ext uri="{D42A27DB-BD31-4B8C-83A1-F6EECF244321}">
                <p14:modId xmlns:p14="http://schemas.microsoft.com/office/powerpoint/2010/main" val="61260005"/>
              </p:ext>
            </p:extLst>
          </p:nvPr>
        </p:nvGraphicFramePr>
        <p:xfrm>
          <a:off x="115929" y="1923623"/>
          <a:ext cx="6483654" cy="49047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89B6A75-4B1E-0B41-9DEF-D0A1B06F9E1E}"/>
              </a:ext>
            </a:extLst>
          </p:cNvPr>
          <p:cNvSpPr txBox="1"/>
          <p:nvPr/>
        </p:nvSpPr>
        <p:spPr>
          <a:xfrm>
            <a:off x="6614591" y="160673"/>
            <a:ext cx="5443734" cy="523220"/>
          </a:xfrm>
          <a:prstGeom prst="rect">
            <a:avLst/>
          </a:prstGeom>
          <a:noFill/>
        </p:spPr>
        <p:txBody>
          <a:bodyPr wrap="none" rtlCol="0">
            <a:spAutoFit/>
          </a:bodyPr>
          <a:lstStyle/>
          <a:p>
            <a:r>
              <a:rPr lang="en-US" sz="2800" b="1" dirty="0"/>
              <a:t>Existing Domain-Specific Approach:</a:t>
            </a:r>
          </a:p>
        </p:txBody>
      </p:sp>
    </p:spTree>
    <p:extLst>
      <p:ext uri="{BB962C8B-B14F-4D97-AF65-F5344CB8AC3E}">
        <p14:creationId xmlns:p14="http://schemas.microsoft.com/office/powerpoint/2010/main" val="33254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982-BB19-43A2-8197-837FCDC6A9EF}"/>
              </a:ext>
            </a:extLst>
          </p:cNvPr>
          <p:cNvSpPr>
            <a:spLocks noGrp="1"/>
          </p:cNvSpPr>
          <p:nvPr>
            <p:ph type="title"/>
          </p:nvPr>
        </p:nvSpPr>
        <p:spPr>
          <a:xfrm>
            <a:off x="213167" y="0"/>
            <a:ext cx="10515600" cy="1325563"/>
          </a:xfrm>
        </p:spPr>
        <p:txBody>
          <a:bodyPr/>
          <a:lstStyle/>
          <a:p>
            <a:r>
              <a:rPr lang="en-US" altLang="zh-CN"/>
              <a:t>Estimation Model</a:t>
            </a:r>
            <a:endParaRPr lang="en-US"/>
          </a:p>
        </p:txBody>
      </p:sp>
      <p:sp>
        <p:nvSpPr>
          <p:cNvPr id="3" name="Content Placeholder 2">
            <a:extLst>
              <a:ext uri="{FF2B5EF4-FFF2-40B4-BE49-F238E27FC236}">
                <a16:creationId xmlns:a16="http://schemas.microsoft.com/office/drawing/2014/main" id="{C873B7F6-C1DE-482B-B7ED-AA939BB9672A}"/>
              </a:ext>
            </a:extLst>
          </p:cNvPr>
          <p:cNvSpPr>
            <a:spLocks noGrp="1"/>
          </p:cNvSpPr>
          <p:nvPr>
            <p:ph idx="1"/>
          </p:nvPr>
        </p:nvSpPr>
        <p:spPr>
          <a:xfrm>
            <a:off x="213166" y="1253331"/>
            <a:ext cx="5669279" cy="3571887"/>
          </a:xfrm>
        </p:spPr>
        <p:txBody>
          <a:bodyPr>
            <a:normAutofit/>
          </a:bodyPr>
          <a:lstStyle/>
          <a:p>
            <a:r>
              <a:rPr lang="en-US" sz="3600" dirty="0"/>
              <a:t>Performance</a:t>
            </a:r>
          </a:p>
          <a:p>
            <a:pPr lvl="1"/>
            <a:r>
              <a:rPr lang="en-US" sz="3200" dirty="0"/>
              <a:t>Spatial architecture essentially enables hardware specialized </a:t>
            </a:r>
            <a:r>
              <a:rPr lang="en-US" sz="3200" dirty="0" err="1"/>
              <a:t>sw</a:t>
            </a:r>
            <a:r>
              <a:rPr lang="en-US" sz="3200" dirty="0"/>
              <a:t>-pipelining</a:t>
            </a:r>
          </a:p>
          <a:p>
            <a:pPr lvl="1"/>
            <a:r>
              <a:rPr lang="en-US" sz="3200" dirty="0"/>
              <a:t>The ratio of data availability determines the performance</a:t>
            </a:r>
          </a:p>
          <a:p>
            <a:pPr lvl="1"/>
            <a:r>
              <a:rPr lang="en-US" sz="3200" dirty="0"/>
              <a:t>Perf=#Inst * (Activity Ratio)</a:t>
            </a:r>
          </a:p>
        </p:txBody>
      </p:sp>
      <p:sp>
        <p:nvSpPr>
          <p:cNvPr id="4" name="Content Placeholder 2">
            <a:extLst>
              <a:ext uri="{FF2B5EF4-FFF2-40B4-BE49-F238E27FC236}">
                <a16:creationId xmlns:a16="http://schemas.microsoft.com/office/drawing/2014/main" id="{F86E5FED-294A-4B7C-9204-F08260C80438}"/>
              </a:ext>
            </a:extLst>
          </p:cNvPr>
          <p:cNvSpPr txBox="1">
            <a:spLocks/>
          </p:cNvSpPr>
          <p:nvPr/>
        </p:nvSpPr>
        <p:spPr>
          <a:xfrm>
            <a:off x="5684520" y="191752"/>
            <a:ext cx="5669280" cy="25796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Power/Area</a:t>
            </a:r>
          </a:p>
          <a:p>
            <a:pPr lvl="1"/>
            <a:r>
              <a:rPr lang="en-US" sz="3200" dirty="0"/>
              <a:t>Synthesis can be time consuming</a:t>
            </a:r>
          </a:p>
          <a:p>
            <a:pPr lvl="1"/>
            <a:r>
              <a:rPr lang="en-US" sz="3200" dirty="0"/>
              <a:t>A regression model can predict the trend of hardware cost</a:t>
            </a:r>
          </a:p>
        </p:txBody>
      </p:sp>
      <p:graphicFrame>
        <p:nvGraphicFramePr>
          <p:cNvPr id="5" name="Chart 4">
            <a:extLst>
              <a:ext uri="{FF2B5EF4-FFF2-40B4-BE49-F238E27FC236}">
                <a16:creationId xmlns:a16="http://schemas.microsoft.com/office/drawing/2014/main" id="{CD1F23C6-7336-4B68-A0A0-61F40145CF76}"/>
              </a:ext>
            </a:extLst>
          </p:cNvPr>
          <p:cNvGraphicFramePr>
            <a:graphicFrameLocks/>
          </p:cNvGraphicFramePr>
          <p:nvPr>
            <p:extLst>
              <p:ext uri="{D42A27DB-BD31-4B8C-83A1-F6EECF244321}">
                <p14:modId xmlns:p14="http://schemas.microsoft.com/office/powerpoint/2010/main" val="1338963360"/>
              </p:ext>
            </p:extLst>
          </p:nvPr>
        </p:nvGraphicFramePr>
        <p:xfrm>
          <a:off x="5684519" y="2560320"/>
          <a:ext cx="6294313" cy="412984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9E612C8C-75C7-4811-A5FA-015620CD84C5}"/>
              </a:ext>
            </a:extLst>
          </p:cNvPr>
          <p:cNvGrpSpPr/>
          <p:nvPr/>
        </p:nvGrpSpPr>
        <p:grpSpPr>
          <a:xfrm>
            <a:off x="6463998" y="6116320"/>
            <a:ext cx="1500219" cy="369332"/>
            <a:chOff x="6171390" y="6116320"/>
            <a:chExt cx="1500219" cy="369332"/>
          </a:xfrm>
        </p:grpSpPr>
        <p:sp>
          <p:nvSpPr>
            <p:cNvPr id="6" name="TextBox 5">
              <a:extLst>
                <a:ext uri="{FF2B5EF4-FFF2-40B4-BE49-F238E27FC236}">
                  <a16:creationId xmlns:a16="http://schemas.microsoft.com/office/drawing/2014/main" id="{8D2E2ED1-7769-44F2-8657-D95D8AF41E29}"/>
                </a:ext>
              </a:extLst>
            </p:cNvPr>
            <p:cNvSpPr txBox="1"/>
            <p:nvPr/>
          </p:nvSpPr>
          <p:spPr>
            <a:xfrm>
              <a:off x="6898640" y="6116320"/>
              <a:ext cx="772969" cy="369332"/>
            </a:xfrm>
            <a:prstGeom prst="rect">
              <a:avLst/>
            </a:prstGeom>
            <a:noFill/>
          </p:spPr>
          <p:txBody>
            <a:bodyPr wrap="none" rtlCol="0">
              <a:spAutoFit/>
            </a:bodyPr>
            <a:lstStyle/>
            <a:p>
              <a:r>
                <a:rPr lang="en-US"/>
                <a:t>Synth.</a:t>
              </a:r>
            </a:p>
          </p:txBody>
        </p:sp>
        <p:sp>
          <p:nvSpPr>
            <p:cNvPr id="7" name="TextBox 6">
              <a:extLst>
                <a:ext uri="{FF2B5EF4-FFF2-40B4-BE49-F238E27FC236}">
                  <a16:creationId xmlns:a16="http://schemas.microsoft.com/office/drawing/2014/main" id="{3E7F35E8-0277-4A1E-BA26-59D4135ACAF9}"/>
                </a:ext>
              </a:extLst>
            </p:cNvPr>
            <p:cNvSpPr txBox="1"/>
            <p:nvPr/>
          </p:nvSpPr>
          <p:spPr>
            <a:xfrm>
              <a:off x="6171390" y="6116320"/>
              <a:ext cx="793807" cy="369332"/>
            </a:xfrm>
            <a:prstGeom prst="rect">
              <a:avLst/>
            </a:prstGeom>
            <a:noFill/>
          </p:spPr>
          <p:txBody>
            <a:bodyPr wrap="none" rtlCol="0">
              <a:spAutoFit/>
            </a:bodyPr>
            <a:lstStyle/>
            <a:p>
              <a:r>
                <a:rPr lang="en-US"/>
                <a:t>Model</a:t>
              </a:r>
            </a:p>
          </p:txBody>
        </p:sp>
      </p:grpSp>
      <p:grpSp>
        <p:nvGrpSpPr>
          <p:cNvPr id="14" name="Group 13">
            <a:extLst>
              <a:ext uri="{FF2B5EF4-FFF2-40B4-BE49-F238E27FC236}">
                <a16:creationId xmlns:a16="http://schemas.microsoft.com/office/drawing/2014/main" id="{3B1F36F0-FA56-451D-A133-2E6C317CC42B}"/>
              </a:ext>
            </a:extLst>
          </p:cNvPr>
          <p:cNvGrpSpPr/>
          <p:nvPr/>
        </p:nvGrpSpPr>
        <p:grpSpPr>
          <a:xfrm>
            <a:off x="8337502" y="6137656"/>
            <a:ext cx="1500219" cy="369332"/>
            <a:chOff x="6171390" y="6116320"/>
            <a:chExt cx="1500219" cy="369332"/>
          </a:xfrm>
        </p:grpSpPr>
        <p:sp>
          <p:nvSpPr>
            <p:cNvPr id="15" name="TextBox 14">
              <a:extLst>
                <a:ext uri="{FF2B5EF4-FFF2-40B4-BE49-F238E27FC236}">
                  <a16:creationId xmlns:a16="http://schemas.microsoft.com/office/drawing/2014/main" id="{53B20D05-6F56-41BC-992C-3E868F84EF51}"/>
                </a:ext>
              </a:extLst>
            </p:cNvPr>
            <p:cNvSpPr txBox="1"/>
            <p:nvPr/>
          </p:nvSpPr>
          <p:spPr>
            <a:xfrm>
              <a:off x="6898640" y="6116320"/>
              <a:ext cx="772969" cy="369332"/>
            </a:xfrm>
            <a:prstGeom prst="rect">
              <a:avLst/>
            </a:prstGeom>
            <a:noFill/>
          </p:spPr>
          <p:txBody>
            <a:bodyPr wrap="none" rtlCol="0">
              <a:spAutoFit/>
            </a:bodyPr>
            <a:lstStyle/>
            <a:p>
              <a:r>
                <a:rPr lang="en-US"/>
                <a:t>Synth.</a:t>
              </a:r>
            </a:p>
          </p:txBody>
        </p:sp>
        <p:sp>
          <p:nvSpPr>
            <p:cNvPr id="16" name="TextBox 15">
              <a:extLst>
                <a:ext uri="{FF2B5EF4-FFF2-40B4-BE49-F238E27FC236}">
                  <a16:creationId xmlns:a16="http://schemas.microsoft.com/office/drawing/2014/main" id="{A463203F-EA17-4741-BFA9-1E94B959F294}"/>
                </a:ext>
              </a:extLst>
            </p:cNvPr>
            <p:cNvSpPr txBox="1"/>
            <p:nvPr/>
          </p:nvSpPr>
          <p:spPr>
            <a:xfrm>
              <a:off x="6171390" y="6116320"/>
              <a:ext cx="793807" cy="369332"/>
            </a:xfrm>
            <a:prstGeom prst="rect">
              <a:avLst/>
            </a:prstGeom>
            <a:noFill/>
          </p:spPr>
          <p:txBody>
            <a:bodyPr wrap="none" rtlCol="0">
              <a:spAutoFit/>
            </a:bodyPr>
            <a:lstStyle/>
            <a:p>
              <a:r>
                <a:rPr lang="en-US"/>
                <a:t>Model</a:t>
              </a:r>
            </a:p>
          </p:txBody>
        </p:sp>
      </p:grpSp>
      <p:grpSp>
        <p:nvGrpSpPr>
          <p:cNvPr id="17" name="Group 16">
            <a:extLst>
              <a:ext uri="{FF2B5EF4-FFF2-40B4-BE49-F238E27FC236}">
                <a16:creationId xmlns:a16="http://schemas.microsoft.com/office/drawing/2014/main" id="{18C9D81C-5245-499A-B56D-C1C521FCDDC5}"/>
              </a:ext>
            </a:extLst>
          </p:cNvPr>
          <p:cNvGrpSpPr/>
          <p:nvPr/>
        </p:nvGrpSpPr>
        <p:grpSpPr>
          <a:xfrm>
            <a:off x="10092134" y="6134608"/>
            <a:ext cx="1500219" cy="369332"/>
            <a:chOff x="6171390" y="6116320"/>
            <a:chExt cx="1500219" cy="369332"/>
          </a:xfrm>
        </p:grpSpPr>
        <p:sp>
          <p:nvSpPr>
            <p:cNvPr id="18" name="TextBox 17">
              <a:extLst>
                <a:ext uri="{FF2B5EF4-FFF2-40B4-BE49-F238E27FC236}">
                  <a16:creationId xmlns:a16="http://schemas.microsoft.com/office/drawing/2014/main" id="{A1C1EDC9-FBFA-43E6-B3DB-697F74A2AB75}"/>
                </a:ext>
              </a:extLst>
            </p:cNvPr>
            <p:cNvSpPr txBox="1"/>
            <p:nvPr/>
          </p:nvSpPr>
          <p:spPr>
            <a:xfrm>
              <a:off x="6898640" y="6116320"/>
              <a:ext cx="772969" cy="369332"/>
            </a:xfrm>
            <a:prstGeom prst="rect">
              <a:avLst/>
            </a:prstGeom>
            <a:noFill/>
          </p:spPr>
          <p:txBody>
            <a:bodyPr wrap="none" rtlCol="0">
              <a:spAutoFit/>
            </a:bodyPr>
            <a:lstStyle/>
            <a:p>
              <a:r>
                <a:rPr lang="en-US"/>
                <a:t>Synth.</a:t>
              </a:r>
            </a:p>
          </p:txBody>
        </p:sp>
        <p:sp>
          <p:nvSpPr>
            <p:cNvPr id="19" name="TextBox 18">
              <a:extLst>
                <a:ext uri="{FF2B5EF4-FFF2-40B4-BE49-F238E27FC236}">
                  <a16:creationId xmlns:a16="http://schemas.microsoft.com/office/drawing/2014/main" id="{572658FE-D94B-4670-B15D-F8BD29E489A3}"/>
                </a:ext>
              </a:extLst>
            </p:cNvPr>
            <p:cNvSpPr txBox="1"/>
            <p:nvPr/>
          </p:nvSpPr>
          <p:spPr>
            <a:xfrm>
              <a:off x="6171390" y="6116320"/>
              <a:ext cx="793807" cy="369332"/>
            </a:xfrm>
            <a:prstGeom prst="rect">
              <a:avLst/>
            </a:prstGeom>
            <a:noFill/>
          </p:spPr>
          <p:txBody>
            <a:bodyPr wrap="none" rtlCol="0">
              <a:spAutoFit/>
            </a:bodyPr>
            <a:lstStyle/>
            <a:p>
              <a:r>
                <a:rPr lang="en-US"/>
                <a:t>Model</a:t>
              </a:r>
            </a:p>
          </p:txBody>
        </p:sp>
      </p:grpSp>
      <p:sp>
        <p:nvSpPr>
          <p:cNvPr id="20" name="TextBox 19">
            <a:extLst>
              <a:ext uri="{FF2B5EF4-FFF2-40B4-BE49-F238E27FC236}">
                <a16:creationId xmlns:a16="http://schemas.microsoft.com/office/drawing/2014/main" id="{DBEB0FFF-4B29-4D1B-A0E4-EF07F3BD23DF}"/>
              </a:ext>
            </a:extLst>
          </p:cNvPr>
          <p:cNvSpPr txBox="1"/>
          <p:nvPr/>
        </p:nvSpPr>
        <p:spPr>
          <a:xfrm>
            <a:off x="6630838" y="4699524"/>
            <a:ext cx="1120820" cy="369332"/>
          </a:xfrm>
          <a:prstGeom prst="rect">
            <a:avLst/>
          </a:prstGeom>
          <a:noFill/>
        </p:spPr>
        <p:txBody>
          <a:bodyPr wrap="none" rtlCol="0">
            <a:spAutoFit/>
          </a:bodyPr>
          <a:lstStyle/>
          <a:p>
            <a:r>
              <a:rPr lang="en-US"/>
              <a:t>Dense NN</a:t>
            </a:r>
          </a:p>
        </p:txBody>
      </p:sp>
      <p:sp>
        <p:nvSpPr>
          <p:cNvPr id="21" name="TextBox 20">
            <a:extLst>
              <a:ext uri="{FF2B5EF4-FFF2-40B4-BE49-F238E27FC236}">
                <a16:creationId xmlns:a16="http://schemas.microsoft.com/office/drawing/2014/main" id="{7A960AB9-A3EA-4C27-A927-A0B983ED55C6}"/>
              </a:ext>
            </a:extLst>
          </p:cNvPr>
          <p:cNvSpPr txBox="1"/>
          <p:nvPr/>
        </p:nvSpPr>
        <p:spPr>
          <a:xfrm>
            <a:off x="8398678" y="4006165"/>
            <a:ext cx="1182440" cy="369332"/>
          </a:xfrm>
          <a:prstGeom prst="rect">
            <a:avLst/>
          </a:prstGeom>
          <a:noFill/>
        </p:spPr>
        <p:txBody>
          <a:bodyPr wrap="none" rtlCol="0">
            <a:spAutoFit/>
          </a:bodyPr>
          <a:lstStyle/>
          <a:p>
            <a:r>
              <a:rPr lang="en-US" err="1"/>
              <a:t>MachSuite</a:t>
            </a:r>
            <a:endParaRPr lang="en-US"/>
          </a:p>
        </p:txBody>
      </p:sp>
      <p:sp>
        <p:nvSpPr>
          <p:cNvPr id="22" name="TextBox 21">
            <a:extLst>
              <a:ext uri="{FF2B5EF4-FFF2-40B4-BE49-F238E27FC236}">
                <a16:creationId xmlns:a16="http://schemas.microsoft.com/office/drawing/2014/main" id="{C29620B6-73D7-412A-A0E3-7E44FB1483FC}"/>
              </a:ext>
            </a:extLst>
          </p:cNvPr>
          <p:cNvSpPr txBox="1"/>
          <p:nvPr/>
        </p:nvSpPr>
        <p:spPr>
          <a:xfrm>
            <a:off x="10137547" y="2993121"/>
            <a:ext cx="1282723" cy="369332"/>
          </a:xfrm>
          <a:prstGeom prst="rect">
            <a:avLst/>
          </a:prstGeom>
          <a:noFill/>
        </p:spPr>
        <p:txBody>
          <a:bodyPr wrap="none" rtlCol="0">
            <a:spAutoFit/>
          </a:bodyPr>
          <a:lstStyle/>
          <a:p>
            <a:r>
              <a:rPr lang="en-US"/>
              <a:t>Sparse CNN</a:t>
            </a:r>
          </a:p>
        </p:txBody>
      </p:sp>
      <p:sp>
        <p:nvSpPr>
          <p:cNvPr id="9" name="Slide Number Placeholder 8">
            <a:extLst>
              <a:ext uri="{FF2B5EF4-FFF2-40B4-BE49-F238E27FC236}">
                <a16:creationId xmlns:a16="http://schemas.microsoft.com/office/drawing/2014/main" id="{F1F72690-EB3E-4C2D-9D1E-76DDA2215E80}"/>
              </a:ext>
            </a:extLst>
          </p:cNvPr>
          <p:cNvSpPr>
            <a:spLocks noGrp="1"/>
          </p:cNvSpPr>
          <p:nvPr>
            <p:ph type="sldNum" sz="quarter" idx="12"/>
          </p:nvPr>
        </p:nvSpPr>
        <p:spPr/>
        <p:txBody>
          <a:bodyPr/>
          <a:lstStyle/>
          <a:p>
            <a:fld id="{112EB195-0298-43E0-88BD-C4E0B281CFB8}" type="slidenum">
              <a:rPr lang="en-US" smtClean="0"/>
              <a:t>20</a:t>
            </a:fld>
            <a:endParaRPr lang="en-US"/>
          </a:p>
        </p:txBody>
      </p:sp>
      <p:sp>
        <p:nvSpPr>
          <p:cNvPr id="10" name="Rectangle 9">
            <a:extLst>
              <a:ext uri="{FF2B5EF4-FFF2-40B4-BE49-F238E27FC236}">
                <a16:creationId xmlns:a16="http://schemas.microsoft.com/office/drawing/2014/main" id="{D32BDE4F-6287-4AA5-86BA-06E9B52538F8}"/>
              </a:ext>
            </a:extLst>
          </p:cNvPr>
          <p:cNvSpPr/>
          <p:nvPr/>
        </p:nvSpPr>
        <p:spPr>
          <a:xfrm>
            <a:off x="612857" y="4971355"/>
            <a:ext cx="4691489" cy="1384995"/>
          </a:xfrm>
          <a:prstGeom prst="rect">
            <a:avLst/>
          </a:prstGeom>
        </p:spPr>
        <p:txBody>
          <a:bodyPr wrap="square">
            <a:spAutoFit/>
          </a:bodyPr>
          <a:lstStyle/>
          <a:p>
            <a:r>
              <a:rPr lang="en-US" sz="2800" dirty="0">
                <a:solidFill>
                  <a:srgbClr val="FF0000"/>
                </a:solidFill>
              </a:rPr>
              <a:t>The model has mean performance error of 7%,</a:t>
            </a:r>
            <a:r>
              <a:rPr lang="zh-CN" altLang="en-US" sz="2800" dirty="0">
                <a:solidFill>
                  <a:srgbClr val="FF0000"/>
                </a:solidFill>
              </a:rPr>
              <a:t> </a:t>
            </a:r>
            <a:r>
              <a:rPr lang="en-US" altLang="zh-CN" sz="2800" dirty="0">
                <a:solidFill>
                  <a:srgbClr val="FF0000"/>
                </a:solidFill>
              </a:rPr>
              <a:t>and</a:t>
            </a:r>
            <a:r>
              <a:rPr lang="zh-CN" altLang="en-US" sz="2800" dirty="0">
                <a:solidFill>
                  <a:srgbClr val="FF0000"/>
                </a:solidFill>
              </a:rPr>
              <a:t> </a:t>
            </a:r>
            <a:r>
              <a:rPr lang="en-US" altLang="zh-CN" sz="2800" dirty="0">
                <a:solidFill>
                  <a:srgbClr val="FF0000"/>
                </a:solidFill>
              </a:rPr>
              <a:t>with</a:t>
            </a:r>
            <a:r>
              <a:rPr lang="zh-CN" altLang="en-US" sz="2800" dirty="0">
                <a:solidFill>
                  <a:srgbClr val="FF0000"/>
                </a:solidFill>
              </a:rPr>
              <a:t> </a:t>
            </a:r>
            <a:r>
              <a:rPr lang="en-US" altLang="zh-CN" sz="2800" dirty="0">
                <a:solidFill>
                  <a:srgbClr val="FF0000"/>
                </a:solidFill>
              </a:rPr>
              <a:t>maximum</a:t>
            </a:r>
            <a:r>
              <a:rPr lang="zh-CN" altLang="en-US" sz="2800" dirty="0">
                <a:solidFill>
                  <a:srgbClr val="FF0000"/>
                </a:solidFill>
              </a:rPr>
              <a:t> </a:t>
            </a:r>
            <a:r>
              <a:rPr lang="en-US" altLang="zh-CN" sz="2800" dirty="0">
                <a:solidFill>
                  <a:srgbClr val="FF0000"/>
                </a:solidFill>
              </a:rPr>
              <a:t>error</a:t>
            </a:r>
            <a:r>
              <a:rPr lang="zh-CN" altLang="en-US" sz="2800" dirty="0">
                <a:solidFill>
                  <a:srgbClr val="FF0000"/>
                </a:solidFill>
              </a:rPr>
              <a:t> </a:t>
            </a:r>
            <a:r>
              <a:rPr lang="en-US" altLang="zh-CN" sz="2800" dirty="0">
                <a:solidFill>
                  <a:srgbClr val="FF0000"/>
                </a:solidFill>
              </a:rPr>
              <a:t>30%.</a:t>
            </a:r>
            <a:endParaRPr lang="en-US" sz="2800" dirty="0">
              <a:solidFill>
                <a:srgbClr val="FF0000"/>
              </a:solidFill>
            </a:endParaRPr>
          </a:p>
        </p:txBody>
      </p:sp>
    </p:spTree>
    <p:extLst>
      <p:ext uri="{BB962C8B-B14F-4D97-AF65-F5344CB8AC3E}">
        <p14:creationId xmlns:p14="http://schemas.microsoft.com/office/powerpoint/2010/main" val="12249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20" grpId="0"/>
      <p:bldP spid="21" grpId="0"/>
      <p:bldP spid="2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9663-35B2-40B7-B9D5-03C56496EA61}"/>
              </a:ext>
            </a:extLst>
          </p:cNvPr>
          <p:cNvSpPr>
            <a:spLocks noGrp="1"/>
          </p:cNvSpPr>
          <p:nvPr>
            <p:ph type="title"/>
          </p:nvPr>
        </p:nvSpPr>
        <p:spPr>
          <a:xfrm>
            <a:off x="149468" y="171793"/>
            <a:ext cx="7349005" cy="1325563"/>
          </a:xfrm>
        </p:spPr>
        <p:txBody>
          <a:bodyPr/>
          <a:lstStyle/>
          <a:p>
            <a:r>
              <a:rPr lang="en-US" dirty="0"/>
              <a:t>Repairing the Spatial Mapping</a:t>
            </a:r>
          </a:p>
        </p:txBody>
      </p:sp>
      <p:sp>
        <p:nvSpPr>
          <p:cNvPr id="3" name="TextBox 2">
            <a:extLst>
              <a:ext uri="{FF2B5EF4-FFF2-40B4-BE49-F238E27FC236}">
                <a16:creationId xmlns:a16="http://schemas.microsoft.com/office/drawing/2014/main" id="{62D0C0A1-7FCC-41A5-8D21-DCB166666E26}"/>
              </a:ext>
            </a:extLst>
          </p:cNvPr>
          <p:cNvSpPr txBox="1"/>
          <p:nvPr/>
        </p:nvSpPr>
        <p:spPr>
          <a:xfrm>
            <a:off x="7772660" y="246020"/>
            <a:ext cx="3413114" cy="1200329"/>
          </a:xfrm>
          <a:prstGeom prst="rect">
            <a:avLst/>
          </a:prstGeom>
          <a:noFill/>
        </p:spPr>
        <p:txBody>
          <a:bodyPr wrap="none" rtlCol="0">
            <a:spAutoFit/>
          </a:bodyPr>
          <a:lstStyle/>
          <a:p>
            <a:r>
              <a:rPr lang="en-US" sz="2400" dirty="0">
                <a:latin typeface="Consolas" panose="020B0609020204030204" pitchFamily="49" charset="0"/>
              </a:rPr>
              <a:t>// Original Code</a:t>
            </a:r>
          </a:p>
          <a:p>
            <a:r>
              <a:rPr lang="en-US" sz="2400" dirty="0">
                <a:latin typeface="Consolas" panose="020B0609020204030204" pitchFamily="49" charset="0"/>
              </a:rPr>
              <a:t>for (</a:t>
            </a:r>
            <a:r>
              <a:rPr lang="en-US" sz="2400" dirty="0" err="1">
                <a:latin typeface="Consolas" panose="020B0609020204030204" pitchFamily="49" charset="0"/>
              </a:rPr>
              <a:t>i</a:t>
            </a:r>
            <a:r>
              <a:rPr lang="en-US" sz="2400" dirty="0">
                <a:latin typeface="Consolas" panose="020B0609020204030204" pitchFamily="49" charset="0"/>
              </a:rPr>
              <a:t>=0; </a:t>
            </a:r>
            <a:r>
              <a:rPr lang="en-US" sz="2400" dirty="0" err="1">
                <a:latin typeface="Consolas" panose="020B0609020204030204" pitchFamily="49" charset="0"/>
              </a:rPr>
              <a:t>i</a:t>
            </a:r>
            <a:r>
              <a:rPr lang="en-US" sz="2400" dirty="0">
                <a:latin typeface="Consolas" panose="020B0609020204030204" pitchFamily="49" charset="0"/>
              </a:rPr>
              <a:t>&lt;n; ++</a:t>
            </a:r>
            <a:r>
              <a:rPr lang="en-US" sz="2400" dirty="0" err="1">
                <a:latin typeface="Consolas" panose="020B0609020204030204" pitchFamily="49" charset="0"/>
              </a:rPr>
              <a:t>i</a:t>
            </a:r>
            <a:r>
              <a:rPr lang="en-US" sz="2400" dirty="0">
                <a:latin typeface="Consolas" panose="020B0609020204030204" pitchFamily="49" charset="0"/>
              </a:rPr>
              <a:t>)</a:t>
            </a:r>
          </a:p>
          <a:p>
            <a:r>
              <a:rPr lang="en-US" sz="2400" dirty="0">
                <a:latin typeface="Consolas" panose="020B0609020204030204" pitchFamily="49" charset="0"/>
              </a:rPr>
              <a:t>  c[</a:t>
            </a:r>
            <a:r>
              <a:rPr lang="en-US" sz="2400" dirty="0" err="1">
                <a:latin typeface="Consolas" panose="020B0609020204030204" pitchFamily="49" charset="0"/>
              </a:rPr>
              <a:t>i</a:t>
            </a:r>
            <a:r>
              <a:rPr lang="en-US" sz="2400" dirty="0">
                <a:latin typeface="Consolas" panose="020B0609020204030204" pitchFamily="49" charset="0"/>
              </a:rPr>
              <a:t>]+=a[</a:t>
            </a:r>
            <a:r>
              <a:rPr lang="en-US" sz="2400" dirty="0" err="1">
                <a:latin typeface="Consolas" panose="020B0609020204030204" pitchFamily="49" charset="0"/>
              </a:rPr>
              <a:t>i</a:t>
            </a:r>
            <a:r>
              <a:rPr lang="en-US" sz="2400" dirty="0">
                <a:latin typeface="Consolas" panose="020B0609020204030204" pitchFamily="49" charset="0"/>
              </a:rPr>
              <a:t>]*b[</a:t>
            </a:r>
            <a:r>
              <a:rPr lang="en-US" sz="2400" dirty="0" err="1">
                <a:latin typeface="Consolas" panose="020B0609020204030204" pitchFamily="49" charset="0"/>
              </a:rPr>
              <a:t>i</a:t>
            </a:r>
            <a:r>
              <a:rPr lang="en-US" sz="2400" dirty="0">
                <a:latin typeface="Consolas" panose="020B0609020204030204" pitchFamily="49" charset="0"/>
              </a:rPr>
              <a:t>];</a:t>
            </a:r>
          </a:p>
        </p:txBody>
      </p:sp>
      <p:grpSp>
        <p:nvGrpSpPr>
          <p:cNvPr id="208" name="Group 207">
            <a:extLst>
              <a:ext uri="{FF2B5EF4-FFF2-40B4-BE49-F238E27FC236}">
                <a16:creationId xmlns:a16="http://schemas.microsoft.com/office/drawing/2014/main" id="{BF8D058D-2C2F-4629-9FF9-47C4E34A73BF}"/>
              </a:ext>
            </a:extLst>
          </p:cNvPr>
          <p:cNvGrpSpPr/>
          <p:nvPr/>
        </p:nvGrpSpPr>
        <p:grpSpPr>
          <a:xfrm>
            <a:off x="1581383" y="2009075"/>
            <a:ext cx="3149410" cy="2149435"/>
            <a:chOff x="8164367" y="3372836"/>
            <a:chExt cx="3149410" cy="2149435"/>
          </a:xfrm>
        </p:grpSpPr>
        <p:sp>
          <p:nvSpPr>
            <p:cNvPr id="212" name="Oval 211">
              <a:extLst>
                <a:ext uri="{FF2B5EF4-FFF2-40B4-BE49-F238E27FC236}">
                  <a16:creationId xmlns:a16="http://schemas.microsoft.com/office/drawing/2014/main" id="{226A0544-556A-48E7-B750-55F6AD9CFB83}"/>
                </a:ext>
              </a:extLst>
            </p:cNvPr>
            <p:cNvSpPr/>
            <p:nvPr/>
          </p:nvSpPr>
          <p:spPr>
            <a:xfrm>
              <a:off x="8963216" y="3978804"/>
              <a:ext cx="411480" cy="429138"/>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213" name="Oval 212">
              <a:extLst>
                <a:ext uri="{FF2B5EF4-FFF2-40B4-BE49-F238E27FC236}">
                  <a16:creationId xmlns:a16="http://schemas.microsoft.com/office/drawing/2014/main" id="{6864FE95-1D4F-4E2A-A600-E8036B1986EB}"/>
                </a:ext>
              </a:extLst>
            </p:cNvPr>
            <p:cNvSpPr/>
            <p:nvPr/>
          </p:nvSpPr>
          <p:spPr>
            <a:xfrm>
              <a:off x="9501140" y="4546937"/>
              <a:ext cx="411480" cy="429138"/>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214" name="Straight Arrow Connector 213">
              <a:extLst>
                <a:ext uri="{FF2B5EF4-FFF2-40B4-BE49-F238E27FC236}">
                  <a16:creationId xmlns:a16="http://schemas.microsoft.com/office/drawing/2014/main" id="{2B0B419D-81E1-44EA-9446-7046777B0311}"/>
                </a:ext>
              </a:extLst>
            </p:cNvPr>
            <p:cNvCxnSpPr>
              <a:cxnSpLocks/>
              <a:stCxn id="212" idx="5"/>
              <a:endCxn id="213" idx="1"/>
            </p:cNvCxnSpPr>
            <p:nvPr/>
          </p:nvCxnSpPr>
          <p:spPr>
            <a:xfrm>
              <a:off x="9314436" y="4345096"/>
              <a:ext cx="246964" cy="2646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 name="Rectangle 214">
              <a:extLst>
                <a:ext uri="{FF2B5EF4-FFF2-40B4-BE49-F238E27FC236}">
                  <a16:creationId xmlns:a16="http://schemas.microsoft.com/office/drawing/2014/main" id="{74766C80-AA5C-4C61-B4C1-795E85A4DFDB}"/>
                </a:ext>
              </a:extLst>
            </p:cNvPr>
            <p:cNvSpPr/>
            <p:nvPr/>
          </p:nvSpPr>
          <p:spPr>
            <a:xfrm>
              <a:off x="8164367" y="3380578"/>
              <a:ext cx="975385"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216" name="Rectangle 215">
              <a:extLst>
                <a:ext uri="{FF2B5EF4-FFF2-40B4-BE49-F238E27FC236}">
                  <a16:creationId xmlns:a16="http://schemas.microsoft.com/office/drawing/2014/main" id="{F35B2CB4-1BB9-43FF-AD8A-6B5612A72282}"/>
                </a:ext>
              </a:extLst>
            </p:cNvPr>
            <p:cNvSpPr/>
            <p:nvPr/>
          </p:nvSpPr>
          <p:spPr>
            <a:xfrm>
              <a:off x="9254182" y="337283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217" name="Straight Arrow Connector 216">
              <a:extLst>
                <a:ext uri="{FF2B5EF4-FFF2-40B4-BE49-F238E27FC236}">
                  <a16:creationId xmlns:a16="http://schemas.microsoft.com/office/drawing/2014/main" id="{E3AFAA09-4C88-4D2C-9F1D-C39BBCEEE4AE}"/>
                </a:ext>
              </a:extLst>
            </p:cNvPr>
            <p:cNvCxnSpPr>
              <a:cxnSpLocks/>
              <a:stCxn id="215" idx="2"/>
              <a:endCxn id="212" idx="1"/>
            </p:cNvCxnSpPr>
            <p:nvPr/>
          </p:nvCxnSpPr>
          <p:spPr>
            <a:xfrm>
              <a:off x="8652060" y="3723553"/>
              <a:ext cx="371416" cy="3180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A8DF68C7-0D0C-4CFF-8E7F-3CE8880AA06D}"/>
                </a:ext>
              </a:extLst>
            </p:cNvPr>
            <p:cNvCxnSpPr>
              <a:cxnSpLocks/>
              <a:stCxn id="216" idx="2"/>
              <a:endCxn id="212" idx="7"/>
            </p:cNvCxnSpPr>
            <p:nvPr/>
          </p:nvCxnSpPr>
          <p:spPr>
            <a:xfrm flipH="1">
              <a:off x="9314436" y="3715811"/>
              <a:ext cx="427437" cy="3258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Rectangle 218">
              <a:extLst>
                <a:ext uri="{FF2B5EF4-FFF2-40B4-BE49-F238E27FC236}">
                  <a16:creationId xmlns:a16="http://schemas.microsoft.com/office/drawing/2014/main" id="{4EC7F4AE-1EA9-4CD7-B783-B9B754728617}"/>
                </a:ext>
              </a:extLst>
            </p:cNvPr>
            <p:cNvSpPr/>
            <p:nvPr/>
          </p:nvSpPr>
          <p:spPr>
            <a:xfrm>
              <a:off x="10338396" y="337283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220" name="Straight Arrow Connector 219">
              <a:extLst>
                <a:ext uri="{FF2B5EF4-FFF2-40B4-BE49-F238E27FC236}">
                  <a16:creationId xmlns:a16="http://schemas.microsoft.com/office/drawing/2014/main" id="{D7D7E768-63A4-4B2B-B0BF-D51CA64C6C02}"/>
                </a:ext>
              </a:extLst>
            </p:cNvPr>
            <p:cNvCxnSpPr>
              <a:cxnSpLocks/>
              <a:stCxn id="219" idx="2"/>
              <a:endCxn id="213" idx="7"/>
            </p:cNvCxnSpPr>
            <p:nvPr/>
          </p:nvCxnSpPr>
          <p:spPr>
            <a:xfrm flipH="1">
              <a:off x="9852360" y="3715811"/>
              <a:ext cx="973727" cy="893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4D4348F0-49B0-4FFC-B505-FD7A47146557}"/>
                </a:ext>
              </a:extLst>
            </p:cNvPr>
            <p:cNvSpPr/>
            <p:nvPr/>
          </p:nvSpPr>
          <p:spPr>
            <a:xfrm>
              <a:off x="9219189" y="5179296"/>
              <a:ext cx="975381" cy="34297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222" name="Straight Arrow Connector 221">
              <a:extLst>
                <a:ext uri="{FF2B5EF4-FFF2-40B4-BE49-F238E27FC236}">
                  <a16:creationId xmlns:a16="http://schemas.microsoft.com/office/drawing/2014/main" id="{927653F0-849E-475B-A700-F9BB8418B5ED}"/>
                </a:ext>
              </a:extLst>
            </p:cNvPr>
            <p:cNvCxnSpPr>
              <a:cxnSpLocks/>
              <a:stCxn id="213" idx="4"/>
              <a:endCxn id="221" idx="0"/>
            </p:cNvCxnSpPr>
            <p:nvPr/>
          </p:nvCxnSpPr>
          <p:spPr>
            <a:xfrm>
              <a:off x="9706880" y="4976075"/>
              <a:ext cx="0" cy="203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2" name="Arrow: Right 231">
            <a:extLst>
              <a:ext uri="{FF2B5EF4-FFF2-40B4-BE49-F238E27FC236}">
                <a16:creationId xmlns:a16="http://schemas.microsoft.com/office/drawing/2014/main" id="{924ED361-1DB5-415D-ADFB-DC910833D13B}"/>
              </a:ext>
            </a:extLst>
          </p:cNvPr>
          <p:cNvSpPr/>
          <p:nvPr/>
        </p:nvSpPr>
        <p:spPr>
          <a:xfrm>
            <a:off x="8569356" y="2862709"/>
            <a:ext cx="795300"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212FA052-04D7-461B-B5FC-E8D37EADE9DA}"/>
              </a:ext>
            </a:extLst>
          </p:cNvPr>
          <p:cNvSpPr/>
          <p:nvPr/>
        </p:nvSpPr>
        <p:spPr>
          <a:xfrm>
            <a:off x="9677219" y="20311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Sync</a:t>
            </a:r>
          </a:p>
        </p:txBody>
      </p:sp>
      <p:sp>
        <p:nvSpPr>
          <p:cNvPr id="234" name="Rectangle 233">
            <a:extLst>
              <a:ext uri="{FF2B5EF4-FFF2-40B4-BE49-F238E27FC236}">
                <a16:creationId xmlns:a16="http://schemas.microsoft.com/office/drawing/2014/main" id="{1DAF9DEA-2B51-4069-B70E-961FDECB0A8E}"/>
              </a:ext>
            </a:extLst>
          </p:cNvPr>
          <p:cNvSpPr/>
          <p:nvPr/>
        </p:nvSpPr>
        <p:spPr>
          <a:xfrm>
            <a:off x="9677219" y="3875826"/>
            <a:ext cx="1490471"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235" name="Straight Connector 234">
            <a:extLst>
              <a:ext uri="{FF2B5EF4-FFF2-40B4-BE49-F238E27FC236}">
                <a16:creationId xmlns:a16="http://schemas.microsoft.com/office/drawing/2014/main" id="{9945DC25-D928-4F39-9538-A5D62F5F22BC}"/>
              </a:ext>
            </a:extLst>
          </p:cNvPr>
          <p:cNvCxnSpPr>
            <a:cxnSpLocks/>
            <a:stCxn id="239" idx="3"/>
            <a:endCxn id="240" idx="7"/>
          </p:cNvCxnSpPr>
          <p:nvPr/>
        </p:nvCxnSpPr>
        <p:spPr>
          <a:xfrm flipH="1">
            <a:off x="9712242" y="3154580"/>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325933A-002D-4BF3-A777-4ECDA3D7A99F}"/>
              </a:ext>
            </a:extLst>
          </p:cNvPr>
          <p:cNvCxnSpPr>
            <a:cxnSpLocks/>
            <a:stCxn id="238" idx="5"/>
            <a:endCxn id="241" idx="1"/>
          </p:cNvCxnSpPr>
          <p:nvPr/>
        </p:nvCxnSpPr>
        <p:spPr>
          <a:xfrm>
            <a:off x="9712242" y="3157506"/>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4028D491-F23E-4444-9EC6-CC3D69149F44}"/>
              </a:ext>
            </a:extLst>
          </p:cNvPr>
          <p:cNvSpPr/>
          <p:nvPr/>
        </p:nvSpPr>
        <p:spPr>
          <a:xfrm>
            <a:off x="9825809" y="3271073"/>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E6566967-4065-4AE9-BCF4-576C2A4AA938}"/>
              </a:ext>
            </a:extLst>
          </p:cNvPr>
          <p:cNvSpPr/>
          <p:nvPr/>
        </p:nvSpPr>
        <p:spPr>
          <a:xfrm>
            <a:off x="9627689" y="307295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C3256500-069D-4479-BE0C-3481A935130C}"/>
              </a:ext>
            </a:extLst>
          </p:cNvPr>
          <p:cNvSpPr/>
          <p:nvPr/>
        </p:nvSpPr>
        <p:spPr>
          <a:xfrm>
            <a:off x="10372925" y="307002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9011E78B-6D1F-4DD6-8BB1-3E8A2FEEA564}"/>
              </a:ext>
            </a:extLst>
          </p:cNvPr>
          <p:cNvSpPr/>
          <p:nvPr/>
        </p:nvSpPr>
        <p:spPr>
          <a:xfrm>
            <a:off x="9627689" y="381717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B033282E-0207-4FA5-A76C-6FE95AB01780}"/>
              </a:ext>
            </a:extLst>
          </p:cNvPr>
          <p:cNvSpPr/>
          <p:nvPr/>
        </p:nvSpPr>
        <p:spPr>
          <a:xfrm>
            <a:off x="10372925" y="381717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2A904374-E43E-4A94-B937-EA43767EEF2E}"/>
              </a:ext>
            </a:extLst>
          </p:cNvPr>
          <p:cNvCxnSpPr>
            <a:cxnSpLocks/>
            <a:stCxn id="239" idx="4"/>
            <a:endCxn id="241" idx="0"/>
          </p:cNvCxnSpPr>
          <p:nvPr/>
        </p:nvCxnSpPr>
        <p:spPr>
          <a:xfrm>
            <a:off x="10422455" y="3169087"/>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CE0FA4F-80A7-436B-8CB1-1910F51616A5}"/>
              </a:ext>
            </a:extLst>
          </p:cNvPr>
          <p:cNvCxnSpPr>
            <a:cxnSpLocks/>
            <a:stCxn id="240" idx="6"/>
            <a:endCxn id="241" idx="2"/>
          </p:cNvCxnSpPr>
          <p:nvPr/>
        </p:nvCxnSpPr>
        <p:spPr>
          <a:xfrm>
            <a:off x="9726749" y="3866703"/>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330054B-5876-4C4E-9DED-EE39583A3B51}"/>
              </a:ext>
            </a:extLst>
          </p:cNvPr>
          <p:cNvCxnSpPr>
            <a:cxnSpLocks/>
            <a:stCxn id="238" idx="4"/>
            <a:endCxn id="240" idx="0"/>
          </p:cNvCxnSpPr>
          <p:nvPr/>
        </p:nvCxnSpPr>
        <p:spPr>
          <a:xfrm>
            <a:off x="9677219" y="3172013"/>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0B5EA1E-9DF2-4A05-A0B7-30C75D349BD4}"/>
              </a:ext>
            </a:extLst>
          </p:cNvPr>
          <p:cNvCxnSpPr>
            <a:cxnSpLocks/>
            <a:stCxn id="238" idx="6"/>
            <a:endCxn id="239" idx="2"/>
          </p:cNvCxnSpPr>
          <p:nvPr/>
        </p:nvCxnSpPr>
        <p:spPr>
          <a:xfrm flipV="1">
            <a:off x="9726749" y="3119557"/>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D3E5545-6726-4D26-B573-AD5936B775C4}"/>
              </a:ext>
            </a:extLst>
          </p:cNvPr>
          <p:cNvCxnSpPr>
            <a:cxnSpLocks/>
            <a:stCxn id="249" idx="3"/>
            <a:endCxn id="241" idx="7"/>
          </p:cNvCxnSpPr>
          <p:nvPr/>
        </p:nvCxnSpPr>
        <p:spPr>
          <a:xfrm flipH="1">
            <a:off x="10457478" y="3154580"/>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036E86F-3CB6-48B3-B50D-C96F31872E56}"/>
              </a:ext>
            </a:extLst>
          </p:cNvPr>
          <p:cNvCxnSpPr>
            <a:cxnSpLocks/>
            <a:stCxn id="239" idx="5"/>
            <a:endCxn id="250" idx="1"/>
          </p:cNvCxnSpPr>
          <p:nvPr/>
        </p:nvCxnSpPr>
        <p:spPr>
          <a:xfrm>
            <a:off x="10457478" y="3154580"/>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8" name="Rectangle 247">
            <a:extLst>
              <a:ext uri="{FF2B5EF4-FFF2-40B4-BE49-F238E27FC236}">
                <a16:creationId xmlns:a16="http://schemas.microsoft.com/office/drawing/2014/main" id="{E5223DBB-DAB9-4FDB-81AC-AFCCD954E5B0}"/>
              </a:ext>
            </a:extLst>
          </p:cNvPr>
          <p:cNvSpPr/>
          <p:nvPr/>
        </p:nvSpPr>
        <p:spPr>
          <a:xfrm>
            <a:off x="10571045" y="3271073"/>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C3FA4AA3-EFC4-41D1-B7A8-52E976D3604F}"/>
              </a:ext>
            </a:extLst>
          </p:cNvPr>
          <p:cNvSpPr/>
          <p:nvPr/>
        </p:nvSpPr>
        <p:spPr>
          <a:xfrm>
            <a:off x="11118161" y="307002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2620A7CA-FFB2-4082-958B-2874DD6DB1C7}"/>
              </a:ext>
            </a:extLst>
          </p:cNvPr>
          <p:cNvSpPr/>
          <p:nvPr/>
        </p:nvSpPr>
        <p:spPr>
          <a:xfrm>
            <a:off x="11118161" y="381717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C9DD7709-4B27-4720-A9ED-3F4BDE5006BF}"/>
              </a:ext>
            </a:extLst>
          </p:cNvPr>
          <p:cNvCxnSpPr>
            <a:cxnSpLocks/>
            <a:stCxn id="249" idx="4"/>
            <a:endCxn id="250" idx="0"/>
          </p:cNvCxnSpPr>
          <p:nvPr/>
        </p:nvCxnSpPr>
        <p:spPr>
          <a:xfrm>
            <a:off x="11167691" y="3169087"/>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B0C322-F8FF-439C-A525-7332B3F568F0}"/>
              </a:ext>
            </a:extLst>
          </p:cNvPr>
          <p:cNvCxnSpPr>
            <a:cxnSpLocks/>
            <a:stCxn id="241" idx="6"/>
            <a:endCxn id="250" idx="2"/>
          </p:cNvCxnSpPr>
          <p:nvPr/>
        </p:nvCxnSpPr>
        <p:spPr>
          <a:xfrm>
            <a:off x="10471985" y="3866703"/>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2FB433A2-D351-489B-AAD5-E45062DA58E2}"/>
              </a:ext>
            </a:extLst>
          </p:cNvPr>
          <p:cNvCxnSpPr>
            <a:cxnSpLocks/>
            <a:stCxn id="239" idx="6"/>
            <a:endCxn id="249" idx="2"/>
          </p:cNvCxnSpPr>
          <p:nvPr/>
        </p:nvCxnSpPr>
        <p:spPr>
          <a:xfrm>
            <a:off x="10471985" y="311955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550AC48A-B37A-4189-B956-C51931834616}"/>
              </a:ext>
            </a:extLst>
          </p:cNvPr>
          <p:cNvSpPr/>
          <p:nvPr/>
        </p:nvSpPr>
        <p:spPr>
          <a:xfrm>
            <a:off x="11863397" y="307002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a:extLst>
              <a:ext uri="{FF2B5EF4-FFF2-40B4-BE49-F238E27FC236}">
                <a16:creationId xmlns:a16="http://schemas.microsoft.com/office/drawing/2014/main" id="{FBEA257C-6459-4A9B-8EC1-5DDE6B43E418}"/>
              </a:ext>
            </a:extLst>
          </p:cNvPr>
          <p:cNvCxnSpPr>
            <a:cxnSpLocks/>
            <a:endCxn id="257" idx="2"/>
          </p:cNvCxnSpPr>
          <p:nvPr/>
        </p:nvCxnSpPr>
        <p:spPr>
          <a:xfrm flipV="1">
            <a:off x="11217221" y="3119557"/>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1A65801-5EC6-44C3-8A24-91D1EBE01FDF}"/>
              </a:ext>
            </a:extLst>
          </p:cNvPr>
          <p:cNvCxnSpPr>
            <a:cxnSpLocks/>
            <a:stCxn id="266" idx="3"/>
          </p:cNvCxnSpPr>
          <p:nvPr/>
        </p:nvCxnSpPr>
        <p:spPr>
          <a:xfrm flipH="1">
            <a:off x="9712242" y="240164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B43B8B6-D2D8-4839-BF0F-57D0FA5FC109}"/>
              </a:ext>
            </a:extLst>
          </p:cNvPr>
          <p:cNvCxnSpPr>
            <a:cxnSpLocks/>
            <a:stCxn id="265" idx="5"/>
          </p:cNvCxnSpPr>
          <p:nvPr/>
        </p:nvCxnSpPr>
        <p:spPr>
          <a:xfrm>
            <a:off x="9712242" y="2404570"/>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id="{8C11D2D1-7A84-4A92-AAAD-F93080A6058F}"/>
              </a:ext>
            </a:extLst>
          </p:cNvPr>
          <p:cNvSpPr/>
          <p:nvPr/>
        </p:nvSpPr>
        <p:spPr>
          <a:xfrm>
            <a:off x="9825809" y="251813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EF634297-4D1D-483F-92A5-A381A55794C7}"/>
              </a:ext>
            </a:extLst>
          </p:cNvPr>
          <p:cNvSpPr/>
          <p:nvPr/>
        </p:nvSpPr>
        <p:spPr>
          <a:xfrm>
            <a:off x="9627689" y="232001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86FEE88B-0345-43D3-8635-5B4CD74A6849}"/>
              </a:ext>
            </a:extLst>
          </p:cNvPr>
          <p:cNvSpPr/>
          <p:nvPr/>
        </p:nvSpPr>
        <p:spPr>
          <a:xfrm>
            <a:off x="10372925" y="231709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5D76D29A-170C-4498-8AC5-D1B58A60F766}"/>
              </a:ext>
            </a:extLst>
          </p:cNvPr>
          <p:cNvCxnSpPr>
            <a:cxnSpLocks/>
            <a:stCxn id="266" idx="4"/>
          </p:cNvCxnSpPr>
          <p:nvPr/>
        </p:nvCxnSpPr>
        <p:spPr>
          <a:xfrm>
            <a:off x="10422455" y="241615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7745797D-13C9-48C6-91CE-1A3F9B49B584}"/>
              </a:ext>
            </a:extLst>
          </p:cNvPr>
          <p:cNvCxnSpPr>
            <a:cxnSpLocks/>
            <a:stCxn id="265" idx="4"/>
          </p:cNvCxnSpPr>
          <p:nvPr/>
        </p:nvCxnSpPr>
        <p:spPr>
          <a:xfrm>
            <a:off x="9677219" y="2419077"/>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8360889-9544-49A2-81D2-29346FB6077A}"/>
              </a:ext>
            </a:extLst>
          </p:cNvPr>
          <p:cNvCxnSpPr>
            <a:cxnSpLocks/>
            <a:stCxn id="265" idx="6"/>
            <a:endCxn id="266" idx="2"/>
          </p:cNvCxnSpPr>
          <p:nvPr/>
        </p:nvCxnSpPr>
        <p:spPr>
          <a:xfrm flipV="1">
            <a:off x="9726749" y="236662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09E0A7D-4BE8-4718-B689-C8F8310C25BA}"/>
              </a:ext>
            </a:extLst>
          </p:cNvPr>
          <p:cNvCxnSpPr>
            <a:cxnSpLocks/>
            <a:stCxn id="273" idx="3"/>
          </p:cNvCxnSpPr>
          <p:nvPr/>
        </p:nvCxnSpPr>
        <p:spPr>
          <a:xfrm flipH="1">
            <a:off x="10457478" y="240018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53EC76E-441D-4150-B748-391579BE3F53}"/>
              </a:ext>
            </a:extLst>
          </p:cNvPr>
          <p:cNvCxnSpPr>
            <a:cxnSpLocks/>
          </p:cNvCxnSpPr>
          <p:nvPr/>
        </p:nvCxnSpPr>
        <p:spPr>
          <a:xfrm>
            <a:off x="10457478" y="240310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4E8C1778-141D-40C6-A3B1-D784AB4E179D}"/>
              </a:ext>
            </a:extLst>
          </p:cNvPr>
          <p:cNvSpPr/>
          <p:nvPr/>
        </p:nvSpPr>
        <p:spPr>
          <a:xfrm>
            <a:off x="10571045" y="2516675"/>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73" name="Oval 272">
            <a:extLst>
              <a:ext uri="{FF2B5EF4-FFF2-40B4-BE49-F238E27FC236}">
                <a16:creationId xmlns:a16="http://schemas.microsoft.com/office/drawing/2014/main" id="{49192BCB-ADF9-4A79-9DB3-BF3B44508863}"/>
              </a:ext>
            </a:extLst>
          </p:cNvPr>
          <p:cNvSpPr/>
          <p:nvPr/>
        </p:nvSpPr>
        <p:spPr>
          <a:xfrm>
            <a:off x="11118161" y="231562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228B96FB-6AEE-421D-AD56-47BA54BEC327}"/>
              </a:ext>
            </a:extLst>
          </p:cNvPr>
          <p:cNvCxnSpPr>
            <a:cxnSpLocks/>
            <a:stCxn id="273" idx="4"/>
          </p:cNvCxnSpPr>
          <p:nvPr/>
        </p:nvCxnSpPr>
        <p:spPr>
          <a:xfrm>
            <a:off x="11167691" y="241468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288AD1C-B2F4-4214-BDFA-B55E8513B2DA}"/>
              </a:ext>
            </a:extLst>
          </p:cNvPr>
          <p:cNvCxnSpPr>
            <a:cxnSpLocks/>
            <a:endCxn id="273" idx="2"/>
          </p:cNvCxnSpPr>
          <p:nvPr/>
        </p:nvCxnSpPr>
        <p:spPr>
          <a:xfrm flipV="1">
            <a:off x="10471985" y="2365159"/>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4AECCF2-3F03-4A01-8FB4-7469B9D7B394}"/>
              </a:ext>
            </a:extLst>
          </p:cNvPr>
          <p:cNvCxnSpPr>
            <a:cxnSpLocks/>
            <a:stCxn id="279" idx="3"/>
          </p:cNvCxnSpPr>
          <p:nvPr/>
        </p:nvCxnSpPr>
        <p:spPr>
          <a:xfrm flipH="1">
            <a:off x="11202714" y="240003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2EDD37D-8CEC-4FA0-978E-D9EA326E2A6D}"/>
              </a:ext>
            </a:extLst>
          </p:cNvPr>
          <p:cNvCxnSpPr>
            <a:cxnSpLocks/>
          </p:cNvCxnSpPr>
          <p:nvPr/>
        </p:nvCxnSpPr>
        <p:spPr>
          <a:xfrm>
            <a:off x="11202714" y="240296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96897D10-B8C7-47E7-AF7B-3EE6789A20D7}"/>
              </a:ext>
            </a:extLst>
          </p:cNvPr>
          <p:cNvSpPr/>
          <p:nvPr/>
        </p:nvSpPr>
        <p:spPr>
          <a:xfrm>
            <a:off x="11316281" y="2516532"/>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4E7C0C25-AFF4-4F3F-9782-7E4E04B16346}"/>
              </a:ext>
            </a:extLst>
          </p:cNvPr>
          <p:cNvSpPr/>
          <p:nvPr/>
        </p:nvSpPr>
        <p:spPr>
          <a:xfrm>
            <a:off x="11863397" y="231548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a:extLst>
              <a:ext uri="{FF2B5EF4-FFF2-40B4-BE49-F238E27FC236}">
                <a16:creationId xmlns:a16="http://schemas.microsoft.com/office/drawing/2014/main" id="{FD83F80D-D5ED-4DCA-A08B-7BC0F3B3771A}"/>
              </a:ext>
            </a:extLst>
          </p:cNvPr>
          <p:cNvCxnSpPr>
            <a:cxnSpLocks/>
            <a:stCxn id="279" idx="4"/>
          </p:cNvCxnSpPr>
          <p:nvPr/>
        </p:nvCxnSpPr>
        <p:spPr>
          <a:xfrm>
            <a:off x="11912927" y="241454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9538826-BB1E-4BF7-8CE4-DE8CEC0BAFBE}"/>
              </a:ext>
            </a:extLst>
          </p:cNvPr>
          <p:cNvCxnSpPr>
            <a:cxnSpLocks/>
            <a:endCxn id="279" idx="2"/>
          </p:cNvCxnSpPr>
          <p:nvPr/>
        </p:nvCxnSpPr>
        <p:spPr>
          <a:xfrm flipV="1">
            <a:off x="11217221" y="236501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 name="Oval 281">
            <a:extLst>
              <a:ext uri="{FF2B5EF4-FFF2-40B4-BE49-F238E27FC236}">
                <a16:creationId xmlns:a16="http://schemas.microsoft.com/office/drawing/2014/main" id="{DE3937A1-EF28-40C7-9D9E-C12815F6444C}"/>
              </a:ext>
            </a:extLst>
          </p:cNvPr>
          <p:cNvSpPr/>
          <p:nvPr/>
        </p:nvSpPr>
        <p:spPr>
          <a:xfrm>
            <a:off x="10588031" y="2540895"/>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b="1" dirty="0">
              <a:solidFill>
                <a:schemeClr val="tx1"/>
              </a:solidFill>
            </a:endParaRPr>
          </a:p>
        </p:txBody>
      </p:sp>
      <p:sp>
        <p:nvSpPr>
          <p:cNvPr id="283" name="Oval 282">
            <a:extLst>
              <a:ext uri="{FF2B5EF4-FFF2-40B4-BE49-F238E27FC236}">
                <a16:creationId xmlns:a16="http://schemas.microsoft.com/office/drawing/2014/main" id="{2AD6EFB7-0256-4B5B-A357-1FD508917650}"/>
              </a:ext>
            </a:extLst>
          </p:cNvPr>
          <p:cNvSpPr/>
          <p:nvPr/>
        </p:nvSpPr>
        <p:spPr>
          <a:xfrm>
            <a:off x="10586464" y="3285580"/>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284" name="Straight Arrow Connector 283">
            <a:extLst>
              <a:ext uri="{FF2B5EF4-FFF2-40B4-BE49-F238E27FC236}">
                <a16:creationId xmlns:a16="http://schemas.microsoft.com/office/drawing/2014/main" id="{912BFFDD-A996-44B1-A6DB-2A6079E73BEF}"/>
              </a:ext>
            </a:extLst>
          </p:cNvPr>
          <p:cNvCxnSpPr>
            <a:cxnSpLocks/>
            <a:endCxn id="282" idx="1"/>
          </p:cNvCxnSpPr>
          <p:nvPr/>
        </p:nvCxnSpPr>
        <p:spPr>
          <a:xfrm>
            <a:off x="10323395" y="2283420"/>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880EDA8-D043-49B3-AD2E-D254D0ADB03F}"/>
              </a:ext>
            </a:extLst>
          </p:cNvPr>
          <p:cNvCxnSpPr>
            <a:cxnSpLocks/>
            <a:endCxn id="282" idx="7"/>
          </p:cNvCxnSpPr>
          <p:nvPr/>
        </p:nvCxnSpPr>
        <p:spPr>
          <a:xfrm flipH="1">
            <a:off x="10939251" y="2312422"/>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6" name="Freeform: Shape 285">
            <a:extLst>
              <a:ext uri="{FF2B5EF4-FFF2-40B4-BE49-F238E27FC236}">
                <a16:creationId xmlns:a16="http://schemas.microsoft.com/office/drawing/2014/main" id="{11782FC6-DAD3-4E87-8CA6-D013B50AECD8}"/>
              </a:ext>
            </a:extLst>
          </p:cNvPr>
          <p:cNvSpPr/>
          <p:nvPr/>
        </p:nvSpPr>
        <p:spPr>
          <a:xfrm>
            <a:off x="10940945" y="2286497"/>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Arrow Connector 286">
            <a:extLst>
              <a:ext uri="{FF2B5EF4-FFF2-40B4-BE49-F238E27FC236}">
                <a16:creationId xmlns:a16="http://schemas.microsoft.com/office/drawing/2014/main" id="{2C617943-B2C6-48A2-802B-2E111D826B59}"/>
              </a:ext>
            </a:extLst>
          </p:cNvPr>
          <p:cNvCxnSpPr>
            <a:cxnSpLocks/>
            <a:stCxn id="283" idx="3"/>
          </p:cNvCxnSpPr>
          <p:nvPr/>
        </p:nvCxnSpPr>
        <p:spPr>
          <a:xfrm flipH="1">
            <a:off x="10285845" y="3636800"/>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8" name="Freeform: Shape 287">
            <a:extLst>
              <a:ext uri="{FF2B5EF4-FFF2-40B4-BE49-F238E27FC236}">
                <a16:creationId xmlns:a16="http://schemas.microsoft.com/office/drawing/2014/main" id="{65BBB318-060C-4C71-B0CE-36EFEB0F2BC5}"/>
              </a:ext>
            </a:extLst>
          </p:cNvPr>
          <p:cNvSpPr/>
          <p:nvPr/>
        </p:nvSpPr>
        <p:spPr>
          <a:xfrm>
            <a:off x="10452345" y="2884589"/>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66">
            <a:extLst>
              <a:ext uri="{FF2B5EF4-FFF2-40B4-BE49-F238E27FC236}">
                <a16:creationId xmlns:a16="http://schemas.microsoft.com/office/drawing/2014/main" id="{4033E551-4AF2-4C4D-93A3-AE89EFC67AFF}"/>
              </a:ext>
            </a:extLst>
          </p:cNvPr>
          <p:cNvGrpSpPr/>
          <p:nvPr/>
        </p:nvGrpSpPr>
        <p:grpSpPr>
          <a:xfrm>
            <a:off x="9570630" y="4440897"/>
            <a:ext cx="2409912" cy="2173562"/>
            <a:chOff x="9517804" y="4381457"/>
            <a:chExt cx="2409912" cy="2173562"/>
          </a:xfrm>
        </p:grpSpPr>
        <p:sp>
          <p:nvSpPr>
            <p:cNvPr id="72" name="Rectangle 71">
              <a:extLst>
                <a:ext uri="{FF2B5EF4-FFF2-40B4-BE49-F238E27FC236}">
                  <a16:creationId xmlns:a16="http://schemas.microsoft.com/office/drawing/2014/main" id="{9A981C80-A9B8-4318-A3B6-8ECBA2348C3B}"/>
                </a:ext>
              </a:extLst>
            </p:cNvPr>
            <p:cNvSpPr/>
            <p:nvPr/>
          </p:nvSpPr>
          <p:spPr>
            <a:xfrm>
              <a:off x="9642478" y="4381457"/>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3" name="Rectangle 72">
              <a:extLst>
                <a:ext uri="{FF2B5EF4-FFF2-40B4-BE49-F238E27FC236}">
                  <a16:creationId xmlns:a16="http://schemas.microsoft.com/office/drawing/2014/main" id="{EA1FF18B-3E80-4597-B7B9-F759816B280C}"/>
                </a:ext>
              </a:extLst>
            </p:cNvPr>
            <p:cNvSpPr/>
            <p:nvPr/>
          </p:nvSpPr>
          <p:spPr>
            <a:xfrm>
              <a:off x="9642478" y="6226157"/>
              <a:ext cx="1490470"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74" name="Straight Connector 73">
              <a:extLst>
                <a:ext uri="{FF2B5EF4-FFF2-40B4-BE49-F238E27FC236}">
                  <a16:creationId xmlns:a16="http://schemas.microsoft.com/office/drawing/2014/main" id="{336DFEF8-A3FE-4FB5-AC4C-0380244BAA28}"/>
                </a:ext>
              </a:extLst>
            </p:cNvPr>
            <p:cNvCxnSpPr>
              <a:cxnSpLocks/>
              <a:stCxn id="78" idx="3"/>
              <a:endCxn id="79" idx="7"/>
            </p:cNvCxnSpPr>
            <p:nvPr/>
          </p:nvCxnSpPr>
          <p:spPr>
            <a:xfrm flipH="1">
              <a:off x="9677501" y="550491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CD66699-EC70-45B2-A596-C38AA60D96B5}"/>
                </a:ext>
              </a:extLst>
            </p:cNvPr>
            <p:cNvCxnSpPr>
              <a:cxnSpLocks/>
              <a:stCxn id="77" idx="5"/>
              <a:endCxn id="80" idx="1"/>
            </p:cNvCxnSpPr>
            <p:nvPr/>
          </p:nvCxnSpPr>
          <p:spPr>
            <a:xfrm>
              <a:off x="9677501" y="550783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6BF24EB-9E19-4AB4-83D8-7D85F3F6625E}"/>
                </a:ext>
              </a:extLst>
            </p:cNvPr>
            <p:cNvSpPr/>
            <p:nvPr/>
          </p:nvSpPr>
          <p:spPr>
            <a:xfrm>
              <a:off x="9791068" y="5621404"/>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C255BE9-A2F4-4B6B-A439-6F3FDDF70115}"/>
                </a:ext>
              </a:extLst>
            </p:cNvPr>
            <p:cNvSpPr/>
            <p:nvPr/>
          </p:nvSpPr>
          <p:spPr>
            <a:xfrm>
              <a:off x="9592948" y="542328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89ED132-438D-4DAE-B5C2-FCA0815E19AF}"/>
                </a:ext>
              </a:extLst>
            </p:cNvPr>
            <p:cNvSpPr/>
            <p:nvPr/>
          </p:nvSpPr>
          <p:spPr>
            <a:xfrm>
              <a:off x="10338184" y="542035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3E6178E-DBDF-4B8A-A43D-CB400C9838B3}"/>
                </a:ext>
              </a:extLst>
            </p:cNvPr>
            <p:cNvSpPr/>
            <p:nvPr/>
          </p:nvSpPr>
          <p:spPr>
            <a:xfrm>
              <a:off x="9592948" y="616750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EFF5666-7F48-4804-8CBD-6AC7CA4BB083}"/>
                </a:ext>
              </a:extLst>
            </p:cNvPr>
            <p:cNvSpPr/>
            <p:nvPr/>
          </p:nvSpPr>
          <p:spPr>
            <a:xfrm>
              <a:off x="10338184" y="616750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BC30CA7A-878C-41EA-8DB8-52CD05162B3A}"/>
                </a:ext>
              </a:extLst>
            </p:cNvPr>
            <p:cNvCxnSpPr>
              <a:cxnSpLocks/>
              <a:stCxn id="78" idx="4"/>
              <a:endCxn id="80" idx="0"/>
            </p:cNvCxnSpPr>
            <p:nvPr/>
          </p:nvCxnSpPr>
          <p:spPr>
            <a:xfrm>
              <a:off x="10387714" y="551941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E37E3CF-D63B-4B4A-935D-B49E18A00C2D}"/>
                </a:ext>
              </a:extLst>
            </p:cNvPr>
            <p:cNvCxnSpPr>
              <a:cxnSpLocks/>
              <a:stCxn id="79" idx="6"/>
              <a:endCxn id="80" idx="2"/>
            </p:cNvCxnSpPr>
            <p:nvPr/>
          </p:nvCxnSpPr>
          <p:spPr>
            <a:xfrm>
              <a:off x="9692008" y="6217034"/>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E447A96-5307-4B1A-AF06-CE0E5FA941C6}"/>
                </a:ext>
              </a:extLst>
            </p:cNvPr>
            <p:cNvCxnSpPr>
              <a:cxnSpLocks/>
              <a:stCxn id="77" idx="4"/>
              <a:endCxn id="79" idx="0"/>
            </p:cNvCxnSpPr>
            <p:nvPr/>
          </p:nvCxnSpPr>
          <p:spPr>
            <a:xfrm>
              <a:off x="9642478" y="5522344"/>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98A583B-41B6-41F8-8978-2B963AC13503}"/>
                </a:ext>
              </a:extLst>
            </p:cNvPr>
            <p:cNvCxnSpPr>
              <a:cxnSpLocks/>
              <a:stCxn id="77" idx="6"/>
              <a:endCxn id="78" idx="2"/>
            </p:cNvCxnSpPr>
            <p:nvPr/>
          </p:nvCxnSpPr>
          <p:spPr>
            <a:xfrm flipV="1">
              <a:off x="9692008" y="546988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1420490-4892-44AB-85BC-9D668DA0B645}"/>
                </a:ext>
              </a:extLst>
            </p:cNvPr>
            <p:cNvCxnSpPr>
              <a:cxnSpLocks/>
              <a:stCxn id="88" idx="3"/>
              <a:endCxn id="80" idx="7"/>
            </p:cNvCxnSpPr>
            <p:nvPr/>
          </p:nvCxnSpPr>
          <p:spPr>
            <a:xfrm flipH="1">
              <a:off x="10422737" y="550491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3A1B4B7-8D57-4528-AD8B-7F0DFA5FB7D4}"/>
                </a:ext>
              </a:extLst>
            </p:cNvPr>
            <p:cNvCxnSpPr>
              <a:cxnSpLocks/>
              <a:stCxn id="78" idx="5"/>
              <a:endCxn id="89" idx="1"/>
            </p:cNvCxnSpPr>
            <p:nvPr/>
          </p:nvCxnSpPr>
          <p:spPr>
            <a:xfrm>
              <a:off x="10422737" y="550491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33184CA1-5A94-4922-829B-3F3CB20C62BB}"/>
                </a:ext>
              </a:extLst>
            </p:cNvPr>
            <p:cNvSpPr/>
            <p:nvPr/>
          </p:nvSpPr>
          <p:spPr>
            <a:xfrm>
              <a:off x="10536304" y="5621404"/>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95A86A5-10A9-401C-92A0-F11D259DB540}"/>
                </a:ext>
              </a:extLst>
            </p:cNvPr>
            <p:cNvSpPr/>
            <p:nvPr/>
          </p:nvSpPr>
          <p:spPr>
            <a:xfrm>
              <a:off x="11083420" y="542035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F57A617-489F-41E7-A651-BB2E6B65640C}"/>
                </a:ext>
              </a:extLst>
            </p:cNvPr>
            <p:cNvSpPr/>
            <p:nvPr/>
          </p:nvSpPr>
          <p:spPr>
            <a:xfrm>
              <a:off x="11083420" y="616750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2E34CBDF-7185-42D2-87F7-EF5C69E97617}"/>
                </a:ext>
              </a:extLst>
            </p:cNvPr>
            <p:cNvCxnSpPr>
              <a:cxnSpLocks/>
              <a:stCxn id="88" idx="4"/>
              <a:endCxn id="89" idx="0"/>
            </p:cNvCxnSpPr>
            <p:nvPr/>
          </p:nvCxnSpPr>
          <p:spPr>
            <a:xfrm>
              <a:off x="11132950" y="551941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9E678A-0D0C-4D7F-9127-C2BCDF9F0468}"/>
                </a:ext>
              </a:extLst>
            </p:cNvPr>
            <p:cNvCxnSpPr>
              <a:cxnSpLocks/>
              <a:stCxn id="80" idx="6"/>
              <a:endCxn id="89" idx="2"/>
            </p:cNvCxnSpPr>
            <p:nvPr/>
          </p:nvCxnSpPr>
          <p:spPr>
            <a:xfrm>
              <a:off x="10437244" y="6217034"/>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6187222-D916-466E-AAC0-ACA88A78161A}"/>
                </a:ext>
              </a:extLst>
            </p:cNvPr>
            <p:cNvCxnSpPr>
              <a:cxnSpLocks/>
              <a:stCxn id="78" idx="6"/>
              <a:endCxn id="88" idx="2"/>
            </p:cNvCxnSpPr>
            <p:nvPr/>
          </p:nvCxnSpPr>
          <p:spPr>
            <a:xfrm>
              <a:off x="10437244" y="5469888"/>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39C196A1-94FD-4222-9EF7-C7339BD5AC02}"/>
                </a:ext>
              </a:extLst>
            </p:cNvPr>
            <p:cNvSpPr/>
            <p:nvPr/>
          </p:nvSpPr>
          <p:spPr>
            <a:xfrm>
              <a:off x="11828656" y="542035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FDB91EBB-6653-4857-97FC-1388D236B004}"/>
                </a:ext>
              </a:extLst>
            </p:cNvPr>
            <p:cNvCxnSpPr>
              <a:cxnSpLocks/>
              <a:endCxn id="96" idx="2"/>
            </p:cNvCxnSpPr>
            <p:nvPr/>
          </p:nvCxnSpPr>
          <p:spPr>
            <a:xfrm flipV="1">
              <a:off x="11182480" y="546988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E01CE90-9CA8-4813-8329-746099E5B871}"/>
                </a:ext>
              </a:extLst>
            </p:cNvPr>
            <p:cNvCxnSpPr>
              <a:cxnSpLocks/>
              <a:stCxn id="105" idx="3"/>
            </p:cNvCxnSpPr>
            <p:nvPr/>
          </p:nvCxnSpPr>
          <p:spPr>
            <a:xfrm flipH="1">
              <a:off x="9677501" y="4751975"/>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DF601E6-CE02-4400-B695-71BE274709F8}"/>
                </a:ext>
              </a:extLst>
            </p:cNvPr>
            <p:cNvCxnSpPr>
              <a:cxnSpLocks/>
              <a:stCxn id="104" idx="5"/>
            </p:cNvCxnSpPr>
            <p:nvPr/>
          </p:nvCxnSpPr>
          <p:spPr>
            <a:xfrm>
              <a:off x="9677501" y="4754901"/>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4ACC2E61-3913-44C1-9994-0B9D16BBAF74}"/>
                </a:ext>
              </a:extLst>
            </p:cNvPr>
            <p:cNvSpPr/>
            <p:nvPr/>
          </p:nvSpPr>
          <p:spPr>
            <a:xfrm>
              <a:off x="9791068" y="4868468"/>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C78CF9B-4627-4A0F-8169-C88BEF58C61C}"/>
                </a:ext>
              </a:extLst>
            </p:cNvPr>
            <p:cNvSpPr/>
            <p:nvPr/>
          </p:nvSpPr>
          <p:spPr>
            <a:xfrm>
              <a:off x="9592948" y="467034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D8C501-8A6B-4153-9C75-5A78A967614A}"/>
                </a:ext>
              </a:extLst>
            </p:cNvPr>
            <p:cNvSpPr/>
            <p:nvPr/>
          </p:nvSpPr>
          <p:spPr>
            <a:xfrm>
              <a:off x="10338184" y="466742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D8E386E9-9E5B-413B-B41E-75AE55D9CBDB}"/>
                </a:ext>
              </a:extLst>
            </p:cNvPr>
            <p:cNvCxnSpPr>
              <a:cxnSpLocks/>
              <a:stCxn id="105" idx="4"/>
            </p:cNvCxnSpPr>
            <p:nvPr/>
          </p:nvCxnSpPr>
          <p:spPr>
            <a:xfrm>
              <a:off x="10387714" y="4766482"/>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1C17FA0-05DB-4A6B-AA60-1D30E9C726E7}"/>
                </a:ext>
              </a:extLst>
            </p:cNvPr>
            <p:cNvCxnSpPr>
              <a:cxnSpLocks/>
              <a:stCxn id="104" idx="4"/>
            </p:cNvCxnSpPr>
            <p:nvPr/>
          </p:nvCxnSpPr>
          <p:spPr>
            <a:xfrm>
              <a:off x="9642478" y="4769408"/>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5C558C0-4770-426D-8C81-6BF2B2D70614}"/>
                </a:ext>
              </a:extLst>
            </p:cNvPr>
            <p:cNvCxnSpPr>
              <a:cxnSpLocks/>
              <a:stCxn id="104" idx="6"/>
              <a:endCxn id="105" idx="2"/>
            </p:cNvCxnSpPr>
            <p:nvPr/>
          </p:nvCxnSpPr>
          <p:spPr>
            <a:xfrm flipV="1">
              <a:off x="9692008" y="4716952"/>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7C59F0A-BBB5-4E30-8CF4-4BB37F75BFCC}"/>
                </a:ext>
              </a:extLst>
            </p:cNvPr>
            <p:cNvCxnSpPr>
              <a:cxnSpLocks/>
              <a:stCxn id="112" idx="3"/>
            </p:cNvCxnSpPr>
            <p:nvPr/>
          </p:nvCxnSpPr>
          <p:spPr>
            <a:xfrm flipH="1">
              <a:off x="10422737" y="475051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C9EADC5-B5D0-4581-ABC0-D876E68C4363}"/>
                </a:ext>
              </a:extLst>
            </p:cNvPr>
            <p:cNvCxnSpPr>
              <a:cxnSpLocks/>
            </p:cNvCxnSpPr>
            <p:nvPr/>
          </p:nvCxnSpPr>
          <p:spPr>
            <a:xfrm>
              <a:off x="10422737" y="475343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CFC3F1D5-53E2-4316-8D0E-144E7C92396B}"/>
                </a:ext>
              </a:extLst>
            </p:cNvPr>
            <p:cNvSpPr/>
            <p:nvPr/>
          </p:nvSpPr>
          <p:spPr>
            <a:xfrm>
              <a:off x="10536304" y="4867006"/>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ED9DCDE-BF46-424F-A807-4751C0F6AAC7}"/>
                </a:ext>
              </a:extLst>
            </p:cNvPr>
            <p:cNvSpPr/>
            <p:nvPr/>
          </p:nvSpPr>
          <p:spPr>
            <a:xfrm>
              <a:off x="11083420" y="466596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B83D6589-017B-421E-9E91-CFA5B8F834AF}"/>
                </a:ext>
              </a:extLst>
            </p:cNvPr>
            <p:cNvCxnSpPr>
              <a:cxnSpLocks/>
              <a:stCxn id="112" idx="4"/>
            </p:cNvCxnSpPr>
            <p:nvPr/>
          </p:nvCxnSpPr>
          <p:spPr>
            <a:xfrm>
              <a:off x="11132950" y="476502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0D1F2D7-489D-4A5F-9B51-BCB8A892EECA}"/>
                </a:ext>
              </a:extLst>
            </p:cNvPr>
            <p:cNvCxnSpPr>
              <a:cxnSpLocks/>
              <a:endCxn id="112" idx="2"/>
            </p:cNvCxnSpPr>
            <p:nvPr/>
          </p:nvCxnSpPr>
          <p:spPr>
            <a:xfrm flipV="1">
              <a:off x="10437244" y="471549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412212-BD45-40E5-8F3F-E4DEBF5EA56C}"/>
                </a:ext>
              </a:extLst>
            </p:cNvPr>
            <p:cNvCxnSpPr>
              <a:cxnSpLocks/>
              <a:stCxn id="118" idx="3"/>
            </p:cNvCxnSpPr>
            <p:nvPr/>
          </p:nvCxnSpPr>
          <p:spPr>
            <a:xfrm flipH="1">
              <a:off x="11167973" y="4750370"/>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E5CFF33-6E67-425A-A4D0-CBDEFB5D0E4E}"/>
                </a:ext>
              </a:extLst>
            </p:cNvPr>
            <p:cNvCxnSpPr>
              <a:cxnSpLocks/>
            </p:cNvCxnSpPr>
            <p:nvPr/>
          </p:nvCxnSpPr>
          <p:spPr>
            <a:xfrm>
              <a:off x="11167973" y="4753296"/>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7CA6C58-D0E1-4C73-888F-314598478399}"/>
                </a:ext>
              </a:extLst>
            </p:cNvPr>
            <p:cNvSpPr/>
            <p:nvPr/>
          </p:nvSpPr>
          <p:spPr>
            <a:xfrm>
              <a:off x="11281540" y="4866863"/>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5F8D2181-6D99-4FE3-B774-10841C4AAF1C}"/>
                </a:ext>
              </a:extLst>
            </p:cNvPr>
            <p:cNvSpPr/>
            <p:nvPr/>
          </p:nvSpPr>
          <p:spPr>
            <a:xfrm>
              <a:off x="11828656" y="466581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906CE3EB-9901-41FA-A00F-A97A5A01A850}"/>
                </a:ext>
              </a:extLst>
            </p:cNvPr>
            <p:cNvCxnSpPr>
              <a:cxnSpLocks/>
              <a:stCxn id="118" idx="4"/>
            </p:cNvCxnSpPr>
            <p:nvPr/>
          </p:nvCxnSpPr>
          <p:spPr>
            <a:xfrm>
              <a:off x="11878186" y="4764877"/>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CD8F45C-076D-40A9-85AD-2E0709456B01}"/>
                </a:ext>
              </a:extLst>
            </p:cNvPr>
            <p:cNvCxnSpPr>
              <a:cxnSpLocks/>
              <a:endCxn id="118" idx="2"/>
            </p:cNvCxnSpPr>
            <p:nvPr/>
          </p:nvCxnSpPr>
          <p:spPr>
            <a:xfrm flipV="1">
              <a:off x="11182480" y="4715347"/>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C067A3A4-9A6F-468C-B739-28CB46BF36DA}"/>
                </a:ext>
              </a:extLst>
            </p:cNvPr>
            <p:cNvSpPr/>
            <p:nvPr/>
          </p:nvSpPr>
          <p:spPr>
            <a:xfrm>
              <a:off x="10553290" y="4891226"/>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cxnSp>
          <p:nvCxnSpPr>
            <p:cNvPr id="124" name="Straight Arrow Connector 123">
              <a:extLst>
                <a:ext uri="{FF2B5EF4-FFF2-40B4-BE49-F238E27FC236}">
                  <a16:creationId xmlns:a16="http://schemas.microsoft.com/office/drawing/2014/main" id="{53D273D8-4C6D-4647-B6CE-4C94650DF4F3}"/>
                </a:ext>
              </a:extLst>
            </p:cNvPr>
            <p:cNvCxnSpPr>
              <a:cxnSpLocks/>
              <a:endCxn id="121" idx="1"/>
            </p:cNvCxnSpPr>
            <p:nvPr/>
          </p:nvCxnSpPr>
          <p:spPr>
            <a:xfrm>
              <a:off x="10288654" y="4633751"/>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E1DF047-0E90-4F2F-AE97-95E0F432713D}"/>
                </a:ext>
              </a:extLst>
            </p:cNvPr>
            <p:cNvCxnSpPr>
              <a:cxnSpLocks/>
              <a:endCxn id="121" idx="7"/>
            </p:cNvCxnSpPr>
            <p:nvPr/>
          </p:nvCxnSpPr>
          <p:spPr>
            <a:xfrm flipH="1">
              <a:off x="10904510" y="4662753"/>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8DBA6E49-7C15-40C0-9DDB-257A89DDD73C}"/>
                </a:ext>
              </a:extLst>
            </p:cNvPr>
            <p:cNvSpPr/>
            <p:nvPr/>
          </p:nvSpPr>
          <p:spPr>
            <a:xfrm>
              <a:off x="10922006" y="4609628"/>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126">
              <a:extLst>
                <a:ext uri="{FF2B5EF4-FFF2-40B4-BE49-F238E27FC236}">
                  <a16:creationId xmlns:a16="http://schemas.microsoft.com/office/drawing/2014/main" id="{3236E88C-0427-47E1-8671-9C0EFBE2A13C}"/>
                </a:ext>
              </a:extLst>
            </p:cNvPr>
            <p:cNvCxnSpPr>
              <a:cxnSpLocks/>
            </p:cNvCxnSpPr>
            <p:nvPr/>
          </p:nvCxnSpPr>
          <p:spPr>
            <a:xfrm flipH="1">
              <a:off x="10282681" y="6003073"/>
              <a:ext cx="360879" cy="3288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B8A94AEB-D7AD-471F-B397-CA7B3EFD2A67}"/>
                </a:ext>
              </a:extLst>
            </p:cNvPr>
            <p:cNvSpPr/>
            <p:nvPr/>
          </p:nvSpPr>
          <p:spPr>
            <a:xfrm>
              <a:off x="10569595" y="5627401"/>
              <a:ext cx="411480" cy="411480"/>
            </a:xfrm>
            <a:prstGeom prst="ellipse">
              <a:avLst/>
            </a:prstGeom>
            <a:solidFill>
              <a:schemeClr val="accent2">
                <a:lumMod val="40000"/>
                <a:lumOff val="6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rgbClr val="FF0000"/>
                  </a:solidFill>
                </a:rPr>
                <a:t>＋</a:t>
              </a:r>
              <a:endParaRPr lang="en-US" b="1">
                <a:solidFill>
                  <a:srgbClr val="FF0000"/>
                </a:solidFill>
              </a:endParaRPr>
            </a:p>
          </p:txBody>
        </p:sp>
        <p:sp>
          <p:nvSpPr>
            <p:cNvPr id="130" name="Freeform: Shape 129">
              <a:extLst>
                <a:ext uri="{FF2B5EF4-FFF2-40B4-BE49-F238E27FC236}">
                  <a16:creationId xmlns:a16="http://schemas.microsoft.com/office/drawing/2014/main" id="{2802A821-F205-4341-96E4-E7D9BB8CCA57}"/>
                </a:ext>
              </a:extLst>
            </p:cNvPr>
            <p:cNvSpPr/>
            <p:nvPr/>
          </p:nvSpPr>
          <p:spPr>
            <a:xfrm>
              <a:off x="10419869" y="5238893"/>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A040A405-C3E4-4130-9BC3-D0289A05705A}"/>
                </a:ext>
              </a:extLst>
            </p:cNvPr>
            <p:cNvSpPr/>
            <p:nvPr/>
          </p:nvSpPr>
          <p:spPr>
            <a:xfrm>
              <a:off x="9823800" y="4857671"/>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361" name="Oval 360">
              <a:extLst>
                <a:ext uri="{FF2B5EF4-FFF2-40B4-BE49-F238E27FC236}">
                  <a16:creationId xmlns:a16="http://schemas.microsoft.com/office/drawing/2014/main" id="{B3EFC582-2E65-4723-8DDB-5D12B80E49A4}"/>
                </a:ext>
              </a:extLst>
            </p:cNvPr>
            <p:cNvSpPr/>
            <p:nvPr/>
          </p:nvSpPr>
          <p:spPr>
            <a:xfrm>
              <a:off x="9818423" y="5634741"/>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cxnSp>
          <p:nvCxnSpPr>
            <p:cNvPr id="362" name="Straight Arrow Connector 361">
              <a:extLst>
                <a:ext uri="{FF2B5EF4-FFF2-40B4-BE49-F238E27FC236}">
                  <a16:creationId xmlns:a16="http://schemas.microsoft.com/office/drawing/2014/main" id="{FEA3C901-91ED-482B-AC26-BF1EF8B381AC}"/>
                </a:ext>
              </a:extLst>
            </p:cNvPr>
            <p:cNvCxnSpPr>
              <a:cxnSpLocks/>
              <a:endCxn id="360" idx="1"/>
            </p:cNvCxnSpPr>
            <p:nvPr/>
          </p:nvCxnSpPr>
          <p:spPr>
            <a:xfrm>
              <a:off x="9559164" y="4600196"/>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Straight Arrow Connector 362">
              <a:extLst>
                <a:ext uri="{FF2B5EF4-FFF2-40B4-BE49-F238E27FC236}">
                  <a16:creationId xmlns:a16="http://schemas.microsoft.com/office/drawing/2014/main" id="{C23FD8B5-2BB2-444C-8818-33DBB595E2FD}"/>
                </a:ext>
              </a:extLst>
            </p:cNvPr>
            <p:cNvCxnSpPr>
              <a:cxnSpLocks/>
              <a:endCxn id="360" idx="7"/>
            </p:cNvCxnSpPr>
            <p:nvPr/>
          </p:nvCxnSpPr>
          <p:spPr>
            <a:xfrm flipH="1">
              <a:off x="10175020" y="4629198"/>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4" name="Freeform: Shape 363">
              <a:extLst>
                <a:ext uri="{FF2B5EF4-FFF2-40B4-BE49-F238E27FC236}">
                  <a16:creationId xmlns:a16="http://schemas.microsoft.com/office/drawing/2014/main" id="{4130590A-7E38-491B-926A-2C98D331982F}"/>
                </a:ext>
              </a:extLst>
            </p:cNvPr>
            <p:cNvSpPr/>
            <p:nvPr/>
          </p:nvSpPr>
          <p:spPr>
            <a:xfrm>
              <a:off x="10176714" y="4603273"/>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Arrow Connector 364">
              <a:extLst>
                <a:ext uri="{FF2B5EF4-FFF2-40B4-BE49-F238E27FC236}">
                  <a16:creationId xmlns:a16="http://schemas.microsoft.com/office/drawing/2014/main" id="{21D9AC25-BCD4-4AB6-9746-D92C9C808A92}"/>
                </a:ext>
              </a:extLst>
            </p:cNvPr>
            <p:cNvCxnSpPr>
              <a:cxnSpLocks/>
              <a:stCxn id="361" idx="3"/>
            </p:cNvCxnSpPr>
            <p:nvPr/>
          </p:nvCxnSpPr>
          <p:spPr>
            <a:xfrm flipH="1">
              <a:off x="9517804" y="5985961"/>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6" name="Freeform: Shape 365">
              <a:extLst>
                <a:ext uri="{FF2B5EF4-FFF2-40B4-BE49-F238E27FC236}">
                  <a16:creationId xmlns:a16="http://schemas.microsoft.com/office/drawing/2014/main" id="{F5CA4A28-254A-4D7D-A9CF-DD059F49703C}"/>
                </a:ext>
              </a:extLst>
            </p:cNvPr>
            <p:cNvSpPr/>
            <p:nvPr/>
          </p:nvSpPr>
          <p:spPr>
            <a:xfrm>
              <a:off x="9688114" y="5201365"/>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C6DAA9F-7DBE-42E7-94C8-E5264B576412}"/>
              </a:ext>
            </a:extLst>
          </p:cNvPr>
          <p:cNvGrpSpPr/>
          <p:nvPr/>
        </p:nvGrpSpPr>
        <p:grpSpPr>
          <a:xfrm>
            <a:off x="4926846" y="2009075"/>
            <a:ext cx="3391509" cy="4592637"/>
            <a:chOff x="4926846" y="2009075"/>
            <a:chExt cx="3391509" cy="4592637"/>
          </a:xfrm>
        </p:grpSpPr>
        <p:sp>
          <p:nvSpPr>
            <p:cNvPr id="68" name="Rectangle 67">
              <a:extLst>
                <a:ext uri="{FF2B5EF4-FFF2-40B4-BE49-F238E27FC236}">
                  <a16:creationId xmlns:a16="http://schemas.microsoft.com/office/drawing/2014/main" id="{7088E011-29B9-4103-94F6-59AD9BF5074A}"/>
                </a:ext>
              </a:extLst>
            </p:cNvPr>
            <p:cNvSpPr/>
            <p:nvPr/>
          </p:nvSpPr>
          <p:spPr>
            <a:xfrm>
              <a:off x="6008001" y="2009075"/>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9" name="Rectangle 68">
              <a:extLst>
                <a:ext uri="{FF2B5EF4-FFF2-40B4-BE49-F238E27FC236}">
                  <a16:creationId xmlns:a16="http://schemas.microsoft.com/office/drawing/2014/main" id="{D2D0D49B-CD52-405C-A45C-F55489618BC5}"/>
                </a:ext>
              </a:extLst>
            </p:cNvPr>
            <p:cNvSpPr/>
            <p:nvPr/>
          </p:nvSpPr>
          <p:spPr>
            <a:xfrm>
              <a:off x="6008001" y="3853775"/>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12" name="Straight Connector 11">
              <a:extLst>
                <a:ext uri="{FF2B5EF4-FFF2-40B4-BE49-F238E27FC236}">
                  <a16:creationId xmlns:a16="http://schemas.microsoft.com/office/drawing/2014/main" id="{E795EB09-E41C-4DF4-A301-A7A68B43E87E}"/>
                </a:ext>
              </a:extLst>
            </p:cNvPr>
            <p:cNvCxnSpPr>
              <a:cxnSpLocks/>
              <a:stCxn id="16" idx="3"/>
              <a:endCxn id="17" idx="7"/>
            </p:cNvCxnSpPr>
            <p:nvPr/>
          </p:nvCxnSpPr>
          <p:spPr>
            <a:xfrm flipH="1">
              <a:off x="6043024" y="313252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9DC87D-41C8-4C8F-8178-64E7B2B596DC}"/>
                </a:ext>
              </a:extLst>
            </p:cNvPr>
            <p:cNvCxnSpPr>
              <a:cxnSpLocks/>
              <a:stCxn id="15" idx="5"/>
              <a:endCxn id="18" idx="1"/>
            </p:cNvCxnSpPr>
            <p:nvPr/>
          </p:nvCxnSpPr>
          <p:spPr>
            <a:xfrm>
              <a:off x="6043024" y="313545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483CE0B-C02E-4E1C-9D4B-CE6BB71CB9BF}"/>
                </a:ext>
              </a:extLst>
            </p:cNvPr>
            <p:cNvSpPr/>
            <p:nvPr/>
          </p:nvSpPr>
          <p:spPr>
            <a:xfrm>
              <a:off x="6156591" y="3249022"/>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5F60AD6-689B-41A2-9545-73E9BABC3103}"/>
                </a:ext>
              </a:extLst>
            </p:cNvPr>
            <p:cNvSpPr/>
            <p:nvPr/>
          </p:nvSpPr>
          <p:spPr>
            <a:xfrm>
              <a:off x="5958471" y="305090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2DC501-C2D4-436F-AD44-F77356D590BA}"/>
                </a:ext>
              </a:extLst>
            </p:cNvPr>
            <p:cNvSpPr/>
            <p:nvPr/>
          </p:nvSpPr>
          <p:spPr>
            <a:xfrm>
              <a:off x="6703707" y="304797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8339525-2631-4C25-97A5-5212D5D4B5F2}"/>
                </a:ext>
              </a:extLst>
            </p:cNvPr>
            <p:cNvSpPr/>
            <p:nvPr/>
          </p:nvSpPr>
          <p:spPr>
            <a:xfrm>
              <a:off x="5958471" y="379512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8D000F-C9F9-48F8-BB1E-61D274126D3C}"/>
                </a:ext>
              </a:extLst>
            </p:cNvPr>
            <p:cNvSpPr/>
            <p:nvPr/>
          </p:nvSpPr>
          <p:spPr>
            <a:xfrm>
              <a:off x="6703707" y="379512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D74ADB9-A809-4A94-9B35-4CD8A95C95C7}"/>
                </a:ext>
              </a:extLst>
            </p:cNvPr>
            <p:cNvCxnSpPr>
              <a:cxnSpLocks/>
              <a:stCxn id="16" idx="4"/>
              <a:endCxn id="18" idx="0"/>
            </p:cNvCxnSpPr>
            <p:nvPr/>
          </p:nvCxnSpPr>
          <p:spPr>
            <a:xfrm>
              <a:off x="6753237" y="314703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246439-935E-4C84-ACEC-F9F22CC30D4E}"/>
                </a:ext>
              </a:extLst>
            </p:cNvPr>
            <p:cNvCxnSpPr>
              <a:cxnSpLocks/>
              <a:stCxn id="17" idx="6"/>
              <a:endCxn id="18" idx="2"/>
            </p:cNvCxnSpPr>
            <p:nvPr/>
          </p:nvCxnSpPr>
          <p:spPr>
            <a:xfrm>
              <a:off x="6057531" y="384465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C05056-856B-4419-A593-3F22FA54512A}"/>
                </a:ext>
              </a:extLst>
            </p:cNvPr>
            <p:cNvCxnSpPr>
              <a:cxnSpLocks/>
              <a:stCxn id="15" idx="4"/>
              <a:endCxn id="17" idx="0"/>
            </p:cNvCxnSpPr>
            <p:nvPr/>
          </p:nvCxnSpPr>
          <p:spPr>
            <a:xfrm>
              <a:off x="6008001" y="314996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2050E2-274C-4B67-9092-DBCD0D861EEE}"/>
                </a:ext>
              </a:extLst>
            </p:cNvPr>
            <p:cNvCxnSpPr>
              <a:cxnSpLocks/>
              <a:stCxn id="15" idx="6"/>
              <a:endCxn id="16" idx="2"/>
            </p:cNvCxnSpPr>
            <p:nvPr/>
          </p:nvCxnSpPr>
          <p:spPr>
            <a:xfrm flipV="1">
              <a:off x="6057531" y="309750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4F5BD5-15B2-4BF8-B8CE-9523020A75AF}"/>
                </a:ext>
              </a:extLst>
            </p:cNvPr>
            <p:cNvCxnSpPr>
              <a:cxnSpLocks/>
              <a:stCxn id="26" idx="3"/>
              <a:endCxn id="18" idx="7"/>
            </p:cNvCxnSpPr>
            <p:nvPr/>
          </p:nvCxnSpPr>
          <p:spPr>
            <a:xfrm flipH="1">
              <a:off x="6788260" y="313252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D863E6-DC81-4377-B547-C9E3A8A8812B}"/>
                </a:ext>
              </a:extLst>
            </p:cNvPr>
            <p:cNvCxnSpPr>
              <a:cxnSpLocks/>
              <a:stCxn id="16" idx="5"/>
              <a:endCxn id="27" idx="1"/>
            </p:cNvCxnSpPr>
            <p:nvPr/>
          </p:nvCxnSpPr>
          <p:spPr>
            <a:xfrm>
              <a:off x="6788260" y="313252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996980-61C8-4CC8-B4EB-C8BA7457E4C0}"/>
                </a:ext>
              </a:extLst>
            </p:cNvPr>
            <p:cNvSpPr/>
            <p:nvPr/>
          </p:nvSpPr>
          <p:spPr>
            <a:xfrm>
              <a:off x="6901827" y="3249022"/>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F88C9D5-9788-4962-9273-426330553CD2}"/>
                </a:ext>
              </a:extLst>
            </p:cNvPr>
            <p:cNvSpPr/>
            <p:nvPr/>
          </p:nvSpPr>
          <p:spPr>
            <a:xfrm>
              <a:off x="7448943" y="304797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DD3994A-F3B5-4508-AEB4-663C05F08168}"/>
                </a:ext>
              </a:extLst>
            </p:cNvPr>
            <p:cNvSpPr/>
            <p:nvPr/>
          </p:nvSpPr>
          <p:spPr>
            <a:xfrm>
              <a:off x="7448943" y="379512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C37DBC4-3762-4A96-817A-5131DC2CD5E1}"/>
                </a:ext>
              </a:extLst>
            </p:cNvPr>
            <p:cNvCxnSpPr>
              <a:cxnSpLocks/>
              <a:stCxn id="26" idx="4"/>
              <a:endCxn id="27" idx="0"/>
            </p:cNvCxnSpPr>
            <p:nvPr/>
          </p:nvCxnSpPr>
          <p:spPr>
            <a:xfrm>
              <a:off x="7498473" y="314703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E642C1-A77C-4687-A5A3-082A451287CC}"/>
                </a:ext>
              </a:extLst>
            </p:cNvPr>
            <p:cNvCxnSpPr>
              <a:cxnSpLocks/>
              <a:stCxn id="18" idx="6"/>
              <a:endCxn id="27" idx="2"/>
            </p:cNvCxnSpPr>
            <p:nvPr/>
          </p:nvCxnSpPr>
          <p:spPr>
            <a:xfrm>
              <a:off x="6802767" y="384465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CFF9A9-AB72-4187-9CCC-05A04AF18EE8}"/>
                </a:ext>
              </a:extLst>
            </p:cNvPr>
            <p:cNvCxnSpPr>
              <a:cxnSpLocks/>
              <a:stCxn id="16" idx="6"/>
              <a:endCxn id="26" idx="2"/>
            </p:cNvCxnSpPr>
            <p:nvPr/>
          </p:nvCxnSpPr>
          <p:spPr>
            <a:xfrm>
              <a:off x="6802767" y="309750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2CD516-A8A6-4EDD-BE7A-85A62099C176}"/>
                </a:ext>
              </a:extLst>
            </p:cNvPr>
            <p:cNvCxnSpPr>
              <a:cxnSpLocks/>
              <a:stCxn id="34" idx="3"/>
            </p:cNvCxnSpPr>
            <p:nvPr/>
          </p:nvCxnSpPr>
          <p:spPr>
            <a:xfrm flipH="1">
              <a:off x="7533496" y="313252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05FD41-C3BB-4012-912E-52843ABD4AA9}"/>
                </a:ext>
              </a:extLst>
            </p:cNvPr>
            <p:cNvCxnSpPr>
              <a:cxnSpLocks/>
              <a:endCxn id="35" idx="1"/>
            </p:cNvCxnSpPr>
            <p:nvPr/>
          </p:nvCxnSpPr>
          <p:spPr>
            <a:xfrm>
              <a:off x="7533496" y="313545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A15427F-580A-481B-8F8F-5549FFD7C4A6}"/>
                </a:ext>
              </a:extLst>
            </p:cNvPr>
            <p:cNvSpPr/>
            <p:nvPr/>
          </p:nvSpPr>
          <p:spPr>
            <a:xfrm>
              <a:off x="7647063" y="3249022"/>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A01C3E-A4B3-4495-A914-E2E38DF0E5B5}"/>
                </a:ext>
              </a:extLst>
            </p:cNvPr>
            <p:cNvSpPr/>
            <p:nvPr/>
          </p:nvSpPr>
          <p:spPr>
            <a:xfrm>
              <a:off x="8194179" y="304797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1BFBF53-9743-4F3E-BFF3-EA9B033B75C9}"/>
                </a:ext>
              </a:extLst>
            </p:cNvPr>
            <p:cNvSpPr/>
            <p:nvPr/>
          </p:nvSpPr>
          <p:spPr>
            <a:xfrm>
              <a:off x="8194179" y="379512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52ADDC7-36CF-4B87-92DE-D8A6E576D0A3}"/>
                </a:ext>
              </a:extLst>
            </p:cNvPr>
            <p:cNvCxnSpPr>
              <a:cxnSpLocks/>
              <a:stCxn id="34" idx="4"/>
              <a:endCxn id="35" idx="0"/>
            </p:cNvCxnSpPr>
            <p:nvPr/>
          </p:nvCxnSpPr>
          <p:spPr>
            <a:xfrm>
              <a:off x="8243709" y="314703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E58178-39A0-427D-9221-92504F170533}"/>
                </a:ext>
              </a:extLst>
            </p:cNvPr>
            <p:cNvCxnSpPr>
              <a:cxnSpLocks/>
              <a:endCxn id="35" idx="2"/>
            </p:cNvCxnSpPr>
            <p:nvPr/>
          </p:nvCxnSpPr>
          <p:spPr>
            <a:xfrm>
              <a:off x="7548003" y="384465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F15DF2-215C-48CB-8864-4CD3822745F6}"/>
                </a:ext>
              </a:extLst>
            </p:cNvPr>
            <p:cNvCxnSpPr>
              <a:cxnSpLocks/>
              <a:endCxn id="34" idx="2"/>
            </p:cNvCxnSpPr>
            <p:nvPr/>
          </p:nvCxnSpPr>
          <p:spPr>
            <a:xfrm flipV="1">
              <a:off x="7548003" y="309750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5D1AEF-237F-4AF4-B6DD-ABF1C8A07D6B}"/>
                </a:ext>
              </a:extLst>
            </p:cNvPr>
            <p:cNvCxnSpPr>
              <a:cxnSpLocks/>
              <a:stCxn id="43" idx="3"/>
            </p:cNvCxnSpPr>
            <p:nvPr/>
          </p:nvCxnSpPr>
          <p:spPr>
            <a:xfrm flipH="1">
              <a:off x="6043024" y="237959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2A9237-6A95-4ACB-BB15-50F4F2019802}"/>
                </a:ext>
              </a:extLst>
            </p:cNvPr>
            <p:cNvCxnSpPr>
              <a:cxnSpLocks/>
              <a:stCxn id="42" idx="5"/>
            </p:cNvCxnSpPr>
            <p:nvPr/>
          </p:nvCxnSpPr>
          <p:spPr>
            <a:xfrm>
              <a:off x="6043024" y="238251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C44FC8A-AF8E-45BB-83DA-3EFEB89D3587}"/>
                </a:ext>
              </a:extLst>
            </p:cNvPr>
            <p:cNvSpPr/>
            <p:nvPr/>
          </p:nvSpPr>
          <p:spPr>
            <a:xfrm>
              <a:off x="6156591" y="2496086"/>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519496F-9959-41D5-8367-23C13B99C7C7}"/>
                </a:ext>
              </a:extLst>
            </p:cNvPr>
            <p:cNvSpPr/>
            <p:nvPr/>
          </p:nvSpPr>
          <p:spPr>
            <a:xfrm>
              <a:off x="5958471" y="229796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10A98AC-315B-4B6E-8C0A-32C982CC5462}"/>
                </a:ext>
              </a:extLst>
            </p:cNvPr>
            <p:cNvSpPr/>
            <p:nvPr/>
          </p:nvSpPr>
          <p:spPr>
            <a:xfrm>
              <a:off x="6703707" y="229504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D0C85C05-3095-4DE5-8105-99C8320E9FC2}"/>
                </a:ext>
              </a:extLst>
            </p:cNvPr>
            <p:cNvCxnSpPr>
              <a:cxnSpLocks/>
              <a:stCxn id="43" idx="4"/>
            </p:cNvCxnSpPr>
            <p:nvPr/>
          </p:nvCxnSpPr>
          <p:spPr>
            <a:xfrm>
              <a:off x="6753237" y="239410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D4ECCA-7F94-44EB-8ECE-EEB24622EF3D}"/>
                </a:ext>
              </a:extLst>
            </p:cNvPr>
            <p:cNvCxnSpPr>
              <a:cxnSpLocks/>
              <a:stCxn id="42" idx="4"/>
            </p:cNvCxnSpPr>
            <p:nvPr/>
          </p:nvCxnSpPr>
          <p:spPr>
            <a:xfrm>
              <a:off x="6008001" y="239702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32C421-6B1E-467E-A112-DED5B358383A}"/>
                </a:ext>
              </a:extLst>
            </p:cNvPr>
            <p:cNvCxnSpPr>
              <a:cxnSpLocks/>
              <a:stCxn id="42" idx="6"/>
              <a:endCxn id="43" idx="2"/>
            </p:cNvCxnSpPr>
            <p:nvPr/>
          </p:nvCxnSpPr>
          <p:spPr>
            <a:xfrm flipV="1">
              <a:off x="6057531" y="234457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CFE859-BDAF-4E98-8D8D-E216F616664F}"/>
                </a:ext>
              </a:extLst>
            </p:cNvPr>
            <p:cNvCxnSpPr>
              <a:cxnSpLocks/>
              <a:stCxn id="50" idx="3"/>
            </p:cNvCxnSpPr>
            <p:nvPr/>
          </p:nvCxnSpPr>
          <p:spPr>
            <a:xfrm flipH="1">
              <a:off x="6788260" y="237813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974E44-F24C-4DBC-A45B-9CECD2F2272A}"/>
                </a:ext>
              </a:extLst>
            </p:cNvPr>
            <p:cNvCxnSpPr>
              <a:cxnSpLocks/>
            </p:cNvCxnSpPr>
            <p:nvPr/>
          </p:nvCxnSpPr>
          <p:spPr>
            <a:xfrm>
              <a:off x="6788260" y="238105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B2960BB-0488-4A23-969C-71824A91EDBD}"/>
                </a:ext>
              </a:extLst>
            </p:cNvPr>
            <p:cNvSpPr/>
            <p:nvPr/>
          </p:nvSpPr>
          <p:spPr>
            <a:xfrm>
              <a:off x="6901827" y="2494624"/>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D8051FF-206A-44C6-8770-5A83FCCA5A4F}"/>
                </a:ext>
              </a:extLst>
            </p:cNvPr>
            <p:cNvSpPr/>
            <p:nvPr/>
          </p:nvSpPr>
          <p:spPr>
            <a:xfrm>
              <a:off x="7448943" y="229357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4AB626A-D688-4A25-BDD2-8960695FB496}"/>
                </a:ext>
              </a:extLst>
            </p:cNvPr>
            <p:cNvCxnSpPr>
              <a:cxnSpLocks/>
              <a:stCxn id="50" idx="4"/>
            </p:cNvCxnSpPr>
            <p:nvPr/>
          </p:nvCxnSpPr>
          <p:spPr>
            <a:xfrm>
              <a:off x="7498473" y="239263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3EB7A-C494-4A8F-865D-481E00CF18F1}"/>
                </a:ext>
              </a:extLst>
            </p:cNvPr>
            <p:cNvCxnSpPr>
              <a:cxnSpLocks/>
              <a:endCxn id="50" idx="2"/>
            </p:cNvCxnSpPr>
            <p:nvPr/>
          </p:nvCxnSpPr>
          <p:spPr>
            <a:xfrm flipV="1">
              <a:off x="6802767" y="234310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2E5103F-6A8A-41E6-BC91-48E886666C9F}"/>
                </a:ext>
              </a:extLst>
            </p:cNvPr>
            <p:cNvCxnSpPr>
              <a:cxnSpLocks/>
              <a:stCxn id="56" idx="3"/>
            </p:cNvCxnSpPr>
            <p:nvPr/>
          </p:nvCxnSpPr>
          <p:spPr>
            <a:xfrm flipH="1">
              <a:off x="7533496" y="237798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C43A10-3D87-46F1-A25E-339F3FF4AC11}"/>
                </a:ext>
              </a:extLst>
            </p:cNvPr>
            <p:cNvCxnSpPr>
              <a:cxnSpLocks/>
            </p:cNvCxnSpPr>
            <p:nvPr/>
          </p:nvCxnSpPr>
          <p:spPr>
            <a:xfrm>
              <a:off x="7533496" y="238091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40E0497-B331-4F1A-8A77-1E26FEB3E660}"/>
                </a:ext>
              </a:extLst>
            </p:cNvPr>
            <p:cNvSpPr/>
            <p:nvPr/>
          </p:nvSpPr>
          <p:spPr>
            <a:xfrm>
              <a:off x="7647063" y="2494481"/>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7E11801-84A5-4172-A3B6-D4E694735905}"/>
                </a:ext>
              </a:extLst>
            </p:cNvPr>
            <p:cNvSpPr/>
            <p:nvPr/>
          </p:nvSpPr>
          <p:spPr>
            <a:xfrm>
              <a:off x="8194179" y="229343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3B0F135-18C1-4839-A814-9F3322FD1D0B}"/>
                </a:ext>
              </a:extLst>
            </p:cNvPr>
            <p:cNvCxnSpPr>
              <a:cxnSpLocks/>
              <a:stCxn id="56" idx="4"/>
            </p:cNvCxnSpPr>
            <p:nvPr/>
          </p:nvCxnSpPr>
          <p:spPr>
            <a:xfrm>
              <a:off x="8243709" y="239249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441CFFD-1C3B-450E-9C8C-90EE36F1E308}"/>
                </a:ext>
              </a:extLst>
            </p:cNvPr>
            <p:cNvCxnSpPr>
              <a:cxnSpLocks/>
              <a:endCxn id="56" idx="2"/>
            </p:cNvCxnSpPr>
            <p:nvPr/>
          </p:nvCxnSpPr>
          <p:spPr>
            <a:xfrm flipV="1">
              <a:off x="7548003" y="234296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7B3CDC2-6BAE-4A38-89AA-4E25DD325313}"/>
                </a:ext>
              </a:extLst>
            </p:cNvPr>
            <p:cNvSpPr/>
            <p:nvPr/>
          </p:nvSpPr>
          <p:spPr>
            <a:xfrm>
              <a:off x="6918813" y="251884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61" name="Oval 60">
              <a:extLst>
                <a:ext uri="{FF2B5EF4-FFF2-40B4-BE49-F238E27FC236}">
                  <a16:creationId xmlns:a16="http://schemas.microsoft.com/office/drawing/2014/main" id="{D9B0F0BD-59D8-43B8-B829-EBAC878035FD}"/>
                </a:ext>
              </a:extLst>
            </p:cNvPr>
            <p:cNvSpPr/>
            <p:nvPr/>
          </p:nvSpPr>
          <p:spPr>
            <a:xfrm>
              <a:off x="6917246" y="3263529"/>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62" name="Straight Arrow Connector 61">
              <a:extLst>
                <a:ext uri="{FF2B5EF4-FFF2-40B4-BE49-F238E27FC236}">
                  <a16:creationId xmlns:a16="http://schemas.microsoft.com/office/drawing/2014/main" id="{CBA1AF18-7B7E-47DB-9F66-7233F39F43AB}"/>
                </a:ext>
              </a:extLst>
            </p:cNvPr>
            <p:cNvCxnSpPr>
              <a:cxnSpLocks/>
              <a:endCxn id="59" idx="1"/>
            </p:cNvCxnSpPr>
            <p:nvPr/>
          </p:nvCxnSpPr>
          <p:spPr>
            <a:xfrm>
              <a:off x="6654177" y="2261369"/>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BDCCFC8-F4F1-4EE1-B828-B1FBEBD5D067}"/>
                </a:ext>
              </a:extLst>
            </p:cNvPr>
            <p:cNvCxnSpPr>
              <a:cxnSpLocks/>
              <a:endCxn id="59" idx="7"/>
            </p:cNvCxnSpPr>
            <p:nvPr/>
          </p:nvCxnSpPr>
          <p:spPr>
            <a:xfrm flipH="1">
              <a:off x="7270033" y="2290371"/>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765018D7-CB2D-45BF-9AAC-5D8CC6E975C5}"/>
                </a:ext>
              </a:extLst>
            </p:cNvPr>
            <p:cNvSpPr/>
            <p:nvPr/>
          </p:nvSpPr>
          <p:spPr>
            <a:xfrm>
              <a:off x="7271727" y="2264446"/>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AB960618-B3FB-493E-9C5E-77F70418D588}"/>
                </a:ext>
              </a:extLst>
            </p:cNvPr>
            <p:cNvCxnSpPr>
              <a:cxnSpLocks/>
              <a:stCxn id="61" idx="3"/>
            </p:cNvCxnSpPr>
            <p:nvPr/>
          </p:nvCxnSpPr>
          <p:spPr>
            <a:xfrm flipH="1">
              <a:off x="6616627" y="3614749"/>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Arrow: Right 70">
              <a:extLst>
                <a:ext uri="{FF2B5EF4-FFF2-40B4-BE49-F238E27FC236}">
                  <a16:creationId xmlns:a16="http://schemas.microsoft.com/office/drawing/2014/main" id="{A5D4A49E-AF1A-470B-BCEF-2E6C0E6ADFFB}"/>
                </a:ext>
              </a:extLst>
            </p:cNvPr>
            <p:cNvSpPr/>
            <p:nvPr/>
          </p:nvSpPr>
          <p:spPr>
            <a:xfrm>
              <a:off x="5027656" y="2877216"/>
              <a:ext cx="795300"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39D1410D-1E98-4805-9D4A-9510A601DA05}"/>
                </a:ext>
              </a:extLst>
            </p:cNvPr>
            <p:cNvSpPr/>
            <p:nvPr/>
          </p:nvSpPr>
          <p:spPr>
            <a:xfrm>
              <a:off x="6783127" y="2862538"/>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4ADCB7A3-1652-4F04-B5A7-57D9A7C3A0A4}"/>
                </a:ext>
              </a:extLst>
            </p:cNvPr>
            <p:cNvSpPr/>
            <p:nvPr/>
          </p:nvSpPr>
          <p:spPr>
            <a:xfrm>
              <a:off x="6008001" y="4428150"/>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92" name="Rectangle 291">
              <a:extLst>
                <a:ext uri="{FF2B5EF4-FFF2-40B4-BE49-F238E27FC236}">
                  <a16:creationId xmlns:a16="http://schemas.microsoft.com/office/drawing/2014/main" id="{AF8B5410-6F6B-45F8-92D9-A11B6D349C08}"/>
                </a:ext>
              </a:extLst>
            </p:cNvPr>
            <p:cNvSpPr/>
            <p:nvPr/>
          </p:nvSpPr>
          <p:spPr>
            <a:xfrm>
              <a:off x="6008001" y="6272850"/>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293" name="Straight Connector 292">
              <a:extLst>
                <a:ext uri="{FF2B5EF4-FFF2-40B4-BE49-F238E27FC236}">
                  <a16:creationId xmlns:a16="http://schemas.microsoft.com/office/drawing/2014/main" id="{3EA654FF-4AA5-477E-B80A-17999C936641}"/>
                </a:ext>
              </a:extLst>
            </p:cNvPr>
            <p:cNvCxnSpPr>
              <a:cxnSpLocks/>
              <a:stCxn id="297" idx="3"/>
              <a:endCxn id="298" idx="7"/>
            </p:cNvCxnSpPr>
            <p:nvPr/>
          </p:nvCxnSpPr>
          <p:spPr>
            <a:xfrm flipH="1">
              <a:off x="6043024" y="555160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1196EB3-6E04-41F7-AFC3-D9076298132F}"/>
                </a:ext>
              </a:extLst>
            </p:cNvPr>
            <p:cNvCxnSpPr>
              <a:cxnSpLocks/>
              <a:stCxn id="296" idx="5"/>
              <a:endCxn id="299" idx="1"/>
            </p:cNvCxnSpPr>
            <p:nvPr/>
          </p:nvCxnSpPr>
          <p:spPr>
            <a:xfrm>
              <a:off x="6043024" y="5554530"/>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5" name="Rectangle 294">
              <a:extLst>
                <a:ext uri="{FF2B5EF4-FFF2-40B4-BE49-F238E27FC236}">
                  <a16:creationId xmlns:a16="http://schemas.microsoft.com/office/drawing/2014/main" id="{33BDBC8F-32D4-4291-9266-975BDDB3BE85}"/>
                </a:ext>
              </a:extLst>
            </p:cNvPr>
            <p:cNvSpPr/>
            <p:nvPr/>
          </p:nvSpPr>
          <p:spPr>
            <a:xfrm>
              <a:off x="6156591" y="566809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A41672F1-B0AA-4A49-AAA4-CA02E1B86472}"/>
                </a:ext>
              </a:extLst>
            </p:cNvPr>
            <p:cNvSpPr/>
            <p:nvPr/>
          </p:nvSpPr>
          <p:spPr>
            <a:xfrm>
              <a:off x="5958471" y="546997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5A85AED5-5A45-43DC-8F67-D691A26E5673}"/>
                </a:ext>
              </a:extLst>
            </p:cNvPr>
            <p:cNvSpPr/>
            <p:nvPr/>
          </p:nvSpPr>
          <p:spPr>
            <a:xfrm>
              <a:off x="6703707" y="546705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A8E4D19D-513D-4914-813A-50FF191D699B}"/>
                </a:ext>
              </a:extLst>
            </p:cNvPr>
            <p:cNvSpPr/>
            <p:nvPr/>
          </p:nvSpPr>
          <p:spPr>
            <a:xfrm>
              <a:off x="5958471" y="621419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87A90241-821E-4722-A3D3-2267699F942B}"/>
                </a:ext>
              </a:extLst>
            </p:cNvPr>
            <p:cNvSpPr/>
            <p:nvPr/>
          </p:nvSpPr>
          <p:spPr>
            <a:xfrm>
              <a:off x="6703707" y="621419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a:extLst>
                <a:ext uri="{FF2B5EF4-FFF2-40B4-BE49-F238E27FC236}">
                  <a16:creationId xmlns:a16="http://schemas.microsoft.com/office/drawing/2014/main" id="{FF8B50C5-4BA3-45F4-A33C-746542503F64}"/>
                </a:ext>
              </a:extLst>
            </p:cNvPr>
            <p:cNvCxnSpPr>
              <a:cxnSpLocks/>
              <a:stCxn id="297" idx="4"/>
              <a:endCxn id="299" idx="0"/>
            </p:cNvCxnSpPr>
            <p:nvPr/>
          </p:nvCxnSpPr>
          <p:spPr>
            <a:xfrm>
              <a:off x="6753237" y="556611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8F564444-8832-4BB0-B89B-0E7C24FDA28D}"/>
                </a:ext>
              </a:extLst>
            </p:cNvPr>
            <p:cNvCxnSpPr>
              <a:cxnSpLocks/>
              <a:stCxn id="298" idx="6"/>
              <a:endCxn id="299" idx="2"/>
            </p:cNvCxnSpPr>
            <p:nvPr/>
          </p:nvCxnSpPr>
          <p:spPr>
            <a:xfrm>
              <a:off x="6057531" y="626372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368448B2-5E31-443F-8936-E6416758CF7C}"/>
                </a:ext>
              </a:extLst>
            </p:cNvPr>
            <p:cNvCxnSpPr>
              <a:cxnSpLocks/>
              <a:stCxn id="296" idx="4"/>
              <a:endCxn id="298" idx="0"/>
            </p:cNvCxnSpPr>
            <p:nvPr/>
          </p:nvCxnSpPr>
          <p:spPr>
            <a:xfrm>
              <a:off x="6008001" y="5569037"/>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49F0A1F-10A9-46A9-B328-08C3D5B40127}"/>
                </a:ext>
              </a:extLst>
            </p:cNvPr>
            <p:cNvCxnSpPr>
              <a:cxnSpLocks/>
              <a:stCxn id="296" idx="6"/>
              <a:endCxn id="297" idx="2"/>
            </p:cNvCxnSpPr>
            <p:nvPr/>
          </p:nvCxnSpPr>
          <p:spPr>
            <a:xfrm flipV="1">
              <a:off x="6057531" y="551658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B3AB7C66-7FC2-4458-9192-AC69664D9331}"/>
                </a:ext>
              </a:extLst>
            </p:cNvPr>
            <p:cNvCxnSpPr>
              <a:cxnSpLocks/>
              <a:stCxn id="307" idx="3"/>
              <a:endCxn id="299" idx="7"/>
            </p:cNvCxnSpPr>
            <p:nvPr/>
          </p:nvCxnSpPr>
          <p:spPr>
            <a:xfrm flipH="1">
              <a:off x="6788260" y="555160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2994D30-6675-4568-85E2-A37E78F345E9}"/>
                </a:ext>
              </a:extLst>
            </p:cNvPr>
            <p:cNvCxnSpPr>
              <a:cxnSpLocks/>
              <a:stCxn id="297" idx="5"/>
              <a:endCxn id="308" idx="1"/>
            </p:cNvCxnSpPr>
            <p:nvPr/>
          </p:nvCxnSpPr>
          <p:spPr>
            <a:xfrm>
              <a:off x="6788260" y="555160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a:extLst>
                <a:ext uri="{FF2B5EF4-FFF2-40B4-BE49-F238E27FC236}">
                  <a16:creationId xmlns:a16="http://schemas.microsoft.com/office/drawing/2014/main" id="{A1CFC8B7-9D95-4D72-AA64-C5CDDE78D1B4}"/>
                </a:ext>
              </a:extLst>
            </p:cNvPr>
            <p:cNvSpPr/>
            <p:nvPr/>
          </p:nvSpPr>
          <p:spPr>
            <a:xfrm>
              <a:off x="6901827" y="566809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0C384721-AAB3-4775-9D53-924FECE6D7D7}"/>
                </a:ext>
              </a:extLst>
            </p:cNvPr>
            <p:cNvSpPr/>
            <p:nvPr/>
          </p:nvSpPr>
          <p:spPr>
            <a:xfrm>
              <a:off x="7448943" y="546705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B71EE20-E547-47DA-BCB1-899F1CC00328}"/>
                </a:ext>
              </a:extLst>
            </p:cNvPr>
            <p:cNvSpPr/>
            <p:nvPr/>
          </p:nvSpPr>
          <p:spPr>
            <a:xfrm>
              <a:off x="7448943" y="621419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D736C1A1-1E39-440C-B07B-03CA8AB86C63}"/>
                </a:ext>
              </a:extLst>
            </p:cNvPr>
            <p:cNvCxnSpPr>
              <a:cxnSpLocks/>
              <a:stCxn id="307" idx="4"/>
              <a:endCxn id="308" idx="0"/>
            </p:cNvCxnSpPr>
            <p:nvPr/>
          </p:nvCxnSpPr>
          <p:spPr>
            <a:xfrm>
              <a:off x="7498473" y="556611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CB7192F-C187-4F9E-8BAD-4BD55AA164E2}"/>
                </a:ext>
              </a:extLst>
            </p:cNvPr>
            <p:cNvCxnSpPr>
              <a:cxnSpLocks/>
              <a:stCxn id="299" idx="6"/>
              <a:endCxn id="308" idx="2"/>
            </p:cNvCxnSpPr>
            <p:nvPr/>
          </p:nvCxnSpPr>
          <p:spPr>
            <a:xfrm>
              <a:off x="6802767" y="626372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7EB5627-BED5-4994-B0D0-D0286209368C}"/>
                </a:ext>
              </a:extLst>
            </p:cNvPr>
            <p:cNvCxnSpPr>
              <a:cxnSpLocks/>
              <a:stCxn id="297" idx="6"/>
              <a:endCxn id="307" idx="2"/>
            </p:cNvCxnSpPr>
            <p:nvPr/>
          </p:nvCxnSpPr>
          <p:spPr>
            <a:xfrm>
              <a:off x="6802767" y="551658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89C6E8AA-DD8C-4A0B-BA84-78501571970C}"/>
                </a:ext>
              </a:extLst>
            </p:cNvPr>
            <p:cNvCxnSpPr>
              <a:cxnSpLocks/>
              <a:stCxn id="315" idx="3"/>
            </p:cNvCxnSpPr>
            <p:nvPr/>
          </p:nvCxnSpPr>
          <p:spPr>
            <a:xfrm flipH="1">
              <a:off x="7533496" y="555160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AA5B683-5D65-4F2B-8952-038E7A70A0D7}"/>
                </a:ext>
              </a:extLst>
            </p:cNvPr>
            <p:cNvCxnSpPr>
              <a:cxnSpLocks/>
              <a:endCxn id="316" idx="1"/>
            </p:cNvCxnSpPr>
            <p:nvPr/>
          </p:nvCxnSpPr>
          <p:spPr>
            <a:xfrm>
              <a:off x="7533496" y="5554530"/>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5E2E70D8-3C5C-4F73-8EA1-1BC87F74299D}"/>
                </a:ext>
              </a:extLst>
            </p:cNvPr>
            <p:cNvSpPr/>
            <p:nvPr/>
          </p:nvSpPr>
          <p:spPr>
            <a:xfrm>
              <a:off x="7647063" y="566809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89F9ED20-4D6F-4AC8-A661-9DE6DB80F66C}"/>
                </a:ext>
              </a:extLst>
            </p:cNvPr>
            <p:cNvSpPr/>
            <p:nvPr/>
          </p:nvSpPr>
          <p:spPr>
            <a:xfrm>
              <a:off x="8194179" y="546705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747455A1-1AE8-484C-B628-4089A2FBEF70}"/>
                </a:ext>
              </a:extLst>
            </p:cNvPr>
            <p:cNvSpPr/>
            <p:nvPr/>
          </p:nvSpPr>
          <p:spPr>
            <a:xfrm>
              <a:off x="8194179" y="621419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a:extLst>
                <a:ext uri="{FF2B5EF4-FFF2-40B4-BE49-F238E27FC236}">
                  <a16:creationId xmlns:a16="http://schemas.microsoft.com/office/drawing/2014/main" id="{B07F7140-9F26-4803-B0AB-2EB747C04854}"/>
                </a:ext>
              </a:extLst>
            </p:cNvPr>
            <p:cNvCxnSpPr>
              <a:cxnSpLocks/>
              <a:stCxn id="315" idx="4"/>
              <a:endCxn id="316" idx="0"/>
            </p:cNvCxnSpPr>
            <p:nvPr/>
          </p:nvCxnSpPr>
          <p:spPr>
            <a:xfrm>
              <a:off x="8243709" y="556611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79D6CCB-462F-462F-9274-67DDE8C1CC1E}"/>
                </a:ext>
              </a:extLst>
            </p:cNvPr>
            <p:cNvCxnSpPr>
              <a:cxnSpLocks/>
              <a:endCxn id="316" idx="2"/>
            </p:cNvCxnSpPr>
            <p:nvPr/>
          </p:nvCxnSpPr>
          <p:spPr>
            <a:xfrm>
              <a:off x="7548003" y="626372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A2C2BC8C-9A14-42D1-B01E-A4987E590A6B}"/>
                </a:ext>
              </a:extLst>
            </p:cNvPr>
            <p:cNvCxnSpPr>
              <a:cxnSpLocks/>
              <a:endCxn id="315" idx="2"/>
            </p:cNvCxnSpPr>
            <p:nvPr/>
          </p:nvCxnSpPr>
          <p:spPr>
            <a:xfrm flipV="1">
              <a:off x="7548003" y="551658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B12CF40D-89F2-466A-8428-840948FC5D10}"/>
                </a:ext>
              </a:extLst>
            </p:cNvPr>
            <p:cNvCxnSpPr>
              <a:cxnSpLocks/>
              <a:stCxn id="324" idx="3"/>
            </p:cNvCxnSpPr>
            <p:nvPr/>
          </p:nvCxnSpPr>
          <p:spPr>
            <a:xfrm flipH="1">
              <a:off x="6043024" y="479866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0B94EC7-CE34-4BB9-A241-AB86A0CD6AA5}"/>
                </a:ext>
              </a:extLst>
            </p:cNvPr>
            <p:cNvCxnSpPr>
              <a:cxnSpLocks/>
              <a:stCxn id="323" idx="5"/>
            </p:cNvCxnSpPr>
            <p:nvPr/>
          </p:nvCxnSpPr>
          <p:spPr>
            <a:xfrm>
              <a:off x="6043024" y="480159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2" name="Rectangle 321">
              <a:extLst>
                <a:ext uri="{FF2B5EF4-FFF2-40B4-BE49-F238E27FC236}">
                  <a16:creationId xmlns:a16="http://schemas.microsoft.com/office/drawing/2014/main" id="{99E48F03-B66B-428F-9B68-02F8ADC6C274}"/>
                </a:ext>
              </a:extLst>
            </p:cNvPr>
            <p:cNvSpPr/>
            <p:nvPr/>
          </p:nvSpPr>
          <p:spPr>
            <a:xfrm>
              <a:off x="6156591" y="4915161"/>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8FEBA345-BF5F-40C4-BDAA-DC78E7371D46}"/>
                </a:ext>
              </a:extLst>
            </p:cNvPr>
            <p:cNvSpPr/>
            <p:nvPr/>
          </p:nvSpPr>
          <p:spPr>
            <a:xfrm>
              <a:off x="5958471" y="471704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BB7BDC1A-245F-4513-81E7-96E45E77D24C}"/>
                </a:ext>
              </a:extLst>
            </p:cNvPr>
            <p:cNvSpPr/>
            <p:nvPr/>
          </p:nvSpPr>
          <p:spPr>
            <a:xfrm>
              <a:off x="6703707" y="471411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a:extLst>
                <a:ext uri="{FF2B5EF4-FFF2-40B4-BE49-F238E27FC236}">
                  <a16:creationId xmlns:a16="http://schemas.microsoft.com/office/drawing/2014/main" id="{A1D87751-053A-4E06-99E1-D506D3AB5A0E}"/>
                </a:ext>
              </a:extLst>
            </p:cNvPr>
            <p:cNvCxnSpPr>
              <a:cxnSpLocks/>
              <a:stCxn id="324" idx="4"/>
            </p:cNvCxnSpPr>
            <p:nvPr/>
          </p:nvCxnSpPr>
          <p:spPr>
            <a:xfrm>
              <a:off x="6753237" y="481317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3D3C0A8-0616-41BB-B9F7-A1CDE6D75D78}"/>
                </a:ext>
              </a:extLst>
            </p:cNvPr>
            <p:cNvCxnSpPr>
              <a:cxnSpLocks/>
              <a:stCxn id="323" idx="4"/>
            </p:cNvCxnSpPr>
            <p:nvPr/>
          </p:nvCxnSpPr>
          <p:spPr>
            <a:xfrm>
              <a:off x="6008001" y="4816101"/>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D28D0DD-5322-4FB6-AE0B-78D8B1015F67}"/>
                </a:ext>
              </a:extLst>
            </p:cNvPr>
            <p:cNvCxnSpPr>
              <a:cxnSpLocks/>
              <a:stCxn id="323" idx="6"/>
              <a:endCxn id="324" idx="2"/>
            </p:cNvCxnSpPr>
            <p:nvPr/>
          </p:nvCxnSpPr>
          <p:spPr>
            <a:xfrm flipV="1">
              <a:off x="6057531" y="476364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E073C0D-D51A-4838-A106-DB852E52B27E}"/>
                </a:ext>
              </a:extLst>
            </p:cNvPr>
            <p:cNvCxnSpPr>
              <a:cxnSpLocks/>
              <a:stCxn id="331" idx="3"/>
            </p:cNvCxnSpPr>
            <p:nvPr/>
          </p:nvCxnSpPr>
          <p:spPr>
            <a:xfrm flipH="1">
              <a:off x="6788260" y="479720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1CEEFE5A-1E9B-48F2-9F86-448A8DCF6A1E}"/>
                </a:ext>
              </a:extLst>
            </p:cNvPr>
            <p:cNvCxnSpPr>
              <a:cxnSpLocks/>
            </p:cNvCxnSpPr>
            <p:nvPr/>
          </p:nvCxnSpPr>
          <p:spPr>
            <a:xfrm>
              <a:off x="6788260" y="480013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id="{DA4C9CFF-8792-47F8-9568-04791C7B0409}"/>
                </a:ext>
              </a:extLst>
            </p:cNvPr>
            <p:cNvSpPr/>
            <p:nvPr/>
          </p:nvSpPr>
          <p:spPr>
            <a:xfrm>
              <a:off x="6901827" y="4913699"/>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EBEC7E77-E252-4970-90FF-42D5D829BC89}"/>
                </a:ext>
              </a:extLst>
            </p:cNvPr>
            <p:cNvSpPr/>
            <p:nvPr/>
          </p:nvSpPr>
          <p:spPr>
            <a:xfrm>
              <a:off x="7448943" y="471265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A1629B3D-014F-478B-82F9-3B72C44E61F6}"/>
                </a:ext>
              </a:extLst>
            </p:cNvPr>
            <p:cNvCxnSpPr>
              <a:cxnSpLocks/>
              <a:stCxn id="331" idx="4"/>
            </p:cNvCxnSpPr>
            <p:nvPr/>
          </p:nvCxnSpPr>
          <p:spPr>
            <a:xfrm>
              <a:off x="7498473" y="481171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1132CCC-6AA2-45AB-98E1-E9D1EA284D72}"/>
                </a:ext>
              </a:extLst>
            </p:cNvPr>
            <p:cNvCxnSpPr>
              <a:cxnSpLocks/>
              <a:endCxn id="331" idx="2"/>
            </p:cNvCxnSpPr>
            <p:nvPr/>
          </p:nvCxnSpPr>
          <p:spPr>
            <a:xfrm flipV="1">
              <a:off x="6802767" y="4762183"/>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27CCB5D-E5EC-472C-8E8B-84A17E853CAB}"/>
                </a:ext>
              </a:extLst>
            </p:cNvPr>
            <p:cNvCxnSpPr>
              <a:cxnSpLocks/>
              <a:stCxn id="337" idx="3"/>
            </p:cNvCxnSpPr>
            <p:nvPr/>
          </p:nvCxnSpPr>
          <p:spPr>
            <a:xfrm flipH="1">
              <a:off x="7533496" y="479706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0C4F5F6-C07F-43B5-B2BE-42F93C8E4FC3}"/>
                </a:ext>
              </a:extLst>
            </p:cNvPr>
            <p:cNvCxnSpPr>
              <a:cxnSpLocks/>
            </p:cNvCxnSpPr>
            <p:nvPr/>
          </p:nvCxnSpPr>
          <p:spPr>
            <a:xfrm>
              <a:off x="7533496" y="479998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6" name="Rectangle 335">
              <a:extLst>
                <a:ext uri="{FF2B5EF4-FFF2-40B4-BE49-F238E27FC236}">
                  <a16:creationId xmlns:a16="http://schemas.microsoft.com/office/drawing/2014/main" id="{7EC3BD64-B4D9-4C5E-AF58-7995326EC7B3}"/>
                </a:ext>
              </a:extLst>
            </p:cNvPr>
            <p:cNvSpPr/>
            <p:nvPr/>
          </p:nvSpPr>
          <p:spPr>
            <a:xfrm>
              <a:off x="7647063" y="4913556"/>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E33F9631-BB5E-4FF7-A3B5-266D1298E3F6}"/>
                </a:ext>
              </a:extLst>
            </p:cNvPr>
            <p:cNvSpPr/>
            <p:nvPr/>
          </p:nvSpPr>
          <p:spPr>
            <a:xfrm>
              <a:off x="8194179" y="471251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5B4159CD-0AF3-45B3-B5E4-6410C5A1C4F2}"/>
                </a:ext>
              </a:extLst>
            </p:cNvPr>
            <p:cNvCxnSpPr>
              <a:cxnSpLocks/>
              <a:stCxn id="337" idx="4"/>
            </p:cNvCxnSpPr>
            <p:nvPr/>
          </p:nvCxnSpPr>
          <p:spPr>
            <a:xfrm>
              <a:off x="8243709" y="481157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C9AA5578-4155-445D-964A-998D24770A03}"/>
                </a:ext>
              </a:extLst>
            </p:cNvPr>
            <p:cNvCxnSpPr>
              <a:cxnSpLocks/>
              <a:endCxn id="337" idx="2"/>
            </p:cNvCxnSpPr>
            <p:nvPr/>
          </p:nvCxnSpPr>
          <p:spPr>
            <a:xfrm flipV="1">
              <a:off x="7548003" y="476204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0" name="Oval 339">
              <a:extLst>
                <a:ext uri="{FF2B5EF4-FFF2-40B4-BE49-F238E27FC236}">
                  <a16:creationId xmlns:a16="http://schemas.microsoft.com/office/drawing/2014/main" id="{F60F1823-B12A-4DB1-9C46-828A564AA674}"/>
                </a:ext>
              </a:extLst>
            </p:cNvPr>
            <p:cNvSpPr/>
            <p:nvPr/>
          </p:nvSpPr>
          <p:spPr>
            <a:xfrm>
              <a:off x="6918813" y="4937919"/>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341" name="Oval 340">
              <a:extLst>
                <a:ext uri="{FF2B5EF4-FFF2-40B4-BE49-F238E27FC236}">
                  <a16:creationId xmlns:a16="http://schemas.microsoft.com/office/drawing/2014/main" id="{9807E955-24E5-4EAA-ADEC-14308819AEA7}"/>
                </a:ext>
              </a:extLst>
            </p:cNvPr>
            <p:cNvSpPr/>
            <p:nvPr/>
          </p:nvSpPr>
          <p:spPr>
            <a:xfrm>
              <a:off x="7654168" y="570151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342" name="Straight Arrow Connector 341">
              <a:extLst>
                <a:ext uri="{FF2B5EF4-FFF2-40B4-BE49-F238E27FC236}">
                  <a16:creationId xmlns:a16="http://schemas.microsoft.com/office/drawing/2014/main" id="{C9942EDA-5694-4FDB-AFDE-2C820F43A1B1}"/>
                </a:ext>
              </a:extLst>
            </p:cNvPr>
            <p:cNvCxnSpPr>
              <a:cxnSpLocks/>
              <a:endCxn id="340" idx="1"/>
            </p:cNvCxnSpPr>
            <p:nvPr/>
          </p:nvCxnSpPr>
          <p:spPr>
            <a:xfrm>
              <a:off x="6654177" y="4680444"/>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4BEF96F2-70BF-4EBE-94D4-2BF01AE83515}"/>
                </a:ext>
              </a:extLst>
            </p:cNvPr>
            <p:cNvCxnSpPr>
              <a:cxnSpLocks/>
              <a:endCxn id="340" idx="7"/>
            </p:cNvCxnSpPr>
            <p:nvPr/>
          </p:nvCxnSpPr>
          <p:spPr>
            <a:xfrm flipH="1">
              <a:off x="7270033" y="4709446"/>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4" name="Freeform: Shape 343">
              <a:extLst>
                <a:ext uri="{FF2B5EF4-FFF2-40B4-BE49-F238E27FC236}">
                  <a16:creationId xmlns:a16="http://schemas.microsoft.com/office/drawing/2014/main" id="{554E9DFE-CDCC-43E5-8AF2-68A39440C355}"/>
                </a:ext>
              </a:extLst>
            </p:cNvPr>
            <p:cNvSpPr/>
            <p:nvPr/>
          </p:nvSpPr>
          <p:spPr>
            <a:xfrm>
              <a:off x="8006238" y="4689329"/>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Arrow Connector 344">
              <a:extLst>
                <a:ext uri="{FF2B5EF4-FFF2-40B4-BE49-F238E27FC236}">
                  <a16:creationId xmlns:a16="http://schemas.microsoft.com/office/drawing/2014/main" id="{159F8F65-F449-4944-B97F-18A8ED0F00BB}"/>
                </a:ext>
              </a:extLst>
            </p:cNvPr>
            <p:cNvCxnSpPr>
              <a:cxnSpLocks/>
              <a:stCxn id="341" idx="3"/>
            </p:cNvCxnSpPr>
            <p:nvPr/>
          </p:nvCxnSpPr>
          <p:spPr>
            <a:xfrm flipH="1">
              <a:off x="7353549" y="6052734"/>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99A40FC4-4C43-40B2-B196-81F5FAC2A7F3}"/>
                </a:ext>
              </a:extLst>
            </p:cNvPr>
            <p:cNvCxnSpPr>
              <a:cxnSpLocks/>
              <a:stCxn id="340" idx="5"/>
              <a:endCxn id="341" idx="1"/>
            </p:cNvCxnSpPr>
            <p:nvPr/>
          </p:nvCxnSpPr>
          <p:spPr>
            <a:xfrm>
              <a:off x="7270033" y="5289139"/>
              <a:ext cx="444395" cy="4726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2" name="Oval 351">
              <a:extLst>
                <a:ext uri="{FF2B5EF4-FFF2-40B4-BE49-F238E27FC236}">
                  <a16:creationId xmlns:a16="http://schemas.microsoft.com/office/drawing/2014/main" id="{50AF0CA6-D713-4C98-BC25-D6BF4D6B98D5}"/>
                </a:ext>
              </a:extLst>
            </p:cNvPr>
            <p:cNvSpPr/>
            <p:nvPr/>
          </p:nvSpPr>
          <p:spPr>
            <a:xfrm>
              <a:off x="6180899" y="4956829"/>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353" name="Oval 352">
              <a:extLst>
                <a:ext uri="{FF2B5EF4-FFF2-40B4-BE49-F238E27FC236}">
                  <a16:creationId xmlns:a16="http://schemas.microsoft.com/office/drawing/2014/main" id="{C1622FD3-742B-4869-9AAF-FB284DC32E4D}"/>
                </a:ext>
              </a:extLst>
            </p:cNvPr>
            <p:cNvSpPr/>
            <p:nvPr/>
          </p:nvSpPr>
          <p:spPr>
            <a:xfrm>
              <a:off x="6179332" y="570151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354" name="Straight Arrow Connector 353">
              <a:extLst>
                <a:ext uri="{FF2B5EF4-FFF2-40B4-BE49-F238E27FC236}">
                  <a16:creationId xmlns:a16="http://schemas.microsoft.com/office/drawing/2014/main" id="{00E08266-9AC8-4016-AE79-424CC2133F6C}"/>
                </a:ext>
              </a:extLst>
            </p:cNvPr>
            <p:cNvCxnSpPr>
              <a:cxnSpLocks/>
              <a:endCxn id="352" idx="1"/>
            </p:cNvCxnSpPr>
            <p:nvPr/>
          </p:nvCxnSpPr>
          <p:spPr>
            <a:xfrm>
              <a:off x="5916263" y="4699354"/>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5E197756-9073-40A4-9738-57CC26D85266}"/>
                </a:ext>
              </a:extLst>
            </p:cNvPr>
            <p:cNvCxnSpPr>
              <a:cxnSpLocks/>
              <a:endCxn id="352" idx="7"/>
            </p:cNvCxnSpPr>
            <p:nvPr/>
          </p:nvCxnSpPr>
          <p:spPr>
            <a:xfrm flipH="1">
              <a:off x="6532119" y="4728356"/>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6" name="Freeform: Shape 355">
              <a:extLst>
                <a:ext uri="{FF2B5EF4-FFF2-40B4-BE49-F238E27FC236}">
                  <a16:creationId xmlns:a16="http://schemas.microsoft.com/office/drawing/2014/main" id="{544C9732-BAF1-466D-9B63-4713F8E59E39}"/>
                </a:ext>
              </a:extLst>
            </p:cNvPr>
            <p:cNvSpPr/>
            <p:nvPr/>
          </p:nvSpPr>
          <p:spPr>
            <a:xfrm>
              <a:off x="6533813" y="470243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a:extLst>
                <a:ext uri="{FF2B5EF4-FFF2-40B4-BE49-F238E27FC236}">
                  <a16:creationId xmlns:a16="http://schemas.microsoft.com/office/drawing/2014/main" id="{FE9D6C35-56F4-4C6D-9EB3-58D56254B189}"/>
                </a:ext>
              </a:extLst>
            </p:cNvPr>
            <p:cNvCxnSpPr>
              <a:cxnSpLocks/>
              <a:stCxn id="353" idx="3"/>
            </p:cNvCxnSpPr>
            <p:nvPr/>
          </p:nvCxnSpPr>
          <p:spPr>
            <a:xfrm flipH="1">
              <a:off x="5878713" y="6052734"/>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8" name="Freeform: Shape 357">
              <a:extLst>
                <a:ext uri="{FF2B5EF4-FFF2-40B4-BE49-F238E27FC236}">
                  <a16:creationId xmlns:a16="http://schemas.microsoft.com/office/drawing/2014/main" id="{82B6AED8-BF5F-4AC2-94E5-B29FE15922FF}"/>
                </a:ext>
              </a:extLst>
            </p:cNvPr>
            <p:cNvSpPr/>
            <p:nvPr/>
          </p:nvSpPr>
          <p:spPr>
            <a:xfrm>
              <a:off x="6045213" y="5300523"/>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Arrow: Right 367">
              <a:extLst>
                <a:ext uri="{FF2B5EF4-FFF2-40B4-BE49-F238E27FC236}">
                  <a16:creationId xmlns:a16="http://schemas.microsoft.com/office/drawing/2014/main" id="{EAFF0023-5F8D-4D14-B57B-30DC4923A296}"/>
                </a:ext>
              </a:extLst>
            </p:cNvPr>
            <p:cNvSpPr/>
            <p:nvPr/>
          </p:nvSpPr>
          <p:spPr>
            <a:xfrm>
              <a:off x="4926846" y="5251663"/>
              <a:ext cx="795300"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Arrow: Right 368">
            <a:extLst>
              <a:ext uri="{FF2B5EF4-FFF2-40B4-BE49-F238E27FC236}">
                <a16:creationId xmlns:a16="http://schemas.microsoft.com/office/drawing/2014/main" id="{7AB11CC6-F2EE-4B7A-8B3A-A620BF1A5404}"/>
              </a:ext>
            </a:extLst>
          </p:cNvPr>
          <p:cNvSpPr/>
          <p:nvPr/>
        </p:nvSpPr>
        <p:spPr>
          <a:xfrm>
            <a:off x="8575168" y="5149619"/>
            <a:ext cx="795300"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a:extLst>
              <a:ext uri="{FF2B5EF4-FFF2-40B4-BE49-F238E27FC236}">
                <a16:creationId xmlns:a16="http://schemas.microsoft.com/office/drawing/2014/main" id="{C6F0032E-1663-4775-A2BB-5621622BA44D}"/>
              </a:ext>
            </a:extLst>
          </p:cNvPr>
          <p:cNvSpPr txBox="1"/>
          <p:nvPr/>
        </p:nvSpPr>
        <p:spPr>
          <a:xfrm>
            <a:off x="58311" y="2541983"/>
            <a:ext cx="1882247" cy="461665"/>
          </a:xfrm>
          <a:prstGeom prst="rect">
            <a:avLst/>
          </a:prstGeom>
          <a:noFill/>
        </p:spPr>
        <p:txBody>
          <a:bodyPr wrap="none" rtlCol="0">
            <a:spAutoFit/>
          </a:bodyPr>
          <a:lstStyle/>
          <a:p>
            <a:r>
              <a:rPr lang="en-US" sz="2400" b="1"/>
              <a:t>No Unrolling:</a:t>
            </a:r>
          </a:p>
        </p:txBody>
      </p:sp>
      <p:sp>
        <p:nvSpPr>
          <p:cNvPr id="371" name="TextBox 370">
            <a:extLst>
              <a:ext uri="{FF2B5EF4-FFF2-40B4-BE49-F238E27FC236}">
                <a16:creationId xmlns:a16="http://schemas.microsoft.com/office/drawing/2014/main" id="{6CFF0171-86CF-4DAF-8F7B-8973295DFC3B}"/>
              </a:ext>
            </a:extLst>
          </p:cNvPr>
          <p:cNvSpPr txBox="1"/>
          <p:nvPr/>
        </p:nvSpPr>
        <p:spPr>
          <a:xfrm>
            <a:off x="69851" y="5067500"/>
            <a:ext cx="1664238" cy="461665"/>
          </a:xfrm>
          <a:prstGeom prst="rect">
            <a:avLst/>
          </a:prstGeom>
          <a:noFill/>
        </p:spPr>
        <p:txBody>
          <a:bodyPr wrap="none" rtlCol="0">
            <a:spAutoFit/>
          </a:bodyPr>
          <a:lstStyle/>
          <a:p>
            <a:r>
              <a:rPr lang="en-US" sz="2400" b="1"/>
              <a:t>Unroll by 2:</a:t>
            </a:r>
          </a:p>
        </p:txBody>
      </p:sp>
      <p:sp>
        <p:nvSpPr>
          <p:cNvPr id="4" name="Slide Number Placeholder 3">
            <a:extLst>
              <a:ext uri="{FF2B5EF4-FFF2-40B4-BE49-F238E27FC236}">
                <a16:creationId xmlns:a16="http://schemas.microsoft.com/office/drawing/2014/main" id="{AA67A9E9-A70E-444D-8AB6-E82A25A9BCD6}"/>
              </a:ext>
            </a:extLst>
          </p:cNvPr>
          <p:cNvSpPr>
            <a:spLocks noGrp="1"/>
          </p:cNvSpPr>
          <p:nvPr>
            <p:ph type="sldNum" sz="quarter" idx="12"/>
          </p:nvPr>
        </p:nvSpPr>
        <p:spPr/>
        <p:txBody>
          <a:bodyPr/>
          <a:lstStyle/>
          <a:p>
            <a:fld id="{112EB195-0298-43E0-88BD-C4E0B281CFB8}" type="slidenum">
              <a:rPr lang="en-US" smtClean="0"/>
              <a:t>21</a:t>
            </a:fld>
            <a:endParaRPr lang="en-US"/>
          </a:p>
        </p:txBody>
      </p:sp>
      <p:grpSp>
        <p:nvGrpSpPr>
          <p:cNvPr id="5" name="Group 4">
            <a:extLst>
              <a:ext uri="{FF2B5EF4-FFF2-40B4-BE49-F238E27FC236}">
                <a16:creationId xmlns:a16="http://schemas.microsoft.com/office/drawing/2014/main" id="{942C66DB-87AD-41F9-8BE4-081B54E1DD7D}"/>
              </a:ext>
            </a:extLst>
          </p:cNvPr>
          <p:cNvGrpSpPr/>
          <p:nvPr/>
        </p:nvGrpSpPr>
        <p:grpSpPr>
          <a:xfrm>
            <a:off x="1578583" y="4548987"/>
            <a:ext cx="3149410" cy="2135322"/>
            <a:chOff x="1578583" y="4548987"/>
            <a:chExt cx="3149410" cy="2135322"/>
          </a:xfrm>
        </p:grpSpPr>
        <p:sp>
          <p:nvSpPr>
            <p:cNvPr id="189" name="Oval 188">
              <a:extLst>
                <a:ext uri="{FF2B5EF4-FFF2-40B4-BE49-F238E27FC236}">
                  <a16:creationId xmlns:a16="http://schemas.microsoft.com/office/drawing/2014/main" id="{8FCAD473-D41E-4FB1-A520-0AB2D338F1FD}"/>
                </a:ext>
              </a:extLst>
            </p:cNvPr>
            <p:cNvSpPr/>
            <p:nvPr/>
          </p:nvSpPr>
          <p:spPr>
            <a:xfrm>
              <a:off x="2170168" y="515495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190" name="Oval 189">
              <a:extLst>
                <a:ext uri="{FF2B5EF4-FFF2-40B4-BE49-F238E27FC236}">
                  <a16:creationId xmlns:a16="http://schemas.microsoft.com/office/drawing/2014/main" id="{D3AD59AE-650F-44C5-A849-05121D3AEAD3}"/>
                </a:ext>
              </a:extLst>
            </p:cNvPr>
            <p:cNvSpPr/>
            <p:nvPr/>
          </p:nvSpPr>
          <p:spPr>
            <a:xfrm>
              <a:off x="2665420" y="5723087"/>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191" name="Straight Arrow Connector 190">
              <a:extLst>
                <a:ext uri="{FF2B5EF4-FFF2-40B4-BE49-F238E27FC236}">
                  <a16:creationId xmlns:a16="http://schemas.microsoft.com/office/drawing/2014/main" id="{F469029E-753F-4CD4-BC40-F4688E095161}"/>
                </a:ext>
              </a:extLst>
            </p:cNvPr>
            <p:cNvCxnSpPr>
              <a:cxnSpLocks/>
              <a:stCxn id="189" idx="5"/>
              <a:endCxn id="190" idx="1"/>
            </p:cNvCxnSpPr>
            <p:nvPr/>
          </p:nvCxnSpPr>
          <p:spPr>
            <a:xfrm>
              <a:off x="2521388" y="5506174"/>
              <a:ext cx="204292" cy="2771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9226938C-0562-4EC4-8027-A8BCAE30E845}"/>
                </a:ext>
              </a:extLst>
            </p:cNvPr>
            <p:cNvSpPr/>
            <p:nvPr/>
          </p:nvSpPr>
          <p:spPr>
            <a:xfrm>
              <a:off x="1578583" y="4556729"/>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193" name="Rectangle 192">
              <a:extLst>
                <a:ext uri="{FF2B5EF4-FFF2-40B4-BE49-F238E27FC236}">
                  <a16:creationId xmlns:a16="http://schemas.microsoft.com/office/drawing/2014/main" id="{78ECE2DD-5EA2-4708-8498-8889CAD2F574}"/>
                </a:ext>
              </a:extLst>
            </p:cNvPr>
            <p:cNvSpPr/>
            <p:nvPr/>
          </p:nvSpPr>
          <p:spPr>
            <a:xfrm>
              <a:off x="2668398" y="454898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194" name="Straight Arrow Connector 193">
              <a:extLst>
                <a:ext uri="{FF2B5EF4-FFF2-40B4-BE49-F238E27FC236}">
                  <a16:creationId xmlns:a16="http://schemas.microsoft.com/office/drawing/2014/main" id="{4965F956-BEBA-4B1B-91F7-174A54988DF1}"/>
                </a:ext>
              </a:extLst>
            </p:cNvPr>
            <p:cNvCxnSpPr>
              <a:cxnSpLocks/>
              <a:endCxn id="189" idx="1"/>
            </p:cNvCxnSpPr>
            <p:nvPr/>
          </p:nvCxnSpPr>
          <p:spPr>
            <a:xfrm>
              <a:off x="1841412" y="4877849"/>
              <a:ext cx="389016" cy="337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DAAD6C82-B0F5-4184-9A11-237EF849D6EA}"/>
                </a:ext>
              </a:extLst>
            </p:cNvPr>
            <p:cNvCxnSpPr>
              <a:cxnSpLocks/>
              <a:endCxn id="189" idx="7"/>
            </p:cNvCxnSpPr>
            <p:nvPr/>
          </p:nvCxnSpPr>
          <p:spPr>
            <a:xfrm flipH="1">
              <a:off x="2521388" y="4881463"/>
              <a:ext cx="345179" cy="3337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E0369595-6149-4F37-A190-F562DB82AAB5}"/>
                </a:ext>
              </a:extLst>
            </p:cNvPr>
            <p:cNvSpPr/>
            <p:nvPr/>
          </p:nvSpPr>
          <p:spPr>
            <a:xfrm>
              <a:off x="3752612" y="454898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97" name="Straight Arrow Connector 196">
              <a:extLst>
                <a:ext uri="{FF2B5EF4-FFF2-40B4-BE49-F238E27FC236}">
                  <a16:creationId xmlns:a16="http://schemas.microsoft.com/office/drawing/2014/main" id="{35659AC2-5501-462E-9D1D-C77F7BD5B0F2}"/>
                </a:ext>
              </a:extLst>
            </p:cNvPr>
            <p:cNvCxnSpPr>
              <a:cxnSpLocks/>
              <a:endCxn id="190" idx="7"/>
            </p:cNvCxnSpPr>
            <p:nvPr/>
          </p:nvCxnSpPr>
          <p:spPr>
            <a:xfrm flipH="1">
              <a:off x="3016640" y="4885591"/>
              <a:ext cx="979649" cy="8977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A576D7C4-869C-47B2-8E30-4CA46809CEC6}"/>
                </a:ext>
              </a:extLst>
            </p:cNvPr>
            <p:cNvSpPr/>
            <p:nvPr/>
          </p:nvSpPr>
          <p:spPr>
            <a:xfrm>
              <a:off x="2633405" y="6355447"/>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99" name="Straight Arrow Connector 198">
              <a:extLst>
                <a:ext uri="{FF2B5EF4-FFF2-40B4-BE49-F238E27FC236}">
                  <a16:creationId xmlns:a16="http://schemas.microsoft.com/office/drawing/2014/main" id="{0933AFE7-016A-43A0-B7F0-664981A3AF9B}"/>
                </a:ext>
              </a:extLst>
            </p:cNvPr>
            <p:cNvCxnSpPr>
              <a:cxnSpLocks/>
              <a:stCxn id="190" idx="4"/>
            </p:cNvCxnSpPr>
            <p:nvPr/>
          </p:nvCxnSpPr>
          <p:spPr>
            <a:xfrm>
              <a:off x="2871160" y="6134567"/>
              <a:ext cx="0" cy="2315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88A02FDB-550C-41ED-927D-31EF6FDABD73}"/>
                </a:ext>
              </a:extLst>
            </p:cNvPr>
            <p:cNvSpPr/>
            <p:nvPr/>
          </p:nvSpPr>
          <p:spPr>
            <a:xfrm>
              <a:off x="2669037" y="5144411"/>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203" name="Oval 202">
              <a:extLst>
                <a:ext uri="{FF2B5EF4-FFF2-40B4-BE49-F238E27FC236}">
                  <a16:creationId xmlns:a16="http://schemas.microsoft.com/office/drawing/2014/main" id="{F3DAF0FA-EB1C-49FF-9C26-FDD6563206A6}"/>
                </a:ext>
              </a:extLst>
            </p:cNvPr>
            <p:cNvSpPr/>
            <p:nvPr/>
          </p:nvSpPr>
          <p:spPr>
            <a:xfrm>
              <a:off x="3209492" y="573360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204" name="Straight Arrow Connector 203">
              <a:extLst>
                <a:ext uri="{FF2B5EF4-FFF2-40B4-BE49-F238E27FC236}">
                  <a16:creationId xmlns:a16="http://schemas.microsoft.com/office/drawing/2014/main" id="{19FD5224-B7E7-480E-AF6D-F5AA6F480877}"/>
                </a:ext>
              </a:extLst>
            </p:cNvPr>
            <p:cNvCxnSpPr>
              <a:cxnSpLocks/>
              <a:endCxn id="202" idx="1"/>
            </p:cNvCxnSpPr>
            <p:nvPr/>
          </p:nvCxnSpPr>
          <p:spPr>
            <a:xfrm>
              <a:off x="2352165" y="4884034"/>
              <a:ext cx="377132" cy="320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D61846F8-8795-4A9D-B599-7FF35265CCCD}"/>
                </a:ext>
              </a:extLst>
            </p:cNvPr>
            <p:cNvCxnSpPr>
              <a:cxnSpLocks/>
              <a:endCxn id="202" idx="7"/>
            </p:cNvCxnSpPr>
            <p:nvPr/>
          </p:nvCxnSpPr>
          <p:spPr>
            <a:xfrm flipH="1">
              <a:off x="3020257" y="4881269"/>
              <a:ext cx="343566" cy="3234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97C87078-3458-4933-8BAC-382853B12698}"/>
                </a:ext>
              </a:extLst>
            </p:cNvPr>
            <p:cNvCxnSpPr>
              <a:cxnSpLocks/>
              <a:endCxn id="203" idx="7"/>
            </p:cNvCxnSpPr>
            <p:nvPr/>
          </p:nvCxnSpPr>
          <p:spPr>
            <a:xfrm flipH="1">
              <a:off x="3560712" y="4877849"/>
              <a:ext cx="936436" cy="916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59943F5C-0B80-47A5-A05C-F62B63C49C94}"/>
                </a:ext>
              </a:extLst>
            </p:cNvPr>
            <p:cNvCxnSpPr>
              <a:cxnSpLocks/>
              <a:stCxn id="203" idx="4"/>
            </p:cNvCxnSpPr>
            <p:nvPr/>
          </p:nvCxnSpPr>
          <p:spPr>
            <a:xfrm>
              <a:off x="3415232" y="6145084"/>
              <a:ext cx="2578" cy="2063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4FC200E3-C1FA-417A-9D22-ABE069DE5760}"/>
                </a:ext>
              </a:extLst>
            </p:cNvPr>
            <p:cNvCxnSpPr>
              <a:cxnSpLocks/>
              <a:stCxn id="202" idx="5"/>
              <a:endCxn id="203" idx="1"/>
            </p:cNvCxnSpPr>
            <p:nvPr/>
          </p:nvCxnSpPr>
          <p:spPr>
            <a:xfrm>
              <a:off x="3020257" y="5495631"/>
              <a:ext cx="249495" cy="2982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1" name="Multiplication Sign 230">
            <a:extLst>
              <a:ext uri="{FF2B5EF4-FFF2-40B4-BE49-F238E27FC236}">
                <a16:creationId xmlns:a16="http://schemas.microsoft.com/office/drawing/2014/main" id="{FA149F7A-378E-476E-B107-CEC6D029E4ED}"/>
              </a:ext>
            </a:extLst>
          </p:cNvPr>
          <p:cNvSpPr/>
          <p:nvPr/>
        </p:nvSpPr>
        <p:spPr>
          <a:xfrm>
            <a:off x="7366891" y="2924313"/>
            <a:ext cx="1045272" cy="1045272"/>
          </a:xfrm>
          <a:prstGeom prst="mathMultiply">
            <a:avLst>
              <a:gd name="adj1" fmla="val 6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ultiplication Sign 346">
            <a:extLst>
              <a:ext uri="{FF2B5EF4-FFF2-40B4-BE49-F238E27FC236}">
                <a16:creationId xmlns:a16="http://schemas.microsoft.com/office/drawing/2014/main" id="{8EC3D87C-549F-42EE-B7A2-FA7C79370857}"/>
              </a:ext>
            </a:extLst>
          </p:cNvPr>
          <p:cNvSpPr/>
          <p:nvPr/>
        </p:nvSpPr>
        <p:spPr>
          <a:xfrm>
            <a:off x="7366167" y="5398628"/>
            <a:ext cx="1045272" cy="1045272"/>
          </a:xfrm>
          <a:prstGeom prst="mathMultiply">
            <a:avLst>
              <a:gd name="adj1" fmla="val 6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0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6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6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6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7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7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7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8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8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8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8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8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6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animBg="1"/>
      <p:bldP spid="234" grpId="0" animBg="1"/>
      <p:bldP spid="237" grpId="0" animBg="1"/>
      <p:bldP spid="238" grpId="0" animBg="1"/>
      <p:bldP spid="239" grpId="0" animBg="1"/>
      <p:bldP spid="240" grpId="0" animBg="1"/>
      <p:bldP spid="241" grpId="0" animBg="1"/>
      <p:bldP spid="248" grpId="0" animBg="1"/>
      <p:bldP spid="249" grpId="0" animBg="1"/>
      <p:bldP spid="250" grpId="0" animBg="1"/>
      <p:bldP spid="257" grpId="0" animBg="1"/>
      <p:bldP spid="264" grpId="0" animBg="1"/>
      <p:bldP spid="265" grpId="0" animBg="1"/>
      <p:bldP spid="266" grpId="0" animBg="1"/>
      <p:bldP spid="272" grpId="0" animBg="1"/>
      <p:bldP spid="273" grpId="0" animBg="1"/>
      <p:bldP spid="278" grpId="0" animBg="1"/>
      <p:bldP spid="279" grpId="0" animBg="1"/>
      <p:bldP spid="282" grpId="0" animBg="1"/>
      <p:bldP spid="283" grpId="0" animBg="1"/>
      <p:bldP spid="286" grpId="0" animBg="1"/>
      <p:bldP spid="288" grpId="0" animBg="1"/>
      <p:bldP spid="369" grpId="0" animBg="1"/>
      <p:bldP spid="370" grpId="0"/>
      <p:bldP spid="371" grpId="0"/>
      <p:bldP spid="231" grpId="0" animBg="1"/>
      <p:bldP spid="3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2E67-E6E1-487B-9293-920BF180E611}"/>
              </a:ext>
            </a:extLst>
          </p:cNvPr>
          <p:cNvSpPr>
            <a:spLocks noGrp="1"/>
          </p:cNvSpPr>
          <p:nvPr>
            <p:ph type="title"/>
          </p:nvPr>
        </p:nvSpPr>
        <p:spPr>
          <a:xfrm>
            <a:off x="199372" y="94461"/>
            <a:ext cx="10515600" cy="1325563"/>
          </a:xfrm>
        </p:spPr>
        <p:txBody>
          <a:bodyPr/>
          <a:lstStyle/>
          <a:p>
            <a:r>
              <a:rPr lang="en-US" dirty="0"/>
              <a:t>Hardware/Software Interface Generation</a:t>
            </a:r>
          </a:p>
        </p:txBody>
      </p:sp>
      <p:sp>
        <p:nvSpPr>
          <p:cNvPr id="3" name="Content Placeholder 2">
            <a:extLst>
              <a:ext uri="{FF2B5EF4-FFF2-40B4-BE49-F238E27FC236}">
                <a16:creationId xmlns:a16="http://schemas.microsoft.com/office/drawing/2014/main" id="{6C94AB40-B71E-4A67-A22B-82A911BCC555}"/>
              </a:ext>
            </a:extLst>
          </p:cNvPr>
          <p:cNvSpPr>
            <a:spLocks noGrp="1"/>
          </p:cNvSpPr>
          <p:nvPr>
            <p:ph idx="1"/>
          </p:nvPr>
        </p:nvSpPr>
        <p:spPr>
          <a:xfrm>
            <a:off x="514611" y="1253331"/>
            <a:ext cx="10515600" cy="4351338"/>
          </a:xfrm>
        </p:spPr>
        <p:txBody>
          <a:bodyPr>
            <a:normAutofit/>
          </a:bodyPr>
          <a:lstStyle/>
          <a:p>
            <a:r>
              <a:rPr lang="en-US" sz="3600" dirty="0"/>
              <a:t>How to configure accelerator with arbitrary topology?</a:t>
            </a:r>
            <a:endParaRPr lang="en-US" sz="3200" dirty="0"/>
          </a:p>
          <a:p>
            <a:pPr lvl="1"/>
            <a:r>
              <a:rPr lang="en-US" sz="3200" dirty="0"/>
              <a:t>Reuse the data path for configuration</a:t>
            </a:r>
          </a:p>
          <a:p>
            <a:pPr lvl="1"/>
            <a:r>
              <a:rPr lang="en-US" sz="3200" dirty="0"/>
              <a:t>Find path(s) that cover(s) all the components</a:t>
            </a:r>
          </a:p>
          <a:p>
            <a:pPr lvl="1"/>
            <a:r>
              <a:rPr lang="en-US" sz="3200" dirty="0"/>
              <a:t>A heuristic based heuristic algorithm to minimize the longest path of configuration</a:t>
            </a:r>
          </a:p>
        </p:txBody>
      </p:sp>
      <p:sp>
        <p:nvSpPr>
          <p:cNvPr id="4" name="Slide Number Placeholder 3">
            <a:extLst>
              <a:ext uri="{FF2B5EF4-FFF2-40B4-BE49-F238E27FC236}">
                <a16:creationId xmlns:a16="http://schemas.microsoft.com/office/drawing/2014/main" id="{2CA2C8F8-49F7-43D4-A40B-BB0AC5BD7038}"/>
              </a:ext>
            </a:extLst>
          </p:cNvPr>
          <p:cNvSpPr>
            <a:spLocks noGrp="1"/>
          </p:cNvSpPr>
          <p:nvPr>
            <p:ph type="sldNum" sz="quarter" idx="12"/>
          </p:nvPr>
        </p:nvSpPr>
        <p:spPr/>
        <p:txBody>
          <a:bodyPr/>
          <a:lstStyle/>
          <a:p>
            <a:fld id="{112EB195-0298-43E0-88BD-C4E0B281CFB8}" type="slidenum">
              <a:rPr lang="en-US" smtClean="0"/>
              <a:t>22</a:t>
            </a:fld>
            <a:endParaRPr lang="en-US"/>
          </a:p>
        </p:txBody>
      </p:sp>
      <p:grpSp>
        <p:nvGrpSpPr>
          <p:cNvPr id="112" name="Group 111">
            <a:extLst>
              <a:ext uri="{FF2B5EF4-FFF2-40B4-BE49-F238E27FC236}">
                <a16:creationId xmlns:a16="http://schemas.microsoft.com/office/drawing/2014/main" id="{30AB72B4-7BD9-4040-8C69-F1C20B4FBDF2}"/>
              </a:ext>
            </a:extLst>
          </p:cNvPr>
          <p:cNvGrpSpPr/>
          <p:nvPr/>
        </p:nvGrpSpPr>
        <p:grpSpPr>
          <a:xfrm>
            <a:off x="8610600" y="3489960"/>
            <a:ext cx="2889431" cy="2689928"/>
            <a:chOff x="7006409" y="3429000"/>
            <a:chExt cx="2334768" cy="2173562"/>
          </a:xfrm>
        </p:grpSpPr>
        <p:sp>
          <p:nvSpPr>
            <p:cNvPr id="62" name="Rectangle 61">
              <a:extLst>
                <a:ext uri="{FF2B5EF4-FFF2-40B4-BE49-F238E27FC236}">
                  <a16:creationId xmlns:a16="http://schemas.microsoft.com/office/drawing/2014/main" id="{528F407F-38AA-4B6F-909D-06505E7310FB}"/>
                </a:ext>
              </a:extLst>
            </p:cNvPr>
            <p:cNvSpPr/>
            <p:nvPr/>
          </p:nvSpPr>
          <p:spPr>
            <a:xfrm>
              <a:off x="7055939" y="3429000"/>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3" name="Rectangle 62">
              <a:extLst>
                <a:ext uri="{FF2B5EF4-FFF2-40B4-BE49-F238E27FC236}">
                  <a16:creationId xmlns:a16="http://schemas.microsoft.com/office/drawing/2014/main" id="{596C3F08-6C2B-4599-981C-68AE383AC32A}"/>
                </a:ext>
              </a:extLst>
            </p:cNvPr>
            <p:cNvSpPr/>
            <p:nvPr/>
          </p:nvSpPr>
          <p:spPr>
            <a:xfrm>
              <a:off x="7055939" y="5273700"/>
              <a:ext cx="1490471"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64" name="Straight Connector 63">
              <a:extLst>
                <a:ext uri="{FF2B5EF4-FFF2-40B4-BE49-F238E27FC236}">
                  <a16:creationId xmlns:a16="http://schemas.microsoft.com/office/drawing/2014/main" id="{8D44166C-E487-4D77-B8D1-6CC200AF8470}"/>
                </a:ext>
              </a:extLst>
            </p:cNvPr>
            <p:cNvCxnSpPr>
              <a:cxnSpLocks/>
              <a:stCxn id="68" idx="3"/>
              <a:endCxn id="69" idx="7"/>
            </p:cNvCxnSpPr>
            <p:nvPr/>
          </p:nvCxnSpPr>
          <p:spPr>
            <a:xfrm flipH="1">
              <a:off x="7090962" y="455245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EAC6C4A-7299-44C6-B01F-4B1E14E8DDBF}"/>
                </a:ext>
              </a:extLst>
            </p:cNvPr>
            <p:cNvCxnSpPr>
              <a:cxnSpLocks/>
              <a:stCxn id="67" idx="5"/>
              <a:endCxn id="70" idx="1"/>
            </p:cNvCxnSpPr>
            <p:nvPr/>
          </p:nvCxnSpPr>
          <p:spPr>
            <a:xfrm>
              <a:off x="7090962" y="4555380"/>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C8F66A9-36D2-4FB5-8D0D-61588F5F2F80}"/>
                </a:ext>
              </a:extLst>
            </p:cNvPr>
            <p:cNvSpPr/>
            <p:nvPr/>
          </p:nvSpPr>
          <p:spPr>
            <a:xfrm>
              <a:off x="7204529" y="466894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2DCA646-E205-4AC3-99A9-877AF041AE51}"/>
                </a:ext>
              </a:extLst>
            </p:cNvPr>
            <p:cNvSpPr/>
            <p:nvPr/>
          </p:nvSpPr>
          <p:spPr>
            <a:xfrm>
              <a:off x="7006409" y="447082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A2B8562-7445-4108-B696-7E3A627B7820}"/>
                </a:ext>
              </a:extLst>
            </p:cNvPr>
            <p:cNvSpPr/>
            <p:nvPr/>
          </p:nvSpPr>
          <p:spPr>
            <a:xfrm>
              <a:off x="7751645" y="44679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7194A33-5204-4331-9D67-1F90C9953D45}"/>
                </a:ext>
              </a:extLst>
            </p:cNvPr>
            <p:cNvSpPr/>
            <p:nvPr/>
          </p:nvSpPr>
          <p:spPr>
            <a:xfrm>
              <a:off x="7006409" y="521504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C715102-0437-471D-84AC-4D043E643A51}"/>
                </a:ext>
              </a:extLst>
            </p:cNvPr>
            <p:cNvSpPr/>
            <p:nvPr/>
          </p:nvSpPr>
          <p:spPr>
            <a:xfrm>
              <a:off x="7751645" y="521504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2B0EF15D-26CC-476A-A42F-6342D3D9A5F2}"/>
                </a:ext>
              </a:extLst>
            </p:cNvPr>
            <p:cNvCxnSpPr>
              <a:cxnSpLocks/>
              <a:stCxn id="68" idx="4"/>
              <a:endCxn id="70" idx="0"/>
            </p:cNvCxnSpPr>
            <p:nvPr/>
          </p:nvCxnSpPr>
          <p:spPr>
            <a:xfrm>
              <a:off x="7801175" y="456696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67D045-8D43-4146-87C1-2168503CDA4F}"/>
                </a:ext>
              </a:extLst>
            </p:cNvPr>
            <p:cNvCxnSpPr>
              <a:cxnSpLocks/>
              <a:stCxn id="69" idx="6"/>
              <a:endCxn id="70" idx="2"/>
            </p:cNvCxnSpPr>
            <p:nvPr/>
          </p:nvCxnSpPr>
          <p:spPr>
            <a:xfrm>
              <a:off x="7105469" y="526457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BC58330-306F-4C98-A727-92C74A888D77}"/>
                </a:ext>
              </a:extLst>
            </p:cNvPr>
            <p:cNvCxnSpPr>
              <a:cxnSpLocks/>
              <a:stCxn id="67" idx="4"/>
              <a:endCxn id="69" idx="0"/>
            </p:cNvCxnSpPr>
            <p:nvPr/>
          </p:nvCxnSpPr>
          <p:spPr>
            <a:xfrm>
              <a:off x="7055939" y="4569887"/>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01484D9-9932-47F1-B021-6795B5B21060}"/>
                </a:ext>
              </a:extLst>
            </p:cNvPr>
            <p:cNvCxnSpPr>
              <a:cxnSpLocks/>
              <a:stCxn id="67" idx="6"/>
              <a:endCxn id="68" idx="2"/>
            </p:cNvCxnSpPr>
            <p:nvPr/>
          </p:nvCxnSpPr>
          <p:spPr>
            <a:xfrm flipV="1">
              <a:off x="7105469" y="451743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3CFAB99-3656-4E42-9C1A-0F5763466105}"/>
                </a:ext>
              </a:extLst>
            </p:cNvPr>
            <p:cNvCxnSpPr>
              <a:cxnSpLocks/>
              <a:stCxn id="78" idx="3"/>
              <a:endCxn id="70" idx="7"/>
            </p:cNvCxnSpPr>
            <p:nvPr/>
          </p:nvCxnSpPr>
          <p:spPr>
            <a:xfrm flipH="1">
              <a:off x="7836198" y="455245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DED4F7-D8F2-4404-8297-7438E8C544A0}"/>
                </a:ext>
              </a:extLst>
            </p:cNvPr>
            <p:cNvCxnSpPr>
              <a:cxnSpLocks/>
              <a:stCxn id="68" idx="5"/>
              <a:endCxn id="79" idx="1"/>
            </p:cNvCxnSpPr>
            <p:nvPr/>
          </p:nvCxnSpPr>
          <p:spPr>
            <a:xfrm>
              <a:off x="7836198" y="455245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FACEC4CF-E845-4AB8-81E7-DB4D33EDFFD5}"/>
                </a:ext>
              </a:extLst>
            </p:cNvPr>
            <p:cNvSpPr/>
            <p:nvPr/>
          </p:nvSpPr>
          <p:spPr>
            <a:xfrm>
              <a:off x="7949765" y="4668947"/>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F94B560-159F-463A-83A0-A4A537CFBCD4}"/>
                </a:ext>
              </a:extLst>
            </p:cNvPr>
            <p:cNvSpPr/>
            <p:nvPr/>
          </p:nvSpPr>
          <p:spPr>
            <a:xfrm>
              <a:off x="8496881" y="44679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309F9D1-A2AB-45D3-A153-DFBEF927F911}"/>
                </a:ext>
              </a:extLst>
            </p:cNvPr>
            <p:cNvSpPr/>
            <p:nvPr/>
          </p:nvSpPr>
          <p:spPr>
            <a:xfrm>
              <a:off x="8496881" y="521504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0B0846D3-B9B1-442A-B4D2-5A19A33E0B00}"/>
                </a:ext>
              </a:extLst>
            </p:cNvPr>
            <p:cNvCxnSpPr>
              <a:cxnSpLocks/>
              <a:stCxn id="78" idx="4"/>
              <a:endCxn id="79" idx="0"/>
            </p:cNvCxnSpPr>
            <p:nvPr/>
          </p:nvCxnSpPr>
          <p:spPr>
            <a:xfrm>
              <a:off x="8546411" y="456696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11B6CF9-1F6F-40DF-8AE8-D32895C1D1EE}"/>
                </a:ext>
              </a:extLst>
            </p:cNvPr>
            <p:cNvCxnSpPr>
              <a:cxnSpLocks/>
              <a:stCxn id="70" idx="6"/>
              <a:endCxn id="79" idx="2"/>
            </p:cNvCxnSpPr>
            <p:nvPr/>
          </p:nvCxnSpPr>
          <p:spPr>
            <a:xfrm>
              <a:off x="7850705" y="526457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9F660BA-52E7-454A-923A-357DA0813DE4}"/>
                </a:ext>
              </a:extLst>
            </p:cNvPr>
            <p:cNvCxnSpPr>
              <a:cxnSpLocks/>
              <a:stCxn id="68" idx="6"/>
              <a:endCxn id="78" idx="2"/>
            </p:cNvCxnSpPr>
            <p:nvPr/>
          </p:nvCxnSpPr>
          <p:spPr>
            <a:xfrm>
              <a:off x="7850705" y="451743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EDBF14B-4985-4069-9579-4C5F9895E32C}"/>
                </a:ext>
              </a:extLst>
            </p:cNvPr>
            <p:cNvSpPr/>
            <p:nvPr/>
          </p:nvSpPr>
          <p:spPr>
            <a:xfrm>
              <a:off x="9242117" y="44679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A472F03C-0634-4F54-8382-27DABD90C89A}"/>
                </a:ext>
              </a:extLst>
            </p:cNvPr>
            <p:cNvCxnSpPr>
              <a:cxnSpLocks/>
              <a:endCxn id="83" idx="2"/>
            </p:cNvCxnSpPr>
            <p:nvPr/>
          </p:nvCxnSpPr>
          <p:spPr>
            <a:xfrm flipV="1">
              <a:off x="8595941" y="451743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FF64683-2AA7-4C1F-892C-497210EA5956}"/>
                </a:ext>
              </a:extLst>
            </p:cNvPr>
            <p:cNvCxnSpPr>
              <a:cxnSpLocks/>
              <a:stCxn id="89" idx="3"/>
            </p:cNvCxnSpPr>
            <p:nvPr/>
          </p:nvCxnSpPr>
          <p:spPr>
            <a:xfrm flipH="1">
              <a:off x="7090962" y="379951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6CEE3C0-8DDB-4013-8BAB-37004A58BD22}"/>
                </a:ext>
              </a:extLst>
            </p:cNvPr>
            <p:cNvCxnSpPr>
              <a:cxnSpLocks/>
              <a:stCxn id="88" idx="5"/>
            </p:cNvCxnSpPr>
            <p:nvPr/>
          </p:nvCxnSpPr>
          <p:spPr>
            <a:xfrm>
              <a:off x="7090962" y="380244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F2CDF593-CD0E-429E-A80C-B6648AA14F63}"/>
                </a:ext>
              </a:extLst>
            </p:cNvPr>
            <p:cNvSpPr/>
            <p:nvPr/>
          </p:nvSpPr>
          <p:spPr>
            <a:xfrm>
              <a:off x="7204529" y="3916011"/>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272D227-28FD-4297-8838-C96567C2AE42}"/>
                </a:ext>
              </a:extLst>
            </p:cNvPr>
            <p:cNvSpPr/>
            <p:nvPr/>
          </p:nvSpPr>
          <p:spPr>
            <a:xfrm>
              <a:off x="7006409" y="371789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B0E4117-B0F0-471C-9DFE-959780526092}"/>
                </a:ext>
              </a:extLst>
            </p:cNvPr>
            <p:cNvSpPr/>
            <p:nvPr/>
          </p:nvSpPr>
          <p:spPr>
            <a:xfrm>
              <a:off x="7751645" y="371496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E0B7F725-ABC6-4D73-9884-9B33F3FDE0C0}"/>
                </a:ext>
              </a:extLst>
            </p:cNvPr>
            <p:cNvCxnSpPr>
              <a:cxnSpLocks/>
              <a:stCxn id="89" idx="4"/>
            </p:cNvCxnSpPr>
            <p:nvPr/>
          </p:nvCxnSpPr>
          <p:spPr>
            <a:xfrm>
              <a:off x="7801175" y="381402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9A8AA9-FBBE-4636-8284-C9D6EE18DC2D}"/>
                </a:ext>
              </a:extLst>
            </p:cNvPr>
            <p:cNvCxnSpPr>
              <a:cxnSpLocks/>
              <a:stCxn id="88" idx="4"/>
            </p:cNvCxnSpPr>
            <p:nvPr/>
          </p:nvCxnSpPr>
          <p:spPr>
            <a:xfrm>
              <a:off x="7055939" y="3816951"/>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48A449D-1510-4221-BEE8-2019EA4D4FDD}"/>
                </a:ext>
              </a:extLst>
            </p:cNvPr>
            <p:cNvCxnSpPr>
              <a:cxnSpLocks/>
              <a:stCxn id="88" idx="6"/>
              <a:endCxn id="89" idx="2"/>
            </p:cNvCxnSpPr>
            <p:nvPr/>
          </p:nvCxnSpPr>
          <p:spPr>
            <a:xfrm flipV="1">
              <a:off x="7105469" y="376449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989EC1E-8777-4B61-8D47-C7FDB73E426D}"/>
                </a:ext>
              </a:extLst>
            </p:cNvPr>
            <p:cNvCxnSpPr>
              <a:cxnSpLocks/>
              <a:stCxn id="96" idx="3"/>
            </p:cNvCxnSpPr>
            <p:nvPr/>
          </p:nvCxnSpPr>
          <p:spPr>
            <a:xfrm flipH="1">
              <a:off x="7836198" y="379805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EDA3461-5FEA-4F69-919C-37DA8CC1DD1E}"/>
                </a:ext>
              </a:extLst>
            </p:cNvPr>
            <p:cNvCxnSpPr>
              <a:cxnSpLocks/>
            </p:cNvCxnSpPr>
            <p:nvPr/>
          </p:nvCxnSpPr>
          <p:spPr>
            <a:xfrm>
              <a:off x="7836198" y="380098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0B67424-8895-4C59-8FF9-EDE9E01ED68D}"/>
                </a:ext>
              </a:extLst>
            </p:cNvPr>
            <p:cNvSpPr/>
            <p:nvPr/>
          </p:nvSpPr>
          <p:spPr>
            <a:xfrm>
              <a:off x="7949765" y="3914549"/>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2D6D2823-EE55-4D2B-B70E-2E611D63263F}"/>
                </a:ext>
              </a:extLst>
            </p:cNvPr>
            <p:cNvSpPr/>
            <p:nvPr/>
          </p:nvSpPr>
          <p:spPr>
            <a:xfrm>
              <a:off x="8496881" y="3713503"/>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2381F815-1B9C-4BBA-B687-DE2A37ED9E75}"/>
                </a:ext>
              </a:extLst>
            </p:cNvPr>
            <p:cNvCxnSpPr>
              <a:cxnSpLocks/>
              <a:stCxn id="96" idx="4"/>
            </p:cNvCxnSpPr>
            <p:nvPr/>
          </p:nvCxnSpPr>
          <p:spPr>
            <a:xfrm>
              <a:off x="8546411" y="381256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B0C3143-7B84-46F9-AF3C-DC047346A77F}"/>
                </a:ext>
              </a:extLst>
            </p:cNvPr>
            <p:cNvCxnSpPr>
              <a:cxnSpLocks/>
              <a:endCxn id="96" idx="2"/>
            </p:cNvCxnSpPr>
            <p:nvPr/>
          </p:nvCxnSpPr>
          <p:spPr>
            <a:xfrm flipV="1">
              <a:off x="7850705" y="3763033"/>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33497BC-E6DA-4834-BD7B-46C50A002667}"/>
                </a:ext>
              </a:extLst>
            </p:cNvPr>
            <p:cNvCxnSpPr>
              <a:cxnSpLocks/>
              <a:stCxn id="102" idx="3"/>
            </p:cNvCxnSpPr>
            <p:nvPr/>
          </p:nvCxnSpPr>
          <p:spPr>
            <a:xfrm flipH="1">
              <a:off x="8581434" y="379791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038472-E10D-4F8F-9D39-6EDECCD5B3F6}"/>
                </a:ext>
              </a:extLst>
            </p:cNvPr>
            <p:cNvCxnSpPr>
              <a:cxnSpLocks/>
            </p:cNvCxnSpPr>
            <p:nvPr/>
          </p:nvCxnSpPr>
          <p:spPr>
            <a:xfrm>
              <a:off x="8581434" y="380083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A3B993B9-B214-4606-BE25-565178C1D321}"/>
                </a:ext>
              </a:extLst>
            </p:cNvPr>
            <p:cNvSpPr/>
            <p:nvPr/>
          </p:nvSpPr>
          <p:spPr>
            <a:xfrm>
              <a:off x="8695001" y="3914406"/>
              <a:ext cx="448056" cy="447040"/>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6B1FC60-6A12-4C86-96A5-EDB04D47EDE2}"/>
                </a:ext>
              </a:extLst>
            </p:cNvPr>
            <p:cNvSpPr/>
            <p:nvPr/>
          </p:nvSpPr>
          <p:spPr>
            <a:xfrm>
              <a:off x="9242117" y="371336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C491E19D-D42F-4C1B-A9C8-13AE7914302E}"/>
                </a:ext>
              </a:extLst>
            </p:cNvPr>
            <p:cNvCxnSpPr>
              <a:cxnSpLocks/>
              <a:stCxn id="102" idx="4"/>
            </p:cNvCxnSpPr>
            <p:nvPr/>
          </p:nvCxnSpPr>
          <p:spPr>
            <a:xfrm>
              <a:off x="9291647" y="381242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11F917C-C2C1-41EF-9D78-8EFD69076FAF}"/>
                </a:ext>
              </a:extLst>
            </p:cNvPr>
            <p:cNvCxnSpPr>
              <a:cxnSpLocks/>
              <a:endCxn id="102" idx="2"/>
            </p:cNvCxnSpPr>
            <p:nvPr/>
          </p:nvCxnSpPr>
          <p:spPr>
            <a:xfrm flipV="1">
              <a:off x="8595941" y="376289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154AB58-503B-4B0B-A6E8-2D06DC588DF1}"/>
                </a:ext>
              </a:extLst>
            </p:cNvPr>
            <p:cNvSpPr/>
            <p:nvPr/>
          </p:nvSpPr>
          <p:spPr>
            <a:xfrm>
              <a:off x="7966751" y="3938769"/>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106" name="Oval 105">
              <a:extLst>
                <a:ext uri="{FF2B5EF4-FFF2-40B4-BE49-F238E27FC236}">
                  <a16:creationId xmlns:a16="http://schemas.microsoft.com/office/drawing/2014/main" id="{580DCF17-EF6D-49A9-98A0-3E78388E178D}"/>
                </a:ext>
              </a:extLst>
            </p:cNvPr>
            <p:cNvSpPr/>
            <p:nvPr/>
          </p:nvSpPr>
          <p:spPr>
            <a:xfrm>
              <a:off x="7965184" y="4683454"/>
              <a:ext cx="411480" cy="411480"/>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107" name="Straight Arrow Connector 106">
              <a:extLst>
                <a:ext uri="{FF2B5EF4-FFF2-40B4-BE49-F238E27FC236}">
                  <a16:creationId xmlns:a16="http://schemas.microsoft.com/office/drawing/2014/main" id="{41636476-924C-4A98-8DAC-9FC9709A77DB}"/>
                </a:ext>
              </a:extLst>
            </p:cNvPr>
            <p:cNvCxnSpPr>
              <a:cxnSpLocks/>
              <a:endCxn id="105" idx="1"/>
            </p:cNvCxnSpPr>
            <p:nvPr/>
          </p:nvCxnSpPr>
          <p:spPr>
            <a:xfrm>
              <a:off x="7702115" y="3681294"/>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1049C8D-C2D1-4F2B-BC52-DB5C49165F17}"/>
                </a:ext>
              </a:extLst>
            </p:cNvPr>
            <p:cNvCxnSpPr>
              <a:cxnSpLocks/>
              <a:endCxn id="105" idx="7"/>
            </p:cNvCxnSpPr>
            <p:nvPr/>
          </p:nvCxnSpPr>
          <p:spPr>
            <a:xfrm flipH="1">
              <a:off x="8317971" y="3710296"/>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A53F495D-B16F-4351-9A98-294494F7985E}"/>
                </a:ext>
              </a:extLst>
            </p:cNvPr>
            <p:cNvSpPr/>
            <p:nvPr/>
          </p:nvSpPr>
          <p:spPr>
            <a:xfrm>
              <a:off x="8319665" y="368437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C6DA21EF-D009-4FFE-9533-9B51C088AC52}"/>
                </a:ext>
              </a:extLst>
            </p:cNvPr>
            <p:cNvCxnSpPr>
              <a:cxnSpLocks/>
              <a:stCxn id="106" idx="3"/>
            </p:cNvCxnSpPr>
            <p:nvPr/>
          </p:nvCxnSpPr>
          <p:spPr>
            <a:xfrm flipH="1">
              <a:off x="7664565" y="5034674"/>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7FDE9E03-EE81-413D-9DB3-67C80FD644D2}"/>
                </a:ext>
              </a:extLst>
            </p:cNvPr>
            <p:cNvSpPr/>
            <p:nvPr/>
          </p:nvSpPr>
          <p:spPr>
            <a:xfrm>
              <a:off x="7831065" y="4282463"/>
              <a:ext cx="191979" cy="449580"/>
            </a:xfrm>
            <a:custGeom>
              <a:avLst/>
              <a:gdLst>
                <a:gd name="connsiteX0" fmla="*/ 221037 w 238817"/>
                <a:gd name="connsiteY0" fmla="*/ 0 h 449580"/>
                <a:gd name="connsiteX1" fmla="*/ 57 w 238817"/>
                <a:gd name="connsiteY1" fmla="*/ 243840 h 449580"/>
                <a:gd name="connsiteX2" fmla="*/ 238817 w 238817"/>
                <a:gd name="connsiteY2" fmla="*/ 449580 h 449580"/>
              </a:gdLst>
              <a:ahLst/>
              <a:cxnLst>
                <a:cxn ang="0">
                  <a:pos x="connsiteX0" y="connsiteY0"/>
                </a:cxn>
                <a:cxn ang="0">
                  <a:pos x="connsiteX1" y="connsiteY1"/>
                </a:cxn>
                <a:cxn ang="0">
                  <a:pos x="connsiteX2" y="connsiteY2"/>
                </a:cxn>
              </a:cxnLst>
              <a:rect l="l" t="t" r="r" b="b"/>
              <a:pathLst>
                <a:path w="238817" h="449580">
                  <a:moveTo>
                    <a:pt x="221037" y="0"/>
                  </a:moveTo>
                  <a:cubicBezTo>
                    <a:pt x="109065" y="84455"/>
                    <a:pt x="-2906" y="168910"/>
                    <a:pt x="57" y="243840"/>
                  </a:cubicBezTo>
                  <a:cubicBezTo>
                    <a:pt x="3020" y="318770"/>
                    <a:pt x="120918" y="384175"/>
                    <a:pt x="238817" y="44958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70B3DD61-5F90-4272-BB5D-9760F39C9CD6}"/>
              </a:ext>
            </a:extLst>
          </p:cNvPr>
          <p:cNvSpPr/>
          <p:nvPr/>
        </p:nvSpPr>
        <p:spPr>
          <a:xfrm>
            <a:off x="9256983" y="3832860"/>
            <a:ext cx="2280929" cy="1047754"/>
          </a:xfrm>
          <a:custGeom>
            <a:avLst/>
            <a:gdLst>
              <a:gd name="connsiteX0" fmla="*/ 409169 w 2280929"/>
              <a:gd name="connsiteY0" fmla="*/ 0 h 1047754"/>
              <a:gd name="connsiteX1" fmla="*/ 54839 w 2280929"/>
              <a:gd name="connsiteY1" fmla="*/ 381000 h 1047754"/>
              <a:gd name="connsiteX2" fmla="*/ 28169 w 2280929"/>
              <a:gd name="connsiteY2" fmla="*/ 712470 h 1047754"/>
              <a:gd name="connsiteX3" fmla="*/ 321539 w 2280929"/>
              <a:gd name="connsiteY3" fmla="*/ 1013460 h 1047754"/>
              <a:gd name="connsiteX4" fmla="*/ 592049 w 2280929"/>
              <a:gd name="connsiteY4" fmla="*/ 754380 h 1047754"/>
              <a:gd name="connsiteX5" fmla="*/ 1205459 w 2280929"/>
              <a:gd name="connsiteY5" fmla="*/ 34290 h 1047754"/>
              <a:gd name="connsiteX6" fmla="*/ 1296899 w 2280929"/>
              <a:gd name="connsiteY6" fmla="*/ 1047750 h 1047754"/>
              <a:gd name="connsiteX7" fmla="*/ 2192249 w 2280929"/>
              <a:gd name="connsiteY7" fmla="*/ 49530 h 1047754"/>
              <a:gd name="connsiteX8" fmla="*/ 2199869 w 2280929"/>
              <a:gd name="connsiteY8" fmla="*/ 1032510 h 104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929" h="1047754">
                <a:moveTo>
                  <a:pt x="409169" y="0"/>
                </a:moveTo>
                <a:cubicBezTo>
                  <a:pt x="263754" y="131127"/>
                  <a:pt x="118339" y="262255"/>
                  <a:pt x="54839" y="381000"/>
                </a:cubicBezTo>
                <a:cubicBezTo>
                  <a:pt x="-8661" y="499745"/>
                  <a:pt x="-16281" y="607060"/>
                  <a:pt x="28169" y="712470"/>
                </a:cubicBezTo>
                <a:cubicBezTo>
                  <a:pt x="72619" y="817880"/>
                  <a:pt x="227559" y="1006475"/>
                  <a:pt x="321539" y="1013460"/>
                </a:cubicBezTo>
                <a:cubicBezTo>
                  <a:pt x="415519" y="1020445"/>
                  <a:pt x="444729" y="917575"/>
                  <a:pt x="592049" y="754380"/>
                </a:cubicBezTo>
                <a:cubicBezTo>
                  <a:pt x="739369" y="591185"/>
                  <a:pt x="1087984" y="-14605"/>
                  <a:pt x="1205459" y="34290"/>
                </a:cubicBezTo>
                <a:cubicBezTo>
                  <a:pt x="1322934" y="83185"/>
                  <a:pt x="1132434" y="1045210"/>
                  <a:pt x="1296899" y="1047750"/>
                </a:cubicBezTo>
                <a:cubicBezTo>
                  <a:pt x="1461364" y="1050290"/>
                  <a:pt x="2041754" y="52070"/>
                  <a:pt x="2192249" y="49530"/>
                </a:cubicBezTo>
                <a:cubicBezTo>
                  <a:pt x="2342744" y="46990"/>
                  <a:pt x="2271306" y="539750"/>
                  <a:pt x="2199869" y="1032510"/>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36FCCC1-6F14-4338-ABEE-61A14F32670E}"/>
              </a:ext>
            </a:extLst>
          </p:cNvPr>
          <p:cNvSpPr/>
          <p:nvPr/>
        </p:nvSpPr>
        <p:spPr>
          <a:xfrm>
            <a:off x="8646624" y="3884045"/>
            <a:ext cx="1895907" cy="1939092"/>
          </a:xfrm>
          <a:custGeom>
            <a:avLst/>
            <a:gdLst>
              <a:gd name="connsiteX0" fmla="*/ 41707 w 1895907"/>
              <a:gd name="connsiteY0" fmla="*/ 0 h 1939092"/>
              <a:gd name="connsiteX1" fmla="*/ 31547 w 1895907"/>
              <a:gd name="connsiteY1" fmla="*/ 970280 h 1939092"/>
              <a:gd name="connsiteX2" fmla="*/ 392227 w 1895907"/>
              <a:gd name="connsiteY2" fmla="*/ 1300480 h 1939092"/>
              <a:gd name="connsiteX3" fmla="*/ 21387 w 1895907"/>
              <a:gd name="connsiteY3" fmla="*/ 1833880 h 1939092"/>
              <a:gd name="connsiteX4" fmla="*/ 961187 w 1895907"/>
              <a:gd name="connsiteY4" fmla="*/ 1915160 h 1939092"/>
              <a:gd name="connsiteX5" fmla="*/ 1326947 w 1895907"/>
              <a:gd name="connsiteY5" fmla="*/ 1534160 h 1939092"/>
              <a:gd name="connsiteX6" fmla="*/ 1895907 w 1895907"/>
              <a:gd name="connsiteY6" fmla="*/ 1905000 h 193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907" h="1939092">
                <a:moveTo>
                  <a:pt x="41707" y="0"/>
                </a:moveTo>
                <a:cubicBezTo>
                  <a:pt x="7417" y="376766"/>
                  <a:pt x="-26873" y="753533"/>
                  <a:pt x="31547" y="970280"/>
                </a:cubicBezTo>
                <a:cubicBezTo>
                  <a:pt x="89967" y="1187027"/>
                  <a:pt x="393920" y="1156547"/>
                  <a:pt x="392227" y="1300480"/>
                </a:cubicBezTo>
                <a:cubicBezTo>
                  <a:pt x="390534" y="1444413"/>
                  <a:pt x="-73440" y="1731433"/>
                  <a:pt x="21387" y="1833880"/>
                </a:cubicBezTo>
                <a:cubicBezTo>
                  <a:pt x="116214" y="1936327"/>
                  <a:pt x="743594" y="1965113"/>
                  <a:pt x="961187" y="1915160"/>
                </a:cubicBezTo>
                <a:cubicBezTo>
                  <a:pt x="1178780" y="1865207"/>
                  <a:pt x="1171160" y="1535853"/>
                  <a:pt x="1326947" y="1534160"/>
                </a:cubicBezTo>
                <a:cubicBezTo>
                  <a:pt x="1482734" y="1532467"/>
                  <a:pt x="1689320" y="1718733"/>
                  <a:pt x="1895907" y="1905000"/>
                </a:cubicBezTo>
              </a:path>
            </a:pathLst>
          </a:custGeom>
          <a:noFill/>
          <a:ln w="25400">
            <a:solidFill>
              <a:srgbClr val="FF0000"/>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E7FFEFBC-5CF9-4377-BABC-2C33CF5A3016}"/>
                  </a:ext>
                </a:extLst>
              </p:cNvPr>
              <p:cNvSpPr/>
              <p:nvPr/>
            </p:nvSpPr>
            <p:spPr>
              <a:xfrm>
                <a:off x="508563" y="3884045"/>
                <a:ext cx="6787670" cy="2721066"/>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FF0000"/>
                    </a:solidFill>
                  </a:rPr>
                  <a:t>For a graph with m nodes covered by n paths, the longest path cannot be shorter than </a:t>
                </a:r>
                <a14:m>
                  <m:oMath xmlns:m="http://schemas.openxmlformats.org/officeDocument/2006/math">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𝑚</m:t>
                        </m:r>
                      </m:num>
                      <m:den>
                        <m:r>
                          <a:rPr lang="en-US" sz="3200" b="0" i="1" smtClean="0">
                            <a:solidFill>
                              <a:srgbClr val="FF0000"/>
                            </a:solidFill>
                            <a:latin typeface="Cambria Math" panose="02040503050406030204" pitchFamily="18" charset="0"/>
                          </a:rPr>
                          <m:t>𝑛</m:t>
                        </m:r>
                      </m:den>
                    </m:f>
                    <m:r>
                      <a:rPr lang="en-US" sz="3200" b="0" i="1" smtClean="0">
                        <a:solidFill>
                          <a:srgbClr val="FF0000"/>
                        </a:solidFill>
                        <a:latin typeface="Cambria Math" panose="02040503050406030204" pitchFamily="18" charset="0"/>
                      </a:rPr>
                      <m:t>⌉</m:t>
                    </m:r>
                  </m:oMath>
                </a14:m>
                <a:r>
                  <a:rPr lang="en-US" sz="3200" dirty="0">
                    <a:solidFill>
                      <a:srgbClr val="FF0000"/>
                    </a:solidFill>
                  </a:rPr>
                  <a:t>.</a:t>
                </a:r>
              </a:p>
              <a:p>
                <a:pPr marL="514350" indent="-514350">
                  <a:buFont typeface="Arial" panose="020B0604020202020204" pitchFamily="34" charset="0"/>
                  <a:buChar char="•"/>
                </a:pPr>
                <a:r>
                  <a:rPr lang="en-US" sz="3200" dirty="0">
                    <a:solidFill>
                      <a:srgbClr val="FF0000"/>
                    </a:solidFill>
                  </a:rPr>
                  <a:t>We only introduces 40% overhead over the ideal bound.</a:t>
                </a:r>
              </a:p>
            </p:txBody>
          </p:sp>
        </mc:Choice>
        <mc:Fallback>
          <p:sp>
            <p:nvSpPr>
              <p:cNvPr id="59" name="Rectangle 58">
                <a:extLst>
                  <a:ext uri="{FF2B5EF4-FFF2-40B4-BE49-F238E27FC236}">
                    <a16:creationId xmlns:a16="http://schemas.microsoft.com/office/drawing/2014/main" id="{E7FFEFBC-5CF9-4377-BABC-2C33CF5A3016}"/>
                  </a:ext>
                </a:extLst>
              </p:cNvPr>
              <p:cNvSpPr>
                <a:spLocks noRot="1" noChangeAspect="1" noMove="1" noResize="1" noEditPoints="1" noAdjustHandles="1" noChangeArrowheads="1" noChangeShapeType="1" noTextEdit="1"/>
              </p:cNvSpPr>
              <p:nvPr/>
            </p:nvSpPr>
            <p:spPr>
              <a:xfrm>
                <a:off x="508563" y="3884045"/>
                <a:ext cx="6787670" cy="2721066"/>
              </a:xfrm>
              <a:prstGeom prst="rect">
                <a:avLst/>
              </a:prstGeom>
              <a:blipFill>
                <a:blip r:embed="rId3"/>
                <a:stretch>
                  <a:fillRect l="-2065" t="-2908" r="-2962" b="-6264"/>
                </a:stretch>
              </a:blipFill>
            </p:spPr>
            <p:txBody>
              <a:bodyPr/>
              <a:lstStyle/>
              <a:p>
                <a:r>
                  <a:rPr lang="en-US">
                    <a:noFill/>
                  </a:rPr>
                  <a:t> </a:t>
                </a:r>
              </a:p>
            </p:txBody>
          </p:sp>
        </mc:Fallback>
      </mc:AlternateContent>
    </p:spTree>
    <p:extLst>
      <p:ext uri="{BB962C8B-B14F-4D97-AF65-F5344CB8AC3E}">
        <p14:creationId xmlns:p14="http://schemas.microsoft.com/office/powerpoint/2010/main" val="29890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5" grpId="0" animBg="1"/>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F23B-023C-46BF-9A2A-254627F1C2B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4B42E2E-923B-4AAD-947D-B3947D771554}"/>
              </a:ext>
            </a:extLst>
          </p:cNvPr>
          <p:cNvSpPr>
            <a:spLocks noGrp="1"/>
          </p:cNvSpPr>
          <p:nvPr>
            <p:ph idx="1"/>
          </p:nvPr>
        </p:nvSpPr>
        <p:spPr/>
        <p:txBody>
          <a:bodyPr>
            <a:normAutofit/>
          </a:bodyPr>
          <a:lstStyle/>
          <a:p>
            <a:r>
              <a:rPr lang="en-US" sz="3600" b="1" dirty="0">
                <a:solidFill>
                  <a:schemeClr val="bg1">
                    <a:lumMod val="85000"/>
                  </a:schemeClr>
                </a:solidFill>
              </a:rPr>
              <a:t>Decoupled-Spatial Architecture</a:t>
            </a:r>
          </a:p>
          <a:p>
            <a:r>
              <a:rPr lang="en-US" sz="3600" b="1" dirty="0">
                <a:solidFill>
                  <a:schemeClr val="bg1">
                    <a:lumMod val="85000"/>
                  </a:schemeClr>
                </a:solidFill>
              </a:rPr>
              <a:t>Compilation</a:t>
            </a:r>
          </a:p>
          <a:p>
            <a:r>
              <a:rPr lang="en-US" sz="3600" b="1" dirty="0">
                <a:solidFill>
                  <a:schemeClr val="bg1">
                    <a:lumMod val="85000"/>
                  </a:schemeClr>
                </a:solidFill>
              </a:rPr>
              <a:t>Design Space Exploration</a:t>
            </a:r>
          </a:p>
          <a:p>
            <a:r>
              <a:rPr lang="en-US" sz="3600" b="1" dirty="0"/>
              <a:t>Evaluation</a:t>
            </a:r>
          </a:p>
          <a:p>
            <a:pPr lvl="1"/>
            <a:r>
              <a:rPr lang="en-US" sz="3200" b="1" dirty="0"/>
              <a:t>Methodology</a:t>
            </a:r>
          </a:p>
          <a:p>
            <a:pPr lvl="1"/>
            <a:r>
              <a:rPr lang="en-US" sz="3200" b="1" dirty="0"/>
              <a:t>Compiler</a:t>
            </a:r>
          </a:p>
          <a:p>
            <a:pPr lvl="1"/>
            <a:r>
              <a:rPr lang="en-US" sz="3200" b="1" dirty="0"/>
              <a:t>Design Space Exploration</a:t>
            </a:r>
          </a:p>
        </p:txBody>
      </p:sp>
      <p:sp>
        <p:nvSpPr>
          <p:cNvPr id="4" name="Slide Number Placeholder 3">
            <a:extLst>
              <a:ext uri="{FF2B5EF4-FFF2-40B4-BE49-F238E27FC236}">
                <a16:creationId xmlns:a16="http://schemas.microsoft.com/office/drawing/2014/main" id="{016A296C-4A0C-4EB8-B1BE-202B23839611}"/>
              </a:ext>
            </a:extLst>
          </p:cNvPr>
          <p:cNvSpPr>
            <a:spLocks noGrp="1"/>
          </p:cNvSpPr>
          <p:nvPr>
            <p:ph type="sldNum" sz="quarter" idx="12"/>
          </p:nvPr>
        </p:nvSpPr>
        <p:spPr/>
        <p:txBody>
          <a:bodyPr/>
          <a:lstStyle/>
          <a:p>
            <a:fld id="{112EB195-0298-43E0-88BD-C4E0B281CFB8}" type="slidenum">
              <a:rPr lang="en-US" smtClean="0"/>
              <a:t>23</a:t>
            </a:fld>
            <a:endParaRPr lang="en-US"/>
          </a:p>
        </p:txBody>
      </p:sp>
    </p:spTree>
    <p:extLst>
      <p:ext uri="{BB962C8B-B14F-4D97-AF65-F5344CB8AC3E}">
        <p14:creationId xmlns:p14="http://schemas.microsoft.com/office/powerpoint/2010/main" val="266011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8946-6C3B-4B97-A893-969BB09F6C2F}"/>
              </a:ext>
            </a:extLst>
          </p:cNvPr>
          <p:cNvSpPr>
            <a:spLocks noGrp="1"/>
          </p:cNvSpPr>
          <p:nvPr>
            <p:ph type="title"/>
          </p:nvPr>
        </p:nvSpPr>
        <p:spPr/>
        <p:txBody>
          <a:bodyPr/>
          <a:lstStyle/>
          <a:p>
            <a:r>
              <a:rPr lang="en-US"/>
              <a:t>Methodology</a:t>
            </a:r>
          </a:p>
        </p:txBody>
      </p:sp>
      <p:sp>
        <p:nvSpPr>
          <p:cNvPr id="3" name="Content Placeholder 2">
            <a:extLst>
              <a:ext uri="{FF2B5EF4-FFF2-40B4-BE49-F238E27FC236}">
                <a16:creationId xmlns:a16="http://schemas.microsoft.com/office/drawing/2014/main" id="{4CBBF3FF-36AD-47F9-91A3-4FD2D188CCE5}"/>
              </a:ext>
            </a:extLst>
          </p:cNvPr>
          <p:cNvSpPr>
            <a:spLocks noGrp="1"/>
          </p:cNvSpPr>
          <p:nvPr>
            <p:ph idx="1"/>
          </p:nvPr>
        </p:nvSpPr>
        <p:spPr>
          <a:xfrm>
            <a:off x="838200" y="1825625"/>
            <a:ext cx="10515600" cy="4297384"/>
          </a:xfrm>
        </p:spPr>
        <p:txBody>
          <a:bodyPr>
            <a:normAutofit/>
          </a:bodyPr>
          <a:lstStyle/>
          <a:p>
            <a:r>
              <a:rPr lang="en-US" sz="3200" dirty="0"/>
              <a:t>Performance</a:t>
            </a:r>
          </a:p>
          <a:p>
            <a:pPr lvl="1"/>
            <a:r>
              <a:rPr lang="en-US" sz="2800" dirty="0"/>
              <a:t>Gem5 RISCV in-order core integrated with a cycle-accurate spatial accelerator simulator</a:t>
            </a:r>
          </a:p>
          <a:p>
            <a:pPr lvl="2"/>
            <a:r>
              <a:rPr lang="en-US" sz="2400" dirty="0"/>
              <a:t>The in-order core is extended with stream decoupled ISA</a:t>
            </a:r>
          </a:p>
          <a:p>
            <a:r>
              <a:rPr lang="en-US" sz="3200" dirty="0"/>
              <a:t>Power/Area</a:t>
            </a:r>
          </a:p>
          <a:p>
            <a:pPr lvl="1"/>
            <a:r>
              <a:rPr lang="en-US" sz="2800" dirty="0"/>
              <a:t>All the components are implemented in Chisel RTL</a:t>
            </a:r>
          </a:p>
          <a:p>
            <a:pPr lvl="1"/>
            <a:r>
              <a:rPr lang="en-US" sz="2800" dirty="0"/>
              <a:t>Synthesized in Synopsys DC 28nm @1.00GHz</a:t>
            </a:r>
          </a:p>
          <a:p>
            <a:pPr lvl="1"/>
            <a:r>
              <a:rPr lang="en-US" sz="2800" dirty="0"/>
              <a:t>SRAM power/area are estimated by CACTI 7.0</a:t>
            </a:r>
          </a:p>
        </p:txBody>
      </p:sp>
      <p:sp>
        <p:nvSpPr>
          <p:cNvPr id="4" name="Slide Number Placeholder 3">
            <a:extLst>
              <a:ext uri="{FF2B5EF4-FFF2-40B4-BE49-F238E27FC236}">
                <a16:creationId xmlns:a16="http://schemas.microsoft.com/office/drawing/2014/main" id="{3F4D9DB4-394F-42EF-BD5B-C48AD2624EB4}"/>
              </a:ext>
            </a:extLst>
          </p:cNvPr>
          <p:cNvSpPr>
            <a:spLocks noGrp="1"/>
          </p:cNvSpPr>
          <p:nvPr>
            <p:ph type="sldNum" sz="quarter" idx="12"/>
          </p:nvPr>
        </p:nvSpPr>
        <p:spPr/>
        <p:txBody>
          <a:bodyPr/>
          <a:lstStyle/>
          <a:p>
            <a:fld id="{112EB195-0298-43E0-88BD-C4E0B281CFB8}" type="slidenum">
              <a:rPr lang="en-US" smtClean="0"/>
              <a:t>24</a:t>
            </a:fld>
            <a:endParaRPr lang="en-US"/>
          </a:p>
        </p:txBody>
      </p:sp>
    </p:spTree>
    <p:extLst>
      <p:ext uri="{BB962C8B-B14F-4D97-AF65-F5344CB8AC3E}">
        <p14:creationId xmlns:p14="http://schemas.microsoft.com/office/powerpoint/2010/main" val="155773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6802-B5BB-49BE-BCF5-0BDF7402DBA3}"/>
              </a:ext>
            </a:extLst>
          </p:cNvPr>
          <p:cNvSpPr>
            <a:spLocks noGrp="1"/>
          </p:cNvSpPr>
          <p:nvPr>
            <p:ph type="title"/>
          </p:nvPr>
        </p:nvSpPr>
        <p:spPr/>
        <p:txBody>
          <a:bodyPr/>
          <a:lstStyle/>
          <a:p>
            <a:r>
              <a:rPr lang="en-US"/>
              <a:t>Compiler Performance</a:t>
            </a:r>
          </a:p>
        </p:txBody>
      </p:sp>
      <p:sp>
        <p:nvSpPr>
          <p:cNvPr id="3" name="Content Placeholder 2">
            <a:extLst>
              <a:ext uri="{FF2B5EF4-FFF2-40B4-BE49-F238E27FC236}">
                <a16:creationId xmlns:a16="http://schemas.microsoft.com/office/drawing/2014/main" id="{14BB1859-96B1-492A-B89A-113F5576A1CA}"/>
              </a:ext>
            </a:extLst>
          </p:cNvPr>
          <p:cNvSpPr>
            <a:spLocks noGrp="1"/>
          </p:cNvSpPr>
          <p:nvPr>
            <p:ph idx="1"/>
          </p:nvPr>
        </p:nvSpPr>
        <p:spPr/>
        <p:txBody>
          <a:bodyPr>
            <a:normAutofit/>
          </a:bodyPr>
          <a:lstStyle/>
          <a:p>
            <a:r>
              <a:rPr lang="en-US" sz="3200" dirty="0" err="1"/>
              <a:t>Softbrain</a:t>
            </a:r>
            <a:r>
              <a:rPr lang="en-US" sz="3200" dirty="0"/>
              <a:t> </a:t>
            </a:r>
            <a:r>
              <a:rPr lang="en-US" altLang="zh-CN" sz="3200" dirty="0"/>
              <a:t>—</a:t>
            </a:r>
            <a:r>
              <a:rPr lang="en-US" sz="3200" dirty="0"/>
              <a:t> </a:t>
            </a:r>
            <a:r>
              <a:rPr lang="en-US" sz="3200" dirty="0" err="1"/>
              <a:t>MachSuite</a:t>
            </a:r>
            <a:endParaRPr lang="en-US" sz="3200" dirty="0"/>
          </a:p>
          <a:p>
            <a:pPr lvl="1"/>
            <a:r>
              <a:rPr lang="en-US" sz="2800" dirty="0"/>
              <a:t>Versatile accelerator can handle moderate irregularity</a:t>
            </a:r>
          </a:p>
          <a:p>
            <a:r>
              <a:rPr lang="en-US" sz="3200" dirty="0"/>
              <a:t>SPU </a:t>
            </a:r>
            <a:r>
              <a:rPr lang="en-US" altLang="zh-CN" sz="3200" dirty="0"/>
              <a:t>—</a:t>
            </a:r>
            <a:r>
              <a:rPr lang="en-US" sz="3200" dirty="0"/>
              <a:t> Histogram, and Key Join</a:t>
            </a:r>
          </a:p>
          <a:p>
            <a:pPr lvl="1"/>
            <a:r>
              <a:rPr lang="en-US" sz="2800" dirty="0"/>
              <a:t>Accelerator specialized for irregular workloads</a:t>
            </a:r>
          </a:p>
          <a:p>
            <a:r>
              <a:rPr lang="en-US" sz="3200" dirty="0"/>
              <a:t>REVEL and Trigger </a:t>
            </a:r>
            <a:r>
              <a:rPr lang="en-US" altLang="zh-CN" sz="3200" dirty="0"/>
              <a:t>—</a:t>
            </a:r>
            <a:r>
              <a:rPr lang="en-US" sz="3200" dirty="0"/>
              <a:t> DSP</a:t>
            </a:r>
          </a:p>
          <a:p>
            <a:pPr lvl="1"/>
            <a:r>
              <a:rPr lang="en-US" sz="2800" dirty="0"/>
              <a:t>Accelerator specialized for imperfect loop body</a:t>
            </a:r>
          </a:p>
          <a:p>
            <a:r>
              <a:rPr lang="en-US" sz="3200" dirty="0"/>
              <a:t>MAERI </a:t>
            </a:r>
            <a:r>
              <a:rPr lang="en-US" altLang="zh-CN" sz="3200" dirty="0"/>
              <a:t>—</a:t>
            </a:r>
            <a:r>
              <a:rPr lang="zh-CN" altLang="en-US" sz="3200" dirty="0"/>
              <a:t> </a:t>
            </a:r>
            <a:r>
              <a:rPr lang="en-US" sz="3200" dirty="0" err="1"/>
              <a:t>PolyBench</a:t>
            </a:r>
            <a:endParaRPr lang="en-US" sz="3200" dirty="0"/>
          </a:p>
          <a:p>
            <a:pPr lvl="1"/>
            <a:r>
              <a:rPr lang="en-US" sz="2800" dirty="0"/>
              <a:t>Accelerator for neural network</a:t>
            </a:r>
          </a:p>
        </p:txBody>
      </p:sp>
      <p:sp>
        <p:nvSpPr>
          <p:cNvPr id="4" name="Slide Number Placeholder 3">
            <a:extLst>
              <a:ext uri="{FF2B5EF4-FFF2-40B4-BE49-F238E27FC236}">
                <a16:creationId xmlns:a16="http://schemas.microsoft.com/office/drawing/2014/main" id="{17B80062-63BE-4A31-A7DB-D375DCA40687}"/>
              </a:ext>
            </a:extLst>
          </p:cNvPr>
          <p:cNvSpPr>
            <a:spLocks noGrp="1"/>
          </p:cNvSpPr>
          <p:nvPr>
            <p:ph type="sldNum" sz="quarter" idx="12"/>
          </p:nvPr>
        </p:nvSpPr>
        <p:spPr/>
        <p:txBody>
          <a:bodyPr/>
          <a:lstStyle/>
          <a:p>
            <a:fld id="{112EB195-0298-43E0-88BD-C4E0B281CFB8}" type="slidenum">
              <a:rPr lang="en-US" smtClean="0"/>
              <a:t>25</a:t>
            </a:fld>
            <a:endParaRPr lang="en-US"/>
          </a:p>
        </p:txBody>
      </p:sp>
    </p:spTree>
    <p:extLst>
      <p:ext uri="{BB962C8B-B14F-4D97-AF65-F5344CB8AC3E}">
        <p14:creationId xmlns:p14="http://schemas.microsoft.com/office/powerpoint/2010/main" val="72673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004B284-5317-4466-A1AC-F44DCB77B828}"/>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42F7860-036C-4E65-B06F-65BC778AAEA5}"/>
              </a:ext>
            </a:extLst>
          </p:cNvPr>
          <p:cNvSpPr txBox="1"/>
          <p:nvPr/>
        </p:nvSpPr>
        <p:spPr>
          <a:xfrm>
            <a:off x="1354237" y="1713054"/>
            <a:ext cx="1519968" cy="830997"/>
          </a:xfrm>
          <a:prstGeom prst="rect">
            <a:avLst/>
          </a:prstGeom>
          <a:noFill/>
        </p:spPr>
        <p:txBody>
          <a:bodyPr wrap="none" rtlCol="0">
            <a:spAutoFit/>
          </a:bodyPr>
          <a:lstStyle/>
          <a:p>
            <a:r>
              <a:rPr lang="en-US" sz="2400" err="1"/>
              <a:t>MachSuite</a:t>
            </a:r>
            <a:endParaRPr lang="en-US" sz="2400"/>
          </a:p>
          <a:p>
            <a:r>
              <a:rPr lang="en-US" sz="2400"/>
              <a:t>(</a:t>
            </a:r>
            <a:r>
              <a:rPr lang="en-US" sz="2400" err="1"/>
              <a:t>Softbrain</a:t>
            </a:r>
            <a:r>
              <a:rPr lang="en-US" sz="2400"/>
              <a:t>)</a:t>
            </a:r>
          </a:p>
        </p:txBody>
      </p:sp>
      <p:sp>
        <p:nvSpPr>
          <p:cNvPr id="8" name="TextBox 7">
            <a:extLst>
              <a:ext uri="{FF2B5EF4-FFF2-40B4-BE49-F238E27FC236}">
                <a16:creationId xmlns:a16="http://schemas.microsoft.com/office/drawing/2014/main" id="{200C24B9-BD6C-4E0F-8CC4-266C8D4C5575}"/>
              </a:ext>
            </a:extLst>
          </p:cNvPr>
          <p:cNvSpPr txBox="1"/>
          <p:nvPr/>
        </p:nvSpPr>
        <p:spPr>
          <a:xfrm>
            <a:off x="3854369" y="451414"/>
            <a:ext cx="1261884" cy="830997"/>
          </a:xfrm>
          <a:prstGeom prst="rect">
            <a:avLst/>
          </a:prstGeom>
          <a:noFill/>
        </p:spPr>
        <p:txBody>
          <a:bodyPr wrap="none" rtlCol="0">
            <a:spAutoFit/>
          </a:bodyPr>
          <a:lstStyle/>
          <a:p>
            <a:r>
              <a:rPr lang="en-US" sz="2400"/>
              <a:t>Irregular</a:t>
            </a:r>
          </a:p>
          <a:p>
            <a:r>
              <a:rPr lang="en-US" sz="2400"/>
              <a:t>(SPU)</a:t>
            </a:r>
          </a:p>
        </p:txBody>
      </p:sp>
      <p:sp>
        <p:nvSpPr>
          <p:cNvPr id="9" name="TextBox 8">
            <a:extLst>
              <a:ext uri="{FF2B5EF4-FFF2-40B4-BE49-F238E27FC236}">
                <a16:creationId xmlns:a16="http://schemas.microsoft.com/office/drawing/2014/main" id="{D3C172D8-1628-4AC7-B0BF-A610FE8BB4C6}"/>
              </a:ext>
            </a:extLst>
          </p:cNvPr>
          <p:cNvSpPr txBox="1"/>
          <p:nvPr/>
        </p:nvSpPr>
        <p:spPr>
          <a:xfrm>
            <a:off x="5278055" y="2025571"/>
            <a:ext cx="1143262" cy="830997"/>
          </a:xfrm>
          <a:prstGeom prst="rect">
            <a:avLst/>
          </a:prstGeom>
          <a:noFill/>
        </p:spPr>
        <p:txBody>
          <a:bodyPr wrap="none" rtlCol="0">
            <a:spAutoFit/>
          </a:bodyPr>
          <a:lstStyle/>
          <a:p>
            <a:r>
              <a:rPr lang="en-US" sz="2400"/>
              <a:t>DSP</a:t>
            </a:r>
          </a:p>
          <a:p>
            <a:r>
              <a:rPr lang="en-US" sz="2400"/>
              <a:t>(REVEL)</a:t>
            </a:r>
          </a:p>
        </p:txBody>
      </p:sp>
      <p:sp>
        <p:nvSpPr>
          <p:cNvPr id="10" name="TextBox 9">
            <a:extLst>
              <a:ext uri="{FF2B5EF4-FFF2-40B4-BE49-F238E27FC236}">
                <a16:creationId xmlns:a16="http://schemas.microsoft.com/office/drawing/2014/main" id="{B3D32511-B23E-4C3D-BF5F-2A673142E96A}"/>
              </a:ext>
            </a:extLst>
          </p:cNvPr>
          <p:cNvSpPr txBox="1"/>
          <p:nvPr/>
        </p:nvSpPr>
        <p:spPr>
          <a:xfrm>
            <a:off x="7614253" y="3102015"/>
            <a:ext cx="1249060" cy="830997"/>
          </a:xfrm>
          <a:prstGeom prst="rect">
            <a:avLst/>
          </a:prstGeom>
          <a:noFill/>
        </p:spPr>
        <p:txBody>
          <a:bodyPr wrap="none" rtlCol="0">
            <a:spAutoFit/>
          </a:bodyPr>
          <a:lstStyle/>
          <a:p>
            <a:r>
              <a:rPr lang="en-US" sz="2400"/>
              <a:t>DSP</a:t>
            </a:r>
          </a:p>
          <a:p>
            <a:r>
              <a:rPr lang="en-US" sz="2400"/>
              <a:t>(Trigger)</a:t>
            </a:r>
          </a:p>
        </p:txBody>
      </p:sp>
      <p:sp>
        <p:nvSpPr>
          <p:cNvPr id="11" name="TextBox 10">
            <a:extLst>
              <a:ext uri="{FF2B5EF4-FFF2-40B4-BE49-F238E27FC236}">
                <a16:creationId xmlns:a16="http://schemas.microsoft.com/office/drawing/2014/main" id="{E5E32034-D087-437F-BB63-962E131C813D}"/>
              </a:ext>
            </a:extLst>
          </p:cNvPr>
          <p:cNvSpPr txBox="1"/>
          <p:nvPr/>
        </p:nvSpPr>
        <p:spPr>
          <a:xfrm>
            <a:off x="9720845" y="3102015"/>
            <a:ext cx="1483355" cy="830997"/>
          </a:xfrm>
          <a:prstGeom prst="rect">
            <a:avLst/>
          </a:prstGeom>
          <a:noFill/>
        </p:spPr>
        <p:txBody>
          <a:bodyPr wrap="none" rtlCol="0">
            <a:spAutoFit/>
          </a:bodyPr>
          <a:lstStyle/>
          <a:p>
            <a:r>
              <a:rPr lang="en-US" sz="2400" err="1"/>
              <a:t>PolyBench</a:t>
            </a:r>
            <a:endParaRPr lang="en-US" sz="2400"/>
          </a:p>
          <a:p>
            <a:r>
              <a:rPr lang="en-US" sz="2400"/>
              <a:t>(MAERI)</a:t>
            </a:r>
          </a:p>
        </p:txBody>
      </p:sp>
      <p:cxnSp>
        <p:nvCxnSpPr>
          <p:cNvPr id="14" name="Straight Connector 13">
            <a:extLst>
              <a:ext uri="{FF2B5EF4-FFF2-40B4-BE49-F238E27FC236}">
                <a16:creationId xmlns:a16="http://schemas.microsoft.com/office/drawing/2014/main" id="{4CBDA250-E215-491A-8FD4-8E199C945A23}"/>
              </a:ext>
            </a:extLst>
          </p:cNvPr>
          <p:cNvCxnSpPr>
            <a:cxnSpLocks/>
          </p:cNvCxnSpPr>
          <p:nvPr/>
        </p:nvCxnSpPr>
        <p:spPr>
          <a:xfrm>
            <a:off x="3854369" y="590309"/>
            <a:ext cx="0" cy="4768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43D4FD-CF12-496E-931E-E57A5DB3925E}"/>
              </a:ext>
            </a:extLst>
          </p:cNvPr>
          <p:cNvCxnSpPr>
            <a:cxnSpLocks/>
          </p:cNvCxnSpPr>
          <p:nvPr/>
        </p:nvCxnSpPr>
        <p:spPr>
          <a:xfrm>
            <a:off x="5013766" y="590309"/>
            <a:ext cx="0" cy="4768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C3EA31-EBDB-4A9F-9D18-A7D8A9ECFF22}"/>
              </a:ext>
            </a:extLst>
          </p:cNvPr>
          <p:cNvCxnSpPr>
            <a:cxnSpLocks/>
          </p:cNvCxnSpPr>
          <p:nvPr/>
        </p:nvCxnSpPr>
        <p:spPr>
          <a:xfrm>
            <a:off x="7178233" y="590309"/>
            <a:ext cx="0" cy="4768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C6EFD9-DE36-470A-9ACD-DF8BAF813209}"/>
              </a:ext>
            </a:extLst>
          </p:cNvPr>
          <p:cNvCxnSpPr>
            <a:cxnSpLocks/>
          </p:cNvCxnSpPr>
          <p:nvPr/>
        </p:nvCxnSpPr>
        <p:spPr>
          <a:xfrm>
            <a:off x="9284825" y="590309"/>
            <a:ext cx="0" cy="476876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9A6BE6C-E613-4B71-87B2-9EF5097D96DE}"/>
              </a:ext>
            </a:extLst>
          </p:cNvPr>
          <p:cNvSpPr>
            <a:spLocks noGrp="1"/>
          </p:cNvSpPr>
          <p:nvPr>
            <p:ph type="sldNum" sz="quarter" idx="12"/>
          </p:nvPr>
        </p:nvSpPr>
        <p:spPr/>
        <p:txBody>
          <a:bodyPr/>
          <a:lstStyle/>
          <a:p>
            <a:fld id="{112EB195-0298-43E0-88BD-C4E0B281CFB8}" type="slidenum">
              <a:rPr lang="en-US" smtClean="0"/>
              <a:t>26</a:t>
            </a:fld>
            <a:endParaRPr lang="en-US"/>
          </a:p>
        </p:txBody>
      </p:sp>
    </p:spTree>
    <p:extLst>
      <p:ext uri="{BB962C8B-B14F-4D97-AF65-F5344CB8AC3E}">
        <p14:creationId xmlns:p14="http://schemas.microsoft.com/office/powerpoint/2010/main" val="36194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chart seriesIdx="1" categoryIdx="3" bldStep="ptIn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chart seriesIdx="0" categoryIdx="4" bldStep="ptIn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chart seriesIdx="1" categoryIdx="4" bldStep="ptIn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chart seriesIdx="0" categoryIdx="5" bldStep="ptIn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chart seriesIdx="1" categoryIdx="5" bldStep="ptInCategory"/>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chart seriesIdx="0" categoryIdx="6" bldStep="ptInCategory"/>
                                            </p:graphic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chart seriesIdx="1" categoryIdx="6" bldStep="ptIn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chart seriesIdx="0" categoryIdx="7" bldStep="ptIn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chart seriesIdx="1" categoryIdx="7" bldStep="ptIn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chart seriesIdx="0" categoryIdx="8" bldStep="ptInCategory"/>
                                            </p:graphic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chart seriesIdx="1" categoryIdx="8" bldStep="ptIn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chart seriesIdx="0" categoryIdx="9" bldStep="ptInCategory"/>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graphicEl>
                                              <a:chart seriesIdx="1" categoryIdx="9" bldStep="ptIn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chart seriesIdx="0" categoryIdx="10" bldStep="ptIn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graphicEl>
                                              <a:chart seriesIdx="1" categoryIdx="10" bldStep="ptIn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graphicEl>
                                              <a:chart seriesIdx="0" categoryIdx="11" bldStep="ptIn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graphicEl>
                                              <a:chart seriesIdx="1" categoryIdx="11" bldStep="ptInCategory"/>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graphicEl>
                                              <a:chart seriesIdx="0" categoryIdx="12" bldStep="ptInCategory"/>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graphicEl>
                                              <a:chart seriesIdx="1" categoryIdx="12" bldStep="ptInCategory"/>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graphicEl>
                                              <a:chart seriesIdx="0" categoryIdx="13" bldStep="ptInCategory"/>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
                                            <p:graphicEl>
                                              <a:chart seriesIdx="1" categoryIdx="13" bldStep="ptInCategory"/>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graphicEl>
                                              <a:chart seriesIdx="0" categoryIdx="14" bldStep="ptInCategory"/>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
                                            <p:graphicEl>
                                              <a:chart seriesIdx="1" categoryIdx="14" bldStep="ptInCategory"/>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
                                            <p:graphicEl>
                                              <a:chart seriesIdx="0" categoryIdx="15" bldStep="ptInCategory"/>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graphicEl>
                                              <a:chart seriesIdx="1" categoryIdx="15" bldStep="ptInCategory"/>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
                                            <p:graphicEl>
                                              <a:chart seriesIdx="0" categoryIdx="16" bldStep="ptInCategory"/>
                                            </p:graphic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
                                            <p:graphicEl>
                                              <a:chart seriesIdx="1" categoryIdx="16" bldStep="ptInCategory"/>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
                                            <p:graphicEl>
                                              <a:chart seriesIdx="0" categoryIdx="17" bldStep="ptInCategory"/>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
                                            <p:graphicEl>
                                              <a:chart seriesIdx="1" categoryIdx="17" bldStep="ptInCategory"/>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
                                            <p:graphicEl>
                                              <a:chart seriesIdx="0" categoryIdx="18" bldStep="ptInCategory"/>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
                                            <p:graphicEl>
                                              <a:chart seriesIdx="1" categoryIdx="18" bldStep="ptInCategory"/>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
                                            <p:graphicEl>
                                              <a:chart seriesIdx="0" categoryIdx="19" bldStep="ptInCategory"/>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
                                            <p:graphicEl>
                                              <a:chart seriesIdx="1" categoryIdx="19" bldStep="ptInCategory"/>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
                                            <p:graphicEl>
                                              <a:chart seriesIdx="0" categoryIdx="20" bldStep="ptInCategory"/>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
                                            <p:graphicEl>
                                              <a:chart seriesIdx="1" categoryIdx="20"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7623-7726-430E-A3ED-196CC13E517C}"/>
              </a:ext>
            </a:extLst>
          </p:cNvPr>
          <p:cNvSpPr>
            <a:spLocks noGrp="1"/>
          </p:cNvSpPr>
          <p:nvPr>
            <p:ph type="title"/>
          </p:nvPr>
        </p:nvSpPr>
        <p:spPr/>
        <p:txBody>
          <a:bodyPr/>
          <a:lstStyle/>
          <a:p>
            <a:r>
              <a:rPr lang="en-US"/>
              <a:t>Design Space Explorer</a:t>
            </a:r>
          </a:p>
        </p:txBody>
      </p:sp>
      <p:sp>
        <p:nvSpPr>
          <p:cNvPr id="3" name="Content Placeholder 2">
            <a:extLst>
              <a:ext uri="{FF2B5EF4-FFF2-40B4-BE49-F238E27FC236}">
                <a16:creationId xmlns:a16="http://schemas.microsoft.com/office/drawing/2014/main" id="{9868A734-229F-42FC-B595-5F4D5E5FE1FA}"/>
              </a:ext>
            </a:extLst>
          </p:cNvPr>
          <p:cNvSpPr>
            <a:spLocks noGrp="1"/>
          </p:cNvSpPr>
          <p:nvPr>
            <p:ph idx="1"/>
          </p:nvPr>
        </p:nvSpPr>
        <p:spPr/>
        <p:txBody>
          <a:bodyPr>
            <a:normAutofit/>
          </a:bodyPr>
          <a:lstStyle/>
          <a:p>
            <a:r>
              <a:rPr lang="en-US" sz="3200"/>
              <a:t>Workloads</a:t>
            </a:r>
          </a:p>
          <a:p>
            <a:pPr lvl="1"/>
            <a:r>
              <a:rPr lang="en-US" sz="2800"/>
              <a:t>Dense Neural Network</a:t>
            </a:r>
          </a:p>
          <a:p>
            <a:pPr lvl="1"/>
            <a:r>
              <a:rPr lang="en-US" sz="2800" err="1"/>
              <a:t>MachSuite</a:t>
            </a:r>
            <a:endParaRPr lang="en-US" sz="2800"/>
          </a:p>
          <a:p>
            <a:pPr lvl="1"/>
            <a:r>
              <a:rPr lang="en-US" sz="2800"/>
              <a:t>Sparse Convolutional Neural Network</a:t>
            </a:r>
          </a:p>
          <a:p>
            <a:r>
              <a:rPr lang="en-US" sz="3200"/>
              <a:t>Initial Design</a:t>
            </a:r>
          </a:p>
          <a:p>
            <a:pPr lvl="1"/>
            <a:r>
              <a:rPr lang="en-US" sz="2800"/>
              <a:t>A 5x5 mesh with all capability (arithmetic, control, and indirect)</a:t>
            </a:r>
          </a:p>
          <a:p>
            <a:r>
              <a:rPr lang="en-US" sz="3200"/>
              <a:t>Objective: perf</a:t>
            </a:r>
            <a:r>
              <a:rPr lang="en-US" altLang="zh-CN" sz="3200"/>
              <a:t>²/mm²</a:t>
            </a:r>
          </a:p>
        </p:txBody>
      </p:sp>
      <p:sp>
        <p:nvSpPr>
          <p:cNvPr id="4" name="Slide Number Placeholder 3">
            <a:extLst>
              <a:ext uri="{FF2B5EF4-FFF2-40B4-BE49-F238E27FC236}">
                <a16:creationId xmlns:a16="http://schemas.microsoft.com/office/drawing/2014/main" id="{9BDA66C9-3736-45F7-B1AC-309C96036897}"/>
              </a:ext>
            </a:extLst>
          </p:cNvPr>
          <p:cNvSpPr>
            <a:spLocks noGrp="1"/>
          </p:cNvSpPr>
          <p:nvPr>
            <p:ph type="sldNum" sz="quarter" idx="12"/>
          </p:nvPr>
        </p:nvSpPr>
        <p:spPr/>
        <p:txBody>
          <a:bodyPr/>
          <a:lstStyle/>
          <a:p>
            <a:fld id="{112EB195-0298-43E0-88BD-C4E0B281CFB8}" type="slidenum">
              <a:rPr lang="en-US" smtClean="0"/>
              <a:t>27</a:t>
            </a:fld>
            <a:endParaRPr lang="en-US"/>
          </a:p>
        </p:txBody>
      </p:sp>
    </p:spTree>
    <p:extLst>
      <p:ext uri="{BB962C8B-B14F-4D97-AF65-F5344CB8AC3E}">
        <p14:creationId xmlns:p14="http://schemas.microsoft.com/office/powerpoint/2010/main" val="273387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D9DA-6B7F-474A-9E45-78557470E8FC}"/>
              </a:ext>
            </a:extLst>
          </p:cNvPr>
          <p:cNvSpPr>
            <a:spLocks noGrp="1"/>
          </p:cNvSpPr>
          <p:nvPr>
            <p:ph type="title"/>
          </p:nvPr>
        </p:nvSpPr>
        <p:spPr>
          <a:xfrm>
            <a:off x="391160" y="0"/>
            <a:ext cx="10515600" cy="1325563"/>
          </a:xfrm>
        </p:spPr>
        <p:txBody>
          <a:bodyPr/>
          <a:lstStyle/>
          <a:p>
            <a:r>
              <a:rPr lang="en-US" dirty="0"/>
              <a:t>Design Space Explorer</a:t>
            </a:r>
          </a:p>
        </p:txBody>
      </p:sp>
      <p:graphicFrame>
        <p:nvGraphicFramePr>
          <p:cNvPr id="5" name="Chart 4">
            <a:extLst>
              <a:ext uri="{FF2B5EF4-FFF2-40B4-BE49-F238E27FC236}">
                <a16:creationId xmlns:a16="http://schemas.microsoft.com/office/drawing/2014/main" id="{1210E34A-C4A2-4BF4-8D3B-7B01467A636E}"/>
              </a:ext>
            </a:extLst>
          </p:cNvPr>
          <p:cNvGraphicFramePr>
            <a:graphicFrameLocks/>
          </p:cNvGraphicFramePr>
          <p:nvPr>
            <p:extLst>
              <p:ext uri="{D42A27DB-BD31-4B8C-83A1-F6EECF244321}">
                <p14:modId xmlns:p14="http://schemas.microsoft.com/office/powerpoint/2010/main" val="3099811039"/>
              </p:ext>
            </p:extLst>
          </p:nvPr>
        </p:nvGraphicFramePr>
        <p:xfrm>
          <a:off x="4854409" y="1204995"/>
          <a:ext cx="4216893" cy="5774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C026BAF-6E6B-4DC9-BAA6-D2843977F91A}"/>
              </a:ext>
            </a:extLst>
          </p:cNvPr>
          <p:cNvGraphicFramePr>
            <a:graphicFrameLocks/>
          </p:cNvGraphicFramePr>
          <p:nvPr>
            <p:extLst>
              <p:ext uri="{D42A27DB-BD31-4B8C-83A1-F6EECF244321}">
                <p14:modId xmlns:p14="http://schemas.microsoft.com/office/powerpoint/2010/main" val="2296529632"/>
              </p:ext>
            </p:extLst>
          </p:nvPr>
        </p:nvGraphicFramePr>
        <p:xfrm>
          <a:off x="94522" y="1153949"/>
          <a:ext cx="4463249" cy="587701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CA92E4E2-17EF-4BC9-918F-31D37DC7460A}"/>
              </a:ext>
            </a:extLst>
          </p:cNvPr>
          <p:cNvSpPr>
            <a:spLocks noGrp="1"/>
          </p:cNvSpPr>
          <p:nvPr>
            <p:ph type="sldNum" sz="quarter" idx="12"/>
          </p:nvPr>
        </p:nvSpPr>
        <p:spPr/>
        <p:txBody>
          <a:bodyPr/>
          <a:lstStyle/>
          <a:p>
            <a:fld id="{112EB195-0298-43E0-88BD-C4E0B281CFB8}" type="slidenum">
              <a:rPr lang="en-US" smtClean="0"/>
              <a:t>28</a:t>
            </a:fld>
            <a:endParaRPr lang="en-US"/>
          </a:p>
        </p:txBody>
      </p:sp>
      <p:sp>
        <p:nvSpPr>
          <p:cNvPr id="4" name="TextBox 3">
            <a:extLst>
              <a:ext uri="{FF2B5EF4-FFF2-40B4-BE49-F238E27FC236}">
                <a16:creationId xmlns:a16="http://schemas.microsoft.com/office/drawing/2014/main" id="{EB29EA60-1B20-4500-8F18-C555DA45DC6A}"/>
              </a:ext>
            </a:extLst>
          </p:cNvPr>
          <p:cNvSpPr txBox="1"/>
          <p:nvPr/>
        </p:nvSpPr>
        <p:spPr>
          <a:xfrm>
            <a:off x="9071302" y="1325563"/>
            <a:ext cx="2746265" cy="1384995"/>
          </a:xfrm>
          <a:prstGeom prst="rect">
            <a:avLst/>
          </a:prstGeom>
          <a:noFill/>
        </p:spPr>
        <p:txBody>
          <a:bodyPr wrap="none" rtlCol="0">
            <a:spAutoFit/>
          </a:bodyPr>
          <a:lstStyle/>
          <a:p>
            <a:r>
              <a:rPr lang="en-US" sz="2800"/>
              <a:t>Sparse CNN: 24h</a:t>
            </a:r>
          </a:p>
          <a:p>
            <a:r>
              <a:rPr lang="en-US" sz="2800" err="1"/>
              <a:t>MachSuite</a:t>
            </a:r>
            <a:r>
              <a:rPr lang="en-US" sz="2800"/>
              <a:t>: 19.2h</a:t>
            </a:r>
          </a:p>
          <a:p>
            <a:r>
              <a:rPr lang="en-US" sz="2800"/>
              <a:t>Dense NN: 16h</a:t>
            </a:r>
          </a:p>
        </p:txBody>
      </p:sp>
    </p:spTree>
    <p:extLst>
      <p:ext uri="{BB962C8B-B14F-4D97-AF65-F5344CB8AC3E}">
        <p14:creationId xmlns:p14="http://schemas.microsoft.com/office/powerpoint/2010/main" val="78273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B11875A-CDA6-4E8B-AAC9-597AE886C615}"/>
              </a:ext>
            </a:extLst>
          </p:cNvPr>
          <p:cNvGraphicFramePr>
            <a:graphicFrameLocks noGrp="1"/>
          </p:cNvGraphicFramePr>
          <p:nvPr>
            <p:ph idx="1"/>
            <p:extLst>
              <p:ext uri="{D42A27DB-BD31-4B8C-83A1-F6EECF244321}">
                <p14:modId xmlns:p14="http://schemas.microsoft.com/office/powerpoint/2010/main" val="3408829015"/>
              </p:ext>
            </p:extLst>
          </p:nvPr>
        </p:nvGraphicFramePr>
        <p:xfrm>
          <a:off x="0" y="821809"/>
          <a:ext cx="12192000" cy="560435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44167152"/>
                    </a:ext>
                  </a:extLst>
                </a:gridCol>
                <a:gridCol w="2878238">
                  <a:extLst>
                    <a:ext uri="{9D8B030D-6E8A-4147-A177-3AD203B41FA5}">
                      <a16:colId xmlns:a16="http://schemas.microsoft.com/office/drawing/2014/main" val="594996396"/>
                    </a:ext>
                  </a:extLst>
                </a:gridCol>
                <a:gridCol w="3217762">
                  <a:extLst>
                    <a:ext uri="{9D8B030D-6E8A-4147-A177-3AD203B41FA5}">
                      <a16:colId xmlns:a16="http://schemas.microsoft.com/office/drawing/2014/main" val="448286075"/>
                    </a:ext>
                  </a:extLst>
                </a:gridCol>
                <a:gridCol w="3048000">
                  <a:extLst>
                    <a:ext uri="{9D8B030D-6E8A-4147-A177-3AD203B41FA5}">
                      <a16:colId xmlns:a16="http://schemas.microsoft.com/office/drawing/2014/main" val="1650457712"/>
                    </a:ext>
                  </a:extLst>
                </a:gridCol>
              </a:tblGrid>
              <a:tr h="873924">
                <a:tc>
                  <a:txBody>
                    <a:bodyPr/>
                    <a:lstStyle/>
                    <a:p>
                      <a:endParaRPr lang="en-US" sz="2800" dirty="0"/>
                    </a:p>
                  </a:txBody>
                  <a:tcPr/>
                </a:tc>
                <a:tc>
                  <a:txBody>
                    <a:bodyPr/>
                    <a:lstStyle/>
                    <a:p>
                      <a:r>
                        <a:rPr lang="en-US" sz="2800" dirty="0"/>
                        <a:t>HLS</a:t>
                      </a:r>
                    </a:p>
                  </a:txBody>
                  <a:tcPr/>
                </a:tc>
                <a:tc>
                  <a:txBody>
                    <a:bodyPr/>
                    <a:lstStyle/>
                    <a:p>
                      <a:r>
                        <a:rPr lang="en-US" sz="2800" dirty="0"/>
                        <a:t>Manual</a:t>
                      </a:r>
                    </a:p>
                  </a:txBody>
                  <a:tcPr/>
                </a:tc>
                <a:tc>
                  <a:txBody>
                    <a:bodyPr/>
                    <a:lstStyle/>
                    <a:p>
                      <a:r>
                        <a:rPr lang="en-US" sz="2800" dirty="0"/>
                        <a:t>DSAGEN</a:t>
                      </a:r>
                    </a:p>
                  </a:txBody>
                  <a:tcPr/>
                </a:tc>
                <a:extLst>
                  <a:ext uri="{0D108BD9-81ED-4DB2-BD59-A6C34878D82A}">
                    <a16:rowId xmlns:a16="http://schemas.microsoft.com/office/drawing/2014/main" val="3623106415"/>
                  </a:ext>
                </a:extLst>
              </a:tr>
              <a:tr h="873924">
                <a:tc>
                  <a:txBody>
                    <a:bodyPr/>
                    <a:lstStyle/>
                    <a:p>
                      <a:r>
                        <a:rPr lang="en-US" sz="2800" dirty="0"/>
                        <a:t>Frontend</a:t>
                      </a:r>
                    </a:p>
                  </a:txBody>
                  <a:tcPr/>
                </a:tc>
                <a:tc>
                  <a:txBody>
                    <a:bodyPr/>
                    <a:lstStyle/>
                    <a:p>
                      <a:r>
                        <a:rPr lang="en-US" sz="2800" dirty="0" err="1"/>
                        <a:t>C+Pragma</a:t>
                      </a:r>
                      <a:endParaRPr lang="en-US" sz="2800" dirty="0"/>
                    </a:p>
                  </a:txBody>
                  <a:tcPr/>
                </a:tc>
                <a:tc>
                  <a:txBody>
                    <a:bodyPr/>
                    <a:lstStyle/>
                    <a:p>
                      <a:r>
                        <a:rPr lang="en-US" sz="2800" dirty="0"/>
                        <a:t>DSL/</a:t>
                      </a:r>
                      <a:r>
                        <a:rPr lang="en-US" sz="2800" dirty="0" err="1"/>
                        <a:t>Intrinsics</a:t>
                      </a:r>
                      <a:r>
                        <a:rPr lang="en-US" sz="2800" dirty="0"/>
                        <a:t>, etc.</a:t>
                      </a:r>
                    </a:p>
                  </a:txBody>
                  <a:tcPr/>
                </a:tc>
                <a:tc>
                  <a:txBody>
                    <a:bodyPr/>
                    <a:lstStyle/>
                    <a:p>
                      <a:r>
                        <a:rPr lang="en-US" sz="2800" dirty="0" err="1"/>
                        <a:t>C+Pragma</a:t>
                      </a:r>
                      <a:endParaRPr lang="en-US" sz="2800" dirty="0"/>
                    </a:p>
                  </a:txBody>
                  <a:tcPr/>
                </a:tc>
                <a:extLst>
                  <a:ext uri="{0D108BD9-81ED-4DB2-BD59-A6C34878D82A}">
                    <a16:rowId xmlns:a16="http://schemas.microsoft.com/office/drawing/2014/main" val="2309061538"/>
                  </a:ext>
                </a:extLst>
              </a:tr>
              <a:tr h="873924">
                <a:tc>
                  <a:txBody>
                    <a:bodyPr/>
                    <a:lstStyle/>
                    <a:p>
                      <a:r>
                        <a:rPr lang="en-US" sz="2800" dirty="0"/>
                        <a:t>Design Flow</a:t>
                      </a:r>
                    </a:p>
                  </a:txBody>
                  <a:tcPr/>
                </a:tc>
                <a:tc>
                  <a:txBody>
                    <a:bodyPr/>
                    <a:lstStyle/>
                    <a:p>
                      <a:r>
                        <a:rPr lang="en-US" sz="2800" dirty="0"/>
                        <a:t>Nearly Automated</a:t>
                      </a:r>
                    </a:p>
                  </a:txBody>
                  <a:tcPr/>
                </a:tc>
                <a:tc>
                  <a:txBody>
                    <a:bodyPr/>
                    <a:lstStyle/>
                    <a:p>
                      <a:r>
                        <a:rPr lang="en-US" sz="2800" dirty="0"/>
                        <a:t>Manual</a:t>
                      </a:r>
                    </a:p>
                  </a:txBody>
                  <a:tcPr/>
                </a:tc>
                <a:tc>
                  <a:txBody>
                    <a:bodyPr/>
                    <a:lstStyle/>
                    <a:p>
                      <a:r>
                        <a:rPr lang="en-US" sz="2800" dirty="0"/>
                        <a:t>Nearly Automated</a:t>
                      </a:r>
                    </a:p>
                  </a:txBody>
                  <a:tcPr/>
                </a:tc>
                <a:extLst>
                  <a:ext uri="{0D108BD9-81ED-4DB2-BD59-A6C34878D82A}">
                    <a16:rowId xmlns:a16="http://schemas.microsoft.com/office/drawing/2014/main" val="3908418426"/>
                  </a:ext>
                </a:extLst>
              </a:tr>
              <a:tr h="994193">
                <a:tc>
                  <a:txBody>
                    <a:bodyPr/>
                    <a:lstStyle/>
                    <a:p>
                      <a:r>
                        <a:rPr lang="en-US" sz="2800" dirty="0"/>
                        <a:t>Input</a:t>
                      </a:r>
                    </a:p>
                  </a:txBody>
                  <a:tcPr/>
                </a:tc>
                <a:tc>
                  <a:txBody>
                    <a:bodyPr/>
                    <a:lstStyle/>
                    <a:p>
                      <a:r>
                        <a:rPr lang="en-US" sz="2800" dirty="0"/>
                        <a:t>A </a:t>
                      </a:r>
                      <a:r>
                        <a:rPr lang="en-US" sz="2800" b="1" dirty="0"/>
                        <a:t>Single</a:t>
                      </a:r>
                      <a:r>
                        <a:rPr lang="en-US" sz="2800" dirty="0"/>
                        <a:t> Application</a:t>
                      </a:r>
                    </a:p>
                  </a:txBody>
                  <a:tcPr/>
                </a:tc>
                <a:tc>
                  <a:txBody>
                    <a:bodyPr/>
                    <a:lstStyle/>
                    <a:p>
                      <a:r>
                        <a:rPr lang="en-US" sz="2800" dirty="0"/>
                        <a:t>Multiple Target Applications</a:t>
                      </a:r>
                    </a:p>
                  </a:txBody>
                  <a:tcPr/>
                </a:tc>
                <a:tc>
                  <a:txBody>
                    <a:bodyPr/>
                    <a:lstStyle/>
                    <a:p>
                      <a:r>
                        <a:rPr lang="en-US" sz="2800" b="1" dirty="0"/>
                        <a:t>Multiple</a:t>
                      </a:r>
                      <a:r>
                        <a:rPr lang="en-US" sz="2800" dirty="0"/>
                        <a:t> Target Applications</a:t>
                      </a:r>
                    </a:p>
                  </a:txBody>
                  <a:tcPr/>
                </a:tc>
                <a:extLst>
                  <a:ext uri="{0D108BD9-81ED-4DB2-BD59-A6C34878D82A}">
                    <a16:rowId xmlns:a16="http://schemas.microsoft.com/office/drawing/2014/main" val="1905289624"/>
                  </a:ext>
                </a:extLst>
              </a:tr>
              <a:tr h="994193">
                <a:tc>
                  <a:txBody>
                    <a:bodyPr/>
                    <a:lstStyle/>
                    <a:p>
                      <a:r>
                        <a:rPr lang="en-US" sz="2800" dirty="0"/>
                        <a:t>Output</a:t>
                      </a:r>
                    </a:p>
                  </a:txBody>
                  <a:tcPr/>
                </a:tc>
                <a:tc>
                  <a:txBody>
                    <a:bodyPr/>
                    <a:lstStyle/>
                    <a:p>
                      <a:r>
                        <a:rPr lang="en-US" sz="2800" b="1" dirty="0"/>
                        <a:t>Application-Specific</a:t>
                      </a:r>
                      <a:r>
                        <a:rPr lang="en-US" sz="2800" dirty="0"/>
                        <a:t> Accel.</a:t>
                      </a:r>
                    </a:p>
                  </a:txBody>
                  <a:tcPr/>
                </a:tc>
                <a:tc>
                  <a:txBody>
                    <a:bodyPr/>
                    <a:lstStyle/>
                    <a:p>
                      <a:r>
                        <a:rPr lang="en-US" sz="2800" dirty="0"/>
                        <a:t>ASIC/Programmable Accel.</a:t>
                      </a:r>
                    </a:p>
                  </a:txBody>
                  <a:tcPr/>
                </a:tc>
                <a:tc>
                  <a:txBody>
                    <a:bodyPr/>
                    <a:lstStyle/>
                    <a:p>
                      <a:r>
                        <a:rPr lang="en-US" sz="2800" dirty="0"/>
                        <a:t>A </a:t>
                      </a:r>
                      <a:r>
                        <a:rPr lang="en-US" sz="2800" b="1" dirty="0"/>
                        <a:t>Programmable</a:t>
                      </a:r>
                      <a:r>
                        <a:rPr lang="en-US" sz="2800" dirty="0"/>
                        <a:t> Accelerator</a:t>
                      </a:r>
                    </a:p>
                  </a:txBody>
                  <a:tcPr/>
                </a:tc>
                <a:extLst>
                  <a:ext uri="{0D108BD9-81ED-4DB2-BD59-A6C34878D82A}">
                    <a16:rowId xmlns:a16="http://schemas.microsoft.com/office/drawing/2014/main" val="3760598715"/>
                  </a:ext>
                </a:extLst>
              </a:tr>
              <a:tr h="994193">
                <a:tc>
                  <a:txBody>
                    <a:bodyPr/>
                    <a:lstStyle/>
                    <a:p>
                      <a:r>
                        <a:rPr lang="en-US" sz="2800" dirty="0"/>
                        <a:t>Design Space</a:t>
                      </a:r>
                    </a:p>
                  </a:txBody>
                  <a:tcPr/>
                </a:tc>
                <a:tc>
                  <a:txBody>
                    <a:bodyPr/>
                    <a:lstStyle/>
                    <a:p>
                      <a:r>
                        <a:rPr lang="en-US" sz="2800" b="1" dirty="0"/>
                        <a:t>Limited</a:t>
                      </a:r>
                    </a:p>
                  </a:txBody>
                  <a:tcPr/>
                </a:tc>
                <a:tc>
                  <a:txBody>
                    <a:bodyPr/>
                    <a:lstStyle/>
                    <a:p>
                      <a:r>
                        <a:rPr lang="en-US" sz="2800" b="1" dirty="0"/>
                        <a:t>Rich</a:t>
                      </a:r>
                    </a:p>
                  </a:txBody>
                  <a:tcPr/>
                </a:tc>
                <a:tc>
                  <a:txBody>
                    <a:bodyPr/>
                    <a:lstStyle/>
                    <a:p>
                      <a:r>
                        <a:rPr lang="en-US" sz="2800" b="1" dirty="0"/>
                        <a:t>Rich</a:t>
                      </a:r>
                    </a:p>
                  </a:txBody>
                  <a:tcPr/>
                </a:tc>
                <a:extLst>
                  <a:ext uri="{0D108BD9-81ED-4DB2-BD59-A6C34878D82A}">
                    <a16:rowId xmlns:a16="http://schemas.microsoft.com/office/drawing/2014/main" val="779507294"/>
                  </a:ext>
                </a:extLst>
              </a:tr>
            </a:tbl>
          </a:graphicData>
        </a:graphic>
      </p:graphicFrame>
      <p:sp>
        <p:nvSpPr>
          <p:cNvPr id="4" name="Slide Number Placeholder 3">
            <a:extLst>
              <a:ext uri="{FF2B5EF4-FFF2-40B4-BE49-F238E27FC236}">
                <a16:creationId xmlns:a16="http://schemas.microsoft.com/office/drawing/2014/main" id="{C3CAFAAA-CE67-4E3A-8F99-743023FC1CAA}"/>
              </a:ext>
            </a:extLst>
          </p:cNvPr>
          <p:cNvSpPr>
            <a:spLocks noGrp="1"/>
          </p:cNvSpPr>
          <p:nvPr>
            <p:ph type="sldNum" sz="quarter" idx="12"/>
          </p:nvPr>
        </p:nvSpPr>
        <p:spPr/>
        <p:txBody>
          <a:bodyPr/>
          <a:lstStyle/>
          <a:p>
            <a:fld id="{112EB195-0298-43E0-88BD-C4E0B281CFB8}" type="slidenum">
              <a:rPr lang="en-US" smtClean="0"/>
              <a:t>29</a:t>
            </a:fld>
            <a:endParaRPr lang="en-US"/>
          </a:p>
        </p:txBody>
      </p:sp>
      <p:sp>
        <p:nvSpPr>
          <p:cNvPr id="11" name="Title 1">
            <a:extLst>
              <a:ext uri="{FF2B5EF4-FFF2-40B4-BE49-F238E27FC236}">
                <a16:creationId xmlns:a16="http://schemas.microsoft.com/office/drawing/2014/main" id="{286C3C40-10AE-498F-B824-88851F242DE2}"/>
              </a:ext>
            </a:extLst>
          </p:cNvPr>
          <p:cNvSpPr>
            <a:spLocks noGrp="1"/>
          </p:cNvSpPr>
          <p:nvPr>
            <p:ph type="title"/>
          </p:nvPr>
        </p:nvSpPr>
        <p:spPr>
          <a:xfrm>
            <a:off x="252264" y="-136288"/>
            <a:ext cx="10515600" cy="1325563"/>
          </a:xfrm>
        </p:spPr>
        <p:txBody>
          <a:bodyPr/>
          <a:lstStyle/>
          <a:p>
            <a:r>
              <a:rPr lang="en-US" dirty="0"/>
              <a:t>Conclusion</a:t>
            </a:r>
          </a:p>
        </p:txBody>
      </p:sp>
    </p:spTree>
    <p:extLst>
      <p:ext uri="{BB962C8B-B14F-4D97-AF65-F5344CB8AC3E}">
        <p14:creationId xmlns:p14="http://schemas.microsoft.com/office/powerpoint/2010/main" val="250822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087C66-22AB-42D7-B198-0D7B0CBC6E46}"/>
              </a:ext>
            </a:extLst>
          </p:cNvPr>
          <p:cNvSpPr/>
          <p:nvPr/>
        </p:nvSpPr>
        <p:spPr>
          <a:xfrm>
            <a:off x="3210610" y="2103931"/>
            <a:ext cx="2333263" cy="1419198"/>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Design Space Explorer</a:t>
            </a:r>
          </a:p>
        </p:txBody>
      </p:sp>
      <p:sp>
        <p:nvSpPr>
          <p:cNvPr id="13" name="Rectangle 12">
            <a:extLst>
              <a:ext uri="{FF2B5EF4-FFF2-40B4-BE49-F238E27FC236}">
                <a16:creationId xmlns:a16="http://schemas.microsoft.com/office/drawing/2014/main" id="{55944871-1235-451B-8E44-D75A253BCFCB}"/>
              </a:ext>
            </a:extLst>
          </p:cNvPr>
          <p:cNvSpPr/>
          <p:nvPr/>
        </p:nvSpPr>
        <p:spPr>
          <a:xfrm>
            <a:off x="6986534" y="2017323"/>
            <a:ext cx="2525754" cy="114548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Specialized Hardware</a:t>
            </a:r>
          </a:p>
        </p:txBody>
      </p:sp>
      <p:sp>
        <p:nvSpPr>
          <p:cNvPr id="3" name="Slide Number Placeholder 2">
            <a:extLst>
              <a:ext uri="{FF2B5EF4-FFF2-40B4-BE49-F238E27FC236}">
                <a16:creationId xmlns:a16="http://schemas.microsoft.com/office/drawing/2014/main" id="{419AF5BA-FE08-4E80-98E5-39D05FB8F8F9}"/>
              </a:ext>
            </a:extLst>
          </p:cNvPr>
          <p:cNvSpPr>
            <a:spLocks noGrp="1"/>
          </p:cNvSpPr>
          <p:nvPr>
            <p:ph type="sldNum" sz="quarter" idx="12"/>
          </p:nvPr>
        </p:nvSpPr>
        <p:spPr/>
        <p:txBody>
          <a:bodyPr/>
          <a:lstStyle/>
          <a:p>
            <a:fld id="{112EB195-0298-43E0-88BD-C4E0B281CFB8}" type="slidenum">
              <a:rPr lang="en-US" smtClean="0"/>
              <a:t>3</a:t>
            </a:fld>
            <a:endParaRPr lang="en-US"/>
          </a:p>
        </p:txBody>
      </p:sp>
      <p:sp>
        <p:nvSpPr>
          <p:cNvPr id="23" name="Arrow: Right 22">
            <a:extLst>
              <a:ext uri="{FF2B5EF4-FFF2-40B4-BE49-F238E27FC236}">
                <a16:creationId xmlns:a16="http://schemas.microsoft.com/office/drawing/2014/main" id="{4F826D8B-D1FD-48C0-B9D7-F3AAE49984CB}"/>
              </a:ext>
            </a:extLst>
          </p:cNvPr>
          <p:cNvSpPr/>
          <p:nvPr/>
        </p:nvSpPr>
        <p:spPr>
          <a:xfrm>
            <a:off x="2029029" y="2342047"/>
            <a:ext cx="912593"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83F0128-72C6-4F3A-A563-DBBABE1FDC4E}"/>
              </a:ext>
            </a:extLst>
          </p:cNvPr>
          <p:cNvSpPr/>
          <p:nvPr/>
        </p:nvSpPr>
        <p:spPr>
          <a:xfrm>
            <a:off x="5764970" y="2315217"/>
            <a:ext cx="912593" cy="5259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ultidocument 8">
            <a:extLst>
              <a:ext uri="{FF2B5EF4-FFF2-40B4-BE49-F238E27FC236}">
                <a16:creationId xmlns:a16="http://schemas.microsoft.com/office/drawing/2014/main" id="{7351871D-8A0C-4331-AB8D-2180FD488125}"/>
              </a:ext>
            </a:extLst>
          </p:cNvPr>
          <p:cNvSpPr/>
          <p:nvPr/>
        </p:nvSpPr>
        <p:spPr>
          <a:xfrm>
            <a:off x="350721" y="1939095"/>
            <a:ext cx="1422308" cy="1332759"/>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solidFill>
              </a:rPr>
              <a:t>Apps</a:t>
            </a:r>
            <a:endParaRPr lang="en-US" sz="2800">
              <a:solidFill>
                <a:schemeClr val="tx1"/>
              </a:solidFill>
            </a:endParaRPr>
          </a:p>
        </p:txBody>
      </p:sp>
      <p:sp>
        <p:nvSpPr>
          <p:cNvPr id="15" name="Title 1">
            <a:extLst>
              <a:ext uri="{FF2B5EF4-FFF2-40B4-BE49-F238E27FC236}">
                <a16:creationId xmlns:a16="http://schemas.microsoft.com/office/drawing/2014/main" id="{62B72CEB-99EF-43B9-AFC7-A52240725A16}"/>
              </a:ext>
            </a:extLst>
          </p:cNvPr>
          <p:cNvSpPr>
            <a:spLocks noGrp="1"/>
          </p:cNvSpPr>
          <p:nvPr>
            <p:ph type="title"/>
          </p:nvPr>
        </p:nvSpPr>
        <p:spPr>
          <a:xfrm>
            <a:off x="158813" y="43883"/>
            <a:ext cx="11758438" cy="1325563"/>
          </a:xfrm>
        </p:spPr>
        <p:txBody>
          <a:bodyPr/>
          <a:lstStyle/>
          <a:p>
            <a:r>
              <a:rPr lang="en-US" dirty="0"/>
              <a:t>DSAGEN: </a:t>
            </a:r>
            <a:r>
              <a:rPr lang="en-US" u="sng" dirty="0"/>
              <a:t>D</a:t>
            </a:r>
            <a:r>
              <a:rPr lang="en-US" dirty="0"/>
              <a:t>ecoupled </a:t>
            </a:r>
            <a:r>
              <a:rPr lang="en-US" u="sng" dirty="0"/>
              <a:t>S</a:t>
            </a:r>
            <a:r>
              <a:rPr lang="en-US" dirty="0"/>
              <a:t>patial </a:t>
            </a:r>
            <a:r>
              <a:rPr lang="en-US" u="sng" dirty="0"/>
              <a:t>A</a:t>
            </a:r>
            <a:r>
              <a:rPr lang="en-US" dirty="0"/>
              <a:t>ccelerator </a:t>
            </a:r>
            <a:r>
              <a:rPr lang="en-US" u="sng" dirty="0"/>
              <a:t>Gen</a:t>
            </a:r>
            <a:r>
              <a:rPr lang="en-US" dirty="0"/>
              <a:t>erator</a:t>
            </a:r>
          </a:p>
        </p:txBody>
      </p:sp>
      <p:sp>
        <p:nvSpPr>
          <p:cNvPr id="16" name="Title 1">
            <a:extLst>
              <a:ext uri="{FF2B5EF4-FFF2-40B4-BE49-F238E27FC236}">
                <a16:creationId xmlns:a16="http://schemas.microsoft.com/office/drawing/2014/main" id="{27EA03DF-BA71-4A8F-870E-750F445457D1}"/>
              </a:ext>
            </a:extLst>
          </p:cNvPr>
          <p:cNvSpPr txBox="1">
            <a:spLocks/>
          </p:cNvSpPr>
          <p:nvPr/>
        </p:nvSpPr>
        <p:spPr>
          <a:xfrm>
            <a:off x="2296746" y="669299"/>
            <a:ext cx="4766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D</a:t>
            </a:r>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omain      </a:t>
            </a:r>
            <a:r>
              <a:rPr lang="en-US" u="sng"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S</a:t>
            </a:r>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pecific</a:t>
            </a:r>
          </a:p>
        </p:txBody>
      </p:sp>
    </p:spTree>
    <p:extLst>
      <p:ext uri="{BB962C8B-B14F-4D97-AF65-F5344CB8AC3E}">
        <p14:creationId xmlns:p14="http://schemas.microsoft.com/office/powerpoint/2010/main" val="65012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E16B-054E-434E-865E-4BA422ABD3C6}"/>
              </a:ext>
            </a:extLst>
          </p:cNvPr>
          <p:cNvSpPr>
            <a:spLocks noGrp="1"/>
          </p:cNvSpPr>
          <p:nvPr>
            <p:ph type="title"/>
          </p:nvPr>
        </p:nvSpPr>
        <p:spPr/>
        <p:txBody>
          <a:bodyPr/>
          <a:lstStyle/>
          <a:p>
            <a:r>
              <a:rPr lang="en-US"/>
              <a:t>Q&amp;A</a:t>
            </a:r>
          </a:p>
        </p:txBody>
      </p:sp>
      <p:sp>
        <p:nvSpPr>
          <p:cNvPr id="3" name="Content Placeholder 2">
            <a:extLst>
              <a:ext uri="{FF2B5EF4-FFF2-40B4-BE49-F238E27FC236}">
                <a16:creationId xmlns:a16="http://schemas.microsoft.com/office/drawing/2014/main" id="{E4FB0A46-5557-4A32-BF48-0F4D551A006D}"/>
              </a:ext>
            </a:extLst>
          </p:cNvPr>
          <p:cNvSpPr>
            <a:spLocks noGrp="1"/>
          </p:cNvSpPr>
          <p:nvPr>
            <p:ph idx="1"/>
          </p:nvPr>
        </p:nvSpPr>
        <p:spPr>
          <a:xfrm>
            <a:off x="838199" y="1524000"/>
            <a:ext cx="10662501" cy="4652963"/>
          </a:xfrm>
        </p:spPr>
        <p:txBody>
          <a:bodyPr>
            <a:normAutofit/>
          </a:bodyPr>
          <a:lstStyle/>
          <a:p>
            <a:r>
              <a:rPr lang="en-US" sz="3200" dirty="0"/>
              <a:t>Our framework is working in progress at: </a:t>
            </a:r>
            <a:r>
              <a:rPr lang="en-US" sz="3200" u="sng" dirty="0">
                <a:solidFill>
                  <a:schemeClr val="accent5">
                    <a:lumMod val="75000"/>
                  </a:schemeClr>
                </a:solidFill>
                <a:hlinkClick r:id="rId3"/>
              </a:rPr>
              <a:t>https://github.com/PolyArch/dsa-framework</a:t>
            </a:r>
            <a:endParaRPr lang="en-US" sz="3200" u="sng" dirty="0">
              <a:solidFill>
                <a:schemeClr val="accent5">
                  <a:lumMod val="75000"/>
                </a:schemeClr>
              </a:solidFill>
            </a:endParaRPr>
          </a:p>
          <a:p>
            <a:r>
              <a:rPr lang="en-US" altLang="zh-CN" sz="3200" dirty="0">
                <a:solidFill>
                  <a:schemeClr val="tx1">
                    <a:lumMod val="95000"/>
                    <a:lumOff val="5000"/>
                  </a:schemeClr>
                </a:solidFill>
              </a:rPr>
              <a:t>All the questions and comments are welcomed</a:t>
            </a:r>
            <a:endParaRPr lang="en-US" sz="3200" dirty="0">
              <a:solidFill>
                <a:schemeClr val="tx1">
                  <a:lumMod val="95000"/>
                  <a:lumOff val="5000"/>
                </a:schemeClr>
              </a:solidFill>
            </a:endParaRPr>
          </a:p>
        </p:txBody>
      </p:sp>
      <p:sp>
        <p:nvSpPr>
          <p:cNvPr id="4" name="Slide Number Placeholder 3">
            <a:extLst>
              <a:ext uri="{FF2B5EF4-FFF2-40B4-BE49-F238E27FC236}">
                <a16:creationId xmlns:a16="http://schemas.microsoft.com/office/drawing/2014/main" id="{F48924F5-7AA3-4AA1-8845-A499F2ADDA98}"/>
              </a:ext>
            </a:extLst>
          </p:cNvPr>
          <p:cNvSpPr>
            <a:spLocks noGrp="1"/>
          </p:cNvSpPr>
          <p:nvPr>
            <p:ph type="sldNum" sz="quarter" idx="12"/>
          </p:nvPr>
        </p:nvSpPr>
        <p:spPr/>
        <p:txBody>
          <a:bodyPr/>
          <a:lstStyle/>
          <a:p>
            <a:fld id="{112EB195-0298-43E0-88BD-C4E0B281CFB8}" type="slidenum">
              <a:rPr lang="en-US" smtClean="0"/>
              <a:t>30</a:t>
            </a:fld>
            <a:endParaRPr lang="en-US"/>
          </a:p>
        </p:txBody>
      </p:sp>
    </p:spTree>
    <p:extLst>
      <p:ext uri="{BB962C8B-B14F-4D97-AF65-F5344CB8AC3E}">
        <p14:creationId xmlns:p14="http://schemas.microsoft.com/office/powerpoint/2010/main" val="279842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128AA6-2AE5-419E-9E2F-20541CC46DC6}"/>
              </a:ext>
            </a:extLst>
          </p:cNvPr>
          <p:cNvSpPr/>
          <p:nvPr/>
        </p:nvSpPr>
        <p:spPr>
          <a:xfrm>
            <a:off x="6759615" y="4322612"/>
            <a:ext cx="4745620" cy="9210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5E7282-047D-40F8-9A16-7A1FF6324476}"/>
              </a:ext>
            </a:extLst>
          </p:cNvPr>
          <p:cNvSpPr/>
          <p:nvPr/>
        </p:nvSpPr>
        <p:spPr>
          <a:xfrm>
            <a:off x="6750650" y="704444"/>
            <a:ext cx="4745620" cy="347340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C0E29-DEFD-4307-AC76-3273E71912C2}"/>
              </a:ext>
            </a:extLst>
          </p:cNvPr>
          <p:cNvSpPr>
            <a:spLocks noGrp="1"/>
          </p:cNvSpPr>
          <p:nvPr>
            <p:ph type="title"/>
          </p:nvPr>
        </p:nvSpPr>
        <p:spPr>
          <a:xfrm>
            <a:off x="366266" y="85387"/>
            <a:ext cx="10105587" cy="1325563"/>
          </a:xfrm>
        </p:spPr>
        <p:txBody>
          <a:bodyPr/>
          <a:lstStyle/>
          <a:p>
            <a:r>
              <a:rPr lang="en-US"/>
              <a:t>Goal: Automating the Design of Specialized Programmable Accelerator</a:t>
            </a:r>
          </a:p>
        </p:txBody>
      </p:sp>
      <p:sp>
        <p:nvSpPr>
          <p:cNvPr id="9" name="Flowchart: Multidocument 8">
            <a:extLst>
              <a:ext uri="{FF2B5EF4-FFF2-40B4-BE49-F238E27FC236}">
                <a16:creationId xmlns:a16="http://schemas.microsoft.com/office/drawing/2014/main" id="{11BDF573-5007-4050-8ABE-B48B60A23007}"/>
              </a:ext>
            </a:extLst>
          </p:cNvPr>
          <p:cNvSpPr/>
          <p:nvPr/>
        </p:nvSpPr>
        <p:spPr>
          <a:xfrm>
            <a:off x="9825693" y="5715780"/>
            <a:ext cx="1462068" cy="1029744"/>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Rectangle 11">
            <a:extLst>
              <a:ext uri="{FF2B5EF4-FFF2-40B4-BE49-F238E27FC236}">
                <a16:creationId xmlns:a16="http://schemas.microsoft.com/office/drawing/2014/main" id="{EA4FEF13-28C8-4C55-914B-925D929301EC}"/>
              </a:ext>
            </a:extLst>
          </p:cNvPr>
          <p:cNvSpPr/>
          <p:nvPr/>
        </p:nvSpPr>
        <p:spPr>
          <a:xfrm>
            <a:off x="7027790" y="5755033"/>
            <a:ext cx="1462068" cy="526894"/>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Idioms</a:t>
            </a:r>
          </a:p>
        </p:txBody>
      </p:sp>
      <p:sp>
        <p:nvSpPr>
          <p:cNvPr id="13" name="Rectangle 12">
            <a:extLst>
              <a:ext uri="{FF2B5EF4-FFF2-40B4-BE49-F238E27FC236}">
                <a16:creationId xmlns:a16="http://schemas.microsoft.com/office/drawing/2014/main" id="{9E11C855-3D22-4C0E-A1E4-69FC3C988863}"/>
              </a:ext>
            </a:extLst>
          </p:cNvPr>
          <p:cNvSpPr/>
          <p:nvPr/>
        </p:nvSpPr>
        <p:spPr>
          <a:xfrm>
            <a:off x="7027790" y="3323626"/>
            <a:ext cx="4245746" cy="526894"/>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Sw</a:t>
            </a:r>
            <a:r>
              <a:rPr lang="en-US" sz="3200">
                <a:solidFill>
                  <a:schemeClr val="tx1"/>
                </a:solidFill>
              </a:rPr>
              <a:t>/</a:t>
            </a:r>
            <a:r>
              <a:rPr lang="en-US" sz="3200" err="1">
                <a:solidFill>
                  <a:schemeClr val="tx1"/>
                </a:solidFill>
              </a:rPr>
              <a:t>Hw</a:t>
            </a:r>
            <a:r>
              <a:rPr lang="en-US" sz="3200">
                <a:solidFill>
                  <a:schemeClr val="tx1"/>
                </a:solidFill>
              </a:rPr>
              <a:t> Interf</a:t>
            </a:r>
            <a:r>
              <a:rPr lang="en-US" altLang="zh-CN" sz="3200">
                <a:solidFill>
                  <a:schemeClr val="tx1"/>
                </a:solidFill>
              </a:rPr>
              <a:t>ace</a:t>
            </a:r>
            <a:endParaRPr lang="en-US" sz="3200">
              <a:solidFill>
                <a:schemeClr val="tx1"/>
              </a:solidFill>
            </a:endParaRPr>
          </a:p>
        </p:txBody>
      </p:sp>
      <p:sp>
        <p:nvSpPr>
          <p:cNvPr id="14" name="Rectangle 13">
            <a:extLst>
              <a:ext uri="{FF2B5EF4-FFF2-40B4-BE49-F238E27FC236}">
                <a16:creationId xmlns:a16="http://schemas.microsoft.com/office/drawing/2014/main" id="{C9C85D75-6663-44CC-97F7-1CCD540C2518}"/>
              </a:ext>
            </a:extLst>
          </p:cNvPr>
          <p:cNvSpPr/>
          <p:nvPr/>
        </p:nvSpPr>
        <p:spPr>
          <a:xfrm>
            <a:off x="7027790" y="4528966"/>
            <a:ext cx="4274194" cy="526894"/>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Specialized Mechanisms</a:t>
            </a:r>
          </a:p>
        </p:txBody>
      </p:sp>
      <p:sp>
        <p:nvSpPr>
          <p:cNvPr id="15" name="Rectangle 14">
            <a:extLst>
              <a:ext uri="{FF2B5EF4-FFF2-40B4-BE49-F238E27FC236}">
                <a16:creationId xmlns:a16="http://schemas.microsoft.com/office/drawing/2014/main" id="{83AD1087-0600-4DBE-B91A-8213E2535F8B}"/>
              </a:ext>
            </a:extLst>
          </p:cNvPr>
          <p:cNvSpPr/>
          <p:nvPr/>
        </p:nvSpPr>
        <p:spPr>
          <a:xfrm>
            <a:off x="7027790" y="2077182"/>
            <a:ext cx="4245746" cy="52689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Compiler</a:t>
            </a:r>
          </a:p>
        </p:txBody>
      </p:sp>
      <p:sp>
        <p:nvSpPr>
          <p:cNvPr id="16" name="Rectangle 15">
            <a:extLst>
              <a:ext uri="{FF2B5EF4-FFF2-40B4-BE49-F238E27FC236}">
                <a16:creationId xmlns:a16="http://schemas.microsoft.com/office/drawing/2014/main" id="{36F6CA5B-F934-4816-882A-18F0D8DEA231}"/>
              </a:ext>
            </a:extLst>
          </p:cNvPr>
          <p:cNvSpPr/>
          <p:nvPr/>
        </p:nvSpPr>
        <p:spPr>
          <a:xfrm>
            <a:off x="7013566" y="827854"/>
            <a:ext cx="4245746" cy="526894"/>
          </a:xfrm>
          <a:prstGeom prst="rect">
            <a:avLst/>
          </a:prstGeom>
          <a:solidFill>
            <a:schemeClr val="bg1">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High-level Abstraction</a:t>
            </a:r>
          </a:p>
        </p:txBody>
      </p:sp>
      <p:sp>
        <p:nvSpPr>
          <p:cNvPr id="17" name="Arrow: Right 16">
            <a:extLst>
              <a:ext uri="{FF2B5EF4-FFF2-40B4-BE49-F238E27FC236}">
                <a16:creationId xmlns:a16="http://schemas.microsoft.com/office/drawing/2014/main" id="{BD1E15E9-C88D-4D06-92DD-FD8B1E4BFD2B}"/>
              </a:ext>
            </a:extLst>
          </p:cNvPr>
          <p:cNvSpPr/>
          <p:nvPr/>
        </p:nvSpPr>
        <p:spPr>
          <a:xfrm rot="10800000">
            <a:off x="8798660" y="5763601"/>
            <a:ext cx="760901"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BB9420C6-9567-4C23-A3F1-B55BB5582D92}"/>
              </a:ext>
            </a:extLst>
          </p:cNvPr>
          <p:cNvSpPr/>
          <p:nvPr/>
        </p:nvSpPr>
        <p:spPr>
          <a:xfrm rot="16200000">
            <a:off x="7495376" y="5135989"/>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DD12FA3-643D-4688-9A7A-698B8CE05B11}"/>
              </a:ext>
            </a:extLst>
          </p:cNvPr>
          <p:cNvSpPr/>
          <p:nvPr/>
        </p:nvSpPr>
        <p:spPr>
          <a:xfrm rot="16200000">
            <a:off x="7495377" y="3919923"/>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1161A59-1BAD-47A1-BA97-AFBFD1E7EB17}"/>
              </a:ext>
            </a:extLst>
          </p:cNvPr>
          <p:cNvSpPr/>
          <p:nvPr/>
        </p:nvSpPr>
        <p:spPr>
          <a:xfrm rot="5400000">
            <a:off x="7466928" y="1467417"/>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E86ADC6C-8C6B-4312-AF2B-4A69A25408B6}"/>
              </a:ext>
            </a:extLst>
          </p:cNvPr>
          <p:cNvSpPr/>
          <p:nvPr/>
        </p:nvSpPr>
        <p:spPr>
          <a:xfrm rot="5400000">
            <a:off x="7495377" y="2680772"/>
            <a:ext cx="526895"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C611FFC-91AC-4873-86A8-E64C23C36586}"/>
              </a:ext>
            </a:extLst>
          </p:cNvPr>
          <p:cNvSpPr>
            <a:spLocks noGrp="1"/>
          </p:cNvSpPr>
          <p:nvPr>
            <p:ph idx="1"/>
          </p:nvPr>
        </p:nvSpPr>
        <p:spPr>
          <a:xfrm>
            <a:off x="269977" y="1492066"/>
            <a:ext cx="6480673" cy="5608384"/>
          </a:xfrm>
        </p:spPr>
        <p:txBody>
          <a:bodyPr>
            <a:normAutofit/>
          </a:bodyPr>
          <a:lstStyle/>
          <a:p>
            <a:r>
              <a:rPr lang="en-US" sz="3600"/>
              <a:t>Contributions:</a:t>
            </a:r>
          </a:p>
          <a:p>
            <a:pPr lvl="1"/>
            <a:r>
              <a:rPr lang="en-US" sz="3200"/>
              <a:t>A unified high-level abstraction</a:t>
            </a:r>
          </a:p>
          <a:p>
            <a:pPr lvl="2"/>
            <a:r>
              <a:rPr lang="en-US" sz="2800"/>
              <a:t>Moderate user-hints are required</a:t>
            </a:r>
          </a:p>
          <a:p>
            <a:pPr lvl="2"/>
            <a:r>
              <a:rPr lang="en-US" sz="2800"/>
              <a:t>Modular compilation for the composable hardware features</a:t>
            </a:r>
            <a:endParaRPr lang="en-US" sz="3200"/>
          </a:p>
          <a:p>
            <a:pPr lvl="1"/>
            <a:r>
              <a:rPr lang="en-US" sz="3200"/>
              <a:t>Recognize a set of hardware primitives to enable a rich design space</a:t>
            </a:r>
          </a:p>
          <a:p>
            <a:pPr lvl="2"/>
            <a:r>
              <a:rPr lang="en-US" sz="2800"/>
              <a:t>The execution model</a:t>
            </a:r>
          </a:p>
          <a:p>
            <a:pPr lvl="2"/>
            <a:r>
              <a:rPr lang="en-US" sz="2800"/>
              <a:t>The topology of on-chip network</a:t>
            </a:r>
          </a:p>
        </p:txBody>
      </p:sp>
      <p:sp>
        <p:nvSpPr>
          <p:cNvPr id="4" name="Slide Number Placeholder 3">
            <a:extLst>
              <a:ext uri="{FF2B5EF4-FFF2-40B4-BE49-F238E27FC236}">
                <a16:creationId xmlns:a16="http://schemas.microsoft.com/office/drawing/2014/main" id="{FF706FA4-374E-4B6D-AFD8-1124C4DE4467}"/>
              </a:ext>
            </a:extLst>
          </p:cNvPr>
          <p:cNvSpPr>
            <a:spLocks noGrp="1"/>
          </p:cNvSpPr>
          <p:nvPr>
            <p:ph type="sldNum" sz="quarter" idx="12"/>
          </p:nvPr>
        </p:nvSpPr>
        <p:spPr>
          <a:xfrm>
            <a:off x="8610600" y="6403005"/>
            <a:ext cx="2743200" cy="365125"/>
          </a:xfrm>
        </p:spPr>
        <p:txBody>
          <a:bodyPr/>
          <a:lstStyle/>
          <a:p>
            <a:fld id="{112EB195-0298-43E0-88BD-C4E0B281CFB8}" type="slidenum">
              <a:rPr lang="en-US" smtClean="0"/>
              <a:t>31</a:t>
            </a:fld>
            <a:endParaRPr lang="en-US"/>
          </a:p>
        </p:txBody>
      </p:sp>
    </p:spTree>
    <p:extLst>
      <p:ext uri="{BB962C8B-B14F-4D97-AF65-F5344CB8AC3E}">
        <p14:creationId xmlns:p14="http://schemas.microsoft.com/office/powerpoint/2010/main" val="30069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D84-9385-42CD-91ED-64D770AD2596}"/>
              </a:ext>
            </a:extLst>
          </p:cNvPr>
          <p:cNvSpPr>
            <a:spLocks noGrp="1"/>
          </p:cNvSpPr>
          <p:nvPr>
            <p:ph type="title"/>
          </p:nvPr>
        </p:nvSpPr>
        <p:spPr>
          <a:xfrm>
            <a:off x="0" y="0"/>
            <a:ext cx="10515600" cy="1325563"/>
          </a:xfrm>
        </p:spPr>
        <p:txBody>
          <a:bodyPr/>
          <a:lstStyle/>
          <a:p>
            <a:r>
              <a:rPr lang="en-US"/>
              <a:t>Hardware Primitives: Processing Element</a:t>
            </a:r>
          </a:p>
        </p:txBody>
      </p:sp>
      <p:sp>
        <p:nvSpPr>
          <p:cNvPr id="155" name="TextBox 154">
            <a:extLst>
              <a:ext uri="{FF2B5EF4-FFF2-40B4-BE49-F238E27FC236}">
                <a16:creationId xmlns:a16="http://schemas.microsoft.com/office/drawing/2014/main" id="{1C8715CC-588D-4DEA-A0E7-9A07F9429FC3}"/>
              </a:ext>
            </a:extLst>
          </p:cNvPr>
          <p:cNvSpPr txBox="1"/>
          <p:nvPr/>
        </p:nvSpPr>
        <p:spPr>
          <a:xfrm>
            <a:off x="108754" y="2625913"/>
            <a:ext cx="6901646" cy="523220"/>
          </a:xfrm>
          <a:prstGeom prst="rect">
            <a:avLst/>
          </a:prstGeom>
          <a:noFill/>
        </p:spPr>
        <p:txBody>
          <a:bodyPr wrap="square" rtlCol="0">
            <a:spAutoFit/>
          </a:bodyPr>
          <a:lstStyle/>
          <a:p>
            <a:r>
              <a:rPr lang="en-US" sz="2800" b="1"/>
              <a:t>Delay FIFO: </a:t>
            </a:r>
            <a:r>
              <a:rPr lang="en-US" sz="2800"/>
              <a:t>Mapping difficulty vs h/w cost</a:t>
            </a:r>
            <a:endParaRPr lang="en-US" sz="2800" b="1"/>
          </a:p>
        </p:txBody>
      </p:sp>
      <p:sp>
        <p:nvSpPr>
          <p:cNvPr id="156" name="TextBox 155">
            <a:extLst>
              <a:ext uri="{FF2B5EF4-FFF2-40B4-BE49-F238E27FC236}">
                <a16:creationId xmlns:a16="http://schemas.microsoft.com/office/drawing/2014/main" id="{91518EFF-CFBC-43DB-A288-50E20147A930}"/>
              </a:ext>
            </a:extLst>
          </p:cNvPr>
          <p:cNvSpPr txBox="1"/>
          <p:nvPr/>
        </p:nvSpPr>
        <p:spPr>
          <a:xfrm>
            <a:off x="131072" y="3394584"/>
            <a:ext cx="6119326" cy="523220"/>
          </a:xfrm>
          <a:prstGeom prst="rect">
            <a:avLst/>
          </a:prstGeom>
          <a:noFill/>
        </p:spPr>
        <p:txBody>
          <a:bodyPr wrap="square" rtlCol="0">
            <a:spAutoFit/>
          </a:bodyPr>
          <a:lstStyle/>
          <a:p>
            <a:r>
              <a:rPr lang="en-US" sz="2800" b="1"/>
              <a:t>FU: </a:t>
            </a:r>
            <a:r>
              <a:rPr lang="en-US" sz="2800"/>
              <a:t>Arithmetic capability</a:t>
            </a:r>
            <a:endParaRPr lang="en-US" sz="2800" b="1"/>
          </a:p>
        </p:txBody>
      </p:sp>
      <p:sp>
        <p:nvSpPr>
          <p:cNvPr id="157" name="TextBox 156">
            <a:extLst>
              <a:ext uri="{FF2B5EF4-FFF2-40B4-BE49-F238E27FC236}">
                <a16:creationId xmlns:a16="http://schemas.microsoft.com/office/drawing/2014/main" id="{71986732-EEB4-4A7A-B0B1-B35152F4D082}"/>
              </a:ext>
            </a:extLst>
          </p:cNvPr>
          <p:cNvSpPr txBox="1"/>
          <p:nvPr/>
        </p:nvSpPr>
        <p:spPr>
          <a:xfrm>
            <a:off x="125716" y="4073738"/>
            <a:ext cx="7341671" cy="954107"/>
          </a:xfrm>
          <a:prstGeom prst="rect">
            <a:avLst/>
          </a:prstGeom>
          <a:noFill/>
        </p:spPr>
        <p:txBody>
          <a:bodyPr wrap="square" rtlCol="0">
            <a:spAutoFit/>
          </a:bodyPr>
          <a:lstStyle/>
          <a:p>
            <a:r>
              <a:rPr lang="en-US" sz="2800" b="1"/>
              <a:t>Register File: </a:t>
            </a:r>
            <a:r>
              <a:rPr lang="en-US" sz="2800"/>
              <a:t>Accumulator, instruction operand buffer, and other stateful instructions</a:t>
            </a:r>
            <a:endParaRPr lang="en-US" sz="2800" b="1"/>
          </a:p>
        </p:txBody>
      </p:sp>
      <p:sp>
        <p:nvSpPr>
          <p:cNvPr id="158" name="Trapezoid 157">
            <a:extLst>
              <a:ext uri="{FF2B5EF4-FFF2-40B4-BE49-F238E27FC236}">
                <a16:creationId xmlns:a16="http://schemas.microsoft.com/office/drawing/2014/main" id="{16F45D02-F2FA-4953-BBDC-C8F32165750F}"/>
              </a:ext>
            </a:extLst>
          </p:cNvPr>
          <p:cNvSpPr/>
          <p:nvPr/>
        </p:nvSpPr>
        <p:spPr>
          <a:xfrm rot="10800000">
            <a:off x="853130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solidFill>
                  <a:schemeClr val="tx1">
                    <a:lumMod val="95000"/>
                    <a:lumOff val="5000"/>
                  </a:schemeClr>
                </a:solidFill>
              </a:rPr>
              <a:t>MUX</a:t>
            </a:r>
          </a:p>
        </p:txBody>
      </p:sp>
      <p:cxnSp>
        <p:nvCxnSpPr>
          <p:cNvPr id="159" name="Straight Arrow Connector 158">
            <a:extLst>
              <a:ext uri="{FF2B5EF4-FFF2-40B4-BE49-F238E27FC236}">
                <a16:creationId xmlns:a16="http://schemas.microsoft.com/office/drawing/2014/main" id="{CA7FC62C-5A85-413E-A1D0-3B454CD83D95}"/>
              </a:ext>
            </a:extLst>
          </p:cNvPr>
          <p:cNvCxnSpPr>
            <a:cxnSpLocks/>
          </p:cNvCxnSpPr>
          <p:nvPr/>
        </p:nvCxnSpPr>
        <p:spPr>
          <a:xfrm flipH="1">
            <a:off x="8745980"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rapezoid 159">
            <a:extLst>
              <a:ext uri="{FF2B5EF4-FFF2-40B4-BE49-F238E27FC236}">
                <a16:creationId xmlns:a16="http://schemas.microsoft.com/office/drawing/2014/main" id="{934D8B01-3A59-4463-9CC5-94E0C336333C}"/>
              </a:ext>
            </a:extLst>
          </p:cNvPr>
          <p:cNvSpPr/>
          <p:nvPr/>
        </p:nvSpPr>
        <p:spPr>
          <a:xfrm rot="10800000">
            <a:off x="987242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solidFill>
                  <a:schemeClr val="tx1">
                    <a:lumMod val="95000"/>
                    <a:lumOff val="5000"/>
                  </a:schemeClr>
                </a:solidFill>
              </a:rPr>
              <a:t>MUX</a:t>
            </a:r>
          </a:p>
        </p:txBody>
      </p:sp>
      <p:sp>
        <p:nvSpPr>
          <p:cNvPr id="161" name="Rectangle 160">
            <a:extLst>
              <a:ext uri="{FF2B5EF4-FFF2-40B4-BE49-F238E27FC236}">
                <a16:creationId xmlns:a16="http://schemas.microsoft.com/office/drawing/2014/main" id="{32F426AD-70AD-43E1-8CD4-12FA49B46002}"/>
              </a:ext>
            </a:extLst>
          </p:cNvPr>
          <p:cNvSpPr/>
          <p:nvPr/>
        </p:nvSpPr>
        <p:spPr>
          <a:xfrm>
            <a:off x="9112756" y="3840481"/>
            <a:ext cx="1237488" cy="603503"/>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Function</a:t>
            </a:r>
          </a:p>
          <a:p>
            <a:pPr algn="ctr"/>
            <a:r>
              <a:rPr lang="en-US" altLang="zh-CN">
                <a:solidFill>
                  <a:schemeClr val="tx1">
                    <a:lumMod val="95000"/>
                    <a:lumOff val="5000"/>
                  </a:schemeClr>
                </a:solidFill>
              </a:rPr>
              <a:t>Unit</a:t>
            </a:r>
            <a:endParaRPr lang="en-US">
              <a:solidFill>
                <a:schemeClr val="tx1">
                  <a:lumMod val="95000"/>
                  <a:lumOff val="5000"/>
                </a:schemeClr>
              </a:solidFill>
            </a:endParaRPr>
          </a:p>
        </p:txBody>
      </p:sp>
      <p:cxnSp>
        <p:nvCxnSpPr>
          <p:cNvPr id="162" name="Straight Arrow Connector 161">
            <a:extLst>
              <a:ext uri="{FF2B5EF4-FFF2-40B4-BE49-F238E27FC236}">
                <a16:creationId xmlns:a16="http://schemas.microsoft.com/office/drawing/2014/main" id="{AC42FA03-8EFA-4698-9C8A-05914E3728E2}"/>
              </a:ext>
            </a:extLst>
          </p:cNvPr>
          <p:cNvCxnSpPr>
            <a:cxnSpLocks/>
          </p:cNvCxnSpPr>
          <p:nvPr/>
        </p:nvCxnSpPr>
        <p:spPr>
          <a:xfrm>
            <a:off x="9313924" y="3459482"/>
            <a:ext cx="0" cy="3809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B2CBA1E-8E27-4F9D-89CD-F7C3E2B981A9}"/>
              </a:ext>
            </a:extLst>
          </p:cNvPr>
          <p:cNvCxnSpPr>
            <a:cxnSpLocks/>
            <a:stCxn id="194" idx="2"/>
          </p:cNvCxnSpPr>
          <p:nvPr/>
        </p:nvCxnSpPr>
        <p:spPr>
          <a:xfrm>
            <a:off x="10143849" y="3464086"/>
            <a:ext cx="0" cy="3763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48A7531-74C8-4368-A437-8709E0E899EE}"/>
              </a:ext>
            </a:extLst>
          </p:cNvPr>
          <p:cNvCxnSpPr>
            <a:cxnSpLocks/>
            <a:stCxn id="161" idx="2"/>
          </p:cNvCxnSpPr>
          <p:nvPr/>
        </p:nvCxnSpPr>
        <p:spPr>
          <a:xfrm flipH="1">
            <a:off x="9731499" y="4443984"/>
            <a:ext cx="1" cy="10161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1EBF4CDB-807D-4DE3-B1A5-DBDE5A3925C2}"/>
              </a:ext>
            </a:extLst>
          </p:cNvPr>
          <p:cNvSpPr/>
          <p:nvPr/>
        </p:nvSpPr>
        <p:spPr>
          <a:xfrm>
            <a:off x="7624020" y="3755455"/>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Buffer</a:t>
            </a:r>
            <a:endParaRPr lang="en-US">
              <a:solidFill>
                <a:schemeClr val="tx1">
                  <a:lumMod val="95000"/>
                  <a:lumOff val="5000"/>
                </a:schemeClr>
              </a:solidFill>
            </a:endParaRPr>
          </a:p>
        </p:txBody>
      </p:sp>
      <p:cxnSp>
        <p:nvCxnSpPr>
          <p:cNvPr id="166" name="Straight Arrow Connector 165">
            <a:extLst>
              <a:ext uri="{FF2B5EF4-FFF2-40B4-BE49-F238E27FC236}">
                <a16:creationId xmlns:a16="http://schemas.microsoft.com/office/drawing/2014/main" id="{72A73E59-885F-4B77-989B-73E70CDFEC13}"/>
              </a:ext>
            </a:extLst>
          </p:cNvPr>
          <p:cNvCxnSpPr>
            <a:cxnSpLocks/>
          </p:cNvCxnSpPr>
          <p:nvPr/>
        </p:nvCxnSpPr>
        <p:spPr>
          <a:xfrm>
            <a:off x="8861508" y="3931921"/>
            <a:ext cx="2512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27BFA555-0C5B-468E-B75D-DBD51EF8F998}"/>
              </a:ext>
            </a:extLst>
          </p:cNvPr>
          <p:cNvSpPr/>
          <p:nvPr/>
        </p:nvSpPr>
        <p:spPr>
          <a:xfrm>
            <a:off x="7624020" y="4605529"/>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Scheduler</a:t>
            </a:r>
            <a:endParaRPr lang="en-US">
              <a:solidFill>
                <a:schemeClr val="tx1">
                  <a:lumMod val="95000"/>
                  <a:lumOff val="5000"/>
                </a:schemeClr>
              </a:solidFill>
            </a:endParaRPr>
          </a:p>
        </p:txBody>
      </p:sp>
      <p:cxnSp>
        <p:nvCxnSpPr>
          <p:cNvPr id="168" name="Straight Arrow Connector 167">
            <a:extLst>
              <a:ext uri="{FF2B5EF4-FFF2-40B4-BE49-F238E27FC236}">
                <a16:creationId xmlns:a16="http://schemas.microsoft.com/office/drawing/2014/main" id="{D8B601AA-1E24-46D5-B387-4A30FB4B024B}"/>
              </a:ext>
            </a:extLst>
          </p:cNvPr>
          <p:cNvCxnSpPr>
            <a:cxnSpLocks/>
            <a:stCxn id="165" idx="2"/>
            <a:endCxn id="167" idx="0"/>
          </p:cNvCxnSpPr>
          <p:nvPr/>
        </p:nvCxnSpPr>
        <p:spPr>
          <a:xfrm>
            <a:off x="8242764" y="4358958"/>
            <a:ext cx="0" cy="246571"/>
          </a:xfrm>
          <a:prstGeom prst="straightConnector1">
            <a:avLst/>
          </a:prstGeom>
          <a:ln w="12700">
            <a:solidFill>
              <a:schemeClr val="tx1"/>
            </a:solidFill>
            <a:headEnd type="triangle" w="med" len="sm"/>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553C77DD-F7F3-45C9-8F56-EBE09281DB48}"/>
              </a:ext>
            </a:extLst>
          </p:cNvPr>
          <p:cNvSpPr/>
          <p:nvPr/>
        </p:nvSpPr>
        <p:spPr>
          <a:xfrm>
            <a:off x="11028211" y="3840480"/>
            <a:ext cx="1058967" cy="60350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Register</a:t>
            </a:r>
          </a:p>
          <a:p>
            <a:pPr algn="ctr"/>
            <a:r>
              <a:rPr lang="en-US">
                <a:solidFill>
                  <a:schemeClr val="tx1">
                    <a:lumMod val="95000"/>
                    <a:lumOff val="5000"/>
                  </a:schemeClr>
                </a:solidFill>
              </a:rPr>
              <a:t>File</a:t>
            </a:r>
          </a:p>
        </p:txBody>
      </p:sp>
      <p:cxnSp>
        <p:nvCxnSpPr>
          <p:cNvPr id="170" name="Connector: Elbow 169">
            <a:extLst>
              <a:ext uri="{FF2B5EF4-FFF2-40B4-BE49-F238E27FC236}">
                <a16:creationId xmlns:a16="http://schemas.microsoft.com/office/drawing/2014/main" id="{2CE11338-D6A7-4252-9790-859224BD2885}"/>
              </a:ext>
            </a:extLst>
          </p:cNvPr>
          <p:cNvCxnSpPr>
            <a:cxnSpLocks/>
            <a:stCxn id="169" idx="0"/>
            <a:endCxn id="158" idx="2"/>
          </p:cNvCxnSpPr>
          <p:nvPr/>
        </p:nvCxnSpPr>
        <p:spPr>
          <a:xfrm rot="16200000" flipV="1">
            <a:off x="9540387" y="1823171"/>
            <a:ext cx="1527047" cy="250757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B151B626-58B4-487B-BAD1-73425A19529E}"/>
              </a:ext>
            </a:extLst>
          </p:cNvPr>
          <p:cNvCxnSpPr>
            <a:cxnSpLocks/>
            <a:stCxn id="169" idx="0"/>
            <a:endCxn id="160" idx="2"/>
          </p:cNvCxnSpPr>
          <p:nvPr/>
        </p:nvCxnSpPr>
        <p:spPr>
          <a:xfrm rot="16200000" flipV="1">
            <a:off x="10210947" y="2493731"/>
            <a:ext cx="1527047" cy="116645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Connector: Elbow 171">
            <a:extLst>
              <a:ext uri="{FF2B5EF4-FFF2-40B4-BE49-F238E27FC236}">
                <a16:creationId xmlns:a16="http://schemas.microsoft.com/office/drawing/2014/main" id="{BB6383DC-37D9-4346-8DAE-6208088C9E89}"/>
              </a:ext>
            </a:extLst>
          </p:cNvPr>
          <p:cNvCxnSpPr>
            <a:cxnSpLocks/>
            <a:stCxn id="161" idx="2"/>
            <a:endCxn id="169" idx="2"/>
          </p:cNvCxnSpPr>
          <p:nvPr/>
        </p:nvCxnSpPr>
        <p:spPr>
          <a:xfrm rot="5400000" flipH="1" flipV="1">
            <a:off x="10644596" y="3530886"/>
            <a:ext cx="1" cy="1826195"/>
          </a:xfrm>
          <a:prstGeom prst="bentConnector3">
            <a:avLst>
              <a:gd name="adj1" fmla="val -228600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760ACBE8-8D38-449D-97AE-D3963573C006}"/>
              </a:ext>
            </a:extLst>
          </p:cNvPr>
          <p:cNvCxnSpPr>
            <a:cxnSpLocks/>
            <a:stCxn id="167" idx="3"/>
            <a:endCxn id="169" idx="2"/>
          </p:cNvCxnSpPr>
          <p:nvPr/>
        </p:nvCxnSpPr>
        <p:spPr>
          <a:xfrm flipV="1">
            <a:off x="8861508" y="4443983"/>
            <a:ext cx="2696187" cy="46329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03F9DC3-7A72-4B8A-96D4-4B4A9EBE51C4}"/>
              </a:ext>
            </a:extLst>
          </p:cNvPr>
          <p:cNvCxnSpPr>
            <a:cxnSpLocks/>
          </p:cNvCxnSpPr>
          <p:nvPr/>
        </p:nvCxnSpPr>
        <p:spPr>
          <a:xfrm flipH="1">
            <a:off x="889479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7672918-563C-4EEB-B0DA-CD32ACA78B98}"/>
              </a:ext>
            </a:extLst>
          </p:cNvPr>
          <p:cNvCxnSpPr>
            <a:cxnSpLocks/>
          </p:cNvCxnSpPr>
          <p:nvPr/>
        </p:nvCxnSpPr>
        <p:spPr>
          <a:xfrm flipH="1">
            <a:off x="920471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EC27973F-57DF-4490-9608-24EEB420461B}"/>
              </a:ext>
            </a:extLst>
          </p:cNvPr>
          <p:cNvCxnSpPr>
            <a:cxnSpLocks/>
          </p:cNvCxnSpPr>
          <p:nvPr/>
        </p:nvCxnSpPr>
        <p:spPr>
          <a:xfrm flipH="1">
            <a:off x="10233416"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8E87EB6-B955-4AAB-9051-310E5EEA1836}"/>
              </a:ext>
            </a:extLst>
          </p:cNvPr>
          <p:cNvCxnSpPr>
            <a:cxnSpLocks/>
          </p:cNvCxnSpPr>
          <p:nvPr/>
        </p:nvCxnSpPr>
        <p:spPr>
          <a:xfrm flipH="1">
            <a:off x="10075587"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31ABF9E-1FCE-4E23-B18F-99136D2331B5}"/>
              </a:ext>
            </a:extLst>
          </p:cNvPr>
          <p:cNvCxnSpPr>
            <a:cxnSpLocks/>
          </p:cNvCxnSpPr>
          <p:nvPr/>
        </p:nvCxnSpPr>
        <p:spPr>
          <a:xfrm flipH="1">
            <a:off x="10544688" y="1725835"/>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778A8315-B518-4B92-B908-796DC17BC1D3}"/>
              </a:ext>
            </a:extLst>
          </p:cNvPr>
          <p:cNvCxnSpPr>
            <a:cxnSpLocks/>
          </p:cNvCxnSpPr>
          <p:nvPr/>
        </p:nvCxnSpPr>
        <p:spPr>
          <a:xfrm flipH="1">
            <a:off x="935765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0B44BEB8-EAF7-4949-A73D-9FDE1BC08492}"/>
              </a:ext>
            </a:extLst>
          </p:cNvPr>
          <p:cNvCxnSpPr>
            <a:cxnSpLocks/>
          </p:cNvCxnSpPr>
          <p:nvPr/>
        </p:nvCxnSpPr>
        <p:spPr>
          <a:xfrm flipH="1">
            <a:off x="1070052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08019250-6A30-498C-BDB2-14B9A01D4D4D}"/>
              </a:ext>
            </a:extLst>
          </p:cNvPr>
          <p:cNvGrpSpPr/>
          <p:nvPr/>
        </p:nvGrpSpPr>
        <p:grpSpPr>
          <a:xfrm>
            <a:off x="9144742" y="2943665"/>
            <a:ext cx="346709" cy="515816"/>
            <a:chOff x="5590365" y="2803326"/>
            <a:chExt cx="459915" cy="515816"/>
          </a:xfrm>
          <a:solidFill>
            <a:schemeClr val="accent5">
              <a:lumMod val="60000"/>
              <a:lumOff val="40000"/>
            </a:schemeClr>
          </a:solidFill>
        </p:grpSpPr>
        <p:sp>
          <p:nvSpPr>
            <p:cNvPr id="187" name="Rectangle 186">
              <a:extLst>
                <a:ext uri="{FF2B5EF4-FFF2-40B4-BE49-F238E27FC236}">
                  <a16:creationId xmlns:a16="http://schemas.microsoft.com/office/drawing/2014/main" id="{9122896D-0480-4CB2-9B6A-CB6137CB2228}"/>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88" name="Rectangle 187">
              <a:extLst>
                <a:ext uri="{FF2B5EF4-FFF2-40B4-BE49-F238E27FC236}">
                  <a16:creationId xmlns:a16="http://schemas.microsoft.com/office/drawing/2014/main" id="{4EC4657E-5E9C-414C-8783-E1863BD9628E}"/>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89" name="Rectangle 188">
              <a:extLst>
                <a:ext uri="{FF2B5EF4-FFF2-40B4-BE49-F238E27FC236}">
                  <a16:creationId xmlns:a16="http://schemas.microsoft.com/office/drawing/2014/main" id="{B7B71F10-A75A-4F4F-83C1-9C228EE00402}"/>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0" name="Rectangle 189">
              <a:extLst>
                <a:ext uri="{FF2B5EF4-FFF2-40B4-BE49-F238E27FC236}">
                  <a16:creationId xmlns:a16="http://schemas.microsoft.com/office/drawing/2014/main" id="{FA1F46B6-8BCD-472E-8117-6D6AB7137CA7}"/>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91" name="Group 190">
            <a:extLst>
              <a:ext uri="{FF2B5EF4-FFF2-40B4-BE49-F238E27FC236}">
                <a16:creationId xmlns:a16="http://schemas.microsoft.com/office/drawing/2014/main" id="{D858171C-5EAD-45AE-9FD2-47BDEF5AB8FE}"/>
              </a:ext>
            </a:extLst>
          </p:cNvPr>
          <p:cNvGrpSpPr/>
          <p:nvPr/>
        </p:nvGrpSpPr>
        <p:grpSpPr>
          <a:xfrm>
            <a:off x="9970495" y="2948270"/>
            <a:ext cx="346709" cy="515816"/>
            <a:chOff x="5590365" y="2803326"/>
            <a:chExt cx="459915" cy="515816"/>
          </a:xfrm>
          <a:solidFill>
            <a:schemeClr val="accent5">
              <a:lumMod val="60000"/>
              <a:lumOff val="40000"/>
            </a:schemeClr>
          </a:solidFill>
        </p:grpSpPr>
        <p:sp>
          <p:nvSpPr>
            <p:cNvPr id="192" name="Rectangle 191">
              <a:extLst>
                <a:ext uri="{FF2B5EF4-FFF2-40B4-BE49-F238E27FC236}">
                  <a16:creationId xmlns:a16="http://schemas.microsoft.com/office/drawing/2014/main" id="{8A9F8BFC-E0E9-48A4-9C11-14B8ED5C3212}"/>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3" name="Rectangle 192">
              <a:extLst>
                <a:ext uri="{FF2B5EF4-FFF2-40B4-BE49-F238E27FC236}">
                  <a16:creationId xmlns:a16="http://schemas.microsoft.com/office/drawing/2014/main" id="{394C69F5-47B0-45B8-B5C7-52B3DE88B237}"/>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4" name="Rectangle 193">
              <a:extLst>
                <a:ext uri="{FF2B5EF4-FFF2-40B4-BE49-F238E27FC236}">
                  <a16:creationId xmlns:a16="http://schemas.microsoft.com/office/drawing/2014/main" id="{E8C9BC4E-A58F-4430-901B-B23BD280C847}"/>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5" name="Rectangle 194">
              <a:extLst>
                <a:ext uri="{FF2B5EF4-FFF2-40B4-BE49-F238E27FC236}">
                  <a16:creationId xmlns:a16="http://schemas.microsoft.com/office/drawing/2014/main" id="{6964660F-6B7D-485E-9439-27F996CED9AC}"/>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cxnSp>
        <p:nvCxnSpPr>
          <p:cNvPr id="196" name="Straight Arrow Connector 195">
            <a:extLst>
              <a:ext uri="{FF2B5EF4-FFF2-40B4-BE49-F238E27FC236}">
                <a16:creationId xmlns:a16="http://schemas.microsoft.com/office/drawing/2014/main" id="{932ED0FD-F51A-45F2-9D64-B4FE1608A15C}"/>
              </a:ext>
            </a:extLst>
          </p:cNvPr>
          <p:cNvCxnSpPr>
            <a:cxnSpLocks/>
            <a:endCxn id="195" idx="0"/>
          </p:cNvCxnSpPr>
          <p:nvPr/>
        </p:nvCxnSpPr>
        <p:spPr>
          <a:xfrm>
            <a:off x="10143849" y="2691385"/>
            <a:ext cx="0" cy="2568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230D81A5-15F7-4CF0-9B5F-2DE433A312FA}"/>
              </a:ext>
            </a:extLst>
          </p:cNvPr>
          <p:cNvCxnSpPr>
            <a:cxnSpLocks/>
            <a:endCxn id="190" idx="0"/>
          </p:cNvCxnSpPr>
          <p:nvPr/>
        </p:nvCxnSpPr>
        <p:spPr>
          <a:xfrm>
            <a:off x="9318096" y="2689577"/>
            <a:ext cx="0" cy="2540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07E3A189-5429-43CC-8107-C4DB28B5B691}"/>
              </a:ext>
            </a:extLst>
          </p:cNvPr>
          <p:cNvCxnSpPr>
            <a:cxnSpLocks/>
          </p:cNvCxnSpPr>
          <p:nvPr/>
        </p:nvCxnSpPr>
        <p:spPr>
          <a:xfrm>
            <a:off x="8593665" y="208407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626D09B3-CB88-480A-A7C1-9C3B57D7770E}"/>
              </a:ext>
            </a:extLst>
          </p:cNvPr>
          <p:cNvSpPr/>
          <p:nvPr/>
        </p:nvSpPr>
        <p:spPr>
          <a:xfrm>
            <a:off x="8511651" y="195465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cxnSp>
        <p:nvCxnSpPr>
          <p:cNvPr id="200" name="Straight Arrow Connector 199">
            <a:extLst>
              <a:ext uri="{FF2B5EF4-FFF2-40B4-BE49-F238E27FC236}">
                <a16:creationId xmlns:a16="http://schemas.microsoft.com/office/drawing/2014/main" id="{BAB74926-A3AB-44D9-AD51-29EFC0B36B70}"/>
              </a:ext>
            </a:extLst>
          </p:cNvPr>
          <p:cNvCxnSpPr>
            <a:cxnSpLocks/>
          </p:cNvCxnSpPr>
          <p:nvPr/>
        </p:nvCxnSpPr>
        <p:spPr>
          <a:xfrm>
            <a:off x="9920150" y="207588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55DB8FA0-06B4-40D5-90EB-87E0C6E186F5}"/>
              </a:ext>
            </a:extLst>
          </p:cNvPr>
          <p:cNvSpPr/>
          <p:nvPr/>
        </p:nvSpPr>
        <p:spPr>
          <a:xfrm>
            <a:off x="9838136" y="194646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CCA5087C-5A0E-4E02-B987-714424250964}"/>
              </a:ext>
            </a:extLst>
          </p:cNvPr>
          <p:cNvSpPr>
            <a:spLocks noGrp="1"/>
          </p:cNvSpPr>
          <p:nvPr>
            <p:ph type="sldNum" sz="quarter" idx="12"/>
          </p:nvPr>
        </p:nvSpPr>
        <p:spPr/>
        <p:txBody>
          <a:bodyPr/>
          <a:lstStyle/>
          <a:p>
            <a:fld id="{112EB195-0298-43E0-88BD-C4E0B281CFB8}" type="slidenum">
              <a:rPr lang="en-US" smtClean="0"/>
              <a:t>32</a:t>
            </a:fld>
            <a:endParaRPr lang="en-US"/>
          </a:p>
        </p:txBody>
      </p:sp>
      <p:sp>
        <p:nvSpPr>
          <p:cNvPr id="47" name="Rectangle 46">
            <a:extLst>
              <a:ext uri="{FF2B5EF4-FFF2-40B4-BE49-F238E27FC236}">
                <a16:creationId xmlns:a16="http://schemas.microsoft.com/office/drawing/2014/main" id="{5FF7321E-598B-4D3D-A070-04D3644FC88F}"/>
              </a:ext>
            </a:extLst>
          </p:cNvPr>
          <p:cNvSpPr/>
          <p:nvPr/>
        </p:nvSpPr>
        <p:spPr>
          <a:xfrm>
            <a:off x="8969514" y="2794731"/>
            <a:ext cx="1546086" cy="759238"/>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D073DBB-745D-499E-A069-F59ECAD432A0}"/>
              </a:ext>
            </a:extLst>
          </p:cNvPr>
          <p:cNvSpPr/>
          <p:nvPr/>
        </p:nvSpPr>
        <p:spPr>
          <a:xfrm>
            <a:off x="8976679" y="3676581"/>
            <a:ext cx="1546086" cy="928948"/>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EE845AA-6344-4D29-AA9A-FBE1A3885CCB}"/>
              </a:ext>
            </a:extLst>
          </p:cNvPr>
          <p:cNvSpPr/>
          <p:nvPr/>
        </p:nvSpPr>
        <p:spPr>
          <a:xfrm>
            <a:off x="10869061" y="3676580"/>
            <a:ext cx="1307376" cy="928948"/>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47" grpId="0" animBg="1"/>
      <p:bldP spid="52"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A9CF-F7B9-4ADD-B002-96FA87AA7733}"/>
              </a:ext>
            </a:extLst>
          </p:cNvPr>
          <p:cNvSpPr>
            <a:spLocks noGrp="1"/>
          </p:cNvSpPr>
          <p:nvPr>
            <p:ph type="title"/>
          </p:nvPr>
        </p:nvSpPr>
        <p:spPr/>
        <p:txBody>
          <a:bodyPr/>
          <a:lstStyle/>
          <a:p>
            <a:r>
              <a:rPr lang="en-US"/>
              <a:t>Design Space Explorer</a:t>
            </a:r>
          </a:p>
        </p:txBody>
      </p:sp>
      <p:pic>
        <p:nvPicPr>
          <p:cNvPr id="4" name="Picture 3">
            <a:extLst>
              <a:ext uri="{FF2B5EF4-FFF2-40B4-BE49-F238E27FC236}">
                <a16:creationId xmlns:a16="http://schemas.microsoft.com/office/drawing/2014/main" id="{E3CF2B14-E200-43BD-A05C-DFDB8ABBB0A3}"/>
              </a:ext>
            </a:extLst>
          </p:cNvPr>
          <p:cNvPicPr>
            <a:picLocks noChangeAspect="1"/>
          </p:cNvPicPr>
          <p:nvPr/>
        </p:nvPicPr>
        <p:blipFill>
          <a:blip r:embed="rId2"/>
          <a:stretch>
            <a:fillRect/>
          </a:stretch>
        </p:blipFill>
        <p:spPr>
          <a:xfrm>
            <a:off x="2673752" y="1822434"/>
            <a:ext cx="5879939" cy="4270221"/>
          </a:xfrm>
          <a:prstGeom prst="rect">
            <a:avLst/>
          </a:prstGeom>
        </p:spPr>
      </p:pic>
      <p:sp>
        <p:nvSpPr>
          <p:cNvPr id="3" name="Slide Number Placeholder 2">
            <a:extLst>
              <a:ext uri="{FF2B5EF4-FFF2-40B4-BE49-F238E27FC236}">
                <a16:creationId xmlns:a16="http://schemas.microsoft.com/office/drawing/2014/main" id="{69133881-BA0A-41B4-844A-3498D28E52AA}"/>
              </a:ext>
            </a:extLst>
          </p:cNvPr>
          <p:cNvSpPr>
            <a:spLocks noGrp="1"/>
          </p:cNvSpPr>
          <p:nvPr>
            <p:ph type="sldNum" sz="quarter" idx="12"/>
          </p:nvPr>
        </p:nvSpPr>
        <p:spPr/>
        <p:txBody>
          <a:bodyPr/>
          <a:lstStyle/>
          <a:p>
            <a:fld id="{112EB195-0298-43E0-88BD-C4E0B281CFB8}" type="slidenum">
              <a:rPr lang="en-US" smtClean="0"/>
              <a:t>33</a:t>
            </a:fld>
            <a:endParaRPr lang="en-US"/>
          </a:p>
        </p:txBody>
      </p:sp>
    </p:spTree>
    <p:extLst>
      <p:ext uri="{BB962C8B-B14F-4D97-AF65-F5344CB8AC3E}">
        <p14:creationId xmlns:p14="http://schemas.microsoft.com/office/powerpoint/2010/main" val="188791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7088E011-29B9-4103-94F6-59AD9BF5074A}"/>
              </a:ext>
            </a:extLst>
          </p:cNvPr>
          <p:cNvSpPr/>
          <p:nvPr/>
        </p:nvSpPr>
        <p:spPr>
          <a:xfrm>
            <a:off x="8496913" y="3005754"/>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9" name="Rectangle 68">
            <a:extLst>
              <a:ext uri="{FF2B5EF4-FFF2-40B4-BE49-F238E27FC236}">
                <a16:creationId xmlns:a16="http://schemas.microsoft.com/office/drawing/2014/main" id="{D2D0D49B-CD52-405C-A45C-F55489618BC5}"/>
              </a:ext>
            </a:extLst>
          </p:cNvPr>
          <p:cNvSpPr/>
          <p:nvPr/>
        </p:nvSpPr>
        <p:spPr>
          <a:xfrm>
            <a:off x="8496913" y="4850454"/>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 name="Title 1">
            <a:extLst>
              <a:ext uri="{FF2B5EF4-FFF2-40B4-BE49-F238E27FC236}">
                <a16:creationId xmlns:a16="http://schemas.microsoft.com/office/drawing/2014/main" id="{4A709663-35B2-40B7-B9D5-03C56496EA61}"/>
              </a:ext>
            </a:extLst>
          </p:cNvPr>
          <p:cNvSpPr>
            <a:spLocks noGrp="1"/>
          </p:cNvSpPr>
          <p:nvPr>
            <p:ph type="title"/>
          </p:nvPr>
        </p:nvSpPr>
        <p:spPr/>
        <p:txBody>
          <a:bodyPr/>
          <a:lstStyle/>
          <a:p>
            <a:r>
              <a:rPr lang="en-US"/>
              <a:t>Spatial Mapping</a:t>
            </a:r>
          </a:p>
        </p:txBody>
      </p:sp>
      <p:sp>
        <p:nvSpPr>
          <p:cNvPr id="4" name="Oval 3">
            <a:extLst>
              <a:ext uri="{FF2B5EF4-FFF2-40B4-BE49-F238E27FC236}">
                <a16:creationId xmlns:a16="http://schemas.microsoft.com/office/drawing/2014/main" id="{589DF559-6BD8-4789-BBA6-6F88A15881BD}"/>
              </a:ext>
            </a:extLst>
          </p:cNvPr>
          <p:cNvSpPr/>
          <p:nvPr/>
        </p:nvSpPr>
        <p:spPr>
          <a:xfrm>
            <a:off x="5486804" y="363022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5" name="Oval 4">
            <a:extLst>
              <a:ext uri="{FF2B5EF4-FFF2-40B4-BE49-F238E27FC236}">
                <a16:creationId xmlns:a16="http://schemas.microsoft.com/office/drawing/2014/main" id="{0E08F64D-F5FE-4874-B878-4B27DEB0B0E4}"/>
              </a:ext>
            </a:extLst>
          </p:cNvPr>
          <p:cNvSpPr/>
          <p:nvPr/>
        </p:nvSpPr>
        <p:spPr>
          <a:xfrm>
            <a:off x="6024728" y="4198358"/>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6" name="Straight Arrow Connector 5">
            <a:extLst>
              <a:ext uri="{FF2B5EF4-FFF2-40B4-BE49-F238E27FC236}">
                <a16:creationId xmlns:a16="http://schemas.microsoft.com/office/drawing/2014/main" id="{0AAAF6EB-2565-468D-A655-8FA68491ED21}"/>
              </a:ext>
            </a:extLst>
          </p:cNvPr>
          <p:cNvCxnSpPr>
            <a:cxnSpLocks/>
            <a:stCxn id="4" idx="5"/>
            <a:endCxn id="5" idx="1"/>
          </p:cNvCxnSpPr>
          <p:nvPr/>
        </p:nvCxnSpPr>
        <p:spPr>
          <a:xfrm>
            <a:off x="5838024" y="3981445"/>
            <a:ext cx="246964" cy="2771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8A51D02-2794-4C1F-9771-328EFBCD5E17}"/>
              </a:ext>
            </a:extLst>
          </p:cNvPr>
          <p:cNvCxnSpPr>
            <a:cxnSpLocks/>
            <a:endCxn id="4" idx="1"/>
          </p:cNvCxnSpPr>
          <p:nvPr/>
        </p:nvCxnSpPr>
        <p:spPr>
          <a:xfrm>
            <a:off x="5175648" y="3360862"/>
            <a:ext cx="371416" cy="329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57FF8A-380A-431C-8607-DD4F0CC5567B}"/>
              </a:ext>
            </a:extLst>
          </p:cNvPr>
          <p:cNvCxnSpPr>
            <a:cxnSpLocks/>
            <a:endCxn id="4" idx="7"/>
          </p:cNvCxnSpPr>
          <p:nvPr/>
        </p:nvCxnSpPr>
        <p:spPr>
          <a:xfrm flipH="1">
            <a:off x="5838024" y="3353120"/>
            <a:ext cx="427437" cy="337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7885A4-959F-4B70-916C-331D69CF6237}"/>
              </a:ext>
            </a:extLst>
          </p:cNvPr>
          <p:cNvCxnSpPr>
            <a:cxnSpLocks/>
            <a:endCxn id="5" idx="7"/>
          </p:cNvCxnSpPr>
          <p:nvPr/>
        </p:nvCxnSpPr>
        <p:spPr>
          <a:xfrm flipH="1">
            <a:off x="6375948" y="3353120"/>
            <a:ext cx="973727" cy="9054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65F499-287A-4C8E-9B5B-45FB14FDEC43}"/>
              </a:ext>
            </a:extLst>
          </p:cNvPr>
          <p:cNvCxnSpPr>
            <a:cxnSpLocks/>
            <a:stCxn id="5" idx="4"/>
          </p:cNvCxnSpPr>
          <p:nvPr/>
        </p:nvCxnSpPr>
        <p:spPr>
          <a:xfrm>
            <a:off x="6230468" y="4609838"/>
            <a:ext cx="0" cy="220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95EB09-E41C-4DF4-A301-A7A68B43E87E}"/>
              </a:ext>
            </a:extLst>
          </p:cNvPr>
          <p:cNvCxnSpPr>
            <a:cxnSpLocks/>
            <a:stCxn id="16" idx="3"/>
            <a:endCxn id="17" idx="7"/>
          </p:cNvCxnSpPr>
          <p:nvPr/>
        </p:nvCxnSpPr>
        <p:spPr>
          <a:xfrm flipH="1">
            <a:off x="8531936" y="412920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9DC87D-41C8-4C8F-8178-64E7B2B596DC}"/>
              </a:ext>
            </a:extLst>
          </p:cNvPr>
          <p:cNvCxnSpPr>
            <a:cxnSpLocks/>
            <a:stCxn id="15" idx="5"/>
            <a:endCxn id="18" idx="1"/>
          </p:cNvCxnSpPr>
          <p:nvPr/>
        </p:nvCxnSpPr>
        <p:spPr>
          <a:xfrm>
            <a:off x="8531936" y="413213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483CE0B-C02E-4E1C-9D4B-CE6BB71CB9BF}"/>
              </a:ext>
            </a:extLst>
          </p:cNvPr>
          <p:cNvSpPr/>
          <p:nvPr/>
        </p:nvSpPr>
        <p:spPr>
          <a:xfrm>
            <a:off x="8645503" y="424570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5F60AD6-689B-41A2-9545-73E9BABC3103}"/>
              </a:ext>
            </a:extLst>
          </p:cNvPr>
          <p:cNvSpPr/>
          <p:nvPr/>
        </p:nvSpPr>
        <p:spPr>
          <a:xfrm>
            <a:off x="8447383" y="404758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2DC501-C2D4-436F-AD44-F77356D590BA}"/>
              </a:ext>
            </a:extLst>
          </p:cNvPr>
          <p:cNvSpPr/>
          <p:nvPr/>
        </p:nvSpPr>
        <p:spPr>
          <a:xfrm>
            <a:off x="9192619" y="404465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8339525-2631-4C25-97A5-5212D5D4B5F2}"/>
              </a:ext>
            </a:extLst>
          </p:cNvPr>
          <p:cNvSpPr/>
          <p:nvPr/>
        </p:nvSpPr>
        <p:spPr>
          <a:xfrm>
            <a:off x="8447383" y="47918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8D000F-C9F9-48F8-BB1E-61D274126D3C}"/>
              </a:ext>
            </a:extLst>
          </p:cNvPr>
          <p:cNvSpPr/>
          <p:nvPr/>
        </p:nvSpPr>
        <p:spPr>
          <a:xfrm>
            <a:off x="9192619" y="47918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D74ADB9-A809-4A94-9B35-4CD8A95C95C7}"/>
              </a:ext>
            </a:extLst>
          </p:cNvPr>
          <p:cNvCxnSpPr>
            <a:cxnSpLocks/>
            <a:stCxn id="16" idx="4"/>
            <a:endCxn id="18" idx="0"/>
          </p:cNvCxnSpPr>
          <p:nvPr/>
        </p:nvCxnSpPr>
        <p:spPr>
          <a:xfrm>
            <a:off x="9242149" y="414371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246439-935E-4C84-ACEC-F9F22CC30D4E}"/>
              </a:ext>
            </a:extLst>
          </p:cNvPr>
          <p:cNvCxnSpPr>
            <a:cxnSpLocks/>
            <a:stCxn id="17" idx="6"/>
            <a:endCxn id="18" idx="2"/>
          </p:cNvCxnSpPr>
          <p:nvPr/>
        </p:nvCxnSpPr>
        <p:spPr>
          <a:xfrm>
            <a:off x="8546443" y="484133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C05056-856B-4419-A593-3F22FA54512A}"/>
              </a:ext>
            </a:extLst>
          </p:cNvPr>
          <p:cNvCxnSpPr>
            <a:cxnSpLocks/>
            <a:stCxn id="15" idx="4"/>
            <a:endCxn id="17" idx="0"/>
          </p:cNvCxnSpPr>
          <p:nvPr/>
        </p:nvCxnSpPr>
        <p:spPr>
          <a:xfrm>
            <a:off x="8496913" y="4146641"/>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2050E2-274C-4B67-9092-DBCD0D861EEE}"/>
              </a:ext>
            </a:extLst>
          </p:cNvPr>
          <p:cNvCxnSpPr>
            <a:cxnSpLocks/>
            <a:stCxn id="15" idx="6"/>
            <a:endCxn id="16" idx="2"/>
          </p:cNvCxnSpPr>
          <p:nvPr/>
        </p:nvCxnSpPr>
        <p:spPr>
          <a:xfrm flipV="1">
            <a:off x="8546443" y="409418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4F5BD5-15B2-4BF8-B8CE-9523020A75AF}"/>
              </a:ext>
            </a:extLst>
          </p:cNvPr>
          <p:cNvCxnSpPr>
            <a:cxnSpLocks/>
            <a:stCxn id="26" idx="3"/>
            <a:endCxn id="18" idx="7"/>
          </p:cNvCxnSpPr>
          <p:nvPr/>
        </p:nvCxnSpPr>
        <p:spPr>
          <a:xfrm flipH="1">
            <a:off x="9277172" y="412920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D863E6-DC81-4377-B547-C9E3A8A8812B}"/>
              </a:ext>
            </a:extLst>
          </p:cNvPr>
          <p:cNvCxnSpPr>
            <a:cxnSpLocks/>
            <a:stCxn id="16" idx="5"/>
            <a:endCxn id="27" idx="1"/>
          </p:cNvCxnSpPr>
          <p:nvPr/>
        </p:nvCxnSpPr>
        <p:spPr>
          <a:xfrm>
            <a:off x="9277172" y="412920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4996980-61C8-4CC8-B4EB-C8BA7457E4C0}"/>
              </a:ext>
            </a:extLst>
          </p:cNvPr>
          <p:cNvSpPr/>
          <p:nvPr/>
        </p:nvSpPr>
        <p:spPr>
          <a:xfrm>
            <a:off x="9390739" y="424570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F88C9D5-9788-4962-9273-426330553CD2}"/>
              </a:ext>
            </a:extLst>
          </p:cNvPr>
          <p:cNvSpPr/>
          <p:nvPr/>
        </p:nvSpPr>
        <p:spPr>
          <a:xfrm>
            <a:off x="9937855" y="404465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DD3994A-F3B5-4508-AEB4-663C05F08168}"/>
              </a:ext>
            </a:extLst>
          </p:cNvPr>
          <p:cNvSpPr/>
          <p:nvPr/>
        </p:nvSpPr>
        <p:spPr>
          <a:xfrm>
            <a:off x="9937855" y="47918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C37DBC4-3762-4A96-817A-5131DC2CD5E1}"/>
              </a:ext>
            </a:extLst>
          </p:cNvPr>
          <p:cNvCxnSpPr>
            <a:cxnSpLocks/>
            <a:stCxn id="26" idx="4"/>
            <a:endCxn id="27" idx="0"/>
          </p:cNvCxnSpPr>
          <p:nvPr/>
        </p:nvCxnSpPr>
        <p:spPr>
          <a:xfrm>
            <a:off x="9987385" y="414371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E642C1-A77C-4687-A5A3-082A451287CC}"/>
              </a:ext>
            </a:extLst>
          </p:cNvPr>
          <p:cNvCxnSpPr>
            <a:cxnSpLocks/>
            <a:stCxn id="18" idx="6"/>
            <a:endCxn id="27" idx="2"/>
          </p:cNvCxnSpPr>
          <p:nvPr/>
        </p:nvCxnSpPr>
        <p:spPr>
          <a:xfrm>
            <a:off x="9291679" y="484133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CFF9A9-AB72-4187-9CCC-05A04AF18EE8}"/>
              </a:ext>
            </a:extLst>
          </p:cNvPr>
          <p:cNvCxnSpPr>
            <a:cxnSpLocks/>
            <a:stCxn id="16" idx="6"/>
            <a:endCxn id="26" idx="2"/>
          </p:cNvCxnSpPr>
          <p:nvPr/>
        </p:nvCxnSpPr>
        <p:spPr>
          <a:xfrm>
            <a:off x="9291679" y="4094185"/>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2CD516-A8A6-4EDD-BE7A-85A62099C176}"/>
              </a:ext>
            </a:extLst>
          </p:cNvPr>
          <p:cNvCxnSpPr>
            <a:cxnSpLocks/>
            <a:stCxn id="34" idx="3"/>
          </p:cNvCxnSpPr>
          <p:nvPr/>
        </p:nvCxnSpPr>
        <p:spPr>
          <a:xfrm flipH="1">
            <a:off x="10022408" y="412920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05FD41-C3BB-4012-912E-52843ABD4AA9}"/>
              </a:ext>
            </a:extLst>
          </p:cNvPr>
          <p:cNvCxnSpPr>
            <a:cxnSpLocks/>
            <a:endCxn id="35" idx="1"/>
          </p:cNvCxnSpPr>
          <p:nvPr/>
        </p:nvCxnSpPr>
        <p:spPr>
          <a:xfrm>
            <a:off x="10022408" y="413213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A15427F-580A-481B-8F8F-5549FFD7C4A6}"/>
              </a:ext>
            </a:extLst>
          </p:cNvPr>
          <p:cNvSpPr/>
          <p:nvPr/>
        </p:nvSpPr>
        <p:spPr>
          <a:xfrm>
            <a:off x="10135975" y="424570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3A01C3E-A4B3-4495-A914-E2E38DF0E5B5}"/>
              </a:ext>
            </a:extLst>
          </p:cNvPr>
          <p:cNvSpPr/>
          <p:nvPr/>
        </p:nvSpPr>
        <p:spPr>
          <a:xfrm>
            <a:off x="10683091" y="404465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1BFBF53-9743-4F3E-BFF3-EA9B033B75C9}"/>
              </a:ext>
            </a:extLst>
          </p:cNvPr>
          <p:cNvSpPr/>
          <p:nvPr/>
        </p:nvSpPr>
        <p:spPr>
          <a:xfrm>
            <a:off x="10683091" y="4791801"/>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52ADDC7-36CF-4B87-92DE-D8A6E576D0A3}"/>
              </a:ext>
            </a:extLst>
          </p:cNvPr>
          <p:cNvCxnSpPr>
            <a:cxnSpLocks/>
            <a:stCxn id="34" idx="4"/>
            <a:endCxn id="35" idx="0"/>
          </p:cNvCxnSpPr>
          <p:nvPr/>
        </p:nvCxnSpPr>
        <p:spPr>
          <a:xfrm>
            <a:off x="10732621" y="414371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E58178-39A0-427D-9221-92504F170533}"/>
              </a:ext>
            </a:extLst>
          </p:cNvPr>
          <p:cNvCxnSpPr>
            <a:cxnSpLocks/>
            <a:endCxn id="35" idx="2"/>
          </p:cNvCxnSpPr>
          <p:nvPr/>
        </p:nvCxnSpPr>
        <p:spPr>
          <a:xfrm>
            <a:off x="10036915" y="484133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F15DF2-215C-48CB-8864-4CD3822745F6}"/>
              </a:ext>
            </a:extLst>
          </p:cNvPr>
          <p:cNvCxnSpPr>
            <a:cxnSpLocks/>
            <a:endCxn id="34" idx="2"/>
          </p:cNvCxnSpPr>
          <p:nvPr/>
        </p:nvCxnSpPr>
        <p:spPr>
          <a:xfrm flipV="1">
            <a:off x="10036915" y="409418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5D1AEF-237F-4AF4-B6DD-ABF1C8A07D6B}"/>
              </a:ext>
            </a:extLst>
          </p:cNvPr>
          <p:cNvCxnSpPr>
            <a:cxnSpLocks/>
            <a:stCxn id="43" idx="3"/>
          </p:cNvCxnSpPr>
          <p:nvPr/>
        </p:nvCxnSpPr>
        <p:spPr>
          <a:xfrm flipH="1">
            <a:off x="8531936" y="337627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2A9237-6A95-4ACB-BB15-50F4F2019802}"/>
              </a:ext>
            </a:extLst>
          </p:cNvPr>
          <p:cNvCxnSpPr>
            <a:cxnSpLocks/>
            <a:stCxn id="42" idx="5"/>
          </p:cNvCxnSpPr>
          <p:nvPr/>
        </p:nvCxnSpPr>
        <p:spPr>
          <a:xfrm>
            <a:off x="8531936" y="337919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C44FC8A-AF8E-45BB-83DA-3EFEB89D3587}"/>
              </a:ext>
            </a:extLst>
          </p:cNvPr>
          <p:cNvSpPr/>
          <p:nvPr/>
        </p:nvSpPr>
        <p:spPr>
          <a:xfrm>
            <a:off x="8645503" y="349276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519496F-9959-41D5-8367-23C13B99C7C7}"/>
              </a:ext>
            </a:extLst>
          </p:cNvPr>
          <p:cNvSpPr/>
          <p:nvPr/>
        </p:nvSpPr>
        <p:spPr>
          <a:xfrm>
            <a:off x="8447383" y="329464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10A98AC-315B-4B6E-8C0A-32C982CC5462}"/>
              </a:ext>
            </a:extLst>
          </p:cNvPr>
          <p:cNvSpPr/>
          <p:nvPr/>
        </p:nvSpPr>
        <p:spPr>
          <a:xfrm>
            <a:off x="9192619" y="32917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D0C85C05-3095-4DE5-8105-99C8320E9FC2}"/>
              </a:ext>
            </a:extLst>
          </p:cNvPr>
          <p:cNvCxnSpPr>
            <a:cxnSpLocks/>
            <a:stCxn id="43" idx="4"/>
          </p:cNvCxnSpPr>
          <p:nvPr/>
        </p:nvCxnSpPr>
        <p:spPr>
          <a:xfrm>
            <a:off x="9242149" y="339077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D4ECCA-7F94-44EB-8ECE-EEB24622EF3D}"/>
              </a:ext>
            </a:extLst>
          </p:cNvPr>
          <p:cNvCxnSpPr>
            <a:cxnSpLocks/>
            <a:stCxn id="42" idx="4"/>
          </p:cNvCxnSpPr>
          <p:nvPr/>
        </p:nvCxnSpPr>
        <p:spPr>
          <a:xfrm>
            <a:off x="8496913" y="3393705"/>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32C421-6B1E-467E-A112-DED5B358383A}"/>
              </a:ext>
            </a:extLst>
          </p:cNvPr>
          <p:cNvCxnSpPr>
            <a:cxnSpLocks/>
            <a:stCxn id="42" idx="6"/>
            <a:endCxn id="43" idx="2"/>
          </p:cNvCxnSpPr>
          <p:nvPr/>
        </p:nvCxnSpPr>
        <p:spPr>
          <a:xfrm flipV="1">
            <a:off x="8546443" y="3341249"/>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CFE859-BDAF-4E98-8D8D-E216F616664F}"/>
              </a:ext>
            </a:extLst>
          </p:cNvPr>
          <p:cNvCxnSpPr>
            <a:cxnSpLocks/>
            <a:stCxn id="50" idx="3"/>
          </p:cNvCxnSpPr>
          <p:nvPr/>
        </p:nvCxnSpPr>
        <p:spPr>
          <a:xfrm flipH="1">
            <a:off x="9277172" y="3374810"/>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974E44-F24C-4DBC-A45B-9CECD2F2272A}"/>
              </a:ext>
            </a:extLst>
          </p:cNvPr>
          <p:cNvCxnSpPr>
            <a:cxnSpLocks/>
          </p:cNvCxnSpPr>
          <p:nvPr/>
        </p:nvCxnSpPr>
        <p:spPr>
          <a:xfrm>
            <a:off x="9277172" y="3377736"/>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B2960BB-0488-4A23-969C-71824A91EDBD}"/>
              </a:ext>
            </a:extLst>
          </p:cNvPr>
          <p:cNvSpPr/>
          <p:nvPr/>
        </p:nvSpPr>
        <p:spPr>
          <a:xfrm>
            <a:off x="9390739" y="3491303"/>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D8051FF-206A-44C6-8770-5A83FCCA5A4F}"/>
              </a:ext>
            </a:extLst>
          </p:cNvPr>
          <p:cNvSpPr/>
          <p:nvPr/>
        </p:nvSpPr>
        <p:spPr>
          <a:xfrm>
            <a:off x="9937855" y="3290257"/>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4AB626A-D688-4A25-BDD2-8960695FB496}"/>
              </a:ext>
            </a:extLst>
          </p:cNvPr>
          <p:cNvCxnSpPr>
            <a:cxnSpLocks/>
            <a:stCxn id="50" idx="4"/>
          </p:cNvCxnSpPr>
          <p:nvPr/>
        </p:nvCxnSpPr>
        <p:spPr>
          <a:xfrm>
            <a:off x="9987385" y="3389317"/>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3EB7A-C494-4A8F-865D-481E00CF18F1}"/>
              </a:ext>
            </a:extLst>
          </p:cNvPr>
          <p:cNvCxnSpPr>
            <a:cxnSpLocks/>
            <a:endCxn id="50" idx="2"/>
          </p:cNvCxnSpPr>
          <p:nvPr/>
        </p:nvCxnSpPr>
        <p:spPr>
          <a:xfrm flipV="1">
            <a:off x="9291679" y="3339787"/>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2E5103F-6A8A-41E6-BC91-48E886666C9F}"/>
              </a:ext>
            </a:extLst>
          </p:cNvPr>
          <p:cNvCxnSpPr>
            <a:cxnSpLocks/>
            <a:stCxn id="56" idx="3"/>
          </p:cNvCxnSpPr>
          <p:nvPr/>
        </p:nvCxnSpPr>
        <p:spPr>
          <a:xfrm flipH="1">
            <a:off x="10022408" y="337466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C43A10-3D87-46F1-A25E-339F3FF4AC11}"/>
              </a:ext>
            </a:extLst>
          </p:cNvPr>
          <p:cNvCxnSpPr>
            <a:cxnSpLocks/>
          </p:cNvCxnSpPr>
          <p:nvPr/>
        </p:nvCxnSpPr>
        <p:spPr>
          <a:xfrm>
            <a:off x="10022408" y="337759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40E0497-B331-4F1A-8A77-1E26FEB3E660}"/>
              </a:ext>
            </a:extLst>
          </p:cNvPr>
          <p:cNvSpPr/>
          <p:nvPr/>
        </p:nvSpPr>
        <p:spPr>
          <a:xfrm>
            <a:off x="10135975" y="349116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7E11801-84A5-4172-A3B6-D4E694735905}"/>
              </a:ext>
            </a:extLst>
          </p:cNvPr>
          <p:cNvSpPr/>
          <p:nvPr/>
        </p:nvSpPr>
        <p:spPr>
          <a:xfrm>
            <a:off x="10683091" y="329011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3B0F135-18C1-4839-A814-9F3322FD1D0B}"/>
              </a:ext>
            </a:extLst>
          </p:cNvPr>
          <p:cNvCxnSpPr>
            <a:cxnSpLocks/>
            <a:stCxn id="56" idx="4"/>
          </p:cNvCxnSpPr>
          <p:nvPr/>
        </p:nvCxnSpPr>
        <p:spPr>
          <a:xfrm>
            <a:off x="10732621" y="338917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441CFFD-1C3B-450E-9C8C-90EE36F1E308}"/>
              </a:ext>
            </a:extLst>
          </p:cNvPr>
          <p:cNvCxnSpPr>
            <a:cxnSpLocks/>
            <a:endCxn id="56" idx="2"/>
          </p:cNvCxnSpPr>
          <p:nvPr/>
        </p:nvCxnSpPr>
        <p:spPr>
          <a:xfrm flipV="1">
            <a:off x="10036915" y="333964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7B3CDC2-6BAE-4A38-89AA-4E25DD325313}"/>
              </a:ext>
            </a:extLst>
          </p:cNvPr>
          <p:cNvSpPr/>
          <p:nvPr/>
        </p:nvSpPr>
        <p:spPr>
          <a:xfrm>
            <a:off x="9407725" y="3515523"/>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60" name="Straight Arrow Connector 59">
            <a:extLst>
              <a:ext uri="{FF2B5EF4-FFF2-40B4-BE49-F238E27FC236}">
                <a16:creationId xmlns:a16="http://schemas.microsoft.com/office/drawing/2014/main" id="{36635EEF-995D-4DD6-AD6E-B1A772EA3986}"/>
              </a:ext>
            </a:extLst>
          </p:cNvPr>
          <p:cNvCxnSpPr>
            <a:cxnSpLocks/>
            <a:stCxn id="59" idx="5"/>
          </p:cNvCxnSpPr>
          <p:nvPr/>
        </p:nvCxnSpPr>
        <p:spPr>
          <a:xfrm>
            <a:off x="9758945" y="3866743"/>
            <a:ext cx="449599" cy="4492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9B0F0BD-59D8-43B8-B829-EBAC878035FD}"/>
              </a:ext>
            </a:extLst>
          </p:cNvPr>
          <p:cNvSpPr/>
          <p:nvPr/>
        </p:nvSpPr>
        <p:spPr>
          <a:xfrm>
            <a:off x="10158361" y="4265969"/>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62" name="Straight Arrow Connector 61">
            <a:extLst>
              <a:ext uri="{FF2B5EF4-FFF2-40B4-BE49-F238E27FC236}">
                <a16:creationId xmlns:a16="http://schemas.microsoft.com/office/drawing/2014/main" id="{CBA1AF18-7B7E-47DB-9F66-7233F39F43AB}"/>
              </a:ext>
            </a:extLst>
          </p:cNvPr>
          <p:cNvCxnSpPr>
            <a:cxnSpLocks/>
            <a:endCxn id="59" idx="1"/>
          </p:cNvCxnSpPr>
          <p:nvPr/>
        </p:nvCxnSpPr>
        <p:spPr>
          <a:xfrm>
            <a:off x="9143089" y="3258048"/>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BDCCFC8-F4F1-4EE1-B828-B1FBEBD5D067}"/>
              </a:ext>
            </a:extLst>
          </p:cNvPr>
          <p:cNvCxnSpPr>
            <a:cxnSpLocks/>
            <a:endCxn id="59" idx="7"/>
          </p:cNvCxnSpPr>
          <p:nvPr/>
        </p:nvCxnSpPr>
        <p:spPr>
          <a:xfrm flipH="1">
            <a:off x="9758945" y="3287050"/>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765018D7-CB2D-45BF-9AAC-5D8CC6E975C5}"/>
              </a:ext>
            </a:extLst>
          </p:cNvPr>
          <p:cNvSpPr/>
          <p:nvPr/>
        </p:nvSpPr>
        <p:spPr>
          <a:xfrm>
            <a:off x="10517583" y="324062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AB960618-B3FB-493E-9C5E-77F70418D588}"/>
              </a:ext>
            </a:extLst>
          </p:cNvPr>
          <p:cNvCxnSpPr>
            <a:cxnSpLocks/>
            <a:stCxn id="61" idx="3"/>
          </p:cNvCxnSpPr>
          <p:nvPr/>
        </p:nvCxnSpPr>
        <p:spPr>
          <a:xfrm flipH="1">
            <a:off x="9857742" y="4617189"/>
            <a:ext cx="360879" cy="32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Arrow: Right 65">
            <a:extLst>
              <a:ext uri="{FF2B5EF4-FFF2-40B4-BE49-F238E27FC236}">
                <a16:creationId xmlns:a16="http://schemas.microsoft.com/office/drawing/2014/main" id="{FD991749-23C1-4495-901D-CA2652F5AD04}"/>
              </a:ext>
            </a:extLst>
          </p:cNvPr>
          <p:cNvSpPr/>
          <p:nvPr/>
        </p:nvSpPr>
        <p:spPr>
          <a:xfrm>
            <a:off x="7148419" y="3942656"/>
            <a:ext cx="1036727" cy="539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2">
            <a:extLst>
              <a:ext uri="{FF2B5EF4-FFF2-40B4-BE49-F238E27FC236}">
                <a16:creationId xmlns:a16="http://schemas.microsoft.com/office/drawing/2014/main" id="{EEC1BA0E-8D96-412C-9502-3AE80F8ED92A}"/>
              </a:ext>
            </a:extLst>
          </p:cNvPr>
          <p:cNvSpPr>
            <a:spLocks noGrp="1"/>
          </p:cNvSpPr>
          <p:nvPr>
            <p:ph idx="1"/>
          </p:nvPr>
        </p:nvSpPr>
        <p:spPr>
          <a:xfrm>
            <a:off x="161340" y="1897556"/>
            <a:ext cx="4779476" cy="4667250"/>
          </a:xfrm>
        </p:spPr>
        <p:txBody>
          <a:bodyPr>
            <a:normAutofit/>
          </a:bodyPr>
          <a:lstStyle/>
          <a:p>
            <a:r>
              <a:rPr lang="en-US"/>
              <a:t>Mapping a dataflow graph to spatial architecture is similar to </a:t>
            </a:r>
            <a:r>
              <a:rPr lang="en-US" altLang="zh-CN"/>
              <a:t>EDA</a:t>
            </a:r>
          </a:p>
          <a:p>
            <a:r>
              <a:rPr lang="en-US"/>
              <a:t>Placement</a:t>
            </a:r>
          </a:p>
          <a:p>
            <a:pPr lvl="1"/>
            <a:r>
              <a:rPr lang="en-US"/>
              <a:t>Map instructions to spatial PEs</a:t>
            </a:r>
          </a:p>
          <a:p>
            <a:r>
              <a:rPr lang="en-US"/>
              <a:t>Routing</a:t>
            </a:r>
          </a:p>
          <a:p>
            <a:pPr lvl="1"/>
            <a:r>
              <a:rPr lang="en-US"/>
              <a:t>Route the data path through the on-chip network</a:t>
            </a:r>
          </a:p>
          <a:p>
            <a:r>
              <a:rPr lang="en-US"/>
              <a:t>Timing</a:t>
            </a:r>
          </a:p>
          <a:p>
            <a:pPr lvl="1"/>
            <a:r>
              <a:rPr lang="en-US"/>
              <a:t>Fix the timing of data arrival if necessary</a:t>
            </a:r>
          </a:p>
        </p:txBody>
      </p:sp>
      <p:sp>
        <p:nvSpPr>
          <p:cNvPr id="3" name="Slide Number Placeholder 2">
            <a:extLst>
              <a:ext uri="{FF2B5EF4-FFF2-40B4-BE49-F238E27FC236}">
                <a16:creationId xmlns:a16="http://schemas.microsoft.com/office/drawing/2014/main" id="{225DFFFE-676A-4CCA-9EF5-17A7B028010E}"/>
              </a:ext>
            </a:extLst>
          </p:cNvPr>
          <p:cNvSpPr>
            <a:spLocks noGrp="1"/>
          </p:cNvSpPr>
          <p:nvPr>
            <p:ph type="sldNum" sz="quarter" idx="12"/>
          </p:nvPr>
        </p:nvSpPr>
        <p:spPr/>
        <p:txBody>
          <a:bodyPr/>
          <a:lstStyle/>
          <a:p>
            <a:fld id="{112EB195-0298-43E0-88BD-C4E0B281CFB8}" type="slidenum">
              <a:rPr lang="en-US" smtClean="0"/>
              <a:t>34</a:t>
            </a:fld>
            <a:endParaRPr lang="en-US"/>
          </a:p>
        </p:txBody>
      </p:sp>
    </p:spTree>
    <p:extLst>
      <p:ext uri="{BB962C8B-B14F-4D97-AF65-F5344CB8AC3E}">
        <p14:creationId xmlns:p14="http://schemas.microsoft.com/office/powerpoint/2010/main" val="101158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3248-61F0-4BDB-9837-CCC9C01977C9}"/>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79DB7E8C-508B-44E1-BEC9-654E5264E3FA}"/>
              </a:ext>
            </a:extLst>
          </p:cNvPr>
          <p:cNvSpPr>
            <a:spLocks noGrp="1"/>
          </p:cNvSpPr>
          <p:nvPr>
            <p:ph idx="1"/>
          </p:nvPr>
        </p:nvSpPr>
        <p:spPr/>
        <p:txBody>
          <a:bodyPr>
            <a:normAutofit/>
          </a:bodyPr>
          <a:lstStyle/>
          <a:p>
            <a:r>
              <a:rPr lang="en-US" sz="3200"/>
              <a:t>Our framework is evaluated along with the compiler and the design space explorer:</a:t>
            </a:r>
          </a:p>
          <a:p>
            <a:pPr lvl="1"/>
            <a:r>
              <a:rPr lang="en-US" sz="2800"/>
              <a:t>The compiler can generate code with mean </a:t>
            </a:r>
            <a:r>
              <a:rPr lang="en-US" sz="2800">
                <a:solidFill>
                  <a:srgbClr val="FF0000"/>
                </a:solidFill>
              </a:rPr>
              <a:t>89% </a:t>
            </a:r>
            <a:r>
              <a:rPr lang="en-US" sz="2800"/>
              <a:t>of the performance of the manual</a:t>
            </a:r>
          </a:p>
          <a:p>
            <a:pPr lvl="1"/>
            <a:r>
              <a:rPr lang="en-US" sz="2800"/>
              <a:t>The design space explorer can save </a:t>
            </a:r>
            <a:r>
              <a:rPr lang="en-US" sz="2800">
                <a:solidFill>
                  <a:srgbClr val="FF0000"/>
                </a:solidFill>
              </a:rPr>
              <a:t>42% </a:t>
            </a:r>
            <a:r>
              <a:rPr lang="en-US" sz="2800"/>
              <a:t>power and area over the initial hardware</a:t>
            </a:r>
          </a:p>
          <a:p>
            <a:pPr lvl="1"/>
            <a:r>
              <a:rPr lang="en-US" sz="2800"/>
              <a:t>The generated hardware is better specialized than prior programmable accelerators with </a:t>
            </a:r>
            <a:r>
              <a:rPr lang="en-US" sz="2800">
                <a:solidFill>
                  <a:srgbClr val="FF0000"/>
                </a:solidFill>
              </a:rPr>
              <a:t>1.3x</a:t>
            </a:r>
            <a:r>
              <a:rPr lang="en-US" sz="2800"/>
              <a:t> perf</a:t>
            </a:r>
            <a:r>
              <a:rPr lang="en-US" altLang="zh-CN" sz="2800"/>
              <a:t>²/mm²</a:t>
            </a:r>
            <a:endParaRPr lang="en-US" sz="2800"/>
          </a:p>
        </p:txBody>
      </p:sp>
      <p:sp>
        <p:nvSpPr>
          <p:cNvPr id="4" name="Slide Number Placeholder 3">
            <a:extLst>
              <a:ext uri="{FF2B5EF4-FFF2-40B4-BE49-F238E27FC236}">
                <a16:creationId xmlns:a16="http://schemas.microsoft.com/office/drawing/2014/main" id="{000F0F7E-05A4-4A4F-A3F5-5AECF59641EB}"/>
              </a:ext>
            </a:extLst>
          </p:cNvPr>
          <p:cNvSpPr>
            <a:spLocks noGrp="1"/>
          </p:cNvSpPr>
          <p:nvPr>
            <p:ph type="sldNum" sz="quarter" idx="12"/>
          </p:nvPr>
        </p:nvSpPr>
        <p:spPr/>
        <p:txBody>
          <a:bodyPr/>
          <a:lstStyle/>
          <a:p>
            <a:fld id="{112EB195-0298-43E0-88BD-C4E0B281CFB8}" type="slidenum">
              <a:rPr lang="en-US" smtClean="0"/>
              <a:t>35</a:t>
            </a:fld>
            <a:endParaRPr lang="en-US"/>
          </a:p>
        </p:txBody>
      </p:sp>
    </p:spTree>
    <p:extLst>
      <p:ext uri="{BB962C8B-B14F-4D97-AF65-F5344CB8AC3E}">
        <p14:creationId xmlns:p14="http://schemas.microsoft.com/office/powerpoint/2010/main" val="47966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4830-9EFB-4481-A495-31BAAEAC07E5}"/>
              </a:ext>
            </a:extLst>
          </p:cNvPr>
          <p:cNvSpPr>
            <a:spLocks noGrp="1"/>
          </p:cNvSpPr>
          <p:nvPr>
            <p:ph type="title"/>
          </p:nvPr>
        </p:nvSpPr>
        <p:spPr>
          <a:xfrm>
            <a:off x="73133" y="63932"/>
            <a:ext cx="10515600" cy="842192"/>
          </a:xfrm>
        </p:spPr>
        <p:txBody>
          <a:bodyPr>
            <a:normAutofit fontScale="90000"/>
          </a:bodyPr>
          <a:lstStyle/>
          <a:p>
            <a:r>
              <a:rPr lang="en-US" dirty="0"/>
              <a:t>ADG: Composing a Decoupled Spatial Accelerator</a:t>
            </a:r>
          </a:p>
        </p:txBody>
      </p:sp>
      <p:sp>
        <p:nvSpPr>
          <p:cNvPr id="4" name="Slide Number Placeholder 3">
            <a:extLst>
              <a:ext uri="{FF2B5EF4-FFF2-40B4-BE49-F238E27FC236}">
                <a16:creationId xmlns:a16="http://schemas.microsoft.com/office/drawing/2014/main" id="{E41A0FC5-1751-4699-A440-A6B20218A58D}"/>
              </a:ext>
            </a:extLst>
          </p:cNvPr>
          <p:cNvSpPr>
            <a:spLocks noGrp="1"/>
          </p:cNvSpPr>
          <p:nvPr>
            <p:ph type="sldNum" sz="quarter" idx="12"/>
          </p:nvPr>
        </p:nvSpPr>
        <p:spPr/>
        <p:txBody>
          <a:bodyPr/>
          <a:lstStyle/>
          <a:p>
            <a:fld id="{112EB195-0298-43E0-88BD-C4E0B281CFB8}" type="slidenum">
              <a:rPr lang="en-US" smtClean="0"/>
              <a:t>36</a:t>
            </a:fld>
            <a:endParaRPr lang="en-US"/>
          </a:p>
        </p:txBody>
      </p:sp>
      <p:sp>
        <p:nvSpPr>
          <p:cNvPr id="77" name="TextBox 76">
            <a:extLst>
              <a:ext uri="{FF2B5EF4-FFF2-40B4-BE49-F238E27FC236}">
                <a16:creationId xmlns:a16="http://schemas.microsoft.com/office/drawing/2014/main" id="{484BDF67-DAAC-48BE-A7D8-E720F7764722}"/>
              </a:ext>
            </a:extLst>
          </p:cNvPr>
          <p:cNvSpPr txBox="1"/>
          <p:nvPr/>
        </p:nvSpPr>
        <p:spPr>
          <a:xfrm>
            <a:off x="213960" y="1227599"/>
            <a:ext cx="2740655" cy="523220"/>
          </a:xfrm>
          <a:prstGeom prst="rect">
            <a:avLst/>
          </a:prstGeom>
          <a:noFill/>
        </p:spPr>
        <p:txBody>
          <a:bodyPr wrap="square" rtlCol="0">
            <a:spAutoFit/>
          </a:bodyPr>
          <a:lstStyle/>
          <a:p>
            <a:r>
              <a:rPr lang="en-US" altLang="zh-CN" sz="2800" b="1" dirty="0"/>
              <a:t>Scratch Memory</a:t>
            </a:r>
            <a:endParaRPr lang="en-US" sz="2800" dirty="0"/>
          </a:p>
        </p:txBody>
      </p:sp>
      <p:sp>
        <p:nvSpPr>
          <p:cNvPr id="92" name="TextBox 91">
            <a:extLst>
              <a:ext uri="{FF2B5EF4-FFF2-40B4-BE49-F238E27FC236}">
                <a16:creationId xmlns:a16="http://schemas.microsoft.com/office/drawing/2014/main" id="{21FFEFB3-6F08-4F0A-9093-FF044933C60B}"/>
              </a:ext>
            </a:extLst>
          </p:cNvPr>
          <p:cNvSpPr txBox="1"/>
          <p:nvPr/>
        </p:nvSpPr>
        <p:spPr>
          <a:xfrm>
            <a:off x="147753" y="2420907"/>
            <a:ext cx="2636804" cy="954107"/>
          </a:xfrm>
          <a:prstGeom prst="rect">
            <a:avLst/>
          </a:prstGeom>
          <a:noFill/>
        </p:spPr>
        <p:txBody>
          <a:bodyPr wrap="square" rtlCol="0">
            <a:spAutoFit/>
          </a:bodyPr>
          <a:lstStyle/>
          <a:p>
            <a:r>
              <a:rPr lang="en-US" altLang="zh-CN" sz="2800" b="1" dirty="0"/>
              <a:t>Synchronization Element</a:t>
            </a:r>
            <a:endParaRPr lang="en-US" sz="2800" dirty="0"/>
          </a:p>
        </p:txBody>
      </p:sp>
      <p:sp>
        <p:nvSpPr>
          <p:cNvPr id="98" name="TextBox 97">
            <a:extLst>
              <a:ext uri="{FF2B5EF4-FFF2-40B4-BE49-F238E27FC236}">
                <a16:creationId xmlns:a16="http://schemas.microsoft.com/office/drawing/2014/main" id="{EE771FDA-1B0B-4E23-BBF7-0B5615170B5D}"/>
              </a:ext>
            </a:extLst>
          </p:cNvPr>
          <p:cNvSpPr txBox="1"/>
          <p:nvPr/>
        </p:nvSpPr>
        <p:spPr>
          <a:xfrm>
            <a:off x="1046915" y="5559798"/>
            <a:ext cx="1527996" cy="523220"/>
          </a:xfrm>
          <a:prstGeom prst="rect">
            <a:avLst/>
          </a:prstGeom>
          <a:noFill/>
        </p:spPr>
        <p:txBody>
          <a:bodyPr wrap="square" rtlCol="0">
            <a:spAutoFit/>
          </a:bodyPr>
          <a:lstStyle/>
          <a:p>
            <a:r>
              <a:rPr lang="en-US" altLang="zh-CN" sz="2800" b="1"/>
              <a:t>Switches</a:t>
            </a:r>
            <a:endParaRPr lang="en-US" sz="2800"/>
          </a:p>
        </p:txBody>
      </p:sp>
      <p:sp>
        <p:nvSpPr>
          <p:cNvPr id="103" name="TextBox 102">
            <a:extLst>
              <a:ext uri="{FF2B5EF4-FFF2-40B4-BE49-F238E27FC236}">
                <a16:creationId xmlns:a16="http://schemas.microsoft.com/office/drawing/2014/main" id="{D59A139A-B2F6-4841-9300-79FAAD27BC77}"/>
              </a:ext>
            </a:extLst>
          </p:cNvPr>
          <p:cNvSpPr txBox="1"/>
          <p:nvPr/>
        </p:nvSpPr>
        <p:spPr>
          <a:xfrm>
            <a:off x="8804760" y="4185698"/>
            <a:ext cx="3292868" cy="523220"/>
          </a:xfrm>
          <a:prstGeom prst="rect">
            <a:avLst/>
          </a:prstGeom>
          <a:noFill/>
        </p:spPr>
        <p:txBody>
          <a:bodyPr wrap="square" rtlCol="0">
            <a:spAutoFit/>
          </a:bodyPr>
          <a:lstStyle/>
          <a:p>
            <a:r>
              <a:rPr lang="en-US" altLang="zh-CN" sz="2800" b="1" dirty="0"/>
              <a:t>Processing Elements</a:t>
            </a:r>
            <a:endParaRPr lang="en-US" sz="2800" dirty="0"/>
          </a:p>
        </p:txBody>
      </p:sp>
      <p:grpSp>
        <p:nvGrpSpPr>
          <p:cNvPr id="9" name="Group 8">
            <a:extLst>
              <a:ext uri="{FF2B5EF4-FFF2-40B4-BE49-F238E27FC236}">
                <a16:creationId xmlns:a16="http://schemas.microsoft.com/office/drawing/2014/main" id="{FD53DFBB-761C-44A2-B101-87A152BB6A02}"/>
              </a:ext>
            </a:extLst>
          </p:cNvPr>
          <p:cNvGrpSpPr/>
          <p:nvPr/>
        </p:nvGrpSpPr>
        <p:grpSpPr>
          <a:xfrm>
            <a:off x="4062316" y="906124"/>
            <a:ext cx="3775973" cy="5632788"/>
            <a:chOff x="4062316" y="906124"/>
            <a:chExt cx="3775973" cy="5632788"/>
          </a:xfrm>
        </p:grpSpPr>
        <p:cxnSp>
          <p:nvCxnSpPr>
            <p:cNvPr id="74" name="Straight Arrow Connector 73">
              <a:extLst>
                <a:ext uri="{FF2B5EF4-FFF2-40B4-BE49-F238E27FC236}">
                  <a16:creationId xmlns:a16="http://schemas.microsoft.com/office/drawing/2014/main" id="{75110102-CAE7-413C-9476-7A9205679984}"/>
                </a:ext>
              </a:extLst>
            </p:cNvPr>
            <p:cNvCxnSpPr>
              <a:cxnSpLocks/>
            </p:cNvCxnSpPr>
            <p:nvPr/>
          </p:nvCxnSpPr>
          <p:spPr>
            <a:xfrm>
              <a:off x="7219267" y="3578197"/>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9E359E1-DF50-432C-B244-D3EC3E420B22}"/>
                </a:ext>
              </a:extLst>
            </p:cNvPr>
            <p:cNvCxnSpPr>
              <a:cxnSpLocks/>
            </p:cNvCxnSpPr>
            <p:nvPr/>
          </p:nvCxnSpPr>
          <p:spPr>
            <a:xfrm>
              <a:off x="6485084" y="3564974"/>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1A6C7C1-BAE3-4C52-AAD4-8F7F632B6924}"/>
                </a:ext>
              </a:extLst>
            </p:cNvPr>
            <p:cNvCxnSpPr>
              <a:cxnSpLocks/>
            </p:cNvCxnSpPr>
            <p:nvPr/>
          </p:nvCxnSpPr>
          <p:spPr>
            <a:xfrm>
              <a:off x="5738406" y="3569987"/>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3A392F-76FE-4E64-8E3A-8CA7EFD79507}"/>
                </a:ext>
              </a:extLst>
            </p:cNvPr>
            <p:cNvCxnSpPr>
              <a:cxnSpLocks/>
            </p:cNvCxnSpPr>
            <p:nvPr/>
          </p:nvCxnSpPr>
          <p:spPr>
            <a:xfrm>
              <a:off x="5000754" y="3566186"/>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096DAA1D-F1D1-40A1-847B-E0A24B53A980}"/>
                </a:ext>
              </a:extLst>
            </p:cNvPr>
            <p:cNvSpPr/>
            <p:nvPr/>
          </p:nvSpPr>
          <p:spPr>
            <a:xfrm>
              <a:off x="4062316" y="906124"/>
              <a:ext cx="2422768" cy="71600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Controller</a:t>
              </a:r>
              <a:endParaRPr lang="en-US" dirty="0">
                <a:solidFill>
                  <a:schemeClr val="tx1"/>
                </a:solidFill>
              </a:endParaRPr>
            </a:p>
          </p:txBody>
        </p:sp>
        <p:sp>
          <p:nvSpPr>
            <p:cNvPr id="88" name="Rectangle 87">
              <a:extLst>
                <a:ext uri="{FF2B5EF4-FFF2-40B4-BE49-F238E27FC236}">
                  <a16:creationId xmlns:a16="http://schemas.microsoft.com/office/drawing/2014/main" id="{C7904E71-34D6-4C63-8D27-76887F7C30D6}"/>
                </a:ext>
              </a:extLst>
            </p:cNvPr>
            <p:cNvSpPr/>
            <p:nvPr/>
          </p:nvSpPr>
          <p:spPr>
            <a:xfrm>
              <a:off x="4139028" y="2153161"/>
              <a:ext cx="3699261" cy="82272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chemeClr val="tx1"/>
                  </a:solidFill>
                </a:rPr>
                <a:t>Memory</a:t>
              </a:r>
              <a:endParaRPr lang="en-US" dirty="0">
                <a:solidFill>
                  <a:schemeClr val="tx1"/>
                </a:solidFill>
              </a:endParaRPr>
            </a:p>
          </p:txBody>
        </p:sp>
        <p:sp>
          <p:nvSpPr>
            <p:cNvPr id="94" name="Oval 93">
              <a:extLst>
                <a:ext uri="{FF2B5EF4-FFF2-40B4-BE49-F238E27FC236}">
                  <a16:creationId xmlns:a16="http://schemas.microsoft.com/office/drawing/2014/main" id="{54E41A83-F81F-41C8-B05A-7C5F1CCC2F65}"/>
                </a:ext>
              </a:extLst>
            </p:cNvPr>
            <p:cNvSpPr/>
            <p:nvPr/>
          </p:nvSpPr>
          <p:spPr>
            <a:xfrm>
              <a:off x="5144341" y="3963584"/>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63DA331B-D783-4CE9-AE28-5E97EC8726C7}"/>
                </a:ext>
              </a:extLst>
            </p:cNvPr>
            <p:cNvSpPr/>
            <p:nvPr/>
          </p:nvSpPr>
          <p:spPr>
            <a:xfrm>
              <a:off x="4920425" y="3771933"/>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5EDC46E9-5AD2-4558-9B28-ACEC50E2308F}"/>
                </a:ext>
              </a:extLst>
            </p:cNvPr>
            <p:cNvSpPr/>
            <p:nvPr/>
          </p:nvSpPr>
          <p:spPr>
            <a:xfrm>
              <a:off x="4920425" y="4481843"/>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Oval 96">
              <a:extLst>
                <a:ext uri="{FF2B5EF4-FFF2-40B4-BE49-F238E27FC236}">
                  <a16:creationId xmlns:a16="http://schemas.microsoft.com/office/drawing/2014/main" id="{9D109D9A-121A-441D-8408-7920355F495A}"/>
                </a:ext>
              </a:extLst>
            </p:cNvPr>
            <p:cNvSpPr/>
            <p:nvPr/>
          </p:nvSpPr>
          <p:spPr>
            <a:xfrm>
              <a:off x="5661747" y="377707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4F22BD48-A232-415D-B260-CBCBAE2860B8}"/>
                </a:ext>
              </a:extLst>
            </p:cNvPr>
            <p:cNvSpPr/>
            <p:nvPr/>
          </p:nvSpPr>
          <p:spPr>
            <a:xfrm>
              <a:off x="5665319" y="4481843"/>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1" name="Straight Arrow Connector 100">
              <a:extLst>
                <a:ext uri="{FF2B5EF4-FFF2-40B4-BE49-F238E27FC236}">
                  <a16:creationId xmlns:a16="http://schemas.microsoft.com/office/drawing/2014/main" id="{5547EE4D-8C53-47D8-B9CF-6A494C49D3DA}"/>
                </a:ext>
              </a:extLst>
            </p:cNvPr>
            <p:cNvCxnSpPr>
              <a:cxnSpLocks/>
              <a:stCxn id="95" idx="5"/>
              <a:endCxn id="94" idx="1"/>
            </p:cNvCxnSpPr>
            <p:nvPr/>
          </p:nvCxnSpPr>
          <p:spPr>
            <a:xfrm>
              <a:off x="5060435" y="3911943"/>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DE38F85-C9BC-4D59-A561-C4348E3C6D0B}"/>
                </a:ext>
              </a:extLst>
            </p:cNvPr>
            <p:cNvCxnSpPr>
              <a:cxnSpLocks/>
              <a:stCxn id="97" idx="3"/>
              <a:endCxn id="94" idx="7"/>
            </p:cNvCxnSpPr>
            <p:nvPr/>
          </p:nvCxnSpPr>
          <p:spPr>
            <a:xfrm flipH="1">
              <a:off x="5523514" y="3917080"/>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7DACC7E8-B5FC-496E-9BB0-89FCD7D384B0}"/>
                </a:ext>
              </a:extLst>
            </p:cNvPr>
            <p:cNvCxnSpPr>
              <a:cxnSpLocks/>
              <a:stCxn id="96" idx="7"/>
              <a:endCxn id="94" idx="3"/>
            </p:cNvCxnSpPr>
            <p:nvPr/>
          </p:nvCxnSpPr>
          <p:spPr>
            <a:xfrm flipV="1">
              <a:off x="5060435" y="4342755"/>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7B19ADD-8260-4986-A9B2-0138586A799B}"/>
                </a:ext>
              </a:extLst>
            </p:cNvPr>
            <p:cNvCxnSpPr>
              <a:cxnSpLocks/>
              <a:stCxn id="94" idx="5"/>
              <a:endCxn id="100" idx="1"/>
            </p:cNvCxnSpPr>
            <p:nvPr/>
          </p:nvCxnSpPr>
          <p:spPr>
            <a:xfrm>
              <a:off x="5523514" y="4342755"/>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F6FAD20-3FA9-4EAB-B1C1-6FFCC279AE74}"/>
                </a:ext>
              </a:extLst>
            </p:cNvPr>
            <p:cNvCxnSpPr>
              <a:cxnSpLocks/>
              <a:stCxn id="96" idx="6"/>
              <a:endCxn id="100" idx="2"/>
            </p:cNvCxnSpPr>
            <p:nvPr/>
          </p:nvCxnSpPr>
          <p:spPr>
            <a:xfrm>
              <a:off x="5084458" y="4563860"/>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CF59267-6C21-4FD1-BB2F-3A6C7087CD6F}"/>
                </a:ext>
              </a:extLst>
            </p:cNvPr>
            <p:cNvCxnSpPr>
              <a:cxnSpLocks/>
              <a:stCxn id="95" idx="4"/>
              <a:endCxn id="96" idx="0"/>
            </p:cNvCxnSpPr>
            <p:nvPr/>
          </p:nvCxnSpPr>
          <p:spPr>
            <a:xfrm>
              <a:off x="5002442" y="3935966"/>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CA3C0ED-4438-4B48-900F-1792A355BFC8}"/>
                </a:ext>
              </a:extLst>
            </p:cNvPr>
            <p:cNvCxnSpPr>
              <a:cxnSpLocks/>
              <a:stCxn id="95" idx="6"/>
              <a:endCxn id="97" idx="2"/>
            </p:cNvCxnSpPr>
            <p:nvPr/>
          </p:nvCxnSpPr>
          <p:spPr>
            <a:xfrm>
              <a:off x="5084458" y="3853950"/>
              <a:ext cx="577289" cy="513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8DC7592-B02D-480A-AF14-A12B0C3C1AFC}"/>
                </a:ext>
              </a:extLst>
            </p:cNvPr>
            <p:cNvCxnSpPr>
              <a:cxnSpLocks/>
              <a:stCxn id="100" idx="0"/>
              <a:endCxn id="97" idx="4"/>
            </p:cNvCxnSpPr>
            <p:nvPr/>
          </p:nvCxnSpPr>
          <p:spPr>
            <a:xfrm flipH="1" flipV="1">
              <a:off x="5743764" y="3941103"/>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F45D46B2-9D31-4730-A8A2-2F34A745C37E}"/>
                </a:ext>
              </a:extLst>
            </p:cNvPr>
            <p:cNvSpPr/>
            <p:nvPr/>
          </p:nvSpPr>
          <p:spPr>
            <a:xfrm>
              <a:off x="5885665" y="3970582"/>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a:extLst>
                <a:ext uri="{FF2B5EF4-FFF2-40B4-BE49-F238E27FC236}">
                  <a16:creationId xmlns:a16="http://schemas.microsoft.com/office/drawing/2014/main" id="{D941BD8A-B75F-4083-BEA7-9F58ED572F28}"/>
                </a:ext>
              </a:extLst>
            </p:cNvPr>
            <p:cNvSpPr/>
            <p:nvPr/>
          </p:nvSpPr>
          <p:spPr>
            <a:xfrm>
              <a:off x="6403071" y="3784067"/>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350B54BB-FA04-4471-A65C-AF85FB348E56}"/>
                </a:ext>
              </a:extLst>
            </p:cNvPr>
            <p:cNvSpPr/>
            <p:nvPr/>
          </p:nvSpPr>
          <p:spPr>
            <a:xfrm>
              <a:off x="6406641" y="4488842"/>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4" name="Straight Arrow Connector 113">
              <a:extLst>
                <a:ext uri="{FF2B5EF4-FFF2-40B4-BE49-F238E27FC236}">
                  <a16:creationId xmlns:a16="http://schemas.microsoft.com/office/drawing/2014/main" id="{BB67535A-8AEE-4D54-B66A-9F99C062FE63}"/>
                </a:ext>
              </a:extLst>
            </p:cNvPr>
            <p:cNvCxnSpPr>
              <a:cxnSpLocks/>
              <a:endCxn id="111" idx="1"/>
            </p:cNvCxnSpPr>
            <p:nvPr/>
          </p:nvCxnSpPr>
          <p:spPr>
            <a:xfrm>
              <a:off x="5801758" y="3918942"/>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6BA3647D-79FD-4D6B-8B4C-64AF90F787C1}"/>
                </a:ext>
              </a:extLst>
            </p:cNvPr>
            <p:cNvCxnSpPr>
              <a:cxnSpLocks/>
              <a:stCxn id="112" idx="3"/>
              <a:endCxn id="111" idx="7"/>
            </p:cNvCxnSpPr>
            <p:nvPr/>
          </p:nvCxnSpPr>
          <p:spPr>
            <a:xfrm flipH="1">
              <a:off x="6264836" y="3924077"/>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727A0D9-C901-4E42-ADA5-BF20C6A41594}"/>
                </a:ext>
              </a:extLst>
            </p:cNvPr>
            <p:cNvCxnSpPr>
              <a:cxnSpLocks/>
              <a:endCxn id="111" idx="3"/>
            </p:cNvCxnSpPr>
            <p:nvPr/>
          </p:nvCxnSpPr>
          <p:spPr>
            <a:xfrm flipV="1">
              <a:off x="5801758" y="4349753"/>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CEE462C-0DC0-4855-A18E-42945DC20C15}"/>
                </a:ext>
              </a:extLst>
            </p:cNvPr>
            <p:cNvCxnSpPr>
              <a:cxnSpLocks/>
              <a:stCxn id="111" idx="5"/>
              <a:endCxn id="113" idx="1"/>
            </p:cNvCxnSpPr>
            <p:nvPr/>
          </p:nvCxnSpPr>
          <p:spPr>
            <a:xfrm>
              <a:off x="6264836" y="4349753"/>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7FB863B-3A5B-4D11-B944-42BA8512596B}"/>
                </a:ext>
              </a:extLst>
            </p:cNvPr>
            <p:cNvCxnSpPr>
              <a:cxnSpLocks/>
              <a:endCxn id="113" idx="2"/>
            </p:cNvCxnSpPr>
            <p:nvPr/>
          </p:nvCxnSpPr>
          <p:spPr>
            <a:xfrm>
              <a:off x="5825781" y="4570857"/>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7F7D6D5-38F9-431A-B198-C14595074744}"/>
                </a:ext>
              </a:extLst>
            </p:cNvPr>
            <p:cNvCxnSpPr>
              <a:cxnSpLocks/>
              <a:endCxn id="112" idx="2"/>
            </p:cNvCxnSpPr>
            <p:nvPr/>
          </p:nvCxnSpPr>
          <p:spPr>
            <a:xfrm>
              <a:off x="5825781" y="3860948"/>
              <a:ext cx="577289" cy="513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2CBA3CF-0324-425B-B2FE-C9B63744A9DF}"/>
                </a:ext>
              </a:extLst>
            </p:cNvPr>
            <p:cNvCxnSpPr>
              <a:cxnSpLocks/>
              <a:stCxn id="113" idx="0"/>
              <a:endCxn id="112" idx="4"/>
            </p:cNvCxnSpPr>
            <p:nvPr/>
          </p:nvCxnSpPr>
          <p:spPr>
            <a:xfrm flipH="1" flipV="1">
              <a:off x="6485086" y="3948100"/>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8B5336E3-B665-453D-BF42-F06BB802D742}"/>
                </a:ext>
              </a:extLst>
            </p:cNvPr>
            <p:cNvSpPr/>
            <p:nvPr/>
          </p:nvSpPr>
          <p:spPr>
            <a:xfrm>
              <a:off x="6626987" y="3971796"/>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a:extLst>
                <a:ext uri="{FF2B5EF4-FFF2-40B4-BE49-F238E27FC236}">
                  <a16:creationId xmlns:a16="http://schemas.microsoft.com/office/drawing/2014/main" id="{CDAC7D92-D83E-4CF7-ADB6-14F315500C15}"/>
                </a:ext>
              </a:extLst>
            </p:cNvPr>
            <p:cNvSpPr/>
            <p:nvPr/>
          </p:nvSpPr>
          <p:spPr>
            <a:xfrm>
              <a:off x="7144393" y="378528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a:extLst>
                <a:ext uri="{FF2B5EF4-FFF2-40B4-BE49-F238E27FC236}">
                  <a16:creationId xmlns:a16="http://schemas.microsoft.com/office/drawing/2014/main" id="{98146D44-9D14-40A2-92ED-83264F8D5400}"/>
                </a:ext>
              </a:extLst>
            </p:cNvPr>
            <p:cNvSpPr/>
            <p:nvPr/>
          </p:nvSpPr>
          <p:spPr>
            <a:xfrm>
              <a:off x="7147965" y="4490055"/>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4" name="Straight Arrow Connector 123">
              <a:extLst>
                <a:ext uri="{FF2B5EF4-FFF2-40B4-BE49-F238E27FC236}">
                  <a16:creationId xmlns:a16="http://schemas.microsoft.com/office/drawing/2014/main" id="{D3B6162C-5D99-48C8-BB5A-C7F44A257A57}"/>
                </a:ext>
              </a:extLst>
            </p:cNvPr>
            <p:cNvCxnSpPr>
              <a:cxnSpLocks/>
              <a:endCxn id="121" idx="1"/>
            </p:cNvCxnSpPr>
            <p:nvPr/>
          </p:nvCxnSpPr>
          <p:spPr>
            <a:xfrm>
              <a:off x="6543080" y="3920154"/>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A61B16D-65C0-4799-AE3F-E94D819D5340}"/>
                </a:ext>
              </a:extLst>
            </p:cNvPr>
            <p:cNvCxnSpPr>
              <a:cxnSpLocks/>
              <a:stCxn id="122" idx="3"/>
              <a:endCxn id="121" idx="7"/>
            </p:cNvCxnSpPr>
            <p:nvPr/>
          </p:nvCxnSpPr>
          <p:spPr>
            <a:xfrm flipH="1">
              <a:off x="7006158" y="3925289"/>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159BD99-EC74-45F9-8DE6-CC352B8604E1}"/>
                </a:ext>
              </a:extLst>
            </p:cNvPr>
            <p:cNvCxnSpPr>
              <a:cxnSpLocks/>
              <a:endCxn id="121" idx="3"/>
            </p:cNvCxnSpPr>
            <p:nvPr/>
          </p:nvCxnSpPr>
          <p:spPr>
            <a:xfrm flipV="1">
              <a:off x="6543080" y="4350967"/>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E520CD9-847E-4ACF-9FFE-3778E696E5BD}"/>
                </a:ext>
              </a:extLst>
            </p:cNvPr>
            <p:cNvCxnSpPr>
              <a:cxnSpLocks/>
              <a:stCxn id="121" idx="5"/>
              <a:endCxn id="123" idx="1"/>
            </p:cNvCxnSpPr>
            <p:nvPr/>
          </p:nvCxnSpPr>
          <p:spPr>
            <a:xfrm>
              <a:off x="7006158" y="4350967"/>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A426575-423F-46B8-8D39-C13C1F7B6C0A}"/>
                </a:ext>
              </a:extLst>
            </p:cNvPr>
            <p:cNvCxnSpPr>
              <a:cxnSpLocks/>
              <a:endCxn id="123" idx="2"/>
            </p:cNvCxnSpPr>
            <p:nvPr/>
          </p:nvCxnSpPr>
          <p:spPr>
            <a:xfrm>
              <a:off x="6567103" y="4572072"/>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1BB19934-7159-4D65-9FE7-57391750E0A9}"/>
                </a:ext>
              </a:extLst>
            </p:cNvPr>
            <p:cNvCxnSpPr>
              <a:cxnSpLocks/>
              <a:endCxn id="122" idx="2"/>
            </p:cNvCxnSpPr>
            <p:nvPr/>
          </p:nvCxnSpPr>
          <p:spPr>
            <a:xfrm>
              <a:off x="6567103" y="3862162"/>
              <a:ext cx="577289" cy="513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56F7783-701C-400C-A556-4FA2C30C04D2}"/>
                </a:ext>
              </a:extLst>
            </p:cNvPr>
            <p:cNvCxnSpPr>
              <a:cxnSpLocks/>
              <a:stCxn id="123" idx="0"/>
              <a:endCxn id="122" idx="4"/>
            </p:cNvCxnSpPr>
            <p:nvPr/>
          </p:nvCxnSpPr>
          <p:spPr>
            <a:xfrm flipH="1" flipV="1">
              <a:off x="7226410" y="3949312"/>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F6502365-C428-42EB-AE8C-94DD207EBCD5}"/>
                </a:ext>
              </a:extLst>
            </p:cNvPr>
            <p:cNvSpPr/>
            <p:nvPr/>
          </p:nvSpPr>
          <p:spPr>
            <a:xfrm>
              <a:off x="5140771" y="4675739"/>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Oval 131">
              <a:extLst>
                <a:ext uri="{FF2B5EF4-FFF2-40B4-BE49-F238E27FC236}">
                  <a16:creationId xmlns:a16="http://schemas.microsoft.com/office/drawing/2014/main" id="{2686C459-DA33-4971-A21F-85FB0122608C}"/>
                </a:ext>
              </a:extLst>
            </p:cNvPr>
            <p:cNvSpPr/>
            <p:nvPr/>
          </p:nvSpPr>
          <p:spPr>
            <a:xfrm>
              <a:off x="4916855" y="519400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a:extLst>
                <a:ext uri="{FF2B5EF4-FFF2-40B4-BE49-F238E27FC236}">
                  <a16:creationId xmlns:a16="http://schemas.microsoft.com/office/drawing/2014/main" id="{18563902-98E1-49A8-B20A-6A82C4D65BF8}"/>
                </a:ext>
              </a:extLst>
            </p:cNvPr>
            <p:cNvSpPr/>
            <p:nvPr/>
          </p:nvSpPr>
          <p:spPr>
            <a:xfrm>
              <a:off x="5661747" y="519400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4" name="Straight Arrow Connector 133">
              <a:extLst>
                <a:ext uri="{FF2B5EF4-FFF2-40B4-BE49-F238E27FC236}">
                  <a16:creationId xmlns:a16="http://schemas.microsoft.com/office/drawing/2014/main" id="{77DEA761-8C85-4BC6-9C7A-BBEC5E420734}"/>
                </a:ext>
              </a:extLst>
            </p:cNvPr>
            <p:cNvCxnSpPr>
              <a:cxnSpLocks/>
              <a:endCxn id="131" idx="1"/>
            </p:cNvCxnSpPr>
            <p:nvPr/>
          </p:nvCxnSpPr>
          <p:spPr>
            <a:xfrm>
              <a:off x="5056864" y="4624100"/>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AD3DC31E-BDAA-4C6C-84B5-12967D6DDBB8}"/>
                </a:ext>
              </a:extLst>
            </p:cNvPr>
            <p:cNvCxnSpPr>
              <a:cxnSpLocks/>
              <a:endCxn id="131" idx="7"/>
            </p:cNvCxnSpPr>
            <p:nvPr/>
          </p:nvCxnSpPr>
          <p:spPr>
            <a:xfrm flipH="1">
              <a:off x="5519942" y="4629235"/>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859EF85-E763-498F-B001-3020837FE611}"/>
                </a:ext>
              </a:extLst>
            </p:cNvPr>
            <p:cNvCxnSpPr>
              <a:cxnSpLocks/>
              <a:stCxn id="132" idx="7"/>
              <a:endCxn id="131" idx="3"/>
            </p:cNvCxnSpPr>
            <p:nvPr/>
          </p:nvCxnSpPr>
          <p:spPr>
            <a:xfrm flipV="1">
              <a:off x="5056864" y="5054910"/>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724C1504-1572-4E8D-92B3-5DD69D8C3710}"/>
                </a:ext>
              </a:extLst>
            </p:cNvPr>
            <p:cNvCxnSpPr>
              <a:cxnSpLocks/>
              <a:stCxn id="131" idx="5"/>
              <a:endCxn id="133" idx="1"/>
            </p:cNvCxnSpPr>
            <p:nvPr/>
          </p:nvCxnSpPr>
          <p:spPr>
            <a:xfrm>
              <a:off x="5519942" y="5054910"/>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8384DEB-F929-4486-95C9-50FDE94DD4BE}"/>
                </a:ext>
              </a:extLst>
            </p:cNvPr>
            <p:cNvCxnSpPr>
              <a:cxnSpLocks/>
              <a:stCxn id="132" idx="6"/>
              <a:endCxn id="133" idx="2"/>
            </p:cNvCxnSpPr>
            <p:nvPr/>
          </p:nvCxnSpPr>
          <p:spPr>
            <a:xfrm>
              <a:off x="5080887" y="5276015"/>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3EDC219-4F07-4490-BD1E-5AEC7AA8D620}"/>
                </a:ext>
              </a:extLst>
            </p:cNvPr>
            <p:cNvCxnSpPr>
              <a:cxnSpLocks/>
              <a:endCxn id="132" idx="0"/>
            </p:cNvCxnSpPr>
            <p:nvPr/>
          </p:nvCxnSpPr>
          <p:spPr>
            <a:xfrm>
              <a:off x="4998870" y="4648123"/>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573DF94-EF9A-474C-9E7B-6D8EAD30A865}"/>
                </a:ext>
              </a:extLst>
            </p:cNvPr>
            <p:cNvCxnSpPr>
              <a:cxnSpLocks/>
              <a:stCxn id="133" idx="0"/>
            </p:cNvCxnSpPr>
            <p:nvPr/>
          </p:nvCxnSpPr>
          <p:spPr>
            <a:xfrm flipH="1" flipV="1">
              <a:off x="5740194" y="4653258"/>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F44F73F2-6B79-4F32-9694-8462E339F147}"/>
                </a:ext>
              </a:extLst>
            </p:cNvPr>
            <p:cNvSpPr/>
            <p:nvPr/>
          </p:nvSpPr>
          <p:spPr>
            <a:xfrm>
              <a:off x="5882093" y="4682737"/>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Oval 141">
              <a:extLst>
                <a:ext uri="{FF2B5EF4-FFF2-40B4-BE49-F238E27FC236}">
                  <a16:creationId xmlns:a16="http://schemas.microsoft.com/office/drawing/2014/main" id="{1E41A539-E140-4F26-8139-6DAC7090AC29}"/>
                </a:ext>
              </a:extLst>
            </p:cNvPr>
            <p:cNvSpPr/>
            <p:nvPr/>
          </p:nvSpPr>
          <p:spPr>
            <a:xfrm>
              <a:off x="6403071" y="5200997"/>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3" name="Straight Arrow Connector 142">
              <a:extLst>
                <a:ext uri="{FF2B5EF4-FFF2-40B4-BE49-F238E27FC236}">
                  <a16:creationId xmlns:a16="http://schemas.microsoft.com/office/drawing/2014/main" id="{8FB22B70-7531-4C88-8B42-22A0E9DB9170}"/>
                </a:ext>
              </a:extLst>
            </p:cNvPr>
            <p:cNvCxnSpPr>
              <a:cxnSpLocks/>
              <a:endCxn id="141" idx="1"/>
            </p:cNvCxnSpPr>
            <p:nvPr/>
          </p:nvCxnSpPr>
          <p:spPr>
            <a:xfrm>
              <a:off x="5798186" y="4631097"/>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253FB28-A3CB-4DFF-9130-5836AED885F8}"/>
                </a:ext>
              </a:extLst>
            </p:cNvPr>
            <p:cNvCxnSpPr>
              <a:cxnSpLocks/>
              <a:endCxn id="141" idx="7"/>
            </p:cNvCxnSpPr>
            <p:nvPr/>
          </p:nvCxnSpPr>
          <p:spPr>
            <a:xfrm flipH="1">
              <a:off x="6261266" y="4636232"/>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347FBD7-5253-4596-917D-F72CB40EDD64}"/>
                </a:ext>
              </a:extLst>
            </p:cNvPr>
            <p:cNvCxnSpPr>
              <a:cxnSpLocks/>
              <a:endCxn id="141" idx="3"/>
            </p:cNvCxnSpPr>
            <p:nvPr/>
          </p:nvCxnSpPr>
          <p:spPr>
            <a:xfrm flipV="1">
              <a:off x="5798186" y="5061910"/>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0708E32-1286-4F43-8854-07181CB733CA}"/>
                </a:ext>
              </a:extLst>
            </p:cNvPr>
            <p:cNvCxnSpPr>
              <a:cxnSpLocks/>
              <a:stCxn id="141" idx="5"/>
              <a:endCxn id="142" idx="1"/>
            </p:cNvCxnSpPr>
            <p:nvPr/>
          </p:nvCxnSpPr>
          <p:spPr>
            <a:xfrm>
              <a:off x="6261266" y="5061910"/>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93E6B99-4436-4564-95B4-47BE5F6C9E98}"/>
                </a:ext>
              </a:extLst>
            </p:cNvPr>
            <p:cNvCxnSpPr>
              <a:cxnSpLocks/>
              <a:endCxn id="142" idx="2"/>
            </p:cNvCxnSpPr>
            <p:nvPr/>
          </p:nvCxnSpPr>
          <p:spPr>
            <a:xfrm>
              <a:off x="5822209" y="5283012"/>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F6A80AC-E17C-4DDE-B10A-3627988D2E3C}"/>
                </a:ext>
              </a:extLst>
            </p:cNvPr>
            <p:cNvCxnSpPr>
              <a:cxnSpLocks/>
              <a:stCxn id="142" idx="0"/>
            </p:cNvCxnSpPr>
            <p:nvPr/>
          </p:nvCxnSpPr>
          <p:spPr>
            <a:xfrm flipH="1" flipV="1">
              <a:off x="6481516" y="4660255"/>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9119A5A3-2DD2-4BA1-8205-15A54936B96E}"/>
                </a:ext>
              </a:extLst>
            </p:cNvPr>
            <p:cNvSpPr/>
            <p:nvPr/>
          </p:nvSpPr>
          <p:spPr>
            <a:xfrm>
              <a:off x="6623417" y="4683951"/>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Oval 149">
              <a:extLst>
                <a:ext uri="{FF2B5EF4-FFF2-40B4-BE49-F238E27FC236}">
                  <a16:creationId xmlns:a16="http://schemas.microsoft.com/office/drawing/2014/main" id="{66D1A7B6-136F-48B3-B252-F2C65BF99373}"/>
                </a:ext>
              </a:extLst>
            </p:cNvPr>
            <p:cNvSpPr/>
            <p:nvPr/>
          </p:nvSpPr>
          <p:spPr>
            <a:xfrm>
              <a:off x="7144393" y="520221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Arrow Connector 150">
              <a:extLst>
                <a:ext uri="{FF2B5EF4-FFF2-40B4-BE49-F238E27FC236}">
                  <a16:creationId xmlns:a16="http://schemas.microsoft.com/office/drawing/2014/main" id="{E0329C0B-EBA1-4102-A50B-8394FF7132BB}"/>
                </a:ext>
              </a:extLst>
            </p:cNvPr>
            <p:cNvCxnSpPr>
              <a:cxnSpLocks/>
              <a:endCxn id="149" idx="1"/>
            </p:cNvCxnSpPr>
            <p:nvPr/>
          </p:nvCxnSpPr>
          <p:spPr>
            <a:xfrm>
              <a:off x="6539510" y="4632310"/>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0640095-75B8-4FB2-8D0D-977BC6118ED6}"/>
                </a:ext>
              </a:extLst>
            </p:cNvPr>
            <p:cNvCxnSpPr>
              <a:cxnSpLocks/>
              <a:endCxn id="149" idx="7"/>
            </p:cNvCxnSpPr>
            <p:nvPr/>
          </p:nvCxnSpPr>
          <p:spPr>
            <a:xfrm flipH="1">
              <a:off x="7002588" y="4637446"/>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A1AD8AF3-18C7-402B-B055-4B667479BD25}"/>
                </a:ext>
              </a:extLst>
            </p:cNvPr>
            <p:cNvCxnSpPr>
              <a:cxnSpLocks/>
              <a:endCxn id="149" idx="3"/>
            </p:cNvCxnSpPr>
            <p:nvPr/>
          </p:nvCxnSpPr>
          <p:spPr>
            <a:xfrm flipV="1">
              <a:off x="6539510" y="5063122"/>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72DA205A-0291-4D45-AA05-5C3CB82C2424}"/>
                </a:ext>
              </a:extLst>
            </p:cNvPr>
            <p:cNvCxnSpPr>
              <a:cxnSpLocks/>
              <a:stCxn id="149" idx="5"/>
              <a:endCxn id="150" idx="1"/>
            </p:cNvCxnSpPr>
            <p:nvPr/>
          </p:nvCxnSpPr>
          <p:spPr>
            <a:xfrm>
              <a:off x="7002588" y="5063122"/>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B4733ED6-7FA8-4366-B79A-60A37D7AC388}"/>
                </a:ext>
              </a:extLst>
            </p:cNvPr>
            <p:cNvCxnSpPr>
              <a:cxnSpLocks/>
              <a:endCxn id="150" idx="2"/>
            </p:cNvCxnSpPr>
            <p:nvPr/>
          </p:nvCxnSpPr>
          <p:spPr>
            <a:xfrm>
              <a:off x="6563533" y="5284227"/>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310B59B-AF8D-4AB6-8239-715D6C1807A5}"/>
                </a:ext>
              </a:extLst>
            </p:cNvPr>
            <p:cNvCxnSpPr>
              <a:cxnSpLocks/>
              <a:stCxn id="150" idx="0"/>
            </p:cNvCxnSpPr>
            <p:nvPr/>
          </p:nvCxnSpPr>
          <p:spPr>
            <a:xfrm flipH="1" flipV="1">
              <a:off x="7222838" y="4661469"/>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165E5A78-0A40-45DB-ADC7-A0D0C79D8490}"/>
                </a:ext>
              </a:extLst>
            </p:cNvPr>
            <p:cNvSpPr/>
            <p:nvPr/>
          </p:nvSpPr>
          <p:spPr>
            <a:xfrm>
              <a:off x="5137199" y="5390512"/>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Oval 157">
              <a:extLst>
                <a:ext uri="{FF2B5EF4-FFF2-40B4-BE49-F238E27FC236}">
                  <a16:creationId xmlns:a16="http://schemas.microsoft.com/office/drawing/2014/main" id="{04B0F243-ECA5-4A8F-A4ED-5E65A386BF54}"/>
                </a:ext>
              </a:extLst>
            </p:cNvPr>
            <p:cNvSpPr/>
            <p:nvPr/>
          </p:nvSpPr>
          <p:spPr>
            <a:xfrm>
              <a:off x="4913283" y="5908771"/>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F064C247-7186-4C2A-AB60-662B0D573B84}"/>
                </a:ext>
              </a:extLst>
            </p:cNvPr>
            <p:cNvSpPr/>
            <p:nvPr/>
          </p:nvSpPr>
          <p:spPr>
            <a:xfrm>
              <a:off x="5658177" y="5908771"/>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0" name="Straight Arrow Connector 159">
              <a:extLst>
                <a:ext uri="{FF2B5EF4-FFF2-40B4-BE49-F238E27FC236}">
                  <a16:creationId xmlns:a16="http://schemas.microsoft.com/office/drawing/2014/main" id="{87125349-80B9-4DF5-A160-11A08D929723}"/>
                </a:ext>
              </a:extLst>
            </p:cNvPr>
            <p:cNvCxnSpPr>
              <a:cxnSpLocks/>
              <a:endCxn id="157" idx="1"/>
            </p:cNvCxnSpPr>
            <p:nvPr/>
          </p:nvCxnSpPr>
          <p:spPr>
            <a:xfrm>
              <a:off x="5053294" y="5338870"/>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32AD59A-E80E-4D1F-B28C-BFE2EEE1A55F}"/>
                </a:ext>
              </a:extLst>
            </p:cNvPr>
            <p:cNvCxnSpPr>
              <a:cxnSpLocks/>
              <a:endCxn id="157" idx="7"/>
            </p:cNvCxnSpPr>
            <p:nvPr/>
          </p:nvCxnSpPr>
          <p:spPr>
            <a:xfrm flipH="1">
              <a:off x="5516372" y="5344007"/>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E67DB6A0-8B68-46C8-AFEF-ABDEC3A005E3}"/>
                </a:ext>
              </a:extLst>
            </p:cNvPr>
            <p:cNvCxnSpPr>
              <a:cxnSpLocks/>
              <a:stCxn id="158" idx="7"/>
              <a:endCxn id="157" idx="3"/>
            </p:cNvCxnSpPr>
            <p:nvPr/>
          </p:nvCxnSpPr>
          <p:spPr>
            <a:xfrm flipV="1">
              <a:off x="5053294" y="5769683"/>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5C1AC9D-CA3E-4F61-8727-93A30664D82F}"/>
                </a:ext>
              </a:extLst>
            </p:cNvPr>
            <p:cNvCxnSpPr>
              <a:cxnSpLocks/>
              <a:stCxn id="157" idx="5"/>
              <a:endCxn id="159" idx="1"/>
            </p:cNvCxnSpPr>
            <p:nvPr/>
          </p:nvCxnSpPr>
          <p:spPr>
            <a:xfrm>
              <a:off x="5516372" y="5769683"/>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C020C94-0DB8-4912-96BC-1517D72FDA25}"/>
                </a:ext>
              </a:extLst>
            </p:cNvPr>
            <p:cNvCxnSpPr>
              <a:cxnSpLocks/>
              <a:stCxn id="158" idx="6"/>
              <a:endCxn id="159" idx="2"/>
            </p:cNvCxnSpPr>
            <p:nvPr/>
          </p:nvCxnSpPr>
          <p:spPr>
            <a:xfrm>
              <a:off x="5077317" y="5990788"/>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C597048F-AEE0-46E1-8A04-22979206FBCE}"/>
                </a:ext>
              </a:extLst>
            </p:cNvPr>
            <p:cNvCxnSpPr>
              <a:cxnSpLocks/>
              <a:endCxn id="158" idx="0"/>
            </p:cNvCxnSpPr>
            <p:nvPr/>
          </p:nvCxnSpPr>
          <p:spPr>
            <a:xfrm>
              <a:off x="4995300" y="5362893"/>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9326E0B0-222A-4C5B-BD41-AC854D514D1D}"/>
                </a:ext>
              </a:extLst>
            </p:cNvPr>
            <p:cNvCxnSpPr>
              <a:cxnSpLocks/>
              <a:stCxn id="159" idx="0"/>
            </p:cNvCxnSpPr>
            <p:nvPr/>
          </p:nvCxnSpPr>
          <p:spPr>
            <a:xfrm flipH="1" flipV="1">
              <a:off x="5736622" y="5368030"/>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67" name="Oval 166">
              <a:extLst>
                <a:ext uri="{FF2B5EF4-FFF2-40B4-BE49-F238E27FC236}">
                  <a16:creationId xmlns:a16="http://schemas.microsoft.com/office/drawing/2014/main" id="{B3CEAD0E-E8A2-44EB-B600-8E7D7F82D491}"/>
                </a:ext>
              </a:extLst>
            </p:cNvPr>
            <p:cNvSpPr/>
            <p:nvPr/>
          </p:nvSpPr>
          <p:spPr>
            <a:xfrm>
              <a:off x="5878523" y="5397509"/>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Oval 167">
              <a:extLst>
                <a:ext uri="{FF2B5EF4-FFF2-40B4-BE49-F238E27FC236}">
                  <a16:creationId xmlns:a16="http://schemas.microsoft.com/office/drawing/2014/main" id="{6810641B-4209-4AA5-ABEF-509D8E96BB8A}"/>
                </a:ext>
              </a:extLst>
            </p:cNvPr>
            <p:cNvSpPr/>
            <p:nvPr/>
          </p:nvSpPr>
          <p:spPr>
            <a:xfrm>
              <a:off x="6399499" y="5915768"/>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9" name="Straight Arrow Connector 168">
              <a:extLst>
                <a:ext uri="{FF2B5EF4-FFF2-40B4-BE49-F238E27FC236}">
                  <a16:creationId xmlns:a16="http://schemas.microsoft.com/office/drawing/2014/main" id="{1F8B244C-EC60-4E67-99FE-FF33FA5BD95B}"/>
                </a:ext>
              </a:extLst>
            </p:cNvPr>
            <p:cNvCxnSpPr>
              <a:cxnSpLocks/>
              <a:endCxn id="167" idx="1"/>
            </p:cNvCxnSpPr>
            <p:nvPr/>
          </p:nvCxnSpPr>
          <p:spPr>
            <a:xfrm>
              <a:off x="5794616" y="5345869"/>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BB8112C5-1954-45FD-AA79-6ACE9980F5C8}"/>
                </a:ext>
              </a:extLst>
            </p:cNvPr>
            <p:cNvCxnSpPr>
              <a:cxnSpLocks/>
              <a:endCxn id="167" idx="7"/>
            </p:cNvCxnSpPr>
            <p:nvPr/>
          </p:nvCxnSpPr>
          <p:spPr>
            <a:xfrm flipH="1">
              <a:off x="6257694" y="5351004"/>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29EF36F8-3BA6-4D47-B09B-6D19053924CE}"/>
                </a:ext>
              </a:extLst>
            </p:cNvPr>
            <p:cNvCxnSpPr>
              <a:cxnSpLocks/>
              <a:endCxn id="167" idx="3"/>
            </p:cNvCxnSpPr>
            <p:nvPr/>
          </p:nvCxnSpPr>
          <p:spPr>
            <a:xfrm flipV="1">
              <a:off x="5794616" y="5776680"/>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E3D8E243-7C98-491A-8282-EEE70189861A}"/>
                </a:ext>
              </a:extLst>
            </p:cNvPr>
            <p:cNvCxnSpPr>
              <a:cxnSpLocks/>
              <a:stCxn id="167" idx="5"/>
              <a:endCxn id="168" idx="1"/>
            </p:cNvCxnSpPr>
            <p:nvPr/>
          </p:nvCxnSpPr>
          <p:spPr>
            <a:xfrm>
              <a:off x="6257694" y="5776680"/>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33BD01F7-2351-44B5-91B4-F781571581F0}"/>
                </a:ext>
              </a:extLst>
            </p:cNvPr>
            <p:cNvCxnSpPr>
              <a:cxnSpLocks/>
              <a:endCxn id="168" idx="2"/>
            </p:cNvCxnSpPr>
            <p:nvPr/>
          </p:nvCxnSpPr>
          <p:spPr>
            <a:xfrm>
              <a:off x="5818639" y="5997785"/>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2B123BBB-8B43-4D2E-B035-C5BDCB19940B}"/>
                </a:ext>
              </a:extLst>
            </p:cNvPr>
            <p:cNvCxnSpPr>
              <a:cxnSpLocks/>
              <a:stCxn id="168" idx="0"/>
            </p:cNvCxnSpPr>
            <p:nvPr/>
          </p:nvCxnSpPr>
          <p:spPr>
            <a:xfrm flipH="1" flipV="1">
              <a:off x="6477945" y="5375027"/>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8414E008-D952-49C5-A0E2-D5C90A339988}"/>
                </a:ext>
              </a:extLst>
            </p:cNvPr>
            <p:cNvSpPr/>
            <p:nvPr/>
          </p:nvSpPr>
          <p:spPr>
            <a:xfrm>
              <a:off x="6619845" y="5398722"/>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75">
              <a:extLst>
                <a:ext uri="{FF2B5EF4-FFF2-40B4-BE49-F238E27FC236}">
                  <a16:creationId xmlns:a16="http://schemas.microsoft.com/office/drawing/2014/main" id="{D4173C0A-DE1F-4D1C-866C-2F6A2EA05AA6}"/>
                </a:ext>
              </a:extLst>
            </p:cNvPr>
            <p:cNvSpPr/>
            <p:nvPr/>
          </p:nvSpPr>
          <p:spPr>
            <a:xfrm>
              <a:off x="7140822" y="5916982"/>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7" name="Straight Arrow Connector 176">
              <a:extLst>
                <a:ext uri="{FF2B5EF4-FFF2-40B4-BE49-F238E27FC236}">
                  <a16:creationId xmlns:a16="http://schemas.microsoft.com/office/drawing/2014/main" id="{D4B1E0EE-86FA-44E4-B7C4-ACF93B7E06AD}"/>
                </a:ext>
              </a:extLst>
            </p:cNvPr>
            <p:cNvCxnSpPr>
              <a:cxnSpLocks/>
              <a:endCxn id="175" idx="1"/>
            </p:cNvCxnSpPr>
            <p:nvPr/>
          </p:nvCxnSpPr>
          <p:spPr>
            <a:xfrm>
              <a:off x="6535938" y="5347082"/>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40223EB-A730-429B-A9C4-4C8326C54440}"/>
                </a:ext>
              </a:extLst>
            </p:cNvPr>
            <p:cNvCxnSpPr>
              <a:cxnSpLocks/>
              <a:endCxn id="175" idx="7"/>
            </p:cNvCxnSpPr>
            <p:nvPr/>
          </p:nvCxnSpPr>
          <p:spPr>
            <a:xfrm flipH="1">
              <a:off x="6999018" y="5352217"/>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38D326CD-2F0F-4A1B-BF5B-5D5454FEFDED}"/>
                </a:ext>
              </a:extLst>
            </p:cNvPr>
            <p:cNvCxnSpPr>
              <a:cxnSpLocks/>
              <a:endCxn id="175" idx="3"/>
            </p:cNvCxnSpPr>
            <p:nvPr/>
          </p:nvCxnSpPr>
          <p:spPr>
            <a:xfrm flipV="1">
              <a:off x="6535938" y="5777894"/>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A281BA2D-8237-41FB-AF78-993408DD5970}"/>
                </a:ext>
              </a:extLst>
            </p:cNvPr>
            <p:cNvCxnSpPr>
              <a:cxnSpLocks/>
              <a:stCxn id="175" idx="5"/>
              <a:endCxn id="176" idx="1"/>
            </p:cNvCxnSpPr>
            <p:nvPr/>
          </p:nvCxnSpPr>
          <p:spPr>
            <a:xfrm>
              <a:off x="6999018" y="5777894"/>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A2A6AC7-EDA9-4B86-ABA3-CCD199223189}"/>
                </a:ext>
              </a:extLst>
            </p:cNvPr>
            <p:cNvCxnSpPr>
              <a:cxnSpLocks/>
              <a:endCxn id="176" idx="2"/>
            </p:cNvCxnSpPr>
            <p:nvPr/>
          </p:nvCxnSpPr>
          <p:spPr>
            <a:xfrm>
              <a:off x="6559961" y="5998997"/>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5B66FEA-866A-4FB0-93F1-84B799212679}"/>
                </a:ext>
              </a:extLst>
            </p:cNvPr>
            <p:cNvCxnSpPr>
              <a:cxnSpLocks/>
              <a:stCxn id="176" idx="0"/>
            </p:cNvCxnSpPr>
            <p:nvPr/>
          </p:nvCxnSpPr>
          <p:spPr>
            <a:xfrm flipH="1" flipV="1">
              <a:off x="7219267" y="5376240"/>
              <a:ext cx="3570" cy="54074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3F7519A5-925B-42F3-B60C-A48AB48DEA8C}"/>
                </a:ext>
              </a:extLst>
            </p:cNvPr>
            <p:cNvCxnSpPr>
              <a:cxnSpLocks/>
            </p:cNvCxnSpPr>
            <p:nvPr/>
          </p:nvCxnSpPr>
          <p:spPr>
            <a:xfrm>
              <a:off x="7219267" y="6086881"/>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B5601F18-0624-4D61-A876-D3A6899F77A6}"/>
                </a:ext>
              </a:extLst>
            </p:cNvPr>
            <p:cNvCxnSpPr>
              <a:cxnSpLocks/>
            </p:cNvCxnSpPr>
            <p:nvPr/>
          </p:nvCxnSpPr>
          <p:spPr>
            <a:xfrm>
              <a:off x="6485084" y="6073658"/>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3B8F6179-D216-4BBD-A73B-680742781832}"/>
                </a:ext>
              </a:extLst>
            </p:cNvPr>
            <p:cNvCxnSpPr>
              <a:cxnSpLocks/>
            </p:cNvCxnSpPr>
            <p:nvPr/>
          </p:nvCxnSpPr>
          <p:spPr>
            <a:xfrm>
              <a:off x="5738406" y="6078669"/>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7321A2A0-3FB1-43CC-8F97-A3D9BA2117B3}"/>
                </a:ext>
              </a:extLst>
            </p:cNvPr>
            <p:cNvCxnSpPr>
              <a:cxnSpLocks/>
            </p:cNvCxnSpPr>
            <p:nvPr/>
          </p:nvCxnSpPr>
          <p:spPr>
            <a:xfrm>
              <a:off x="5000754" y="6074870"/>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42771DAE-A04A-49AD-8051-CA9EADE8519D}"/>
                </a:ext>
              </a:extLst>
            </p:cNvPr>
            <p:cNvSpPr/>
            <p:nvPr/>
          </p:nvSpPr>
          <p:spPr>
            <a:xfrm>
              <a:off x="4139031" y="6296874"/>
              <a:ext cx="3139196" cy="2420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Connector: Elbow 187">
              <a:extLst>
                <a:ext uri="{FF2B5EF4-FFF2-40B4-BE49-F238E27FC236}">
                  <a16:creationId xmlns:a16="http://schemas.microsoft.com/office/drawing/2014/main" id="{2482DF27-51B8-4365-88C9-0C93EB183263}"/>
                </a:ext>
              </a:extLst>
            </p:cNvPr>
            <p:cNvCxnSpPr>
              <a:cxnSpLocks/>
              <a:stCxn id="187" idx="3"/>
              <a:endCxn id="88" idx="3"/>
            </p:cNvCxnSpPr>
            <p:nvPr/>
          </p:nvCxnSpPr>
          <p:spPr>
            <a:xfrm flipV="1">
              <a:off x="7278227" y="2564523"/>
              <a:ext cx="560062" cy="3853370"/>
            </a:xfrm>
            <a:prstGeom prst="bentConnector3">
              <a:avLst>
                <a:gd name="adj1" fmla="val 14081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9B12918F-EE45-44D6-83A2-0B8CF98ACED0}"/>
                </a:ext>
              </a:extLst>
            </p:cNvPr>
            <p:cNvCxnSpPr>
              <a:cxnSpLocks/>
            </p:cNvCxnSpPr>
            <p:nvPr/>
          </p:nvCxnSpPr>
          <p:spPr>
            <a:xfrm>
              <a:off x="4245411" y="3566186"/>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EAF701CC-2E24-4A99-A3A4-5D4143A9A699}"/>
                </a:ext>
              </a:extLst>
            </p:cNvPr>
            <p:cNvSpPr/>
            <p:nvPr/>
          </p:nvSpPr>
          <p:spPr>
            <a:xfrm>
              <a:off x="4388998" y="3963584"/>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Oval 190">
              <a:extLst>
                <a:ext uri="{FF2B5EF4-FFF2-40B4-BE49-F238E27FC236}">
                  <a16:creationId xmlns:a16="http://schemas.microsoft.com/office/drawing/2014/main" id="{9F382598-F582-48AC-A184-B90A1569033A}"/>
                </a:ext>
              </a:extLst>
            </p:cNvPr>
            <p:cNvSpPr/>
            <p:nvPr/>
          </p:nvSpPr>
          <p:spPr>
            <a:xfrm>
              <a:off x="4165081" y="3771933"/>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Oval 191">
              <a:extLst>
                <a:ext uri="{FF2B5EF4-FFF2-40B4-BE49-F238E27FC236}">
                  <a16:creationId xmlns:a16="http://schemas.microsoft.com/office/drawing/2014/main" id="{C63C7080-462F-4D26-AFE9-D7407179D1B5}"/>
                </a:ext>
              </a:extLst>
            </p:cNvPr>
            <p:cNvSpPr/>
            <p:nvPr/>
          </p:nvSpPr>
          <p:spPr>
            <a:xfrm>
              <a:off x="4165081" y="4481843"/>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3" name="Straight Arrow Connector 192">
              <a:extLst>
                <a:ext uri="{FF2B5EF4-FFF2-40B4-BE49-F238E27FC236}">
                  <a16:creationId xmlns:a16="http://schemas.microsoft.com/office/drawing/2014/main" id="{CE7AF7B5-5EB7-457B-9E4D-C4466EF8EA92}"/>
                </a:ext>
              </a:extLst>
            </p:cNvPr>
            <p:cNvCxnSpPr>
              <a:cxnSpLocks/>
              <a:stCxn id="191" idx="5"/>
              <a:endCxn id="190" idx="1"/>
            </p:cNvCxnSpPr>
            <p:nvPr/>
          </p:nvCxnSpPr>
          <p:spPr>
            <a:xfrm>
              <a:off x="4305091" y="3911943"/>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D70E1A8-FC37-48E0-AB4D-B90B665E2D9C}"/>
                </a:ext>
              </a:extLst>
            </p:cNvPr>
            <p:cNvCxnSpPr>
              <a:cxnSpLocks/>
              <a:endCxn id="190" idx="7"/>
            </p:cNvCxnSpPr>
            <p:nvPr/>
          </p:nvCxnSpPr>
          <p:spPr>
            <a:xfrm flipH="1">
              <a:off x="4768171" y="3917080"/>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5CBEF39-EA88-421D-A391-3948D2626BB2}"/>
                </a:ext>
              </a:extLst>
            </p:cNvPr>
            <p:cNvCxnSpPr>
              <a:cxnSpLocks/>
              <a:stCxn id="192" idx="7"/>
              <a:endCxn id="190" idx="3"/>
            </p:cNvCxnSpPr>
            <p:nvPr/>
          </p:nvCxnSpPr>
          <p:spPr>
            <a:xfrm flipV="1">
              <a:off x="4305091" y="4342755"/>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0EBDA37B-8EFF-47E3-8E73-D7A5E8CD09AB}"/>
                </a:ext>
              </a:extLst>
            </p:cNvPr>
            <p:cNvCxnSpPr>
              <a:cxnSpLocks/>
              <a:stCxn id="190" idx="5"/>
            </p:cNvCxnSpPr>
            <p:nvPr/>
          </p:nvCxnSpPr>
          <p:spPr>
            <a:xfrm>
              <a:off x="4768171" y="4342755"/>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A9218EE9-51BD-45AD-88B9-D15A76CB6A7C}"/>
                </a:ext>
              </a:extLst>
            </p:cNvPr>
            <p:cNvCxnSpPr>
              <a:cxnSpLocks/>
              <a:stCxn id="192" idx="6"/>
            </p:cNvCxnSpPr>
            <p:nvPr/>
          </p:nvCxnSpPr>
          <p:spPr>
            <a:xfrm>
              <a:off x="4329114" y="4563860"/>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40821F02-41B7-4CDB-93D1-7424C106BB4C}"/>
                </a:ext>
              </a:extLst>
            </p:cNvPr>
            <p:cNvCxnSpPr>
              <a:cxnSpLocks/>
              <a:stCxn id="191" idx="4"/>
              <a:endCxn id="192" idx="0"/>
            </p:cNvCxnSpPr>
            <p:nvPr/>
          </p:nvCxnSpPr>
          <p:spPr>
            <a:xfrm>
              <a:off x="4247099" y="3935966"/>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5D120B4E-6A14-49ED-BE17-F8894611D4B9}"/>
                </a:ext>
              </a:extLst>
            </p:cNvPr>
            <p:cNvCxnSpPr>
              <a:cxnSpLocks/>
              <a:stCxn id="191" idx="6"/>
            </p:cNvCxnSpPr>
            <p:nvPr/>
          </p:nvCxnSpPr>
          <p:spPr>
            <a:xfrm>
              <a:off x="4329114" y="3853950"/>
              <a:ext cx="577289" cy="513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099C63D1-27E6-47D2-B560-C0ECCE8F68EE}"/>
                </a:ext>
              </a:extLst>
            </p:cNvPr>
            <p:cNvSpPr/>
            <p:nvPr/>
          </p:nvSpPr>
          <p:spPr>
            <a:xfrm>
              <a:off x="4385427" y="4675739"/>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a:extLst>
                <a:ext uri="{FF2B5EF4-FFF2-40B4-BE49-F238E27FC236}">
                  <a16:creationId xmlns:a16="http://schemas.microsoft.com/office/drawing/2014/main" id="{753D91DF-8074-47D1-8D75-4707AB7EB6DB}"/>
                </a:ext>
              </a:extLst>
            </p:cNvPr>
            <p:cNvSpPr/>
            <p:nvPr/>
          </p:nvSpPr>
          <p:spPr>
            <a:xfrm>
              <a:off x="4161511" y="5194000"/>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2" name="Straight Arrow Connector 201">
              <a:extLst>
                <a:ext uri="{FF2B5EF4-FFF2-40B4-BE49-F238E27FC236}">
                  <a16:creationId xmlns:a16="http://schemas.microsoft.com/office/drawing/2014/main" id="{E59E93E3-0FEF-46BD-8A0F-AF7F771AB480}"/>
                </a:ext>
              </a:extLst>
            </p:cNvPr>
            <p:cNvCxnSpPr>
              <a:cxnSpLocks/>
              <a:endCxn id="200" idx="1"/>
            </p:cNvCxnSpPr>
            <p:nvPr/>
          </p:nvCxnSpPr>
          <p:spPr>
            <a:xfrm>
              <a:off x="4301521" y="4624100"/>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D0C5D2A9-B0E3-45CF-865D-51C3974BB5BB}"/>
                </a:ext>
              </a:extLst>
            </p:cNvPr>
            <p:cNvCxnSpPr>
              <a:cxnSpLocks/>
              <a:endCxn id="200" idx="7"/>
            </p:cNvCxnSpPr>
            <p:nvPr/>
          </p:nvCxnSpPr>
          <p:spPr>
            <a:xfrm flipH="1">
              <a:off x="4764599" y="4629235"/>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A2D0B675-A5CF-487A-B32E-3930EF885E7D}"/>
                </a:ext>
              </a:extLst>
            </p:cNvPr>
            <p:cNvCxnSpPr>
              <a:cxnSpLocks/>
              <a:stCxn id="201" idx="7"/>
              <a:endCxn id="200" idx="3"/>
            </p:cNvCxnSpPr>
            <p:nvPr/>
          </p:nvCxnSpPr>
          <p:spPr>
            <a:xfrm flipV="1">
              <a:off x="4301521" y="5054910"/>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2EEA8D75-B8AE-4F21-BA3A-7D3AFDE2E438}"/>
                </a:ext>
              </a:extLst>
            </p:cNvPr>
            <p:cNvCxnSpPr>
              <a:cxnSpLocks/>
              <a:stCxn id="200" idx="5"/>
            </p:cNvCxnSpPr>
            <p:nvPr/>
          </p:nvCxnSpPr>
          <p:spPr>
            <a:xfrm>
              <a:off x="4764599" y="5054910"/>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58DC6327-8429-4A3A-8270-3A86574599C9}"/>
                </a:ext>
              </a:extLst>
            </p:cNvPr>
            <p:cNvCxnSpPr>
              <a:cxnSpLocks/>
              <a:stCxn id="201" idx="6"/>
            </p:cNvCxnSpPr>
            <p:nvPr/>
          </p:nvCxnSpPr>
          <p:spPr>
            <a:xfrm>
              <a:off x="4325544" y="5276015"/>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59C74C7E-9922-41A1-B4BC-2230E02B7C94}"/>
                </a:ext>
              </a:extLst>
            </p:cNvPr>
            <p:cNvCxnSpPr>
              <a:cxnSpLocks/>
              <a:endCxn id="201" idx="0"/>
            </p:cNvCxnSpPr>
            <p:nvPr/>
          </p:nvCxnSpPr>
          <p:spPr>
            <a:xfrm>
              <a:off x="4243526" y="4648123"/>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171A6B20-417D-466A-9E54-FFEAFC5D0247}"/>
                </a:ext>
              </a:extLst>
            </p:cNvPr>
            <p:cNvSpPr/>
            <p:nvPr/>
          </p:nvSpPr>
          <p:spPr>
            <a:xfrm>
              <a:off x="4381855" y="5390512"/>
              <a:ext cx="444228" cy="4442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Oval 208">
              <a:extLst>
                <a:ext uri="{FF2B5EF4-FFF2-40B4-BE49-F238E27FC236}">
                  <a16:creationId xmlns:a16="http://schemas.microsoft.com/office/drawing/2014/main" id="{68CFF3FE-DCED-47DC-9199-12964989961A}"/>
                </a:ext>
              </a:extLst>
            </p:cNvPr>
            <p:cNvSpPr/>
            <p:nvPr/>
          </p:nvSpPr>
          <p:spPr>
            <a:xfrm>
              <a:off x="4157939" y="5908771"/>
              <a:ext cx="164033" cy="164033"/>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0" name="Straight Arrow Connector 209">
              <a:extLst>
                <a:ext uri="{FF2B5EF4-FFF2-40B4-BE49-F238E27FC236}">
                  <a16:creationId xmlns:a16="http://schemas.microsoft.com/office/drawing/2014/main" id="{F4D1A781-E614-49FD-89E5-B8E9987F8AFD}"/>
                </a:ext>
              </a:extLst>
            </p:cNvPr>
            <p:cNvCxnSpPr>
              <a:cxnSpLocks/>
              <a:endCxn id="208" idx="1"/>
            </p:cNvCxnSpPr>
            <p:nvPr/>
          </p:nvCxnSpPr>
          <p:spPr>
            <a:xfrm>
              <a:off x="4297949" y="5338870"/>
              <a:ext cx="148962" cy="11669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CB1E9B4C-CC29-4A2C-971C-B76FCAED4CB0}"/>
                </a:ext>
              </a:extLst>
            </p:cNvPr>
            <p:cNvCxnSpPr>
              <a:cxnSpLocks/>
              <a:endCxn id="208" idx="7"/>
            </p:cNvCxnSpPr>
            <p:nvPr/>
          </p:nvCxnSpPr>
          <p:spPr>
            <a:xfrm flipH="1">
              <a:off x="4761028" y="5344007"/>
              <a:ext cx="162257" cy="11156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317ACF3F-8805-4D0C-A5D8-7EF91AA60F61}"/>
                </a:ext>
              </a:extLst>
            </p:cNvPr>
            <p:cNvCxnSpPr>
              <a:cxnSpLocks/>
              <a:stCxn id="209" idx="7"/>
              <a:endCxn id="208" idx="3"/>
            </p:cNvCxnSpPr>
            <p:nvPr/>
          </p:nvCxnSpPr>
          <p:spPr>
            <a:xfrm flipV="1">
              <a:off x="4297949" y="5769683"/>
              <a:ext cx="148962" cy="163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5FFC992F-8CF2-44ED-BA18-8FE96E211237}"/>
                </a:ext>
              </a:extLst>
            </p:cNvPr>
            <p:cNvCxnSpPr>
              <a:cxnSpLocks/>
              <a:stCxn id="208" idx="5"/>
            </p:cNvCxnSpPr>
            <p:nvPr/>
          </p:nvCxnSpPr>
          <p:spPr>
            <a:xfrm>
              <a:off x="4761028" y="5769683"/>
              <a:ext cx="165828" cy="16311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DE8A5B9B-2120-40A9-BF05-1D3589A2A309}"/>
                </a:ext>
              </a:extLst>
            </p:cNvPr>
            <p:cNvCxnSpPr>
              <a:cxnSpLocks/>
              <a:stCxn id="209" idx="6"/>
            </p:cNvCxnSpPr>
            <p:nvPr/>
          </p:nvCxnSpPr>
          <p:spPr>
            <a:xfrm>
              <a:off x="4321972" y="5990788"/>
              <a:ext cx="580862"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F0C5483B-42F6-4A6C-A9FD-80BBB4D17C27}"/>
                </a:ext>
              </a:extLst>
            </p:cNvPr>
            <p:cNvCxnSpPr>
              <a:cxnSpLocks/>
              <a:endCxn id="209" idx="0"/>
            </p:cNvCxnSpPr>
            <p:nvPr/>
          </p:nvCxnSpPr>
          <p:spPr>
            <a:xfrm>
              <a:off x="4239956" y="5362893"/>
              <a:ext cx="0" cy="54587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B374373A-7271-430A-A88A-72EB6C99F50D}"/>
                </a:ext>
              </a:extLst>
            </p:cNvPr>
            <p:cNvCxnSpPr>
              <a:cxnSpLocks/>
            </p:cNvCxnSpPr>
            <p:nvPr/>
          </p:nvCxnSpPr>
          <p:spPr>
            <a:xfrm>
              <a:off x="4245411" y="6074870"/>
              <a:ext cx="2" cy="219094"/>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DB2CB932-BEAE-45C2-BDBE-0DCE5CF8EBD4}"/>
                </a:ext>
              </a:extLst>
            </p:cNvPr>
            <p:cNvSpPr/>
            <p:nvPr/>
          </p:nvSpPr>
          <p:spPr>
            <a:xfrm>
              <a:off x="4139029" y="3349721"/>
              <a:ext cx="3139196" cy="2420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8ED8506-9D84-4D04-B61B-E50977179E83}"/>
                </a:ext>
              </a:extLst>
            </p:cNvPr>
            <p:cNvSpPr/>
            <p:nvPr/>
          </p:nvSpPr>
          <p:spPr>
            <a:xfrm>
              <a:off x="6311756" y="2237854"/>
              <a:ext cx="1440552" cy="64928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Mem. Controller</a:t>
              </a:r>
              <a:endParaRPr lang="en-US" sz="2400" dirty="0">
                <a:solidFill>
                  <a:schemeClr val="tx1"/>
                </a:solidFill>
              </a:endParaRPr>
            </a:p>
          </p:txBody>
        </p:sp>
        <p:cxnSp>
          <p:nvCxnSpPr>
            <p:cNvPr id="218" name="Connector: Elbow 217">
              <a:extLst>
                <a:ext uri="{FF2B5EF4-FFF2-40B4-BE49-F238E27FC236}">
                  <a16:creationId xmlns:a16="http://schemas.microsoft.com/office/drawing/2014/main" id="{AF6BF06D-42C6-476D-AE1B-497A3317026A}"/>
                </a:ext>
              </a:extLst>
            </p:cNvPr>
            <p:cNvCxnSpPr>
              <a:cxnSpLocks/>
              <a:stCxn id="82" idx="2"/>
              <a:endCxn id="83" idx="0"/>
            </p:cNvCxnSpPr>
            <p:nvPr/>
          </p:nvCxnSpPr>
          <p:spPr>
            <a:xfrm rot="16200000" flipH="1">
              <a:off x="5845004" y="1050825"/>
              <a:ext cx="615725" cy="175833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C736EF28-AFA3-4FDA-811F-2E70D18D3F4A}"/>
                </a:ext>
              </a:extLst>
            </p:cNvPr>
            <p:cNvCxnSpPr>
              <a:cxnSpLocks/>
            </p:cNvCxnSpPr>
            <p:nvPr/>
          </p:nvCxnSpPr>
          <p:spPr>
            <a:xfrm>
              <a:off x="4677279" y="2975885"/>
              <a:ext cx="0" cy="3738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C49C3C9-B7A8-4563-AE47-173BFFFB6358}"/>
                </a:ext>
              </a:extLst>
            </p:cNvPr>
            <p:cNvCxnSpPr>
              <a:cxnSpLocks/>
            </p:cNvCxnSpPr>
            <p:nvPr/>
          </p:nvCxnSpPr>
          <p:spPr>
            <a:xfrm>
              <a:off x="5253249" y="2975885"/>
              <a:ext cx="0" cy="3738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BD10AC88-44AD-469D-9209-5640BAEF5CF4}"/>
                </a:ext>
              </a:extLst>
            </p:cNvPr>
            <p:cNvCxnSpPr>
              <a:cxnSpLocks/>
            </p:cNvCxnSpPr>
            <p:nvPr/>
          </p:nvCxnSpPr>
          <p:spPr>
            <a:xfrm>
              <a:off x="5856926" y="2975885"/>
              <a:ext cx="0" cy="3738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D466F042-9A63-49A9-9A5D-A37CD22F4A8F}"/>
                </a:ext>
              </a:extLst>
            </p:cNvPr>
            <p:cNvCxnSpPr>
              <a:cxnSpLocks/>
            </p:cNvCxnSpPr>
            <p:nvPr/>
          </p:nvCxnSpPr>
          <p:spPr>
            <a:xfrm>
              <a:off x="6379128" y="2975885"/>
              <a:ext cx="0" cy="3738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463C001E-6B11-4156-B60B-AA08BA769EC7}"/>
                </a:ext>
              </a:extLst>
            </p:cNvPr>
            <p:cNvCxnSpPr>
              <a:cxnSpLocks/>
            </p:cNvCxnSpPr>
            <p:nvPr/>
          </p:nvCxnSpPr>
          <p:spPr>
            <a:xfrm>
              <a:off x="6887739" y="2975885"/>
              <a:ext cx="0" cy="37383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6E41F06-F572-4583-BFD5-FE9D0F7E4ABB}"/>
              </a:ext>
            </a:extLst>
          </p:cNvPr>
          <p:cNvGrpSpPr/>
          <p:nvPr/>
        </p:nvGrpSpPr>
        <p:grpSpPr>
          <a:xfrm>
            <a:off x="6096001" y="715992"/>
            <a:ext cx="5989186" cy="1848531"/>
            <a:chOff x="6096001" y="715992"/>
            <a:chExt cx="5989186" cy="1848531"/>
          </a:xfrm>
        </p:grpSpPr>
        <p:sp>
          <p:nvSpPr>
            <p:cNvPr id="80" name="TextBox 79">
              <a:extLst>
                <a:ext uri="{FF2B5EF4-FFF2-40B4-BE49-F238E27FC236}">
                  <a16:creationId xmlns:a16="http://schemas.microsoft.com/office/drawing/2014/main" id="{4541C25F-3D6A-4666-AD32-60FB7186A7E0}"/>
                </a:ext>
              </a:extLst>
            </p:cNvPr>
            <p:cNvSpPr txBox="1"/>
            <p:nvPr/>
          </p:nvSpPr>
          <p:spPr>
            <a:xfrm>
              <a:off x="8909534" y="1654963"/>
              <a:ext cx="3175653" cy="523220"/>
            </a:xfrm>
            <a:prstGeom prst="rect">
              <a:avLst/>
            </a:prstGeom>
            <a:noFill/>
          </p:spPr>
          <p:txBody>
            <a:bodyPr wrap="square" rtlCol="0">
              <a:spAutoFit/>
            </a:bodyPr>
            <a:lstStyle/>
            <a:p>
              <a:r>
                <a:rPr lang="en-US" altLang="zh-CN" sz="2800" b="1" dirty="0"/>
                <a:t>Address Generator</a:t>
              </a:r>
              <a:endParaRPr lang="en-US" altLang="zh-CN" sz="2800" dirty="0"/>
            </a:p>
          </p:txBody>
        </p:sp>
        <p:sp>
          <p:nvSpPr>
            <p:cNvPr id="84" name="TextBox 83">
              <a:extLst>
                <a:ext uri="{FF2B5EF4-FFF2-40B4-BE49-F238E27FC236}">
                  <a16:creationId xmlns:a16="http://schemas.microsoft.com/office/drawing/2014/main" id="{E4FD3F54-4CB2-41D6-99A2-16168C9D2755}"/>
                </a:ext>
              </a:extLst>
            </p:cNvPr>
            <p:cNvSpPr txBox="1"/>
            <p:nvPr/>
          </p:nvSpPr>
          <p:spPr>
            <a:xfrm>
              <a:off x="8909534" y="715992"/>
              <a:ext cx="2899983" cy="523220"/>
            </a:xfrm>
            <a:prstGeom prst="rect">
              <a:avLst/>
            </a:prstGeom>
            <a:noFill/>
          </p:spPr>
          <p:txBody>
            <a:bodyPr wrap="square" rtlCol="0">
              <a:spAutoFit/>
            </a:bodyPr>
            <a:lstStyle/>
            <a:p>
              <a:r>
                <a:rPr lang="en-US" altLang="zh-CN" sz="2800" b="1" dirty="0"/>
                <a:t>Control Host</a:t>
              </a:r>
              <a:endParaRPr lang="en-US" sz="2800" dirty="0"/>
            </a:p>
          </p:txBody>
        </p:sp>
        <p:cxnSp>
          <p:nvCxnSpPr>
            <p:cNvPr id="225" name="Straight Arrow Connector 224">
              <a:extLst>
                <a:ext uri="{FF2B5EF4-FFF2-40B4-BE49-F238E27FC236}">
                  <a16:creationId xmlns:a16="http://schemas.microsoft.com/office/drawing/2014/main" id="{0E7DE026-3C42-4C2F-B28D-34E5B7A1DC67}"/>
                </a:ext>
              </a:extLst>
            </p:cNvPr>
            <p:cNvCxnSpPr>
              <a:cxnSpLocks/>
            </p:cNvCxnSpPr>
            <p:nvPr/>
          </p:nvCxnSpPr>
          <p:spPr>
            <a:xfrm flipH="1">
              <a:off x="7312000" y="2224639"/>
              <a:ext cx="2099629" cy="33988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363D0354-0CFF-4C50-8B3F-B067E0374B91}"/>
                </a:ext>
              </a:extLst>
            </p:cNvPr>
            <p:cNvCxnSpPr>
              <a:cxnSpLocks/>
            </p:cNvCxnSpPr>
            <p:nvPr/>
          </p:nvCxnSpPr>
          <p:spPr>
            <a:xfrm flipH="1">
              <a:off x="6096001" y="1004584"/>
              <a:ext cx="2637515" cy="259543"/>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227" name="Straight Arrow Connector 226">
            <a:extLst>
              <a:ext uri="{FF2B5EF4-FFF2-40B4-BE49-F238E27FC236}">
                <a16:creationId xmlns:a16="http://schemas.microsoft.com/office/drawing/2014/main" id="{45B5B1B8-E955-44AE-99D2-5FDEC9C783E2}"/>
              </a:ext>
            </a:extLst>
          </p:cNvPr>
          <p:cNvCxnSpPr>
            <a:cxnSpLocks/>
          </p:cNvCxnSpPr>
          <p:nvPr/>
        </p:nvCxnSpPr>
        <p:spPr>
          <a:xfrm flipH="1">
            <a:off x="6887740" y="4481843"/>
            <a:ext cx="1731060" cy="448782"/>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28C61E45-1AE6-41AF-A39F-4D5C99398067}"/>
              </a:ext>
            </a:extLst>
          </p:cNvPr>
          <p:cNvCxnSpPr>
            <a:cxnSpLocks/>
          </p:cNvCxnSpPr>
          <p:nvPr/>
        </p:nvCxnSpPr>
        <p:spPr>
          <a:xfrm flipH="1">
            <a:off x="2534006" y="5272006"/>
            <a:ext cx="1731060" cy="448782"/>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17776617-A4CE-4539-A35C-D1356815D780}"/>
              </a:ext>
            </a:extLst>
          </p:cNvPr>
          <p:cNvCxnSpPr>
            <a:cxnSpLocks/>
          </p:cNvCxnSpPr>
          <p:nvPr/>
        </p:nvCxnSpPr>
        <p:spPr>
          <a:xfrm flipH="1" flipV="1">
            <a:off x="1918010" y="3114973"/>
            <a:ext cx="2771549" cy="36801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887AEF6E-749E-4DF7-8DDF-77BBC4320932}"/>
              </a:ext>
            </a:extLst>
          </p:cNvPr>
          <p:cNvCxnSpPr>
            <a:cxnSpLocks/>
          </p:cNvCxnSpPr>
          <p:nvPr/>
        </p:nvCxnSpPr>
        <p:spPr>
          <a:xfrm flipH="1" flipV="1">
            <a:off x="2465009" y="1750820"/>
            <a:ext cx="1454220" cy="70004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8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2" grpId="0"/>
      <p:bldP spid="98" grpId="0"/>
      <p:bldP spid="103"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E24B-3362-4C61-BE39-7D4BD4B32D2E}"/>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B4F2F22-2A54-410C-BEC3-369B4D8B2161}"/>
              </a:ext>
            </a:extLst>
          </p:cNvPr>
          <p:cNvSpPr>
            <a:spLocks noGrp="1"/>
          </p:cNvSpPr>
          <p:nvPr>
            <p:ph type="sldNum" sz="quarter" idx="12"/>
          </p:nvPr>
        </p:nvSpPr>
        <p:spPr/>
        <p:txBody>
          <a:bodyPr/>
          <a:lstStyle/>
          <a:p>
            <a:fld id="{112EB195-0298-43E0-88BD-C4E0B281CFB8}" type="slidenum">
              <a:rPr lang="en-US" smtClean="0"/>
              <a:t>37</a:t>
            </a:fld>
            <a:endParaRPr lang="en-US"/>
          </a:p>
        </p:txBody>
      </p:sp>
      <p:grpSp>
        <p:nvGrpSpPr>
          <p:cNvPr id="5" name="Group 4">
            <a:extLst>
              <a:ext uri="{FF2B5EF4-FFF2-40B4-BE49-F238E27FC236}">
                <a16:creationId xmlns:a16="http://schemas.microsoft.com/office/drawing/2014/main" id="{F08570A2-86ED-4ADB-BB7A-953C0E05728C}"/>
              </a:ext>
            </a:extLst>
          </p:cNvPr>
          <p:cNvGrpSpPr/>
          <p:nvPr/>
        </p:nvGrpSpPr>
        <p:grpSpPr>
          <a:xfrm>
            <a:off x="5531001" y="3110013"/>
            <a:ext cx="1972989" cy="3262212"/>
            <a:chOff x="5692717" y="3219928"/>
            <a:chExt cx="1707015" cy="2822441"/>
          </a:xfrm>
        </p:grpSpPr>
        <p:sp>
          <p:nvSpPr>
            <p:cNvPr id="6" name="Oval 5">
              <a:extLst>
                <a:ext uri="{FF2B5EF4-FFF2-40B4-BE49-F238E27FC236}">
                  <a16:creationId xmlns:a16="http://schemas.microsoft.com/office/drawing/2014/main" id="{180FA67A-1E43-4950-8E9B-142A9417B518}"/>
                </a:ext>
              </a:extLst>
            </p:cNvPr>
            <p:cNvSpPr/>
            <p:nvPr/>
          </p:nvSpPr>
          <p:spPr>
            <a:xfrm>
              <a:off x="5692718"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1DBC7150-36E4-408B-BE7A-86200039752B}"/>
                </a:ext>
              </a:extLst>
            </p:cNvPr>
            <p:cNvSpPr/>
            <p:nvPr/>
          </p:nvSpPr>
          <p:spPr>
            <a:xfrm>
              <a:off x="5692718"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315F02F-FD90-46D5-BC94-F6D8FB852756}"/>
                </a:ext>
              </a:extLst>
            </p:cNvPr>
            <p:cNvCxnSpPr>
              <a:cxnSpLocks/>
              <a:stCxn id="7" idx="2"/>
              <a:endCxn id="6" idx="0"/>
            </p:cNvCxnSpPr>
            <p:nvPr/>
          </p:nvCxnSpPr>
          <p:spPr>
            <a:xfrm>
              <a:off x="5778239"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9BE5DB-4E82-4BE3-9F1F-889E08D7FDFF}"/>
                </a:ext>
              </a:extLst>
            </p:cNvPr>
            <p:cNvSpPr/>
            <p:nvPr/>
          </p:nvSpPr>
          <p:spPr>
            <a:xfrm>
              <a:off x="5692717"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AB5ADFA-10D2-4766-B26B-0C352BCE28FE}"/>
                </a:ext>
              </a:extLst>
            </p:cNvPr>
            <p:cNvCxnSpPr>
              <a:cxnSpLocks/>
              <a:stCxn id="6" idx="4"/>
              <a:endCxn id="9" idx="0"/>
            </p:cNvCxnSpPr>
            <p:nvPr/>
          </p:nvCxnSpPr>
          <p:spPr>
            <a:xfrm flipH="1">
              <a:off x="5778238"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C2C069C-2DDC-46B1-96BF-E3AC92CF8BE5}"/>
                </a:ext>
              </a:extLst>
            </p:cNvPr>
            <p:cNvSpPr/>
            <p:nvPr/>
          </p:nvSpPr>
          <p:spPr>
            <a:xfrm>
              <a:off x="5739148"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Connector: Elbow 11">
              <a:extLst>
                <a:ext uri="{FF2B5EF4-FFF2-40B4-BE49-F238E27FC236}">
                  <a16:creationId xmlns:a16="http://schemas.microsoft.com/office/drawing/2014/main" id="{27C567BF-B65A-4D71-9C36-B4DDB1BA03AA}"/>
                </a:ext>
              </a:extLst>
            </p:cNvPr>
            <p:cNvCxnSpPr>
              <a:cxnSpLocks/>
              <a:stCxn id="11" idx="6"/>
              <a:endCxn id="9" idx="3"/>
            </p:cNvCxnSpPr>
            <p:nvPr/>
          </p:nvCxnSpPr>
          <p:spPr>
            <a:xfrm>
              <a:off x="5817326"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2BF5D465-69D0-4F92-8A39-DADA24650242}"/>
                </a:ext>
              </a:extLst>
            </p:cNvPr>
            <p:cNvCxnSpPr>
              <a:cxnSpLocks/>
            </p:cNvCxnSpPr>
            <p:nvPr/>
          </p:nvCxnSpPr>
          <p:spPr>
            <a:xfrm>
              <a:off x="5948974"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D7E4CE3-2DC0-47EC-BC54-8629D9FFCDCE}"/>
                </a:ext>
              </a:extLst>
            </p:cNvPr>
            <p:cNvCxnSpPr>
              <a:cxnSpLocks/>
              <a:endCxn id="11" idx="3"/>
            </p:cNvCxnSpPr>
            <p:nvPr/>
          </p:nvCxnSpPr>
          <p:spPr>
            <a:xfrm rot="10800000" flipH="1">
              <a:off x="5739147"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44F201C-78F2-48B8-9239-01225281B4E8}"/>
                </a:ext>
              </a:extLst>
            </p:cNvPr>
            <p:cNvSpPr/>
            <p:nvPr/>
          </p:nvSpPr>
          <p:spPr>
            <a:xfrm>
              <a:off x="5692718"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a:extLst>
                <a:ext uri="{FF2B5EF4-FFF2-40B4-BE49-F238E27FC236}">
                  <a16:creationId xmlns:a16="http://schemas.microsoft.com/office/drawing/2014/main" id="{49F7EE56-99C4-428E-B3A5-1E4ACBADEEAC}"/>
                </a:ext>
              </a:extLst>
            </p:cNvPr>
            <p:cNvCxnSpPr>
              <a:cxnSpLocks/>
              <a:endCxn id="15" idx="0"/>
            </p:cNvCxnSpPr>
            <p:nvPr/>
          </p:nvCxnSpPr>
          <p:spPr>
            <a:xfrm>
              <a:off x="5778239"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6B5B977-EC98-43CD-8D76-EFCBE85C677A}"/>
                </a:ext>
              </a:extLst>
            </p:cNvPr>
            <p:cNvSpPr/>
            <p:nvPr/>
          </p:nvSpPr>
          <p:spPr>
            <a:xfrm>
              <a:off x="5692717"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E70F3D7-EB10-4B7E-A184-74A043E6A284}"/>
                </a:ext>
              </a:extLst>
            </p:cNvPr>
            <p:cNvCxnSpPr>
              <a:cxnSpLocks/>
              <a:stCxn id="15" idx="4"/>
              <a:endCxn id="17" idx="0"/>
            </p:cNvCxnSpPr>
            <p:nvPr/>
          </p:nvCxnSpPr>
          <p:spPr>
            <a:xfrm flipH="1">
              <a:off x="5778238"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8F0749F-1710-43AC-B08C-5F0D82D22A2D}"/>
                </a:ext>
              </a:extLst>
            </p:cNvPr>
            <p:cNvSpPr/>
            <p:nvPr/>
          </p:nvSpPr>
          <p:spPr>
            <a:xfrm>
              <a:off x="5739148"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Connector: Elbow 19">
              <a:extLst>
                <a:ext uri="{FF2B5EF4-FFF2-40B4-BE49-F238E27FC236}">
                  <a16:creationId xmlns:a16="http://schemas.microsoft.com/office/drawing/2014/main" id="{5C19AB82-371E-4D31-A66A-A8A6B4E9B7A0}"/>
                </a:ext>
              </a:extLst>
            </p:cNvPr>
            <p:cNvCxnSpPr>
              <a:cxnSpLocks/>
              <a:stCxn id="19" idx="6"/>
              <a:endCxn id="17" idx="3"/>
            </p:cNvCxnSpPr>
            <p:nvPr/>
          </p:nvCxnSpPr>
          <p:spPr>
            <a:xfrm>
              <a:off x="5817326"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9F9A227-1D7A-4583-B52D-6C5CB64E17B4}"/>
                </a:ext>
              </a:extLst>
            </p:cNvPr>
            <p:cNvCxnSpPr>
              <a:cxnSpLocks/>
            </p:cNvCxnSpPr>
            <p:nvPr/>
          </p:nvCxnSpPr>
          <p:spPr>
            <a:xfrm>
              <a:off x="5948974"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CCC3488-BC22-4D15-A368-2AC3772BD464}"/>
                </a:ext>
              </a:extLst>
            </p:cNvPr>
            <p:cNvCxnSpPr>
              <a:cxnSpLocks/>
              <a:endCxn id="19" idx="3"/>
            </p:cNvCxnSpPr>
            <p:nvPr/>
          </p:nvCxnSpPr>
          <p:spPr>
            <a:xfrm rot="10800000" flipH="1">
              <a:off x="5739147"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7A51673-C4B2-47DA-BBFE-752D5425573B}"/>
                </a:ext>
              </a:extLst>
            </p:cNvPr>
            <p:cNvSpPr/>
            <p:nvPr/>
          </p:nvSpPr>
          <p:spPr>
            <a:xfrm>
              <a:off x="5696528"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a:extLst>
                <a:ext uri="{FF2B5EF4-FFF2-40B4-BE49-F238E27FC236}">
                  <a16:creationId xmlns:a16="http://schemas.microsoft.com/office/drawing/2014/main" id="{DD410DBC-432F-4E14-BDD0-1AD97D9AB84D}"/>
                </a:ext>
              </a:extLst>
            </p:cNvPr>
            <p:cNvCxnSpPr>
              <a:cxnSpLocks/>
              <a:endCxn id="23" idx="0"/>
            </p:cNvCxnSpPr>
            <p:nvPr/>
          </p:nvCxnSpPr>
          <p:spPr>
            <a:xfrm>
              <a:off x="5782049"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9F82331-1032-4146-AA36-8C298D0FB4B8}"/>
                </a:ext>
              </a:extLst>
            </p:cNvPr>
            <p:cNvSpPr/>
            <p:nvPr/>
          </p:nvSpPr>
          <p:spPr>
            <a:xfrm>
              <a:off x="5696527"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D9E0D6BF-615C-4081-AA4D-8B78B49B6AC2}"/>
                </a:ext>
              </a:extLst>
            </p:cNvPr>
            <p:cNvCxnSpPr>
              <a:cxnSpLocks/>
              <a:stCxn id="23" idx="4"/>
              <a:endCxn id="25" idx="0"/>
            </p:cNvCxnSpPr>
            <p:nvPr/>
          </p:nvCxnSpPr>
          <p:spPr>
            <a:xfrm flipH="1">
              <a:off x="5782048"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B198B6E-71B2-488A-808F-EA959317727D}"/>
                </a:ext>
              </a:extLst>
            </p:cNvPr>
            <p:cNvSpPr/>
            <p:nvPr/>
          </p:nvSpPr>
          <p:spPr>
            <a:xfrm>
              <a:off x="5742958"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Connector: Elbow 27">
              <a:extLst>
                <a:ext uri="{FF2B5EF4-FFF2-40B4-BE49-F238E27FC236}">
                  <a16:creationId xmlns:a16="http://schemas.microsoft.com/office/drawing/2014/main" id="{2199439D-8C06-4DA5-9F8C-EAF355C6445C}"/>
                </a:ext>
              </a:extLst>
            </p:cNvPr>
            <p:cNvCxnSpPr>
              <a:cxnSpLocks/>
              <a:stCxn id="27" idx="6"/>
              <a:endCxn id="25" idx="3"/>
            </p:cNvCxnSpPr>
            <p:nvPr/>
          </p:nvCxnSpPr>
          <p:spPr>
            <a:xfrm>
              <a:off x="5821136"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887458E-C90E-4BD0-88DB-0DB6635CBCBA}"/>
                </a:ext>
              </a:extLst>
            </p:cNvPr>
            <p:cNvCxnSpPr>
              <a:cxnSpLocks/>
            </p:cNvCxnSpPr>
            <p:nvPr/>
          </p:nvCxnSpPr>
          <p:spPr>
            <a:xfrm>
              <a:off x="5952784"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81496611-13DE-4F5E-B30C-2ABE69B5D0D1}"/>
                </a:ext>
              </a:extLst>
            </p:cNvPr>
            <p:cNvCxnSpPr>
              <a:cxnSpLocks/>
              <a:endCxn id="27" idx="3"/>
            </p:cNvCxnSpPr>
            <p:nvPr/>
          </p:nvCxnSpPr>
          <p:spPr>
            <a:xfrm rot="10800000" flipH="1">
              <a:off x="5742957"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A765804-95ED-4030-BD1A-DD4EA75777BB}"/>
                </a:ext>
              </a:extLst>
            </p:cNvPr>
            <p:cNvSpPr/>
            <p:nvPr/>
          </p:nvSpPr>
          <p:spPr>
            <a:xfrm>
              <a:off x="5697563"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4C6AA021-C9F8-4FD4-987C-E503D4DDE077}"/>
                </a:ext>
              </a:extLst>
            </p:cNvPr>
            <p:cNvCxnSpPr>
              <a:cxnSpLocks/>
              <a:endCxn id="31" idx="0"/>
            </p:cNvCxnSpPr>
            <p:nvPr/>
          </p:nvCxnSpPr>
          <p:spPr>
            <a:xfrm>
              <a:off x="5783084"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84DCE06-413F-406E-803D-A7E9053F8D28}"/>
                </a:ext>
              </a:extLst>
            </p:cNvPr>
            <p:cNvSpPr/>
            <p:nvPr/>
          </p:nvSpPr>
          <p:spPr>
            <a:xfrm>
              <a:off x="5697562"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AF2B4A82-E318-473F-AE9C-94C1E25FEA27}"/>
                </a:ext>
              </a:extLst>
            </p:cNvPr>
            <p:cNvCxnSpPr>
              <a:cxnSpLocks/>
              <a:stCxn id="31" idx="4"/>
              <a:endCxn id="33" idx="0"/>
            </p:cNvCxnSpPr>
            <p:nvPr/>
          </p:nvCxnSpPr>
          <p:spPr>
            <a:xfrm flipH="1">
              <a:off x="5783083"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06962D4-02F7-4833-AA29-CD30E393B76B}"/>
                </a:ext>
              </a:extLst>
            </p:cNvPr>
            <p:cNvSpPr/>
            <p:nvPr/>
          </p:nvSpPr>
          <p:spPr>
            <a:xfrm>
              <a:off x="5743993"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Connector: Elbow 35">
              <a:extLst>
                <a:ext uri="{FF2B5EF4-FFF2-40B4-BE49-F238E27FC236}">
                  <a16:creationId xmlns:a16="http://schemas.microsoft.com/office/drawing/2014/main" id="{E06F992E-4ADA-45D1-8F9F-EF5DCC4D92EF}"/>
                </a:ext>
              </a:extLst>
            </p:cNvPr>
            <p:cNvCxnSpPr>
              <a:cxnSpLocks/>
              <a:stCxn id="35" idx="6"/>
              <a:endCxn id="33" idx="3"/>
            </p:cNvCxnSpPr>
            <p:nvPr/>
          </p:nvCxnSpPr>
          <p:spPr>
            <a:xfrm>
              <a:off x="5822171"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106E71DF-751A-4314-82A6-231C1A617850}"/>
                </a:ext>
              </a:extLst>
            </p:cNvPr>
            <p:cNvCxnSpPr>
              <a:cxnSpLocks/>
            </p:cNvCxnSpPr>
            <p:nvPr/>
          </p:nvCxnSpPr>
          <p:spPr>
            <a:xfrm>
              <a:off x="5953819"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BA659123-F571-481F-951B-A359CC35D60A}"/>
                </a:ext>
              </a:extLst>
            </p:cNvPr>
            <p:cNvCxnSpPr>
              <a:cxnSpLocks/>
              <a:endCxn id="35" idx="3"/>
            </p:cNvCxnSpPr>
            <p:nvPr/>
          </p:nvCxnSpPr>
          <p:spPr>
            <a:xfrm rot="10800000" flipH="1">
              <a:off x="5743992"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4DFC987-A64D-4970-AB88-6A2528864AB1}"/>
                </a:ext>
              </a:extLst>
            </p:cNvPr>
            <p:cNvSpPr/>
            <p:nvPr/>
          </p:nvSpPr>
          <p:spPr>
            <a:xfrm>
              <a:off x="5742966"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Arrow Connector 39">
              <a:extLst>
                <a:ext uri="{FF2B5EF4-FFF2-40B4-BE49-F238E27FC236}">
                  <a16:creationId xmlns:a16="http://schemas.microsoft.com/office/drawing/2014/main" id="{8770C864-256F-4B12-84E7-7A30E6E7F73D}"/>
                </a:ext>
              </a:extLst>
            </p:cNvPr>
            <p:cNvCxnSpPr>
              <a:cxnSpLocks/>
              <a:stCxn id="33" idx="2"/>
              <a:endCxn id="39" idx="0"/>
            </p:cNvCxnSpPr>
            <p:nvPr/>
          </p:nvCxnSpPr>
          <p:spPr>
            <a:xfrm flipH="1">
              <a:off x="5782055"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A4C7112-CD73-4C6C-B9A1-17F420E053B1}"/>
                </a:ext>
              </a:extLst>
            </p:cNvPr>
            <p:cNvSpPr/>
            <p:nvPr/>
          </p:nvSpPr>
          <p:spPr>
            <a:xfrm>
              <a:off x="6087739"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E4A83ECC-B7DA-480A-8117-3759D4D78103}"/>
                </a:ext>
              </a:extLst>
            </p:cNvPr>
            <p:cNvSpPr/>
            <p:nvPr/>
          </p:nvSpPr>
          <p:spPr>
            <a:xfrm>
              <a:off x="6087739"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E2B6D99A-28E5-4772-99EA-6D26FE53FF05}"/>
                </a:ext>
              </a:extLst>
            </p:cNvPr>
            <p:cNvCxnSpPr>
              <a:cxnSpLocks/>
              <a:stCxn id="42" idx="2"/>
              <a:endCxn id="41" idx="0"/>
            </p:cNvCxnSpPr>
            <p:nvPr/>
          </p:nvCxnSpPr>
          <p:spPr>
            <a:xfrm>
              <a:off x="6173260"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4DD571F-4FF4-4E53-90EE-85A3D3E9B505}"/>
                </a:ext>
              </a:extLst>
            </p:cNvPr>
            <p:cNvSpPr/>
            <p:nvPr/>
          </p:nvSpPr>
          <p:spPr>
            <a:xfrm>
              <a:off x="6087738"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665C264C-B8A0-4186-80E9-F81D8642AD06}"/>
                </a:ext>
              </a:extLst>
            </p:cNvPr>
            <p:cNvCxnSpPr>
              <a:cxnSpLocks/>
              <a:stCxn id="41" idx="4"/>
              <a:endCxn id="44" idx="0"/>
            </p:cNvCxnSpPr>
            <p:nvPr/>
          </p:nvCxnSpPr>
          <p:spPr>
            <a:xfrm flipH="1">
              <a:off x="6173259"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9F085AD-7712-412C-8058-B6026ED7F6AF}"/>
                </a:ext>
              </a:extLst>
            </p:cNvPr>
            <p:cNvSpPr/>
            <p:nvPr/>
          </p:nvSpPr>
          <p:spPr>
            <a:xfrm>
              <a:off x="6134169"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Connector: Elbow 46">
              <a:extLst>
                <a:ext uri="{FF2B5EF4-FFF2-40B4-BE49-F238E27FC236}">
                  <a16:creationId xmlns:a16="http://schemas.microsoft.com/office/drawing/2014/main" id="{60DB4C92-76F4-47F5-8DC6-243AC622045F}"/>
                </a:ext>
              </a:extLst>
            </p:cNvPr>
            <p:cNvCxnSpPr>
              <a:cxnSpLocks/>
              <a:stCxn id="46" idx="6"/>
              <a:endCxn id="44" idx="3"/>
            </p:cNvCxnSpPr>
            <p:nvPr/>
          </p:nvCxnSpPr>
          <p:spPr>
            <a:xfrm>
              <a:off x="6212347"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64D81D5C-65F2-4E73-8B4E-003999D2157D}"/>
                </a:ext>
              </a:extLst>
            </p:cNvPr>
            <p:cNvCxnSpPr>
              <a:cxnSpLocks/>
            </p:cNvCxnSpPr>
            <p:nvPr/>
          </p:nvCxnSpPr>
          <p:spPr>
            <a:xfrm>
              <a:off x="6343995"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4EDF9254-224B-4A45-B490-2313ADE206B9}"/>
                </a:ext>
              </a:extLst>
            </p:cNvPr>
            <p:cNvCxnSpPr>
              <a:cxnSpLocks/>
              <a:endCxn id="46" idx="3"/>
            </p:cNvCxnSpPr>
            <p:nvPr/>
          </p:nvCxnSpPr>
          <p:spPr>
            <a:xfrm rot="10800000" flipH="1">
              <a:off x="6134168"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EF7F0DA-294A-466C-A9F1-5D1EC0E4BB7D}"/>
                </a:ext>
              </a:extLst>
            </p:cNvPr>
            <p:cNvSpPr/>
            <p:nvPr/>
          </p:nvSpPr>
          <p:spPr>
            <a:xfrm>
              <a:off x="6087739"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1" name="Straight Arrow Connector 50">
              <a:extLst>
                <a:ext uri="{FF2B5EF4-FFF2-40B4-BE49-F238E27FC236}">
                  <a16:creationId xmlns:a16="http://schemas.microsoft.com/office/drawing/2014/main" id="{B2C5CC26-8E52-4E34-A350-3F412E8DC4F9}"/>
                </a:ext>
              </a:extLst>
            </p:cNvPr>
            <p:cNvCxnSpPr>
              <a:cxnSpLocks/>
              <a:endCxn id="50" idx="0"/>
            </p:cNvCxnSpPr>
            <p:nvPr/>
          </p:nvCxnSpPr>
          <p:spPr>
            <a:xfrm>
              <a:off x="6173260"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7FF7819-0C78-400E-BDC5-861A9BB8860A}"/>
                </a:ext>
              </a:extLst>
            </p:cNvPr>
            <p:cNvSpPr/>
            <p:nvPr/>
          </p:nvSpPr>
          <p:spPr>
            <a:xfrm>
              <a:off x="6087738"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2116D2A9-43D9-4941-A050-65E952AC5539}"/>
                </a:ext>
              </a:extLst>
            </p:cNvPr>
            <p:cNvCxnSpPr>
              <a:cxnSpLocks/>
              <a:stCxn id="50" idx="4"/>
              <a:endCxn id="52" idx="0"/>
            </p:cNvCxnSpPr>
            <p:nvPr/>
          </p:nvCxnSpPr>
          <p:spPr>
            <a:xfrm flipH="1">
              <a:off x="6173259"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BD9D8D05-B509-431F-8B3B-EC682FA83D6D}"/>
                </a:ext>
              </a:extLst>
            </p:cNvPr>
            <p:cNvSpPr/>
            <p:nvPr/>
          </p:nvSpPr>
          <p:spPr>
            <a:xfrm>
              <a:off x="6134169"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Connector: Elbow 54">
              <a:extLst>
                <a:ext uri="{FF2B5EF4-FFF2-40B4-BE49-F238E27FC236}">
                  <a16:creationId xmlns:a16="http://schemas.microsoft.com/office/drawing/2014/main" id="{BA4F7244-54BF-486B-872A-86285B2BB772}"/>
                </a:ext>
              </a:extLst>
            </p:cNvPr>
            <p:cNvCxnSpPr>
              <a:cxnSpLocks/>
              <a:stCxn id="54" idx="6"/>
              <a:endCxn id="52" idx="3"/>
            </p:cNvCxnSpPr>
            <p:nvPr/>
          </p:nvCxnSpPr>
          <p:spPr>
            <a:xfrm>
              <a:off x="6212347"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1C60B4ED-4E07-4FF2-9031-6C2914033CE2}"/>
                </a:ext>
              </a:extLst>
            </p:cNvPr>
            <p:cNvCxnSpPr>
              <a:cxnSpLocks/>
            </p:cNvCxnSpPr>
            <p:nvPr/>
          </p:nvCxnSpPr>
          <p:spPr>
            <a:xfrm>
              <a:off x="6343995"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4E92C37-A097-4948-B19E-AD2EBD23D44B}"/>
                </a:ext>
              </a:extLst>
            </p:cNvPr>
            <p:cNvCxnSpPr>
              <a:cxnSpLocks/>
              <a:endCxn id="54" idx="3"/>
            </p:cNvCxnSpPr>
            <p:nvPr/>
          </p:nvCxnSpPr>
          <p:spPr>
            <a:xfrm rot="10800000" flipH="1">
              <a:off x="6134168"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92F075B5-F32B-4EBD-A13C-E02D93A7CF41}"/>
                </a:ext>
              </a:extLst>
            </p:cNvPr>
            <p:cNvSpPr/>
            <p:nvPr/>
          </p:nvSpPr>
          <p:spPr>
            <a:xfrm>
              <a:off x="6091549"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22302D39-8C4A-4343-9594-06FE4F8DF588}"/>
                </a:ext>
              </a:extLst>
            </p:cNvPr>
            <p:cNvCxnSpPr>
              <a:cxnSpLocks/>
              <a:endCxn id="58" idx="0"/>
            </p:cNvCxnSpPr>
            <p:nvPr/>
          </p:nvCxnSpPr>
          <p:spPr>
            <a:xfrm>
              <a:off x="6177070"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DEFC7BB-0940-42CD-B4CA-2153E5D1024D}"/>
                </a:ext>
              </a:extLst>
            </p:cNvPr>
            <p:cNvSpPr/>
            <p:nvPr/>
          </p:nvSpPr>
          <p:spPr>
            <a:xfrm>
              <a:off x="6091548"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5F77EC50-4178-4837-A150-4913400B5CFD}"/>
                </a:ext>
              </a:extLst>
            </p:cNvPr>
            <p:cNvCxnSpPr>
              <a:cxnSpLocks/>
              <a:stCxn id="58" idx="4"/>
              <a:endCxn id="60" idx="0"/>
            </p:cNvCxnSpPr>
            <p:nvPr/>
          </p:nvCxnSpPr>
          <p:spPr>
            <a:xfrm flipH="1">
              <a:off x="6177069"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23DD8F32-ACF1-4D5A-B1EF-301B64A6DB76}"/>
                </a:ext>
              </a:extLst>
            </p:cNvPr>
            <p:cNvSpPr/>
            <p:nvPr/>
          </p:nvSpPr>
          <p:spPr>
            <a:xfrm>
              <a:off x="6137979"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Connector: Elbow 62">
              <a:extLst>
                <a:ext uri="{FF2B5EF4-FFF2-40B4-BE49-F238E27FC236}">
                  <a16:creationId xmlns:a16="http://schemas.microsoft.com/office/drawing/2014/main" id="{B0D56330-A2C6-4C71-B1E8-BCA39A3E7AEA}"/>
                </a:ext>
              </a:extLst>
            </p:cNvPr>
            <p:cNvCxnSpPr>
              <a:cxnSpLocks/>
              <a:stCxn id="62" idx="6"/>
              <a:endCxn id="60" idx="3"/>
            </p:cNvCxnSpPr>
            <p:nvPr/>
          </p:nvCxnSpPr>
          <p:spPr>
            <a:xfrm>
              <a:off x="6216157"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7C4633AE-6031-497E-8E47-2D18985ED301}"/>
                </a:ext>
              </a:extLst>
            </p:cNvPr>
            <p:cNvCxnSpPr>
              <a:cxnSpLocks/>
            </p:cNvCxnSpPr>
            <p:nvPr/>
          </p:nvCxnSpPr>
          <p:spPr>
            <a:xfrm>
              <a:off x="6347805"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D51772D1-85A2-4EA5-A5B0-7343F0387A49}"/>
                </a:ext>
              </a:extLst>
            </p:cNvPr>
            <p:cNvCxnSpPr>
              <a:cxnSpLocks/>
              <a:endCxn id="62" idx="3"/>
            </p:cNvCxnSpPr>
            <p:nvPr/>
          </p:nvCxnSpPr>
          <p:spPr>
            <a:xfrm rot="10800000" flipH="1">
              <a:off x="6137978"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8B17D1C-2082-48B8-B321-3B86FEFD0CDB}"/>
                </a:ext>
              </a:extLst>
            </p:cNvPr>
            <p:cNvSpPr/>
            <p:nvPr/>
          </p:nvSpPr>
          <p:spPr>
            <a:xfrm>
              <a:off x="6092584"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 name="Straight Arrow Connector 66">
              <a:extLst>
                <a:ext uri="{FF2B5EF4-FFF2-40B4-BE49-F238E27FC236}">
                  <a16:creationId xmlns:a16="http://schemas.microsoft.com/office/drawing/2014/main" id="{125AF1F3-09E6-49B0-AD60-5E27BC088D85}"/>
                </a:ext>
              </a:extLst>
            </p:cNvPr>
            <p:cNvCxnSpPr>
              <a:cxnSpLocks/>
              <a:endCxn id="66" idx="0"/>
            </p:cNvCxnSpPr>
            <p:nvPr/>
          </p:nvCxnSpPr>
          <p:spPr>
            <a:xfrm>
              <a:off x="6178105"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DF0AB0D-9F16-4209-ADEB-2121F7A17C04}"/>
                </a:ext>
              </a:extLst>
            </p:cNvPr>
            <p:cNvSpPr/>
            <p:nvPr/>
          </p:nvSpPr>
          <p:spPr>
            <a:xfrm>
              <a:off x="6092583"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529AB998-0C5E-4DEA-A2DE-41E09546B806}"/>
                </a:ext>
              </a:extLst>
            </p:cNvPr>
            <p:cNvCxnSpPr>
              <a:cxnSpLocks/>
              <a:stCxn id="66" idx="4"/>
              <a:endCxn id="68" idx="0"/>
            </p:cNvCxnSpPr>
            <p:nvPr/>
          </p:nvCxnSpPr>
          <p:spPr>
            <a:xfrm flipH="1">
              <a:off x="6178104"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F5E3DDD2-CFF4-4861-AA0C-A941A58965B6}"/>
                </a:ext>
              </a:extLst>
            </p:cNvPr>
            <p:cNvSpPr/>
            <p:nvPr/>
          </p:nvSpPr>
          <p:spPr>
            <a:xfrm>
              <a:off x="6139014"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Connector: Elbow 70">
              <a:extLst>
                <a:ext uri="{FF2B5EF4-FFF2-40B4-BE49-F238E27FC236}">
                  <a16:creationId xmlns:a16="http://schemas.microsoft.com/office/drawing/2014/main" id="{BB9022CA-BC95-4924-9711-70EDF63A4D98}"/>
                </a:ext>
              </a:extLst>
            </p:cNvPr>
            <p:cNvCxnSpPr>
              <a:cxnSpLocks/>
              <a:stCxn id="70" idx="6"/>
              <a:endCxn id="68" idx="3"/>
            </p:cNvCxnSpPr>
            <p:nvPr/>
          </p:nvCxnSpPr>
          <p:spPr>
            <a:xfrm>
              <a:off x="6217192"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E298E357-1BBD-4F37-AFC1-81A2B4D4A70F}"/>
                </a:ext>
              </a:extLst>
            </p:cNvPr>
            <p:cNvCxnSpPr>
              <a:cxnSpLocks/>
            </p:cNvCxnSpPr>
            <p:nvPr/>
          </p:nvCxnSpPr>
          <p:spPr>
            <a:xfrm>
              <a:off x="6348840"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4A0D8414-E75B-4EC3-8931-49B9AA448EF1}"/>
                </a:ext>
              </a:extLst>
            </p:cNvPr>
            <p:cNvCxnSpPr>
              <a:cxnSpLocks/>
              <a:endCxn id="70" idx="3"/>
            </p:cNvCxnSpPr>
            <p:nvPr/>
          </p:nvCxnSpPr>
          <p:spPr>
            <a:xfrm rot="10800000" flipH="1">
              <a:off x="6139013"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1F341C24-5C97-4772-BA63-9EF02605070F}"/>
                </a:ext>
              </a:extLst>
            </p:cNvPr>
            <p:cNvSpPr/>
            <p:nvPr/>
          </p:nvSpPr>
          <p:spPr>
            <a:xfrm>
              <a:off x="6137987"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Straight Arrow Connector 74">
              <a:extLst>
                <a:ext uri="{FF2B5EF4-FFF2-40B4-BE49-F238E27FC236}">
                  <a16:creationId xmlns:a16="http://schemas.microsoft.com/office/drawing/2014/main" id="{76E193BC-6040-42B9-9DB0-244DE82CF25A}"/>
                </a:ext>
              </a:extLst>
            </p:cNvPr>
            <p:cNvCxnSpPr>
              <a:cxnSpLocks/>
              <a:stCxn id="68" idx="2"/>
              <a:endCxn id="74" idx="0"/>
            </p:cNvCxnSpPr>
            <p:nvPr/>
          </p:nvCxnSpPr>
          <p:spPr>
            <a:xfrm flipH="1">
              <a:off x="6177076"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07E5A38D-C44E-473F-AE28-640BD07FB709}"/>
                </a:ext>
              </a:extLst>
            </p:cNvPr>
            <p:cNvSpPr/>
            <p:nvPr/>
          </p:nvSpPr>
          <p:spPr>
            <a:xfrm>
              <a:off x="6468314"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a:extLst>
                <a:ext uri="{FF2B5EF4-FFF2-40B4-BE49-F238E27FC236}">
                  <a16:creationId xmlns:a16="http://schemas.microsoft.com/office/drawing/2014/main" id="{20B16214-AC41-452F-8418-E2BD8AB90224}"/>
                </a:ext>
              </a:extLst>
            </p:cNvPr>
            <p:cNvSpPr/>
            <p:nvPr/>
          </p:nvSpPr>
          <p:spPr>
            <a:xfrm>
              <a:off x="6468314"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EFEA6F83-7313-4D68-90C4-078CD8C04E3A}"/>
                </a:ext>
              </a:extLst>
            </p:cNvPr>
            <p:cNvCxnSpPr>
              <a:cxnSpLocks/>
              <a:stCxn id="77" idx="2"/>
              <a:endCxn id="76" idx="0"/>
            </p:cNvCxnSpPr>
            <p:nvPr/>
          </p:nvCxnSpPr>
          <p:spPr>
            <a:xfrm>
              <a:off x="6553835"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4924F775-554B-46D9-9917-BB49B0DE8C64}"/>
                </a:ext>
              </a:extLst>
            </p:cNvPr>
            <p:cNvSpPr/>
            <p:nvPr/>
          </p:nvSpPr>
          <p:spPr>
            <a:xfrm>
              <a:off x="6468313"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CD70B160-53E3-49A5-9869-745F71837C2A}"/>
                </a:ext>
              </a:extLst>
            </p:cNvPr>
            <p:cNvCxnSpPr>
              <a:cxnSpLocks/>
              <a:stCxn id="76" idx="4"/>
              <a:endCxn id="79" idx="0"/>
            </p:cNvCxnSpPr>
            <p:nvPr/>
          </p:nvCxnSpPr>
          <p:spPr>
            <a:xfrm flipH="1">
              <a:off x="6553834"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38BE8109-EBC4-4292-BA1D-EB6014B1992A}"/>
                </a:ext>
              </a:extLst>
            </p:cNvPr>
            <p:cNvSpPr/>
            <p:nvPr/>
          </p:nvSpPr>
          <p:spPr>
            <a:xfrm>
              <a:off x="6514744"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Connector: Elbow 81">
              <a:extLst>
                <a:ext uri="{FF2B5EF4-FFF2-40B4-BE49-F238E27FC236}">
                  <a16:creationId xmlns:a16="http://schemas.microsoft.com/office/drawing/2014/main" id="{2B655740-61B1-4D15-B212-2EE894A04385}"/>
                </a:ext>
              </a:extLst>
            </p:cNvPr>
            <p:cNvCxnSpPr>
              <a:cxnSpLocks/>
              <a:stCxn id="81" idx="6"/>
              <a:endCxn id="79" idx="3"/>
            </p:cNvCxnSpPr>
            <p:nvPr/>
          </p:nvCxnSpPr>
          <p:spPr>
            <a:xfrm>
              <a:off x="6592922"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97AE6CB4-38AD-4E36-BB3B-D4E422D6E79E}"/>
                </a:ext>
              </a:extLst>
            </p:cNvPr>
            <p:cNvCxnSpPr>
              <a:cxnSpLocks/>
            </p:cNvCxnSpPr>
            <p:nvPr/>
          </p:nvCxnSpPr>
          <p:spPr>
            <a:xfrm>
              <a:off x="6724570"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A8B20D58-067F-468B-8753-41C814161F7F}"/>
                </a:ext>
              </a:extLst>
            </p:cNvPr>
            <p:cNvCxnSpPr>
              <a:cxnSpLocks/>
              <a:endCxn id="81" idx="3"/>
            </p:cNvCxnSpPr>
            <p:nvPr/>
          </p:nvCxnSpPr>
          <p:spPr>
            <a:xfrm rot="10800000" flipH="1">
              <a:off x="6514743"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A6E5FCC5-14A4-498E-A4D4-BAA6684DDAD3}"/>
                </a:ext>
              </a:extLst>
            </p:cNvPr>
            <p:cNvSpPr/>
            <p:nvPr/>
          </p:nvSpPr>
          <p:spPr>
            <a:xfrm>
              <a:off x="6468314"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Straight Arrow Connector 85">
              <a:extLst>
                <a:ext uri="{FF2B5EF4-FFF2-40B4-BE49-F238E27FC236}">
                  <a16:creationId xmlns:a16="http://schemas.microsoft.com/office/drawing/2014/main" id="{ACA3BA7A-F56B-4BD8-8C89-38A3D23DB984}"/>
                </a:ext>
              </a:extLst>
            </p:cNvPr>
            <p:cNvCxnSpPr>
              <a:cxnSpLocks/>
              <a:endCxn id="85" idx="0"/>
            </p:cNvCxnSpPr>
            <p:nvPr/>
          </p:nvCxnSpPr>
          <p:spPr>
            <a:xfrm>
              <a:off x="6553835"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5220BA37-7D29-49D0-B626-738C4910D940}"/>
                </a:ext>
              </a:extLst>
            </p:cNvPr>
            <p:cNvSpPr/>
            <p:nvPr/>
          </p:nvSpPr>
          <p:spPr>
            <a:xfrm>
              <a:off x="6468313"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2F4D23F9-C2CF-413B-ACEA-AF5AE1F6DB19}"/>
                </a:ext>
              </a:extLst>
            </p:cNvPr>
            <p:cNvCxnSpPr>
              <a:cxnSpLocks/>
              <a:stCxn id="85" idx="4"/>
              <a:endCxn id="87" idx="0"/>
            </p:cNvCxnSpPr>
            <p:nvPr/>
          </p:nvCxnSpPr>
          <p:spPr>
            <a:xfrm flipH="1">
              <a:off x="6553834"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A802C424-52C9-4057-9C5E-E0BDB9893FE7}"/>
                </a:ext>
              </a:extLst>
            </p:cNvPr>
            <p:cNvSpPr/>
            <p:nvPr/>
          </p:nvSpPr>
          <p:spPr>
            <a:xfrm>
              <a:off x="6514744"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0" name="Connector: Elbow 89">
              <a:extLst>
                <a:ext uri="{FF2B5EF4-FFF2-40B4-BE49-F238E27FC236}">
                  <a16:creationId xmlns:a16="http://schemas.microsoft.com/office/drawing/2014/main" id="{1EC747EA-282A-4F6F-B946-DE4DF59AB60F}"/>
                </a:ext>
              </a:extLst>
            </p:cNvPr>
            <p:cNvCxnSpPr>
              <a:cxnSpLocks/>
              <a:stCxn id="89" idx="6"/>
              <a:endCxn id="87" idx="3"/>
            </p:cNvCxnSpPr>
            <p:nvPr/>
          </p:nvCxnSpPr>
          <p:spPr>
            <a:xfrm>
              <a:off x="6592922"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49071868-A03C-4B6F-87A5-DD0CA8DC51AB}"/>
                </a:ext>
              </a:extLst>
            </p:cNvPr>
            <p:cNvCxnSpPr>
              <a:cxnSpLocks/>
            </p:cNvCxnSpPr>
            <p:nvPr/>
          </p:nvCxnSpPr>
          <p:spPr>
            <a:xfrm>
              <a:off x="6724570"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34B37818-BD64-403F-BA39-2EEB21E8787E}"/>
                </a:ext>
              </a:extLst>
            </p:cNvPr>
            <p:cNvCxnSpPr>
              <a:cxnSpLocks/>
              <a:endCxn id="89" idx="3"/>
            </p:cNvCxnSpPr>
            <p:nvPr/>
          </p:nvCxnSpPr>
          <p:spPr>
            <a:xfrm rot="10800000" flipH="1">
              <a:off x="6514743"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CF7D4C9-4C30-4285-A535-EB09C4E477B2}"/>
                </a:ext>
              </a:extLst>
            </p:cNvPr>
            <p:cNvSpPr/>
            <p:nvPr/>
          </p:nvSpPr>
          <p:spPr>
            <a:xfrm>
              <a:off x="6472124"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4" name="Straight Arrow Connector 93">
              <a:extLst>
                <a:ext uri="{FF2B5EF4-FFF2-40B4-BE49-F238E27FC236}">
                  <a16:creationId xmlns:a16="http://schemas.microsoft.com/office/drawing/2014/main" id="{7610DD6F-FE20-486B-A957-E6065BDC4888}"/>
                </a:ext>
              </a:extLst>
            </p:cNvPr>
            <p:cNvCxnSpPr>
              <a:cxnSpLocks/>
              <a:endCxn id="93" idx="0"/>
            </p:cNvCxnSpPr>
            <p:nvPr/>
          </p:nvCxnSpPr>
          <p:spPr>
            <a:xfrm>
              <a:off x="6557645"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C681D51C-ABDD-4017-BCF2-9D810A4FC5C8}"/>
                </a:ext>
              </a:extLst>
            </p:cNvPr>
            <p:cNvSpPr/>
            <p:nvPr/>
          </p:nvSpPr>
          <p:spPr>
            <a:xfrm>
              <a:off x="6472123"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B690764D-ECEF-4748-A5C5-2D7854BF5DCF}"/>
                </a:ext>
              </a:extLst>
            </p:cNvPr>
            <p:cNvCxnSpPr>
              <a:cxnSpLocks/>
              <a:stCxn id="93" idx="4"/>
              <a:endCxn id="95" idx="0"/>
            </p:cNvCxnSpPr>
            <p:nvPr/>
          </p:nvCxnSpPr>
          <p:spPr>
            <a:xfrm flipH="1">
              <a:off x="6557644"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8AB18778-B000-4899-AD17-BCF2AFC28F5E}"/>
                </a:ext>
              </a:extLst>
            </p:cNvPr>
            <p:cNvSpPr/>
            <p:nvPr/>
          </p:nvSpPr>
          <p:spPr>
            <a:xfrm>
              <a:off x="6518554"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Connector: Elbow 97">
              <a:extLst>
                <a:ext uri="{FF2B5EF4-FFF2-40B4-BE49-F238E27FC236}">
                  <a16:creationId xmlns:a16="http://schemas.microsoft.com/office/drawing/2014/main" id="{4234846F-2862-47CD-A218-C7410F8B459F}"/>
                </a:ext>
              </a:extLst>
            </p:cNvPr>
            <p:cNvCxnSpPr>
              <a:cxnSpLocks/>
              <a:stCxn id="97" idx="6"/>
              <a:endCxn id="95" idx="3"/>
            </p:cNvCxnSpPr>
            <p:nvPr/>
          </p:nvCxnSpPr>
          <p:spPr>
            <a:xfrm>
              <a:off x="6596732"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3AF0E3E5-11CB-4EB3-BC2F-9ACCC91AA4B9}"/>
                </a:ext>
              </a:extLst>
            </p:cNvPr>
            <p:cNvCxnSpPr>
              <a:cxnSpLocks/>
            </p:cNvCxnSpPr>
            <p:nvPr/>
          </p:nvCxnSpPr>
          <p:spPr>
            <a:xfrm>
              <a:off x="6728380"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A65E6EA-36C7-46F8-9004-AE915EE9933F}"/>
                </a:ext>
              </a:extLst>
            </p:cNvPr>
            <p:cNvCxnSpPr>
              <a:cxnSpLocks/>
              <a:endCxn id="97" idx="3"/>
            </p:cNvCxnSpPr>
            <p:nvPr/>
          </p:nvCxnSpPr>
          <p:spPr>
            <a:xfrm rot="10800000" flipH="1">
              <a:off x="6518553"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07BECC81-25CE-444E-BAFE-CE369CBF5831}"/>
                </a:ext>
              </a:extLst>
            </p:cNvPr>
            <p:cNvSpPr/>
            <p:nvPr/>
          </p:nvSpPr>
          <p:spPr>
            <a:xfrm>
              <a:off x="6473159"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2" name="Straight Arrow Connector 101">
              <a:extLst>
                <a:ext uri="{FF2B5EF4-FFF2-40B4-BE49-F238E27FC236}">
                  <a16:creationId xmlns:a16="http://schemas.microsoft.com/office/drawing/2014/main" id="{CC080344-878F-4C78-9F2D-0779CB16553D}"/>
                </a:ext>
              </a:extLst>
            </p:cNvPr>
            <p:cNvCxnSpPr>
              <a:cxnSpLocks/>
              <a:endCxn id="101" idx="0"/>
            </p:cNvCxnSpPr>
            <p:nvPr/>
          </p:nvCxnSpPr>
          <p:spPr>
            <a:xfrm>
              <a:off x="6558680"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2FBC54E4-9A5E-417D-918A-245759F14744}"/>
                </a:ext>
              </a:extLst>
            </p:cNvPr>
            <p:cNvSpPr/>
            <p:nvPr/>
          </p:nvSpPr>
          <p:spPr>
            <a:xfrm>
              <a:off x="6473158"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F9862EB4-5349-4A70-9C7B-E7B64C578E7C}"/>
                </a:ext>
              </a:extLst>
            </p:cNvPr>
            <p:cNvCxnSpPr>
              <a:cxnSpLocks/>
              <a:stCxn id="101" idx="4"/>
              <a:endCxn id="103" idx="0"/>
            </p:cNvCxnSpPr>
            <p:nvPr/>
          </p:nvCxnSpPr>
          <p:spPr>
            <a:xfrm flipH="1">
              <a:off x="6558679"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897540F1-E445-42EA-A4D1-1A08710E980D}"/>
                </a:ext>
              </a:extLst>
            </p:cNvPr>
            <p:cNvSpPr/>
            <p:nvPr/>
          </p:nvSpPr>
          <p:spPr>
            <a:xfrm>
              <a:off x="6519589"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6" name="Connector: Elbow 105">
              <a:extLst>
                <a:ext uri="{FF2B5EF4-FFF2-40B4-BE49-F238E27FC236}">
                  <a16:creationId xmlns:a16="http://schemas.microsoft.com/office/drawing/2014/main" id="{B5652A0C-23AB-49F8-93E0-DE721518FA67}"/>
                </a:ext>
              </a:extLst>
            </p:cNvPr>
            <p:cNvCxnSpPr>
              <a:cxnSpLocks/>
              <a:stCxn id="105" idx="6"/>
              <a:endCxn id="103" idx="3"/>
            </p:cNvCxnSpPr>
            <p:nvPr/>
          </p:nvCxnSpPr>
          <p:spPr>
            <a:xfrm>
              <a:off x="6597767"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CCAC1F06-F466-47D5-A548-2C1D9F60E554}"/>
                </a:ext>
              </a:extLst>
            </p:cNvPr>
            <p:cNvCxnSpPr>
              <a:cxnSpLocks/>
            </p:cNvCxnSpPr>
            <p:nvPr/>
          </p:nvCxnSpPr>
          <p:spPr>
            <a:xfrm>
              <a:off x="6729415"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F31A6971-40B3-408C-9670-752376360802}"/>
                </a:ext>
              </a:extLst>
            </p:cNvPr>
            <p:cNvCxnSpPr>
              <a:cxnSpLocks/>
              <a:endCxn id="105" idx="3"/>
            </p:cNvCxnSpPr>
            <p:nvPr/>
          </p:nvCxnSpPr>
          <p:spPr>
            <a:xfrm rot="10800000" flipH="1">
              <a:off x="6519588"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D82E8375-140B-481C-963F-41CC135388E3}"/>
                </a:ext>
              </a:extLst>
            </p:cNvPr>
            <p:cNvSpPr/>
            <p:nvPr/>
          </p:nvSpPr>
          <p:spPr>
            <a:xfrm>
              <a:off x="6518562"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0" name="Straight Arrow Connector 109">
              <a:extLst>
                <a:ext uri="{FF2B5EF4-FFF2-40B4-BE49-F238E27FC236}">
                  <a16:creationId xmlns:a16="http://schemas.microsoft.com/office/drawing/2014/main" id="{476E1121-577F-4259-BB56-CFA1D72B99A3}"/>
                </a:ext>
              </a:extLst>
            </p:cNvPr>
            <p:cNvCxnSpPr>
              <a:cxnSpLocks/>
              <a:stCxn id="103" idx="2"/>
              <a:endCxn id="109" idx="0"/>
            </p:cNvCxnSpPr>
            <p:nvPr/>
          </p:nvCxnSpPr>
          <p:spPr>
            <a:xfrm flipH="1">
              <a:off x="6557651"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EDA6CE2C-ABE1-43BF-9F54-21BC68523E55}"/>
                </a:ext>
              </a:extLst>
            </p:cNvPr>
            <p:cNvSpPr/>
            <p:nvPr/>
          </p:nvSpPr>
          <p:spPr>
            <a:xfrm>
              <a:off x="6844320"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1B719B38-3830-4CFA-AF45-D068A95C362A}"/>
                </a:ext>
              </a:extLst>
            </p:cNvPr>
            <p:cNvSpPr/>
            <p:nvPr/>
          </p:nvSpPr>
          <p:spPr>
            <a:xfrm>
              <a:off x="6844321" y="3360138"/>
              <a:ext cx="169700"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a:extLst>
                <a:ext uri="{FF2B5EF4-FFF2-40B4-BE49-F238E27FC236}">
                  <a16:creationId xmlns:a16="http://schemas.microsoft.com/office/drawing/2014/main" id="{95BB1F5B-79ED-466E-8740-63B797976FB7}"/>
                </a:ext>
              </a:extLst>
            </p:cNvPr>
            <p:cNvCxnSpPr>
              <a:cxnSpLocks/>
              <a:stCxn id="112" idx="2"/>
              <a:endCxn id="111" idx="0"/>
            </p:cNvCxnSpPr>
            <p:nvPr/>
          </p:nvCxnSpPr>
          <p:spPr>
            <a:xfrm>
              <a:off x="6929171" y="3427999"/>
              <a:ext cx="67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E9515136-5172-4200-8298-B761FEF37727}"/>
                </a:ext>
              </a:extLst>
            </p:cNvPr>
            <p:cNvSpPr/>
            <p:nvPr/>
          </p:nvSpPr>
          <p:spPr>
            <a:xfrm>
              <a:off x="6844319"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44F087B6-352F-4365-BEDB-6A0C1F51C802}"/>
                </a:ext>
              </a:extLst>
            </p:cNvPr>
            <p:cNvCxnSpPr>
              <a:cxnSpLocks/>
              <a:stCxn id="111" idx="4"/>
              <a:endCxn id="114" idx="0"/>
            </p:cNvCxnSpPr>
            <p:nvPr/>
          </p:nvCxnSpPr>
          <p:spPr>
            <a:xfrm flipH="1">
              <a:off x="6929840"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9FEA0D31-EAE4-4469-B20D-3B724966DD8A}"/>
                </a:ext>
              </a:extLst>
            </p:cNvPr>
            <p:cNvSpPr/>
            <p:nvPr/>
          </p:nvSpPr>
          <p:spPr>
            <a:xfrm>
              <a:off x="6890750"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7" name="Connector: Elbow 116">
              <a:extLst>
                <a:ext uri="{FF2B5EF4-FFF2-40B4-BE49-F238E27FC236}">
                  <a16:creationId xmlns:a16="http://schemas.microsoft.com/office/drawing/2014/main" id="{98ABBA42-4E35-417B-96B7-DF35C4C66933}"/>
                </a:ext>
              </a:extLst>
            </p:cNvPr>
            <p:cNvCxnSpPr>
              <a:cxnSpLocks/>
              <a:stCxn id="116" idx="6"/>
              <a:endCxn id="114" idx="3"/>
            </p:cNvCxnSpPr>
            <p:nvPr/>
          </p:nvCxnSpPr>
          <p:spPr>
            <a:xfrm>
              <a:off x="6968928"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9E346C25-8436-4D39-9D03-AC3135A92D3C}"/>
                </a:ext>
              </a:extLst>
            </p:cNvPr>
            <p:cNvCxnSpPr>
              <a:cxnSpLocks/>
            </p:cNvCxnSpPr>
            <p:nvPr/>
          </p:nvCxnSpPr>
          <p:spPr>
            <a:xfrm>
              <a:off x="7100576"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6DDAB531-BEBA-4292-92F2-5BFE362D54F8}"/>
                </a:ext>
              </a:extLst>
            </p:cNvPr>
            <p:cNvCxnSpPr>
              <a:cxnSpLocks/>
              <a:endCxn id="116" idx="3"/>
            </p:cNvCxnSpPr>
            <p:nvPr/>
          </p:nvCxnSpPr>
          <p:spPr>
            <a:xfrm rot="10800000" flipH="1">
              <a:off x="6890749"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E5B5B1D2-9EF2-4A0B-9FB3-46559B7C1920}"/>
                </a:ext>
              </a:extLst>
            </p:cNvPr>
            <p:cNvSpPr/>
            <p:nvPr/>
          </p:nvSpPr>
          <p:spPr>
            <a:xfrm>
              <a:off x="6844320"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32FA1339-EB76-46FD-8CAA-9229F02207BB}"/>
                </a:ext>
              </a:extLst>
            </p:cNvPr>
            <p:cNvCxnSpPr>
              <a:cxnSpLocks/>
              <a:endCxn id="120" idx="0"/>
            </p:cNvCxnSpPr>
            <p:nvPr/>
          </p:nvCxnSpPr>
          <p:spPr>
            <a:xfrm>
              <a:off x="6929841"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E0DC25A2-059F-4810-9DC9-491ABC0073F3}"/>
                </a:ext>
              </a:extLst>
            </p:cNvPr>
            <p:cNvSpPr/>
            <p:nvPr/>
          </p:nvSpPr>
          <p:spPr>
            <a:xfrm>
              <a:off x="6844319"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Arrow Connector 122">
              <a:extLst>
                <a:ext uri="{FF2B5EF4-FFF2-40B4-BE49-F238E27FC236}">
                  <a16:creationId xmlns:a16="http://schemas.microsoft.com/office/drawing/2014/main" id="{FA51A7A1-0B99-4EC3-80A5-60FC3DC73AFF}"/>
                </a:ext>
              </a:extLst>
            </p:cNvPr>
            <p:cNvCxnSpPr>
              <a:cxnSpLocks/>
              <a:stCxn id="120" idx="4"/>
              <a:endCxn id="122" idx="0"/>
            </p:cNvCxnSpPr>
            <p:nvPr/>
          </p:nvCxnSpPr>
          <p:spPr>
            <a:xfrm flipH="1">
              <a:off x="6929840"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922AD0C2-67B0-4624-8FFB-BEBD4E60A154}"/>
                </a:ext>
              </a:extLst>
            </p:cNvPr>
            <p:cNvSpPr/>
            <p:nvPr/>
          </p:nvSpPr>
          <p:spPr>
            <a:xfrm>
              <a:off x="6890750"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Connector: Elbow 124">
              <a:extLst>
                <a:ext uri="{FF2B5EF4-FFF2-40B4-BE49-F238E27FC236}">
                  <a16:creationId xmlns:a16="http://schemas.microsoft.com/office/drawing/2014/main" id="{4D3DD7E5-13BC-4908-92A2-5FC43B4C05FE}"/>
                </a:ext>
              </a:extLst>
            </p:cNvPr>
            <p:cNvCxnSpPr>
              <a:cxnSpLocks/>
              <a:stCxn id="124" idx="6"/>
              <a:endCxn id="122" idx="3"/>
            </p:cNvCxnSpPr>
            <p:nvPr/>
          </p:nvCxnSpPr>
          <p:spPr>
            <a:xfrm>
              <a:off x="6968928"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464DBDFF-24F3-4524-BCC4-CF215BB4B5F0}"/>
                </a:ext>
              </a:extLst>
            </p:cNvPr>
            <p:cNvCxnSpPr>
              <a:cxnSpLocks/>
            </p:cNvCxnSpPr>
            <p:nvPr/>
          </p:nvCxnSpPr>
          <p:spPr>
            <a:xfrm>
              <a:off x="7100576"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775C5ECA-4CF3-4A21-A84A-B70447B61E22}"/>
                </a:ext>
              </a:extLst>
            </p:cNvPr>
            <p:cNvCxnSpPr>
              <a:cxnSpLocks/>
              <a:endCxn id="124" idx="3"/>
            </p:cNvCxnSpPr>
            <p:nvPr/>
          </p:nvCxnSpPr>
          <p:spPr>
            <a:xfrm rot="10800000" flipH="1">
              <a:off x="6890749"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DBD3C805-DA3D-41FF-BBDA-6DE15B2EA646}"/>
                </a:ext>
              </a:extLst>
            </p:cNvPr>
            <p:cNvSpPr/>
            <p:nvPr/>
          </p:nvSpPr>
          <p:spPr>
            <a:xfrm>
              <a:off x="6848130"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9" name="Straight Arrow Connector 128">
              <a:extLst>
                <a:ext uri="{FF2B5EF4-FFF2-40B4-BE49-F238E27FC236}">
                  <a16:creationId xmlns:a16="http://schemas.microsoft.com/office/drawing/2014/main" id="{9EB1B241-ED2A-4E00-B6FF-F46DBF1AC07E}"/>
                </a:ext>
              </a:extLst>
            </p:cNvPr>
            <p:cNvCxnSpPr>
              <a:cxnSpLocks/>
              <a:endCxn id="128" idx="0"/>
            </p:cNvCxnSpPr>
            <p:nvPr/>
          </p:nvCxnSpPr>
          <p:spPr>
            <a:xfrm>
              <a:off x="6933651"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3955C1EA-10AC-4B48-9678-EB0A9C894447}"/>
                </a:ext>
              </a:extLst>
            </p:cNvPr>
            <p:cNvSpPr/>
            <p:nvPr/>
          </p:nvSpPr>
          <p:spPr>
            <a:xfrm>
              <a:off x="6848129"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Arrow Connector 130">
              <a:extLst>
                <a:ext uri="{FF2B5EF4-FFF2-40B4-BE49-F238E27FC236}">
                  <a16:creationId xmlns:a16="http://schemas.microsoft.com/office/drawing/2014/main" id="{F26FF7BF-4A92-4191-A63D-B8ACD9AA985D}"/>
                </a:ext>
              </a:extLst>
            </p:cNvPr>
            <p:cNvCxnSpPr>
              <a:cxnSpLocks/>
              <a:stCxn id="128" idx="4"/>
              <a:endCxn id="130" idx="0"/>
            </p:cNvCxnSpPr>
            <p:nvPr/>
          </p:nvCxnSpPr>
          <p:spPr>
            <a:xfrm flipH="1">
              <a:off x="6933650"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4313E4BD-15AE-4451-87E4-E44A5842E49A}"/>
                </a:ext>
              </a:extLst>
            </p:cNvPr>
            <p:cNvSpPr/>
            <p:nvPr/>
          </p:nvSpPr>
          <p:spPr>
            <a:xfrm>
              <a:off x="6894560"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3" name="Connector: Elbow 132">
              <a:extLst>
                <a:ext uri="{FF2B5EF4-FFF2-40B4-BE49-F238E27FC236}">
                  <a16:creationId xmlns:a16="http://schemas.microsoft.com/office/drawing/2014/main" id="{FC5C6A68-CE2B-49B1-9043-84C783C667CB}"/>
                </a:ext>
              </a:extLst>
            </p:cNvPr>
            <p:cNvCxnSpPr>
              <a:cxnSpLocks/>
              <a:stCxn id="132" idx="6"/>
              <a:endCxn id="130" idx="3"/>
            </p:cNvCxnSpPr>
            <p:nvPr/>
          </p:nvCxnSpPr>
          <p:spPr>
            <a:xfrm>
              <a:off x="6972738"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6325C246-DAA1-40C1-B4DB-1D300CE483A5}"/>
                </a:ext>
              </a:extLst>
            </p:cNvPr>
            <p:cNvCxnSpPr>
              <a:cxnSpLocks/>
            </p:cNvCxnSpPr>
            <p:nvPr/>
          </p:nvCxnSpPr>
          <p:spPr>
            <a:xfrm>
              <a:off x="7104386"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9B0FD99C-19F7-45F3-AD11-2145FC575418}"/>
                </a:ext>
              </a:extLst>
            </p:cNvPr>
            <p:cNvCxnSpPr>
              <a:cxnSpLocks/>
              <a:endCxn id="132" idx="3"/>
            </p:cNvCxnSpPr>
            <p:nvPr/>
          </p:nvCxnSpPr>
          <p:spPr>
            <a:xfrm rot="10800000" flipH="1">
              <a:off x="6894559"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3AA5C2DC-5A9D-4C0B-B8B1-BA011079F1B5}"/>
                </a:ext>
              </a:extLst>
            </p:cNvPr>
            <p:cNvSpPr/>
            <p:nvPr/>
          </p:nvSpPr>
          <p:spPr>
            <a:xfrm>
              <a:off x="6849165"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7" name="Straight Arrow Connector 136">
              <a:extLst>
                <a:ext uri="{FF2B5EF4-FFF2-40B4-BE49-F238E27FC236}">
                  <a16:creationId xmlns:a16="http://schemas.microsoft.com/office/drawing/2014/main" id="{9857329B-6925-40BC-8F51-9BBF1405751D}"/>
                </a:ext>
              </a:extLst>
            </p:cNvPr>
            <p:cNvCxnSpPr>
              <a:cxnSpLocks/>
              <a:endCxn id="136" idx="0"/>
            </p:cNvCxnSpPr>
            <p:nvPr/>
          </p:nvCxnSpPr>
          <p:spPr>
            <a:xfrm>
              <a:off x="6934686"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C9832ED3-C30D-4409-887E-AE42278CA18B}"/>
                </a:ext>
              </a:extLst>
            </p:cNvPr>
            <p:cNvSpPr/>
            <p:nvPr/>
          </p:nvSpPr>
          <p:spPr>
            <a:xfrm>
              <a:off x="6849164"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a:extLst>
                <a:ext uri="{FF2B5EF4-FFF2-40B4-BE49-F238E27FC236}">
                  <a16:creationId xmlns:a16="http://schemas.microsoft.com/office/drawing/2014/main" id="{C243E792-B4F2-484F-B043-7238588E3729}"/>
                </a:ext>
              </a:extLst>
            </p:cNvPr>
            <p:cNvCxnSpPr>
              <a:cxnSpLocks/>
              <a:stCxn id="136" idx="4"/>
              <a:endCxn id="138" idx="0"/>
            </p:cNvCxnSpPr>
            <p:nvPr/>
          </p:nvCxnSpPr>
          <p:spPr>
            <a:xfrm flipH="1">
              <a:off x="6934685"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FBCDE133-E95A-47B4-B64D-DC3057052479}"/>
                </a:ext>
              </a:extLst>
            </p:cNvPr>
            <p:cNvSpPr/>
            <p:nvPr/>
          </p:nvSpPr>
          <p:spPr>
            <a:xfrm>
              <a:off x="6895595"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1" name="Connector: Elbow 140">
              <a:extLst>
                <a:ext uri="{FF2B5EF4-FFF2-40B4-BE49-F238E27FC236}">
                  <a16:creationId xmlns:a16="http://schemas.microsoft.com/office/drawing/2014/main" id="{82D513E7-DB12-4227-BB5A-52F47D5423C6}"/>
                </a:ext>
              </a:extLst>
            </p:cNvPr>
            <p:cNvCxnSpPr>
              <a:cxnSpLocks/>
              <a:stCxn id="140" idx="6"/>
              <a:endCxn id="138" idx="3"/>
            </p:cNvCxnSpPr>
            <p:nvPr/>
          </p:nvCxnSpPr>
          <p:spPr>
            <a:xfrm>
              <a:off x="6973773"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D51D9380-6B6A-40E1-A509-F10472BA1902}"/>
                </a:ext>
              </a:extLst>
            </p:cNvPr>
            <p:cNvCxnSpPr>
              <a:cxnSpLocks/>
            </p:cNvCxnSpPr>
            <p:nvPr/>
          </p:nvCxnSpPr>
          <p:spPr>
            <a:xfrm>
              <a:off x="7105421"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5CFD1B6B-2E2C-4211-B2B9-A256BFA9B9D3}"/>
                </a:ext>
              </a:extLst>
            </p:cNvPr>
            <p:cNvCxnSpPr>
              <a:cxnSpLocks/>
              <a:endCxn id="140" idx="3"/>
            </p:cNvCxnSpPr>
            <p:nvPr/>
          </p:nvCxnSpPr>
          <p:spPr>
            <a:xfrm rot="10800000" flipH="1">
              <a:off x="6895594"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D5EDE3F5-1701-4F00-B3DF-A94FD44879E2}"/>
                </a:ext>
              </a:extLst>
            </p:cNvPr>
            <p:cNvSpPr/>
            <p:nvPr/>
          </p:nvSpPr>
          <p:spPr>
            <a:xfrm>
              <a:off x="6894568"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5" name="Straight Arrow Connector 144">
              <a:extLst>
                <a:ext uri="{FF2B5EF4-FFF2-40B4-BE49-F238E27FC236}">
                  <a16:creationId xmlns:a16="http://schemas.microsoft.com/office/drawing/2014/main" id="{9CE728A8-6BE9-4385-B083-7697DA218036}"/>
                </a:ext>
              </a:extLst>
            </p:cNvPr>
            <p:cNvCxnSpPr>
              <a:cxnSpLocks/>
              <a:stCxn id="138" idx="2"/>
              <a:endCxn id="144" idx="0"/>
            </p:cNvCxnSpPr>
            <p:nvPr/>
          </p:nvCxnSpPr>
          <p:spPr>
            <a:xfrm flipH="1">
              <a:off x="6933657"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133C9B05-07D1-4DBF-823D-8D738651563D}"/>
                </a:ext>
              </a:extLst>
            </p:cNvPr>
            <p:cNvSpPr/>
            <p:nvPr/>
          </p:nvSpPr>
          <p:spPr>
            <a:xfrm>
              <a:off x="7223846" y="3655355"/>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ectangle 146">
              <a:extLst>
                <a:ext uri="{FF2B5EF4-FFF2-40B4-BE49-F238E27FC236}">
                  <a16:creationId xmlns:a16="http://schemas.microsoft.com/office/drawing/2014/main" id="{27261155-B64F-4A94-A2CC-47C39A601945}"/>
                </a:ext>
              </a:extLst>
            </p:cNvPr>
            <p:cNvSpPr/>
            <p:nvPr/>
          </p:nvSpPr>
          <p:spPr>
            <a:xfrm>
              <a:off x="7223846" y="335721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a:extLst>
                <a:ext uri="{FF2B5EF4-FFF2-40B4-BE49-F238E27FC236}">
                  <a16:creationId xmlns:a16="http://schemas.microsoft.com/office/drawing/2014/main" id="{DB2FCA85-D1C5-4039-85E1-91ED5CE33DB2}"/>
                </a:ext>
              </a:extLst>
            </p:cNvPr>
            <p:cNvCxnSpPr>
              <a:cxnSpLocks/>
              <a:stCxn id="147" idx="2"/>
              <a:endCxn id="146" idx="0"/>
            </p:cNvCxnSpPr>
            <p:nvPr/>
          </p:nvCxnSpPr>
          <p:spPr>
            <a:xfrm>
              <a:off x="7309367" y="3425074"/>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C81D8CBB-1545-4161-94A8-148521D2F192}"/>
                </a:ext>
              </a:extLst>
            </p:cNvPr>
            <p:cNvSpPr/>
            <p:nvPr/>
          </p:nvSpPr>
          <p:spPr>
            <a:xfrm>
              <a:off x="7223845" y="3922374"/>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5C4544D3-6248-448D-A073-DC374A0AE46C}"/>
                </a:ext>
              </a:extLst>
            </p:cNvPr>
            <p:cNvCxnSpPr>
              <a:cxnSpLocks/>
              <a:stCxn id="146" idx="4"/>
              <a:endCxn id="149" idx="0"/>
            </p:cNvCxnSpPr>
            <p:nvPr/>
          </p:nvCxnSpPr>
          <p:spPr>
            <a:xfrm flipH="1">
              <a:off x="7309366" y="3826155"/>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56B7B6AE-22CD-46FD-8BBE-23E0953759FF}"/>
                </a:ext>
              </a:extLst>
            </p:cNvPr>
            <p:cNvSpPr/>
            <p:nvPr/>
          </p:nvSpPr>
          <p:spPr>
            <a:xfrm>
              <a:off x="7270276" y="348598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2" name="Connector: Elbow 151">
              <a:extLst>
                <a:ext uri="{FF2B5EF4-FFF2-40B4-BE49-F238E27FC236}">
                  <a16:creationId xmlns:a16="http://schemas.microsoft.com/office/drawing/2014/main" id="{65F626C8-40EA-474C-97DA-B90B4F4F517F}"/>
                </a:ext>
              </a:extLst>
            </p:cNvPr>
            <p:cNvCxnSpPr>
              <a:cxnSpLocks/>
              <a:stCxn id="151" idx="6"/>
              <a:endCxn id="149" idx="3"/>
            </p:cNvCxnSpPr>
            <p:nvPr/>
          </p:nvCxnSpPr>
          <p:spPr>
            <a:xfrm>
              <a:off x="7348454" y="3525077"/>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ED603F1B-F8C9-4AA7-A584-B2D00D96B9EE}"/>
                </a:ext>
              </a:extLst>
            </p:cNvPr>
            <p:cNvCxnSpPr>
              <a:cxnSpLocks/>
              <a:endCxn id="151" idx="3"/>
            </p:cNvCxnSpPr>
            <p:nvPr/>
          </p:nvCxnSpPr>
          <p:spPr>
            <a:xfrm rot="10800000" flipH="1">
              <a:off x="7270275" y="3552717"/>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91C59EED-F72C-4A31-ADB0-59CD3500F825}"/>
                </a:ext>
              </a:extLst>
            </p:cNvPr>
            <p:cNvSpPr/>
            <p:nvPr/>
          </p:nvSpPr>
          <p:spPr>
            <a:xfrm>
              <a:off x="7223846" y="4225675"/>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5" name="Straight Arrow Connector 154">
              <a:extLst>
                <a:ext uri="{FF2B5EF4-FFF2-40B4-BE49-F238E27FC236}">
                  <a16:creationId xmlns:a16="http://schemas.microsoft.com/office/drawing/2014/main" id="{B0C6613A-2914-4D28-9BA4-513C7E4121A1}"/>
                </a:ext>
              </a:extLst>
            </p:cNvPr>
            <p:cNvCxnSpPr>
              <a:cxnSpLocks/>
              <a:endCxn id="154" idx="0"/>
            </p:cNvCxnSpPr>
            <p:nvPr/>
          </p:nvCxnSpPr>
          <p:spPr>
            <a:xfrm>
              <a:off x="7309367" y="3995394"/>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1B742BE9-3FF4-45CD-A1F8-A597B2CCA49B}"/>
                </a:ext>
              </a:extLst>
            </p:cNvPr>
            <p:cNvSpPr/>
            <p:nvPr/>
          </p:nvSpPr>
          <p:spPr>
            <a:xfrm>
              <a:off x="7223845" y="4492694"/>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Arrow Connector 156">
              <a:extLst>
                <a:ext uri="{FF2B5EF4-FFF2-40B4-BE49-F238E27FC236}">
                  <a16:creationId xmlns:a16="http://schemas.microsoft.com/office/drawing/2014/main" id="{42B9848A-9C07-4FF8-9CED-6EB264D83C90}"/>
                </a:ext>
              </a:extLst>
            </p:cNvPr>
            <p:cNvCxnSpPr>
              <a:cxnSpLocks/>
              <a:stCxn id="154" idx="4"/>
              <a:endCxn id="156" idx="0"/>
            </p:cNvCxnSpPr>
            <p:nvPr/>
          </p:nvCxnSpPr>
          <p:spPr>
            <a:xfrm flipH="1">
              <a:off x="7309366" y="4396475"/>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8A0FC824-CFAB-4A90-A431-1BA0866D748C}"/>
                </a:ext>
              </a:extLst>
            </p:cNvPr>
            <p:cNvSpPr/>
            <p:nvPr/>
          </p:nvSpPr>
          <p:spPr>
            <a:xfrm>
              <a:off x="7270276" y="405630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9" name="Connector: Elbow 158">
              <a:extLst>
                <a:ext uri="{FF2B5EF4-FFF2-40B4-BE49-F238E27FC236}">
                  <a16:creationId xmlns:a16="http://schemas.microsoft.com/office/drawing/2014/main" id="{5D4AB178-0DB2-41AB-840C-2F5CB04A9F7A}"/>
                </a:ext>
              </a:extLst>
            </p:cNvPr>
            <p:cNvCxnSpPr>
              <a:cxnSpLocks/>
              <a:stCxn id="158" idx="6"/>
              <a:endCxn id="156" idx="3"/>
            </p:cNvCxnSpPr>
            <p:nvPr/>
          </p:nvCxnSpPr>
          <p:spPr>
            <a:xfrm>
              <a:off x="7348454" y="4095397"/>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86F8D353-4DC5-47B6-AEB5-D2E4E30CDA43}"/>
                </a:ext>
              </a:extLst>
            </p:cNvPr>
            <p:cNvCxnSpPr>
              <a:cxnSpLocks/>
              <a:endCxn id="158" idx="3"/>
            </p:cNvCxnSpPr>
            <p:nvPr/>
          </p:nvCxnSpPr>
          <p:spPr>
            <a:xfrm rot="10800000" flipH="1">
              <a:off x="7270275" y="4123037"/>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DD0F37CC-2C62-42F8-878D-B63AE86E3061}"/>
                </a:ext>
              </a:extLst>
            </p:cNvPr>
            <p:cNvSpPr/>
            <p:nvPr/>
          </p:nvSpPr>
          <p:spPr>
            <a:xfrm>
              <a:off x="7227656" y="4795404"/>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2" name="Straight Arrow Connector 161">
              <a:extLst>
                <a:ext uri="{FF2B5EF4-FFF2-40B4-BE49-F238E27FC236}">
                  <a16:creationId xmlns:a16="http://schemas.microsoft.com/office/drawing/2014/main" id="{FF4A4E06-B509-43F3-B55C-48A294AC335B}"/>
                </a:ext>
              </a:extLst>
            </p:cNvPr>
            <p:cNvCxnSpPr>
              <a:cxnSpLocks/>
              <a:endCxn id="161" idx="0"/>
            </p:cNvCxnSpPr>
            <p:nvPr/>
          </p:nvCxnSpPr>
          <p:spPr>
            <a:xfrm>
              <a:off x="7313177" y="4565123"/>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780698D3-71BD-48AE-9A22-03848638E897}"/>
                </a:ext>
              </a:extLst>
            </p:cNvPr>
            <p:cNvSpPr/>
            <p:nvPr/>
          </p:nvSpPr>
          <p:spPr>
            <a:xfrm>
              <a:off x="7227655" y="506242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8E66B9AA-09A8-462E-A3E9-58812C4699EA}"/>
                </a:ext>
              </a:extLst>
            </p:cNvPr>
            <p:cNvCxnSpPr>
              <a:cxnSpLocks/>
              <a:stCxn id="161" idx="4"/>
              <a:endCxn id="163" idx="0"/>
            </p:cNvCxnSpPr>
            <p:nvPr/>
          </p:nvCxnSpPr>
          <p:spPr>
            <a:xfrm flipH="1">
              <a:off x="7313176" y="4966204"/>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8DB052AE-7D79-4095-846F-3835587BA7B0}"/>
                </a:ext>
              </a:extLst>
            </p:cNvPr>
            <p:cNvSpPr/>
            <p:nvPr/>
          </p:nvSpPr>
          <p:spPr>
            <a:xfrm>
              <a:off x="7274086" y="4626037"/>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6" name="Connector: Elbow 165">
              <a:extLst>
                <a:ext uri="{FF2B5EF4-FFF2-40B4-BE49-F238E27FC236}">
                  <a16:creationId xmlns:a16="http://schemas.microsoft.com/office/drawing/2014/main" id="{29A10565-E575-48C5-BE49-047175E1BCD0}"/>
                </a:ext>
              </a:extLst>
            </p:cNvPr>
            <p:cNvCxnSpPr>
              <a:cxnSpLocks/>
              <a:stCxn id="165" idx="6"/>
              <a:endCxn id="163" idx="3"/>
            </p:cNvCxnSpPr>
            <p:nvPr/>
          </p:nvCxnSpPr>
          <p:spPr>
            <a:xfrm>
              <a:off x="7352264" y="4665126"/>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id="{511EBFA3-D50B-43E3-91FA-5866D684A60C}"/>
                </a:ext>
              </a:extLst>
            </p:cNvPr>
            <p:cNvCxnSpPr>
              <a:cxnSpLocks/>
              <a:endCxn id="165" idx="3"/>
            </p:cNvCxnSpPr>
            <p:nvPr/>
          </p:nvCxnSpPr>
          <p:spPr>
            <a:xfrm rot="10800000" flipH="1">
              <a:off x="7274085" y="4692766"/>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64BAF3AC-90CF-443A-9A0E-6F3BE6F0BD3B}"/>
                </a:ext>
              </a:extLst>
            </p:cNvPr>
            <p:cNvSpPr/>
            <p:nvPr/>
          </p:nvSpPr>
          <p:spPr>
            <a:xfrm>
              <a:off x="7228691" y="535754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9" name="Straight Arrow Connector 168">
              <a:extLst>
                <a:ext uri="{FF2B5EF4-FFF2-40B4-BE49-F238E27FC236}">
                  <a16:creationId xmlns:a16="http://schemas.microsoft.com/office/drawing/2014/main" id="{4441CEC5-BEEA-45B7-BB31-09DEFF3ACF12}"/>
                </a:ext>
              </a:extLst>
            </p:cNvPr>
            <p:cNvCxnSpPr>
              <a:cxnSpLocks/>
              <a:endCxn id="168" idx="0"/>
            </p:cNvCxnSpPr>
            <p:nvPr/>
          </p:nvCxnSpPr>
          <p:spPr>
            <a:xfrm>
              <a:off x="7314212" y="512726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09C21A5C-5914-4E02-A695-98F8589CACB2}"/>
                </a:ext>
              </a:extLst>
            </p:cNvPr>
            <p:cNvSpPr/>
            <p:nvPr/>
          </p:nvSpPr>
          <p:spPr>
            <a:xfrm>
              <a:off x="7228690" y="562456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Arrow Connector 170">
              <a:extLst>
                <a:ext uri="{FF2B5EF4-FFF2-40B4-BE49-F238E27FC236}">
                  <a16:creationId xmlns:a16="http://schemas.microsoft.com/office/drawing/2014/main" id="{DAA8EB96-5ABD-42BC-911A-CE84CBEA93AD}"/>
                </a:ext>
              </a:extLst>
            </p:cNvPr>
            <p:cNvCxnSpPr>
              <a:cxnSpLocks/>
              <a:stCxn id="168" idx="4"/>
              <a:endCxn id="170" idx="0"/>
            </p:cNvCxnSpPr>
            <p:nvPr/>
          </p:nvCxnSpPr>
          <p:spPr>
            <a:xfrm flipH="1">
              <a:off x="7314211" y="552834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D2B844AC-148B-4CAA-ABC9-35C10725541D}"/>
                </a:ext>
              </a:extLst>
            </p:cNvPr>
            <p:cNvSpPr/>
            <p:nvPr/>
          </p:nvSpPr>
          <p:spPr>
            <a:xfrm>
              <a:off x="7275121" y="518817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3" name="Connector: Elbow 172">
              <a:extLst>
                <a:ext uri="{FF2B5EF4-FFF2-40B4-BE49-F238E27FC236}">
                  <a16:creationId xmlns:a16="http://schemas.microsoft.com/office/drawing/2014/main" id="{845DFA5C-1FF8-4E9D-9C6F-B5DD67D473F5}"/>
                </a:ext>
              </a:extLst>
            </p:cNvPr>
            <p:cNvCxnSpPr>
              <a:cxnSpLocks/>
              <a:stCxn id="172" idx="6"/>
              <a:endCxn id="170" idx="3"/>
            </p:cNvCxnSpPr>
            <p:nvPr/>
          </p:nvCxnSpPr>
          <p:spPr>
            <a:xfrm>
              <a:off x="7353299" y="522726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B8CD65F1-0521-475B-97DE-697C7B9DBCE6}"/>
                </a:ext>
              </a:extLst>
            </p:cNvPr>
            <p:cNvCxnSpPr>
              <a:cxnSpLocks/>
              <a:endCxn id="172" idx="3"/>
            </p:cNvCxnSpPr>
            <p:nvPr/>
          </p:nvCxnSpPr>
          <p:spPr>
            <a:xfrm rot="10800000" flipH="1">
              <a:off x="7275120" y="525490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D68E61F5-D784-4EBB-868C-89E9419797C6}"/>
                </a:ext>
              </a:extLst>
            </p:cNvPr>
            <p:cNvSpPr/>
            <p:nvPr/>
          </p:nvSpPr>
          <p:spPr>
            <a:xfrm>
              <a:off x="7274094" y="5761187"/>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6" name="Straight Arrow Connector 175">
              <a:extLst>
                <a:ext uri="{FF2B5EF4-FFF2-40B4-BE49-F238E27FC236}">
                  <a16:creationId xmlns:a16="http://schemas.microsoft.com/office/drawing/2014/main" id="{32C105D0-1E18-4126-8A87-468390891019}"/>
                </a:ext>
              </a:extLst>
            </p:cNvPr>
            <p:cNvCxnSpPr>
              <a:cxnSpLocks/>
              <a:stCxn id="170" idx="2"/>
              <a:endCxn id="175" idx="0"/>
            </p:cNvCxnSpPr>
            <p:nvPr/>
          </p:nvCxnSpPr>
          <p:spPr>
            <a:xfrm flipH="1">
              <a:off x="7313183" y="5692422"/>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4A3B192-82E2-4B6D-839D-65B9E661FFAE}"/>
                </a:ext>
              </a:extLst>
            </p:cNvPr>
            <p:cNvCxnSpPr>
              <a:cxnSpLocks/>
              <a:stCxn id="175" idx="4"/>
            </p:cNvCxnSpPr>
            <p:nvPr/>
          </p:nvCxnSpPr>
          <p:spPr>
            <a:xfrm>
              <a:off x="7313183"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FCB41580-94EC-4085-BCD8-CB706A5F6193}"/>
                </a:ext>
              </a:extLst>
            </p:cNvPr>
            <p:cNvCxnSpPr>
              <a:cxnSpLocks/>
            </p:cNvCxnSpPr>
            <p:nvPr/>
          </p:nvCxnSpPr>
          <p:spPr>
            <a:xfrm>
              <a:off x="6553834"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F75B6E88-7D3A-4D49-8ADE-30CBF5570E34}"/>
                </a:ext>
              </a:extLst>
            </p:cNvPr>
            <p:cNvCxnSpPr>
              <a:cxnSpLocks/>
            </p:cNvCxnSpPr>
            <p:nvPr/>
          </p:nvCxnSpPr>
          <p:spPr>
            <a:xfrm>
              <a:off x="6937850"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8871E0C-8D67-4FC4-BC1F-886EA8C7AC08}"/>
                </a:ext>
              </a:extLst>
            </p:cNvPr>
            <p:cNvCxnSpPr>
              <a:cxnSpLocks/>
            </p:cNvCxnSpPr>
            <p:nvPr/>
          </p:nvCxnSpPr>
          <p:spPr>
            <a:xfrm>
              <a:off x="6173259"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6BBF2970-58BD-4505-87CF-1A9043118A34}"/>
                </a:ext>
              </a:extLst>
            </p:cNvPr>
            <p:cNvCxnSpPr>
              <a:cxnSpLocks/>
            </p:cNvCxnSpPr>
            <p:nvPr/>
          </p:nvCxnSpPr>
          <p:spPr>
            <a:xfrm>
              <a:off x="5778238"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CB7F45F1-1AE3-41E8-BE81-E65CF33D1627}"/>
                </a:ext>
              </a:extLst>
            </p:cNvPr>
            <p:cNvSpPr/>
            <p:nvPr/>
          </p:nvSpPr>
          <p:spPr>
            <a:xfrm>
              <a:off x="5692717"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4FDA810A-B313-46D6-892E-964E2F62D7F9}"/>
                </a:ext>
              </a:extLst>
            </p:cNvPr>
            <p:cNvSpPr/>
            <p:nvPr/>
          </p:nvSpPr>
          <p:spPr>
            <a:xfrm>
              <a:off x="6087738"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5B3ED758-82D7-4244-9E7C-47A8EBA5F45A}"/>
                </a:ext>
              </a:extLst>
            </p:cNvPr>
            <p:cNvSpPr/>
            <p:nvPr/>
          </p:nvSpPr>
          <p:spPr>
            <a:xfrm>
              <a:off x="6468313"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7A7A87EB-A682-4B89-B9D7-9C2906A58497}"/>
                </a:ext>
              </a:extLst>
            </p:cNvPr>
            <p:cNvSpPr/>
            <p:nvPr/>
          </p:nvSpPr>
          <p:spPr>
            <a:xfrm>
              <a:off x="6844319"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0A72622A-3311-42A0-9E13-BE2A6559B27D}"/>
                </a:ext>
              </a:extLst>
            </p:cNvPr>
            <p:cNvSpPr/>
            <p:nvPr/>
          </p:nvSpPr>
          <p:spPr>
            <a:xfrm>
              <a:off x="7223845" y="597158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76DC1D69-504F-46A1-9108-239AB45916E9}"/>
                </a:ext>
              </a:extLst>
            </p:cNvPr>
            <p:cNvSpPr/>
            <p:nvPr/>
          </p:nvSpPr>
          <p:spPr>
            <a:xfrm>
              <a:off x="5692717" y="3294582"/>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36993E7-5367-4731-8ABC-586CC05FE7C4}"/>
                </a:ext>
              </a:extLst>
            </p:cNvPr>
            <p:cNvSpPr/>
            <p:nvPr/>
          </p:nvSpPr>
          <p:spPr>
            <a:xfrm>
              <a:off x="5692717" y="322672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7EBD1C5-C470-414F-BB36-FAB9F6625B96}"/>
                </a:ext>
              </a:extLst>
            </p:cNvPr>
            <p:cNvSpPr/>
            <p:nvPr/>
          </p:nvSpPr>
          <p:spPr>
            <a:xfrm>
              <a:off x="6087738" y="329666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148B5C9-33FC-4498-A164-B19D6C991547}"/>
                </a:ext>
              </a:extLst>
            </p:cNvPr>
            <p:cNvSpPr/>
            <p:nvPr/>
          </p:nvSpPr>
          <p:spPr>
            <a:xfrm>
              <a:off x="6087738" y="32287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6626F81A-475D-4F73-BC05-DCCC41621FE9}"/>
                </a:ext>
              </a:extLst>
            </p:cNvPr>
            <p:cNvSpPr/>
            <p:nvPr/>
          </p:nvSpPr>
          <p:spPr>
            <a:xfrm>
              <a:off x="6468604" y="329315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4989276-DF1C-420E-A5CF-FAD8689035A6}"/>
                </a:ext>
              </a:extLst>
            </p:cNvPr>
            <p:cNvSpPr/>
            <p:nvPr/>
          </p:nvSpPr>
          <p:spPr>
            <a:xfrm>
              <a:off x="6468604" y="3225292"/>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B43BD4D-4172-4B19-9DE9-295E8870A89A}"/>
                </a:ext>
              </a:extLst>
            </p:cNvPr>
            <p:cNvSpPr/>
            <p:nvPr/>
          </p:nvSpPr>
          <p:spPr>
            <a:xfrm>
              <a:off x="6842981" y="3293058"/>
              <a:ext cx="171040"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7D419B8-2B3C-41BA-8C3A-8976930EDE24}"/>
                </a:ext>
              </a:extLst>
            </p:cNvPr>
            <p:cNvSpPr/>
            <p:nvPr/>
          </p:nvSpPr>
          <p:spPr>
            <a:xfrm>
              <a:off x="6842980" y="3225197"/>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29FD755-A849-4B06-BD91-8F1B40BA6A35}"/>
                </a:ext>
              </a:extLst>
            </p:cNvPr>
            <p:cNvSpPr/>
            <p:nvPr/>
          </p:nvSpPr>
          <p:spPr>
            <a:xfrm>
              <a:off x="7223865" y="328778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C4CDC64-8AEF-410D-8BFA-5F1C2EB6119F}"/>
                </a:ext>
              </a:extLst>
            </p:cNvPr>
            <p:cNvSpPr/>
            <p:nvPr/>
          </p:nvSpPr>
          <p:spPr>
            <a:xfrm>
              <a:off x="7223865" y="321992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4D917CF-D5C3-404E-BE44-E988F30C5774}"/>
                </a:ext>
              </a:extLst>
            </p:cNvPr>
            <p:cNvSpPr/>
            <p:nvPr/>
          </p:nvSpPr>
          <p:spPr>
            <a:xfrm>
              <a:off x="7223845" y="328796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756F2B3-DF3D-4056-854F-B927F2426176}"/>
                </a:ext>
              </a:extLst>
            </p:cNvPr>
            <p:cNvSpPr/>
            <p:nvPr/>
          </p:nvSpPr>
          <p:spPr>
            <a:xfrm>
              <a:off x="7223845" y="32200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965E4A5B-D52D-466A-B2ED-8DB8A5070C49}"/>
              </a:ext>
            </a:extLst>
          </p:cNvPr>
          <p:cNvGrpSpPr/>
          <p:nvPr/>
        </p:nvGrpSpPr>
        <p:grpSpPr>
          <a:xfrm>
            <a:off x="8755273" y="3110869"/>
            <a:ext cx="1991308" cy="3218758"/>
            <a:chOff x="8013791" y="3223465"/>
            <a:chExt cx="1664572" cy="2690621"/>
          </a:xfrm>
        </p:grpSpPr>
        <p:cxnSp>
          <p:nvCxnSpPr>
            <p:cNvPr id="200" name="Straight Arrow Connector 199">
              <a:extLst>
                <a:ext uri="{FF2B5EF4-FFF2-40B4-BE49-F238E27FC236}">
                  <a16:creationId xmlns:a16="http://schemas.microsoft.com/office/drawing/2014/main" id="{4CF4EA54-FBF6-4E41-93BE-D0C3129EF39F}"/>
                </a:ext>
              </a:extLst>
            </p:cNvPr>
            <p:cNvCxnSpPr>
              <a:cxnSpLocks/>
              <a:stCxn id="218" idx="2"/>
              <a:endCxn id="226" idx="0"/>
            </p:cNvCxnSpPr>
            <p:nvPr/>
          </p:nvCxnSpPr>
          <p:spPr>
            <a:xfrm>
              <a:off x="8844611" y="5133821"/>
              <a:ext cx="1466" cy="26027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FDCEB859-CA72-440B-B5C2-DC64643983B5}"/>
                </a:ext>
              </a:extLst>
            </p:cNvPr>
            <p:cNvSpPr/>
            <p:nvPr/>
          </p:nvSpPr>
          <p:spPr>
            <a:xfrm>
              <a:off x="8755281" y="365889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Rectangle 201">
              <a:extLst>
                <a:ext uri="{FF2B5EF4-FFF2-40B4-BE49-F238E27FC236}">
                  <a16:creationId xmlns:a16="http://schemas.microsoft.com/office/drawing/2014/main" id="{79FAC133-B483-48A6-9A17-DA9840B90A62}"/>
                </a:ext>
              </a:extLst>
            </p:cNvPr>
            <p:cNvSpPr/>
            <p:nvPr/>
          </p:nvSpPr>
          <p:spPr>
            <a:xfrm>
              <a:off x="8755281" y="336075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Arrow Connector 202">
              <a:extLst>
                <a:ext uri="{FF2B5EF4-FFF2-40B4-BE49-F238E27FC236}">
                  <a16:creationId xmlns:a16="http://schemas.microsoft.com/office/drawing/2014/main" id="{74D82CAE-EE20-475A-BC0A-5B6D0AC77BDC}"/>
                </a:ext>
              </a:extLst>
            </p:cNvPr>
            <p:cNvCxnSpPr>
              <a:cxnSpLocks/>
              <a:stCxn id="202" idx="2"/>
              <a:endCxn id="201" idx="0"/>
            </p:cNvCxnSpPr>
            <p:nvPr/>
          </p:nvCxnSpPr>
          <p:spPr>
            <a:xfrm>
              <a:off x="8840802" y="342861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95AEB10C-00D5-4650-B317-D0FD18653BE2}"/>
                </a:ext>
              </a:extLst>
            </p:cNvPr>
            <p:cNvSpPr/>
            <p:nvPr/>
          </p:nvSpPr>
          <p:spPr>
            <a:xfrm>
              <a:off x="8755280" y="392591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Arrow Connector 204">
              <a:extLst>
                <a:ext uri="{FF2B5EF4-FFF2-40B4-BE49-F238E27FC236}">
                  <a16:creationId xmlns:a16="http://schemas.microsoft.com/office/drawing/2014/main" id="{58141527-8BC6-4B4C-8E4A-8B28B14555FD}"/>
                </a:ext>
              </a:extLst>
            </p:cNvPr>
            <p:cNvCxnSpPr>
              <a:cxnSpLocks/>
              <a:stCxn id="201" idx="4"/>
              <a:endCxn id="204" idx="0"/>
            </p:cNvCxnSpPr>
            <p:nvPr/>
          </p:nvCxnSpPr>
          <p:spPr>
            <a:xfrm flipH="1">
              <a:off x="8840801" y="382969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EDDDD0F3-E3A2-463B-A911-E83D6D254927}"/>
                </a:ext>
              </a:extLst>
            </p:cNvPr>
            <p:cNvSpPr/>
            <p:nvPr/>
          </p:nvSpPr>
          <p:spPr>
            <a:xfrm>
              <a:off x="8801711" y="348952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Connector: Elbow 206">
              <a:extLst>
                <a:ext uri="{FF2B5EF4-FFF2-40B4-BE49-F238E27FC236}">
                  <a16:creationId xmlns:a16="http://schemas.microsoft.com/office/drawing/2014/main" id="{503FFEB1-6E9A-4F2B-B408-4B2BB05DEF1D}"/>
                </a:ext>
              </a:extLst>
            </p:cNvPr>
            <p:cNvCxnSpPr>
              <a:cxnSpLocks/>
              <a:stCxn id="206" idx="6"/>
              <a:endCxn id="204" idx="3"/>
            </p:cNvCxnSpPr>
            <p:nvPr/>
          </p:nvCxnSpPr>
          <p:spPr>
            <a:xfrm>
              <a:off x="8879889" y="352861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Connector: Elbow 207">
              <a:extLst>
                <a:ext uri="{FF2B5EF4-FFF2-40B4-BE49-F238E27FC236}">
                  <a16:creationId xmlns:a16="http://schemas.microsoft.com/office/drawing/2014/main" id="{3E370CA2-C80F-4282-A5E9-6834B4CB4B71}"/>
                </a:ext>
              </a:extLst>
            </p:cNvPr>
            <p:cNvCxnSpPr>
              <a:cxnSpLocks/>
              <a:endCxn id="206" idx="3"/>
            </p:cNvCxnSpPr>
            <p:nvPr/>
          </p:nvCxnSpPr>
          <p:spPr>
            <a:xfrm rot="10800000" flipH="1">
              <a:off x="8801710" y="355625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09" name="Oval 208">
              <a:extLst>
                <a:ext uri="{FF2B5EF4-FFF2-40B4-BE49-F238E27FC236}">
                  <a16:creationId xmlns:a16="http://schemas.microsoft.com/office/drawing/2014/main" id="{70CB7FE2-6289-40A1-A22F-A687ACE7B5D0}"/>
                </a:ext>
              </a:extLst>
            </p:cNvPr>
            <p:cNvSpPr/>
            <p:nvPr/>
          </p:nvSpPr>
          <p:spPr>
            <a:xfrm>
              <a:off x="8755281" y="422921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0" name="Straight Arrow Connector 209">
              <a:extLst>
                <a:ext uri="{FF2B5EF4-FFF2-40B4-BE49-F238E27FC236}">
                  <a16:creationId xmlns:a16="http://schemas.microsoft.com/office/drawing/2014/main" id="{4BBB402A-962B-438A-A33C-7D2E2ACB7A16}"/>
                </a:ext>
              </a:extLst>
            </p:cNvPr>
            <p:cNvCxnSpPr>
              <a:cxnSpLocks/>
              <a:endCxn id="209" idx="0"/>
            </p:cNvCxnSpPr>
            <p:nvPr/>
          </p:nvCxnSpPr>
          <p:spPr>
            <a:xfrm>
              <a:off x="8840802" y="399893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D3E7AB8F-5DBA-444F-97F8-9E72EA591303}"/>
                </a:ext>
              </a:extLst>
            </p:cNvPr>
            <p:cNvSpPr/>
            <p:nvPr/>
          </p:nvSpPr>
          <p:spPr>
            <a:xfrm>
              <a:off x="8755280" y="449623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Arrow Connector 211">
              <a:extLst>
                <a:ext uri="{FF2B5EF4-FFF2-40B4-BE49-F238E27FC236}">
                  <a16:creationId xmlns:a16="http://schemas.microsoft.com/office/drawing/2014/main" id="{A4073F85-4902-4917-AD7F-398A3DCB551B}"/>
                </a:ext>
              </a:extLst>
            </p:cNvPr>
            <p:cNvCxnSpPr>
              <a:cxnSpLocks/>
              <a:stCxn id="209" idx="4"/>
              <a:endCxn id="211" idx="0"/>
            </p:cNvCxnSpPr>
            <p:nvPr/>
          </p:nvCxnSpPr>
          <p:spPr>
            <a:xfrm flipH="1">
              <a:off x="8840801" y="440001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3A84CB04-178F-4D6C-9A28-A0A38F2C2002}"/>
                </a:ext>
              </a:extLst>
            </p:cNvPr>
            <p:cNvSpPr/>
            <p:nvPr/>
          </p:nvSpPr>
          <p:spPr>
            <a:xfrm>
              <a:off x="8801711" y="405984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4" name="Connector: Elbow 213">
              <a:extLst>
                <a:ext uri="{FF2B5EF4-FFF2-40B4-BE49-F238E27FC236}">
                  <a16:creationId xmlns:a16="http://schemas.microsoft.com/office/drawing/2014/main" id="{D456B1C0-D54E-4D41-BA82-5F1BFD0692E9}"/>
                </a:ext>
              </a:extLst>
            </p:cNvPr>
            <p:cNvCxnSpPr>
              <a:cxnSpLocks/>
              <a:stCxn id="213" idx="6"/>
              <a:endCxn id="211" idx="3"/>
            </p:cNvCxnSpPr>
            <p:nvPr/>
          </p:nvCxnSpPr>
          <p:spPr>
            <a:xfrm>
              <a:off x="8879889" y="409893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5" name="Connector: Elbow 214">
              <a:extLst>
                <a:ext uri="{FF2B5EF4-FFF2-40B4-BE49-F238E27FC236}">
                  <a16:creationId xmlns:a16="http://schemas.microsoft.com/office/drawing/2014/main" id="{F4B751AE-1259-4009-8499-C16A3EC83F66}"/>
                </a:ext>
              </a:extLst>
            </p:cNvPr>
            <p:cNvCxnSpPr>
              <a:cxnSpLocks/>
              <a:endCxn id="213" idx="3"/>
            </p:cNvCxnSpPr>
            <p:nvPr/>
          </p:nvCxnSpPr>
          <p:spPr>
            <a:xfrm rot="10800000" flipH="1">
              <a:off x="8801710" y="412657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6" name="Oval 215">
              <a:extLst>
                <a:ext uri="{FF2B5EF4-FFF2-40B4-BE49-F238E27FC236}">
                  <a16:creationId xmlns:a16="http://schemas.microsoft.com/office/drawing/2014/main" id="{8B1A77E2-A162-49B2-8EE6-36A6FE161D1C}"/>
                </a:ext>
              </a:extLst>
            </p:cNvPr>
            <p:cNvSpPr/>
            <p:nvPr/>
          </p:nvSpPr>
          <p:spPr>
            <a:xfrm>
              <a:off x="8759091" y="4798941"/>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7" name="Straight Arrow Connector 216">
              <a:extLst>
                <a:ext uri="{FF2B5EF4-FFF2-40B4-BE49-F238E27FC236}">
                  <a16:creationId xmlns:a16="http://schemas.microsoft.com/office/drawing/2014/main" id="{F0828B47-2AB4-426D-9784-596CFA8B27AC}"/>
                </a:ext>
              </a:extLst>
            </p:cNvPr>
            <p:cNvCxnSpPr>
              <a:cxnSpLocks/>
              <a:endCxn id="216" idx="0"/>
            </p:cNvCxnSpPr>
            <p:nvPr/>
          </p:nvCxnSpPr>
          <p:spPr>
            <a:xfrm>
              <a:off x="8844612" y="4568660"/>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488CC3A3-FFAC-4A42-B1E7-D38C9970EB0D}"/>
                </a:ext>
              </a:extLst>
            </p:cNvPr>
            <p:cNvSpPr/>
            <p:nvPr/>
          </p:nvSpPr>
          <p:spPr>
            <a:xfrm>
              <a:off x="8759090" y="506596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Arrow Connector 218">
              <a:extLst>
                <a:ext uri="{FF2B5EF4-FFF2-40B4-BE49-F238E27FC236}">
                  <a16:creationId xmlns:a16="http://schemas.microsoft.com/office/drawing/2014/main" id="{84F0291C-1460-4AAB-89B3-65E3969F4308}"/>
                </a:ext>
              </a:extLst>
            </p:cNvPr>
            <p:cNvCxnSpPr>
              <a:cxnSpLocks/>
              <a:stCxn id="216" idx="4"/>
              <a:endCxn id="218" idx="0"/>
            </p:cNvCxnSpPr>
            <p:nvPr/>
          </p:nvCxnSpPr>
          <p:spPr>
            <a:xfrm flipH="1">
              <a:off x="8844611" y="4969741"/>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20" name="Oval 219">
              <a:extLst>
                <a:ext uri="{FF2B5EF4-FFF2-40B4-BE49-F238E27FC236}">
                  <a16:creationId xmlns:a16="http://schemas.microsoft.com/office/drawing/2014/main" id="{49121DC5-07E2-45E3-AE5A-65132A8F9945}"/>
                </a:ext>
              </a:extLst>
            </p:cNvPr>
            <p:cNvSpPr/>
            <p:nvPr/>
          </p:nvSpPr>
          <p:spPr>
            <a:xfrm>
              <a:off x="8805521" y="462957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1" name="Connector: Elbow 220">
              <a:extLst>
                <a:ext uri="{FF2B5EF4-FFF2-40B4-BE49-F238E27FC236}">
                  <a16:creationId xmlns:a16="http://schemas.microsoft.com/office/drawing/2014/main" id="{2BD2B254-0C62-49FB-9B3B-25916DB7EB06}"/>
                </a:ext>
              </a:extLst>
            </p:cNvPr>
            <p:cNvCxnSpPr>
              <a:cxnSpLocks/>
              <a:stCxn id="220" idx="6"/>
              <a:endCxn id="218" idx="3"/>
            </p:cNvCxnSpPr>
            <p:nvPr/>
          </p:nvCxnSpPr>
          <p:spPr>
            <a:xfrm>
              <a:off x="8883699" y="4668663"/>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EC0498F2-99AF-4056-B566-BFF84427B36C}"/>
                </a:ext>
              </a:extLst>
            </p:cNvPr>
            <p:cNvCxnSpPr>
              <a:cxnSpLocks/>
              <a:endCxn id="220" idx="3"/>
            </p:cNvCxnSpPr>
            <p:nvPr/>
          </p:nvCxnSpPr>
          <p:spPr>
            <a:xfrm rot="10800000" flipH="1">
              <a:off x="8805520" y="4696303"/>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3097B81D-ADEA-4356-A698-4CE808A0A5E6}"/>
                </a:ext>
              </a:extLst>
            </p:cNvPr>
            <p:cNvSpPr/>
            <p:nvPr/>
          </p:nvSpPr>
          <p:spPr>
            <a:xfrm>
              <a:off x="8806556" y="51917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223">
              <a:extLst>
                <a:ext uri="{FF2B5EF4-FFF2-40B4-BE49-F238E27FC236}">
                  <a16:creationId xmlns:a16="http://schemas.microsoft.com/office/drawing/2014/main" id="{05282E21-B067-48E8-89A9-50E13FF1AE51}"/>
                </a:ext>
              </a:extLst>
            </p:cNvPr>
            <p:cNvSpPr/>
            <p:nvPr/>
          </p:nvSpPr>
          <p:spPr>
            <a:xfrm>
              <a:off x="8755300" y="329132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F5CCBF76-5CF2-4E9F-A7D1-7F15EF28C32A}"/>
                </a:ext>
              </a:extLst>
            </p:cNvPr>
            <p:cNvSpPr/>
            <p:nvPr/>
          </p:nvSpPr>
          <p:spPr>
            <a:xfrm>
              <a:off x="8755300" y="322346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E55B352B-404B-43BA-B752-6BBCEA2CD6E0}"/>
                </a:ext>
              </a:extLst>
            </p:cNvPr>
            <p:cNvSpPr/>
            <p:nvPr/>
          </p:nvSpPr>
          <p:spPr>
            <a:xfrm>
              <a:off x="8013791" y="5394092"/>
              <a:ext cx="1664572" cy="51999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Banked Scratch Memory</a:t>
              </a:r>
              <a:endParaRPr lang="en-US" dirty="0">
                <a:solidFill>
                  <a:schemeClr val="tx1"/>
                </a:solidFill>
              </a:endParaRPr>
            </a:p>
          </p:txBody>
        </p:sp>
        <p:cxnSp>
          <p:nvCxnSpPr>
            <p:cNvPr id="227" name="Connector: Elbow 226">
              <a:extLst>
                <a:ext uri="{FF2B5EF4-FFF2-40B4-BE49-F238E27FC236}">
                  <a16:creationId xmlns:a16="http://schemas.microsoft.com/office/drawing/2014/main" id="{DB7AFB40-1D3F-4C15-A715-939711F453CD}"/>
                </a:ext>
              </a:extLst>
            </p:cNvPr>
            <p:cNvCxnSpPr>
              <a:cxnSpLocks/>
              <a:stCxn id="224" idx="3"/>
              <a:endCxn id="226" idx="3"/>
            </p:cNvCxnSpPr>
            <p:nvPr/>
          </p:nvCxnSpPr>
          <p:spPr>
            <a:xfrm>
              <a:off x="8926341" y="3325257"/>
              <a:ext cx="752022" cy="2328832"/>
            </a:xfrm>
            <a:prstGeom prst="bentConnector3">
              <a:avLst>
                <a:gd name="adj1" fmla="val 13039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28" name="TextBox 227">
            <a:extLst>
              <a:ext uri="{FF2B5EF4-FFF2-40B4-BE49-F238E27FC236}">
                <a16:creationId xmlns:a16="http://schemas.microsoft.com/office/drawing/2014/main" id="{4D2ABAA8-CF12-4432-8F02-8874BA358E58}"/>
              </a:ext>
            </a:extLst>
          </p:cNvPr>
          <p:cNvSpPr txBox="1"/>
          <p:nvPr/>
        </p:nvSpPr>
        <p:spPr>
          <a:xfrm>
            <a:off x="5341007" y="6376155"/>
            <a:ext cx="2712346" cy="461665"/>
          </a:xfrm>
          <a:prstGeom prst="rect">
            <a:avLst/>
          </a:prstGeom>
          <a:noFill/>
        </p:spPr>
        <p:txBody>
          <a:bodyPr wrap="none" rtlCol="0">
            <a:spAutoFit/>
          </a:bodyPr>
          <a:lstStyle/>
          <a:p>
            <a:r>
              <a:rPr lang="en-US" sz="2400" b="1" dirty="0"/>
              <a:t>(d) Plasticine (PCU)</a:t>
            </a:r>
          </a:p>
        </p:txBody>
      </p:sp>
      <p:sp>
        <p:nvSpPr>
          <p:cNvPr id="229" name="TextBox 228">
            <a:extLst>
              <a:ext uri="{FF2B5EF4-FFF2-40B4-BE49-F238E27FC236}">
                <a16:creationId xmlns:a16="http://schemas.microsoft.com/office/drawing/2014/main" id="{E8D97793-23AE-4E58-8003-C26A32FF0785}"/>
              </a:ext>
            </a:extLst>
          </p:cNvPr>
          <p:cNvSpPr txBox="1"/>
          <p:nvPr/>
        </p:nvSpPr>
        <p:spPr>
          <a:xfrm>
            <a:off x="8284173" y="6382764"/>
            <a:ext cx="2803716" cy="461665"/>
          </a:xfrm>
          <a:prstGeom prst="rect">
            <a:avLst/>
          </a:prstGeom>
          <a:noFill/>
        </p:spPr>
        <p:txBody>
          <a:bodyPr wrap="none" rtlCol="0">
            <a:spAutoFit/>
          </a:bodyPr>
          <a:lstStyle/>
          <a:p>
            <a:r>
              <a:rPr lang="en-US" sz="2400" b="1" dirty="0"/>
              <a:t>(d’) Plasticine (PMU)</a:t>
            </a:r>
          </a:p>
        </p:txBody>
      </p:sp>
    </p:spTree>
    <p:extLst>
      <p:ext uri="{BB962C8B-B14F-4D97-AF65-F5344CB8AC3E}">
        <p14:creationId xmlns:p14="http://schemas.microsoft.com/office/powerpoint/2010/main" val="195380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B7DA-2072-40CC-B9A7-5D4931F64921}"/>
              </a:ext>
            </a:extLst>
          </p:cNvPr>
          <p:cNvSpPr>
            <a:spLocks noGrp="1"/>
          </p:cNvSpPr>
          <p:nvPr>
            <p:ph type="title"/>
          </p:nvPr>
        </p:nvSpPr>
        <p:spPr>
          <a:xfrm>
            <a:off x="158813" y="43883"/>
            <a:ext cx="11758438" cy="1325563"/>
          </a:xfrm>
        </p:spPr>
        <p:txBody>
          <a:bodyPr/>
          <a:lstStyle/>
          <a:p>
            <a:r>
              <a:rPr lang="en-US" dirty="0"/>
              <a:t>DSAGEN: </a:t>
            </a:r>
            <a:r>
              <a:rPr lang="en-US" u="sng" dirty="0"/>
              <a:t>D</a:t>
            </a:r>
            <a:r>
              <a:rPr lang="en-US" dirty="0"/>
              <a:t>ecoupled </a:t>
            </a:r>
            <a:r>
              <a:rPr lang="en-US" u="sng" dirty="0"/>
              <a:t>S</a:t>
            </a:r>
            <a:r>
              <a:rPr lang="en-US" dirty="0"/>
              <a:t>patial </a:t>
            </a:r>
            <a:r>
              <a:rPr lang="en-US" u="sng" dirty="0"/>
              <a:t>A</a:t>
            </a:r>
            <a:r>
              <a:rPr lang="en-US" dirty="0"/>
              <a:t>ccelerator </a:t>
            </a:r>
            <a:r>
              <a:rPr lang="en-US" u="sng" dirty="0"/>
              <a:t>Gen</a:t>
            </a:r>
            <a:r>
              <a:rPr lang="en-US" dirty="0"/>
              <a:t>erator</a:t>
            </a:r>
          </a:p>
        </p:txBody>
      </p:sp>
      <p:sp>
        <p:nvSpPr>
          <p:cNvPr id="22" name="Flowchart: Multidocument 21">
            <a:extLst>
              <a:ext uri="{FF2B5EF4-FFF2-40B4-BE49-F238E27FC236}">
                <a16:creationId xmlns:a16="http://schemas.microsoft.com/office/drawing/2014/main" id="{3AFC0DCC-9093-492C-B400-DC363421C237}"/>
              </a:ext>
            </a:extLst>
          </p:cNvPr>
          <p:cNvSpPr/>
          <p:nvPr/>
        </p:nvSpPr>
        <p:spPr>
          <a:xfrm>
            <a:off x="350721" y="1939095"/>
            <a:ext cx="1422308" cy="1332759"/>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solidFill>
              </a:rPr>
              <a:t>Apps</a:t>
            </a:r>
            <a:endParaRPr lang="en-US" sz="2800">
              <a:solidFill>
                <a:schemeClr val="tx1"/>
              </a:solidFill>
            </a:endParaRPr>
          </a:p>
        </p:txBody>
      </p:sp>
      <p:sp>
        <p:nvSpPr>
          <p:cNvPr id="3" name="Slide Number Placeholder 2">
            <a:extLst>
              <a:ext uri="{FF2B5EF4-FFF2-40B4-BE49-F238E27FC236}">
                <a16:creationId xmlns:a16="http://schemas.microsoft.com/office/drawing/2014/main" id="{419AF5BA-FE08-4E80-98E5-39D05FB8F8F9}"/>
              </a:ext>
            </a:extLst>
          </p:cNvPr>
          <p:cNvSpPr>
            <a:spLocks noGrp="1"/>
          </p:cNvSpPr>
          <p:nvPr>
            <p:ph type="sldNum" sz="quarter" idx="12"/>
          </p:nvPr>
        </p:nvSpPr>
        <p:spPr/>
        <p:txBody>
          <a:bodyPr/>
          <a:lstStyle/>
          <a:p>
            <a:fld id="{112EB195-0298-43E0-88BD-C4E0B281CFB8}" type="slidenum">
              <a:rPr lang="en-US" smtClean="0"/>
              <a:t>4</a:t>
            </a:fld>
            <a:endParaRPr lang="en-US"/>
          </a:p>
        </p:txBody>
      </p:sp>
      <p:sp>
        <p:nvSpPr>
          <p:cNvPr id="31" name="Rectangle 30">
            <a:extLst>
              <a:ext uri="{FF2B5EF4-FFF2-40B4-BE49-F238E27FC236}">
                <a16:creationId xmlns:a16="http://schemas.microsoft.com/office/drawing/2014/main" id="{FD198CAD-BBB6-499E-94A8-D705DCEA95FF}"/>
              </a:ext>
            </a:extLst>
          </p:cNvPr>
          <p:cNvSpPr/>
          <p:nvPr/>
        </p:nvSpPr>
        <p:spPr>
          <a:xfrm>
            <a:off x="3294003" y="1996216"/>
            <a:ext cx="2333263" cy="97227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Compiler</a:t>
            </a:r>
          </a:p>
        </p:txBody>
      </p:sp>
      <p:sp>
        <p:nvSpPr>
          <p:cNvPr id="33" name="Flowchart: Multidocument 32">
            <a:extLst>
              <a:ext uri="{FF2B5EF4-FFF2-40B4-BE49-F238E27FC236}">
                <a16:creationId xmlns:a16="http://schemas.microsoft.com/office/drawing/2014/main" id="{88A2AC6B-9F08-4A27-B055-DD6B1C107947}"/>
              </a:ext>
            </a:extLst>
          </p:cNvPr>
          <p:cNvSpPr/>
          <p:nvPr/>
        </p:nvSpPr>
        <p:spPr>
          <a:xfrm>
            <a:off x="7237796" y="1759208"/>
            <a:ext cx="2077520" cy="1692531"/>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dirty="0">
                <a:solidFill>
                  <a:schemeClr val="tx1"/>
                </a:solidFill>
              </a:rPr>
              <a:t>Multiple</a:t>
            </a:r>
          </a:p>
          <a:p>
            <a:pPr algn="ctr"/>
            <a:r>
              <a:rPr lang="en-US" sz="3200" dirty="0" err="1">
                <a:solidFill>
                  <a:schemeClr val="tx1"/>
                </a:solidFill>
              </a:rPr>
              <a:t>Xformed</a:t>
            </a:r>
            <a:endParaRPr lang="en-US" sz="3200" dirty="0">
              <a:solidFill>
                <a:schemeClr val="tx1"/>
              </a:solidFill>
            </a:endParaRPr>
          </a:p>
          <a:p>
            <a:pPr algn="ctr"/>
            <a:r>
              <a:rPr lang="en-US" sz="3200" dirty="0">
                <a:solidFill>
                  <a:schemeClr val="tx1"/>
                </a:solidFill>
              </a:rPr>
              <a:t>IR</a:t>
            </a:r>
            <a:endParaRPr lang="en-US" sz="2800" dirty="0">
              <a:solidFill>
                <a:schemeClr val="tx1"/>
              </a:solidFill>
            </a:endParaRPr>
          </a:p>
        </p:txBody>
      </p:sp>
      <p:sp>
        <p:nvSpPr>
          <p:cNvPr id="34" name="Arrow: Right 33">
            <a:extLst>
              <a:ext uri="{FF2B5EF4-FFF2-40B4-BE49-F238E27FC236}">
                <a16:creationId xmlns:a16="http://schemas.microsoft.com/office/drawing/2014/main" id="{F8EFA708-F9C2-4F9F-8A52-D1F3CB84EC6C}"/>
              </a:ext>
            </a:extLst>
          </p:cNvPr>
          <p:cNvSpPr/>
          <p:nvPr/>
        </p:nvSpPr>
        <p:spPr>
          <a:xfrm>
            <a:off x="2032396" y="2242486"/>
            <a:ext cx="912593"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9FA637-83BD-421E-A56B-513D95B898DF}"/>
              </a:ext>
            </a:extLst>
          </p:cNvPr>
          <p:cNvSpPr/>
          <p:nvPr/>
        </p:nvSpPr>
        <p:spPr>
          <a:xfrm>
            <a:off x="7424040" y="4862629"/>
            <a:ext cx="2167562" cy="114548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Candidate</a:t>
            </a:r>
          </a:p>
          <a:p>
            <a:pPr algn="ctr"/>
            <a:r>
              <a:rPr lang="en-US" sz="3200" dirty="0">
                <a:solidFill>
                  <a:schemeClr val="tx1"/>
                </a:solidFill>
              </a:rPr>
              <a:t>Hardware</a:t>
            </a:r>
          </a:p>
        </p:txBody>
      </p:sp>
      <p:sp>
        <p:nvSpPr>
          <p:cNvPr id="16" name="Arrow: Right 15">
            <a:extLst>
              <a:ext uri="{FF2B5EF4-FFF2-40B4-BE49-F238E27FC236}">
                <a16:creationId xmlns:a16="http://schemas.microsoft.com/office/drawing/2014/main" id="{7CB70BE9-C72D-4888-8440-30E002BFA28B}"/>
              </a:ext>
            </a:extLst>
          </p:cNvPr>
          <p:cNvSpPr/>
          <p:nvPr/>
        </p:nvSpPr>
        <p:spPr>
          <a:xfrm>
            <a:off x="5976234" y="2242485"/>
            <a:ext cx="912593"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DF7B64-4A8B-48D0-9137-5CA8C0F7BF44}"/>
              </a:ext>
            </a:extLst>
          </p:cNvPr>
          <p:cNvSpPr/>
          <p:nvPr/>
        </p:nvSpPr>
        <p:spPr>
          <a:xfrm>
            <a:off x="3677527" y="5050376"/>
            <a:ext cx="2333263" cy="97227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Design Space Exp.</a:t>
            </a:r>
          </a:p>
        </p:txBody>
      </p:sp>
      <p:sp>
        <p:nvSpPr>
          <p:cNvPr id="18" name="Arrow: Right 17">
            <a:extLst>
              <a:ext uri="{FF2B5EF4-FFF2-40B4-BE49-F238E27FC236}">
                <a16:creationId xmlns:a16="http://schemas.microsoft.com/office/drawing/2014/main" id="{A9E581D3-94D4-4CF5-86DC-DAB10FB5613D}"/>
              </a:ext>
            </a:extLst>
          </p:cNvPr>
          <p:cNvSpPr/>
          <p:nvPr/>
        </p:nvSpPr>
        <p:spPr>
          <a:xfrm rot="18953871" flipH="1">
            <a:off x="5050318" y="3760099"/>
            <a:ext cx="2193109" cy="5497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3F38E26-C6F1-4915-9DA0-BBFBCEA303F1}"/>
              </a:ext>
            </a:extLst>
          </p:cNvPr>
          <p:cNvSpPr/>
          <p:nvPr/>
        </p:nvSpPr>
        <p:spPr>
          <a:xfrm rot="10800000">
            <a:off x="6228666" y="5037357"/>
            <a:ext cx="970959"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E792EA-AFBA-4DFB-A9D6-0B7A5A26874E}"/>
              </a:ext>
            </a:extLst>
          </p:cNvPr>
          <p:cNvSpPr/>
          <p:nvPr/>
        </p:nvSpPr>
        <p:spPr>
          <a:xfrm>
            <a:off x="244584" y="4932084"/>
            <a:ext cx="2167562" cy="114548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Proposed</a:t>
            </a:r>
          </a:p>
          <a:p>
            <a:pPr algn="ctr"/>
            <a:r>
              <a:rPr lang="en-US" sz="3200" dirty="0">
                <a:solidFill>
                  <a:schemeClr val="tx1"/>
                </a:solidFill>
              </a:rPr>
              <a:t>Hardware</a:t>
            </a:r>
          </a:p>
        </p:txBody>
      </p:sp>
      <p:sp>
        <p:nvSpPr>
          <p:cNvPr id="21" name="Arrow: Right 20">
            <a:extLst>
              <a:ext uri="{FF2B5EF4-FFF2-40B4-BE49-F238E27FC236}">
                <a16:creationId xmlns:a16="http://schemas.microsoft.com/office/drawing/2014/main" id="{2E21C49E-FE46-4AF5-A1E6-0F729B8B9048}"/>
              </a:ext>
            </a:extLst>
          </p:cNvPr>
          <p:cNvSpPr/>
          <p:nvPr/>
        </p:nvSpPr>
        <p:spPr>
          <a:xfrm rot="10800000">
            <a:off x="2488692" y="5255249"/>
            <a:ext cx="970959"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76AD48-360B-4CE0-B4F6-C6463328428D}"/>
              </a:ext>
            </a:extLst>
          </p:cNvPr>
          <p:cNvSpPr txBox="1"/>
          <p:nvPr/>
        </p:nvSpPr>
        <p:spPr>
          <a:xfrm>
            <a:off x="9451214" y="1820643"/>
            <a:ext cx="2466037" cy="1569660"/>
          </a:xfrm>
          <a:prstGeom prst="rect">
            <a:avLst/>
          </a:prstGeom>
          <a:noFill/>
        </p:spPr>
        <p:txBody>
          <a:bodyPr wrap="square" rtlCol="0">
            <a:spAutoFit/>
          </a:bodyPr>
          <a:lstStyle/>
          <a:p>
            <a:r>
              <a:rPr lang="en-US" sz="2400" b="1"/>
              <a:t>Transformations with tradeoffs on performance and hardware cost</a:t>
            </a:r>
          </a:p>
        </p:txBody>
      </p:sp>
      <p:sp>
        <p:nvSpPr>
          <p:cNvPr id="24" name="Arrow: Right 23">
            <a:extLst>
              <a:ext uri="{FF2B5EF4-FFF2-40B4-BE49-F238E27FC236}">
                <a16:creationId xmlns:a16="http://schemas.microsoft.com/office/drawing/2014/main" id="{C9D6848B-678D-4122-B122-304CA45761E9}"/>
              </a:ext>
            </a:extLst>
          </p:cNvPr>
          <p:cNvSpPr/>
          <p:nvPr/>
        </p:nvSpPr>
        <p:spPr>
          <a:xfrm rot="10800000" flipH="1">
            <a:off x="6228665" y="5578413"/>
            <a:ext cx="970960"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86E911A4-4A2F-4FA5-81B7-70848A790918}"/>
              </a:ext>
            </a:extLst>
          </p:cNvPr>
          <p:cNvSpPr txBox="1">
            <a:spLocks/>
          </p:cNvSpPr>
          <p:nvPr/>
        </p:nvSpPr>
        <p:spPr>
          <a:xfrm>
            <a:off x="2296746" y="669299"/>
            <a:ext cx="4766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D</a:t>
            </a:r>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omain      </a:t>
            </a:r>
            <a:r>
              <a:rPr lang="en-US" u="sng"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S</a:t>
            </a:r>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pecific</a:t>
            </a:r>
          </a:p>
        </p:txBody>
      </p:sp>
      <p:sp>
        <p:nvSpPr>
          <p:cNvPr id="25" name="Arrow: Right 24">
            <a:extLst>
              <a:ext uri="{FF2B5EF4-FFF2-40B4-BE49-F238E27FC236}">
                <a16:creationId xmlns:a16="http://schemas.microsoft.com/office/drawing/2014/main" id="{BDF3B6C3-33CC-4CB9-9123-D57D9FC99692}"/>
              </a:ext>
            </a:extLst>
          </p:cNvPr>
          <p:cNvSpPr/>
          <p:nvPr/>
        </p:nvSpPr>
        <p:spPr>
          <a:xfrm rot="8104233" flipH="1">
            <a:off x="5700481" y="4017414"/>
            <a:ext cx="1938573" cy="4991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DFECBC-1171-4380-8E4F-C4956BCBCEA9}"/>
              </a:ext>
            </a:extLst>
          </p:cNvPr>
          <p:cNvSpPr/>
          <p:nvPr/>
        </p:nvSpPr>
        <p:spPr>
          <a:xfrm>
            <a:off x="7261354" y="4657400"/>
            <a:ext cx="2589512" cy="1605745"/>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7A84DE-3138-48F4-8538-B20305F2BB09}"/>
              </a:ext>
            </a:extLst>
          </p:cNvPr>
          <p:cNvSpPr/>
          <p:nvPr/>
        </p:nvSpPr>
        <p:spPr>
          <a:xfrm>
            <a:off x="3114904" y="1760250"/>
            <a:ext cx="2749122" cy="1332759"/>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26F17D-3F27-4FD9-B304-6751A9A11314}"/>
              </a:ext>
            </a:extLst>
          </p:cNvPr>
          <p:cNvSpPr/>
          <p:nvPr/>
        </p:nvSpPr>
        <p:spPr>
          <a:xfrm>
            <a:off x="3494251" y="4906940"/>
            <a:ext cx="2749122" cy="1332759"/>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2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14" grpId="0" animBg="1"/>
      <p:bldP spid="16" grpId="0" animBg="1"/>
      <p:bldP spid="17" grpId="0" animBg="1"/>
      <p:bldP spid="18" grpId="0" animBg="1"/>
      <p:bldP spid="19" grpId="0" animBg="1"/>
      <p:bldP spid="20" grpId="0" animBg="1"/>
      <p:bldP spid="21" grpId="0" animBg="1"/>
      <p:bldP spid="4" grpId="0"/>
      <p:bldP spid="24" grpId="0" animBg="1"/>
      <p:bldP spid="25" grpId="0" animBg="1"/>
      <p:bldP spid="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F23B-023C-46BF-9A2A-254627F1C2B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4B42E2E-923B-4AAD-947D-B3947D771554}"/>
              </a:ext>
            </a:extLst>
          </p:cNvPr>
          <p:cNvSpPr>
            <a:spLocks noGrp="1"/>
          </p:cNvSpPr>
          <p:nvPr>
            <p:ph idx="1"/>
          </p:nvPr>
        </p:nvSpPr>
        <p:spPr/>
        <p:txBody>
          <a:bodyPr>
            <a:normAutofit/>
          </a:bodyPr>
          <a:lstStyle/>
          <a:p>
            <a:r>
              <a:rPr lang="en-US" sz="3600" b="1" dirty="0"/>
              <a:t>Design Space </a:t>
            </a:r>
            <a:r>
              <a:rPr lang="en-US" altLang="zh-CN" sz="3600" b="1" dirty="0"/>
              <a:t>—</a:t>
            </a:r>
            <a:r>
              <a:rPr lang="en-US" sz="3600" b="1" dirty="0"/>
              <a:t> Decoupled-Spatial Architecture</a:t>
            </a:r>
          </a:p>
          <a:p>
            <a:pPr lvl="1"/>
            <a:r>
              <a:rPr lang="en-US" altLang="zh-CN" sz="3200" b="1" dirty="0"/>
              <a:t>Insight from </a:t>
            </a:r>
            <a:r>
              <a:rPr lang="en-US" sz="3200" b="1" dirty="0"/>
              <a:t>Prior Work</a:t>
            </a:r>
          </a:p>
          <a:p>
            <a:pPr lvl="1"/>
            <a:r>
              <a:rPr lang="en-US" sz="3200" b="1" dirty="0"/>
              <a:t>The Programming Paradigm</a:t>
            </a:r>
          </a:p>
          <a:p>
            <a:pPr lvl="1"/>
            <a:r>
              <a:rPr lang="en-US" sz="3200" b="1" dirty="0"/>
              <a:t>Design Space: Hardware Primitives (&amp; Composition)</a:t>
            </a:r>
          </a:p>
          <a:p>
            <a:r>
              <a:rPr lang="en-US" sz="3600" b="1" dirty="0">
                <a:solidFill>
                  <a:schemeClr val="bg1">
                    <a:lumMod val="85000"/>
                  </a:schemeClr>
                </a:solidFill>
              </a:rPr>
              <a:t>Compilation</a:t>
            </a:r>
          </a:p>
          <a:p>
            <a:r>
              <a:rPr lang="en-US" sz="3600" b="1" dirty="0">
                <a:solidFill>
                  <a:schemeClr val="bg1">
                    <a:lumMod val="85000"/>
                  </a:schemeClr>
                </a:solidFill>
              </a:rPr>
              <a:t>Design Space Exploration</a:t>
            </a:r>
          </a:p>
          <a:p>
            <a:r>
              <a:rPr lang="en-US" sz="3600" b="1" dirty="0">
                <a:solidFill>
                  <a:schemeClr val="bg1">
                    <a:lumMod val="85000"/>
                  </a:schemeClr>
                </a:solidFill>
              </a:rPr>
              <a:t>Evaluation</a:t>
            </a:r>
          </a:p>
        </p:txBody>
      </p:sp>
      <p:sp>
        <p:nvSpPr>
          <p:cNvPr id="4" name="Slide Number Placeholder 3">
            <a:extLst>
              <a:ext uri="{FF2B5EF4-FFF2-40B4-BE49-F238E27FC236}">
                <a16:creationId xmlns:a16="http://schemas.microsoft.com/office/drawing/2014/main" id="{5C4949DF-6173-4798-802D-0DADA64CC666}"/>
              </a:ext>
            </a:extLst>
          </p:cNvPr>
          <p:cNvSpPr>
            <a:spLocks noGrp="1"/>
          </p:cNvSpPr>
          <p:nvPr>
            <p:ph type="sldNum" sz="quarter" idx="12"/>
          </p:nvPr>
        </p:nvSpPr>
        <p:spPr/>
        <p:txBody>
          <a:bodyPr/>
          <a:lstStyle/>
          <a:p>
            <a:fld id="{112EB195-0298-43E0-88BD-C4E0B281CFB8}" type="slidenum">
              <a:rPr lang="en-US" smtClean="0"/>
              <a:t>5</a:t>
            </a:fld>
            <a:endParaRPr lang="en-US"/>
          </a:p>
        </p:txBody>
      </p:sp>
    </p:spTree>
    <p:extLst>
      <p:ext uri="{BB962C8B-B14F-4D97-AF65-F5344CB8AC3E}">
        <p14:creationId xmlns:p14="http://schemas.microsoft.com/office/powerpoint/2010/main" val="219917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a:extLst>
              <a:ext uri="{FF2B5EF4-FFF2-40B4-BE49-F238E27FC236}">
                <a16:creationId xmlns:a16="http://schemas.microsoft.com/office/drawing/2014/main" id="{6BB37503-5788-4A85-96EF-29E11F2A08A0}"/>
              </a:ext>
            </a:extLst>
          </p:cNvPr>
          <p:cNvGrpSpPr/>
          <p:nvPr/>
        </p:nvGrpSpPr>
        <p:grpSpPr>
          <a:xfrm>
            <a:off x="475488" y="547944"/>
            <a:ext cx="2714956" cy="2004425"/>
            <a:chOff x="1316736" y="2071944"/>
            <a:chExt cx="2714956" cy="2004425"/>
          </a:xfrm>
        </p:grpSpPr>
        <p:sp>
          <p:nvSpPr>
            <p:cNvPr id="4" name="Oval 3">
              <a:extLst>
                <a:ext uri="{FF2B5EF4-FFF2-40B4-BE49-F238E27FC236}">
                  <a16:creationId xmlns:a16="http://schemas.microsoft.com/office/drawing/2014/main" id="{633B7D17-950B-48A4-B1AD-148F1ED973EC}"/>
                </a:ext>
              </a:extLst>
            </p:cNvPr>
            <p:cNvSpPr/>
            <p:nvPr/>
          </p:nvSpPr>
          <p:spPr>
            <a:xfrm>
              <a:off x="1449707"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5" name="Oval 4">
              <a:extLst>
                <a:ext uri="{FF2B5EF4-FFF2-40B4-BE49-F238E27FC236}">
                  <a16:creationId xmlns:a16="http://schemas.microsoft.com/office/drawing/2014/main" id="{391B82E2-735F-4327-B98B-339970003544}"/>
                </a:ext>
              </a:extLst>
            </p:cNvPr>
            <p:cNvSpPr/>
            <p:nvPr/>
          </p:nvSpPr>
          <p:spPr>
            <a:xfrm>
              <a:off x="2104940"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6" name="Oval 5">
              <a:extLst>
                <a:ext uri="{FF2B5EF4-FFF2-40B4-BE49-F238E27FC236}">
                  <a16:creationId xmlns:a16="http://schemas.microsoft.com/office/drawing/2014/main" id="{DD0208A1-0149-4772-9C75-C513C9489814}"/>
                </a:ext>
              </a:extLst>
            </p:cNvPr>
            <p:cNvSpPr/>
            <p:nvPr/>
          </p:nvSpPr>
          <p:spPr>
            <a:xfrm>
              <a:off x="1765476" y="3599864"/>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8" name="Straight Arrow Connector 7">
              <a:extLst>
                <a:ext uri="{FF2B5EF4-FFF2-40B4-BE49-F238E27FC236}">
                  <a16:creationId xmlns:a16="http://schemas.microsoft.com/office/drawing/2014/main" id="{B8F31411-237D-4AFE-8934-7F8875092E82}"/>
                </a:ext>
              </a:extLst>
            </p:cNvPr>
            <p:cNvCxnSpPr>
              <a:cxnSpLocks/>
              <a:stCxn id="6" idx="1"/>
              <a:endCxn id="4" idx="4"/>
            </p:cNvCxnSpPr>
            <p:nvPr/>
          </p:nvCxnSpPr>
          <p:spPr>
            <a:xfrm flipH="1" flipV="1">
              <a:off x="1552772" y="3454126"/>
              <a:ext cx="242891"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D029E22-2E05-4E78-AC75-019347DD3620}"/>
                </a:ext>
              </a:extLst>
            </p:cNvPr>
            <p:cNvCxnSpPr>
              <a:cxnSpLocks/>
              <a:stCxn id="6" idx="7"/>
              <a:endCxn id="5" idx="4"/>
            </p:cNvCxnSpPr>
            <p:nvPr/>
          </p:nvCxnSpPr>
          <p:spPr>
            <a:xfrm flipV="1">
              <a:off x="1941418" y="3454126"/>
              <a:ext cx="266587"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B26C857-D680-49A2-A1C7-23EF76A45136}"/>
                </a:ext>
              </a:extLst>
            </p:cNvPr>
            <p:cNvSpPr/>
            <p:nvPr/>
          </p:nvSpPr>
          <p:spPr>
            <a:xfrm>
              <a:off x="2932293"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6" name="Oval 15">
              <a:extLst>
                <a:ext uri="{FF2B5EF4-FFF2-40B4-BE49-F238E27FC236}">
                  <a16:creationId xmlns:a16="http://schemas.microsoft.com/office/drawing/2014/main" id="{2E622BAF-36F8-4FE3-B0CA-243C65479C3D}"/>
                </a:ext>
              </a:extLst>
            </p:cNvPr>
            <p:cNvSpPr/>
            <p:nvPr/>
          </p:nvSpPr>
          <p:spPr>
            <a:xfrm>
              <a:off x="3654873" y="3247996"/>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7" name="Oval 16">
              <a:extLst>
                <a:ext uri="{FF2B5EF4-FFF2-40B4-BE49-F238E27FC236}">
                  <a16:creationId xmlns:a16="http://schemas.microsoft.com/office/drawing/2014/main" id="{DD1A1959-4DF8-4C4D-B081-97496DC0600E}"/>
                </a:ext>
              </a:extLst>
            </p:cNvPr>
            <p:cNvSpPr/>
            <p:nvPr/>
          </p:nvSpPr>
          <p:spPr>
            <a:xfrm>
              <a:off x="3306188" y="3573472"/>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8" name="Straight Arrow Connector 17">
              <a:extLst>
                <a:ext uri="{FF2B5EF4-FFF2-40B4-BE49-F238E27FC236}">
                  <a16:creationId xmlns:a16="http://schemas.microsoft.com/office/drawing/2014/main" id="{B0B116F2-01BB-48AE-9502-84BD9F52A073}"/>
                </a:ext>
              </a:extLst>
            </p:cNvPr>
            <p:cNvCxnSpPr>
              <a:cxnSpLocks/>
              <a:stCxn id="17" idx="1"/>
              <a:endCxn id="15" idx="4"/>
            </p:cNvCxnSpPr>
            <p:nvPr/>
          </p:nvCxnSpPr>
          <p:spPr>
            <a:xfrm flipH="1" flipV="1">
              <a:off x="3035358" y="3454126"/>
              <a:ext cx="301017" cy="14953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5B01B2-CF14-4B4A-9B34-13146087CBB8}"/>
                </a:ext>
              </a:extLst>
            </p:cNvPr>
            <p:cNvCxnSpPr>
              <a:cxnSpLocks/>
              <a:stCxn id="17" idx="7"/>
              <a:endCxn id="16" idx="4"/>
            </p:cNvCxnSpPr>
            <p:nvPr/>
          </p:nvCxnSpPr>
          <p:spPr>
            <a:xfrm flipV="1">
              <a:off x="3482130" y="3454125"/>
              <a:ext cx="275808" cy="14953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A657279-7A0A-4BB0-B36D-566F26DF70B6}"/>
                </a:ext>
              </a:extLst>
            </p:cNvPr>
            <p:cNvSpPr/>
            <p:nvPr/>
          </p:nvSpPr>
          <p:spPr>
            <a:xfrm>
              <a:off x="2529142" y="3870240"/>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1" name="Straight Arrow Connector 20">
              <a:extLst>
                <a:ext uri="{FF2B5EF4-FFF2-40B4-BE49-F238E27FC236}">
                  <a16:creationId xmlns:a16="http://schemas.microsoft.com/office/drawing/2014/main" id="{61093EEF-F905-48BA-A62B-56C29EF33C0E}"/>
                </a:ext>
              </a:extLst>
            </p:cNvPr>
            <p:cNvCxnSpPr>
              <a:cxnSpLocks/>
              <a:stCxn id="20" idx="2"/>
              <a:endCxn id="6" idx="4"/>
            </p:cNvCxnSpPr>
            <p:nvPr/>
          </p:nvCxnSpPr>
          <p:spPr>
            <a:xfrm flipH="1" flipV="1">
              <a:off x="1868541" y="3805993"/>
              <a:ext cx="660601" cy="1673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445A7E7-3492-4B80-AC6D-B43BC8A0BBD4}"/>
                </a:ext>
              </a:extLst>
            </p:cNvPr>
            <p:cNvCxnSpPr>
              <a:cxnSpLocks/>
              <a:stCxn id="20" idx="6"/>
              <a:endCxn id="17" idx="4"/>
            </p:cNvCxnSpPr>
            <p:nvPr/>
          </p:nvCxnSpPr>
          <p:spPr>
            <a:xfrm flipV="1">
              <a:off x="2735271" y="3779601"/>
              <a:ext cx="673982" cy="19370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A609850-0E1D-45AF-9E15-3AA5FC973361}"/>
                </a:ext>
              </a:extLst>
            </p:cNvPr>
            <p:cNvGrpSpPr/>
            <p:nvPr/>
          </p:nvGrpSpPr>
          <p:grpSpPr>
            <a:xfrm>
              <a:off x="1316736" y="2947045"/>
              <a:ext cx="170688" cy="203163"/>
              <a:chOff x="4092790" y="4762126"/>
              <a:chExt cx="302214" cy="406326"/>
            </a:xfrm>
          </p:grpSpPr>
          <p:sp>
            <p:nvSpPr>
              <p:cNvPr id="35" name="Rectangle 34">
                <a:extLst>
                  <a:ext uri="{FF2B5EF4-FFF2-40B4-BE49-F238E27FC236}">
                    <a16:creationId xmlns:a16="http://schemas.microsoft.com/office/drawing/2014/main" id="{2341B465-2700-4780-BE25-E8021B17290A}"/>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ACD1F5-1C06-4F7A-87B4-BB4CF6E0EB00}"/>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A0C8D66-2E63-4957-91C9-64F83AF48C10}"/>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5BCAAF0-401D-45D0-8E40-6302C961A098}"/>
                </a:ext>
              </a:extLst>
            </p:cNvPr>
            <p:cNvGrpSpPr/>
            <p:nvPr/>
          </p:nvGrpSpPr>
          <p:grpSpPr>
            <a:xfrm>
              <a:off x="1633688" y="2947044"/>
              <a:ext cx="170688" cy="203163"/>
              <a:chOff x="4092790" y="4762126"/>
              <a:chExt cx="302214" cy="406326"/>
            </a:xfrm>
          </p:grpSpPr>
          <p:sp>
            <p:nvSpPr>
              <p:cNvPr id="47" name="Rectangle 46">
                <a:extLst>
                  <a:ext uri="{FF2B5EF4-FFF2-40B4-BE49-F238E27FC236}">
                    <a16:creationId xmlns:a16="http://schemas.microsoft.com/office/drawing/2014/main" id="{8300CBEC-52B4-44DA-9233-EDB8EA8ABA2D}"/>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FB0BE15-44E3-40DF-BEB0-F682CAE4A32E}"/>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0049452-6751-48A4-98F3-C2E79DD692A7}"/>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a:extLst>
                <a:ext uri="{FF2B5EF4-FFF2-40B4-BE49-F238E27FC236}">
                  <a16:creationId xmlns:a16="http://schemas.microsoft.com/office/drawing/2014/main" id="{D55B0B68-DF54-4E07-B226-1BDE88D97FE3}"/>
                </a:ext>
              </a:extLst>
            </p:cNvPr>
            <p:cNvCxnSpPr>
              <a:cxnSpLocks/>
              <a:stCxn id="4" idx="1"/>
              <a:endCxn id="35" idx="2"/>
            </p:cNvCxnSpPr>
            <p:nvPr/>
          </p:nvCxnSpPr>
          <p:spPr>
            <a:xfrm flipH="1" flipV="1">
              <a:off x="1402081" y="3150208"/>
              <a:ext cx="77813" cy="12797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7DC1683-2362-4862-BC22-7DEC312FCBBA}"/>
                </a:ext>
              </a:extLst>
            </p:cNvPr>
            <p:cNvCxnSpPr>
              <a:cxnSpLocks/>
              <a:stCxn id="4" idx="7"/>
              <a:endCxn id="47" idx="2"/>
            </p:cNvCxnSpPr>
            <p:nvPr/>
          </p:nvCxnSpPr>
          <p:spPr>
            <a:xfrm flipV="1">
              <a:off x="1625649" y="3150207"/>
              <a:ext cx="93384"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EFA22848-B1F3-45B0-B866-B14C60A6925F}"/>
                </a:ext>
              </a:extLst>
            </p:cNvPr>
            <p:cNvGrpSpPr/>
            <p:nvPr/>
          </p:nvGrpSpPr>
          <p:grpSpPr>
            <a:xfrm>
              <a:off x="1973790" y="2951909"/>
              <a:ext cx="170688" cy="203163"/>
              <a:chOff x="4092790" y="4762126"/>
              <a:chExt cx="302214" cy="406326"/>
            </a:xfrm>
          </p:grpSpPr>
          <p:sp>
            <p:nvSpPr>
              <p:cNvPr id="57" name="Rectangle 56">
                <a:extLst>
                  <a:ext uri="{FF2B5EF4-FFF2-40B4-BE49-F238E27FC236}">
                    <a16:creationId xmlns:a16="http://schemas.microsoft.com/office/drawing/2014/main" id="{441B02D1-8988-4EC8-A760-DA810C215544}"/>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29C7983-94ED-4E95-90DB-E9263EC3FED7}"/>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47FC333-C43B-4896-B6CE-F9024ABE0C19}"/>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43143A2-D4CA-40A2-83B5-8FCE45211249}"/>
                </a:ext>
              </a:extLst>
            </p:cNvPr>
            <p:cNvGrpSpPr/>
            <p:nvPr/>
          </p:nvGrpSpPr>
          <p:grpSpPr>
            <a:xfrm>
              <a:off x="2311069" y="2947044"/>
              <a:ext cx="170690" cy="203163"/>
              <a:chOff x="4092787" y="4762126"/>
              <a:chExt cx="302217" cy="406326"/>
            </a:xfrm>
          </p:grpSpPr>
          <p:sp>
            <p:nvSpPr>
              <p:cNvPr id="61" name="Rectangle 60">
                <a:extLst>
                  <a:ext uri="{FF2B5EF4-FFF2-40B4-BE49-F238E27FC236}">
                    <a16:creationId xmlns:a16="http://schemas.microsoft.com/office/drawing/2014/main" id="{29D3543F-81F8-4390-928B-ED03BE58040F}"/>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92DC37C-8A65-4F5F-B359-D659C05683FC}"/>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848F74A-A809-475E-A0F5-18C3A25519B1}"/>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a:extLst>
                <a:ext uri="{FF2B5EF4-FFF2-40B4-BE49-F238E27FC236}">
                  <a16:creationId xmlns:a16="http://schemas.microsoft.com/office/drawing/2014/main" id="{93DC2AC3-703B-442E-A475-4B5453648D14}"/>
                </a:ext>
              </a:extLst>
            </p:cNvPr>
            <p:cNvCxnSpPr>
              <a:cxnSpLocks/>
              <a:stCxn id="5" idx="1"/>
              <a:endCxn id="57" idx="2"/>
            </p:cNvCxnSpPr>
            <p:nvPr/>
          </p:nvCxnSpPr>
          <p:spPr>
            <a:xfrm flipH="1" flipV="1">
              <a:off x="2059135" y="3155072"/>
              <a:ext cx="75992" cy="1231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7B89753-457C-49DD-B54D-D33DD960F400}"/>
                </a:ext>
              </a:extLst>
            </p:cNvPr>
            <p:cNvCxnSpPr>
              <a:cxnSpLocks/>
              <a:stCxn id="5" idx="7"/>
              <a:endCxn id="61" idx="2"/>
            </p:cNvCxnSpPr>
            <p:nvPr/>
          </p:nvCxnSpPr>
          <p:spPr>
            <a:xfrm flipV="1">
              <a:off x="2280882" y="3150207"/>
              <a:ext cx="115533"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8A58F9A9-9724-4623-84AF-2A865ABD3E20}"/>
                </a:ext>
              </a:extLst>
            </p:cNvPr>
            <p:cNvGrpSpPr/>
            <p:nvPr/>
          </p:nvGrpSpPr>
          <p:grpSpPr>
            <a:xfrm>
              <a:off x="2700955" y="2942958"/>
              <a:ext cx="170688" cy="203163"/>
              <a:chOff x="4092790" y="4762126"/>
              <a:chExt cx="302214" cy="406326"/>
            </a:xfrm>
          </p:grpSpPr>
          <p:sp>
            <p:nvSpPr>
              <p:cNvPr id="82" name="Rectangle 81">
                <a:extLst>
                  <a:ext uri="{FF2B5EF4-FFF2-40B4-BE49-F238E27FC236}">
                    <a16:creationId xmlns:a16="http://schemas.microsoft.com/office/drawing/2014/main" id="{E5210A31-B66C-4625-9B17-86072296400C}"/>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8C03F87-4443-4938-9580-7099FB9C8137}"/>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C4EFE35-C22D-47B5-9B0B-7D24A07B5D14}"/>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F69CD32C-6288-4A4D-B5EC-181B6A5AE374}"/>
                </a:ext>
              </a:extLst>
            </p:cNvPr>
            <p:cNvGrpSpPr/>
            <p:nvPr/>
          </p:nvGrpSpPr>
          <p:grpSpPr>
            <a:xfrm>
              <a:off x="3103249" y="2942959"/>
              <a:ext cx="170690" cy="203163"/>
              <a:chOff x="4092787" y="4762126"/>
              <a:chExt cx="302217" cy="406326"/>
            </a:xfrm>
          </p:grpSpPr>
          <p:sp>
            <p:nvSpPr>
              <p:cNvPr id="86" name="Rectangle 85">
                <a:extLst>
                  <a:ext uri="{FF2B5EF4-FFF2-40B4-BE49-F238E27FC236}">
                    <a16:creationId xmlns:a16="http://schemas.microsoft.com/office/drawing/2014/main" id="{01EA099E-F04A-4008-A4C0-05810AA51391}"/>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2244667-B58B-4447-8494-BDBFDBC94C7F}"/>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1D5902D-76D8-4AFE-AFAA-B68CEB7D23D1}"/>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Arrow Connector 88">
              <a:extLst>
                <a:ext uri="{FF2B5EF4-FFF2-40B4-BE49-F238E27FC236}">
                  <a16:creationId xmlns:a16="http://schemas.microsoft.com/office/drawing/2014/main" id="{1E8528E6-043A-49EA-99BB-F7030CA6A0E1}"/>
                </a:ext>
              </a:extLst>
            </p:cNvPr>
            <p:cNvCxnSpPr>
              <a:cxnSpLocks/>
              <a:stCxn id="15" idx="1"/>
              <a:endCxn id="82" idx="2"/>
            </p:cNvCxnSpPr>
            <p:nvPr/>
          </p:nvCxnSpPr>
          <p:spPr>
            <a:xfrm flipH="1" flipV="1">
              <a:off x="2786300" y="3146121"/>
              <a:ext cx="176180" cy="13206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9661145-CBC4-499A-BCBB-94258F3FACE6}"/>
                </a:ext>
              </a:extLst>
            </p:cNvPr>
            <p:cNvCxnSpPr>
              <a:cxnSpLocks/>
              <a:stCxn id="15" idx="7"/>
              <a:endCxn id="86" idx="2"/>
            </p:cNvCxnSpPr>
            <p:nvPr/>
          </p:nvCxnSpPr>
          <p:spPr>
            <a:xfrm flipV="1">
              <a:off x="3108235" y="3146122"/>
              <a:ext cx="80360"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6ECB7E77-D49A-4FD5-816E-1181ED850D0A}"/>
                </a:ext>
              </a:extLst>
            </p:cNvPr>
            <p:cNvGrpSpPr/>
            <p:nvPr/>
          </p:nvGrpSpPr>
          <p:grpSpPr>
            <a:xfrm>
              <a:off x="3478668" y="2942958"/>
              <a:ext cx="170690" cy="203163"/>
              <a:chOff x="4092787" y="4762126"/>
              <a:chExt cx="302217" cy="406326"/>
            </a:xfrm>
          </p:grpSpPr>
          <p:sp>
            <p:nvSpPr>
              <p:cNvPr id="98" name="Rectangle 97">
                <a:extLst>
                  <a:ext uri="{FF2B5EF4-FFF2-40B4-BE49-F238E27FC236}">
                    <a16:creationId xmlns:a16="http://schemas.microsoft.com/office/drawing/2014/main" id="{003587D9-BF3B-42D2-B45E-8BA29268A1A8}"/>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AD08550-F543-4873-AF50-A07CE6F02238}"/>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0E0A878-9338-4004-A407-454EC470FE6D}"/>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3E0311B0-E7FE-470F-811B-EF7DBA139B17}"/>
                </a:ext>
              </a:extLst>
            </p:cNvPr>
            <p:cNvGrpSpPr/>
            <p:nvPr/>
          </p:nvGrpSpPr>
          <p:grpSpPr>
            <a:xfrm>
              <a:off x="3861002" y="2938073"/>
              <a:ext cx="170690" cy="203163"/>
              <a:chOff x="4092787" y="4762126"/>
              <a:chExt cx="302217" cy="406326"/>
            </a:xfrm>
          </p:grpSpPr>
          <p:sp>
            <p:nvSpPr>
              <p:cNvPr id="102" name="Rectangle 101">
                <a:extLst>
                  <a:ext uri="{FF2B5EF4-FFF2-40B4-BE49-F238E27FC236}">
                    <a16:creationId xmlns:a16="http://schemas.microsoft.com/office/drawing/2014/main" id="{DCA53D36-4EC2-426D-BE8C-484A83FF28A3}"/>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AD84157-1279-44F1-8D7D-8DCE3B225042}"/>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500E67F-E236-46EE-B8EB-107A16A80301}"/>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332E6FBE-06AC-4195-8A6C-ED646B35B123}"/>
                </a:ext>
              </a:extLst>
            </p:cNvPr>
            <p:cNvCxnSpPr>
              <a:cxnSpLocks/>
              <a:stCxn id="16" idx="1"/>
              <a:endCxn id="98" idx="2"/>
            </p:cNvCxnSpPr>
            <p:nvPr/>
          </p:nvCxnSpPr>
          <p:spPr>
            <a:xfrm flipH="1" flipV="1">
              <a:off x="3564014" y="3146121"/>
              <a:ext cx="121046"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6D79C51-7CFF-4EE0-91D5-95A6B798E604}"/>
                </a:ext>
              </a:extLst>
            </p:cNvPr>
            <p:cNvCxnSpPr>
              <a:cxnSpLocks/>
              <a:stCxn id="16" idx="7"/>
              <a:endCxn id="102" idx="2"/>
            </p:cNvCxnSpPr>
            <p:nvPr/>
          </p:nvCxnSpPr>
          <p:spPr>
            <a:xfrm flipV="1">
              <a:off x="3830815" y="3141236"/>
              <a:ext cx="115533" cy="13694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EB5F7AA9-3F4F-46A6-BB1A-50F9FECDF8B0}"/>
                </a:ext>
              </a:extLst>
            </p:cNvPr>
            <p:cNvSpPr/>
            <p:nvPr/>
          </p:nvSpPr>
          <p:spPr>
            <a:xfrm>
              <a:off x="1433479" y="264312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12" name="Straight Arrow Connector 111">
              <a:extLst>
                <a:ext uri="{FF2B5EF4-FFF2-40B4-BE49-F238E27FC236}">
                  <a16:creationId xmlns:a16="http://schemas.microsoft.com/office/drawing/2014/main" id="{4267AAEB-845A-4237-A2E3-19B0B46A8F34}"/>
                </a:ext>
              </a:extLst>
            </p:cNvPr>
            <p:cNvCxnSpPr>
              <a:cxnSpLocks/>
              <a:stCxn id="37" idx="0"/>
              <a:endCxn id="111" idx="3"/>
            </p:cNvCxnSpPr>
            <p:nvPr/>
          </p:nvCxnSpPr>
          <p:spPr>
            <a:xfrm flipV="1">
              <a:off x="1402080" y="2819067"/>
              <a:ext cx="61586" cy="1279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DC343A1-F161-404C-9B44-75E078D6BBD7}"/>
                </a:ext>
              </a:extLst>
            </p:cNvPr>
            <p:cNvCxnSpPr>
              <a:cxnSpLocks/>
              <a:stCxn id="49" idx="0"/>
              <a:endCxn id="111" idx="5"/>
            </p:cNvCxnSpPr>
            <p:nvPr/>
          </p:nvCxnSpPr>
          <p:spPr>
            <a:xfrm flipH="1" flipV="1">
              <a:off x="1609421" y="2819067"/>
              <a:ext cx="109611"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528FB6CC-3087-40D1-985A-25D27EE54425}"/>
                </a:ext>
              </a:extLst>
            </p:cNvPr>
            <p:cNvSpPr/>
            <p:nvPr/>
          </p:nvSpPr>
          <p:spPr>
            <a:xfrm>
              <a:off x="2125588"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19" name="Straight Arrow Connector 118">
              <a:extLst>
                <a:ext uri="{FF2B5EF4-FFF2-40B4-BE49-F238E27FC236}">
                  <a16:creationId xmlns:a16="http://schemas.microsoft.com/office/drawing/2014/main" id="{C23CDC7C-491A-4F2D-962B-6EE279A98AA8}"/>
                </a:ext>
              </a:extLst>
            </p:cNvPr>
            <p:cNvCxnSpPr>
              <a:cxnSpLocks/>
              <a:stCxn id="59" idx="0"/>
              <a:endCxn id="118" idx="3"/>
            </p:cNvCxnSpPr>
            <p:nvPr/>
          </p:nvCxnSpPr>
          <p:spPr>
            <a:xfrm flipV="1">
              <a:off x="2059134" y="2813509"/>
              <a:ext cx="96641" cy="13840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0124CF-F2BF-408E-81D2-0FB589E5B9BC}"/>
                </a:ext>
              </a:extLst>
            </p:cNvPr>
            <p:cNvCxnSpPr>
              <a:cxnSpLocks/>
              <a:stCxn id="63" idx="0"/>
              <a:endCxn id="118" idx="5"/>
            </p:cNvCxnSpPr>
            <p:nvPr/>
          </p:nvCxnSpPr>
          <p:spPr>
            <a:xfrm flipH="1" flipV="1">
              <a:off x="2301530" y="2813509"/>
              <a:ext cx="94885" cy="13353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845887CB-214F-4659-9DCF-174E9C68F425}"/>
                </a:ext>
              </a:extLst>
            </p:cNvPr>
            <p:cNvSpPr/>
            <p:nvPr/>
          </p:nvSpPr>
          <p:spPr>
            <a:xfrm>
              <a:off x="2859415" y="264073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30" name="Straight Arrow Connector 129">
              <a:extLst>
                <a:ext uri="{FF2B5EF4-FFF2-40B4-BE49-F238E27FC236}">
                  <a16:creationId xmlns:a16="http://schemas.microsoft.com/office/drawing/2014/main" id="{385FBAC8-7794-43F6-84DA-0C3816E0C55C}"/>
                </a:ext>
              </a:extLst>
            </p:cNvPr>
            <p:cNvCxnSpPr>
              <a:cxnSpLocks/>
              <a:stCxn id="84" idx="0"/>
              <a:endCxn id="129" idx="3"/>
            </p:cNvCxnSpPr>
            <p:nvPr/>
          </p:nvCxnSpPr>
          <p:spPr>
            <a:xfrm flipV="1">
              <a:off x="2786299" y="2816681"/>
              <a:ext cx="103303" cy="1262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12EBA8D-D3EF-499E-8078-FE0BAA47329B}"/>
                </a:ext>
              </a:extLst>
            </p:cNvPr>
            <p:cNvCxnSpPr>
              <a:cxnSpLocks/>
              <a:stCxn id="88" idx="0"/>
              <a:endCxn id="129" idx="5"/>
            </p:cNvCxnSpPr>
            <p:nvPr/>
          </p:nvCxnSpPr>
          <p:spPr>
            <a:xfrm flipH="1" flipV="1">
              <a:off x="3035357" y="2816681"/>
              <a:ext cx="153238" cy="1262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1C75DC42-3071-4E22-AC14-A80BA86E8E7F}"/>
                </a:ext>
              </a:extLst>
            </p:cNvPr>
            <p:cNvSpPr/>
            <p:nvPr/>
          </p:nvSpPr>
          <p:spPr>
            <a:xfrm>
              <a:off x="3649355"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37" name="Straight Arrow Connector 136">
              <a:extLst>
                <a:ext uri="{FF2B5EF4-FFF2-40B4-BE49-F238E27FC236}">
                  <a16:creationId xmlns:a16="http://schemas.microsoft.com/office/drawing/2014/main" id="{6364471D-6AC1-48EC-B3D9-A8537725BD7D}"/>
                </a:ext>
              </a:extLst>
            </p:cNvPr>
            <p:cNvCxnSpPr>
              <a:cxnSpLocks/>
              <a:stCxn id="100" idx="0"/>
              <a:endCxn id="136" idx="3"/>
            </p:cNvCxnSpPr>
            <p:nvPr/>
          </p:nvCxnSpPr>
          <p:spPr>
            <a:xfrm flipV="1">
              <a:off x="3564014" y="2813509"/>
              <a:ext cx="115528" cy="12944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B402938-5377-4201-808E-D4B985963A23}"/>
                </a:ext>
              </a:extLst>
            </p:cNvPr>
            <p:cNvCxnSpPr>
              <a:cxnSpLocks/>
              <a:stCxn id="104" idx="0"/>
              <a:endCxn id="136" idx="5"/>
            </p:cNvCxnSpPr>
            <p:nvPr/>
          </p:nvCxnSpPr>
          <p:spPr>
            <a:xfrm flipH="1" flipV="1">
              <a:off x="3825297" y="2813509"/>
              <a:ext cx="121051" cy="12456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8C34F4B4-63E5-4978-ACBE-84A2C7727A5F}"/>
                </a:ext>
              </a:extLst>
            </p:cNvPr>
            <p:cNvCxnSpPr>
              <a:cxnSpLocks/>
              <a:stCxn id="111" idx="6"/>
              <a:endCxn id="118" idx="2"/>
            </p:cNvCxnSpPr>
            <p:nvPr/>
          </p:nvCxnSpPr>
          <p:spPr>
            <a:xfrm flipV="1">
              <a:off x="1639608" y="2740632"/>
              <a:ext cx="485980" cy="555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8FB0925-2F1D-4E98-A097-0A91B86A6076}"/>
                </a:ext>
              </a:extLst>
            </p:cNvPr>
            <p:cNvCxnSpPr>
              <a:cxnSpLocks/>
              <a:stCxn id="118" idx="6"/>
              <a:endCxn id="129" idx="2"/>
            </p:cNvCxnSpPr>
            <p:nvPr/>
          </p:nvCxnSpPr>
          <p:spPr>
            <a:xfrm>
              <a:off x="2331717" y="2740632"/>
              <a:ext cx="527698"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811FB0ED-A091-4460-97B7-79632B116754}"/>
                </a:ext>
              </a:extLst>
            </p:cNvPr>
            <p:cNvCxnSpPr>
              <a:cxnSpLocks/>
              <a:stCxn id="129" idx="6"/>
              <a:endCxn id="136" idx="2"/>
            </p:cNvCxnSpPr>
            <p:nvPr/>
          </p:nvCxnSpPr>
          <p:spPr>
            <a:xfrm flipV="1">
              <a:off x="3065544" y="2740632"/>
              <a:ext cx="583811"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FFCFAFD9-B904-4B64-A427-1061F74DA56B}"/>
                </a:ext>
              </a:extLst>
            </p:cNvPr>
            <p:cNvSpPr/>
            <p:nvPr/>
          </p:nvSpPr>
          <p:spPr>
            <a:xfrm>
              <a:off x="1765475" y="238489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53" name="Straight Arrow Connector 152">
              <a:extLst>
                <a:ext uri="{FF2B5EF4-FFF2-40B4-BE49-F238E27FC236}">
                  <a16:creationId xmlns:a16="http://schemas.microsoft.com/office/drawing/2014/main" id="{839FC5CA-BC55-4527-AC7D-EC88764D1774}"/>
                </a:ext>
              </a:extLst>
            </p:cNvPr>
            <p:cNvCxnSpPr>
              <a:cxnSpLocks/>
              <a:stCxn id="111" idx="7"/>
              <a:endCxn id="152" idx="2"/>
            </p:cNvCxnSpPr>
            <p:nvPr/>
          </p:nvCxnSpPr>
          <p:spPr>
            <a:xfrm flipV="1">
              <a:off x="1609421" y="2487964"/>
              <a:ext cx="156054" cy="18534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318A972-5B0D-459D-B441-7805A50B496E}"/>
                </a:ext>
              </a:extLst>
            </p:cNvPr>
            <p:cNvCxnSpPr>
              <a:cxnSpLocks/>
              <a:stCxn id="118" idx="1"/>
              <a:endCxn id="152" idx="6"/>
            </p:cNvCxnSpPr>
            <p:nvPr/>
          </p:nvCxnSpPr>
          <p:spPr>
            <a:xfrm flipH="1" flipV="1">
              <a:off x="1971604" y="2487964"/>
              <a:ext cx="184171" cy="17979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4CF25206-285A-43AA-AEE1-8C97F736BAAA}"/>
                </a:ext>
              </a:extLst>
            </p:cNvPr>
            <p:cNvSpPr/>
            <p:nvPr/>
          </p:nvSpPr>
          <p:spPr>
            <a:xfrm>
              <a:off x="3233310" y="238971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61" name="Straight Arrow Connector 160">
              <a:extLst>
                <a:ext uri="{FF2B5EF4-FFF2-40B4-BE49-F238E27FC236}">
                  <a16:creationId xmlns:a16="http://schemas.microsoft.com/office/drawing/2014/main" id="{5F556EA1-7D45-4BD2-AC2B-257FDEFC9AA2}"/>
                </a:ext>
              </a:extLst>
            </p:cNvPr>
            <p:cNvCxnSpPr>
              <a:cxnSpLocks/>
              <a:stCxn id="129" idx="7"/>
              <a:endCxn id="160" idx="2"/>
            </p:cNvCxnSpPr>
            <p:nvPr/>
          </p:nvCxnSpPr>
          <p:spPr>
            <a:xfrm flipV="1">
              <a:off x="3035357" y="2492782"/>
              <a:ext cx="197953" cy="17814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F79B5E5F-73F9-4FC3-B106-2A72E675E3AF}"/>
                </a:ext>
              </a:extLst>
            </p:cNvPr>
            <p:cNvCxnSpPr>
              <a:cxnSpLocks/>
              <a:stCxn id="136" idx="1"/>
              <a:endCxn id="160" idx="6"/>
            </p:cNvCxnSpPr>
            <p:nvPr/>
          </p:nvCxnSpPr>
          <p:spPr>
            <a:xfrm flipH="1" flipV="1">
              <a:off x="3439439" y="2492782"/>
              <a:ext cx="240103" cy="1749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362D87AA-4DBC-4CE9-BF2F-B794406EBF3E}"/>
                </a:ext>
              </a:extLst>
            </p:cNvPr>
            <p:cNvSpPr/>
            <p:nvPr/>
          </p:nvSpPr>
          <p:spPr>
            <a:xfrm>
              <a:off x="2510427" y="2071944"/>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2" name="Straight Arrow Connector 171">
              <a:extLst>
                <a:ext uri="{FF2B5EF4-FFF2-40B4-BE49-F238E27FC236}">
                  <a16:creationId xmlns:a16="http://schemas.microsoft.com/office/drawing/2014/main" id="{66E3E5DB-9DA8-40ED-A04F-FF988E3158CD}"/>
                </a:ext>
              </a:extLst>
            </p:cNvPr>
            <p:cNvCxnSpPr>
              <a:cxnSpLocks/>
              <a:stCxn id="152" idx="7"/>
              <a:endCxn id="171" idx="2"/>
            </p:cNvCxnSpPr>
            <p:nvPr/>
          </p:nvCxnSpPr>
          <p:spPr>
            <a:xfrm flipV="1">
              <a:off x="1941417" y="2175009"/>
              <a:ext cx="569010" cy="2400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D32D44F-12E0-468C-A0D3-E0332CE3CFAB}"/>
                </a:ext>
              </a:extLst>
            </p:cNvPr>
            <p:cNvCxnSpPr>
              <a:cxnSpLocks/>
              <a:stCxn id="160" idx="1"/>
              <a:endCxn id="171" idx="6"/>
            </p:cNvCxnSpPr>
            <p:nvPr/>
          </p:nvCxnSpPr>
          <p:spPr>
            <a:xfrm flipH="1" flipV="1">
              <a:off x="2716556" y="2175009"/>
              <a:ext cx="546941" cy="2448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id="{62D3C513-4071-449E-BDC2-15436D02AA25}"/>
              </a:ext>
            </a:extLst>
          </p:cNvPr>
          <p:cNvSpPr/>
          <p:nvPr/>
        </p:nvSpPr>
        <p:spPr>
          <a:xfrm>
            <a:off x="284097" y="152963"/>
            <a:ext cx="1124205"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Controller</a:t>
            </a:r>
            <a:endParaRPr lang="en-US">
              <a:solidFill>
                <a:schemeClr val="tx1"/>
              </a:solidFill>
            </a:endParaRPr>
          </a:p>
        </p:txBody>
      </p:sp>
      <p:sp>
        <p:nvSpPr>
          <p:cNvPr id="186" name="Rectangle 185">
            <a:extLst>
              <a:ext uri="{FF2B5EF4-FFF2-40B4-BE49-F238E27FC236}">
                <a16:creationId xmlns:a16="http://schemas.microsoft.com/office/drawing/2014/main" id="{3E4D5CED-ED58-4477-9828-67773ACF69FF}"/>
              </a:ext>
            </a:extLst>
          </p:cNvPr>
          <p:cNvSpPr/>
          <p:nvPr/>
        </p:nvSpPr>
        <p:spPr>
          <a:xfrm>
            <a:off x="2156139" y="154917"/>
            <a:ext cx="1124205" cy="33223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Activation</a:t>
            </a:r>
            <a:endParaRPr lang="en-US">
              <a:solidFill>
                <a:schemeClr val="tx1"/>
              </a:solidFill>
            </a:endParaRPr>
          </a:p>
        </p:txBody>
      </p:sp>
      <p:cxnSp>
        <p:nvCxnSpPr>
          <p:cNvPr id="187" name="Straight Arrow Connector 186">
            <a:extLst>
              <a:ext uri="{FF2B5EF4-FFF2-40B4-BE49-F238E27FC236}">
                <a16:creationId xmlns:a16="http://schemas.microsoft.com/office/drawing/2014/main" id="{9FA3E19F-B1A4-4FDC-86E0-EAA26115C02A}"/>
              </a:ext>
            </a:extLst>
          </p:cNvPr>
          <p:cNvCxnSpPr>
            <a:cxnSpLocks/>
          </p:cNvCxnSpPr>
          <p:nvPr/>
        </p:nvCxnSpPr>
        <p:spPr>
          <a:xfrm>
            <a:off x="1404986" y="247314"/>
            <a:ext cx="747837" cy="195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BF6F85BF-0774-413D-AF20-B241FBEEBC03}"/>
              </a:ext>
            </a:extLst>
          </p:cNvPr>
          <p:cNvSpPr/>
          <p:nvPr/>
        </p:nvSpPr>
        <p:spPr>
          <a:xfrm rot="16200000">
            <a:off x="3099402" y="1312793"/>
            <a:ext cx="1124205" cy="4623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Prefetch</a:t>
            </a:r>
          </a:p>
          <a:p>
            <a:pPr algn="ctr"/>
            <a:r>
              <a:rPr lang="en-US">
                <a:solidFill>
                  <a:schemeClr val="tx1"/>
                </a:solidFill>
              </a:rPr>
              <a:t>Buffer</a:t>
            </a:r>
          </a:p>
        </p:txBody>
      </p:sp>
      <p:cxnSp>
        <p:nvCxnSpPr>
          <p:cNvPr id="192" name="Connector: Elbow 191">
            <a:extLst>
              <a:ext uri="{FF2B5EF4-FFF2-40B4-BE49-F238E27FC236}">
                <a16:creationId xmlns:a16="http://schemas.microsoft.com/office/drawing/2014/main" id="{CE828C06-2B9B-4990-95E3-25EC523EAC9A}"/>
              </a:ext>
            </a:extLst>
          </p:cNvPr>
          <p:cNvCxnSpPr>
            <a:stCxn id="186" idx="3"/>
            <a:endCxn id="190" idx="3"/>
          </p:cNvCxnSpPr>
          <p:nvPr/>
        </p:nvCxnSpPr>
        <p:spPr>
          <a:xfrm>
            <a:off x="3280344" y="321036"/>
            <a:ext cx="381161" cy="66081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Connector: Elbow 192">
            <a:extLst>
              <a:ext uri="{FF2B5EF4-FFF2-40B4-BE49-F238E27FC236}">
                <a16:creationId xmlns:a16="http://schemas.microsoft.com/office/drawing/2014/main" id="{D4CBA5C2-CC6D-4F4E-960D-C0C97218B5F0}"/>
              </a:ext>
            </a:extLst>
          </p:cNvPr>
          <p:cNvCxnSpPr>
            <a:cxnSpLocks/>
            <a:stCxn id="190" idx="1"/>
            <a:endCxn id="20" idx="4"/>
          </p:cNvCxnSpPr>
          <p:nvPr/>
        </p:nvCxnSpPr>
        <p:spPr>
          <a:xfrm rot="5400000">
            <a:off x="2503073" y="1393937"/>
            <a:ext cx="446318" cy="1870546"/>
          </a:xfrm>
          <a:prstGeom prst="bentConnector3">
            <a:avLst>
              <a:gd name="adj1" fmla="val 15121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D2B68DB-797A-44FA-B9B3-E32D156F209C}"/>
              </a:ext>
            </a:extLst>
          </p:cNvPr>
          <p:cNvSpPr/>
          <p:nvPr/>
        </p:nvSpPr>
        <p:spPr>
          <a:xfrm>
            <a:off x="7219557" y="14363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98" name="Rectangle 197">
            <a:extLst>
              <a:ext uri="{FF2B5EF4-FFF2-40B4-BE49-F238E27FC236}">
                <a16:creationId xmlns:a16="http://schemas.microsoft.com/office/drawing/2014/main" id="{0ED35CD7-3CD1-41B6-B1F5-E2752A44A561}"/>
              </a:ext>
            </a:extLst>
          </p:cNvPr>
          <p:cNvSpPr/>
          <p:nvPr/>
        </p:nvSpPr>
        <p:spPr>
          <a:xfrm>
            <a:off x="7581375" y="475708"/>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PMU</a:t>
            </a:r>
            <a:endParaRPr lang="en-US" dirty="0">
              <a:solidFill>
                <a:schemeClr val="tx1"/>
              </a:solidFill>
            </a:endParaRPr>
          </a:p>
        </p:txBody>
      </p:sp>
      <p:sp>
        <p:nvSpPr>
          <p:cNvPr id="205" name="Oval 204">
            <a:extLst>
              <a:ext uri="{FF2B5EF4-FFF2-40B4-BE49-F238E27FC236}">
                <a16:creationId xmlns:a16="http://schemas.microsoft.com/office/drawing/2014/main" id="{77D58099-F6ED-4C4F-BDF7-BB8979B1AAF9}"/>
              </a:ext>
            </a:extLst>
          </p:cNvPr>
          <p:cNvSpPr/>
          <p:nvPr/>
        </p:nvSpPr>
        <p:spPr>
          <a:xfrm>
            <a:off x="7219557" y="947945"/>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06" name="Straight Arrow Connector 205">
            <a:extLst>
              <a:ext uri="{FF2B5EF4-FFF2-40B4-BE49-F238E27FC236}">
                <a16:creationId xmlns:a16="http://schemas.microsoft.com/office/drawing/2014/main" id="{E09B045E-65F5-421A-AE30-0A8EA5E2B49A}"/>
              </a:ext>
            </a:extLst>
          </p:cNvPr>
          <p:cNvCxnSpPr>
            <a:cxnSpLocks/>
            <a:stCxn id="205" idx="7"/>
          </p:cNvCxnSpPr>
          <p:nvPr/>
        </p:nvCxnSpPr>
        <p:spPr>
          <a:xfrm flipV="1">
            <a:off x="7395499" y="795516"/>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02DA3C8E-72A8-4A4B-A545-B51A6914F09B}"/>
              </a:ext>
            </a:extLst>
          </p:cNvPr>
          <p:cNvSpPr/>
          <p:nvPr/>
        </p:nvSpPr>
        <p:spPr>
          <a:xfrm>
            <a:off x="8178826" y="148389"/>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17" name="Straight Arrow Connector 216">
            <a:extLst>
              <a:ext uri="{FF2B5EF4-FFF2-40B4-BE49-F238E27FC236}">
                <a16:creationId xmlns:a16="http://schemas.microsoft.com/office/drawing/2014/main" id="{81A283D1-B25B-4DE3-83A5-400A8FAD2A3E}"/>
              </a:ext>
            </a:extLst>
          </p:cNvPr>
          <p:cNvCxnSpPr>
            <a:cxnSpLocks/>
            <a:stCxn id="205" idx="0"/>
            <a:endCxn id="196" idx="4"/>
          </p:cNvCxnSpPr>
          <p:nvPr/>
        </p:nvCxnSpPr>
        <p:spPr>
          <a:xfrm flipV="1">
            <a:off x="7322622" y="349766"/>
            <a:ext cx="0" cy="59817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CDDFD3B7-5221-44DA-AEC0-55252A5A6376}"/>
              </a:ext>
            </a:extLst>
          </p:cNvPr>
          <p:cNvCxnSpPr>
            <a:cxnSpLocks/>
            <a:endCxn id="196" idx="5"/>
          </p:cNvCxnSpPr>
          <p:nvPr/>
        </p:nvCxnSpPr>
        <p:spPr>
          <a:xfrm flipH="1" flipV="1">
            <a:off x="7395499" y="319579"/>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D86267-127E-423B-A114-C36307FF70A2}"/>
              </a:ext>
            </a:extLst>
          </p:cNvPr>
          <p:cNvCxnSpPr>
            <a:cxnSpLocks/>
            <a:stCxn id="213" idx="2"/>
            <a:endCxn id="196" idx="6"/>
          </p:cNvCxnSpPr>
          <p:nvPr/>
        </p:nvCxnSpPr>
        <p:spPr>
          <a:xfrm flipH="1" flipV="1">
            <a:off x="7425686" y="246702"/>
            <a:ext cx="753140" cy="475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52F5C7DC-BD65-4117-B9D1-3618A96B464C}"/>
              </a:ext>
            </a:extLst>
          </p:cNvPr>
          <p:cNvCxnSpPr>
            <a:cxnSpLocks/>
            <a:endCxn id="213" idx="4"/>
          </p:cNvCxnSpPr>
          <p:nvPr/>
        </p:nvCxnSpPr>
        <p:spPr>
          <a:xfrm flipV="1">
            <a:off x="8281891" y="354518"/>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28C95A1-EAA0-44DB-A799-24988C031DB6}"/>
              </a:ext>
            </a:extLst>
          </p:cNvPr>
          <p:cNvCxnSpPr>
            <a:cxnSpLocks/>
            <a:endCxn id="205" idx="6"/>
          </p:cNvCxnSpPr>
          <p:nvPr/>
        </p:nvCxnSpPr>
        <p:spPr>
          <a:xfrm flipH="1">
            <a:off x="7425686" y="1051009"/>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AEAA04BB-C418-44C1-B7FD-C7BD905568DE}"/>
              </a:ext>
            </a:extLst>
          </p:cNvPr>
          <p:cNvCxnSpPr>
            <a:cxnSpLocks/>
          </p:cNvCxnSpPr>
          <p:nvPr/>
        </p:nvCxnSpPr>
        <p:spPr>
          <a:xfrm flipH="1" flipV="1">
            <a:off x="8058453" y="795517"/>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236D86F3-F099-4F27-A581-78D6B3797F3F}"/>
              </a:ext>
            </a:extLst>
          </p:cNvPr>
          <p:cNvCxnSpPr>
            <a:cxnSpLocks/>
            <a:endCxn id="213" idx="3"/>
          </p:cNvCxnSpPr>
          <p:nvPr/>
        </p:nvCxnSpPr>
        <p:spPr>
          <a:xfrm flipV="1">
            <a:off x="8058451" y="324331"/>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7925584E-CDCD-47AE-940F-20E3B18427D6}"/>
              </a:ext>
            </a:extLst>
          </p:cNvPr>
          <p:cNvSpPr/>
          <p:nvPr/>
        </p:nvSpPr>
        <p:spPr>
          <a:xfrm>
            <a:off x="7579859" y="1284788"/>
            <a:ext cx="477076" cy="31980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PCU</a:t>
            </a:r>
            <a:endParaRPr lang="en-US">
              <a:solidFill>
                <a:schemeClr val="tx1"/>
              </a:solidFill>
            </a:endParaRPr>
          </a:p>
        </p:txBody>
      </p:sp>
      <p:sp>
        <p:nvSpPr>
          <p:cNvPr id="243" name="Oval 242">
            <a:extLst>
              <a:ext uri="{FF2B5EF4-FFF2-40B4-BE49-F238E27FC236}">
                <a16:creationId xmlns:a16="http://schemas.microsoft.com/office/drawing/2014/main" id="{5CF1FE5E-12D6-46E2-8578-9BB212A3B0EC}"/>
              </a:ext>
            </a:extLst>
          </p:cNvPr>
          <p:cNvSpPr/>
          <p:nvPr/>
        </p:nvSpPr>
        <p:spPr>
          <a:xfrm>
            <a:off x="7218041" y="1757025"/>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44" name="Straight Arrow Connector 243">
            <a:extLst>
              <a:ext uri="{FF2B5EF4-FFF2-40B4-BE49-F238E27FC236}">
                <a16:creationId xmlns:a16="http://schemas.microsoft.com/office/drawing/2014/main" id="{AB2269C1-DBFE-4C3D-ABEB-D1E7759E17BB}"/>
              </a:ext>
            </a:extLst>
          </p:cNvPr>
          <p:cNvCxnSpPr>
            <a:cxnSpLocks/>
            <a:stCxn id="243" idx="7"/>
          </p:cNvCxnSpPr>
          <p:nvPr/>
        </p:nvCxnSpPr>
        <p:spPr>
          <a:xfrm flipV="1">
            <a:off x="7393983" y="1604596"/>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4CFB72CC-800E-4417-8200-8AD0ACFF7FAF}"/>
              </a:ext>
            </a:extLst>
          </p:cNvPr>
          <p:cNvSpPr/>
          <p:nvPr/>
        </p:nvSpPr>
        <p:spPr>
          <a:xfrm>
            <a:off x="8177310" y="947944"/>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46" name="Straight Arrow Connector 245">
            <a:extLst>
              <a:ext uri="{FF2B5EF4-FFF2-40B4-BE49-F238E27FC236}">
                <a16:creationId xmlns:a16="http://schemas.microsoft.com/office/drawing/2014/main" id="{173982EF-667B-4334-B4A1-FEE367E7F5E2}"/>
              </a:ext>
            </a:extLst>
          </p:cNvPr>
          <p:cNvCxnSpPr>
            <a:cxnSpLocks/>
            <a:stCxn id="243" idx="0"/>
          </p:cNvCxnSpPr>
          <p:nvPr/>
        </p:nvCxnSpPr>
        <p:spPr>
          <a:xfrm flipV="1">
            <a:off x="7321106" y="1158846"/>
            <a:ext cx="0" cy="59817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33A6289C-DF28-4DEC-92C0-A5834D3B6FDA}"/>
              </a:ext>
            </a:extLst>
          </p:cNvPr>
          <p:cNvCxnSpPr>
            <a:cxnSpLocks/>
          </p:cNvCxnSpPr>
          <p:nvPr/>
        </p:nvCxnSpPr>
        <p:spPr>
          <a:xfrm flipH="1" flipV="1">
            <a:off x="7393983" y="1128659"/>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EFB45B52-88D3-40E1-9D18-647E12D237C2}"/>
              </a:ext>
            </a:extLst>
          </p:cNvPr>
          <p:cNvSpPr/>
          <p:nvPr/>
        </p:nvSpPr>
        <p:spPr>
          <a:xfrm>
            <a:off x="8177310" y="1757024"/>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50" name="Straight Arrow Connector 249">
            <a:extLst>
              <a:ext uri="{FF2B5EF4-FFF2-40B4-BE49-F238E27FC236}">
                <a16:creationId xmlns:a16="http://schemas.microsoft.com/office/drawing/2014/main" id="{FC149C27-7E3E-43E7-9D86-A29BFD613585}"/>
              </a:ext>
            </a:extLst>
          </p:cNvPr>
          <p:cNvCxnSpPr>
            <a:cxnSpLocks/>
            <a:stCxn id="248" idx="0"/>
          </p:cNvCxnSpPr>
          <p:nvPr/>
        </p:nvCxnSpPr>
        <p:spPr>
          <a:xfrm flipV="1">
            <a:off x="8280375" y="1163598"/>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AF2BF950-8135-4455-8761-96E01085D04D}"/>
              </a:ext>
            </a:extLst>
          </p:cNvPr>
          <p:cNvCxnSpPr>
            <a:cxnSpLocks/>
            <a:stCxn id="248" idx="2"/>
            <a:endCxn id="243" idx="6"/>
          </p:cNvCxnSpPr>
          <p:nvPr/>
        </p:nvCxnSpPr>
        <p:spPr>
          <a:xfrm flipH="1">
            <a:off x="7424170" y="1860089"/>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022416F0-0FF2-4C79-BF50-73A7CD692ED1}"/>
              </a:ext>
            </a:extLst>
          </p:cNvPr>
          <p:cNvCxnSpPr>
            <a:cxnSpLocks/>
            <a:stCxn id="248" idx="1"/>
          </p:cNvCxnSpPr>
          <p:nvPr/>
        </p:nvCxnSpPr>
        <p:spPr>
          <a:xfrm flipH="1" flipV="1">
            <a:off x="8056937" y="1604597"/>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3221966F-5217-45BA-9785-4C5222929E04}"/>
              </a:ext>
            </a:extLst>
          </p:cNvPr>
          <p:cNvCxnSpPr>
            <a:cxnSpLocks/>
          </p:cNvCxnSpPr>
          <p:nvPr/>
        </p:nvCxnSpPr>
        <p:spPr>
          <a:xfrm flipV="1">
            <a:off x="8056935" y="1133411"/>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4E8BBD2D-AACC-4791-B3B2-630E9BFA7731}"/>
              </a:ext>
            </a:extLst>
          </p:cNvPr>
          <p:cNvSpPr/>
          <p:nvPr/>
        </p:nvSpPr>
        <p:spPr>
          <a:xfrm>
            <a:off x="8539128" y="483171"/>
            <a:ext cx="477076" cy="31980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PCU</a:t>
            </a:r>
            <a:endParaRPr lang="en-US">
              <a:solidFill>
                <a:schemeClr val="tx1"/>
              </a:solidFill>
            </a:endParaRPr>
          </a:p>
        </p:txBody>
      </p:sp>
      <p:cxnSp>
        <p:nvCxnSpPr>
          <p:cNvPr id="257" name="Straight Arrow Connector 256">
            <a:extLst>
              <a:ext uri="{FF2B5EF4-FFF2-40B4-BE49-F238E27FC236}">
                <a16:creationId xmlns:a16="http://schemas.microsoft.com/office/drawing/2014/main" id="{8CAA265B-D51B-4E6A-BD82-A51738CC93E6}"/>
              </a:ext>
            </a:extLst>
          </p:cNvPr>
          <p:cNvCxnSpPr>
            <a:cxnSpLocks/>
          </p:cNvCxnSpPr>
          <p:nvPr/>
        </p:nvCxnSpPr>
        <p:spPr>
          <a:xfrm flipV="1">
            <a:off x="8353252" y="802979"/>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6835581C-0461-4035-A323-795D57E093E1}"/>
              </a:ext>
            </a:extLst>
          </p:cNvPr>
          <p:cNvSpPr/>
          <p:nvPr/>
        </p:nvSpPr>
        <p:spPr>
          <a:xfrm>
            <a:off x="9136579" y="155852"/>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60" name="Straight Arrow Connector 259">
            <a:extLst>
              <a:ext uri="{FF2B5EF4-FFF2-40B4-BE49-F238E27FC236}">
                <a16:creationId xmlns:a16="http://schemas.microsoft.com/office/drawing/2014/main" id="{86648CA8-27BF-4429-AF8C-C1E007A8C8A9}"/>
              </a:ext>
            </a:extLst>
          </p:cNvPr>
          <p:cNvCxnSpPr>
            <a:cxnSpLocks/>
          </p:cNvCxnSpPr>
          <p:nvPr/>
        </p:nvCxnSpPr>
        <p:spPr>
          <a:xfrm flipH="1" flipV="1">
            <a:off x="8353252" y="327042"/>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8A0332C2-AD56-4337-808C-3FEA5A2301D2}"/>
              </a:ext>
            </a:extLst>
          </p:cNvPr>
          <p:cNvCxnSpPr>
            <a:cxnSpLocks/>
            <a:stCxn id="258" idx="2"/>
          </p:cNvCxnSpPr>
          <p:nvPr/>
        </p:nvCxnSpPr>
        <p:spPr>
          <a:xfrm flipH="1" flipV="1">
            <a:off x="8383439" y="254165"/>
            <a:ext cx="753140" cy="475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7DD4ADC-B45F-4822-9FB8-B371000082A9}"/>
              </a:ext>
            </a:extLst>
          </p:cNvPr>
          <p:cNvCxnSpPr>
            <a:cxnSpLocks/>
            <a:endCxn id="258" idx="4"/>
          </p:cNvCxnSpPr>
          <p:nvPr/>
        </p:nvCxnSpPr>
        <p:spPr>
          <a:xfrm flipV="1">
            <a:off x="9239644" y="361981"/>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F6F8005-934A-4D87-B8E8-5B32EA6F744A}"/>
              </a:ext>
            </a:extLst>
          </p:cNvPr>
          <p:cNvCxnSpPr>
            <a:cxnSpLocks/>
          </p:cNvCxnSpPr>
          <p:nvPr/>
        </p:nvCxnSpPr>
        <p:spPr>
          <a:xfrm flipH="1">
            <a:off x="8383439" y="1058472"/>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1563157D-C98F-4198-A10D-3E4610524DA4}"/>
              </a:ext>
            </a:extLst>
          </p:cNvPr>
          <p:cNvCxnSpPr>
            <a:cxnSpLocks/>
          </p:cNvCxnSpPr>
          <p:nvPr/>
        </p:nvCxnSpPr>
        <p:spPr>
          <a:xfrm flipH="1" flipV="1">
            <a:off x="9016206" y="802980"/>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425AA0E3-A66B-4F44-AFFB-BEBC0D925CD7}"/>
              </a:ext>
            </a:extLst>
          </p:cNvPr>
          <p:cNvCxnSpPr>
            <a:cxnSpLocks/>
            <a:endCxn id="258" idx="3"/>
          </p:cNvCxnSpPr>
          <p:nvPr/>
        </p:nvCxnSpPr>
        <p:spPr>
          <a:xfrm flipV="1">
            <a:off x="9016204" y="331794"/>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40766C6C-3C1E-4DA9-BA41-8BAE35ED4D6B}"/>
              </a:ext>
            </a:extLst>
          </p:cNvPr>
          <p:cNvSpPr/>
          <p:nvPr/>
        </p:nvSpPr>
        <p:spPr>
          <a:xfrm>
            <a:off x="8537612" y="1292251"/>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PMU</a:t>
            </a:r>
            <a:endParaRPr lang="en-US" dirty="0">
              <a:solidFill>
                <a:schemeClr val="tx1"/>
              </a:solidFill>
            </a:endParaRPr>
          </a:p>
        </p:txBody>
      </p:sp>
      <p:cxnSp>
        <p:nvCxnSpPr>
          <p:cNvPr id="268" name="Straight Arrow Connector 267">
            <a:extLst>
              <a:ext uri="{FF2B5EF4-FFF2-40B4-BE49-F238E27FC236}">
                <a16:creationId xmlns:a16="http://schemas.microsoft.com/office/drawing/2014/main" id="{20D08278-E81C-4376-9A6C-25ED83285F8F}"/>
              </a:ext>
            </a:extLst>
          </p:cNvPr>
          <p:cNvCxnSpPr>
            <a:cxnSpLocks/>
          </p:cNvCxnSpPr>
          <p:nvPr/>
        </p:nvCxnSpPr>
        <p:spPr>
          <a:xfrm flipV="1">
            <a:off x="8351736" y="1612059"/>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69" name="Oval 268">
            <a:extLst>
              <a:ext uri="{FF2B5EF4-FFF2-40B4-BE49-F238E27FC236}">
                <a16:creationId xmlns:a16="http://schemas.microsoft.com/office/drawing/2014/main" id="{EE376319-9091-4C3B-BCF9-ED66E3A53EF4}"/>
              </a:ext>
            </a:extLst>
          </p:cNvPr>
          <p:cNvSpPr/>
          <p:nvPr/>
        </p:nvSpPr>
        <p:spPr>
          <a:xfrm>
            <a:off x="9135063" y="95540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71" name="Straight Arrow Connector 270">
            <a:extLst>
              <a:ext uri="{FF2B5EF4-FFF2-40B4-BE49-F238E27FC236}">
                <a16:creationId xmlns:a16="http://schemas.microsoft.com/office/drawing/2014/main" id="{1C15532E-E4AC-4DF7-9EFD-9BCE051BC44A}"/>
              </a:ext>
            </a:extLst>
          </p:cNvPr>
          <p:cNvCxnSpPr>
            <a:cxnSpLocks/>
          </p:cNvCxnSpPr>
          <p:nvPr/>
        </p:nvCxnSpPr>
        <p:spPr>
          <a:xfrm flipH="1" flipV="1">
            <a:off x="8351736" y="1136122"/>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848B1421-A7D1-4826-A434-4F5C0DA91564}"/>
              </a:ext>
            </a:extLst>
          </p:cNvPr>
          <p:cNvSpPr/>
          <p:nvPr/>
        </p:nvSpPr>
        <p:spPr>
          <a:xfrm>
            <a:off x="9135063" y="176448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73" name="Straight Arrow Connector 272">
            <a:extLst>
              <a:ext uri="{FF2B5EF4-FFF2-40B4-BE49-F238E27FC236}">
                <a16:creationId xmlns:a16="http://schemas.microsoft.com/office/drawing/2014/main" id="{208E9E6B-F570-41E2-A960-134F464A8115}"/>
              </a:ext>
            </a:extLst>
          </p:cNvPr>
          <p:cNvCxnSpPr>
            <a:cxnSpLocks/>
            <a:stCxn id="272" idx="0"/>
          </p:cNvCxnSpPr>
          <p:nvPr/>
        </p:nvCxnSpPr>
        <p:spPr>
          <a:xfrm flipV="1">
            <a:off x="9238128" y="1171061"/>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77552DDE-9FFA-4CF1-B928-177E634E4934}"/>
              </a:ext>
            </a:extLst>
          </p:cNvPr>
          <p:cNvCxnSpPr>
            <a:cxnSpLocks/>
            <a:stCxn id="272" idx="2"/>
          </p:cNvCxnSpPr>
          <p:nvPr/>
        </p:nvCxnSpPr>
        <p:spPr>
          <a:xfrm flipH="1">
            <a:off x="8381923" y="1867552"/>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5A6E581-749E-4CC3-8D25-39B1F90086D0}"/>
              </a:ext>
            </a:extLst>
          </p:cNvPr>
          <p:cNvCxnSpPr>
            <a:cxnSpLocks/>
            <a:stCxn id="272" idx="1"/>
          </p:cNvCxnSpPr>
          <p:nvPr/>
        </p:nvCxnSpPr>
        <p:spPr>
          <a:xfrm flipH="1" flipV="1">
            <a:off x="9014690" y="1612060"/>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CE2DEE9F-13BC-44A6-BDEF-E6FB8B07DDAA}"/>
              </a:ext>
            </a:extLst>
          </p:cNvPr>
          <p:cNvCxnSpPr>
            <a:cxnSpLocks/>
          </p:cNvCxnSpPr>
          <p:nvPr/>
        </p:nvCxnSpPr>
        <p:spPr>
          <a:xfrm flipV="1">
            <a:off x="9014688" y="1140874"/>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7" name="Rectangle 276">
            <a:extLst>
              <a:ext uri="{FF2B5EF4-FFF2-40B4-BE49-F238E27FC236}">
                <a16:creationId xmlns:a16="http://schemas.microsoft.com/office/drawing/2014/main" id="{8885BF43-0B87-4EF7-9DBB-C1C88849F222}"/>
              </a:ext>
            </a:extLst>
          </p:cNvPr>
          <p:cNvSpPr/>
          <p:nvPr/>
        </p:nvSpPr>
        <p:spPr>
          <a:xfrm>
            <a:off x="7579859" y="2084343"/>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PMU</a:t>
            </a:r>
            <a:endParaRPr lang="en-US">
              <a:solidFill>
                <a:schemeClr val="tx1"/>
              </a:solidFill>
            </a:endParaRPr>
          </a:p>
        </p:txBody>
      </p:sp>
      <p:sp>
        <p:nvSpPr>
          <p:cNvPr id="278" name="Oval 277">
            <a:extLst>
              <a:ext uri="{FF2B5EF4-FFF2-40B4-BE49-F238E27FC236}">
                <a16:creationId xmlns:a16="http://schemas.microsoft.com/office/drawing/2014/main" id="{79DE7A9C-D75C-465A-B468-867F6C819E44}"/>
              </a:ext>
            </a:extLst>
          </p:cNvPr>
          <p:cNvSpPr/>
          <p:nvPr/>
        </p:nvSpPr>
        <p:spPr>
          <a:xfrm>
            <a:off x="7218041" y="2556580"/>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79" name="Straight Arrow Connector 278">
            <a:extLst>
              <a:ext uri="{FF2B5EF4-FFF2-40B4-BE49-F238E27FC236}">
                <a16:creationId xmlns:a16="http://schemas.microsoft.com/office/drawing/2014/main" id="{7908AF50-898B-47A4-AC39-78C914205C59}"/>
              </a:ext>
            </a:extLst>
          </p:cNvPr>
          <p:cNvCxnSpPr>
            <a:cxnSpLocks/>
            <a:stCxn id="278" idx="7"/>
          </p:cNvCxnSpPr>
          <p:nvPr/>
        </p:nvCxnSpPr>
        <p:spPr>
          <a:xfrm flipV="1">
            <a:off x="7393983" y="2404151"/>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9FA3FC07-31EF-4AAA-99DA-A31D9BEC9345}"/>
              </a:ext>
            </a:extLst>
          </p:cNvPr>
          <p:cNvCxnSpPr>
            <a:cxnSpLocks/>
            <a:stCxn id="278" idx="0"/>
          </p:cNvCxnSpPr>
          <p:nvPr/>
        </p:nvCxnSpPr>
        <p:spPr>
          <a:xfrm flipV="1">
            <a:off x="7321106" y="1958401"/>
            <a:ext cx="0" cy="59817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737AD220-BC82-4A93-A4FB-22C4439EB7B3}"/>
              </a:ext>
            </a:extLst>
          </p:cNvPr>
          <p:cNvCxnSpPr>
            <a:cxnSpLocks/>
          </p:cNvCxnSpPr>
          <p:nvPr/>
        </p:nvCxnSpPr>
        <p:spPr>
          <a:xfrm flipH="1" flipV="1">
            <a:off x="7393983" y="1928214"/>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2" name="Oval 281">
            <a:extLst>
              <a:ext uri="{FF2B5EF4-FFF2-40B4-BE49-F238E27FC236}">
                <a16:creationId xmlns:a16="http://schemas.microsoft.com/office/drawing/2014/main" id="{D84E6F0B-0712-4523-9A69-DE2CA75398A0}"/>
              </a:ext>
            </a:extLst>
          </p:cNvPr>
          <p:cNvSpPr/>
          <p:nvPr/>
        </p:nvSpPr>
        <p:spPr>
          <a:xfrm>
            <a:off x="8177310" y="2556579"/>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83" name="Straight Arrow Connector 282">
            <a:extLst>
              <a:ext uri="{FF2B5EF4-FFF2-40B4-BE49-F238E27FC236}">
                <a16:creationId xmlns:a16="http://schemas.microsoft.com/office/drawing/2014/main" id="{AF76D09C-5164-4272-B3FF-3D20CEA18A20}"/>
              </a:ext>
            </a:extLst>
          </p:cNvPr>
          <p:cNvCxnSpPr>
            <a:cxnSpLocks/>
            <a:stCxn id="282" idx="0"/>
          </p:cNvCxnSpPr>
          <p:nvPr/>
        </p:nvCxnSpPr>
        <p:spPr>
          <a:xfrm flipV="1">
            <a:off x="8280375" y="1963153"/>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B96EA47F-6012-4D51-BD49-C2388F82F51E}"/>
              </a:ext>
            </a:extLst>
          </p:cNvPr>
          <p:cNvCxnSpPr>
            <a:cxnSpLocks/>
            <a:stCxn id="282" idx="2"/>
            <a:endCxn id="278" idx="6"/>
          </p:cNvCxnSpPr>
          <p:nvPr/>
        </p:nvCxnSpPr>
        <p:spPr>
          <a:xfrm flipH="1">
            <a:off x="7424170" y="2659644"/>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EA2683B0-A518-4782-BDAE-0230F6BB7B95}"/>
              </a:ext>
            </a:extLst>
          </p:cNvPr>
          <p:cNvCxnSpPr>
            <a:cxnSpLocks/>
            <a:stCxn id="282" idx="1"/>
          </p:cNvCxnSpPr>
          <p:nvPr/>
        </p:nvCxnSpPr>
        <p:spPr>
          <a:xfrm flipH="1" flipV="1">
            <a:off x="8056937" y="2404152"/>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139739CC-9B35-426D-8F3D-134EB0E89E05}"/>
              </a:ext>
            </a:extLst>
          </p:cNvPr>
          <p:cNvCxnSpPr>
            <a:cxnSpLocks/>
          </p:cNvCxnSpPr>
          <p:nvPr/>
        </p:nvCxnSpPr>
        <p:spPr>
          <a:xfrm flipV="1">
            <a:off x="8056935" y="1932966"/>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7" name="Rectangle 286">
            <a:extLst>
              <a:ext uri="{FF2B5EF4-FFF2-40B4-BE49-F238E27FC236}">
                <a16:creationId xmlns:a16="http://schemas.microsoft.com/office/drawing/2014/main" id="{A7C8A133-46D4-4810-B657-93C522B5126D}"/>
              </a:ext>
            </a:extLst>
          </p:cNvPr>
          <p:cNvSpPr/>
          <p:nvPr/>
        </p:nvSpPr>
        <p:spPr>
          <a:xfrm>
            <a:off x="8537612" y="2091806"/>
            <a:ext cx="477076" cy="31980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PCU</a:t>
            </a:r>
            <a:endParaRPr lang="en-US">
              <a:solidFill>
                <a:schemeClr val="tx1"/>
              </a:solidFill>
            </a:endParaRPr>
          </a:p>
        </p:txBody>
      </p:sp>
      <p:cxnSp>
        <p:nvCxnSpPr>
          <p:cNvPr id="288" name="Straight Arrow Connector 287">
            <a:extLst>
              <a:ext uri="{FF2B5EF4-FFF2-40B4-BE49-F238E27FC236}">
                <a16:creationId xmlns:a16="http://schemas.microsoft.com/office/drawing/2014/main" id="{76370A78-CB76-4502-B20B-8CBABFBBB117}"/>
              </a:ext>
            </a:extLst>
          </p:cNvPr>
          <p:cNvCxnSpPr>
            <a:cxnSpLocks/>
          </p:cNvCxnSpPr>
          <p:nvPr/>
        </p:nvCxnSpPr>
        <p:spPr>
          <a:xfrm flipV="1">
            <a:off x="8351736" y="2411614"/>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39C00B89-E784-4458-B9D8-EBA8FF28708F}"/>
              </a:ext>
            </a:extLst>
          </p:cNvPr>
          <p:cNvCxnSpPr>
            <a:cxnSpLocks/>
          </p:cNvCxnSpPr>
          <p:nvPr/>
        </p:nvCxnSpPr>
        <p:spPr>
          <a:xfrm flipH="1" flipV="1">
            <a:off x="8351736" y="1935677"/>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0" name="Oval 289">
            <a:extLst>
              <a:ext uri="{FF2B5EF4-FFF2-40B4-BE49-F238E27FC236}">
                <a16:creationId xmlns:a16="http://schemas.microsoft.com/office/drawing/2014/main" id="{2CE7E2F0-6F41-4497-820D-E9706D14EA31}"/>
              </a:ext>
            </a:extLst>
          </p:cNvPr>
          <p:cNvSpPr/>
          <p:nvPr/>
        </p:nvSpPr>
        <p:spPr>
          <a:xfrm>
            <a:off x="9135063" y="2564042"/>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91" name="Straight Arrow Connector 290">
            <a:extLst>
              <a:ext uri="{FF2B5EF4-FFF2-40B4-BE49-F238E27FC236}">
                <a16:creationId xmlns:a16="http://schemas.microsoft.com/office/drawing/2014/main" id="{BBF4B947-904C-40DB-AC06-2EA7E9B11415}"/>
              </a:ext>
            </a:extLst>
          </p:cNvPr>
          <p:cNvCxnSpPr>
            <a:cxnSpLocks/>
            <a:stCxn id="290" idx="0"/>
          </p:cNvCxnSpPr>
          <p:nvPr/>
        </p:nvCxnSpPr>
        <p:spPr>
          <a:xfrm flipV="1">
            <a:off x="9238128" y="1970616"/>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D6D27994-31EB-443D-994C-B8ACD7FD283E}"/>
              </a:ext>
            </a:extLst>
          </p:cNvPr>
          <p:cNvCxnSpPr>
            <a:cxnSpLocks/>
            <a:stCxn id="290" idx="2"/>
          </p:cNvCxnSpPr>
          <p:nvPr/>
        </p:nvCxnSpPr>
        <p:spPr>
          <a:xfrm flipH="1">
            <a:off x="8381923" y="2667107"/>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51DF7A43-121F-41B1-9F4D-A1C222846E2D}"/>
              </a:ext>
            </a:extLst>
          </p:cNvPr>
          <p:cNvCxnSpPr>
            <a:cxnSpLocks/>
            <a:stCxn id="290" idx="1"/>
          </p:cNvCxnSpPr>
          <p:nvPr/>
        </p:nvCxnSpPr>
        <p:spPr>
          <a:xfrm flipH="1" flipV="1">
            <a:off x="9014690" y="2411615"/>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951662BE-B41F-4553-9591-0CE164E94FEA}"/>
              </a:ext>
            </a:extLst>
          </p:cNvPr>
          <p:cNvCxnSpPr>
            <a:cxnSpLocks/>
          </p:cNvCxnSpPr>
          <p:nvPr/>
        </p:nvCxnSpPr>
        <p:spPr>
          <a:xfrm flipV="1">
            <a:off x="9014688" y="1940429"/>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5" name="Rectangle 294">
            <a:extLst>
              <a:ext uri="{FF2B5EF4-FFF2-40B4-BE49-F238E27FC236}">
                <a16:creationId xmlns:a16="http://schemas.microsoft.com/office/drawing/2014/main" id="{1CF13786-FF47-452A-8124-CE0864C2DC49}"/>
              </a:ext>
            </a:extLst>
          </p:cNvPr>
          <p:cNvSpPr/>
          <p:nvPr/>
        </p:nvSpPr>
        <p:spPr>
          <a:xfrm>
            <a:off x="9496867" y="477052"/>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PMU</a:t>
            </a:r>
            <a:endParaRPr lang="en-US" dirty="0">
              <a:solidFill>
                <a:schemeClr val="tx1"/>
              </a:solidFill>
            </a:endParaRPr>
          </a:p>
        </p:txBody>
      </p:sp>
      <p:cxnSp>
        <p:nvCxnSpPr>
          <p:cNvPr id="296" name="Straight Arrow Connector 295">
            <a:extLst>
              <a:ext uri="{FF2B5EF4-FFF2-40B4-BE49-F238E27FC236}">
                <a16:creationId xmlns:a16="http://schemas.microsoft.com/office/drawing/2014/main" id="{4D263219-479F-4ADF-8B50-8BCF9CBE4656}"/>
              </a:ext>
            </a:extLst>
          </p:cNvPr>
          <p:cNvCxnSpPr>
            <a:cxnSpLocks/>
          </p:cNvCxnSpPr>
          <p:nvPr/>
        </p:nvCxnSpPr>
        <p:spPr>
          <a:xfrm flipV="1">
            <a:off x="9310991" y="796860"/>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ECA434E9-4A02-4780-AFFE-0EF2BFC2DF12}"/>
              </a:ext>
            </a:extLst>
          </p:cNvPr>
          <p:cNvSpPr/>
          <p:nvPr/>
        </p:nvSpPr>
        <p:spPr>
          <a:xfrm>
            <a:off x="10094318" y="149733"/>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298" name="Straight Arrow Connector 297">
            <a:extLst>
              <a:ext uri="{FF2B5EF4-FFF2-40B4-BE49-F238E27FC236}">
                <a16:creationId xmlns:a16="http://schemas.microsoft.com/office/drawing/2014/main" id="{D4E156AA-9C77-40F9-B3A3-2C902C6FD8F5}"/>
              </a:ext>
            </a:extLst>
          </p:cNvPr>
          <p:cNvCxnSpPr>
            <a:cxnSpLocks/>
          </p:cNvCxnSpPr>
          <p:nvPr/>
        </p:nvCxnSpPr>
        <p:spPr>
          <a:xfrm flipH="1" flipV="1">
            <a:off x="9310991" y="320923"/>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EEAD4AE2-825C-4E6D-B5DA-132F87341C5A}"/>
              </a:ext>
            </a:extLst>
          </p:cNvPr>
          <p:cNvCxnSpPr>
            <a:cxnSpLocks/>
            <a:stCxn id="297" idx="2"/>
          </p:cNvCxnSpPr>
          <p:nvPr/>
        </p:nvCxnSpPr>
        <p:spPr>
          <a:xfrm flipH="1" flipV="1">
            <a:off x="9341178" y="248046"/>
            <a:ext cx="753140" cy="475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15431F64-BE97-4CC5-8E47-D8CE4FFF7524}"/>
              </a:ext>
            </a:extLst>
          </p:cNvPr>
          <p:cNvCxnSpPr>
            <a:cxnSpLocks/>
            <a:endCxn id="297" idx="4"/>
          </p:cNvCxnSpPr>
          <p:nvPr/>
        </p:nvCxnSpPr>
        <p:spPr>
          <a:xfrm flipV="1">
            <a:off x="10197383" y="355862"/>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1B0D5527-4DD0-4A12-B79E-1245B5ED3CD9}"/>
              </a:ext>
            </a:extLst>
          </p:cNvPr>
          <p:cNvCxnSpPr>
            <a:cxnSpLocks/>
          </p:cNvCxnSpPr>
          <p:nvPr/>
        </p:nvCxnSpPr>
        <p:spPr>
          <a:xfrm flipH="1">
            <a:off x="9341178" y="1052353"/>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AEC2BEEA-961D-4700-B873-B274A40EAC8E}"/>
              </a:ext>
            </a:extLst>
          </p:cNvPr>
          <p:cNvCxnSpPr>
            <a:cxnSpLocks/>
          </p:cNvCxnSpPr>
          <p:nvPr/>
        </p:nvCxnSpPr>
        <p:spPr>
          <a:xfrm flipH="1" flipV="1">
            <a:off x="9973945" y="796861"/>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8211EB70-9E23-4D89-BB42-175C945CE079}"/>
              </a:ext>
            </a:extLst>
          </p:cNvPr>
          <p:cNvCxnSpPr>
            <a:cxnSpLocks/>
            <a:endCxn id="297" idx="3"/>
          </p:cNvCxnSpPr>
          <p:nvPr/>
        </p:nvCxnSpPr>
        <p:spPr>
          <a:xfrm flipV="1">
            <a:off x="9973943" y="325675"/>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4" name="Rectangle 303">
            <a:extLst>
              <a:ext uri="{FF2B5EF4-FFF2-40B4-BE49-F238E27FC236}">
                <a16:creationId xmlns:a16="http://schemas.microsoft.com/office/drawing/2014/main" id="{599CDD0D-4D80-45EB-9A39-D5FE948656E1}"/>
              </a:ext>
            </a:extLst>
          </p:cNvPr>
          <p:cNvSpPr/>
          <p:nvPr/>
        </p:nvSpPr>
        <p:spPr>
          <a:xfrm>
            <a:off x="9495351" y="1286132"/>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PCU</a:t>
            </a:r>
            <a:endParaRPr lang="en-US">
              <a:solidFill>
                <a:schemeClr val="tx1"/>
              </a:solidFill>
            </a:endParaRPr>
          </a:p>
        </p:txBody>
      </p:sp>
      <p:cxnSp>
        <p:nvCxnSpPr>
          <p:cNvPr id="305" name="Straight Arrow Connector 304">
            <a:extLst>
              <a:ext uri="{FF2B5EF4-FFF2-40B4-BE49-F238E27FC236}">
                <a16:creationId xmlns:a16="http://schemas.microsoft.com/office/drawing/2014/main" id="{3E16E954-0B61-4B91-9706-8C78065018B0}"/>
              </a:ext>
            </a:extLst>
          </p:cNvPr>
          <p:cNvCxnSpPr>
            <a:cxnSpLocks/>
          </p:cNvCxnSpPr>
          <p:nvPr/>
        </p:nvCxnSpPr>
        <p:spPr>
          <a:xfrm flipV="1">
            <a:off x="9309475" y="1605940"/>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6" name="Oval 305">
            <a:extLst>
              <a:ext uri="{FF2B5EF4-FFF2-40B4-BE49-F238E27FC236}">
                <a16:creationId xmlns:a16="http://schemas.microsoft.com/office/drawing/2014/main" id="{78E306FD-4544-45B1-81EC-3A4D2F7A92C2}"/>
              </a:ext>
            </a:extLst>
          </p:cNvPr>
          <p:cNvSpPr/>
          <p:nvPr/>
        </p:nvSpPr>
        <p:spPr>
          <a:xfrm>
            <a:off x="10092802" y="949288"/>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307" name="Straight Arrow Connector 306">
            <a:extLst>
              <a:ext uri="{FF2B5EF4-FFF2-40B4-BE49-F238E27FC236}">
                <a16:creationId xmlns:a16="http://schemas.microsoft.com/office/drawing/2014/main" id="{5B760E14-A4C9-4229-B221-389BDF43A9B7}"/>
              </a:ext>
            </a:extLst>
          </p:cNvPr>
          <p:cNvCxnSpPr>
            <a:cxnSpLocks/>
          </p:cNvCxnSpPr>
          <p:nvPr/>
        </p:nvCxnSpPr>
        <p:spPr>
          <a:xfrm flipH="1" flipV="1">
            <a:off x="9309475" y="1130003"/>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8" name="Oval 307">
            <a:extLst>
              <a:ext uri="{FF2B5EF4-FFF2-40B4-BE49-F238E27FC236}">
                <a16:creationId xmlns:a16="http://schemas.microsoft.com/office/drawing/2014/main" id="{8A943A7B-015E-46EC-8216-D199607E1455}"/>
              </a:ext>
            </a:extLst>
          </p:cNvPr>
          <p:cNvSpPr/>
          <p:nvPr/>
        </p:nvSpPr>
        <p:spPr>
          <a:xfrm>
            <a:off x="10092802" y="1758368"/>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309" name="Straight Arrow Connector 308">
            <a:extLst>
              <a:ext uri="{FF2B5EF4-FFF2-40B4-BE49-F238E27FC236}">
                <a16:creationId xmlns:a16="http://schemas.microsoft.com/office/drawing/2014/main" id="{02F6B3F0-8607-4590-9EC9-77452870B88E}"/>
              </a:ext>
            </a:extLst>
          </p:cNvPr>
          <p:cNvCxnSpPr>
            <a:cxnSpLocks/>
            <a:stCxn id="308" idx="0"/>
          </p:cNvCxnSpPr>
          <p:nvPr/>
        </p:nvCxnSpPr>
        <p:spPr>
          <a:xfrm flipV="1">
            <a:off x="10195867" y="1164942"/>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CBB23FB1-694E-4468-937B-DC72B9B09E82}"/>
              </a:ext>
            </a:extLst>
          </p:cNvPr>
          <p:cNvCxnSpPr>
            <a:cxnSpLocks/>
            <a:stCxn id="308" idx="2"/>
          </p:cNvCxnSpPr>
          <p:nvPr/>
        </p:nvCxnSpPr>
        <p:spPr>
          <a:xfrm flipH="1">
            <a:off x="9339662" y="1861433"/>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C3FF43B-7F6D-4562-995E-AC6BA71885D6}"/>
              </a:ext>
            </a:extLst>
          </p:cNvPr>
          <p:cNvCxnSpPr>
            <a:cxnSpLocks/>
            <a:stCxn id="308" idx="1"/>
          </p:cNvCxnSpPr>
          <p:nvPr/>
        </p:nvCxnSpPr>
        <p:spPr>
          <a:xfrm flipH="1" flipV="1">
            <a:off x="9972429" y="1605941"/>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6F75C10-613A-49EF-986C-3E66507F6848}"/>
              </a:ext>
            </a:extLst>
          </p:cNvPr>
          <p:cNvCxnSpPr>
            <a:cxnSpLocks/>
          </p:cNvCxnSpPr>
          <p:nvPr/>
        </p:nvCxnSpPr>
        <p:spPr>
          <a:xfrm flipV="1">
            <a:off x="9972427" y="1134755"/>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13" name="Rectangle 312">
            <a:extLst>
              <a:ext uri="{FF2B5EF4-FFF2-40B4-BE49-F238E27FC236}">
                <a16:creationId xmlns:a16="http://schemas.microsoft.com/office/drawing/2014/main" id="{07E3F1D3-88F4-49BD-8B05-3EC631EF604A}"/>
              </a:ext>
            </a:extLst>
          </p:cNvPr>
          <p:cNvSpPr/>
          <p:nvPr/>
        </p:nvSpPr>
        <p:spPr>
          <a:xfrm>
            <a:off x="9495351" y="2085687"/>
            <a:ext cx="477076" cy="319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PMU</a:t>
            </a:r>
            <a:endParaRPr lang="en-US">
              <a:solidFill>
                <a:schemeClr val="tx1"/>
              </a:solidFill>
            </a:endParaRPr>
          </a:p>
        </p:txBody>
      </p:sp>
      <p:cxnSp>
        <p:nvCxnSpPr>
          <p:cNvPr id="314" name="Straight Arrow Connector 313">
            <a:extLst>
              <a:ext uri="{FF2B5EF4-FFF2-40B4-BE49-F238E27FC236}">
                <a16:creationId xmlns:a16="http://schemas.microsoft.com/office/drawing/2014/main" id="{ED9BFF64-9B6C-4336-A0BC-E0B0279E3CEF}"/>
              </a:ext>
            </a:extLst>
          </p:cNvPr>
          <p:cNvCxnSpPr>
            <a:cxnSpLocks/>
          </p:cNvCxnSpPr>
          <p:nvPr/>
        </p:nvCxnSpPr>
        <p:spPr>
          <a:xfrm flipV="1">
            <a:off x="9309475" y="2405495"/>
            <a:ext cx="185876" cy="18261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81F68B29-A953-4F8B-8D7D-2B01792EDE4B}"/>
              </a:ext>
            </a:extLst>
          </p:cNvPr>
          <p:cNvCxnSpPr>
            <a:cxnSpLocks/>
          </p:cNvCxnSpPr>
          <p:nvPr/>
        </p:nvCxnSpPr>
        <p:spPr>
          <a:xfrm flipH="1" flipV="1">
            <a:off x="9309475" y="1929558"/>
            <a:ext cx="185876" cy="156129"/>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16" name="Oval 315">
            <a:extLst>
              <a:ext uri="{FF2B5EF4-FFF2-40B4-BE49-F238E27FC236}">
                <a16:creationId xmlns:a16="http://schemas.microsoft.com/office/drawing/2014/main" id="{7BDD8DFA-A79F-423A-8D6E-EA7C068FC840}"/>
              </a:ext>
            </a:extLst>
          </p:cNvPr>
          <p:cNvSpPr/>
          <p:nvPr/>
        </p:nvSpPr>
        <p:spPr>
          <a:xfrm>
            <a:off x="10092802" y="2557923"/>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317" name="Straight Arrow Connector 316">
            <a:extLst>
              <a:ext uri="{FF2B5EF4-FFF2-40B4-BE49-F238E27FC236}">
                <a16:creationId xmlns:a16="http://schemas.microsoft.com/office/drawing/2014/main" id="{90A1538E-B28E-4FB2-AF15-650C52D601F1}"/>
              </a:ext>
            </a:extLst>
          </p:cNvPr>
          <p:cNvCxnSpPr>
            <a:cxnSpLocks/>
            <a:stCxn id="316" idx="0"/>
          </p:cNvCxnSpPr>
          <p:nvPr/>
        </p:nvCxnSpPr>
        <p:spPr>
          <a:xfrm flipV="1">
            <a:off x="10195867" y="1964497"/>
            <a:ext cx="0" cy="59342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A229C9EA-80D5-4784-A686-A0AFB08CCDC0}"/>
              </a:ext>
            </a:extLst>
          </p:cNvPr>
          <p:cNvCxnSpPr>
            <a:cxnSpLocks/>
            <a:stCxn id="316" idx="2"/>
          </p:cNvCxnSpPr>
          <p:nvPr/>
        </p:nvCxnSpPr>
        <p:spPr>
          <a:xfrm flipH="1">
            <a:off x="9339662" y="2660988"/>
            <a:ext cx="753140" cy="1"/>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EB15145-DBCC-4CC5-81EE-2630877DCA54}"/>
              </a:ext>
            </a:extLst>
          </p:cNvPr>
          <p:cNvCxnSpPr>
            <a:cxnSpLocks/>
            <a:stCxn id="316" idx="1"/>
          </p:cNvCxnSpPr>
          <p:nvPr/>
        </p:nvCxnSpPr>
        <p:spPr>
          <a:xfrm flipH="1" flipV="1">
            <a:off x="9972429" y="2405496"/>
            <a:ext cx="150560" cy="18261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0EE2532F-B140-4C55-B690-1632A030DD01}"/>
              </a:ext>
            </a:extLst>
          </p:cNvPr>
          <p:cNvCxnSpPr>
            <a:cxnSpLocks/>
          </p:cNvCxnSpPr>
          <p:nvPr/>
        </p:nvCxnSpPr>
        <p:spPr>
          <a:xfrm flipV="1">
            <a:off x="9972427" y="1934310"/>
            <a:ext cx="150562" cy="15137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3" name="Rectangle 322">
            <a:extLst>
              <a:ext uri="{FF2B5EF4-FFF2-40B4-BE49-F238E27FC236}">
                <a16:creationId xmlns:a16="http://schemas.microsoft.com/office/drawing/2014/main" id="{CF8C4E6D-4808-47F0-B54F-6A055E0C9F55}"/>
              </a:ext>
            </a:extLst>
          </p:cNvPr>
          <p:cNvSpPr/>
          <p:nvPr/>
        </p:nvSpPr>
        <p:spPr>
          <a:xfrm>
            <a:off x="6465863" y="80426"/>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24" name="Rectangle 323">
            <a:extLst>
              <a:ext uri="{FF2B5EF4-FFF2-40B4-BE49-F238E27FC236}">
                <a16:creationId xmlns:a16="http://schemas.microsoft.com/office/drawing/2014/main" id="{4048E276-A1D9-4BF6-9048-97C1430D03DD}"/>
              </a:ext>
            </a:extLst>
          </p:cNvPr>
          <p:cNvSpPr/>
          <p:nvPr/>
        </p:nvSpPr>
        <p:spPr>
          <a:xfrm>
            <a:off x="6471441" y="2493524"/>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25" name="Rectangle 324">
            <a:extLst>
              <a:ext uri="{FF2B5EF4-FFF2-40B4-BE49-F238E27FC236}">
                <a16:creationId xmlns:a16="http://schemas.microsoft.com/office/drawing/2014/main" id="{79D83FC1-EA66-4800-9D21-31BFB6DF0F5B}"/>
              </a:ext>
            </a:extLst>
          </p:cNvPr>
          <p:cNvSpPr/>
          <p:nvPr/>
        </p:nvSpPr>
        <p:spPr>
          <a:xfrm>
            <a:off x="6464044" y="1693969"/>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26" name="Rectangle 325">
            <a:extLst>
              <a:ext uri="{FF2B5EF4-FFF2-40B4-BE49-F238E27FC236}">
                <a16:creationId xmlns:a16="http://schemas.microsoft.com/office/drawing/2014/main" id="{D1F2E8D5-F827-45F6-8857-599D24EB4055}"/>
              </a:ext>
            </a:extLst>
          </p:cNvPr>
          <p:cNvSpPr/>
          <p:nvPr/>
        </p:nvSpPr>
        <p:spPr>
          <a:xfrm>
            <a:off x="6462560" y="883759"/>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cxnSp>
        <p:nvCxnSpPr>
          <p:cNvPr id="327" name="Straight Arrow Connector 326">
            <a:extLst>
              <a:ext uri="{FF2B5EF4-FFF2-40B4-BE49-F238E27FC236}">
                <a16:creationId xmlns:a16="http://schemas.microsoft.com/office/drawing/2014/main" id="{297173C4-3CC2-4C89-A6CA-FA47B458D764}"/>
              </a:ext>
            </a:extLst>
          </p:cNvPr>
          <p:cNvCxnSpPr>
            <a:cxnSpLocks/>
            <a:stCxn id="196" idx="2"/>
            <a:endCxn id="323" idx="3"/>
          </p:cNvCxnSpPr>
          <p:nvPr/>
        </p:nvCxnSpPr>
        <p:spPr>
          <a:xfrm flipH="1" flipV="1">
            <a:off x="6962321" y="246545"/>
            <a:ext cx="257236" cy="15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75BA90DB-85A6-4075-AD65-BB1ADCB21FDD}"/>
              </a:ext>
            </a:extLst>
          </p:cNvPr>
          <p:cNvCxnSpPr>
            <a:cxnSpLocks/>
            <a:stCxn id="205" idx="2"/>
            <a:endCxn id="326" idx="3"/>
          </p:cNvCxnSpPr>
          <p:nvPr/>
        </p:nvCxnSpPr>
        <p:spPr>
          <a:xfrm flipH="1" flipV="1">
            <a:off x="6959018" y="1049878"/>
            <a:ext cx="260539" cy="113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9266ED36-ADB0-498B-A2A7-0663C53A85C4}"/>
              </a:ext>
            </a:extLst>
          </p:cNvPr>
          <p:cNvCxnSpPr>
            <a:cxnSpLocks/>
            <a:stCxn id="243" idx="2"/>
            <a:endCxn id="325" idx="3"/>
          </p:cNvCxnSpPr>
          <p:nvPr/>
        </p:nvCxnSpPr>
        <p:spPr>
          <a:xfrm flipH="1" flipV="1">
            <a:off x="6960502" y="1860088"/>
            <a:ext cx="257539" cy="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3A2C9990-7D7B-4D6B-8EAE-E55F2D0A23F1}"/>
              </a:ext>
            </a:extLst>
          </p:cNvPr>
          <p:cNvCxnSpPr>
            <a:cxnSpLocks/>
            <a:stCxn id="278" idx="2"/>
            <a:endCxn id="324" idx="3"/>
          </p:cNvCxnSpPr>
          <p:nvPr/>
        </p:nvCxnSpPr>
        <p:spPr>
          <a:xfrm flipH="1" flipV="1">
            <a:off x="6967899" y="2659643"/>
            <a:ext cx="250142" cy="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26B5ACDC-59D9-4052-BC42-762FE4FA02E4}"/>
              </a:ext>
            </a:extLst>
          </p:cNvPr>
          <p:cNvCxnSpPr>
            <a:cxnSpLocks/>
          </p:cNvCxnSpPr>
          <p:nvPr/>
        </p:nvCxnSpPr>
        <p:spPr>
          <a:xfrm flipH="1" flipV="1">
            <a:off x="6967899" y="2659641"/>
            <a:ext cx="250142" cy="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59EE3FC5-A760-483F-8011-14607BE9C0D1}"/>
              </a:ext>
            </a:extLst>
          </p:cNvPr>
          <p:cNvCxnSpPr>
            <a:cxnSpLocks/>
            <a:endCxn id="297" idx="6"/>
          </p:cNvCxnSpPr>
          <p:nvPr/>
        </p:nvCxnSpPr>
        <p:spPr>
          <a:xfrm flipH="1">
            <a:off x="10300447" y="252798"/>
            <a:ext cx="255706"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7EA8501-3EC1-4444-9C4C-3687D784F9B5}"/>
              </a:ext>
            </a:extLst>
          </p:cNvPr>
          <p:cNvCxnSpPr>
            <a:cxnSpLocks/>
            <a:endCxn id="306" idx="6"/>
          </p:cNvCxnSpPr>
          <p:nvPr/>
        </p:nvCxnSpPr>
        <p:spPr>
          <a:xfrm flipH="1">
            <a:off x="10298931" y="1052353"/>
            <a:ext cx="257222"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B77FA49E-6329-4A1D-8994-E3B8BF5A2EBA}"/>
              </a:ext>
            </a:extLst>
          </p:cNvPr>
          <p:cNvCxnSpPr>
            <a:cxnSpLocks/>
            <a:endCxn id="308" idx="6"/>
          </p:cNvCxnSpPr>
          <p:nvPr/>
        </p:nvCxnSpPr>
        <p:spPr>
          <a:xfrm flipH="1">
            <a:off x="10298931" y="1861433"/>
            <a:ext cx="257222"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E23CC62F-9658-432F-8CB5-415B1B2AE67D}"/>
              </a:ext>
            </a:extLst>
          </p:cNvPr>
          <p:cNvCxnSpPr>
            <a:cxnSpLocks/>
            <a:endCxn id="316" idx="6"/>
          </p:cNvCxnSpPr>
          <p:nvPr/>
        </p:nvCxnSpPr>
        <p:spPr>
          <a:xfrm flipH="1">
            <a:off x="10298931" y="2659641"/>
            <a:ext cx="261804" cy="134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56" name="Rectangle 355">
            <a:extLst>
              <a:ext uri="{FF2B5EF4-FFF2-40B4-BE49-F238E27FC236}">
                <a16:creationId xmlns:a16="http://schemas.microsoft.com/office/drawing/2014/main" id="{6B8D9931-D9CB-4465-8CD0-E43D08D53CDB}"/>
              </a:ext>
            </a:extLst>
          </p:cNvPr>
          <p:cNvSpPr/>
          <p:nvPr/>
        </p:nvSpPr>
        <p:spPr>
          <a:xfrm>
            <a:off x="10562784" y="80426"/>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57" name="Rectangle 356">
            <a:extLst>
              <a:ext uri="{FF2B5EF4-FFF2-40B4-BE49-F238E27FC236}">
                <a16:creationId xmlns:a16="http://schemas.microsoft.com/office/drawing/2014/main" id="{03226375-45A1-43FC-8440-44BD682A7F9C}"/>
              </a:ext>
            </a:extLst>
          </p:cNvPr>
          <p:cNvSpPr/>
          <p:nvPr/>
        </p:nvSpPr>
        <p:spPr>
          <a:xfrm>
            <a:off x="10568362" y="2493524"/>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58" name="Rectangle 357">
            <a:extLst>
              <a:ext uri="{FF2B5EF4-FFF2-40B4-BE49-F238E27FC236}">
                <a16:creationId xmlns:a16="http://schemas.microsoft.com/office/drawing/2014/main" id="{9E88FAAC-EF76-4B1B-8D2F-F356AF39170F}"/>
              </a:ext>
            </a:extLst>
          </p:cNvPr>
          <p:cNvSpPr/>
          <p:nvPr/>
        </p:nvSpPr>
        <p:spPr>
          <a:xfrm>
            <a:off x="10560965" y="1693969"/>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59" name="Rectangle 358">
            <a:extLst>
              <a:ext uri="{FF2B5EF4-FFF2-40B4-BE49-F238E27FC236}">
                <a16:creationId xmlns:a16="http://schemas.microsoft.com/office/drawing/2014/main" id="{5EB82624-1186-4F90-99EB-09CD08725137}"/>
              </a:ext>
            </a:extLst>
          </p:cNvPr>
          <p:cNvSpPr/>
          <p:nvPr/>
        </p:nvSpPr>
        <p:spPr>
          <a:xfrm>
            <a:off x="10559481" y="883759"/>
            <a:ext cx="496458"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AG</a:t>
            </a:r>
            <a:endParaRPr lang="en-US">
              <a:solidFill>
                <a:schemeClr val="tx1"/>
              </a:solidFill>
            </a:endParaRPr>
          </a:p>
        </p:txBody>
      </p:sp>
      <p:sp>
        <p:nvSpPr>
          <p:cNvPr id="384" name="Rectangle 383">
            <a:extLst>
              <a:ext uri="{FF2B5EF4-FFF2-40B4-BE49-F238E27FC236}">
                <a16:creationId xmlns:a16="http://schemas.microsoft.com/office/drawing/2014/main" id="{C852A6D6-B6E2-4B6F-A921-92C53C9B2BCA}"/>
              </a:ext>
            </a:extLst>
          </p:cNvPr>
          <p:cNvSpPr/>
          <p:nvPr/>
        </p:nvSpPr>
        <p:spPr>
          <a:xfrm rot="5400000">
            <a:off x="3186392" y="1241925"/>
            <a:ext cx="2795598" cy="3720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cxnSp>
        <p:nvCxnSpPr>
          <p:cNvPr id="385" name="Straight Arrow Connector 384">
            <a:extLst>
              <a:ext uri="{FF2B5EF4-FFF2-40B4-BE49-F238E27FC236}">
                <a16:creationId xmlns:a16="http://schemas.microsoft.com/office/drawing/2014/main" id="{1DC96D1F-FBC8-4349-9EE7-CE2068FC5626}"/>
              </a:ext>
            </a:extLst>
          </p:cNvPr>
          <p:cNvCxnSpPr>
            <a:cxnSpLocks/>
            <a:stCxn id="190" idx="2"/>
          </p:cNvCxnSpPr>
          <p:nvPr/>
        </p:nvCxnSpPr>
        <p:spPr>
          <a:xfrm>
            <a:off x="3892660" y="1543948"/>
            <a:ext cx="505489" cy="5567"/>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89" name="Rectangle 388">
            <a:extLst>
              <a:ext uri="{FF2B5EF4-FFF2-40B4-BE49-F238E27FC236}">
                <a16:creationId xmlns:a16="http://schemas.microsoft.com/office/drawing/2014/main" id="{9A231501-A1BD-4509-A024-473ACC271D97}"/>
              </a:ext>
            </a:extLst>
          </p:cNvPr>
          <p:cNvSpPr/>
          <p:nvPr/>
        </p:nvSpPr>
        <p:spPr>
          <a:xfrm rot="5400000">
            <a:off x="4508057" y="1266115"/>
            <a:ext cx="2795598" cy="3720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Coalescing Unit</a:t>
            </a:r>
            <a:endParaRPr lang="en-US">
              <a:solidFill>
                <a:schemeClr val="tx1"/>
              </a:solidFill>
            </a:endParaRPr>
          </a:p>
        </p:txBody>
      </p:sp>
      <p:cxnSp>
        <p:nvCxnSpPr>
          <p:cNvPr id="390" name="Straight Arrow Connector 389">
            <a:extLst>
              <a:ext uri="{FF2B5EF4-FFF2-40B4-BE49-F238E27FC236}">
                <a16:creationId xmlns:a16="http://schemas.microsoft.com/office/drawing/2014/main" id="{B060E84D-1849-4113-8012-6EFF3C04EFBE}"/>
              </a:ext>
            </a:extLst>
          </p:cNvPr>
          <p:cNvCxnSpPr>
            <a:cxnSpLocks/>
            <a:endCxn id="323" idx="1"/>
          </p:cNvCxnSpPr>
          <p:nvPr/>
        </p:nvCxnSpPr>
        <p:spPr>
          <a:xfrm>
            <a:off x="6091896" y="246545"/>
            <a:ext cx="373967"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11C077DC-DFFE-4CF8-9985-7B0BAC50F4F2}"/>
              </a:ext>
            </a:extLst>
          </p:cNvPr>
          <p:cNvCxnSpPr>
            <a:cxnSpLocks/>
            <a:endCxn id="326" idx="1"/>
          </p:cNvCxnSpPr>
          <p:nvPr/>
        </p:nvCxnSpPr>
        <p:spPr>
          <a:xfrm>
            <a:off x="6098527" y="1047023"/>
            <a:ext cx="364033" cy="2855"/>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id="{3AE8DFFD-1BE3-4F8A-AA2C-ABEA0EC4F4C0}"/>
              </a:ext>
            </a:extLst>
          </p:cNvPr>
          <p:cNvCxnSpPr>
            <a:cxnSpLocks/>
            <a:endCxn id="325" idx="1"/>
          </p:cNvCxnSpPr>
          <p:nvPr/>
        </p:nvCxnSpPr>
        <p:spPr>
          <a:xfrm>
            <a:off x="6073309" y="1850355"/>
            <a:ext cx="390735" cy="9733"/>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37F3E517-C89E-4B5F-A3DD-45431C979FF0}"/>
              </a:ext>
            </a:extLst>
          </p:cNvPr>
          <p:cNvCxnSpPr>
            <a:cxnSpLocks/>
            <a:endCxn id="324" idx="1"/>
          </p:cNvCxnSpPr>
          <p:nvPr/>
        </p:nvCxnSpPr>
        <p:spPr>
          <a:xfrm>
            <a:off x="6091550" y="2659643"/>
            <a:ext cx="379891"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04" name="Rectangle 403">
            <a:extLst>
              <a:ext uri="{FF2B5EF4-FFF2-40B4-BE49-F238E27FC236}">
                <a16:creationId xmlns:a16="http://schemas.microsoft.com/office/drawing/2014/main" id="{7DDFABFC-80EB-42B6-9B46-FB5D4B2770BF}"/>
              </a:ext>
            </a:extLst>
          </p:cNvPr>
          <p:cNvSpPr/>
          <p:nvPr/>
        </p:nvSpPr>
        <p:spPr>
          <a:xfrm rot="5400000">
            <a:off x="10289475" y="1266116"/>
            <a:ext cx="2795598" cy="3720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Coalescing Unit</a:t>
            </a:r>
            <a:endParaRPr lang="en-US">
              <a:solidFill>
                <a:schemeClr val="tx1"/>
              </a:solidFill>
            </a:endParaRPr>
          </a:p>
        </p:txBody>
      </p:sp>
      <p:cxnSp>
        <p:nvCxnSpPr>
          <p:cNvPr id="405" name="Straight Arrow Connector 404">
            <a:extLst>
              <a:ext uri="{FF2B5EF4-FFF2-40B4-BE49-F238E27FC236}">
                <a16:creationId xmlns:a16="http://schemas.microsoft.com/office/drawing/2014/main" id="{699FA878-0A9E-4267-BBC3-9FA36EC88FC5}"/>
              </a:ext>
            </a:extLst>
          </p:cNvPr>
          <p:cNvCxnSpPr>
            <a:cxnSpLocks/>
            <a:stCxn id="356" idx="3"/>
          </p:cNvCxnSpPr>
          <p:nvPr/>
        </p:nvCxnSpPr>
        <p:spPr>
          <a:xfrm>
            <a:off x="11059242" y="246545"/>
            <a:ext cx="441992" cy="762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65C7A35-5C53-4558-8A7E-8732CFA93DE9}"/>
              </a:ext>
            </a:extLst>
          </p:cNvPr>
          <p:cNvCxnSpPr>
            <a:cxnSpLocks/>
            <a:stCxn id="359" idx="3"/>
          </p:cNvCxnSpPr>
          <p:nvPr/>
        </p:nvCxnSpPr>
        <p:spPr>
          <a:xfrm>
            <a:off x="11055939" y="1049878"/>
            <a:ext cx="443811" cy="7976"/>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AECFB95F-4754-4101-82AC-DF4F7D033E07}"/>
              </a:ext>
            </a:extLst>
          </p:cNvPr>
          <p:cNvCxnSpPr>
            <a:cxnSpLocks/>
            <a:stCxn id="358" idx="3"/>
          </p:cNvCxnSpPr>
          <p:nvPr/>
        </p:nvCxnSpPr>
        <p:spPr>
          <a:xfrm>
            <a:off x="11057423" y="1860088"/>
            <a:ext cx="443811"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6C291509-3247-400E-83B2-7D5BD13B36DA}"/>
              </a:ext>
            </a:extLst>
          </p:cNvPr>
          <p:cNvCxnSpPr>
            <a:cxnSpLocks/>
            <a:stCxn id="357" idx="3"/>
          </p:cNvCxnSpPr>
          <p:nvPr/>
        </p:nvCxnSpPr>
        <p:spPr>
          <a:xfrm>
            <a:off x="11064820" y="2659643"/>
            <a:ext cx="441992" cy="7463"/>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19" name="TextBox 418">
            <a:extLst>
              <a:ext uri="{FF2B5EF4-FFF2-40B4-BE49-F238E27FC236}">
                <a16:creationId xmlns:a16="http://schemas.microsoft.com/office/drawing/2014/main" id="{02A41B79-FAEA-4132-BEE0-7F6F9325A8E2}"/>
              </a:ext>
            </a:extLst>
          </p:cNvPr>
          <p:cNvSpPr txBox="1"/>
          <p:nvPr/>
        </p:nvSpPr>
        <p:spPr>
          <a:xfrm>
            <a:off x="842670" y="2892092"/>
            <a:ext cx="2838662" cy="461665"/>
          </a:xfrm>
          <a:prstGeom prst="rect">
            <a:avLst/>
          </a:prstGeom>
          <a:noFill/>
        </p:spPr>
        <p:txBody>
          <a:bodyPr wrap="none" rtlCol="0">
            <a:spAutoFit/>
          </a:bodyPr>
          <a:lstStyle/>
          <a:p>
            <a:r>
              <a:rPr lang="en-US" sz="2400" b="1"/>
              <a:t>(a) ASPLOS18-MAERI</a:t>
            </a:r>
          </a:p>
        </p:txBody>
      </p:sp>
      <p:sp>
        <p:nvSpPr>
          <p:cNvPr id="420" name="TextBox 419">
            <a:extLst>
              <a:ext uri="{FF2B5EF4-FFF2-40B4-BE49-F238E27FC236}">
                <a16:creationId xmlns:a16="http://schemas.microsoft.com/office/drawing/2014/main" id="{4D1A2402-298A-4930-AE53-D193041A964B}"/>
              </a:ext>
            </a:extLst>
          </p:cNvPr>
          <p:cNvSpPr txBox="1"/>
          <p:nvPr/>
        </p:nvSpPr>
        <p:spPr>
          <a:xfrm>
            <a:off x="7684103" y="2948864"/>
            <a:ext cx="2811732" cy="461665"/>
          </a:xfrm>
          <a:prstGeom prst="rect">
            <a:avLst/>
          </a:prstGeom>
          <a:noFill/>
        </p:spPr>
        <p:txBody>
          <a:bodyPr wrap="none" rtlCol="0">
            <a:spAutoFit/>
          </a:bodyPr>
          <a:lstStyle/>
          <a:p>
            <a:r>
              <a:rPr lang="en-US" sz="2400" b="1"/>
              <a:t>(b) ISCA17-Plasticine</a:t>
            </a:r>
          </a:p>
        </p:txBody>
      </p:sp>
      <p:sp>
        <p:nvSpPr>
          <p:cNvPr id="421" name="TextBox 420">
            <a:extLst>
              <a:ext uri="{FF2B5EF4-FFF2-40B4-BE49-F238E27FC236}">
                <a16:creationId xmlns:a16="http://schemas.microsoft.com/office/drawing/2014/main" id="{83929B82-5E56-4A54-B171-DA64947D559D}"/>
              </a:ext>
            </a:extLst>
          </p:cNvPr>
          <p:cNvSpPr txBox="1"/>
          <p:nvPr/>
        </p:nvSpPr>
        <p:spPr>
          <a:xfrm>
            <a:off x="864453" y="6396335"/>
            <a:ext cx="2733121" cy="461665"/>
          </a:xfrm>
          <a:prstGeom prst="rect">
            <a:avLst/>
          </a:prstGeom>
          <a:noFill/>
        </p:spPr>
        <p:txBody>
          <a:bodyPr wrap="none" rtlCol="0">
            <a:spAutoFit/>
          </a:bodyPr>
          <a:lstStyle/>
          <a:p>
            <a:r>
              <a:rPr lang="en-US" sz="2400" b="1" dirty="0"/>
              <a:t>(</a:t>
            </a:r>
            <a:r>
              <a:rPr lang="en-US" altLang="zh-CN" sz="2400" b="1" dirty="0"/>
              <a:t>c</a:t>
            </a:r>
            <a:r>
              <a:rPr lang="en-US" sz="2400" b="1" dirty="0"/>
              <a:t>) ISCA17-Softbrain</a:t>
            </a:r>
          </a:p>
        </p:txBody>
      </p:sp>
      <p:sp>
        <p:nvSpPr>
          <p:cNvPr id="422" name="Content Placeholder 2">
            <a:extLst>
              <a:ext uri="{FF2B5EF4-FFF2-40B4-BE49-F238E27FC236}">
                <a16:creationId xmlns:a16="http://schemas.microsoft.com/office/drawing/2014/main" id="{F376D338-EE56-4B5F-BFF6-AEB3511A0CE7}"/>
              </a:ext>
            </a:extLst>
          </p:cNvPr>
          <p:cNvSpPr>
            <a:spLocks noGrp="1"/>
          </p:cNvSpPr>
          <p:nvPr>
            <p:ph idx="1"/>
          </p:nvPr>
        </p:nvSpPr>
        <p:spPr>
          <a:xfrm>
            <a:off x="5266920" y="3530318"/>
            <a:ext cx="5404330" cy="3681014"/>
          </a:xfrm>
        </p:spPr>
        <p:txBody>
          <a:bodyPr>
            <a:normAutofit/>
          </a:bodyPr>
          <a:lstStyle/>
          <a:p>
            <a:r>
              <a:rPr lang="en-US" sz="3200" dirty="0"/>
              <a:t>Decoupled-Spatial Paradigm</a:t>
            </a:r>
          </a:p>
          <a:p>
            <a:pPr lvl="1"/>
            <a:r>
              <a:rPr lang="en-US" sz="2800" dirty="0"/>
              <a:t>Decoupled Compute/Memory</a:t>
            </a:r>
          </a:p>
          <a:p>
            <a:pPr lvl="1"/>
            <a:r>
              <a:rPr lang="en-US" sz="2800" dirty="0"/>
              <a:t>Spatially exposed resources</a:t>
            </a:r>
          </a:p>
          <a:p>
            <a:r>
              <a:rPr lang="en-US" sz="3200" dirty="0"/>
              <a:t>Design Space</a:t>
            </a:r>
          </a:p>
          <a:p>
            <a:pPr lvl="1"/>
            <a:r>
              <a:rPr lang="en-US" sz="2800" dirty="0"/>
              <a:t>Composing hardware with simple primitives</a:t>
            </a:r>
          </a:p>
          <a:p>
            <a:pPr lvl="1"/>
            <a:r>
              <a:rPr lang="en-US" sz="2800" dirty="0"/>
              <a:t>Architecture Description Graph</a:t>
            </a:r>
          </a:p>
        </p:txBody>
      </p:sp>
      <p:sp>
        <p:nvSpPr>
          <p:cNvPr id="2" name="Slide Number Placeholder 1">
            <a:extLst>
              <a:ext uri="{FF2B5EF4-FFF2-40B4-BE49-F238E27FC236}">
                <a16:creationId xmlns:a16="http://schemas.microsoft.com/office/drawing/2014/main" id="{0D7182FD-C8E4-4E39-B948-AAA63EC559D9}"/>
              </a:ext>
            </a:extLst>
          </p:cNvPr>
          <p:cNvSpPr>
            <a:spLocks noGrp="1"/>
          </p:cNvSpPr>
          <p:nvPr>
            <p:ph type="sldNum" sz="quarter" idx="12"/>
          </p:nvPr>
        </p:nvSpPr>
        <p:spPr/>
        <p:txBody>
          <a:bodyPr/>
          <a:lstStyle/>
          <a:p>
            <a:fld id="{112EB195-0298-43E0-88BD-C4E0B281CFB8}" type="slidenum">
              <a:rPr lang="en-US" smtClean="0"/>
              <a:t>6</a:t>
            </a:fld>
            <a:endParaRPr lang="en-US"/>
          </a:p>
        </p:txBody>
      </p:sp>
      <p:cxnSp>
        <p:nvCxnSpPr>
          <p:cNvPr id="215" name="Connector: Elbow 214">
            <a:extLst>
              <a:ext uri="{FF2B5EF4-FFF2-40B4-BE49-F238E27FC236}">
                <a16:creationId xmlns:a16="http://schemas.microsoft.com/office/drawing/2014/main" id="{14CFE935-3E0F-44FF-9F28-0BAA7AF5A099}"/>
              </a:ext>
            </a:extLst>
          </p:cNvPr>
          <p:cNvCxnSpPr>
            <a:cxnSpLocks/>
            <a:stCxn id="171" idx="0"/>
            <a:endCxn id="186" idx="1"/>
          </p:cNvCxnSpPr>
          <p:nvPr/>
        </p:nvCxnSpPr>
        <p:spPr>
          <a:xfrm rot="5400000" flipH="1" flipV="1">
            <a:off x="1850737" y="242543"/>
            <a:ext cx="226908" cy="383895"/>
          </a:xfrm>
          <a:prstGeom prst="bentConnector2">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AC046C3-D353-4690-8017-912AD40E91EF}"/>
              </a:ext>
            </a:extLst>
          </p:cNvPr>
          <p:cNvGrpSpPr/>
          <p:nvPr/>
        </p:nvGrpSpPr>
        <p:grpSpPr>
          <a:xfrm>
            <a:off x="638646" y="3336272"/>
            <a:ext cx="4254869" cy="3139018"/>
            <a:chOff x="164932" y="3730710"/>
            <a:chExt cx="3583609" cy="2643798"/>
          </a:xfrm>
        </p:grpSpPr>
        <p:cxnSp>
          <p:nvCxnSpPr>
            <p:cNvPr id="473" name="Straight Arrow Connector 472">
              <a:extLst>
                <a:ext uri="{FF2B5EF4-FFF2-40B4-BE49-F238E27FC236}">
                  <a16:creationId xmlns:a16="http://schemas.microsoft.com/office/drawing/2014/main" id="{2E406129-7F8A-4FC5-9179-E43CF154BFBF}"/>
                </a:ext>
              </a:extLst>
            </p:cNvPr>
            <p:cNvCxnSpPr>
              <a:cxnSpLocks/>
            </p:cNvCxnSpPr>
            <p:nvPr/>
          </p:nvCxnSpPr>
          <p:spPr>
            <a:xfrm>
              <a:off x="3480857" y="5000687"/>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4" name="Straight Arrow Connector 473">
              <a:extLst>
                <a:ext uri="{FF2B5EF4-FFF2-40B4-BE49-F238E27FC236}">
                  <a16:creationId xmlns:a16="http://schemas.microsoft.com/office/drawing/2014/main" id="{E5D64295-7B90-4D42-9F83-C787547A58E5}"/>
                </a:ext>
              </a:extLst>
            </p:cNvPr>
            <p:cNvCxnSpPr>
              <a:cxnSpLocks/>
            </p:cNvCxnSpPr>
            <p:nvPr/>
          </p:nvCxnSpPr>
          <p:spPr>
            <a:xfrm>
              <a:off x="3140184" y="4994551"/>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5" name="Straight Arrow Connector 474">
              <a:extLst>
                <a:ext uri="{FF2B5EF4-FFF2-40B4-BE49-F238E27FC236}">
                  <a16:creationId xmlns:a16="http://schemas.microsoft.com/office/drawing/2014/main" id="{77B0A861-60CA-4B6B-9FE8-4F7980F06D49}"/>
                </a:ext>
              </a:extLst>
            </p:cNvPr>
            <p:cNvCxnSpPr>
              <a:cxnSpLocks/>
            </p:cNvCxnSpPr>
            <p:nvPr/>
          </p:nvCxnSpPr>
          <p:spPr>
            <a:xfrm>
              <a:off x="2793713" y="4996877"/>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C1FCF9F2-BADC-4F06-A2DB-865F7DE7D987}"/>
                </a:ext>
              </a:extLst>
            </p:cNvPr>
            <p:cNvCxnSpPr>
              <a:cxnSpLocks/>
            </p:cNvCxnSpPr>
            <p:nvPr/>
          </p:nvCxnSpPr>
          <p:spPr>
            <a:xfrm>
              <a:off x="2451430" y="4995114"/>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60" name="Rectangle 359">
              <a:extLst>
                <a:ext uri="{FF2B5EF4-FFF2-40B4-BE49-F238E27FC236}">
                  <a16:creationId xmlns:a16="http://schemas.microsoft.com/office/drawing/2014/main" id="{425E6F48-07FC-47A8-BE89-914C52043823}"/>
                </a:ext>
              </a:extLst>
            </p:cNvPr>
            <p:cNvSpPr/>
            <p:nvPr/>
          </p:nvSpPr>
          <p:spPr>
            <a:xfrm>
              <a:off x="212375" y="4265090"/>
              <a:ext cx="1124205" cy="33223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Controller</a:t>
              </a:r>
              <a:endParaRPr lang="en-US">
                <a:solidFill>
                  <a:schemeClr val="tx1"/>
                </a:solidFill>
              </a:endParaRPr>
            </a:p>
          </p:txBody>
        </p:sp>
        <p:sp>
          <p:nvSpPr>
            <p:cNvPr id="362" name="Rectangle 361">
              <a:extLst>
                <a:ext uri="{FF2B5EF4-FFF2-40B4-BE49-F238E27FC236}">
                  <a16:creationId xmlns:a16="http://schemas.microsoft.com/office/drawing/2014/main" id="{3246AE1F-8268-47B1-8E86-CF2FC26E9588}"/>
                </a:ext>
              </a:extLst>
            </p:cNvPr>
            <p:cNvSpPr/>
            <p:nvPr/>
          </p:nvSpPr>
          <p:spPr>
            <a:xfrm>
              <a:off x="1742286" y="4241842"/>
              <a:ext cx="1124205" cy="5047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Mem. Controller</a:t>
              </a:r>
              <a:endParaRPr lang="en-US">
                <a:solidFill>
                  <a:schemeClr val="tx1"/>
                </a:solidFill>
              </a:endParaRPr>
            </a:p>
          </p:txBody>
        </p:sp>
        <p:sp>
          <p:nvSpPr>
            <p:cNvPr id="363" name="Rectangle 362">
              <a:extLst>
                <a:ext uri="{FF2B5EF4-FFF2-40B4-BE49-F238E27FC236}">
                  <a16:creationId xmlns:a16="http://schemas.microsoft.com/office/drawing/2014/main" id="{CD2E5FD9-390F-4F8B-B850-74AF2CBC1BC0}"/>
                </a:ext>
              </a:extLst>
            </p:cNvPr>
            <p:cNvSpPr/>
            <p:nvPr/>
          </p:nvSpPr>
          <p:spPr>
            <a:xfrm>
              <a:off x="164932" y="5088187"/>
              <a:ext cx="1230204" cy="5047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Stream Dispatcher</a:t>
              </a:r>
              <a:endParaRPr lang="en-US">
                <a:solidFill>
                  <a:schemeClr val="tx1"/>
                </a:solidFill>
              </a:endParaRPr>
            </a:p>
          </p:txBody>
        </p:sp>
        <p:cxnSp>
          <p:nvCxnSpPr>
            <p:cNvPr id="365" name="Straight Arrow Connector 364">
              <a:extLst>
                <a:ext uri="{FF2B5EF4-FFF2-40B4-BE49-F238E27FC236}">
                  <a16:creationId xmlns:a16="http://schemas.microsoft.com/office/drawing/2014/main" id="{80868EBB-AA3A-4A8A-ABF2-E7CB471EA9BD}"/>
                </a:ext>
              </a:extLst>
            </p:cNvPr>
            <p:cNvCxnSpPr>
              <a:cxnSpLocks/>
              <a:stCxn id="360" idx="2"/>
              <a:endCxn id="363" idx="0"/>
            </p:cNvCxnSpPr>
            <p:nvPr/>
          </p:nvCxnSpPr>
          <p:spPr>
            <a:xfrm>
              <a:off x="774478" y="4597328"/>
              <a:ext cx="5556" cy="49085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369" name="Rectangle 368">
              <a:extLst>
                <a:ext uri="{FF2B5EF4-FFF2-40B4-BE49-F238E27FC236}">
                  <a16:creationId xmlns:a16="http://schemas.microsoft.com/office/drawing/2014/main" id="{18ABACD9-6E0D-4BEA-8C9E-DB2B7CDCE5EA}"/>
                </a:ext>
              </a:extLst>
            </p:cNvPr>
            <p:cNvSpPr/>
            <p:nvPr/>
          </p:nvSpPr>
          <p:spPr>
            <a:xfrm>
              <a:off x="219523" y="3730710"/>
              <a:ext cx="3529018" cy="35564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Memory</a:t>
              </a:r>
              <a:endParaRPr lang="en-US">
                <a:solidFill>
                  <a:schemeClr val="tx1"/>
                </a:solidFill>
              </a:endParaRPr>
            </a:p>
          </p:txBody>
        </p:sp>
        <p:cxnSp>
          <p:nvCxnSpPr>
            <p:cNvPr id="370" name="Connector: Elbow 369">
              <a:extLst>
                <a:ext uri="{FF2B5EF4-FFF2-40B4-BE49-F238E27FC236}">
                  <a16:creationId xmlns:a16="http://schemas.microsoft.com/office/drawing/2014/main" id="{0A047D14-5CC1-4008-9210-14744F613BDC}"/>
                </a:ext>
              </a:extLst>
            </p:cNvPr>
            <p:cNvCxnSpPr>
              <a:cxnSpLocks/>
              <a:stCxn id="363" idx="3"/>
              <a:endCxn id="362" idx="1"/>
            </p:cNvCxnSpPr>
            <p:nvPr/>
          </p:nvCxnSpPr>
          <p:spPr>
            <a:xfrm flipV="1">
              <a:off x="1395136" y="4494200"/>
              <a:ext cx="347150" cy="84634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2A673B48-4F0C-46D0-804E-EA7A25826C71}"/>
                </a:ext>
              </a:extLst>
            </p:cNvPr>
            <p:cNvCxnSpPr>
              <a:cxnSpLocks/>
              <a:stCxn id="362" idx="0"/>
            </p:cNvCxnSpPr>
            <p:nvPr/>
          </p:nvCxnSpPr>
          <p:spPr>
            <a:xfrm flipV="1">
              <a:off x="2304389" y="4082577"/>
              <a:ext cx="0" cy="15926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AE4ABE80-427A-44B7-94C0-881A9EA6B9F2}"/>
                </a:ext>
              </a:extLst>
            </p:cNvPr>
            <p:cNvCxnSpPr>
              <a:cxnSpLocks/>
            </p:cNvCxnSpPr>
            <p:nvPr/>
          </p:nvCxnSpPr>
          <p:spPr>
            <a:xfrm flipH="1">
              <a:off x="3405622" y="4082577"/>
              <a:ext cx="6040" cy="82225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37" name="Oval 236">
              <a:extLst>
                <a:ext uri="{FF2B5EF4-FFF2-40B4-BE49-F238E27FC236}">
                  <a16:creationId xmlns:a16="http://schemas.microsoft.com/office/drawing/2014/main" id="{883C1EEC-0162-4A9E-B3D3-ADB3E59BDCE4}"/>
                </a:ext>
              </a:extLst>
            </p:cNvPr>
            <p:cNvSpPr/>
            <p:nvPr/>
          </p:nvSpPr>
          <p:spPr>
            <a:xfrm>
              <a:off x="2518057" y="5179513"/>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Oval 238">
              <a:extLst>
                <a:ext uri="{FF2B5EF4-FFF2-40B4-BE49-F238E27FC236}">
                  <a16:creationId xmlns:a16="http://schemas.microsoft.com/office/drawing/2014/main" id="{3DA0F89B-BB58-4729-AFBD-AFFFF91F71CA}"/>
                </a:ext>
              </a:extLst>
            </p:cNvPr>
            <p:cNvSpPr/>
            <p:nvPr/>
          </p:nvSpPr>
          <p:spPr>
            <a:xfrm>
              <a:off x="2414156" y="509058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8B6610DA-7474-4466-880A-B67894E4ED9B}"/>
                </a:ext>
              </a:extLst>
            </p:cNvPr>
            <p:cNvSpPr/>
            <p:nvPr/>
          </p:nvSpPr>
          <p:spPr>
            <a:xfrm>
              <a:off x="2414156" y="541999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Oval 240">
              <a:extLst>
                <a:ext uri="{FF2B5EF4-FFF2-40B4-BE49-F238E27FC236}">
                  <a16:creationId xmlns:a16="http://schemas.microsoft.com/office/drawing/2014/main" id="{B331B788-46D3-4C69-A07E-9DA031DAC15D}"/>
                </a:ext>
              </a:extLst>
            </p:cNvPr>
            <p:cNvSpPr/>
            <p:nvPr/>
          </p:nvSpPr>
          <p:spPr>
            <a:xfrm>
              <a:off x="2758142" y="5092967"/>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Oval 248">
              <a:extLst>
                <a:ext uri="{FF2B5EF4-FFF2-40B4-BE49-F238E27FC236}">
                  <a16:creationId xmlns:a16="http://schemas.microsoft.com/office/drawing/2014/main" id="{A5022F7D-8E73-4C7F-A014-956E44135120}"/>
                </a:ext>
              </a:extLst>
            </p:cNvPr>
            <p:cNvSpPr/>
            <p:nvPr/>
          </p:nvSpPr>
          <p:spPr>
            <a:xfrm>
              <a:off x="2759799" y="541999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4" name="Straight Arrow Connector 253">
              <a:extLst>
                <a:ext uri="{FF2B5EF4-FFF2-40B4-BE49-F238E27FC236}">
                  <a16:creationId xmlns:a16="http://schemas.microsoft.com/office/drawing/2014/main" id="{73250DB2-4FF9-437E-AB2C-C568F0AB2D13}"/>
                </a:ext>
              </a:extLst>
            </p:cNvPr>
            <p:cNvCxnSpPr>
              <a:cxnSpLocks/>
              <a:stCxn id="239" idx="5"/>
              <a:endCxn id="237" idx="1"/>
            </p:cNvCxnSpPr>
            <p:nvPr/>
          </p:nvCxnSpPr>
          <p:spPr>
            <a:xfrm>
              <a:off x="2479123" y="5155551"/>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1D6D0667-FCAA-437C-AD5A-44CFC266AD1E}"/>
                </a:ext>
              </a:extLst>
            </p:cNvPr>
            <p:cNvCxnSpPr>
              <a:cxnSpLocks/>
              <a:stCxn id="241" idx="3"/>
              <a:endCxn id="237" idx="7"/>
            </p:cNvCxnSpPr>
            <p:nvPr/>
          </p:nvCxnSpPr>
          <p:spPr>
            <a:xfrm flipH="1">
              <a:off x="2693999" y="5157934"/>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29004D3E-B563-4348-85FF-46E0077431A4}"/>
                </a:ext>
              </a:extLst>
            </p:cNvPr>
            <p:cNvCxnSpPr>
              <a:cxnSpLocks/>
              <a:stCxn id="240" idx="7"/>
              <a:endCxn id="237" idx="3"/>
            </p:cNvCxnSpPr>
            <p:nvPr/>
          </p:nvCxnSpPr>
          <p:spPr>
            <a:xfrm flipV="1">
              <a:off x="2479123" y="5355455"/>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8B17B087-A141-495C-BA87-EDD7A4DE5642}"/>
                </a:ext>
              </a:extLst>
            </p:cNvPr>
            <p:cNvCxnSpPr>
              <a:cxnSpLocks/>
              <a:stCxn id="237" idx="5"/>
              <a:endCxn id="249" idx="1"/>
            </p:cNvCxnSpPr>
            <p:nvPr/>
          </p:nvCxnSpPr>
          <p:spPr>
            <a:xfrm>
              <a:off x="2693999" y="5355455"/>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09456DC-61B1-48C0-8991-7D0C7C35E3DD}"/>
                </a:ext>
              </a:extLst>
            </p:cNvPr>
            <p:cNvCxnSpPr>
              <a:cxnSpLocks/>
              <a:stCxn id="240" idx="6"/>
              <a:endCxn id="249" idx="2"/>
            </p:cNvCxnSpPr>
            <p:nvPr/>
          </p:nvCxnSpPr>
          <p:spPr>
            <a:xfrm>
              <a:off x="2490270" y="5458051"/>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D3FFA09-ABE6-4FFB-9386-C596C9585FA4}"/>
                </a:ext>
              </a:extLst>
            </p:cNvPr>
            <p:cNvCxnSpPr>
              <a:cxnSpLocks/>
              <a:stCxn id="239" idx="4"/>
              <a:endCxn id="240" idx="0"/>
            </p:cNvCxnSpPr>
            <p:nvPr/>
          </p:nvCxnSpPr>
          <p:spPr>
            <a:xfrm>
              <a:off x="2452213" y="5166698"/>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53494B89-C8B2-4FA1-8833-D26EA6D3BFDA}"/>
                </a:ext>
              </a:extLst>
            </p:cNvPr>
            <p:cNvCxnSpPr>
              <a:cxnSpLocks/>
              <a:stCxn id="239" idx="6"/>
              <a:endCxn id="241" idx="2"/>
            </p:cNvCxnSpPr>
            <p:nvPr/>
          </p:nvCxnSpPr>
          <p:spPr>
            <a:xfrm>
              <a:off x="2490270" y="5128641"/>
              <a:ext cx="267872" cy="238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61DE9119-638C-4C4E-B59A-376E7AFD467C}"/>
                </a:ext>
              </a:extLst>
            </p:cNvPr>
            <p:cNvCxnSpPr>
              <a:cxnSpLocks/>
              <a:stCxn id="249" idx="0"/>
              <a:endCxn id="241" idx="4"/>
            </p:cNvCxnSpPr>
            <p:nvPr/>
          </p:nvCxnSpPr>
          <p:spPr>
            <a:xfrm flipH="1" flipV="1">
              <a:off x="2796199" y="5169081"/>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0" name="Oval 329">
              <a:extLst>
                <a:ext uri="{FF2B5EF4-FFF2-40B4-BE49-F238E27FC236}">
                  <a16:creationId xmlns:a16="http://schemas.microsoft.com/office/drawing/2014/main" id="{17884C09-B009-4DD1-AD4F-84FF1C1267BE}"/>
                </a:ext>
              </a:extLst>
            </p:cNvPr>
            <p:cNvSpPr/>
            <p:nvPr/>
          </p:nvSpPr>
          <p:spPr>
            <a:xfrm>
              <a:off x="2862043" y="5182760"/>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a:extLst>
                <a:ext uri="{FF2B5EF4-FFF2-40B4-BE49-F238E27FC236}">
                  <a16:creationId xmlns:a16="http://schemas.microsoft.com/office/drawing/2014/main" id="{C0E23C53-B3AC-4D50-AB33-24A574BAA2B5}"/>
                </a:ext>
              </a:extLst>
            </p:cNvPr>
            <p:cNvSpPr/>
            <p:nvPr/>
          </p:nvSpPr>
          <p:spPr>
            <a:xfrm>
              <a:off x="3102128" y="509621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a:extLst>
                <a:ext uri="{FF2B5EF4-FFF2-40B4-BE49-F238E27FC236}">
                  <a16:creationId xmlns:a16="http://schemas.microsoft.com/office/drawing/2014/main" id="{2D4A7035-D5DE-4AB9-9F0E-75E0F1023C96}"/>
                </a:ext>
              </a:extLst>
            </p:cNvPr>
            <p:cNvSpPr/>
            <p:nvPr/>
          </p:nvSpPr>
          <p:spPr>
            <a:xfrm>
              <a:off x="3103785" y="5423241"/>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7" name="Straight Arrow Connector 336">
              <a:extLst>
                <a:ext uri="{FF2B5EF4-FFF2-40B4-BE49-F238E27FC236}">
                  <a16:creationId xmlns:a16="http://schemas.microsoft.com/office/drawing/2014/main" id="{E3CB512E-4103-4009-8A81-646E0AA21471}"/>
                </a:ext>
              </a:extLst>
            </p:cNvPr>
            <p:cNvCxnSpPr>
              <a:cxnSpLocks/>
              <a:endCxn id="330" idx="1"/>
            </p:cNvCxnSpPr>
            <p:nvPr/>
          </p:nvCxnSpPr>
          <p:spPr>
            <a:xfrm>
              <a:off x="2823109" y="5158798"/>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B26D2C8D-24E5-44CF-9C1D-520464735365}"/>
                </a:ext>
              </a:extLst>
            </p:cNvPr>
            <p:cNvCxnSpPr>
              <a:cxnSpLocks/>
              <a:stCxn id="334" idx="3"/>
              <a:endCxn id="330" idx="7"/>
            </p:cNvCxnSpPr>
            <p:nvPr/>
          </p:nvCxnSpPr>
          <p:spPr>
            <a:xfrm flipH="1">
              <a:off x="3037985" y="5161181"/>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E8A3A6F4-64A9-4652-91B7-B4B0983B61E2}"/>
                </a:ext>
              </a:extLst>
            </p:cNvPr>
            <p:cNvCxnSpPr>
              <a:cxnSpLocks/>
              <a:endCxn id="330" idx="3"/>
            </p:cNvCxnSpPr>
            <p:nvPr/>
          </p:nvCxnSpPr>
          <p:spPr>
            <a:xfrm flipV="1">
              <a:off x="2823109" y="5358702"/>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FC163B8E-4630-490B-8D93-5B7F5A70B0EA}"/>
                </a:ext>
              </a:extLst>
            </p:cNvPr>
            <p:cNvCxnSpPr>
              <a:cxnSpLocks/>
              <a:stCxn id="330" idx="5"/>
              <a:endCxn id="336" idx="1"/>
            </p:cNvCxnSpPr>
            <p:nvPr/>
          </p:nvCxnSpPr>
          <p:spPr>
            <a:xfrm>
              <a:off x="3037985" y="5358702"/>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C2395245-FC76-42B4-A4B8-34639E679390}"/>
                </a:ext>
              </a:extLst>
            </p:cNvPr>
            <p:cNvCxnSpPr>
              <a:cxnSpLocks/>
              <a:endCxn id="336" idx="2"/>
            </p:cNvCxnSpPr>
            <p:nvPr/>
          </p:nvCxnSpPr>
          <p:spPr>
            <a:xfrm>
              <a:off x="2834256" y="5461298"/>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7A6109D7-77D7-403B-A3BE-88C9A1CD514F}"/>
                </a:ext>
              </a:extLst>
            </p:cNvPr>
            <p:cNvCxnSpPr>
              <a:cxnSpLocks/>
              <a:endCxn id="334" idx="2"/>
            </p:cNvCxnSpPr>
            <p:nvPr/>
          </p:nvCxnSpPr>
          <p:spPr>
            <a:xfrm>
              <a:off x="2834256" y="5131888"/>
              <a:ext cx="267872" cy="238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948F83A-AA2E-4A8C-8235-F48388F142D9}"/>
                </a:ext>
              </a:extLst>
            </p:cNvPr>
            <p:cNvCxnSpPr>
              <a:cxnSpLocks/>
              <a:stCxn id="336" idx="0"/>
              <a:endCxn id="334" idx="4"/>
            </p:cNvCxnSpPr>
            <p:nvPr/>
          </p:nvCxnSpPr>
          <p:spPr>
            <a:xfrm flipH="1" flipV="1">
              <a:off x="3140185" y="5172328"/>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1" name="Oval 350">
              <a:extLst>
                <a:ext uri="{FF2B5EF4-FFF2-40B4-BE49-F238E27FC236}">
                  <a16:creationId xmlns:a16="http://schemas.microsoft.com/office/drawing/2014/main" id="{FE2FB870-C9A8-4026-874F-6ED97EAC6C11}"/>
                </a:ext>
              </a:extLst>
            </p:cNvPr>
            <p:cNvSpPr/>
            <p:nvPr/>
          </p:nvSpPr>
          <p:spPr>
            <a:xfrm>
              <a:off x="3206029" y="5183323"/>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Oval 353">
              <a:extLst>
                <a:ext uri="{FF2B5EF4-FFF2-40B4-BE49-F238E27FC236}">
                  <a16:creationId xmlns:a16="http://schemas.microsoft.com/office/drawing/2014/main" id="{C02B1147-8FB5-4334-BC54-955FC68B6EE1}"/>
                </a:ext>
              </a:extLst>
            </p:cNvPr>
            <p:cNvSpPr/>
            <p:nvPr/>
          </p:nvSpPr>
          <p:spPr>
            <a:xfrm>
              <a:off x="3446114" y="5096777"/>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Oval 354">
              <a:extLst>
                <a:ext uri="{FF2B5EF4-FFF2-40B4-BE49-F238E27FC236}">
                  <a16:creationId xmlns:a16="http://schemas.microsoft.com/office/drawing/2014/main" id="{7ADFDBF4-8B6D-42BA-8A21-8EFA2D3CEF15}"/>
                </a:ext>
              </a:extLst>
            </p:cNvPr>
            <p:cNvSpPr/>
            <p:nvPr/>
          </p:nvSpPr>
          <p:spPr>
            <a:xfrm>
              <a:off x="3447771" y="542380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4" name="Straight Arrow Connector 363">
              <a:extLst>
                <a:ext uri="{FF2B5EF4-FFF2-40B4-BE49-F238E27FC236}">
                  <a16:creationId xmlns:a16="http://schemas.microsoft.com/office/drawing/2014/main" id="{E09986B4-0E93-4A29-B22F-1DC8239C118F}"/>
                </a:ext>
              </a:extLst>
            </p:cNvPr>
            <p:cNvCxnSpPr>
              <a:cxnSpLocks/>
              <a:endCxn id="351" idx="1"/>
            </p:cNvCxnSpPr>
            <p:nvPr/>
          </p:nvCxnSpPr>
          <p:spPr>
            <a:xfrm>
              <a:off x="3167095" y="5159361"/>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6" name="Straight Arrow Connector 365">
              <a:extLst>
                <a:ext uri="{FF2B5EF4-FFF2-40B4-BE49-F238E27FC236}">
                  <a16:creationId xmlns:a16="http://schemas.microsoft.com/office/drawing/2014/main" id="{11B0F286-25E0-43FB-82E0-7BFA21D9D333}"/>
                </a:ext>
              </a:extLst>
            </p:cNvPr>
            <p:cNvCxnSpPr>
              <a:cxnSpLocks/>
              <a:stCxn id="354" idx="3"/>
              <a:endCxn id="351" idx="7"/>
            </p:cNvCxnSpPr>
            <p:nvPr/>
          </p:nvCxnSpPr>
          <p:spPr>
            <a:xfrm flipH="1">
              <a:off x="3381971" y="5161744"/>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7" name="Straight Arrow Connector 366">
              <a:extLst>
                <a:ext uri="{FF2B5EF4-FFF2-40B4-BE49-F238E27FC236}">
                  <a16:creationId xmlns:a16="http://schemas.microsoft.com/office/drawing/2014/main" id="{FA1CDCF3-59DE-4A4C-85F0-11947D98AA40}"/>
                </a:ext>
              </a:extLst>
            </p:cNvPr>
            <p:cNvCxnSpPr>
              <a:cxnSpLocks/>
              <a:endCxn id="351" idx="3"/>
            </p:cNvCxnSpPr>
            <p:nvPr/>
          </p:nvCxnSpPr>
          <p:spPr>
            <a:xfrm flipV="1">
              <a:off x="3167095" y="5359265"/>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8" name="Straight Arrow Connector 367">
              <a:extLst>
                <a:ext uri="{FF2B5EF4-FFF2-40B4-BE49-F238E27FC236}">
                  <a16:creationId xmlns:a16="http://schemas.microsoft.com/office/drawing/2014/main" id="{FCC8A2F7-0C69-4315-A36E-91E4C88081D3}"/>
                </a:ext>
              </a:extLst>
            </p:cNvPr>
            <p:cNvCxnSpPr>
              <a:cxnSpLocks/>
              <a:stCxn id="351" idx="5"/>
              <a:endCxn id="355" idx="1"/>
            </p:cNvCxnSpPr>
            <p:nvPr/>
          </p:nvCxnSpPr>
          <p:spPr>
            <a:xfrm>
              <a:off x="3381971" y="5359265"/>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id="{91A9DC2F-BADF-4D11-902B-C902F14A7756}"/>
                </a:ext>
              </a:extLst>
            </p:cNvPr>
            <p:cNvCxnSpPr>
              <a:cxnSpLocks/>
              <a:endCxn id="355" idx="2"/>
            </p:cNvCxnSpPr>
            <p:nvPr/>
          </p:nvCxnSpPr>
          <p:spPr>
            <a:xfrm>
              <a:off x="3178242" y="5461861"/>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88BB58ED-FA9B-441D-AB8D-BE4C9A4138E3}"/>
                </a:ext>
              </a:extLst>
            </p:cNvPr>
            <p:cNvCxnSpPr>
              <a:cxnSpLocks/>
              <a:endCxn id="354" idx="2"/>
            </p:cNvCxnSpPr>
            <p:nvPr/>
          </p:nvCxnSpPr>
          <p:spPr>
            <a:xfrm>
              <a:off x="3178242" y="5132451"/>
              <a:ext cx="267872" cy="238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id="{10982565-84E6-44A5-8AF3-CE20663D3791}"/>
                </a:ext>
              </a:extLst>
            </p:cNvPr>
            <p:cNvCxnSpPr>
              <a:cxnSpLocks/>
              <a:stCxn id="355" idx="0"/>
              <a:endCxn id="354" idx="4"/>
            </p:cNvCxnSpPr>
            <p:nvPr/>
          </p:nvCxnSpPr>
          <p:spPr>
            <a:xfrm flipH="1" flipV="1">
              <a:off x="3484171" y="5172891"/>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5" name="Oval 374">
              <a:extLst>
                <a:ext uri="{FF2B5EF4-FFF2-40B4-BE49-F238E27FC236}">
                  <a16:creationId xmlns:a16="http://schemas.microsoft.com/office/drawing/2014/main" id="{8F3BEDBC-9924-48C1-B5A0-9877A3E7E446}"/>
                </a:ext>
              </a:extLst>
            </p:cNvPr>
            <p:cNvSpPr/>
            <p:nvPr/>
          </p:nvSpPr>
          <p:spPr>
            <a:xfrm>
              <a:off x="2516400" y="550996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Oval 375">
              <a:extLst>
                <a:ext uri="{FF2B5EF4-FFF2-40B4-BE49-F238E27FC236}">
                  <a16:creationId xmlns:a16="http://schemas.microsoft.com/office/drawing/2014/main" id="{ABEC655B-FBB4-4FBD-B443-146E5CE875F8}"/>
                </a:ext>
              </a:extLst>
            </p:cNvPr>
            <p:cNvSpPr/>
            <p:nvPr/>
          </p:nvSpPr>
          <p:spPr>
            <a:xfrm>
              <a:off x="2412499" y="5750446"/>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Oval 376">
              <a:extLst>
                <a:ext uri="{FF2B5EF4-FFF2-40B4-BE49-F238E27FC236}">
                  <a16:creationId xmlns:a16="http://schemas.microsoft.com/office/drawing/2014/main" id="{804EC853-3B25-4453-A862-D4D3BB9BEAEF}"/>
                </a:ext>
              </a:extLst>
            </p:cNvPr>
            <p:cNvSpPr/>
            <p:nvPr/>
          </p:nvSpPr>
          <p:spPr>
            <a:xfrm>
              <a:off x="2758142" y="5750446"/>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9" name="Straight Arrow Connector 378">
              <a:extLst>
                <a:ext uri="{FF2B5EF4-FFF2-40B4-BE49-F238E27FC236}">
                  <a16:creationId xmlns:a16="http://schemas.microsoft.com/office/drawing/2014/main" id="{EA54D129-F59D-4E27-BDAF-D8819F358AD8}"/>
                </a:ext>
              </a:extLst>
            </p:cNvPr>
            <p:cNvCxnSpPr>
              <a:cxnSpLocks/>
              <a:endCxn id="375" idx="1"/>
            </p:cNvCxnSpPr>
            <p:nvPr/>
          </p:nvCxnSpPr>
          <p:spPr>
            <a:xfrm>
              <a:off x="2477466" y="5486003"/>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E2C041F7-85C0-4AF3-9C8A-8FDB564C77EB}"/>
                </a:ext>
              </a:extLst>
            </p:cNvPr>
            <p:cNvCxnSpPr>
              <a:cxnSpLocks/>
              <a:endCxn id="375" idx="7"/>
            </p:cNvCxnSpPr>
            <p:nvPr/>
          </p:nvCxnSpPr>
          <p:spPr>
            <a:xfrm flipH="1">
              <a:off x="2692342" y="5488386"/>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7C634280-F4C0-4926-BC1E-7524FC871B6D}"/>
                </a:ext>
              </a:extLst>
            </p:cNvPr>
            <p:cNvCxnSpPr>
              <a:cxnSpLocks/>
              <a:stCxn id="376" idx="7"/>
              <a:endCxn id="375" idx="3"/>
            </p:cNvCxnSpPr>
            <p:nvPr/>
          </p:nvCxnSpPr>
          <p:spPr>
            <a:xfrm flipV="1">
              <a:off x="2477466" y="5685907"/>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97522280-028D-4570-8540-B085FCCF0DFB}"/>
                </a:ext>
              </a:extLst>
            </p:cNvPr>
            <p:cNvCxnSpPr>
              <a:cxnSpLocks/>
              <a:stCxn id="375" idx="5"/>
              <a:endCxn id="377" idx="1"/>
            </p:cNvCxnSpPr>
            <p:nvPr/>
          </p:nvCxnSpPr>
          <p:spPr>
            <a:xfrm>
              <a:off x="2692342" y="5685907"/>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883D6837-A517-48E1-86A0-74E302594912}"/>
                </a:ext>
              </a:extLst>
            </p:cNvPr>
            <p:cNvCxnSpPr>
              <a:cxnSpLocks/>
              <a:stCxn id="376" idx="6"/>
              <a:endCxn id="377" idx="2"/>
            </p:cNvCxnSpPr>
            <p:nvPr/>
          </p:nvCxnSpPr>
          <p:spPr>
            <a:xfrm>
              <a:off x="2488613" y="5788503"/>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7" name="Straight Arrow Connector 386">
              <a:extLst>
                <a:ext uri="{FF2B5EF4-FFF2-40B4-BE49-F238E27FC236}">
                  <a16:creationId xmlns:a16="http://schemas.microsoft.com/office/drawing/2014/main" id="{C95D13EE-DAE9-4485-AD35-089EE21FA6AD}"/>
                </a:ext>
              </a:extLst>
            </p:cNvPr>
            <p:cNvCxnSpPr>
              <a:cxnSpLocks/>
              <a:endCxn id="376" idx="0"/>
            </p:cNvCxnSpPr>
            <p:nvPr/>
          </p:nvCxnSpPr>
          <p:spPr>
            <a:xfrm>
              <a:off x="2450556" y="5497150"/>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E873E1CA-CF91-47A7-9E4B-8CCD5F99C566}"/>
                </a:ext>
              </a:extLst>
            </p:cNvPr>
            <p:cNvCxnSpPr>
              <a:cxnSpLocks/>
              <a:stCxn id="377" idx="0"/>
            </p:cNvCxnSpPr>
            <p:nvPr/>
          </p:nvCxnSpPr>
          <p:spPr>
            <a:xfrm flipH="1" flipV="1">
              <a:off x="2794542" y="5499533"/>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91" name="Oval 390">
              <a:extLst>
                <a:ext uri="{FF2B5EF4-FFF2-40B4-BE49-F238E27FC236}">
                  <a16:creationId xmlns:a16="http://schemas.microsoft.com/office/drawing/2014/main" id="{557F75A2-4CA5-4484-B0FC-971E9FE8E68F}"/>
                </a:ext>
              </a:extLst>
            </p:cNvPr>
            <p:cNvSpPr/>
            <p:nvPr/>
          </p:nvSpPr>
          <p:spPr>
            <a:xfrm>
              <a:off x="2860386" y="5513212"/>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Oval 391">
              <a:extLst>
                <a:ext uri="{FF2B5EF4-FFF2-40B4-BE49-F238E27FC236}">
                  <a16:creationId xmlns:a16="http://schemas.microsoft.com/office/drawing/2014/main" id="{F68CBF23-50F2-4FFC-8CE5-4DF12128144C}"/>
                </a:ext>
              </a:extLst>
            </p:cNvPr>
            <p:cNvSpPr/>
            <p:nvPr/>
          </p:nvSpPr>
          <p:spPr>
            <a:xfrm>
              <a:off x="3102128" y="5753693"/>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3" name="Straight Arrow Connector 392">
              <a:extLst>
                <a:ext uri="{FF2B5EF4-FFF2-40B4-BE49-F238E27FC236}">
                  <a16:creationId xmlns:a16="http://schemas.microsoft.com/office/drawing/2014/main" id="{8A2DF2A4-E806-4E86-9BA5-7C611DBA3600}"/>
                </a:ext>
              </a:extLst>
            </p:cNvPr>
            <p:cNvCxnSpPr>
              <a:cxnSpLocks/>
              <a:endCxn id="391" idx="1"/>
            </p:cNvCxnSpPr>
            <p:nvPr/>
          </p:nvCxnSpPr>
          <p:spPr>
            <a:xfrm>
              <a:off x="2821452" y="5489250"/>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DDB70A57-081A-41CF-8F7A-C29CCC4EEDCA}"/>
                </a:ext>
              </a:extLst>
            </p:cNvPr>
            <p:cNvCxnSpPr>
              <a:cxnSpLocks/>
              <a:endCxn id="391" idx="7"/>
            </p:cNvCxnSpPr>
            <p:nvPr/>
          </p:nvCxnSpPr>
          <p:spPr>
            <a:xfrm flipH="1">
              <a:off x="3036328" y="5491633"/>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332DC014-146C-412A-BC65-CFFA977901C3}"/>
                </a:ext>
              </a:extLst>
            </p:cNvPr>
            <p:cNvCxnSpPr>
              <a:cxnSpLocks/>
              <a:endCxn id="391" idx="3"/>
            </p:cNvCxnSpPr>
            <p:nvPr/>
          </p:nvCxnSpPr>
          <p:spPr>
            <a:xfrm flipV="1">
              <a:off x="2821452" y="5689154"/>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8" name="Straight Arrow Connector 397">
              <a:extLst>
                <a:ext uri="{FF2B5EF4-FFF2-40B4-BE49-F238E27FC236}">
                  <a16:creationId xmlns:a16="http://schemas.microsoft.com/office/drawing/2014/main" id="{643CA60E-4FF8-46C1-BB0E-49A13A6FA2E5}"/>
                </a:ext>
              </a:extLst>
            </p:cNvPr>
            <p:cNvCxnSpPr>
              <a:cxnSpLocks/>
              <a:stCxn id="391" idx="5"/>
              <a:endCxn id="392" idx="1"/>
            </p:cNvCxnSpPr>
            <p:nvPr/>
          </p:nvCxnSpPr>
          <p:spPr>
            <a:xfrm>
              <a:off x="3036328" y="5689154"/>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9" name="Straight Arrow Connector 398">
              <a:extLst>
                <a:ext uri="{FF2B5EF4-FFF2-40B4-BE49-F238E27FC236}">
                  <a16:creationId xmlns:a16="http://schemas.microsoft.com/office/drawing/2014/main" id="{C936B25E-32A7-400E-81A8-4BFF1493F870}"/>
                </a:ext>
              </a:extLst>
            </p:cNvPr>
            <p:cNvCxnSpPr>
              <a:cxnSpLocks/>
              <a:endCxn id="392" idx="2"/>
            </p:cNvCxnSpPr>
            <p:nvPr/>
          </p:nvCxnSpPr>
          <p:spPr>
            <a:xfrm>
              <a:off x="2832599" y="5791750"/>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45DA10A7-A21F-4BA4-BA2F-3C0379782F20}"/>
                </a:ext>
              </a:extLst>
            </p:cNvPr>
            <p:cNvCxnSpPr>
              <a:cxnSpLocks/>
              <a:stCxn id="392" idx="0"/>
            </p:cNvCxnSpPr>
            <p:nvPr/>
          </p:nvCxnSpPr>
          <p:spPr>
            <a:xfrm flipH="1" flipV="1">
              <a:off x="3138528" y="5502780"/>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2" name="Oval 401">
              <a:extLst>
                <a:ext uri="{FF2B5EF4-FFF2-40B4-BE49-F238E27FC236}">
                  <a16:creationId xmlns:a16="http://schemas.microsoft.com/office/drawing/2014/main" id="{C75043B5-428A-4C90-A66B-CE05205C1707}"/>
                </a:ext>
              </a:extLst>
            </p:cNvPr>
            <p:cNvSpPr/>
            <p:nvPr/>
          </p:nvSpPr>
          <p:spPr>
            <a:xfrm>
              <a:off x="3204372" y="551377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3" name="Oval 402">
              <a:extLst>
                <a:ext uri="{FF2B5EF4-FFF2-40B4-BE49-F238E27FC236}">
                  <a16:creationId xmlns:a16="http://schemas.microsoft.com/office/drawing/2014/main" id="{8E605E8F-5DB9-4383-8BCE-58FF355ADD9F}"/>
                </a:ext>
              </a:extLst>
            </p:cNvPr>
            <p:cNvSpPr/>
            <p:nvPr/>
          </p:nvSpPr>
          <p:spPr>
            <a:xfrm>
              <a:off x="3446114" y="5754256"/>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9" name="Straight Arrow Connector 408">
              <a:extLst>
                <a:ext uri="{FF2B5EF4-FFF2-40B4-BE49-F238E27FC236}">
                  <a16:creationId xmlns:a16="http://schemas.microsoft.com/office/drawing/2014/main" id="{E59F76C0-0F9F-4486-A879-99880FB814DA}"/>
                </a:ext>
              </a:extLst>
            </p:cNvPr>
            <p:cNvCxnSpPr>
              <a:cxnSpLocks/>
              <a:endCxn id="402" idx="1"/>
            </p:cNvCxnSpPr>
            <p:nvPr/>
          </p:nvCxnSpPr>
          <p:spPr>
            <a:xfrm>
              <a:off x="3165438" y="5489813"/>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44C9A5CF-94F3-45A4-8B69-72688327EF2E}"/>
                </a:ext>
              </a:extLst>
            </p:cNvPr>
            <p:cNvCxnSpPr>
              <a:cxnSpLocks/>
              <a:endCxn id="402" idx="7"/>
            </p:cNvCxnSpPr>
            <p:nvPr/>
          </p:nvCxnSpPr>
          <p:spPr>
            <a:xfrm flipH="1">
              <a:off x="3380314" y="5492196"/>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62F6F39D-1A6C-4A3B-963F-5A5EB6D35430}"/>
                </a:ext>
              </a:extLst>
            </p:cNvPr>
            <p:cNvCxnSpPr>
              <a:cxnSpLocks/>
              <a:endCxn id="402" idx="3"/>
            </p:cNvCxnSpPr>
            <p:nvPr/>
          </p:nvCxnSpPr>
          <p:spPr>
            <a:xfrm flipV="1">
              <a:off x="3165438" y="5689717"/>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B7CAE961-68D4-4D7A-90F5-D1916B3AF4AA}"/>
                </a:ext>
              </a:extLst>
            </p:cNvPr>
            <p:cNvCxnSpPr>
              <a:cxnSpLocks/>
              <a:stCxn id="402" idx="5"/>
              <a:endCxn id="403" idx="1"/>
            </p:cNvCxnSpPr>
            <p:nvPr/>
          </p:nvCxnSpPr>
          <p:spPr>
            <a:xfrm>
              <a:off x="3380314" y="5689717"/>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54D0186E-FFB8-4651-ABB2-C5C13544BC7C}"/>
                </a:ext>
              </a:extLst>
            </p:cNvPr>
            <p:cNvCxnSpPr>
              <a:cxnSpLocks/>
              <a:endCxn id="403" idx="2"/>
            </p:cNvCxnSpPr>
            <p:nvPr/>
          </p:nvCxnSpPr>
          <p:spPr>
            <a:xfrm>
              <a:off x="3176585" y="5792313"/>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58D3622A-7CD4-4EE6-8F7F-DAC8EFBB166E}"/>
                </a:ext>
              </a:extLst>
            </p:cNvPr>
            <p:cNvCxnSpPr>
              <a:cxnSpLocks/>
              <a:stCxn id="403" idx="0"/>
            </p:cNvCxnSpPr>
            <p:nvPr/>
          </p:nvCxnSpPr>
          <p:spPr>
            <a:xfrm flipH="1" flipV="1">
              <a:off x="3482514" y="5503343"/>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5" name="Oval 414">
              <a:extLst>
                <a:ext uri="{FF2B5EF4-FFF2-40B4-BE49-F238E27FC236}">
                  <a16:creationId xmlns:a16="http://schemas.microsoft.com/office/drawing/2014/main" id="{A670E1FA-975E-4375-B946-AB3AE0479BCA}"/>
                </a:ext>
              </a:extLst>
            </p:cNvPr>
            <p:cNvSpPr/>
            <p:nvPr/>
          </p:nvSpPr>
          <p:spPr>
            <a:xfrm>
              <a:off x="2514743" y="5841631"/>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Oval 415">
              <a:extLst>
                <a:ext uri="{FF2B5EF4-FFF2-40B4-BE49-F238E27FC236}">
                  <a16:creationId xmlns:a16="http://schemas.microsoft.com/office/drawing/2014/main" id="{62F9C56C-FAC3-4D93-842C-C5C9A10D0510}"/>
                </a:ext>
              </a:extLst>
            </p:cNvPr>
            <p:cNvSpPr/>
            <p:nvPr/>
          </p:nvSpPr>
          <p:spPr>
            <a:xfrm>
              <a:off x="2410842" y="6082112"/>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Oval 416">
              <a:extLst>
                <a:ext uri="{FF2B5EF4-FFF2-40B4-BE49-F238E27FC236}">
                  <a16:creationId xmlns:a16="http://schemas.microsoft.com/office/drawing/2014/main" id="{7ED1F722-FBC7-4425-ACE6-C5E79F311395}"/>
                </a:ext>
              </a:extLst>
            </p:cNvPr>
            <p:cNvSpPr/>
            <p:nvPr/>
          </p:nvSpPr>
          <p:spPr>
            <a:xfrm>
              <a:off x="2756485" y="6082112"/>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8" name="Straight Arrow Connector 417">
              <a:extLst>
                <a:ext uri="{FF2B5EF4-FFF2-40B4-BE49-F238E27FC236}">
                  <a16:creationId xmlns:a16="http://schemas.microsoft.com/office/drawing/2014/main" id="{50423D18-0FEA-4A35-8AE2-073CD2EB1BD6}"/>
                </a:ext>
              </a:extLst>
            </p:cNvPr>
            <p:cNvCxnSpPr>
              <a:cxnSpLocks/>
              <a:endCxn id="415" idx="1"/>
            </p:cNvCxnSpPr>
            <p:nvPr/>
          </p:nvCxnSpPr>
          <p:spPr>
            <a:xfrm>
              <a:off x="2475809" y="5817669"/>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3" name="Straight Arrow Connector 422">
              <a:extLst>
                <a:ext uri="{FF2B5EF4-FFF2-40B4-BE49-F238E27FC236}">
                  <a16:creationId xmlns:a16="http://schemas.microsoft.com/office/drawing/2014/main" id="{749E3E39-F452-43EC-A36A-2CA350DE8246}"/>
                </a:ext>
              </a:extLst>
            </p:cNvPr>
            <p:cNvCxnSpPr>
              <a:cxnSpLocks/>
              <a:endCxn id="415" idx="7"/>
            </p:cNvCxnSpPr>
            <p:nvPr/>
          </p:nvCxnSpPr>
          <p:spPr>
            <a:xfrm flipH="1">
              <a:off x="2690685" y="5820052"/>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00A09F70-67B6-4537-B860-51B9D4DA2FCA}"/>
                </a:ext>
              </a:extLst>
            </p:cNvPr>
            <p:cNvCxnSpPr>
              <a:cxnSpLocks/>
              <a:stCxn id="416" idx="7"/>
              <a:endCxn id="415" idx="3"/>
            </p:cNvCxnSpPr>
            <p:nvPr/>
          </p:nvCxnSpPr>
          <p:spPr>
            <a:xfrm flipV="1">
              <a:off x="2475809" y="6017573"/>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D77DF5BD-6AA1-4B96-800A-CE2C9D9BECEA}"/>
                </a:ext>
              </a:extLst>
            </p:cNvPr>
            <p:cNvCxnSpPr>
              <a:cxnSpLocks/>
              <a:stCxn id="415" idx="5"/>
              <a:endCxn id="417" idx="1"/>
            </p:cNvCxnSpPr>
            <p:nvPr/>
          </p:nvCxnSpPr>
          <p:spPr>
            <a:xfrm>
              <a:off x="2690685" y="6017573"/>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6" name="Straight Arrow Connector 425">
              <a:extLst>
                <a:ext uri="{FF2B5EF4-FFF2-40B4-BE49-F238E27FC236}">
                  <a16:creationId xmlns:a16="http://schemas.microsoft.com/office/drawing/2014/main" id="{349F7C67-61AB-46CC-856A-BC9FDA45A254}"/>
                </a:ext>
              </a:extLst>
            </p:cNvPr>
            <p:cNvCxnSpPr>
              <a:cxnSpLocks/>
              <a:stCxn id="416" idx="6"/>
              <a:endCxn id="417" idx="2"/>
            </p:cNvCxnSpPr>
            <p:nvPr/>
          </p:nvCxnSpPr>
          <p:spPr>
            <a:xfrm>
              <a:off x="2486956" y="6120169"/>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7" name="Straight Arrow Connector 426">
              <a:extLst>
                <a:ext uri="{FF2B5EF4-FFF2-40B4-BE49-F238E27FC236}">
                  <a16:creationId xmlns:a16="http://schemas.microsoft.com/office/drawing/2014/main" id="{93721C6F-586B-4709-A4C2-E5BD90CC40F7}"/>
                </a:ext>
              </a:extLst>
            </p:cNvPr>
            <p:cNvCxnSpPr>
              <a:cxnSpLocks/>
              <a:endCxn id="416" idx="0"/>
            </p:cNvCxnSpPr>
            <p:nvPr/>
          </p:nvCxnSpPr>
          <p:spPr>
            <a:xfrm>
              <a:off x="2448899" y="5828816"/>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8" name="Straight Arrow Connector 427">
              <a:extLst>
                <a:ext uri="{FF2B5EF4-FFF2-40B4-BE49-F238E27FC236}">
                  <a16:creationId xmlns:a16="http://schemas.microsoft.com/office/drawing/2014/main" id="{9DBF9388-DBF4-47BC-8067-FDF124401963}"/>
                </a:ext>
              </a:extLst>
            </p:cNvPr>
            <p:cNvCxnSpPr>
              <a:cxnSpLocks/>
              <a:stCxn id="417" idx="0"/>
            </p:cNvCxnSpPr>
            <p:nvPr/>
          </p:nvCxnSpPr>
          <p:spPr>
            <a:xfrm flipH="1" flipV="1">
              <a:off x="2792885" y="5831199"/>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29" name="Oval 428">
              <a:extLst>
                <a:ext uri="{FF2B5EF4-FFF2-40B4-BE49-F238E27FC236}">
                  <a16:creationId xmlns:a16="http://schemas.microsoft.com/office/drawing/2014/main" id="{9DA15C6E-BE31-4230-B766-31BAD04DC283}"/>
                </a:ext>
              </a:extLst>
            </p:cNvPr>
            <p:cNvSpPr/>
            <p:nvPr/>
          </p:nvSpPr>
          <p:spPr>
            <a:xfrm>
              <a:off x="2858729" y="5844878"/>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Oval 429">
              <a:extLst>
                <a:ext uri="{FF2B5EF4-FFF2-40B4-BE49-F238E27FC236}">
                  <a16:creationId xmlns:a16="http://schemas.microsoft.com/office/drawing/2014/main" id="{D38F0587-2895-466B-A970-07A9CAB71312}"/>
                </a:ext>
              </a:extLst>
            </p:cNvPr>
            <p:cNvSpPr/>
            <p:nvPr/>
          </p:nvSpPr>
          <p:spPr>
            <a:xfrm>
              <a:off x="3100471" y="6085359"/>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1" name="Straight Arrow Connector 430">
              <a:extLst>
                <a:ext uri="{FF2B5EF4-FFF2-40B4-BE49-F238E27FC236}">
                  <a16:creationId xmlns:a16="http://schemas.microsoft.com/office/drawing/2014/main" id="{3B088ACD-D8A7-4741-8FC8-35CFDBF7178A}"/>
                </a:ext>
              </a:extLst>
            </p:cNvPr>
            <p:cNvCxnSpPr>
              <a:cxnSpLocks/>
              <a:endCxn id="429" idx="1"/>
            </p:cNvCxnSpPr>
            <p:nvPr/>
          </p:nvCxnSpPr>
          <p:spPr>
            <a:xfrm>
              <a:off x="2819795" y="5820916"/>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2" name="Straight Arrow Connector 431">
              <a:extLst>
                <a:ext uri="{FF2B5EF4-FFF2-40B4-BE49-F238E27FC236}">
                  <a16:creationId xmlns:a16="http://schemas.microsoft.com/office/drawing/2014/main" id="{F1308053-6938-4862-9FB7-F7BF7E6C936B}"/>
                </a:ext>
              </a:extLst>
            </p:cNvPr>
            <p:cNvCxnSpPr>
              <a:cxnSpLocks/>
              <a:endCxn id="429" idx="7"/>
            </p:cNvCxnSpPr>
            <p:nvPr/>
          </p:nvCxnSpPr>
          <p:spPr>
            <a:xfrm flipH="1">
              <a:off x="3034671" y="5823299"/>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3" name="Straight Arrow Connector 432">
              <a:extLst>
                <a:ext uri="{FF2B5EF4-FFF2-40B4-BE49-F238E27FC236}">
                  <a16:creationId xmlns:a16="http://schemas.microsoft.com/office/drawing/2014/main" id="{5E4C87D3-F458-4EF2-B969-25976A50E04A}"/>
                </a:ext>
              </a:extLst>
            </p:cNvPr>
            <p:cNvCxnSpPr>
              <a:cxnSpLocks/>
              <a:endCxn id="429" idx="3"/>
            </p:cNvCxnSpPr>
            <p:nvPr/>
          </p:nvCxnSpPr>
          <p:spPr>
            <a:xfrm flipV="1">
              <a:off x="2819795" y="6020820"/>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4" name="Straight Arrow Connector 433">
              <a:extLst>
                <a:ext uri="{FF2B5EF4-FFF2-40B4-BE49-F238E27FC236}">
                  <a16:creationId xmlns:a16="http://schemas.microsoft.com/office/drawing/2014/main" id="{5C1D5AB7-56AB-4FC8-870C-C0A2E6F0303A}"/>
                </a:ext>
              </a:extLst>
            </p:cNvPr>
            <p:cNvCxnSpPr>
              <a:cxnSpLocks/>
              <a:stCxn id="429" idx="5"/>
              <a:endCxn id="430" idx="1"/>
            </p:cNvCxnSpPr>
            <p:nvPr/>
          </p:nvCxnSpPr>
          <p:spPr>
            <a:xfrm>
              <a:off x="3034671" y="6020820"/>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30C8BAFF-11E3-48E4-B6E8-7783E3C7B4F1}"/>
                </a:ext>
              </a:extLst>
            </p:cNvPr>
            <p:cNvCxnSpPr>
              <a:cxnSpLocks/>
              <a:endCxn id="430" idx="2"/>
            </p:cNvCxnSpPr>
            <p:nvPr/>
          </p:nvCxnSpPr>
          <p:spPr>
            <a:xfrm>
              <a:off x="2830942" y="6123416"/>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6" name="Straight Arrow Connector 435">
              <a:extLst>
                <a:ext uri="{FF2B5EF4-FFF2-40B4-BE49-F238E27FC236}">
                  <a16:creationId xmlns:a16="http://schemas.microsoft.com/office/drawing/2014/main" id="{E58C1C43-34CE-48AC-AD9A-79CF500E849B}"/>
                </a:ext>
              </a:extLst>
            </p:cNvPr>
            <p:cNvCxnSpPr>
              <a:cxnSpLocks/>
              <a:stCxn id="430" idx="0"/>
            </p:cNvCxnSpPr>
            <p:nvPr/>
          </p:nvCxnSpPr>
          <p:spPr>
            <a:xfrm flipH="1" flipV="1">
              <a:off x="3136871" y="5834446"/>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37" name="Oval 436">
              <a:extLst>
                <a:ext uri="{FF2B5EF4-FFF2-40B4-BE49-F238E27FC236}">
                  <a16:creationId xmlns:a16="http://schemas.microsoft.com/office/drawing/2014/main" id="{7580B48D-6E3A-4766-ADDF-32C74484197D}"/>
                </a:ext>
              </a:extLst>
            </p:cNvPr>
            <p:cNvSpPr/>
            <p:nvPr/>
          </p:nvSpPr>
          <p:spPr>
            <a:xfrm>
              <a:off x="3202715" y="5845441"/>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Oval 437">
              <a:extLst>
                <a:ext uri="{FF2B5EF4-FFF2-40B4-BE49-F238E27FC236}">
                  <a16:creationId xmlns:a16="http://schemas.microsoft.com/office/drawing/2014/main" id="{94D35F31-EC69-4C3C-9D5D-5B84CC085DCA}"/>
                </a:ext>
              </a:extLst>
            </p:cNvPr>
            <p:cNvSpPr/>
            <p:nvPr/>
          </p:nvSpPr>
          <p:spPr>
            <a:xfrm>
              <a:off x="3444457" y="6085922"/>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9" name="Straight Arrow Connector 438">
              <a:extLst>
                <a:ext uri="{FF2B5EF4-FFF2-40B4-BE49-F238E27FC236}">
                  <a16:creationId xmlns:a16="http://schemas.microsoft.com/office/drawing/2014/main" id="{C7FE0E40-167E-4F0A-8E4C-D4DB08F33BDE}"/>
                </a:ext>
              </a:extLst>
            </p:cNvPr>
            <p:cNvCxnSpPr>
              <a:cxnSpLocks/>
              <a:endCxn id="437" idx="1"/>
            </p:cNvCxnSpPr>
            <p:nvPr/>
          </p:nvCxnSpPr>
          <p:spPr>
            <a:xfrm>
              <a:off x="3163781" y="5821479"/>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0" name="Straight Arrow Connector 439">
              <a:extLst>
                <a:ext uri="{FF2B5EF4-FFF2-40B4-BE49-F238E27FC236}">
                  <a16:creationId xmlns:a16="http://schemas.microsoft.com/office/drawing/2014/main" id="{310D8D6F-BABE-478F-9C6B-9327D30323B2}"/>
                </a:ext>
              </a:extLst>
            </p:cNvPr>
            <p:cNvCxnSpPr>
              <a:cxnSpLocks/>
              <a:endCxn id="437" idx="7"/>
            </p:cNvCxnSpPr>
            <p:nvPr/>
          </p:nvCxnSpPr>
          <p:spPr>
            <a:xfrm flipH="1">
              <a:off x="3378657" y="5823862"/>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1" name="Straight Arrow Connector 440">
              <a:extLst>
                <a:ext uri="{FF2B5EF4-FFF2-40B4-BE49-F238E27FC236}">
                  <a16:creationId xmlns:a16="http://schemas.microsoft.com/office/drawing/2014/main" id="{94DBAFFA-8943-46B9-A647-50715D551219}"/>
                </a:ext>
              </a:extLst>
            </p:cNvPr>
            <p:cNvCxnSpPr>
              <a:cxnSpLocks/>
              <a:endCxn id="437" idx="3"/>
            </p:cNvCxnSpPr>
            <p:nvPr/>
          </p:nvCxnSpPr>
          <p:spPr>
            <a:xfrm flipV="1">
              <a:off x="3163781" y="6021383"/>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784CDBB9-3813-4EB5-A873-3F2D6F958A95}"/>
                </a:ext>
              </a:extLst>
            </p:cNvPr>
            <p:cNvCxnSpPr>
              <a:cxnSpLocks/>
              <a:stCxn id="437" idx="5"/>
              <a:endCxn id="438" idx="1"/>
            </p:cNvCxnSpPr>
            <p:nvPr/>
          </p:nvCxnSpPr>
          <p:spPr>
            <a:xfrm>
              <a:off x="3378657" y="6021383"/>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E37B2407-07CB-4F14-A659-65A634F6CCDF}"/>
                </a:ext>
              </a:extLst>
            </p:cNvPr>
            <p:cNvCxnSpPr>
              <a:cxnSpLocks/>
              <a:endCxn id="438" idx="2"/>
            </p:cNvCxnSpPr>
            <p:nvPr/>
          </p:nvCxnSpPr>
          <p:spPr>
            <a:xfrm>
              <a:off x="3174928" y="6123979"/>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44" name="Straight Arrow Connector 443">
              <a:extLst>
                <a:ext uri="{FF2B5EF4-FFF2-40B4-BE49-F238E27FC236}">
                  <a16:creationId xmlns:a16="http://schemas.microsoft.com/office/drawing/2014/main" id="{83D67EFB-6216-404B-9BFB-40189A72069A}"/>
                </a:ext>
              </a:extLst>
            </p:cNvPr>
            <p:cNvCxnSpPr>
              <a:cxnSpLocks/>
              <a:stCxn id="438" idx="0"/>
            </p:cNvCxnSpPr>
            <p:nvPr/>
          </p:nvCxnSpPr>
          <p:spPr>
            <a:xfrm flipH="1" flipV="1">
              <a:off x="3480857" y="5835009"/>
              <a:ext cx="1657" cy="25091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7A096431-D6D1-4F71-9644-47A2923E25A8}"/>
                </a:ext>
              </a:extLst>
            </p:cNvPr>
            <p:cNvCxnSpPr>
              <a:cxnSpLocks/>
            </p:cNvCxnSpPr>
            <p:nvPr/>
          </p:nvCxnSpPr>
          <p:spPr>
            <a:xfrm>
              <a:off x="3480857" y="6164758"/>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8" name="Straight Arrow Connector 477">
              <a:extLst>
                <a:ext uri="{FF2B5EF4-FFF2-40B4-BE49-F238E27FC236}">
                  <a16:creationId xmlns:a16="http://schemas.microsoft.com/office/drawing/2014/main" id="{7FE67D94-B7A0-459D-B2F8-C4E8AB53E00E}"/>
                </a:ext>
              </a:extLst>
            </p:cNvPr>
            <p:cNvCxnSpPr>
              <a:cxnSpLocks/>
            </p:cNvCxnSpPr>
            <p:nvPr/>
          </p:nvCxnSpPr>
          <p:spPr>
            <a:xfrm>
              <a:off x="3140184" y="6158622"/>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9" name="Straight Arrow Connector 478">
              <a:extLst>
                <a:ext uri="{FF2B5EF4-FFF2-40B4-BE49-F238E27FC236}">
                  <a16:creationId xmlns:a16="http://schemas.microsoft.com/office/drawing/2014/main" id="{C949DCB2-C192-46E7-BA35-713394E677DD}"/>
                </a:ext>
              </a:extLst>
            </p:cNvPr>
            <p:cNvCxnSpPr>
              <a:cxnSpLocks/>
            </p:cNvCxnSpPr>
            <p:nvPr/>
          </p:nvCxnSpPr>
          <p:spPr>
            <a:xfrm>
              <a:off x="2793713" y="6160948"/>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0" name="Straight Arrow Connector 479">
              <a:extLst>
                <a:ext uri="{FF2B5EF4-FFF2-40B4-BE49-F238E27FC236}">
                  <a16:creationId xmlns:a16="http://schemas.microsoft.com/office/drawing/2014/main" id="{7A1BDFC4-11FB-4835-A550-321D7A8D657A}"/>
                </a:ext>
              </a:extLst>
            </p:cNvPr>
            <p:cNvCxnSpPr>
              <a:cxnSpLocks/>
            </p:cNvCxnSpPr>
            <p:nvPr/>
          </p:nvCxnSpPr>
          <p:spPr>
            <a:xfrm>
              <a:off x="2451430" y="6159185"/>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81" name="Rectangle 480">
              <a:extLst>
                <a:ext uri="{FF2B5EF4-FFF2-40B4-BE49-F238E27FC236}">
                  <a16:creationId xmlns:a16="http://schemas.microsoft.com/office/drawing/2014/main" id="{BE9C5B41-A629-4398-8A82-555EE3BA43B6}"/>
                </a:ext>
              </a:extLst>
            </p:cNvPr>
            <p:cNvSpPr/>
            <p:nvPr/>
          </p:nvSpPr>
          <p:spPr>
            <a:xfrm>
              <a:off x="2051576" y="6262198"/>
              <a:ext cx="1456639" cy="11231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2" name="Connector: Elbow 481">
              <a:extLst>
                <a:ext uri="{FF2B5EF4-FFF2-40B4-BE49-F238E27FC236}">
                  <a16:creationId xmlns:a16="http://schemas.microsoft.com/office/drawing/2014/main" id="{EA179D22-A4DB-472D-BBDE-A4ECCC72494D}"/>
                </a:ext>
              </a:extLst>
            </p:cNvPr>
            <p:cNvCxnSpPr>
              <a:cxnSpLocks/>
              <a:stCxn id="481" idx="3"/>
              <a:endCxn id="369" idx="3"/>
            </p:cNvCxnSpPr>
            <p:nvPr/>
          </p:nvCxnSpPr>
          <p:spPr>
            <a:xfrm flipV="1">
              <a:off x="3508215" y="3908533"/>
              <a:ext cx="240326" cy="2409820"/>
            </a:xfrm>
            <a:prstGeom prst="bentConnector3">
              <a:avLst>
                <a:gd name="adj1" fmla="val 19512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9F230F73-3CEA-488D-9B86-EE9859BB3B77}"/>
                </a:ext>
              </a:extLst>
            </p:cNvPr>
            <p:cNvCxnSpPr>
              <a:cxnSpLocks/>
            </p:cNvCxnSpPr>
            <p:nvPr/>
          </p:nvCxnSpPr>
          <p:spPr>
            <a:xfrm>
              <a:off x="2100938" y="4995114"/>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85" name="Oval 484">
              <a:extLst>
                <a:ext uri="{FF2B5EF4-FFF2-40B4-BE49-F238E27FC236}">
                  <a16:creationId xmlns:a16="http://schemas.microsoft.com/office/drawing/2014/main" id="{56BCC6DD-14E6-454E-B89E-6E48B84468A1}"/>
                </a:ext>
              </a:extLst>
            </p:cNvPr>
            <p:cNvSpPr/>
            <p:nvPr/>
          </p:nvSpPr>
          <p:spPr>
            <a:xfrm>
              <a:off x="2167565" y="5179513"/>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Oval 485">
              <a:extLst>
                <a:ext uri="{FF2B5EF4-FFF2-40B4-BE49-F238E27FC236}">
                  <a16:creationId xmlns:a16="http://schemas.microsoft.com/office/drawing/2014/main" id="{32F0E39A-727F-461C-BFEE-F052FC0E4AFA}"/>
                </a:ext>
              </a:extLst>
            </p:cNvPr>
            <p:cNvSpPr/>
            <p:nvPr/>
          </p:nvSpPr>
          <p:spPr>
            <a:xfrm>
              <a:off x="2063664" y="509058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Oval 486">
              <a:extLst>
                <a:ext uri="{FF2B5EF4-FFF2-40B4-BE49-F238E27FC236}">
                  <a16:creationId xmlns:a16="http://schemas.microsoft.com/office/drawing/2014/main" id="{4278D30E-E738-4EE8-ACC8-372B2EE4F8FE}"/>
                </a:ext>
              </a:extLst>
            </p:cNvPr>
            <p:cNvSpPr/>
            <p:nvPr/>
          </p:nvSpPr>
          <p:spPr>
            <a:xfrm>
              <a:off x="2063664" y="5419994"/>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0" name="Straight Arrow Connector 489">
              <a:extLst>
                <a:ext uri="{FF2B5EF4-FFF2-40B4-BE49-F238E27FC236}">
                  <a16:creationId xmlns:a16="http://schemas.microsoft.com/office/drawing/2014/main" id="{75FA78DD-819C-4D2D-9E51-2B09E94C879D}"/>
                </a:ext>
              </a:extLst>
            </p:cNvPr>
            <p:cNvCxnSpPr>
              <a:cxnSpLocks/>
              <a:stCxn id="486" idx="5"/>
              <a:endCxn id="485" idx="1"/>
            </p:cNvCxnSpPr>
            <p:nvPr/>
          </p:nvCxnSpPr>
          <p:spPr>
            <a:xfrm>
              <a:off x="2128631" y="5155551"/>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1" name="Straight Arrow Connector 490">
              <a:extLst>
                <a:ext uri="{FF2B5EF4-FFF2-40B4-BE49-F238E27FC236}">
                  <a16:creationId xmlns:a16="http://schemas.microsoft.com/office/drawing/2014/main" id="{F0E8FAB2-5D3C-4494-AEEC-72D5C67E7A9D}"/>
                </a:ext>
              </a:extLst>
            </p:cNvPr>
            <p:cNvCxnSpPr>
              <a:cxnSpLocks/>
              <a:endCxn id="485" idx="7"/>
            </p:cNvCxnSpPr>
            <p:nvPr/>
          </p:nvCxnSpPr>
          <p:spPr>
            <a:xfrm flipH="1">
              <a:off x="2343507" y="5157934"/>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2" name="Straight Arrow Connector 491">
              <a:extLst>
                <a:ext uri="{FF2B5EF4-FFF2-40B4-BE49-F238E27FC236}">
                  <a16:creationId xmlns:a16="http://schemas.microsoft.com/office/drawing/2014/main" id="{10524609-2CC6-4D19-A582-F964D514DFB9}"/>
                </a:ext>
              </a:extLst>
            </p:cNvPr>
            <p:cNvCxnSpPr>
              <a:cxnSpLocks/>
              <a:stCxn id="487" idx="7"/>
              <a:endCxn id="485" idx="3"/>
            </p:cNvCxnSpPr>
            <p:nvPr/>
          </p:nvCxnSpPr>
          <p:spPr>
            <a:xfrm flipV="1">
              <a:off x="2128631" y="5355455"/>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3" name="Straight Arrow Connector 492">
              <a:extLst>
                <a:ext uri="{FF2B5EF4-FFF2-40B4-BE49-F238E27FC236}">
                  <a16:creationId xmlns:a16="http://schemas.microsoft.com/office/drawing/2014/main" id="{25B9B403-0585-4EDB-8552-E8DEFB308EAA}"/>
                </a:ext>
              </a:extLst>
            </p:cNvPr>
            <p:cNvCxnSpPr>
              <a:cxnSpLocks/>
              <a:stCxn id="485" idx="5"/>
            </p:cNvCxnSpPr>
            <p:nvPr/>
          </p:nvCxnSpPr>
          <p:spPr>
            <a:xfrm>
              <a:off x="2343507" y="5355455"/>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94" name="Straight Arrow Connector 493">
              <a:extLst>
                <a:ext uri="{FF2B5EF4-FFF2-40B4-BE49-F238E27FC236}">
                  <a16:creationId xmlns:a16="http://schemas.microsoft.com/office/drawing/2014/main" id="{9BE55F95-D96F-4A1C-B487-2A49EAB77FD3}"/>
                </a:ext>
              </a:extLst>
            </p:cNvPr>
            <p:cNvCxnSpPr>
              <a:cxnSpLocks/>
              <a:stCxn id="487" idx="6"/>
            </p:cNvCxnSpPr>
            <p:nvPr/>
          </p:nvCxnSpPr>
          <p:spPr>
            <a:xfrm>
              <a:off x="2139778" y="5458051"/>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95" name="Straight Arrow Connector 494">
              <a:extLst>
                <a:ext uri="{FF2B5EF4-FFF2-40B4-BE49-F238E27FC236}">
                  <a16:creationId xmlns:a16="http://schemas.microsoft.com/office/drawing/2014/main" id="{CA804319-8DEE-4502-B5A6-BB6E61C835DF}"/>
                </a:ext>
              </a:extLst>
            </p:cNvPr>
            <p:cNvCxnSpPr>
              <a:cxnSpLocks/>
              <a:stCxn id="486" idx="4"/>
              <a:endCxn id="487" idx="0"/>
            </p:cNvCxnSpPr>
            <p:nvPr/>
          </p:nvCxnSpPr>
          <p:spPr>
            <a:xfrm>
              <a:off x="2101721" y="5166698"/>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96" name="Straight Arrow Connector 495">
              <a:extLst>
                <a:ext uri="{FF2B5EF4-FFF2-40B4-BE49-F238E27FC236}">
                  <a16:creationId xmlns:a16="http://schemas.microsoft.com/office/drawing/2014/main" id="{BF577C78-7E74-4AE3-9867-6E45EE8753B5}"/>
                </a:ext>
              </a:extLst>
            </p:cNvPr>
            <p:cNvCxnSpPr>
              <a:cxnSpLocks/>
              <a:stCxn id="486" idx="6"/>
            </p:cNvCxnSpPr>
            <p:nvPr/>
          </p:nvCxnSpPr>
          <p:spPr>
            <a:xfrm>
              <a:off x="2139778" y="5128641"/>
              <a:ext cx="267872" cy="2383"/>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98" name="Oval 497">
              <a:extLst>
                <a:ext uri="{FF2B5EF4-FFF2-40B4-BE49-F238E27FC236}">
                  <a16:creationId xmlns:a16="http://schemas.microsoft.com/office/drawing/2014/main" id="{E7FA20D2-B3D5-4EEC-9875-362B4AE8E9BB}"/>
                </a:ext>
              </a:extLst>
            </p:cNvPr>
            <p:cNvSpPr/>
            <p:nvPr/>
          </p:nvSpPr>
          <p:spPr>
            <a:xfrm>
              <a:off x="2165908" y="550996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Oval 498">
              <a:extLst>
                <a:ext uri="{FF2B5EF4-FFF2-40B4-BE49-F238E27FC236}">
                  <a16:creationId xmlns:a16="http://schemas.microsoft.com/office/drawing/2014/main" id="{ABD8A45E-5D9F-4A86-9022-97FD8BA245EE}"/>
                </a:ext>
              </a:extLst>
            </p:cNvPr>
            <p:cNvSpPr/>
            <p:nvPr/>
          </p:nvSpPr>
          <p:spPr>
            <a:xfrm>
              <a:off x="2062007" y="5750446"/>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1" name="Straight Arrow Connector 500">
              <a:extLst>
                <a:ext uri="{FF2B5EF4-FFF2-40B4-BE49-F238E27FC236}">
                  <a16:creationId xmlns:a16="http://schemas.microsoft.com/office/drawing/2014/main" id="{963585F2-57A1-4012-A415-87399312419E}"/>
                </a:ext>
              </a:extLst>
            </p:cNvPr>
            <p:cNvCxnSpPr>
              <a:cxnSpLocks/>
              <a:endCxn id="498" idx="1"/>
            </p:cNvCxnSpPr>
            <p:nvPr/>
          </p:nvCxnSpPr>
          <p:spPr>
            <a:xfrm>
              <a:off x="2126974" y="5486003"/>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D0A83085-0C51-41DC-B88C-BA9290971A92}"/>
                </a:ext>
              </a:extLst>
            </p:cNvPr>
            <p:cNvCxnSpPr>
              <a:cxnSpLocks/>
              <a:endCxn id="498" idx="7"/>
            </p:cNvCxnSpPr>
            <p:nvPr/>
          </p:nvCxnSpPr>
          <p:spPr>
            <a:xfrm flipH="1">
              <a:off x="2341850" y="5488386"/>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4C3A97B4-5148-434A-A11A-93DC99E4B26D}"/>
                </a:ext>
              </a:extLst>
            </p:cNvPr>
            <p:cNvCxnSpPr>
              <a:cxnSpLocks/>
              <a:stCxn id="499" idx="7"/>
              <a:endCxn id="498" idx="3"/>
            </p:cNvCxnSpPr>
            <p:nvPr/>
          </p:nvCxnSpPr>
          <p:spPr>
            <a:xfrm flipV="1">
              <a:off x="2126974" y="5685907"/>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6EB34DE2-962C-4F11-AE3F-386CEF5BB048}"/>
                </a:ext>
              </a:extLst>
            </p:cNvPr>
            <p:cNvCxnSpPr>
              <a:cxnSpLocks/>
              <a:stCxn id="498" idx="5"/>
            </p:cNvCxnSpPr>
            <p:nvPr/>
          </p:nvCxnSpPr>
          <p:spPr>
            <a:xfrm>
              <a:off x="2341850" y="5685907"/>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EAEE6A98-4398-4956-AD16-0D2072A91209}"/>
                </a:ext>
              </a:extLst>
            </p:cNvPr>
            <p:cNvCxnSpPr>
              <a:cxnSpLocks/>
              <a:stCxn id="499" idx="6"/>
            </p:cNvCxnSpPr>
            <p:nvPr/>
          </p:nvCxnSpPr>
          <p:spPr>
            <a:xfrm>
              <a:off x="2138121" y="5788503"/>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6E6B8499-73B3-4B0E-B7C1-1E1D51ED22E5}"/>
                </a:ext>
              </a:extLst>
            </p:cNvPr>
            <p:cNvCxnSpPr>
              <a:cxnSpLocks/>
              <a:endCxn id="499" idx="0"/>
            </p:cNvCxnSpPr>
            <p:nvPr/>
          </p:nvCxnSpPr>
          <p:spPr>
            <a:xfrm>
              <a:off x="2100064" y="5497150"/>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08" name="Oval 507">
              <a:extLst>
                <a:ext uri="{FF2B5EF4-FFF2-40B4-BE49-F238E27FC236}">
                  <a16:creationId xmlns:a16="http://schemas.microsoft.com/office/drawing/2014/main" id="{ABB5E0F5-FC45-491B-8826-8AC199DE8007}"/>
                </a:ext>
              </a:extLst>
            </p:cNvPr>
            <p:cNvSpPr/>
            <p:nvPr/>
          </p:nvSpPr>
          <p:spPr>
            <a:xfrm>
              <a:off x="2164251" y="5841631"/>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9" name="Oval 508">
              <a:extLst>
                <a:ext uri="{FF2B5EF4-FFF2-40B4-BE49-F238E27FC236}">
                  <a16:creationId xmlns:a16="http://schemas.microsoft.com/office/drawing/2014/main" id="{1E4D8611-F35F-4B41-967C-AD8625A7D96D}"/>
                </a:ext>
              </a:extLst>
            </p:cNvPr>
            <p:cNvSpPr/>
            <p:nvPr/>
          </p:nvSpPr>
          <p:spPr>
            <a:xfrm>
              <a:off x="2060350" y="6082112"/>
              <a:ext cx="76114" cy="7611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11" name="Straight Arrow Connector 510">
              <a:extLst>
                <a:ext uri="{FF2B5EF4-FFF2-40B4-BE49-F238E27FC236}">
                  <a16:creationId xmlns:a16="http://schemas.microsoft.com/office/drawing/2014/main" id="{2BE896DD-55BF-4AAF-B8F0-B51EB9717A89}"/>
                </a:ext>
              </a:extLst>
            </p:cNvPr>
            <p:cNvCxnSpPr>
              <a:cxnSpLocks/>
              <a:endCxn id="508" idx="1"/>
            </p:cNvCxnSpPr>
            <p:nvPr/>
          </p:nvCxnSpPr>
          <p:spPr>
            <a:xfrm>
              <a:off x="2125317" y="5817669"/>
              <a:ext cx="69121" cy="5414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915330E-CEDF-4BD7-8A85-D66B7541D375}"/>
                </a:ext>
              </a:extLst>
            </p:cNvPr>
            <p:cNvCxnSpPr>
              <a:cxnSpLocks/>
              <a:endCxn id="508" idx="7"/>
            </p:cNvCxnSpPr>
            <p:nvPr/>
          </p:nvCxnSpPr>
          <p:spPr>
            <a:xfrm flipH="1">
              <a:off x="2340193" y="5820052"/>
              <a:ext cx="75290" cy="5176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8661C75D-6251-452D-B1CA-C7EF10A9E439}"/>
                </a:ext>
              </a:extLst>
            </p:cNvPr>
            <p:cNvCxnSpPr>
              <a:cxnSpLocks/>
              <a:stCxn id="509" idx="7"/>
              <a:endCxn id="508" idx="3"/>
            </p:cNvCxnSpPr>
            <p:nvPr/>
          </p:nvCxnSpPr>
          <p:spPr>
            <a:xfrm flipV="1">
              <a:off x="2125317" y="6017573"/>
              <a:ext cx="69121" cy="756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B75116D3-F7C5-441F-AD89-A585E0EFEB2C}"/>
                </a:ext>
              </a:extLst>
            </p:cNvPr>
            <p:cNvCxnSpPr>
              <a:cxnSpLocks/>
              <a:stCxn id="508" idx="5"/>
            </p:cNvCxnSpPr>
            <p:nvPr/>
          </p:nvCxnSpPr>
          <p:spPr>
            <a:xfrm>
              <a:off x="2340193" y="6017573"/>
              <a:ext cx="76947" cy="7568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4AC51E7E-8E04-4939-A026-4F16AE1EFF2E}"/>
                </a:ext>
              </a:extLst>
            </p:cNvPr>
            <p:cNvCxnSpPr>
              <a:cxnSpLocks/>
              <a:stCxn id="509" idx="6"/>
            </p:cNvCxnSpPr>
            <p:nvPr/>
          </p:nvCxnSpPr>
          <p:spPr>
            <a:xfrm>
              <a:off x="2136464" y="6120169"/>
              <a:ext cx="269529"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6" name="Straight Arrow Connector 515">
              <a:extLst>
                <a:ext uri="{FF2B5EF4-FFF2-40B4-BE49-F238E27FC236}">
                  <a16:creationId xmlns:a16="http://schemas.microsoft.com/office/drawing/2014/main" id="{82B23A80-8737-4476-83D0-57D251131C8B}"/>
                </a:ext>
              </a:extLst>
            </p:cNvPr>
            <p:cNvCxnSpPr>
              <a:cxnSpLocks/>
              <a:endCxn id="509" idx="0"/>
            </p:cNvCxnSpPr>
            <p:nvPr/>
          </p:nvCxnSpPr>
          <p:spPr>
            <a:xfrm>
              <a:off x="2098407" y="5828816"/>
              <a:ext cx="0" cy="25329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19" name="Straight Arrow Connector 518">
              <a:extLst>
                <a:ext uri="{FF2B5EF4-FFF2-40B4-BE49-F238E27FC236}">
                  <a16:creationId xmlns:a16="http://schemas.microsoft.com/office/drawing/2014/main" id="{905AB0C3-B339-4229-83E1-744B77215CF1}"/>
                </a:ext>
              </a:extLst>
            </p:cNvPr>
            <p:cNvCxnSpPr>
              <a:cxnSpLocks/>
            </p:cNvCxnSpPr>
            <p:nvPr/>
          </p:nvCxnSpPr>
          <p:spPr>
            <a:xfrm>
              <a:off x="2100938" y="6159185"/>
              <a:ext cx="1" cy="101663"/>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20" name="Rectangle 519">
              <a:extLst>
                <a:ext uri="{FF2B5EF4-FFF2-40B4-BE49-F238E27FC236}">
                  <a16:creationId xmlns:a16="http://schemas.microsoft.com/office/drawing/2014/main" id="{B462172C-5545-447E-A496-EA86B02B3FD5}"/>
                </a:ext>
              </a:extLst>
            </p:cNvPr>
            <p:cNvSpPr/>
            <p:nvPr/>
          </p:nvSpPr>
          <p:spPr>
            <a:xfrm>
              <a:off x="2051575" y="4894670"/>
              <a:ext cx="1456639" cy="11231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1682E51-F911-485F-B3AA-4C517F09CE9A}"/>
              </a:ext>
            </a:extLst>
          </p:cNvPr>
          <p:cNvGrpSpPr/>
          <p:nvPr/>
        </p:nvGrpSpPr>
        <p:grpSpPr>
          <a:xfrm>
            <a:off x="10195866" y="4129541"/>
            <a:ext cx="1867309" cy="2115270"/>
            <a:chOff x="10225040" y="3634989"/>
            <a:chExt cx="1477973" cy="1672509"/>
          </a:xfrm>
        </p:grpSpPr>
        <p:sp>
          <p:nvSpPr>
            <p:cNvPr id="352" name="Rectangle 351">
              <a:extLst>
                <a:ext uri="{FF2B5EF4-FFF2-40B4-BE49-F238E27FC236}">
                  <a16:creationId xmlns:a16="http://schemas.microsoft.com/office/drawing/2014/main" id="{0A9CE1C2-B60D-4C8E-8749-2CDEAA20B52D}"/>
                </a:ext>
              </a:extLst>
            </p:cNvPr>
            <p:cNvSpPr/>
            <p:nvPr/>
          </p:nvSpPr>
          <p:spPr>
            <a:xfrm>
              <a:off x="11372894" y="3682479"/>
              <a:ext cx="330119" cy="26066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 name="TextBox 2">
              <a:extLst>
                <a:ext uri="{FF2B5EF4-FFF2-40B4-BE49-F238E27FC236}">
                  <a16:creationId xmlns:a16="http://schemas.microsoft.com/office/drawing/2014/main" id="{456F086E-4229-4D30-AA04-9178D8411B04}"/>
                </a:ext>
              </a:extLst>
            </p:cNvPr>
            <p:cNvSpPr txBox="1"/>
            <p:nvPr/>
          </p:nvSpPr>
          <p:spPr>
            <a:xfrm>
              <a:off x="10300367" y="3634989"/>
              <a:ext cx="988630" cy="316360"/>
            </a:xfrm>
            <a:prstGeom prst="rect">
              <a:avLst/>
            </a:prstGeom>
            <a:noFill/>
          </p:spPr>
          <p:txBody>
            <a:bodyPr wrap="none" rtlCol="0">
              <a:spAutoFit/>
            </a:bodyPr>
            <a:lstStyle/>
            <a:p>
              <a:r>
                <a:rPr lang="en-US" sz="2000" dirty="0" err="1"/>
                <a:t>Func</a:t>
              </a:r>
              <a:r>
                <a:rPr lang="en-US" sz="2000" dirty="0"/>
                <a:t>. Unit</a:t>
              </a:r>
            </a:p>
          </p:txBody>
        </p:sp>
        <p:sp>
          <p:nvSpPr>
            <p:cNvPr id="353" name="Rectangle 352">
              <a:extLst>
                <a:ext uri="{FF2B5EF4-FFF2-40B4-BE49-F238E27FC236}">
                  <a16:creationId xmlns:a16="http://schemas.microsoft.com/office/drawing/2014/main" id="{F289009A-6069-4E08-9590-696DBC94A4AE}"/>
                </a:ext>
              </a:extLst>
            </p:cNvPr>
            <p:cNvSpPr/>
            <p:nvPr/>
          </p:nvSpPr>
          <p:spPr>
            <a:xfrm>
              <a:off x="11372894" y="4017190"/>
              <a:ext cx="330119" cy="2606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61" name="TextBox 360">
              <a:extLst>
                <a:ext uri="{FF2B5EF4-FFF2-40B4-BE49-F238E27FC236}">
                  <a16:creationId xmlns:a16="http://schemas.microsoft.com/office/drawing/2014/main" id="{59F0A90A-E87B-4CA3-92F6-C49026C378AF}"/>
                </a:ext>
              </a:extLst>
            </p:cNvPr>
            <p:cNvSpPr txBox="1"/>
            <p:nvPr/>
          </p:nvSpPr>
          <p:spPr>
            <a:xfrm>
              <a:off x="10352896" y="3956186"/>
              <a:ext cx="853886" cy="316360"/>
            </a:xfrm>
            <a:prstGeom prst="rect">
              <a:avLst/>
            </a:prstGeom>
            <a:noFill/>
          </p:spPr>
          <p:txBody>
            <a:bodyPr wrap="none" rtlCol="0">
              <a:spAutoFit/>
            </a:bodyPr>
            <a:lstStyle/>
            <a:p>
              <a:r>
                <a:rPr lang="en-US" sz="2000" dirty="0"/>
                <a:t>Memory</a:t>
              </a:r>
            </a:p>
          </p:txBody>
        </p:sp>
        <p:sp>
          <p:nvSpPr>
            <p:cNvPr id="372" name="Rectangle 371">
              <a:extLst>
                <a:ext uri="{FF2B5EF4-FFF2-40B4-BE49-F238E27FC236}">
                  <a16:creationId xmlns:a16="http://schemas.microsoft.com/office/drawing/2014/main" id="{E52FDF21-E0A5-43A6-B6DA-360A8BAD51F5}"/>
                </a:ext>
              </a:extLst>
            </p:cNvPr>
            <p:cNvSpPr/>
            <p:nvPr/>
          </p:nvSpPr>
          <p:spPr>
            <a:xfrm>
              <a:off x="11372893" y="4351900"/>
              <a:ext cx="330119" cy="26066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5" name="TextBox 444">
              <a:extLst>
                <a:ext uri="{FF2B5EF4-FFF2-40B4-BE49-F238E27FC236}">
                  <a16:creationId xmlns:a16="http://schemas.microsoft.com/office/drawing/2014/main" id="{C1563E8B-A674-4AE6-913D-E33DCBB64327}"/>
                </a:ext>
              </a:extLst>
            </p:cNvPr>
            <p:cNvSpPr txBox="1"/>
            <p:nvPr/>
          </p:nvSpPr>
          <p:spPr>
            <a:xfrm>
              <a:off x="10431701" y="4322655"/>
              <a:ext cx="688844" cy="316360"/>
            </a:xfrm>
            <a:prstGeom prst="rect">
              <a:avLst/>
            </a:prstGeom>
            <a:noFill/>
          </p:spPr>
          <p:txBody>
            <a:bodyPr wrap="none" rtlCol="0">
              <a:spAutoFit/>
            </a:bodyPr>
            <a:lstStyle/>
            <a:p>
              <a:r>
                <a:rPr lang="en-US" sz="2000" dirty="0"/>
                <a:t>Switch</a:t>
              </a:r>
            </a:p>
          </p:txBody>
        </p:sp>
        <p:sp>
          <p:nvSpPr>
            <p:cNvPr id="446" name="Rectangle 445">
              <a:extLst>
                <a:ext uri="{FF2B5EF4-FFF2-40B4-BE49-F238E27FC236}">
                  <a16:creationId xmlns:a16="http://schemas.microsoft.com/office/drawing/2014/main" id="{5442E2EA-C8FD-4742-A0D4-2DF77B96CB92}"/>
                </a:ext>
              </a:extLst>
            </p:cNvPr>
            <p:cNvSpPr/>
            <p:nvPr/>
          </p:nvSpPr>
          <p:spPr>
            <a:xfrm>
              <a:off x="11372894" y="4696887"/>
              <a:ext cx="330119" cy="26066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7" name="TextBox 446">
              <a:extLst>
                <a:ext uri="{FF2B5EF4-FFF2-40B4-BE49-F238E27FC236}">
                  <a16:creationId xmlns:a16="http://schemas.microsoft.com/office/drawing/2014/main" id="{97B834DF-A843-499D-82CC-A7C7E054A620}"/>
                </a:ext>
              </a:extLst>
            </p:cNvPr>
            <p:cNvSpPr txBox="1"/>
            <p:nvPr/>
          </p:nvSpPr>
          <p:spPr>
            <a:xfrm>
              <a:off x="10419381" y="4673801"/>
              <a:ext cx="760250" cy="316360"/>
            </a:xfrm>
            <a:prstGeom prst="rect">
              <a:avLst/>
            </a:prstGeom>
            <a:noFill/>
          </p:spPr>
          <p:txBody>
            <a:bodyPr wrap="none" rtlCol="0">
              <a:spAutoFit/>
            </a:bodyPr>
            <a:lstStyle/>
            <a:p>
              <a:r>
                <a:rPr lang="en-US" sz="2000" dirty="0"/>
                <a:t>Control</a:t>
              </a:r>
            </a:p>
          </p:txBody>
        </p:sp>
        <p:sp>
          <p:nvSpPr>
            <p:cNvPr id="448" name="Rectangle 447">
              <a:extLst>
                <a:ext uri="{FF2B5EF4-FFF2-40B4-BE49-F238E27FC236}">
                  <a16:creationId xmlns:a16="http://schemas.microsoft.com/office/drawing/2014/main" id="{C558D5EF-E8B4-4895-8D90-6C5BDA8A613C}"/>
                </a:ext>
              </a:extLst>
            </p:cNvPr>
            <p:cNvSpPr/>
            <p:nvPr/>
          </p:nvSpPr>
          <p:spPr>
            <a:xfrm>
              <a:off x="11372894" y="5039422"/>
              <a:ext cx="330119" cy="26066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49" name="TextBox 448">
              <a:extLst>
                <a:ext uri="{FF2B5EF4-FFF2-40B4-BE49-F238E27FC236}">
                  <a16:creationId xmlns:a16="http://schemas.microsoft.com/office/drawing/2014/main" id="{7C961EC4-690D-4208-AEB9-75EC5D6AFFFA}"/>
                </a:ext>
              </a:extLst>
            </p:cNvPr>
            <p:cNvSpPr txBox="1"/>
            <p:nvPr/>
          </p:nvSpPr>
          <p:spPr>
            <a:xfrm>
              <a:off x="10225040" y="4991138"/>
              <a:ext cx="1078763" cy="316360"/>
            </a:xfrm>
            <a:prstGeom prst="rect">
              <a:avLst/>
            </a:prstGeom>
            <a:noFill/>
          </p:spPr>
          <p:txBody>
            <a:bodyPr wrap="none" rtlCol="0">
              <a:spAutoFit/>
            </a:bodyPr>
            <a:lstStyle/>
            <a:p>
              <a:r>
                <a:rPr lang="en-US" sz="2000" dirty="0"/>
                <a:t>Sync. Elem.</a:t>
              </a:r>
            </a:p>
          </p:txBody>
        </p:sp>
      </p:grpSp>
    </p:spTree>
    <p:extLst>
      <p:ext uri="{BB962C8B-B14F-4D97-AF65-F5344CB8AC3E}">
        <p14:creationId xmlns:p14="http://schemas.microsoft.com/office/powerpoint/2010/main" val="22474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1474-9B6C-4FA7-878C-9D25A2AEE9E7}"/>
              </a:ext>
            </a:extLst>
          </p:cNvPr>
          <p:cNvSpPr>
            <a:spLocks noGrp="1"/>
          </p:cNvSpPr>
          <p:nvPr>
            <p:ph type="title"/>
          </p:nvPr>
        </p:nvSpPr>
        <p:spPr/>
        <p:txBody>
          <a:bodyPr/>
          <a:lstStyle/>
          <a:p>
            <a:r>
              <a:rPr lang="en-US" dirty="0"/>
              <a:t>Background: Decoupled-Spatial Architecture</a:t>
            </a:r>
          </a:p>
        </p:txBody>
      </p:sp>
      <p:sp>
        <p:nvSpPr>
          <p:cNvPr id="3" name="Content Placeholder 2">
            <a:extLst>
              <a:ext uri="{FF2B5EF4-FFF2-40B4-BE49-F238E27FC236}">
                <a16:creationId xmlns:a16="http://schemas.microsoft.com/office/drawing/2014/main" id="{43361953-8C02-454A-B7E7-47CEF6A3B1D1}"/>
              </a:ext>
            </a:extLst>
          </p:cNvPr>
          <p:cNvSpPr>
            <a:spLocks noGrp="1"/>
          </p:cNvSpPr>
          <p:nvPr>
            <p:ph idx="1"/>
          </p:nvPr>
        </p:nvSpPr>
        <p:spPr>
          <a:xfrm>
            <a:off x="649570" y="2132174"/>
            <a:ext cx="4815468" cy="1073692"/>
          </a:xfrm>
        </p:spPr>
        <p:txBody>
          <a:bodyPr>
            <a:normAutofit/>
          </a:bodyPr>
          <a:lstStyle/>
          <a:p>
            <a:pPr marL="0" indent="0">
              <a:buNone/>
            </a:pPr>
            <a:r>
              <a:rPr lang="en-US" sz="2400">
                <a:latin typeface="Consolas" panose="020B0609020204030204" pitchFamily="49" charset="0"/>
              </a:rPr>
              <a:t>for (int </a:t>
            </a:r>
            <a:r>
              <a:rPr lang="en-US" sz="2400" err="1">
                <a:latin typeface="Consolas" panose="020B0609020204030204" pitchFamily="49" charset="0"/>
              </a:rPr>
              <a:t>i</a:t>
            </a:r>
            <a:r>
              <a:rPr lang="en-US" sz="2400">
                <a:latin typeface="Consolas" panose="020B0609020204030204" pitchFamily="49" charset="0"/>
              </a:rPr>
              <a:t> = 0; </a:t>
            </a:r>
            <a:r>
              <a:rPr lang="en-US" sz="2400" err="1">
                <a:latin typeface="Consolas" panose="020B0609020204030204" pitchFamily="49" charset="0"/>
              </a:rPr>
              <a:t>i</a:t>
            </a:r>
            <a:r>
              <a:rPr lang="en-US" sz="2400">
                <a:latin typeface="Consolas" panose="020B0609020204030204" pitchFamily="49" charset="0"/>
              </a:rPr>
              <a:t> &lt; n; ++</a:t>
            </a:r>
            <a:r>
              <a:rPr lang="en-US" sz="2400" err="1">
                <a:latin typeface="Consolas" panose="020B0609020204030204" pitchFamily="49" charset="0"/>
              </a:rPr>
              <a:t>i</a:t>
            </a:r>
            <a:r>
              <a:rPr lang="en-US" sz="2400">
                <a:latin typeface="Consolas" panose="020B0609020204030204" pitchFamily="49" charset="0"/>
              </a:rPr>
              <a:t>)</a:t>
            </a:r>
          </a:p>
          <a:p>
            <a:pPr marL="0" indent="0">
              <a:buNone/>
            </a:pPr>
            <a:r>
              <a:rPr lang="en-US" sz="2400">
                <a:latin typeface="Consolas" panose="020B0609020204030204" pitchFamily="49" charset="0"/>
              </a:rPr>
              <a:t>    c[</a:t>
            </a:r>
            <a:r>
              <a:rPr lang="en-US" sz="2400" err="1">
                <a:latin typeface="Consolas" panose="020B0609020204030204" pitchFamily="49" charset="0"/>
              </a:rPr>
              <a:t>i</a:t>
            </a:r>
            <a:r>
              <a:rPr lang="en-US" sz="2400">
                <a:latin typeface="Consolas" panose="020B0609020204030204" pitchFamily="49" charset="0"/>
              </a:rPr>
              <a:t>] += a[</a:t>
            </a:r>
            <a:r>
              <a:rPr lang="en-US" sz="2400" err="1">
                <a:latin typeface="Consolas" panose="020B0609020204030204" pitchFamily="49" charset="0"/>
              </a:rPr>
              <a:t>i</a:t>
            </a:r>
            <a:r>
              <a:rPr lang="en-US" sz="2400">
                <a:latin typeface="Consolas" panose="020B0609020204030204" pitchFamily="49" charset="0"/>
              </a:rPr>
              <a:t>] * b[</a:t>
            </a:r>
            <a:r>
              <a:rPr lang="en-US" sz="2400" err="1">
                <a:latin typeface="Consolas" panose="020B0609020204030204" pitchFamily="49" charset="0"/>
              </a:rPr>
              <a:t>i</a:t>
            </a:r>
            <a:r>
              <a:rPr lang="en-US" sz="2400">
                <a:latin typeface="Consolas" panose="020B0609020204030204" pitchFamily="49" charset="0"/>
              </a:rPr>
              <a:t>];</a:t>
            </a:r>
          </a:p>
        </p:txBody>
      </p:sp>
      <p:sp>
        <p:nvSpPr>
          <p:cNvPr id="81" name="Oval 80">
            <a:extLst>
              <a:ext uri="{FF2B5EF4-FFF2-40B4-BE49-F238E27FC236}">
                <a16:creationId xmlns:a16="http://schemas.microsoft.com/office/drawing/2014/main" id="{6D5D138E-21F7-4C7E-8C3A-CDE3C7E8BAB1}"/>
              </a:ext>
            </a:extLst>
          </p:cNvPr>
          <p:cNvSpPr/>
          <p:nvPr/>
        </p:nvSpPr>
        <p:spPr>
          <a:xfrm>
            <a:off x="1949566" y="4498133"/>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sp>
        <p:nvSpPr>
          <p:cNvPr id="84" name="Oval 83">
            <a:extLst>
              <a:ext uri="{FF2B5EF4-FFF2-40B4-BE49-F238E27FC236}">
                <a16:creationId xmlns:a16="http://schemas.microsoft.com/office/drawing/2014/main" id="{CF2C9BC6-000C-401D-AF20-96122CC9E516}"/>
              </a:ext>
            </a:extLst>
          </p:cNvPr>
          <p:cNvSpPr/>
          <p:nvPr/>
        </p:nvSpPr>
        <p:spPr>
          <a:xfrm>
            <a:off x="2487490" y="5066266"/>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cxnSp>
        <p:nvCxnSpPr>
          <p:cNvPr id="85" name="Straight Arrow Connector 84">
            <a:extLst>
              <a:ext uri="{FF2B5EF4-FFF2-40B4-BE49-F238E27FC236}">
                <a16:creationId xmlns:a16="http://schemas.microsoft.com/office/drawing/2014/main" id="{E7FA7162-2A0D-4273-BC24-BEF16235C095}"/>
              </a:ext>
            </a:extLst>
          </p:cNvPr>
          <p:cNvCxnSpPr>
            <a:cxnSpLocks/>
            <a:stCxn id="81" idx="5"/>
            <a:endCxn id="84" idx="1"/>
          </p:cNvCxnSpPr>
          <p:nvPr/>
        </p:nvCxnSpPr>
        <p:spPr>
          <a:xfrm>
            <a:off x="2300786" y="4849353"/>
            <a:ext cx="246964" cy="2771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57E1F1C-CE70-4F83-B306-3135BC1034C2}"/>
              </a:ext>
            </a:extLst>
          </p:cNvPr>
          <p:cNvSpPr/>
          <p:nvPr/>
        </p:nvSpPr>
        <p:spPr>
          <a:xfrm>
            <a:off x="1150717" y="3899908"/>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a[0:n]</a:t>
            </a:r>
          </a:p>
        </p:txBody>
      </p:sp>
      <p:sp>
        <p:nvSpPr>
          <p:cNvPr id="90" name="Rectangle 89">
            <a:extLst>
              <a:ext uri="{FF2B5EF4-FFF2-40B4-BE49-F238E27FC236}">
                <a16:creationId xmlns:a16="http://schemas.microsoft.com/office/drawing/2014/main" id="{6007E763-54B6-491E-A766-0DA1ACA6DF48}"/>
              </a:ext>
            </a:extLst>
          </p:cNvPr>
          <p:cNvSpPr/>
          <p:nvPr/>
        </p:nvSpPr>
        <p:spPr>
          <a:xfrm>
            <a:off x="2240532" y="389216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b[0:n]</a:t>
            </a:r>
          </a:p>
        </p:txBody>
      </p:sp>
      <p:cxnSp>
        <p:nvCxnSpPr>
          <p:cNvPr id="91" name="Straight Arrow Connector 90">
            <a:extLst>
              <a:ext uri="{FF2B5EF4-FFF2-40B4-BE49-F238E27FC236}">
                <a16:creationId xmlns:a16="http://schemas.microsoft.com/office/drawing/2014/main" id="{661742F0-AA6D-4096-81C5-623DBCD0AE02}"/>
              </a:ext>
            </a:extLst>
          </p:cNvPr>
          <p:cNvCxnSpPr>
            <a:cxnSpLocks/>
            <a:stCxn id="89" idx="2"/>
            <a:endCxn id="81" idx="1"/>
          </p:cNvCxnSpPr>
          <p:nvPr/>
        </p:nvCxnSpPr>
        <p:spPr>
          <a:xfrm>
            <a:off x="1638410" y="4228770"/>
            <a:ext cx="371416" cy="329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D51EA52-2BD3-4315-92C7-6946CE97F2E5}"/>
              </a:ext>
            </a:extLst>
          </p:cNvPr>
          <p:cNvCxnSpPr>
            <a:cxnSpLocks/>
            <a:stCxn id="90" idx="2"/>
            <a:endCxn id="81" idx="7"/>
          </p:cNvCxnSpPr>
          <p:nvPr/>
        </p:nvCxnSpPr>
        <p:spPr>
          <a:xfrm flipH="1">
            <a:off x="2300786" y="4221028"/>
            <a:ext cx="427437" cy="337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0F48506-7F88-44F5-AE60-A54D72533C4E}"/>
              </a:ext>
            </a:extLst>
          </p:cNvPr>
          <p:cNvSpPr/>
          <p:nvPr/>
        </p:nvSpPr>
        <p:spPr>
          <a:xfrm>
            <a:off x="3324746" y="389216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98" name="Straight Arrow Connector 97">
            <a:extLst>
              <a:ext uri="{FF2B5EF4-FFF2-40B4-BE49-F238E27FC236}">
                <a16:creationId xmlns:a16="http://schemas.microsoft.com/office/drawing/2014/main" id="{54ED685C-07A9-418A-8B16-314B1FF6BCBA}"/>
              </a:ext>
            </a:extLst>
          </p:cNvPr>
          <p:cNvCxnSpPr>
            <a:cxnSpLocks/>
            <a:stCxn id="97" idx="2"/>
            <a:endCxn id="84" idx="7"/>
          </p:cNvCxnSpPr>
          <p:nvPr/>
        </p:nvCxnSpPr>
        <p:spPr>
          <a:xfrm flipH="1">
            <a:off x="2838710" y="4221028"/>
            <a:ext cx="973727" cy="9054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65EDA30-F3E0-4578-B216-8524768363DA}"/>
              </a:ext>
            </a:extLst>
          </p:cNvPr>
          <p:cNvSpPr/>
          <p:nvPr/>
        </p:nvSpPr>
        <p:spPr>
          <a:xfrm>
            <a:off x="2205539" y="569862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c[0:n]</a:t>
            </a:r>
          </a:p>
        </p:txBody>
      </p:sp>
      <p:cxnSp>
        <p:nvCxnSpPr>
          <p:cNvPr id="102" name="Straight Arrow Connector 101">
            <a:extLst>
              <a:ext uri="{FF2B5EF4-FFF2-40B4-BE49-F238E27FC236}">
                <a16:creationId xmlns:a16="http://schemas.microsoft.com/office/drawing/2014/main" id="{BE4EC80B-01C4-41D9-9285-33A23A9470F2}"/>
              </a:ext>
            </a:extLst>
          </p:cNvPr>
          <p:cNvCxnSpPr>
            <a:cxnSpLocks/>
            <a:stCxn id="84" idx="4"/>
            <a:endCxn id="101" idx="0"/>
          </p:cNvCxnSpPr>
          <p:nvPr/>
        </p:nvCxnSpPr>
        <p:spPr>
          <a:xfrm>
            <a:off x="2693230" y="5477746"/>
            <a:ext cx="0" cy="220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A5ABF39-5337-4C0F-9BF8-AF366A03CA5E}"/>
              </a:ext>
            </a:extLst>
          </p:cNvPr>
          <p:cNvSpPr>
            <a:spLocks noGrp="1"/>
          </p:cNvSpPr>
          <p:nvPr>
            <p:ph type="sldNum" sz="quarter" idx="12"/>
          </p:nvPr>
        </p:nvSpPr>
        <p:spPr/>
        <p:txBody>
          <a:bodyPr/>
          <a:lstStyle/>
          <a:p>
            <a:fld id="{112EB195-0298-43E0-88BD-C4E0B281CFB8}" type="slidenum">
              <a:rPr lang="en-US" smtClean="0"/>
              <a:t>7</a:t>
            </a:fld>
            <a:endParaRPr lang="en-US"/>
          </a:p>
        </p:txBody>
      </p:sp>
      <p:cxnSp>
        <p:nvCxnSpPr>
          <p:cNvPr id="83" name="Straight Arrow Connector 82">
            <a:extLst>
              <a:ext uri="{FF2B5EF4-FFF2-40B4-BE49-F238E27FC236}">
                <a16:creationId xmlns:a16="http://schemas.microsoft.com/office/drawing/2014/main" id="{250C0596-2FD3-4CF8-97F7-25B6A35B9ACC}"/>
              </a:ext>
            </a:extLst>
          </p:cNvPr>
          <p:cNvCxnSpPr>
            <a:cxnSpLocks/>
          </p:cNvCxnSpPr>
          <p:nvPr/>
        </p:nvCxnSpPr>
        <p:spPr>
          <a:xfrm>
            <a:off x="9061708" y="385592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6424C0-C92F-490B-80F2-B2908CDFD005}"/>
              </a:ext>
            </a:extLst>
          </p:cNvPr>
          <p:cNvCxnSpPr>
            <a:cxnSpLocks/>
          </p:cNvCxnSpPr>
          <p:nvPr/>
        </p:nvCxnSpPr>
        <p:spPr>
          <a:xfrm>
            <a:off x="8414729" y="384426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E25F3A-0A8F-4210-B03F-0446463D2B19}"/>
              </a:ext>
            </a:extLst>
          </p:cNvPr>
          <p:cNvCxnSpPr>
            <a:cxnSpLocks/>
          </p:cNvCxnSpPr>
          <p:nvPr/>
        </p:nvCxnSpPr>
        <p:spPr>
          <a:xfrm>
            <a:off x="7756739" y="384868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109FC4-7B44-42D8-BCF7-EC938A0715A1}"/>
              </a:ext>
            </a:extLst>
          </p:cNvPr>
          <p:cNvCxnSpPr>
            <a:cxnSpLocks/>
          </p:cNvCxnSpPr>
          <p:nvPr/>
        </p:nvCxnSpPr>
        <p:spPr>
          <a:xfrm>
            <a:off x="7106703"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E77DC57-1115-4EA5-96A4-00CD3F039085}"/>
              </a:ext>
            </a:extLst>
          </p:cNvPr>
          <p:cNvSpPr/>
          <p:nvPr/>
        </p:nvSpPr>
        <p:spPr>
          <a:xfrm>
            <a:off x="7943394" y="1589341"/>
            <a:ext cx="1906635" cy="6309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Controller</a:t>
            </a:r>
            <a:endParaRPr lang="en-US" dirty="0">
              <a:solidFill>
                <a:schemeClr val="tx1"/>
              </a:solidFill>
            </a:endParaRPr>
          </a:p>
        </p:txBody>
      </p:sp>
      <p:sp>
        <p:nvSpPr>
          <p:cNvPr id="93" name="Rectangle 92">
            <a:extLst>
              <a:ext uri="{FF2B5EF4-FFF2-40B4-BE49-F238E27FC236}">
                <a16:creationId xmlns:a16="http://schemas.microsoft.com/office/drawing/2014/main" id="{37C24AD1-D6AB-4D1C-9FEA-71EDBDB98E03}"/>
              </a:ext>
            </a:extLst>
          </p:cNvPr>
          <p:cNvSpPr/>
          <p:nvPr/>
        </p:nvSpPr>
        <p:spPr>
          <a:xfrm>
            <a:off x="6347330" y="2600147"/>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chemeClr val="tx1"/>
                </a:solidFill>
              </a:rPr>
              <a:t>Memory</a:t>
            </a:r>
            <a:endParaRPr lang="en-US" dirty="0">
              <a:solidFill>
                <a:schemeClr val="tx1"/>
              </a:solidFill>
            </a:endParaRPr>
          </a:p>
        </p:txBody>
      </p:sp>
      <p:sp>
        <p:nvSpPr>
          <p:cNvPr id="95" name="Oval 94">
            <a:extLst>
              <a:ext uri="{FF2B5EF4-FFF2-40B4-BE49-F238E27FC236}">
                <a16:creationId xmlns:a16="http://schemas.microsoft.com/office/drawing/2014/main" id="{04D477E4-9ECA-472C-BB1F-55EB748E6451}"/>
              </a:ext>
            </a:extLst>
          </p:cNvPr>
          <p:cNvSpPr/>
          <p:nvPr/>
        </p:nvSpPr>
        <p:spPr>
          <a:xfrm>
            <a:off x="7233235"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8DB6B3F-22A8-4119-97C5-3CF49236968E}"/>
              </a:ext>
            </a:extLst>
          </p:cNvPr>
          <p:cNvSpPr/>
          <p:nvPr/>
        </p:nvSpPr>
        <p:spPr>
          <a:xfrm>
            <a:off x="7035915"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FFBA1452-8764-443E-A47B-86520553EFA6}"/>
              </a:ext>
            </a:extLst>
          </p:cNvPr>
          <p:cNvSpPr/>
          <p:nvPr/>
        </p:nvSpPr>
        <p:spPr>
          <a:xfrm>
            <a:off x="7035915"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53B67013-CB05-4D27-A351-E5FECE7DCA2A}"/>
              </a:ext>
            </a:extLst>
          </p:cNvPr>
          <p:cNvSpPr/>
          <p:nvPr/>
        </p:nvSpPr>
        <p:spPr>
          <a:xfrm>
            <a:off x="7689185" y="403117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102">
            <a:extLst>
              <a:ext uri="{FF2B5EF4-FFF2-40B4-BE49-F238E27FC236}">
                <a16:creationId xmlns:a16="http://schemas.microsoft.com/office/drawing/2014/main" id="{D4ACBC1C-A8B3-4686-9793-79FCDAF61973}"/>
              </a:ext>
            </a:extLst>
          </p:cNvPr>
          <p:cNvSpPr/>
          <p:nvPr/>
        </p:nvSpPr>
        <p:spPr>
          <a:xfrm>
            <a:off x="7692333"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A7182B71-4A20-4468-B4C2-6F6EB5B27AB3}"/>
              </a:ext>
            </a:extLst>
          </p:cNvPr>
          <p:cNvCxnSpPr>
            <a:cxnSpLocks/>
            <a:stCxn id="96" idx="5"/>
            <a:endCxn id="95" idx="1"/>
          </p:cNvCxnSpPr>
          <p:nvPr/>
        </p:nvCxnSpPr>
        <p:spPr>
          <a:xfrm>
            <a:off x="7159295"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8CEB27D-1DEE-4E8D-9634-0A5910D99356}"/>
              </a:ext>
            </a:extLst>
          </p:cNvPr>
          <p:cNvCxnSpPr>
            <a:cxnSpLocks/>
            <a:stCxn id="100" idx="3"/>
            <a:endCxn id="95" idx="7"/>
          </p:cNvCxnSpPr>
          <p:nvPr/>
        </p:nvCxnSpPr>
        <p:spPr>
          <a:xfrm flipH="1">
            <a:off x="7567371"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C523A0B-124C-4012-AB7B-9E6120212B12}"/>
              </a:ext>
            </a:extLst>
          </p:cNvPr>
          <p:cNvCxnSpPr>
            <a:cxnSpLocks/>
            <a:stCxn id="99" idx="7"/>
            <a:endCxn id="95" idx="3"/>
          </p:cNvCxnSpPr>
          <p:nvPr/>
        </p:nvCxnSpPr>
        <p:spPr>
          <a:xfrm flipV="1">
            <a:off x="7159295"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073A1E-5DE3-45A7-85EE-616810099B46}"/>
              </a:ext>
            </a:extLst>
          </p:cNvPr>
          <p:cNvCxnSpPr>
            <a:cxnSpLocks/>
            <a:stCxn id="95" idx="5"/>
            <a:endCxn id="103" idx="1"/>
          </p:cNvCxnSpPr>
          <p:nvPr/>
        </p:nvCxnSpPr>
        <p:spPr>
          <a:xfrm>
            <a:off x="7567371"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3962404-FEB5-4302-9FC4-2946DBE067CE}"/>
              </a:ext>
            </a:extLst>
          </p:cNvPr>
          <p:cNvCxnSpPr>
            <a:cxnSpLocks/>
            <a:stCxn id="99" idx="6"/>
            <a:endCxn id="103" idx="2"/>
          </p:cNvCxnSpPr>
          <p:nvPr/>
        </p:nvCxnSpPr>
        <p:spPr>
          <a:xfrm>
            <a:off x="7180465"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77E55-7AD2-4531-B64A-C2A6CE0DFEF9}"/>
              </a:ext>
            </a:extLst>
          </p:cNvPr>
          <p:cNvCxnSpPr>
            <a:cxnSpLocks/>
            <a:stCxn id="96" idx="4"/>
            <a:endCxn id="99" idx="0"/>
          </p:cNvCxnSpPr>
          <p:nvPr/>
        </p:nvCxnSpPr>
        <p:spPr>
          <a:xfrm>
            <a:off x="7108190"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7D5EABA-40FF-4459-A7DE-99AFCCAA130A}"/>
              </a:ext>
            </a:extLst>
          </p:cNvPr>
          <p:cNvCxnSpPr>
            <a:cxnSpLocks/>
            <a:stCxn id="96" idx="6"/>
            <a:endCxn id="100" idx="2"/>
          </p:cNvCxnSpPr>
          <p:nvPr/>
        </p:nvCxnSpPr>
        <p:spPr>
          <a:xfrm>
            <a:off x="7180465"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643842-14BB-42C8-8C90-B114C4B59CCD}"/>
              </a:ext>
            </a:extLst>
          </p:cNvPr>
          <p:cNvCxnSpPr>
            <a:cxnSpLocks/>
            <a:stCxn id="103" idx="0"/>
            <a:endCxn id="100" idx="4"/>
          </p:cNvCxnSpPr>
          <p:nvPr/>
        </p:nvCxnSpPr>
        <p:spPr>
          <a:xfrm flipH="1" flipV="1">
            <a:off x="7761460" y="417572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DAA3B1A-7E30-460E-9241-7D99A71B778B}"/>
              </a:ext>
            </a:extLst>
          </p:cNvPr>
          <p:cNvSpPr/>
          <p:nvPr/>
        </p:nvSpPr>
        <p:spPr>
          <a:xfrm>
            <a:off x="7886507" y="42017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F3ABF2F-FAC2-403A-A11F-9BCE9A37863E}"/>
              </a:ext>
            </a:extLst>
          </p:cNvPr>
          <p:cNvSpPr/>
          <p:nvPr/>
        </p:nvSpPr>
        <p:spPr>
          <a:xfrm>
            <a:off x="8342457" y="40373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FD422C93-EFE8-48B2-BB94-4DDEC549C318}"/>
              </a:ext>
            </a:extLst>
          </p:cNvPr>
          <p:cNvSpPr/>
          <p:nvPr/>
        </p:nvSpPr>
        <p:spPr>
          <a:xfrm>
            <a:off x="8345603" y="465840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D12BFDC5-B1CB-489E-8B4D-F6529D03EBE2}"/>
              </a:ext>
            </a:extLst>
          </p:cNvPr>
          <p:cNvCxnSpPr>
            <a:cxnSpLocks/>
            <a:endCxn id="112" idx="1"/>
          </p:cNvCxnSpPr>
          <p:nvPr/>
        </p:nvCxnSpPr>
        <p:spPr>
          <a:xfrm>
            <a:off x="7812566" y="415619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EC92CB-9222-40F6-86E3-97DC614554D0}"/>
              </a:ext>
            </a:extLst>
          </p:cNvPr>
          <p:cNvCxnSpPr>
            <a:cxnSpLocks/>
            <a:stCxn id="113" idx="3"/>
            <a:endCxn id="112" idx="7"/>
          </p:cNvCxnSpPr>
          <p:nvPr/>
        </p:nvCxnSpPr>
        <p:spPr>
          <a:xfrm flipH="1">
            <a:off x="8220641" y="416071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C00B86C-BD16-4EF6-83E2-734660118FE2}"/>
              </a:ext>
            </a:extLst>
          </p:cNvPr>
          <p:cNvCxnSpPr>
            <a:cxnSpLocks/>
            <a:endCxn id="112" idx="3"/>
          </p:cNvCxnSpPr>
          <p:nvPr/>
        </p:nvCxnSpPr>
        <p:spPr>
          <a:xfrm flipV="1">
            <a:off x="7812566" y="45358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35BA5F8-E1CF-46AD-A5D4-882700BBC105}"/>
              </a:ext>
            </a:extLst>
          </p:cNvPr>
          <p:cNvCxnSpPr>
            <a:cxnSpLocks/>
            <a:stCxn id="112" idx="5"/>
            <a:endCxn id="114" idx="1"/>
          </p:cNvCxnSpPr>
          <p:nvPr/>
        </p:nvCxnSpPr>
        <p:spPr>
          <a:xfrm>
            <a:off x="8220641" y="45358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5F0F37D-E9A2-4DA8-9BF3-F3EE158BA2A4}"/>
              </a:ext>
            </a:extLst>
          </p:cNvPr>
          <p:cNvCxnSpPr>
            <a:cxnSpLocks/>
            <a:endCxn id="114" idx="2"/>
          </p:cNvCxnSpPr>
          <p:nvPr/>
        </p:nvCxnSpPr>
        <p:spPr>
          <a:xfrm>
            <a:off x="7833736" y="473067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C40E42-2869-4914-8C86-5C8528BED11C}"/>
              </a:ext>
            </a:extLst>
          </p:cNvPr>
          <p:cNvCxnSpPr>
            <a:cxnSpLocks/>
            <a:endCxn id="113" idx="2"/>
          </p:cNvCxnSpPr>
          <p:nvPr/>
        </p:nvCxnSpPr>
        <p:spPr>
          <a:xfrm>
            <a:off x="7833736" y="4105089"/>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CA8B1B-0F92-46D5-948B-E7EFC8A0809E}"/>
              </a:ext>
            </a:extLst>
          </p:cNvPr>
          <p:cNvCxnSpPr>
            <a:cxnSpLocks/>
            <a:stCxn id="114" idx="0"/>
            <a:endCxn id="113" idx="4"/>
          </p:cNvCxnSpPr>
          <p:nvPr/>
        </p:nvCxnSpPr>
        <p:spPr>
          <a:xfrm flipH="1" flipV="1">
            <a:off x="8414730" y="418188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B7383F83-580F-4569-95E5-F20253238E49}"/>
              </a:ext>
            </a:extLst>
          </p:cNvPr>
          <p:cNvSpPr/>
          <p:nvPr/>
        </p:nvSpPr>
        <p:spPr>
          <a:xfrm>
            <a:off x="8539777" y="420277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a:extLst>
              <a:ext uri="{FF2B5EF4-FFF2-40B4-BE49-F238E27FC236}">
                <a16:creationId xmlns:a16="http://schemas.microsoft.com/office/drawing/2014/main" id="{37EB0AC2-38CA-4F9C-BD10-7C191E9B4269}"/>
              </a:ext>
            </a:extLst>
          </p:cNvPr>
          <p:cNvSpPr/>
          <p:nvPr/>
        </p:nvSpPr>
        <p:spPr>
          <a:xfrm>
            <a:off x="8995727" y="403840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a:extLst>
              <a:ext uri="{FF2B5EF4-FFF2-40B4-BE49-F238E27FC236}">
                <a16:creationId xmlns:a16="http://schemas.microsoft.com/office/drawing/2014/main" id="{99B15C7B-8AEB-46AB-869C-7C0B28B5190A}"/>
              </a:ext>
            </a:extLst>
          </p:cNvPr>
          <p:cNvSpPr/>
          <p:nvPr/>
        </p:nvSpPr>
        <p:spPr>
          <a:xfrm>
            <a:off x="8998875" y="465947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43A26FA-E95C-4693-BC6B-C1E1210172D4}"/>
              </a:ext>
            </a:extLst>
          </p:cNvPr>
          <p:cNvCxnSpPr>
            <a:cxnSpLocks/>
            <a:endCxn id="179" idx="1"/>
          </p:cNvCxnSpPr>
          <p:nvPr/>
        </p:nvCxnSpPr>
        <p:spPr>
          <a:xfrm>
            <a:off x="8465836" y="41572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0282758-8F7C-4D30-B197-F0C5BE9431E2}"/>
              </a:ext>
            </a:extLst>
          </p:cNvPr>
          <p:cNvCxnSpPr>
            <a:cxnSpLocks/>
            <a:stCxn id="186" idx="3"/>
            <a:endCxn id="179" idx="7"/>
          </p:cNvCxnSpPr>
          <p:nvPr/>
        </p:nvCxnSpPr>
        <p:spPr>
          <a:xfrm flipH="1">
            <a:off x="8873911" y="41617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D0B08D6-0017-4E8C-A870-13E1D52CC8FA}"/>
              </a:ext>
            </a:extLst>
          </p:cNvPr>
          <p:cNvCxnSpPr>
            <a:cxnSpLocks/>
            <a:endCxn id="179" idx="3"/>
          </p:cNvCxnSpPr>
          <p:nvPr/>
        </p:nvCxnSpPr>
        <p:spPr>
          <a:xfrm flipV="1">
            <a:off x="8465836" y="453690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C236253-86AC-47C8-AF1F-AAAD35A8E01A}"/>
              </a:ext>
            </a:extLst>
          </p:cNvPr>
          <p:cNvCxnSpPr>
            <a:cxnSpLocks/>
            <a:stCxn id="179" idx="5"/>
            <a:endCxn id="187" idx="1"/>
          </p:cNvCxnSpPr>
          <p:nvPr/>
        </p:nvCxnSpPr>
        <p:spPr>
          <a:xfrm>
            <a:off x="8873911" y="453690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4858682-B1CA-4510-9D8B-FAD7B27683A3}"/>
              </a:ext>
            </a:extLst>
          </p:cNvPr>
          <p:cNvCxnSpPr>
            <a:cxnSpLocks/>
            <a:endCxn id="187" idx="2"/>
          </p:cNvCxnSpPr>
          <p:nvPr/>
        </p:nvCxnSpPr>
        <p:spPr>
          <a:xfrm>
            <a:off x="8487006" y="473174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0271073-14D1-4522-BFD4-6D63DBDC92E4}"/>
              </a:ext>
            </a:extLst>
          </p:cNvPr>
          <p:cNvCxnSpPr>
            <a:cxnSpLocks/>
            <a:endCxn id="186" idx="2"/>
          </p:cNvCxnSpPr>
          <p:nvPr/>
        </p:nvCxnSpPr>
        <p:spPr>
          <a:xfrm>
            <a:off x="8487006" y="4106158"/>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21766D1-4160-43ED-BE4B-FE0E6BEFB370}"/>
              </a:ext>
            </a:extLst>
          </p:cNvPr>
          <p:cNvCxnSpPr>
            <a:cxnSpLocks/>
            <a:stCxn id="187" idx="0"/>
            <a:endCxn id="186" idx="4"/>
          </p:cNvCxnSpPr>
          <p:nvPr/>
        </p:nvCxnSpPr>
        <p:spPr>
          <a:xfrm flipH="1" flipV="1">
            <a:off x="9068002" y="418295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3FEA555D-7A18-4794-AA4C-BF489CB6120D}"/>
              </a:ext>
            </a:extLst>
          </p:cNvPr>
          <p:cNvSpPr/>
          <p:nvPr/>
        </p:nvSpPr>
        <p:spPr>
          <a:xfrm>
            <a:off x="7230089"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Oval 195">
            <a:extLst>
              <a:ext uri="{FF2B5EF4-FFF2-40B4-BE49-F238E27FC236}">
                <a16:creationId xmlns:a16="http://schemas.microsoft.com/office/drawing/2014/main" id="{849A81EC-37A1-4F35-A956-F4C2D2FA8E0E}"/>
              </a:ext>
            </a:extLst>
          </p:cNvPr>
          <p:cNvSpPr/>
          <p:nvPr/>
        </p:nvSpPr>
        <p:spPr>
          <a:xfrm>
            <a:off x="7032769"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406476B6-47CF-4BC0-BB79-6AA6E689BB07}"/>
              </a:ext>
            </a:extLst>
          </p:cNvPr>
          <p:cNvSpPr/>
          <p:nvPr/>
        </p:nvSpPr>
        <p:spPr>
          <a:xfrm>
            <a:off x="7689185"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8" name="Straight Arrow Connector 197">
            <a:extLst>
              <a:ext uri="{FF2B5EF4-FFF2-40B4-BE49-F238E27FC236}">
                <a16:creationId xmlns:a16="http://schemas.microsoft.com/office/drawing/2014/main" id="{F8453795-B873-4687-97E6-3167372A86A0}"/>
              </a:ext>
            </a:extLst>
          </p:cNvPr>
          <p:cNvCxnSpPr>
            <a:cxnSpLocks/>
            <a:endCxn id="195" idx="1"/>
          </p:cNvCxnSpPr>
          <p:nvPr/>
        </p:nvCxnSpPr>
        <p:spPr>
          <a:xfrm>
            <a:off x="7156148"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E983ACF-3C88-46DB-97A3-4684881BA0B9}"/>
              </a:ext>
            </a:extLst>
          </p:cNvPr>
          <p:cNvCxnSpPr>
            <a:cxnSpLocks/>
            <a:endCxn id="195" idx="7"/>
          </p:cNvCxnSpPr>
          <p:nvPr/>
        </p:nvCxnSpPr>
        <p:spPr>
          <a:xfrm flipH="1">
            <a:off x="7564223"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FEEFA63-7F6D-4491-8D88-648EBA7D6E8F}"/>
              </a:ext>
            </a:extLst>
          </p:cNvPr>
          <p:cNvCxnSpPr>
            <a:cxnSpLocks/>
            <a:stCxn id="196" idx="7"/>
            <a:endCxn id="195" idx="3"/>
          </p:cNvCxnSpPr>
          <p:nvPr/>
        </p:nvCxnSpPr>
        <p:spPr>
          <a:xfrm flipV="1">
            <a:off x="7156148"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E4635F7-B21E-414C-9D28-0B50101E2585}"/>
              </a:ext>
            </a:extLst>
          </p:cNvPr>
          <p:cNvCxnSpPr>
            <a:cxnSpLocks/>
            <a:stCxn id="195" idx="5"/>
            <a:endCxn id="197" idx="1"/>
          </p:cNvCxnSpPr>
          <p:nvPr/>
        </p:nvCxnSpPr>
        <p:spPr>
          <a:xfrm>
            <a:off x="7564223"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CB0E8AE-C216-4D46-BC15-05C48ED3812E}"/>
              </a:ext>
            </a:extLst>
          </p:cNvPr>
          <p:cNvCxnSpPr>
            <a:cxnSpLocks/>
            <a:stCxn id="196" idx="6"/>
            <a:endCxn id="197" idx="2"/>
          </p:cNvCxnSpPr>
          <p:nvPr/>
        </p:nvCxnSpPr>
        <p:spPr>
          <a:xfrm>
            <a:off x="7177318"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8E14529-DD54-4E16-9E41-8CF0DD4301FC}"/>
              </a:ext>
            </a:extLst>
          </p:cNvPr>
          <p:cNvCxnSpPr>
            <a:cxnSpLocks/>
            <a:endCxn id="196" idx="0"/>
          </p:cNvCxnSpPr>
          <p:nvPr/>
        </p:nvCxnSpPr>
        <p:spPr>
          <a:xfrm>
            <a:off x="7105043"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C1D2B04-94A8-46BA-B488-557B3DB8D278}"/>
              </a:ext>
            </a:extLst>
          </p:cNvPr>
          <p:cNvCxnSpPr>
            <a:cxnSpLocks/>
            <a:stCxn id="197" idx="0"/>
          </p:cNvCxnSpPr>
          <p:nvPr/>
        </p:nvCxnSpPr>
        <p:spPr>
          <a:xfrm flipH="1" flipV="1">
            <a:off x="7758314" y="480329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5D78F6-48EC-4AC9-99E2-18B02B912D69}"/>
              </a:ext>
            </a:extLst>
          </p:cNvPr>
          <p:cNvSpPr/>
          <p:nvPr/>
        </p:nvSpPr>
        <p:spPr>
          <a:xfrm>
            <a:off x="7883359" y="482926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a:extLst>
              <a:ext uri="{FF2B5EF4-FFF2-40B4-BE49-F238E27FC236}">
                <a16:creationId xmlns:a16="http://schemas.microsoft.com/office/drawing/2014/main" id="{E1FCC0E9-F7F2-4536-85E0-7CFE121C17CC}"/>
              </a:ext>
            </a:extLst>
          </p:cNvPr>
          <p:cNvSpPr/>
          <p:nvPr/>
        </p:nvSpPr>
        <p:spPr>
          <a:xfrm>
            <a:off x="8342457" y="528597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Arrow Connector 206">
            <a:extLst>
              <a:ext uri="{FF2B5EF4-FFF2-40B4-BE49-F238E27FC236}">
                <a16:creationId xmlns:a16="http://schemas.microsoft.com/office/drawing/2014/main" id="{7C1FCA32-3346-4BB6-A15F-76E5AB79A58A}"/>
              </a:ext>
            </a:extLst>
          </p:cNvPr>
          <p:cNvCxnSpPr>
            <a:cxnSpLocks/>
            <a:endCxn id="205" idx="1"/>
          </p:cNvCxnSpPr>
          <p:nvPr/>
        </p:nvCxnSpPr>
        <p:spPr>
          <a:xfrm>
            <a:off x="7809418" y="47837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1E12335-F953-44C3-A3CA-097DA426C47C}"/>
              </a:ext>
            </a:extLst>
          </p:cNvPr>
          <p:cNvCxnSpPr>
            <a:cxnSpLocks/>
            <a:endCxn id="205" idx="7"/>
          </p:cNvCxnSpPr>
          <p:nvPr/>
        </p:nvCxnSpPr>
        <p:spPr>
          <a:xfrm flipH="1">
            <a:off x="8217495" y="47882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0E78E84-31AA-410F-AEA4-080A6AEF27B1}"/>
              </a:ext>
            </a:extLst>
          </p:cNvPr>
          <p:cNvCxnSpPr>
            <a:cxnSpLocks/>
            <a:endCxn id="205" idx="3"/>
          </p:cNvCxnSpPr>
          <p:nvPr/>
        </p:nvCxnSpPr>
        <p:spPr>
          <a:xfrm flipV="1">
            <a:off x="7809418" y="516340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3946643-3562-4629-9E7B-1756B2AA28C5}"/>
              </a:ext>
            </a:extLst>
          </p:cNvPr>
          <p:cNvCxnSpPr>
            <a:cxnSpLocks/>
            <a:stCxn id="205" idx="5"/>
            <a:endCxn id="206" idx="1"/>
          </p:cNvCxnSpPr>
          <p:nvPr/>
        </p:nvCxnSpPr>
        <p:spPr>
          <a:xfrm>
            <a:off x="8217495" y="516340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8C7C2D7-C6E7-4C98-8DEF-F36910C1906A}"/>
              </a:ext>
            </a:extLst>
          </p:cNvPr>
          <p:cNvCxnSpPr>
            <a:cxnSpLocks/>
            <a:endCxn id="206" idx="2"/>
          </p:cNvCxnSpPr>
          <p:nvPr/>
        </p:nvCxnSpPr>
        <p:spPr>
          <a:xfrm>
            <a:off x="7830588" y="535824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A69B7B7-A338-4378-A17C-61E78C653BF2}"/>
              </a:ext>
            </a:extLst>
          </p:cNvPr>
          <p:cNvCxnSpPr>
            <a:cxnSpLocks/>
            <a:stCxn id="206" idx="0"/>
          </p:cNvCxnSpPr>
          <p:nvPr/>
        </p:nvCxnSpPr>
        <p:spPr>
          <a:xfrm flipH="1" flipV="1">
            <a:off x="8411584" y="480945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1D648F71-5C87-4C01-B7D8-37504A05C084}"/>
              </a:ext>
            </a:extLst>
          </p:cNvPr>
          <p:cNvSpPr/>
          <p:nvPr/>
        </p:nvSpPr>
        <p:spPr>
          <a:xfrm>
            <a:off x="8536631" y="483033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a:extLst>
              <a:ext uri="{FF2B5EF4-FFF2-40B4-BE49-F238E27FC236}">
                <a16:creationId xmlns:a16="http://schemas.microsoft.com/office/drawing/2014/main" id="{6E861E90-11B9-499A-966A-2EA78FB57EA8}"/>
              </a:ext>
            </a:extLst>
          </p:cNvPr>
          <p:cNvSpPr/>
          <p:nvPr/>
        </p:nvSpPr>
        <p:spPr>
          <a:xfrm>
            <a:off x="8995727" y="52870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B52A94C7-2C9A-416D-878F-10CD384D7CFC}"/>
              </a:ext>
            </a:extLst>
          </p:cNvPr>
          <p:cNvCxnSpPr>
            <a:cxnSpLocks/>
            <a:endCxn id="213" idx="1"/>
          </p:cNvCxnSpPr>
          <p:nvPr/>
        </p:nvCxnSpPr>
        <p:spPr>
          <a:xfrm>
            <a:off x="8462690" y="478483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D45CBFFC-7AA4-445C-9E3A-B6BF9073C23C}"/>
              </a:ext>
            </a:extLst>
          </p:cNvPr>
          <p:cNvCxnSpPr>
            <a:cxnSpLocks/>
            <a:endCxn id="213" idx="7"/>
          </p:cNvCxnSpPr>
          <p:nvPr/>
        </p:nvCxnSpPr>
        <p:spPr>
          <a:xfrm flipH="1">
            <a:off x="8870765" y="478935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B9C1E57-D71A-4064-B9D9-60FA0C35A1D5}"/>
              </a:ext>
            </a:extLst>
          </p:cNvPr>
          <p:cNvCxnSpPr>
            <a:cxnSpLocks/>
            <a:endCxn id="213" idx="3"/>
          </p:cNvCxnSpPr>
          <p:nvPr/>
        </p:nvCxnSpPr>
        <p:spPr>
          <a:xfrm flipV="1">
            <a:off x="8462690" y="516447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1622403-1039-4C11-9B4B-9E0E62970F29}"/>
              </a:ext>
            </a:extLst>
          </p:cNvPr>
          <p:cNvCxnSpPr>
            <a:cxnSpLocks/>
            <a:stCxn id="213" idx="5"/>
            <a:endCxn id="214" idx="1"/>
          </p:cNvCxnSpPr>
          <p:nvPr/>
        </p:nvCxnSpPr>
        <p:spPr>
          <a:xfrm>
            <a:off x="8870765" y="516447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61CFBE-C991-4F2F-A03B-5352A7345F8A}"/>
              </a:ext>
            </a:extLst>
          </p:cNvPr>
          <p:cNvCxnSpPr>
            <a:cxnSpLocks/>
            <a:endCxn id="214" idx="2"/>
          </p:cNvCxnSpPr>
          <p:nvPr/>
        </p:nvCxnSpPr>
        <p:spPr>
          <a:xfrm>
            <a:off x="8483860" y="535931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317833A-6B76-42DB-9941-1E7B23616A03}"/>
              </a:ext>
            </a:extLst>
          </p:cNvPr>
          <p:cNvCxnSpPr>
            <a:cxnSpLocks/>
            <a:stCxn id="214" idx="0"/>
          </p:cNvCxnSpPr>
          <p:nvPr/>
        </p:nvCxnSpPr>
        <p:spPr>
          <a:xfrm flipH="1" flipV="1">
            <a:off x="9064854" y="481052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6F38D6C-4526-4A8A-B00E-C7CB01BA6F6A}"/>
              </a:ext>
            </a:extLst>
          </p:cNvPr>
          <p:cNvSpPr/>
          <p:nvPr/>
        </p:nvSpPr>
        <p:spPr>
          <a:xfrm>
            <a:off x="7226941"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Oval 221">
            <a:extLst>
              <a:ext uri="{FF2B5EF4-FFF2-40B4-BE49-F238E27FC236}">
                <a16:creationId xmlns:a16="http://schemas.microsoft.com/office/drawing/2014/main" id="{6477C32B-1219-476E-8BB0-13F18251021F}"/>
              </a:ext>
            </a:extLst>
          </p:cNvPr>
          <p:cNvSpPr/>
          <p:nvPr/>
        </p:nvSpPr>
        <p:spPr>
          <a:xfrm>
            <a:off x="7029621"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id="{918A8CBD-B6A7-47A5-8B80-EBA629695E3C}"/>
              </a:ext>
            </a:extLst>
          </p:cNvPr>
          <p:cNvSpPr/>
          <p:nvPr/>
        </p:nvSpPr>
        <p:spPr>
          <a:xfrm>
            <a:off x="7686039"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23">
            <a:extLst>
              <a:ext uri="{FF2B5EF4-FFF2-40B4-BE49-F238E27FC236}">
                <a16:creationId xmlns:a16="http://schemas.microsoft.com/office/drawing/2014/main" id="{75EC5015-6B0C-4620-BEBE-92E26E360776}"/>
              </a:ext>
            </a:extLst>
          </p:cNvPr>
          <p:cNvCxnSpPr>
            <a:cxnSpLocks/>
            <a:endCxn id="221" idx="1"/>
          </p:cNvCxnSpPr>
          <p:nvPr/>
        </p:nvCxnSpPr>
        <p:spPr>
          <a:xfrm>
            <a:off x="7153002"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10FA564-C235-400C-8467-E54BE4B056A1}"/>
              </a:ext>
            </a:extLst>
          </p:cNvPr>
          <p:cNvCxnSpPr>
            <a:cxnSpLocks/>
            <a:endCxn id="221" idx="7"/>
          </p:cNvCxnSpPr>
          <p:nvPr/>
        </p:nvCxnSpPr>
        <p:spPr>
          <a:xfrm flipH="1">
            <a:off x="7561077"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4C950-611A-4E2A-ABC0-ED15F0FD26D6}"/>
              </a:ext>
            </a:extLst>
          </p:cNvPr>
          <p:cNvCxnSpPr>
            <a:cxnSpLocks/>
            <a:stCxn id="222" idx="7"/>
            <a:endCxn id="221" idx="3"/>
          </p:cNvCxnSpPr>
          <p:nvPr/>
        </p:nvCxnSpPr>
        <p:spPr>
          <a:xfrm flipV="1">
            <a:off x="7153002"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EE8904B-5770-4838-A120-75941C430E70}"/>
              </a:ext>
            </a:extLst>
          </p:cNvPr>
          <p:cNvCxnSpPr>
            <a:cxnSpLocks/>
            <a:stCxn id="221" idx="5"/>
            <a:endCxn id="223" idx="1"/>
          </p:cNvCxnSpPr>
          <p:nvPr/>
        </p:nvCxnSpPr>
        <p:spPr>
          <a:xfrm>
            <a:off x="7561077"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3B433E21-F894-4B92-A8BB-5672F99E625E}"/>
              </a:ext>
            </a:extLst>
          </p:cNvPr>
          <p:cNvCxnSpPr>
            <a:cxnSpLocks/>
            <a:stCxn id="222" idx="6"/>
            <a:endCxn id="223" idx="2"/>
          </p:cNvCxnSpPr>
          <p:nvPr/>
        </p:nvCxnSpPr>
        <p:spPr>
          <a:xfrm>
            <a:off x="7174172"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6B7EFFD6-109A-4403-A613-6A3EB5E38C81}"/>
              </a:ext>
            </a:extLst>
          </p:cNvPr>
          <p:cNvCxnSpPr>
            <a:cxnSpLocks/>
            <a:endCxn id="222" idx="0"/>
          </p:cNvCxnSpPr>
          <p:nvPr/>
        </p:nvCxnSpPr>
        <p:spPr>
          <a:xfrm>
            <a:off x="7101897"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A5D8964-8F01-42B4-BEDF-64FCCF2A3646}"/>
              </a:ext>
            </a:extLst>
          </p:cNvPr>
          <p:cNvCxnSpPr>
            <a:cxnSpLocks/>
            <a:stCxn id="223" idx="0"/>
          </p:cNvCxnSpPr>
          <p:nvPr/>
        </p:nvCxnSpPr>
        <p:spPr>
          <a:xfrm flipH="1" flipV="1">
            <a:off x="7755167" y="543316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E85695FD-72F0-43DC-A9A0-5DF4F704C7D8}"/>
              </a:ext>
            </a:extLst>
          </p:cNvPr>
          <p:cNvSpPr/>
          <p:nvPr/>
        </p:nvSpPr>
        <p:spPr>
          <a:xfrm>
            <a:off x="7880213" y="545914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a:extLst>
              <a:ext uri="{FF2B5EF4-FFF2-40B4-BE49-F238E27FC236}">
                <a16:creationId xmlns:a16="http://schemas.microsoft.com/office/drawing/2014/main" id="{DDBFA27D-7074-43E3-A460-61D0F9EACA4B}"/>
              </a:ext>
            </a:extLst>
          </p:cNvPr>
          <p:cNvSpPr/>
          <p:nvPr/>
        </p:nvSpPr>
        <p:spPr>
          <a:xfrm>
            <a:off x="8339309" y="591584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3" name="Straight Arrow Connector 232">
            <a:extLst>
              <a:ext uri="{FF2B5EF4-FFF2-40B4-BE49-F238E27FC236}">
                <a16:creationId xmlns:a16="http://schemas.microsoft.com/office/drawing/2014/main" id="{758C0D6A-215C-44EA-BE5A-3CA297474A80}"/>
              </a:ext>
            </a:extLst>
          </p:cNvPr>
          <p:cNvCxnSpPr>
            <a:cxnSpLocks/>
            <a:endCxn id="231" idx="1"/>
          </p:cNvCxnSpPr>
          <p:nvPr/>
        </p:nvCxnSpPr>
        <p:spPr>
          <a:xfrm>
            <a:off x="7806272" y="541363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D7D35BF-E321-4F4C-B3B9-E221420C95E6}"/>
              </a:ext>
            </a:extLst>
          </p:cNvPr>
          <p:cNvCxnSpPr>
            <a:cxnSpLocks/>
            <a:endCxn id="231" idx="7"/>
          </p:cNvCxnSpPr>
          <p:nvPr/>
        </p:nvCxnSpPr>
        <p:spPr>
          <a:xfrm flipH="1">
            <a:off x="8214347" y="541816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AF4D608-0F1E-4901-A08C-E386B56273A7}"/>
              </a:ext>
            </a:extLst>
          </p:cNvPr>
          <p:cNvCxnSpPr>
            <a:cxnSpLocks/>
            <a:endCxn id="231" idx="3"/>
          </p:cNvCxnSpPr>
          <p:nvPr/>
        </p:nvCxnSpPr>
        <p:spPr>
          <a:xfrm flipV="1">
            <a:off x="7806272" y="579327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127ED3A6-AF55-4026-8EC0-979CA1DCC8BF}"/>
              </a:ext>
            </a:extLst>
          </p:cNvPr>
          <p:cNvCxnSpPr>
            <a:cxnSpLocks/>
            <a:stCxn id="231" idx="5"/>
            <a:endCxn id="232" idx="1"/>
          </p:cNvCxnSpPr>
          <p:nvPr/>
        </p:nvCxnSpPr>
        <p:spPr>
          <a:xfrm>
            <a:off x="8214347" y="579327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C6F5521-AA45-4823-8CFC-B5DD4A121083}"/>
              </a:ext>
            </a:extLst>
          </p:cNvPr>
          <p:cNvCxnSpPr>
            <a:cxnSpLocks/>
            <a:endCxn id="232" idx="2"/>
          </p:cNvCxnSpPr>
          <p:nvPr/>
        </p:nvCxnSpPr>
        <p:spPr>
          <a:xfrm>
            <a:off x="7827442" y="598811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3E216CA8-8740-4BBE-BB47-0F8E66904D89}"/>
              </a:ext>
            </a:extLst>
          </p:cNvPr>
          <p:cNvCxnSpPr>
            <a:cxnSpLocks/>
            <a:stCxn id="232" idx="0"/>
          </p:cNvCxnSpPr>
          <p:nvPr/>
        </p:nvCxnSpPr>
        <p:spPr>
          <a:xfrm flipH="1" flipV="1">
            <a:off x="8408438" y="543933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983124BC-BD26-4391-96C9-8010AB8452B8}"/>
              </a:ext>
            </a:extLst>
          </p:cNvPr>
          <p:cNvSpPr/>
          <p:nvPr/>
        </p:nvSpPr>
        <p:spPr>
          <a:xfrm>
            <a:off x="8533483" y="546021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DD7F8476-C3E3-4DB9-AB7C-2C29EA884EB0}"/>
              </a:ext>
            </a:extLst>
          </p:cNvPr>
          <p:cNvSpPr/>
          <p:nvPr/>
        </p:nvSpPr>
        <p:spPr>
          <a:xfrm>
            <a:off x="8992580" y="591691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40">
            <a:extLst>
              <a:ext uri="{FF2B5EF4-FFF2-40B4-BE49-F238E27FC236}">
                <a16:creationId xmlns:a16="http://schemas.microsoft.com/office/drawing/2014/main" id="{E0C30D48-854D-4171-BD54-75E9DCDC6EAC}"/>
              </a:ext>
            </a:extLst>
          </p:cNvPr>
          <p:cNvCxnSpPr>
            <a:cxnSpLocks/>
            <a:endCxn id="239" idx="1"/>
          </p:cNvCxnSpPr>
          <p:nvPr/>
        </p:nvCxnSpPr>
        <p:spPr>
          <a:xfrm>
            <a:off x="8459542" y="541470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FB5D5E-89D2-4FBB-BCEA-46D99175784D}"/>
              </a:ext>
            </a:extLst>
          </p:cNvPr>
          <p:cNvCxnSpPr>
            <a:cxnSpLocks/>
            <a:endCxn id="239" idx="7"/>
          </p:cNvCxnSpPr>
          <p:nvPr/>
        </p:nvCxnSpPr>
        <p:spPr>
          <a:xfrm flipH="1">
            <a:off x="8867619" y="541922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BB8C46F-A832-444A-9C97-29E8D56A9925}"/>
              </a:ext>
            </a:extLst>
          </p:cNvPr>
          <p:cNvCxnSpPr>
            <a:cxnSpLocks/>
            <a:endCxn id="239" idx="3"/>
          </p:cNvCxnSpPr>
          <p:nvPr/>
        </p:nvCxnSpPr>
        <p:spPr>
          <a:xfrm flipV="1">
            <a:off x="8459542" y="579434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5ADAAC99-030D-4BA5-A2C2-38EF68185DE4}"/>
              </a:ext>
            </a:extLst>
          </p:cNvPr>
          <p:cNvCxnSpPr>
            <a:cxnSpLocks/>
            <a:stCxn id="239" idx="5"/>
            <a:endCxn id="240" idx="1"/>
          </p:cNvCxnSpPr>
          <p:nvPr/>
        </p:nvCxnSpPr>
        <p:spPr>
          <a:xfrm>
            <a:off x="8867619" y="579434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BF9B5171-ED81-4F11-A643-7B6AE13D050B}"/>
              </a:ext>
            </a:extLst>
          </p:cNvPr>
          <p:cNvCxnSpPr>
            <a:cxnSpLocks/>
            <a:endCxn id="240" idx="2"/>
          </p:cNvCxnSpPr>
          <p:nvPr/>
        </p:nvCxnSpPr>
        <p:spPr>
          <a:xfrm>
            <a:off x="8480712" y="598918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B74ADA9-8C52-42D0-AB2C-E46C1DFBFA36}"/>
              </a:ext>
            </a:extLst>
          </p:cNvPr>
          <p:cNvCxnSpPr>
            <a:cxnSpLocks/>
            <a:stCxn id="240" idx="0"/>
          </p:cNvCxnSpPr>
          <p:nvPr/>
        </p:nvCxnSpPr>
        <p:spPr>
          <a:xfrm flipH="1" flipV="1">
            <a:off x="9061708" y="544039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EE72E3F2-5488-4122-BBE5-B9760481608D}"/>
              </a:ext>
            </a:extLst>
          </p:cNvPr>
          <p:cNvCxnSpPr>
            <a:cxnSpLocks/>
          </p:cNvCxnSpPr>
          <p:nvPr/>
        </p:nvCxnSpPr>
        <p:spPr>
          <a:xfrm>
            <a:off x="9061708" y="606663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87580E11-7635-42B3-83DC-61A1D931CEA1}"/>
              </a:ext>
            </a:extLst>
          </p:cNvPr>
          <p:cNvCxnSpPr>
            <a:cxnSpLocks/>
          </p:cNvCxnSpPr>
          <p:nvPr/>
        </p:nvCxnSpPr>
        <p:spPr>
          <a:xfrm>
            <a:off x="8414729" y="605497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1F028EB5-E889-4A72-AF9F-771CD8986F74}"/>
              </a:ext>
            </a:extLst>
          </p:cNvPr>
          <p:cNvCxnSpPr>
            <a:cxnSpLocks/>
          </p:cNvCxnSpPr>
          <p:nvPr/>
        </p:nvCxnSpPr>
        <p:spPr>
          <a:xfrm>
            <a:off x="7756739" y="605939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5928FAE-9122-47F3-A084-9C7FCC247622}"/>
              </a:ext>
            </a:extLst>
          </p:cNvPr>
          <p:cNvCxnSpPr>
            <a:cxnSpLocks/>
          </p:cNvCxnSpPr>
          <p:nvPr/>
        </p:nvCxnSpPr>
        <p:spPr>
          <a:xfrm>
            <a:off x="7106703"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21767E47-BBBD-48AC-A3BF-C7453B48090F}"/>
              </a:ext>
            </a:extLst>
          </p:cNvPr>
          <p:cNvSpPr/>
          <p:nvPr/>
        </p:nvSpPr>
        <p:spPr>
          <a:xfrm>
            <a:off x="6347333" y="6251683"/>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Connector: Elbow 251">
            <a:extLst>
              <a:ext uri="{FF2B5EF4-FFF2-40B4-BE49-F238E27FC236}">
                <a16:creationId xmlns:a16="http://schemas.microsoft.com/office/drawing/2014/main" id="{E01082F8-2E21-431F-B4FF-60660D687835}"/>
              </a:ext>
            </a:extLst>
          </p:cNvPr>
          <p:cNvCxnSpPr>
            <a:cxnSpLocks/>
            <a:stCxn id="251" idx="3"/>
            <a:endCxn id="93" idx="3"/>
          </p:cNvCxnSpPr>
          <p:nvPr/>
        </p:nvCxnSpPr>
        <p:spPr>
          <a:xfrm flipV="1">
            <a:off x="9113664" y="2962649"/>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E21427F-953F-47DE-B204-342F9136EDF2}"/>
              </a:ext>
            </a:extLst>
          </p:cNvPr>
          <p:cNvCxnSpPr>
            <a:cxnSpLocks/>
          </p:cNvCxnSpPr>
          <p:nvPr/>
        </p:nvCxnSpPr>
        <p:spPr>
          <a:xfrm>
            <a:off x="6441077"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46FC630-8338-400E-B447-1DA9F8767693}"/>
              </a:ext>
            </a:extLst>
          </p:cNvPr>
          <p:cNvSpPr/>
          <p:nvPr/>
        </p:nvSpPr>
        <p:spPr>
          <a:xfrm>
            <a:off x="6567609"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a:extLst>
              <a:ext uri="{FF2B5EF4-FFF2-40B4-BE49-F238E27FC236}">
                <a16:creationId xmlns:a16="http://schemas.microsoft.com/office/drawing/2014/main" id="{31AE7FCC-ECF3-4A40-B027-0EBB1197C24F}"/>
              </a:ext>
            </a:extLst>
          </p:cNvPr>
          <p:cNvSpPr/>
          <p:nvPr/>
        </p:nvSpPr>
        <p:spPr>
          <a:xfrm>
            <a:off x="6370289"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a:extLst>
              <a:ext uri="{FF2B5EF4-FFF2-40B4-BE49-F238E27FC236}">
                <a16:creationId xmlns:a16="http://schemas.microsoft.com/office/drawing/2014/main" id="{A075BEF8-3D7D-4895-AC12-86F6A6A4EDC1}"/>
              </a:ext>
            </a:extLst>
          </p:cNvPr>
          <p:cNvSpPr/>
          <p:nvPr/>
        </p:nvSpPr>
        <p:spPr>
          <a:xfrm>
            <a:off x="6370289"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Arrow Connector 256">
            <a:extLst>
              <a:ext uri="{FF2B5EF4-FFF2-40B4-BE49-F238E27FC236}">
                <a16:creationId xmlns:a16="http://schemas.microsoft.com/office/drawing/2014/main" id="{3FC7E19E-2E1B-4D3D-8B42-FEB2D2C840FB}"/>
              </a:ext>
            </a:extLst>
          </p:cNvPr>
          <p:cNvCxnSpPr>
            <a:cxnSpLocks/>
            <a:stCxn id="255" idx="5"/>
            <a:endCxn id="254" idx="1"/>
          </p:cNvCxnSpPr>
          <p:nvPr/>
        </p:nvCxnSpPr>
        <p:spPr>
          <a:xfrm>
            <a:off x="6493669"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6D1891D-8D52-41FF-A4B4-65ACA7B0847B}"/>
              </a:ext>
            </a:extLst>
          </p:cNvPr>
          <p:cNvCxnSpPr>
            <a:cxnSpLocks/>
            <a:endCxn id="254" idx="7"/>
          </p:cNvCxnSpPr>
          <p:nvPr/>
        </p:nvCxnSpPr>
        <p:spPr>
          <a:xfrm flipH="1">
            <a:off x="6901745"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460783A-9105-49CC-AAEB-AB00F51666CA}"/>
              </a:ext>
            </a:extLst>
          </p:cNvPr>
          <p:cNvCxnSpPr>
            <a:cxnSpLocks/>
            <a:stCxn id="256" idx="7"/>
            <a:endCxn id="254" idx="3"/>
          </p:cNvCxnSpPr>
          <p:nvPr/>
        </p:nvCxnSpPr>
        <p:spPr>
          <a:xfrm flipV="1">
            <a:off x="6493669"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E66C4A2-30C5-4AC0-8073-3DDF5921C61C}"/>
              </a:ext>
            </a:extLst>
          </p:cNvPr>
          <p:cNvCxnSpPr>
            <a:cxnSpLocks/>
            <a:stCxn id="254" idx="5"/>
          </p:cNvCxnSpPr>
          <p:nvPr/>
        </p:nvCxnSpPr>
        <p:spPr>
          <a:xfrm>
            <a:off x="6901745"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A20F3E0-7B55-44AB-9775-FD658EA687ED}"/>
              </a:ext>
            </a:extLst>
          </p:cNvPr>
          <p:cNvCxnSpPr>
            <a:cxnSpLocks/>
            <a:stCxn id="256" idx="6"/>
          </p:cNvCxnSpPr>
          <p:nvPr/>
        </p:nvCxnSpPr>
        <p:spPr>
          <a:xfrm>
            <a:off x="6514838"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AC7DF3-0500-49DC-BB79-13CFB47ADCB6}"/>
              </a:ext>
            </a:extLst>
          </p:cNvPr>
          <p:cNvCxnSpPr>
            <a:cxnSpLocks/>
            <a:stCxn id="255" idx="4"/>
            <a:endCxn id="256" idx="0"/>
          </p:cNvCxnSpPr>
          <p:nvPr/>
        </p:nvCxnSpPr>
        <p:spPr>
          <a:xfrm>
            <a:off x="6442565"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BE72693-DF09-4DF5-91C1-4200CDFB33B2}"/>
              </a:ext>
            </a:extLst>
          </p:cNvPr>
          <p:cNvCxnSpPr>
            <a:cxnSpLocks/>
            <a:stCxn id="255" idx="6"/>
          </p:cNvCxnSpPr>
          <p:nvPr/>
        </p:nvCxnSpPr>
        <p:spPr>
          <a:xfrm>
            <a:off x="6514838"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65CBD007-9DFD-4C22-B121-D11F31DE245A}"/>
              </a:ext>
            </a:extLst>
          </p:cNvPr>
          <p:cNvSpPr/>
          <p:nvPr/>
        </p:nvSpPr>
        <p:spPr>
          <a:xfrm>
            <a:off x="6564462"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a:extLst>
              <a:ext uri="{FF2B5EF4-FFF2-40B4-BE49-F238E27FC236}">
                <a16:creationId xmlns:a16="http://schemas.microsoft.com/office/drawing/2014/main" id="{23720165-A49A-4130-8A1E-3AB132EC55B2}"/>
              </a:ext>
            </a:extLst>
          </p:cNvPr>
          <p:cNvSpPr/>
          <p:nvPr/>
        </p:nvSpPr>
        <p:spPr>
          <a:xfrm>
            <a:off x="6367143"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6" name="Straight Arrow Connector 265">
            <a:extLst>
              <a:ext uri="{FF2B5EF4-FFF2-40B4-BE49-F238E27FC236}">
                <a16:creationId xmlns:a16="http://schemas.microsoft.com/office/drawing/2014/main" id="{65C50FE0-1179-426E-B18F-2C4FAA4D177B}"/>
              </a:ext>
            </a:extLst>
          </p:cNvPr>
          <p:cNvCxnSpPr>
            <a:cxnSpLocks/>
            <a:endCxn id="264" idx="1"/>
          </p:cNvCxnSpPr>
          <p:nvPr/>
        </p:nvCxnSpPr>
        <p:spPr>
          <a:xfrm>
            <a:off x="6490523"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B64AE9D-967B-485D-85BF-4CC3F07FF7F4}"/>
              </a:ext>
            </a:extLst>
          </p:cNvPr>
          <p:cNvCxnSpPr>
            <a:cxnSpLocks/>
            <a:endCxn id="264" idx="7"/>
          </p:cNvCxnSpPr>
          <p:nvPr/>
        </p:nvCxnSpPr>
        <p:spPr>
          <a:xfrm flipH="1">
            <a:off x="6898598"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CD4F2C4D-D014-4C66-85BF-ADDFDF3C66FE}"/>
              </a:ext>
            </a:extLst>
          </p:cNvPr>
          <p:cNvCxnSpPr>
            <a:cxnSpLocks/>
            <a:stCxn id="265" idx="7"/>
            <a:endCxn id="264" idx="3"/>
          </p:cNvCxnSpPr>
          <p:nvPr/>
        </p:nvCxnSpPr>
        <p:spPr>
          <a:xfrm flipV="1">
            <a:off x="6490523"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4D499FF-F934-45FD-95CB-E17891A0F176}"/>
              </a:ext>
            </a:extLst>
          </p:cNvPr>
          <p:cNvCxnSpPr>
            <a:cxnSpLocks/>
            <a:stCxn id="264" idx="5"/>
          </p:cNvCxnSpPr>
          <p:nvPr/>
        </p:nvCxnSpPr>
        <p:spPr>
          <a:xfrm>
            <a:off x="6898598"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F84F198-81B6-4A80-B8C7-8E242F5AF3DE}"/>
              </a:ext>
            </a:extLst>
          </p:cNvPr>
          <p:cNvCxnSpPr>
            <a:cxnSpLocks/>
            <a:stCxn id="265" idx="6"/>
          </p:cNvCxnSpPr>
          <p:nvPr/>
        </p:nvCxnSpPr>
        <p:spPr>
          <a:xfrm>
            <a:off x="6511692"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8BF984F-6365-4DF0-8DDD-85F542DD07D8}"/>
              </a:ext>
            </a:extLst>
          </p:cNvPr>
          <p:cNvCxnSpPr>
            <a:cxnSpLocks/>
            <a:endCxn id="265" idx="0"/>
          </p:cNvCxnSpPr>
          <p:nvPr/>
        </p:nvCxnSpPr>
        <p:spPr>
          <a:xfrm>
            <a:off x="6439416"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1A419822-F94E-45D1-B82D-402B2D32ABA1}"/>
              </a:ext>
            </a:extLst>
          </p:cNvPr>
          <p:cNvSpPr/>
          <p:nvPr/>
        </p:nvSpPr>
        <p:spPr>
          <a:xfrm>
            <a:off x="6561315"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a:extLst>
              <a:ext uri="{FF2B5EF4-FFF2-40B4-BE49-F238E27FC236}">
                <a16:creationId xmlns:a16="http://schemas.microsoft.com/office/drawing/2014/main" id="{2F8D5B63-B803-4203-8220-B08600BB0610}"/>
              </a:ext>
            </a:extLst>
          </p:cNvPr>
          <p:cNvSpPr/>
          <p:nvPr/>
        </p:nvSpPr>
        <p:spPr>
          <a:xfrm>
            <a:off x="6363995"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73">
            <a:extLst>
              <a:ext uri="{FF2B5EF4-FFF2-40B4-BE49-F238E27FC236}">
                <a16:creationId xmlns:a16="http://schemas.microsoft.com/office/drawing/2014/main" id="{D43C40E2-F0CB-4678-9E38-BE20A44FB58B}"/>
              </a:ext>
            </a:extLst>
          </p:cNvPr>
          <p:cNvCxnSpPr>
            <a:cxnSpLocks/>
            <a:endCxn id="272" idx="1"/>
          </p:cNvCxnSpPr>
          <p:nvPr/>
        </p:nvCxnSpPr>
        <p:spPr>
          <a:xfrm>
            <a:off x="6487375"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769CEBF-85E1-4FA7-9400-41E767942B47}"/>
              </a:ext>
            </a:extLst>
          </p:cNvPr>
          <p:cNvCxnSpPr>
            <a:cxnSpLocks/>
            <a:endCxn id="272" idx="7"/>
          </p:cNvCxnSpPr>
          <p:nvPr/>
        </p:nvCxnSpPr>
        <p:spPr>
          <a:xfrm flipH="1">
            <a:off x="6895451"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FEAFC7F-BF09-401B-9080-26F33B420D7A}"/>
              </a:ext>
            </a:extLst>
          </p:cNvPr>
          <p:cNvCxnSpPr>
            <a:cxnSpLocks/>
            <a:stCxn id="273" idx="7"/>
            <a:endCxn id="272" idx="3"/>
          </p:cNvCxnSpPr>
          <p:nvPr/>
        </p:nvCxnSpPr>
        <p:spPr>
          <a:xfrm flipV="1">
            <a:off x="6487375"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9C7B1B-B7E3-419A-913F-9356443F4A2D}"/>
              </a:ext>
            </a:extLst>
          </p:cNvPr>
          <p:cNvCxnSpPr>
            <a:cxnSpLocks/>
            <a:stCxn id="272" idx="5"/>
          </p:cNvCxnSpPr>
          <p:nvPr/>
        </p:nvCxnSpPr>
        <p:spPr>
          <a:xfrm>
            <a:off x="6895451"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23F3AA72-0396-4928-8320-C70121FA4AA1}"/>
              </a:ext>
            </a:extLst>
          </p:cNvPr>
          <p:cNvCxnSpPr>
            <a:cxnSpLocks/>
            <a:stCxn id="273" idx="6"/>
          </p:cNvCxnSpPr>
          <p:nvPr/>
        </p:nvCxnSpPr>
        <p:spPr>
          <a:xfrm>
            <a:off x="6508544"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A3D7F3FB-ECBD-4053-BD71-450F94FB206A}"/>
              </a:ext>
            </a:extLst>
          </p:cNvPr>
          <p:cNvCxnSpPr>
            <a:cxnSpLocks/>
            <a:endCxn id="273" idx="0"/>
          </p:cNvCxnSpPr>
          <p:nvPr/>
        </p:nvCxnSpPr>
        <p:spPr>
          <a:xfrm>
            <a:off x="6436270"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7705E03-8CE8-4B35-A39F-2C78501902D7}"/>
              </a:ext>
            </a:extLst>
          </p:cNvPr>
          <p:cNvCxnSpPr>
            <a:cxnSpLocks/>
          </p:cNvCxnSpPr>
          <p:nvPr/>
        </p:nvCxnSpPr>
        <p:spPr>
          <a:xfrm>
            <a:off x="6441077"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4902FA72-F8B6-45BC-8E6A-B809BB910B06}"/>
              </a:ext>
            </a:extLst>
          </p:cNvPr>
          <p:cNvSpPr/>
          <p:nvPr/>
        </p:nvSpPr>
        <p:spPr>
          <a:xfrm>
            <a:off x="6347331" y="3654584"/>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F94B8831-DC79-46AE-B2C2-0EEFE806CB38}"/>
              </a:ext>
            </a:extLst>
          </p:cNvPr>
          <p:cNvSpPr/>
          <p:nvPr/>
        </p:nvSpPr>
        <p:spPr>
          <a:xfrm>
            <a:off x="8261988" y="2674781"/>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Mem. Controller</a:t>
            </a:r>
            <a:endParaRPr lang="en-US" sz="2000" dirty="0">
              <a:solidFill>
                <a:schemeClr val="tx1"/>
              </a:solidFill>
            </a:endParaRPr>
          </a:p>
        </p:txBody>
      </p:sp>
      <p:cxnSp>
        <p:nvCxnSpPr>
          <p:cNvPr id="284" name="Straight Arrow Connector 283">
            <a:extLst>
              <a:ext uri="{FF2B5EF4-FFF2-40B4-BE49-F238E27FC236}">
                <a16:creationId xmlns:a16="http://schemas.microsoft.com/office/drawing/2014/main" id="{59B0E1A8-B6A4-4B75-9D3E-15D0521DD87C}"/>
              </a:ext>
            </a:extLst>
          </p:cNvPr>
          <p:cNvCxnSpPr>
            <a:cxnSpLocks/>
          </p:cNvCxnSpPr>
          <p:nvPr/>
        </p:nvCxnSpPr>
        <p:spPr>
          <a:xfrm>
            <a:off x="6821649"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A25B335-DE21-440F-8E2A-9DCC5DEE539E}"/>
              </a:ext>
            </a:extLst>
          </p:cNvPr>
          <p:cNvCxnSpPr>
            <a:cxnSpLocks/>
          </p:cNvCxnSpPr>
          <p:nvPr/>
        </p:nvCxnSpPr>
        <p:spPr>
          <a:xfrm>
            <a:off x="732920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E5706D7-6180-4698-9EC9-BA322B8C6F19}"/>
              </a:ext>
            </a:extLst>
          </p:cNvPr>
          <p:cNvCxnSpPr>
            <a:cxnSpLocks/>
          </p:cNvCxnSpPr>
          <p:nvPr/>
        </p:nvCxnSpPr>
        <p:spPr>
          <a:xfrm>
            <a:off x="7861181"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2C053E4-571D-4177-9FBA-61ADA8EF146F}"/>
              </a:ext>
            </a:extLst>
          </p:cNvPr>
          <p:cNvCxnSpPr>
            <a:cxnSpLocks/>
          </p:cNvCxnSpPr>
          <p:nvPr/>
        </p:nvCxnSpPr>
        <p:spPr>
          <a:xfrm>
            <a:off x="8321358"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C6CBAA05-D3AD-40CC-A2EF-67C72DC2E394}"/>
              </a:ext>
            </a:extLst>
          </p:cNvPr>
          <p:cNvCxnSpPr>
            <a:cxnSpLocks/>
          </p:cNvCxnSpPr>
          <p:nvPr/>
        </p:nvCxnSpPr>
        <p:spPr>
          <a:xfrm>
            <a:off x="876955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3DC7FE47-17C0-4240-9004-9DC0DBAC0A4E}"/>
              </a:ext>
            </a:extLst>
          </p:cNvPr>
          <p:cNvCxnSpPr>
            <a:cxnSpLocks/>
            <a:stCxn id="92" idx="2"/>
            <a:endCxn id="282" idx="0"/>
          </p:cNvCxnSpPr>
          <p:nvPr/>
        </p:nvCxnSpPr>
        <p:spPr>
          <a:xfrm>
            <a:off x="8896712" y="2220301"/>
            <a:ext cx="0"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5D818BF-0003-4487-9AEC-6279E0E8545B}"/>
              </a:ext>
            </a:extLst>
          </p:cNvPr>
          <p:cNvCxnSpPr>
            <a:cxnSpLocks/>
          </p:cNvCxnSpPr>
          <p:nvPr/>
        </p:nvCxnSpPr>
        <p:spPr>
          <a:xfrm>
            <a:off x="8924947" y="2132174"/>
            <a:ext cx="0" cy="646353"/>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40C1BE0-79B7-4A5A-97FC-674E1805E840}"/>
              </a:ext>
            </a:extLst>
          </p:cNvPr>
          <p:cNvGrpSpPr/>
          <p:nvPr/>
        </p:nvGrpSpPr>
        <p:grpSpPr>
          <a:xfrm>
            <a:off x="7624889" y="3753168"/>
            <a:ext cx="1568053" cy="2563812"/>
            <a:chOff x="7624889" y="3753168"/>
            <a:chExt cx="1568053" cy="2563812"/>
          </a:xfrm>
        </p:grpSpPr>
        <p:sp>
          <p:nvSpPr>
            <p:cNvPr id="176" name="Oval 175">
              <a:extLst>
                <a:ext uri="{FF2B5EF4-FFF2-40B4-BE49-F238E27FC236}">
                  <a16:creationId xmlns:a16="http://schemas.microsoft.com/office/drawing/2014/main" id="{843A14B8-E838-4157-A6A7-00DC02FFE096}"/>
                </a:ext>
              </a:extLst>
            </p:cNvPr>
            <p:cNvSpPr/>
            <p:nvPr/>
          </p:nvSpPr>
          <p:spPr>
            <a:xfrm>
              <a:off x="7871607" y="418087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cxnSp>
          <p:nvCxnSpPr>
            <p:cNvPr id="177" name="Straight Arrow Connector 176">
              <a:extLst>
                <a:ext uri="{FF2B5EF4-FFF2-40B4-BE49-F238E27FC236}">
                  <a16:creationId xmlns:a16="http://schemas.microsoft.com/office/drawing/2014/main" id="{F5B133CB-963D-4DB3-8103-37A82437C60F}"/>
                </a:ext>
              </a:extLst>
            </p:cNvPr>
            <p:cNvCxnSpPr>
              <a:cxnSpLocks/>
            </p:cNvCxnSpPr>
            <p:nvPr/>
          </p:nvCxnSpPr>
          <p:spPr>
            <a:xfrm>
              <a:off x="8227592" y="4555632"/>
              <a:ext cx="378060" cy="355882"/>
            </a:xfrm>
            <a:prstGeom prst="straightConnector1">
              <a:avLst/>
            </a:prstGeom>
            <a:solidFill>
              <a:schemeClr val="accent2">
                <a:lumMod val="60000"/>
                <a:lumOff val="40000"/>
              </a:schemeClr>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DB0FFC42-F88B-45AF-A3A4-D375F7B25699}"/>
                </a:ext>
              </a:extLst>
            </p:cNvPr>
            <p:cNvSpPr/>
            <p:nvPr/>
          </p:nvSpPr>
          <p:spPr>
            <a:xfrm>
              <a:off x="8540627" y="482772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sp>
          <p:nvSpPr>
            <p:cNvPr id="183" name="Freeform: Shape 182">
              <a:extLst>
                <a:ext uri="{FF2B5EF4-FFF2-40B4-BE49-F238E27FC236}">
                  <a16:creationId xmlns:a16="http://schemas.microsoft.com/office/drawing/2014/main" id="{B080E971-7CA5-4BA4-97B0-500963AB0A12}"/>
                </a:ext>
              </a:extLst>
            </p:cNvPr>
            <p:cNvSpPr/>
            <p:nvPr/>
          </p:nvSpPr>
          <p:spPr>
            <a:xfrm>
              <a:off x="8880825" y="382953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3C125864-DAD6-48AA-92FF-DFF95E888866}"/>
                </a:ext>
              </a:extLst>
            </p:cNvPr>
            <p:cNvSpPr/>
            <p:nvPr/>
          </p:nvSpPr>
          <p:spPr>
            <a:xfrm>
              <a:off x="8219652" y="3771251"/>
              <a:ext cx="270502"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487ECBBD-485F-49CE-8FC4-43AAE70ECB65}"/>
                </a:ext>
              </a:extLst>
            </p:cNvPr>
            <p:cNvSpPr/>
            <p:nvPr/>
          </p:nvSpPr>
          <p:spPr>
            <a:xfrm flipH="1">
              <a:off x="7624889" y="3753168"/>
              <a:ext cx="328420"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F69756-6E0D-4B29-9717-F1E5B0A06419}"/>
                </a:ext>
              </a:extLst>
            </p:cNvPr>
            <p:cNvSpPr/>
            <p:nvPr/>
          </p:nvSpPr>
          <p:spPr>
            <a:xfrm>
              <a:off x="8376878" y="5185410"/>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TextBox 293">
            <a:extLst>
              <a:ext uri="{FF2B5EF4-FFF2-40B4-BE49-F238E27FC236}">
                <a16:creationId xmlns:a16="http://schemas.microsoft.com/office/drawing/2014/main" id="{6ACBB777-82C4-4BFE-9DC9-5376C7CBAFCB}"/>
              </a:ext>
            </a:extLst>
          </p:cNvPr>
          <p:cNvSpPr txBox="1"/>
          <p:nvPr/>
        </p:nvSpPr>
        <p:spPr>
          <a:xfrm>
            <a:off x="4571339" y="1584104"/>
            <a:ext cx="2740655" cy="523220"/>
          </a:xfrm>
          <a:prstGeom prst="rect">
            <a:avLst/>
          </a:prstGeom>
          <a:noFill/>
        </p:spPr>
        <p:txBody>
          <a:bodyPr wrap="square" rtlCol="0">
            <a:spAutoFit/>
          </a:bodyPr>
          <a:lstStyle/>
          <a:p>
            <a:r>
              <a:rPr lang="en-US" altLang="zh-CN" sz="2800" b="1" dirty="0"/>
              <a:t>Scratch Memory</a:t>
            </a:r>
            <a:endParaRPr lang="en-US" sz="2800" dirty="0"/>
          </a:p>
        </p:txBody>
      </p:sp>
      <p:sp>
        <p:nvSpPr>
          <p:cNvPr id="295" name="TextBox 294">
            <a:extLst>
              <a:ext uri="{FF2B5EF4-FFF2-40B4-BE49-F238E27FC236}">
                <a16:creationId xmlns:a16="http://schemas.microsoft.com/office/drawing/2014/main" id="{3F284421-0418-4D32-857B-6DE3914B4605}"/>
              </a:ext>
            </a:extLst>
          </p:cNvPr>
          <p:cNvSpPr txBox="1"/>
          <p:nvPr/>
        </p:nvSpPr>
        <p:spPr>
          <a:xfrm>
            <a:off x="4239672" y="4362832"/>
            <a:ext cx="1962951" cy="523220"/>
          </a:xfrm>
          <a:prstGeom prst="rect">
            <a:avLst/>
          </a:prstGeom>
          <a:noFill/>
        </p:spPr>
        <p:txBody>
          <a:bodyPr wrap="square" rtlCol="0">
            <a:spAutoFit/>
          </a:bodyPr>
          <a:lstStyle/>
          <a:p>
            <a:r>
              <a:rPr lang="en-US" altLang="zh-CN" sz="2800" b="1" dirty="0"/>
              <a:t>Sync. Elem</a:t>
            </a:r>
            <a:endParaRPr lang="en-US" sz="2800" dirty="0"/>
          </a:p>
        </p:txBody>
      </p:sp>
      <p:sp>
        <p:nvSpPr>
          <p:cNvPr id="296" name="TextBox 295">
            <a:extLst>
              <a:ext uri="{FF2B5EF4-FFF2-40B4-BE49-F238E27FC236}">
                <a16:creationId xmlns:a16="http://schemas.microsoft.com/office/drawing/2014/main" id="{DA3EEE96-8339-4A02-980D-455AD412BC8F}"/>
              </a:ext>
            </a:extLst>
          </p:cNvPr>
          <p:cNvSpPr txBox="1"/>
          <p:nvPr/>
        </p:nvSpPr>
        <p:spPr>
          <a:xfrm>
            <a:off x="4461252" y="5930381"/>
            <a:ext cx="1527996" cy="523220"/>
          </a:xfrm>
          <a:prstGeom prst="rect">
            <a:avLst/>
          </a:prstGeom>
          <a:noFill/>
        </p:spPr>
        <p:txBody>
          <a:bodyPr wrap="square" rtlCol="0">
            <a:spAutoFit/>
          </a:bodyPr>
          <a:lstStyle/>
          <a:p>
            <a:r>
              <a:rPr lang="en-US" altLang="zh-CN" sz="2800" b="1" dirty="0"/>
              <a:t>Switches</a:t>
            </a:r>
            <a:endParaRPr lang="en-US" sz="2800" dirty="0"/>
          </a:p>
        </p:txBody>
      </p:sp>
      <p:sp>
        <p:nvSpPr>
          <p:cNvPr id="297" name="TextBox 296">
            <a:extLst>
              <a:ext uri="{FF2B5EF4-FFF2-40B4-BE49-F238E27FC236}">
                <a16:creationId xmlns:a16="http://schemas.microsoft.com/office/drawing/2014/main" id="{09E97A4A-140F-4D3E-8770-063B423823F5}"/>
              </a:ext>
            </a:extLst>
          </p:cNvPr>
          <p:cNvSpPr txBox="1"/>
          <p:nvPr/>
        </p:nvSpPr>
        <p:spPr>
          <a:xfrm>
            <a:off x="10266232" y="4715049"/>
            <a:ext cx="1829403" cy="954107"/>
          </a:xfrm>
          <a:prstGeom prst="rect">
            <a:avLst/>
          </a:prstGeom>
          <a:noFill/>
        </p:spPr>
        <p:txBody>
          <a:bodyPr wrap="square" rtlCol="0">
            <a:spAutoFit/>
          </a:bodyPr>
          <a:lstStyle/>
          <a:p>
            <a:r>
              <a:rPr lang="en-US" altLang="zh-CN" sz="2800" b="1" dirty="0"/>
              <a:t>Processing Elements</a:t>
            </a:r>
            <a:endParaRPr lang="en-US" sz="2800" dirty="0"/>
          </a:p>
        </p:txBody>
      </p:sp>
      <p:sp>
        <p:nvSpPr>
          <p:cNvPr id="299" name="TextBox 298">
            <a:extLst>
              <a:ext uri="{FF2B5EF4-FFF2-40B4-BE49-F238E27FC236}">
                <a16:creationId xmlns:a16="http://schemas.microsoft.com/office/drawing/2014/main" id="{0FF2B3B4-6FC4-4CD8-971B-174810E03D0A}"/>
              </a:ext>
            </a:extLst>
          </p:cNvPr>
          <p:cNvSpPr txBox="1"/>
          <p:nvPr/>
        </p:nvSpPr>
        <p:spPr>
          <a:xfrm>
            <a:off x="10436756" y="2029406"/>
            <a:ext cx="1755243" cy="954107"/>
          </a:xfrm>
          <a:prstGeom prst="rect">
            <a:avLst/>
          </a:prstGeom>
          <a:noFill/>
        </p:spPr>
        <p:txBody>
          <a:bodyPr wrap="square" rtlCol="0">
            <a:spAutoFit/>
          </a:bodyPr>
          <a:lstStyle/>
          <a:p>
            <a:r>
              <a:rPr lang="en-US" altLang="zh-CN" sz="2800" b="1" dirty="0"/>
              <a:t>Address Generator</a:t>
            </a:r>
            <a:endParaRPr lang="en-US" altLang="zh-CN" sz="2800" dirty="0"/>
          </a:p>
        </p:txBody>
      </p:sp>
      <p:sp>
        <p:nvSpPr>
          <p:cNvPr id="300" name="TextBox 299">
            <a:extLst>
              <a:ext uri="{FF2B5EF4-FFF2-40B4-BE49-F238E27FC236}">
                <a16:creationId xmlns:a16="http://schemas.microsoft.com/office/drawing/2014/main" id="{F1E1FB06-65A7-48B7-8E04-6695637612FE}"/>
              </a:ext>
            </a:extLst>
          </p:cNvPr>
          <p:cNvSpPr txBox="1"/>
          <p:nvPr/>
        </p:nvSpPr>
        <p:spPr>
          <a:xfrm>
            <a:off x="10549381" y="1249063"/>
            <a:ext cx="1633971" cy="523220"/>
          </a:xfrm>
          <a:prstGeom prst="rect">
            <a:avLst/>
          </a:prstGeom>
          <a:noFill/>
        </p:spPr>
        <p:txBody>
          <a:bodyPr wrap="square" rtlCol="0">
            <a:spAutoFit/>
          </a:bodyPr>
          <a:lstStyle/>
          <a:p>
            <a:r>
              <a:rPr lang="en-US" altLang="zh-CN" sz="2800" b="1" dirty="0"/>
              <a:t>Ctrl Host</a:t>
            </a:r>
            <a:endParaRPr lang="en-US" sz="2800" dirty="0"/>
          </a:p>
        </p:txBody>
      </p:sp>
      <p:cxnSp>
        <p:nvCxnSpPr>
          <p:cNvPr id="301" name="Straight Arrow Connector 300">
            <a:extLst>
              <a:ext uri="{FF2B5EF4-FFF2-40B4-BE49-F238E27FC236}">
                <a16:creationId xmlns:a16="http://schemas.microsoft.com/office/drawing/2014/main" id="{03DCD7EB-4C89-40FE-9AAC-3D649B0CF2EB}"/>
              </a:ext>
            </a:extLst>
          </p:cNvPr>
          <p:cNvCxnSpPr>
            <a:cxnSpLocks/>
            <a:stCxn id="299" idx="1"/>
          </p:cNvCxnSpPr>
          <p:nvPr/>
        </p:nvCxnSpPr>
        <p:spPr>
          <a:xfrm flipH="1">
            <a:off x="8839226" y="2506460"/>
            <a:ext cx="1597530" cy="432506"/>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4133D0C2-1ECA-4594-9BBA-4B7448C2DD96}"/>
              </a:ext>
            </a:extLst>
          </p:cNvPr>
          <p:cNvCxnSpPr>
            <a:cxnSpLocks/>
          </p:cNvCxnSpPr>
          <p:nvPr/>
        </p:nvCxnSpPr>
        <p:spPr>
          <a:xfrm flipH="1">
            <a:off x="9290615" y="1589341"/>
            <a:ext cx="1146141" cy="126200"/>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AC4C875C-8BBF-4F29-A860-FCD90219E6E4}"/>
              </a:ext>
            </a:extLst>
          </p:cNvPr>
          <p:cNvCxnSpPr>
            <a:cxnSpLocks/>
          </p:cNvCxnSpPr>
          <p:nvPr/>
        </p:nvCxnSpPr>
        <p:spPr>
          <a:xfrm flipH="1">
            <a:off x="8633250" y="5237632"/>
            <a:ext cx="1731060" cy="448782"/>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BD8A1232-C0FD-4C90-91E8-A7C41CE5809D}"/>
              </a:ext>
            </a:extLst>
          </p:cNvPr>
          <p:cNvCxnSpPr>
            <a:cxnSpLocks/>
            <a:endCxn id="296" idx="3"/>
          </p:cNvCxnSpPr>
          <p:nvPr/>
        </p:nvCxnSpPr>
        <p:spPr>
          <a:xfrm flipH="1">
            <a:off x="5989248" y="5980082"/>
            <a:ext cx="1114004" cy="211909"/>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CCA29F66-9912-424D-820F-BE7E03DC9EC5}"/>
              </a:ext>
            </a:extLst>
          </p:cNvPr>
          <p:cNvCxnSpPr>
            <a:cxnSpLocks/>
            <a:endCxn id="295" idx="0"/>
          </p:cNvCxnSpPr>
          <p:nvPr/>
        </p:nvCxnSpPr>
        <p:spPr>
          <a:xfrm flipH="1">
            <a:off x="5221148" y="3761891"/>
            <a:ext cx="1746665" cy="600941"/>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4C4BA4B9-4F22-4C00-BF61-266E8259C261}"/>
              </a:ext>
            </a:extLst>
          </p:cNvPr>
          <p:cNvCxnSpPr>
            <a:cxnSpLocks/>
            <a:endCxn id="294" idx="2"/>
          </p:cNvCxnSpPr>
          <p:nvPr/>
        </p:nvCxnSpPr>
        <p:spPr>
          <a:xfrm flipH="1" flipV="1">
            <a:off x="5941667" y="2107324"/>
            <a:ext cx="1172176" cy="79495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4" grpId="0" animBg="1"/>
      <p:bldP spid="89" grpId="0" animBg="1"/>
      <p:bldP spid="90" grpId="0" animBg="1"/>
      <p:bldP spid="97" grpId="0" animBg="1"/>
      <p:bldP spid="101" grpId="0" animBg="1"/>
      <p:bldP spid="294" grpId="0"/>
      <p:bldP spid="295" grpId="0"/>
      <p:bldP spid="296" grpId="0"/>
      <p:bldP spid="297" grpId="0"/>
      <p:bldP spid="299" grpId="0"/>
      <p:bldP spid="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6" name="Straight Arrow Connector 195">
            <a:extLst>
              <a:ext uri="{FF2B5EF4-FFF2-40B4-BE49-F238E27FC236}">
                <a16:creationId xmlns:a16="http://schemas.microsoft.com/office/drawing/2014/main" id="{932ED0FD-F51A-45F2-9D64-B4FE1608A15C}"/>
              </a:ext>
            </a:extLst>
          </p:cNvPr>
          <p:cNvCxnSpPr>
            <a:cxnSpLocks/>
          </p:cNvCxnSpPr>
          <p:nvPr/>
        </p:nvCxnSpPr>
        <p:spPr>
          <a:xfrm>
            <a:off x="10143849" y="2691385"/>
            <a:ext cx="0" cy="11490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230D81A5-15F7-4CF0-9B5F-2DE433A312FA}"/>
              </a:ext>
            </a:extLst>
          </p:cNvPr>
          <p:cNvCxnSpPr>
            <a:cxnSpLocks/>
          </p:cNvCxnSpPr>
          <p:nvPr/>
        </p:nvCxnSpPr>
        <p:spPr>
          <a:xfrm>
            <a:off x="9318096" y="2689577"/>
            <a:ext cx="0" cy="1150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FA0D84-9385-42CD-91ED-64D770AD2596}"/>
              </a:ext>
            </a:extLst>
          </p:cNvPr>
          <p:cNvSpPr>
            <a:spLocks noGrp="1"/>
          </p:cNvSpPr>
          <p:nvPr>
            <p:ph type="title"/>
          </p:nvPr>
        </p:nvSpPr>
        <p:spPr>
          <a:xfrm>
            <a:off x="0" y="0"/>
            <a:ext cx="9484274" cy="1325563"/>
          </a:xfrm>
        </p:spPr>
        <p:txBody>
          <a:bodyPr/>
          <a:lstStyle/>
          <a:p>
            <a:r>
              <a:rPr lang="en-US"/>
              <a:t>Hardware Primitives: Processing Element</a:t>
            </a:r>
          </a:p>
        </p:txBody>
      </p:sp>
      <p:sp>
        <p:nvSpPr>
          <p:cNvPr id="161" name="Rectangle 160">
            <a:extLst>
              <a:ext uri="{FF2B5EF4-FFF2-40B4-BE49-F238E27FC236}">
                <a16:creationId xmlns:a16="http://schemas.microsoft.com/office/drawing/2014/main" id="{32F426AD-70AD-43E1-8CD4-12FA49B46002}"/>
              </a:ext>
            </a:extLst>
          </p:cNvPr>
          <p:cNvSpPr/>
          <p:nvPr/>
        </p:nvSpPr>
        <p:spPr>
          <a:xfrm>
            <a:off x="9112756" y="3840481"/>
            <a:ext cx="1237488" cy="603503"/>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Function</a:t>
            </a:r>
          </a:p>
          <a:p>
            <a:pPr algn="ctr"/>
            <a:r>
              <a:rPr lang="en-US" altLang="zh-CN">
                <a:solidFill>
                  <a:schemeClr val="tx1">
                    <a:lumMod val="95000"/>
                    <a:lumOff val="5000"/>
                  </a:schemeClr>
                </a:solidFill>
              </a:rPr>
              <a:t>Unit</a:t>
            </a:r>
            <a:endParaRPr lang="en-US">
              <a:solidFill>
                <a:schemeClr val="tx1">
                  <a:lumMod val="95000"/>
                  <a:lumOff val="5000"/>
                </a:schemeClr>
              </a:solidFill>
            </a:endParaRPr>
          </a:p>
        </p:txBody>
      </p:sp>
      <p:cxnSp>
        <p:nvCxnSpPr>
          <p:cNvPr id="164" name="Straight Arrow Connector 163">
            <a:extLst>
              <a:ext uri="{FF2B5EF4-FFF2-40B4-BE49-F238E27FC236}">
                <a16:creationId xmlns:a16="http://schemas.microsoft.com/office/drawing/2014/main" id="{948A7531-74C8-4368-A437-8709E0E899EE}"/>
              </a:ext>
            </a:extLst>
          </p:cNvPr>
          <p:cNvCxnSpPr>
            <a:cxnSpLocks/>
            <a:stCxn id="161" idx="2"/>
          </p:cNvCxnSpPr>
          <p:nvPr/>
        </p:nvCxnSpPr>
        <p:spPr>
          <a:xfrm flipH="1">
            <a:off x="9731499" y="4443984"/>
            <a:ext cx="1" cy="10161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1EBF4CDB-807D-4DE3-B1A5-DBDE5A3925C2}"/>
              </a:ext>
            </a:extLst>
          </p:cNvPr>
          <p:cNvSpPr/>
          <p:nvPr/>
        </p:nvSpPr>
        <p:spPr>
          <a:xfrm>
            <a:off x="7624020" y="3755455"/>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Buffer</a:t>
            </a:r>
            <a:endParaRPr lang="en-US">
              <a:solidFill>
                <a:schemeClr val="tx1">
                  <a:lumMod val="95000"/>
                  <a:lumOff val="5000"/>
                </a:schemeClr>
              </a:solidFill>
            </a:endParaRPr>
          </a:p>
        </p:txBody>
      </p:sp>
      <p:cxnSp>
        <p:nvCxnSpPr>
          <p:cNvPr id="166" name="Straight Arrow Connector 165">
            <a:extLst>
              <a:ext uri="{FF2B5EF4-FFF2-40B4-BE49-F238E27FC236}">
                <a16:creationId xmlns:a16="http://schemas.microsoft.com/office/drawing/2014/main" id="{72A73E59-885F-4B77-989B-73E70CDFEC13}"/>
              </a:ext>
            </a:extLst>
          </p:cNvPr>
          <p:cNvCxnSpPr>
            <a:cxnSpLocks/>
          </p:cNvCxnSpPr>
          <p:nvPr/>
        </p:nvCxnSpPr>
        <p:spPr>
          <a:xfrm>
            <a:off x="8861508" y="3931921"/>
            <a:ext cx="2512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27BFA555-0C5B-468E-B75D-DBD51EF8F998}"/>
              </a:ext>
            </a:extLst>
          </p:cNvPr>
          <p:cNvSpPr/>
          <p:nvPr/>
        </p:nvSpPr>
        <p:spPr>
          <a:xfrm>
            <a:off x="7624020" y="4605529"/>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Scheduler</a:t>
            </a:r>
            <a:endParaRPr lang="en-US">
              <a:solidFill>
                <a:schemeClr val="tx1">
                  <a:lumMod val="95000"/>
                  <a:lumOff val="5000"/>
                </a:schemeClr>
              </a:solidFill>
            </a:endParaRPr>
          </a:p>
        </p:txBody>
      </p:sp>
      <p:cxnSp>
        <p:nvCxnSpPr>
          <p:cNvPr id="168" name="Straight Arrow Connector 167">
            <a:extLst>
              <a:ext uri="{FF2B5EF4-FFF2-40B4-BE49-F238E27FC236}">
                <a16:creationId xmlns:a16="http://schemas.microsoft.com/office/drawing/2014/main" id="{D8B601AA-1E24-46D5-B387-4A30FB4B024B}"/>
              </a:ext>
            </a:extLst>
          </p:cNvPr>
          <p:cNvCxnSpPr>
            <a:cxnSpLocks/>
            <a:stCxn id="165" idx="2"/>
            <a:endCxn id="167" idx="0"/>
          </p:cNvCxnSpPr>
          <p:nvPr/>
        </p:nvCxnSpPr>
        <p:spPr>
          <a:xfrm>
            <a:off x="8242764" y="4358958"/>
            <a:ext cx="0" cy="246571"/>
          </a:xfrm>
          <a:prstGeom prst="straightConnector1">
            <a:avLst/>
          </a:prstGeom>
          <a:ln w="12700">
            <a:solidFill>
              <a:schemeClr val="tx1"/>
            </a:solidFill>
            <a:headEnd type="triangle" w="med" len="sm"/>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553C77DD-F7F3-45C9-8F56-EBE09281DB48}"/>
              </a:ext>
            </a:extLst>
          </p:cNvPr>
          <p:cNvSpPr/>
          <p:nvPr/>
        </p:nvSpPr>
        <p:spPr>
          <a:xfrm>
            <a:off x="11028211" y="3840480"/>
            <a:ext cx="1058967" cy="60350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Register</a:t>
            </a:r>
          </a:p>
          <a:p>
            <a:pPr algn="ctr"/>
            <a:r>
              <a:rPr lang="en-US">
                <a:solidFill>
                  <a:schemeClr val="tx1">
                    <a:lumMod val="95000"/>
                    <a:lumOff val="5000"/>
                  </a:schemeClr>
                </a:solidFill>
              </a:rPr>
              <a:t>File</a:t>
            </a:r>
          </a:p>
        </p:txBody>
      </p:sp>
      <p:cxnSp>
        <p:nvCxnSpPr>
          <p:cNvPr id="170" name="Connector: Elbow 169">
            <a:extLst>
              <a:ext uri="{FF2B5EF4-FFF2-40B4-BE49-F238E27FC236}">
                <a16:creationId xmlns:a16="http://schemas.microsoft.com/office/drawing/2014/main" id="{2CE11338-D6A7-4252-9790-859224BD2885}"/>
              </a:ext>
            </a:extLst>
          </p:cNvPr>
          <p:cNvCxnSpPr>
            <a:cxnSpLocks/>
            <a:stCxn id="169" idx="0"/>
            <a:endCxn id="158" idx="2"/>
          </p:cNvCxnSpPr>
          <p:nvPr/>
        </p:nvCxnSpPr>
        <p:spPr>
          <a:xfrm rot="16200000" flipV="1">
            <a:off x="9540387" y="1823171"/>
            <a:ext cx="1527047" cy="250757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B151B626-58B4-487B-BAD1-73425A19529E}"/>
              </a:ext>
            </a:extLst>
          </p:cNvPr>
          <p:cNvCxnSpPr>
            <a:cxnSpLocks/>
            <a:stCxn id="169" idx="0"/>
            <a:endCxn id="160" idx="2"/>
          </p:cNvCxnSpPr>
          <p:nvPr/>
        </p:nvCxnSpPr>
        <p:spPr>
          <a:xfrm rot="16200000" flipV="1">
            <a:off x="10210947" y="2493731"/>
            <a:ext cx="1527047" cy="116645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Connector: Elbow 171">
            <a:extLst>
              <a:ext uri="{FF2B5EF4-FFF2-40B4-BE49-F238E27FC236}">
                <a16:creationId xmlns:a16="http://schemas.microsoft.com/office/drawing/2014/main" id="{BB6383DC-37D9-4346-8DAE-6208088C9E89}"/>
              </a:ext>
            </a:extLst>
          </p:cNvPr>
          <p:cNvCxnSpPr>
            <a:cxnSpLocks/>
            <a:stCxn id="161" idx="2"/>
            <a:endCxn id="169" idx="2"/>
          </p:cNvCxnSpPr>
          <p:nvPr/>
        </p:nvCxnSpPr>
        <p:spPr>
          <a:xfrm rot="5400000" flipH="1" flipV="1">
            <a:off x="10644596" y="3530886"/>
            <a:ext cx="1" cy="1826195"/>
          </a:xfrm>
          <a:prstGeom prst="bentConnector3">
            <a:avLst>
              <a:gd name="adj1" fmla="val -228600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760ACBE8-8D38-449D-97AE-D3963573C006}"/>
              </a:ext>
            </a:extLst>
          </p:cNvPr>
          <p:cNvCxnSpPr>
            <a:cxnSpLocks/>
            <a:stCxn id="167" idx="3"/>
            <a:endCxn id="169" idx="2"/>
          </p:cNvCxnSpPr>
          <p:nvPr/>
        </p:nvCxnSpPr>
        <p:spPr>
          <a:xfrm flipV="1">
            <a:off x="8861508" y="4443983"/>
            <a:ext cx="2696187" cy="46329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08019250-6A30-498C-BDB2-14B9A01D4D4D}"/>
              </a:ext>
            </a:extLst>
          </p:cNvPr>
          <p:cNvGrpSpPr/>
          <p:nvPr/>
        </p:nvGrpSpPr>
        <p:grpSpPr>
          <a:xfrm>
            <a:off x="9144742" y="2943665"/>
            <a:ext cx="346709" cy="515816"/>
            <a:chOff x="5590365" y="2803326"/>
            <a:chExt cx="459915" cy="515816"/>
          </a:xfrm>
          <a:solidFill>
            <a:schemeClr val="accent5">
              <a:lumMod val="60000"/>
              <a:lumOff val="40000"/>
            </a:schemeClr>
          </a:solidFill>
        </p:grpSpPr>
        <p:sp>
          <p:nvSpPr>
            <p:cNvPr id="187" name="Rectangle 186">
              <a:extLst>
                <a:ext uri="{FF2B5EF4-FFF2-40B4-BE49-F238E27FC236}">
                  <a16:creationId xmlns:a16="http://schemas.microsoft.com/office/drawing/2014/main" id="{9122896D-0480-4CB2-9B6A-CB6137CB2228}"/>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88" name="Rectangle 187">
              <a:extLst>
                <a:ext uri="{FF2B5EF4-FFF2-40B4-BE49-F238E27FC236}">
                  <a16:creationId xmlns:a16="http://schemas.microsoft.com/office/drawing/2014/main" id="{4EC4657E-5E9C-414C-8783-E1863BD9628E}"/>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89" name="Rectangle 188">
              <a:extLst>
                <a:ext uri="{FF2B5EF4-FFF2-40B4-BE49-F238E27FC236}">
                  <a16:creationId xmlns:a16="http://schemas.microsoft.com/office/drawing/2014/main" id="{B7B71F10-A75A-4F4F-83C1-9C228EE00402}"/>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0" name="Rectangle 189">
              <a:extLst>
                <a:ext uri="{FF2B5EF4-FFF2-40B4-BE49-F238E27FC236}">
                  <a16:creationId xmlns:a16="http://schemas.microsoft.com/office/drawing/2014/main" id="{FA1F46B6-8BCD-472E-8117-6D6AB7137CA7}"/>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91" name="Group 190">
            <a:extLst>
              <a:ext uri="{FF2B5EF4-FFF2-40B4-BE49-F238E27FC236}">
                <a16:creationId xmlns:a16="http://schemas.microsoft.com/office/drawing/2014/main" id="{D858171C-5EAD-45AE-9FD2-47BDEF5AB8FE}"/>
              </a:ext>
            </a:extLst>
          </p:cNvPr>
          <p:cNvGrpSpPr/>
          <p:nvPr/>
        </p:nvGrpSpPr>
        <p:grpSpPr>
          <a:xfrm>
            <a:off x="9970495" y="2948270"/>
            <a:ext cx="346709" cy="515816"/>
            <a:chOff x="5590365" y="2803326"/>
            <a:chExt cx="459915" cy="515816"/>
          </a:xfrm>
          <a:solidFill>
            <a:schemeClr val="accent5">
              <a:lumMod val="60000"/>
              <a:lumOff val="40000"/>
            </a:schemeClr>
          </a:solidFill>
        </p:grpSpPr>
        <p:sp>
          <p:nvSpPr>
            <p:cNvPr id="192" name="Rectangle 191">
              <a:extLst>
                <a:ext uri="{FF2B5EF4-FFF2-40B4-BE49-F238E27FC236}">
                  <a16:creationId xmlns:a16="http://schemas.microsoft.com/office/drawing/2014/main" id="{8A9F8BFC-E0E9-48A4-9C11-14B8ED5C3212}"/>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3" name="Rectangle 192">
              <a:extLst>
                <a:ext uri="{FF2B5EF4-FFF2-40B4-BE49-F238E27FC236}">
                  <a16:creationId xmlns:a16="http://schemas.microsoft.com/office/drawing/2014/main" id="{394C69F5-47B0-45B8-B5C7-52B3DE88B237}"/>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4" name="Rectangle 193">
              <a:extLst>
                <a:ext uri="{FF2B5EF4-FFF2-40B4-BE49-F238E27FC236}">
                  <a16:creationId xmlns:a16="http://schemas.microsoft.com/office/drawing/2014/main" id="{E8C9BC4E-A58F-4430-901B-B23BD280C847}"/>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95" name="Rectangle 194">
              <a:extLst>
                <a:ext uri="{FF2B5EF4-FFF2-40B4-BE49-F238E27FC236}">
                  <a16:creationId xmlns:a16="http://schemas.microsoft.com/office/drawing/2014/main" id="{6964660F-6B7D-485E-9439-27F996CED9AC}"/>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6" name="Group 5">
            <a:extLst>
              <a:ext uri="{FF2B5EF4-FFF2-40B4-BE49-F238E27FC236}">
                <a16:creationId xmlns:a16="http://schemas.microsoft.com/office/drawing/2014/main" id="{B58274CF-77BB-4699-B7EB-36584CF88ECD}"/>
              </a:ext>
            </a:extLst>
          </p:cNvPr>
          <p:cNvGrpSpPr/>
          <p:nvPr/>
        </p:nvGrpSpPr>
        <p:grpSpPr>
          <a:xfrm>
            <a:off x="8511651" y="1724852"/>
            <a:ext cx="1057289" cy="966533"/>
            <a:chOff x="8511651" y="1724852"/>
            <a:chExt cx="1057289" cy="966533"/>
          </a:xfrm>
        </p:grpSpPr>
        <p:sp>
          <p:nvSpPr>
            <p:cNvPr id="158" name="Trapezoid 157">
              <a:extLst>
                <a:ext uri="{FF2B5EF4-FFF2-40B4-BE49-F238E27FC236}">
                  <a16:creationId xmlns:a16="http://schemas.microsoft.com/office/drawing/2014/main" id="{16F45D02-F2FA-4953-BBDC-C8F32165750F}"/>
                </a:ext>
              </a:extLst>
            </p:cNvPr>
            <p:cNvSpPr/>
            <p:nvPr/>
          </p:nvSpPr>
          <p:spPr>
            <a:xfrm rot="10800000">
              <a:off x="853130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solidFill>
                    <a:schemeClr val="tx1">
                      <a:lumMod val="95000"/>
                      <a:lumOff val="5000"/>
                    </a:schemeClr>
                  </a:solidFill>
                </a:rPr>
                <a:t>MUX</a:t>
              </a:r>
            </a:p>
          </p:txBody>
        </p:sp>
        <p:cxnSp>
          <p:nvCxnSpPr>
            <p:cNvPr id="159" name="Straight Arrow Connector 158">
              <a:extLst>
                <a:ext uri="{FF2B5EF4-FFF2-40B4-BE49-F238E27FC236}">
                  <a16:creationId xmlns:a16="http://schemas.microsoft.com/office/drawing/2014/main" id="{CA7FC62C-5A85-413E-A1D0-3B454CD83D95}"/>
                </a:ext>
              </a:extLst>
            </p:cNvPr>
            <p:cNvCxnSpPr>
              <a:cxnSpLocks/>
            </p:cNvCxnSpPr>
            <p:nvPr/>
          </p:nvCxnSpPr>
          <p:spPr>
            <a:xfrm flipH="1">
              <a:off x="8745980"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03F9DC3-7A72-4B8A-96D4-4B4A9EBE51C4}"/>
                </a:ext>
              </a:extLst>
            </p:cNvPr>
            <p:cNvCxnSpPr>
              <a:cxnSpLocks/>
            </p:cNvCxnSpPr>
            <p:nvPr/>
          </p:nvCxnSpPr>
          <p:spPr>
            <a:xfrm flipH="1">
              <a:off x="889479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7672918-563C-4EEB-B0DA-CD32ACA78B98}"/>
                </a:ext>
              </a:extLst>
            </p:cNvPr>
            <p:cNvCxnSpPr>
              <a:cxnSpLocks/>
            </p:cNvCxnSpPr>
            <p:nvPr/>
          </p:nvCxnSpPr>
          <p:spPr>
            <a:xfrm flipH="1">
              <a:off x="920471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778A8315-B518-4B92-B908-796DC17BC1D3}"/>
                </a:ext>
              </a:extLst>
            </p:cNvPr>
            <p:cNvCxnSpPr>
              <a:cxnSpLocks/>
            </p:cNvCxnSpPr>
            <p:nvPr/>
          </p:nvCxnSpPr>
          <p:spPr>
            <a:xfrm flipH="1">
              <a:off x="935765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07E3A189-5429-43CC-8107-C4DB28B5B691}"/>
                </a:ext>
              </a:extLst>
            </p:cNvPr>
            <p:cNvCxnSpPr>
              <a:cxnSpLocks/>
            </p:cNvCxnSpPr>
            <p:nvPr/>
          </p:nvCxnSpPr>
          <p:spPr>
            <a:xfrm>
              <a:off x="8593665" y="208407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626D09B3-CB88-480A-A7C1-9C3B57D7770E}"/>
                </a:ext>
              </a:extLst>
            </p:cNvPr>
            <p:cNvSpPr/>
            <p:nvPr/>
          </p:nvSpPr>
          <p:spPr>
            <a:xfrm>
              <a:off x="8511651" y="195465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5" name="Group 4">
            <a:extLst>
              <a:ext uri="{FF2B5EF4-FFF2-40B4-BE49-F238E27FC236}">
                <a16:creationId xmlns:a16="http://schemas.microsoft.com/office/drawing/2014/main" id="{1776B9B8-AADC-4A9C-89B6-8163D5B635C9}"/>
              </a:ext>
            </a:extLst>
          </p:cNvPr>
          <p:cNvGrpSpPr/>
          <p:nvPr/>
        </p:nvGrpSpPr>
        <p:grpSpPr>
          <a:xfrm>
            <a:off x="9838136" y="1724852"/>
            <a:ext cx="1071924" cy="966533"/>
            <a:chOff x="9838136" y="1724852"/>
            <a:chExt cx="1071924" cy="966533"/>
          </a:xfrm>
        </p:grpSpPr>
        <p:sp>
          <p:nvSpPr>
            <p:cNvPr id="160" name="Trapezoid 159">
              <a:extLst>
                <a:ext uri="{FF2B5EF4-FFF2-40B4-BE49-F238E27FC236}">
                  <a16:creationId xmlns:a16="http://schemas.microsoft.com/office/drawing/2014/main" id="{934D8B01-3A59-4463-9CC5-94E0C336333C}"/>
                </a:ext>
              </a:extLst>
            </p:cNvPr>
            <p:cNvSpPr/>
            <p:nvPr/>
          </p:nvSpPr>
          <p:spPr>
            <a:xfrm rot="10800000">
              <a:off x="987242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solidFill>
                    <a:schemeClr val="tx1">
                      <a:lumMod val="95000"/>
                      <a:lumOff val="5000"/>
                    </a:schemeClr>
                  </a:solidFill>
                </a:rPr>
                <a:t>MUX</a:t>
              </a:r>
            </a:p>
          </p:txBody>
        </p:sp>
        <p:cxnSp>
          <p:nvCxnSpPr>
            <p:cNvPr id="177" name="Straight Arrow Connector 176">
              <a:extLst>
                <a:ext uri="{FF2B5EF4-FFF2-40B4-BE49-F238E27FC236}">
                  <a16:creationId xmlns:a16="http://schemas.microsoft.com/office/drawing/2014/main" id="{EC27973F-57DF-4490-9608-24EEB420461B}"/>
                </a:ext>
              </a:extLst>
            </p:cNvPr>
            <p:cNvCxnSpPr>
              <a:cxnSpLocks/>
            </p:cNvCxnSpPr>
            <p:nvPr/>
          </p:nvCxnSpPr>
          <p:spPr>
            <a:xfrm flipH="1">
              <a:off x="10233416"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8E87EB6-B955-4AAB-9051-310E5EEA1836}"/>
                </a:ext>
              </a:extLst>
            </p:cNvPr>
            <p:cNvCxnSpPr>
              <a:cxnSpLocks/>
            </p:cNvCxnSpPr>
            <p:nvPr/>
          </p:nvCxnSpPr>
          <p:spPr>
            <a:xfrm flipH="1">
              <a:off x="10075587"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31ABF9E-1FCE-4E23-B18F-99136D2331B5}"/>
                </a:ext>
              </a:extLst>
            </p:cNvPr>
            <p:cNvCxnSpPr>
              <a:cxnSpLocks/>
            </p:cNvCxnSpPr>
            <p:nvPr/>
          </p:nvCxnSpPr>
          <p:spPr>
            <a:xfrm flipH="1">
              <a:off x="10544688" y="1725835"/>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0B44BEB8-EAF7-4949-A73D-9FDE1BC08492}"/>
                </a:ext>
              </a:extLst>
            </p:cNvPr>
            <p:cNvCxnSpPr>
              <a:cxnSpLocks/>
            </p:cNvCxnSpPr>
            <p:nvPr/>
          </p:nvCxnSpPr>
          <p:spPr>
            <a:xfrm flipH="1">
              <a:off x="1070052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BAB74926-A3AB-44D9-AD51-29EFC0B36B70}"/>
                </a:ext>
              </a:extLst>
            </p:cNvPr>
            <p:cNvCxnSpPr>
              <a:cxnSpLocks/>
            </p:cNvCxnSpPr>
            <p:nvPr/>
          </p:nvCxnSpPr>
          <p:spPr>
            <a:xfrm>
              <a:off x="9920150" y="207588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55DB8FA0-06B4-40D5-90EB-87E0C6E186F5}"/>
                </a:ext>
              </a:extLst>
            </p:cNvPr>
            <p:cNvSpPr/>
            <p:nvPr/>
          </p:nvSpPr>
          <p:spPr>
            <a:xfrm>
              <a:off x="9838136" y="194646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sp>
        <p:nvSpPr>
          <p:cNvPr id="3" name="Slide Number Placeholder 2">
            <a:extLst>
              <a:ext uri="{FF2B5EF4-FFF2-40B4-BE49-F238E27FC236}">
                <a16:creationId xmlns:a16="http://schemas.microsoft.com/office/drawing/2014/main" id="{CCA5087C-5A0E-4E02-B987-714424250964}"/>
              </a:ext>
            </a:extLst>
          </p:cNvPr>
          <p:cNvSpPr>
            <a:spLocks noGrp="1"/>
          </p:cNvSpPr>
          <p:nvPr>
            <p:ph type="sldNum" sz="quarter" idx="12"/>
          </p:nvPr>
        </p:nvSpPr>
        <p:spPr/>
        <p:txBody>
          <a:bodyPr/>
          <a:lstStyle/>
          <a:p>
            <a:fld id="{112EB195-0298-43E0-88BD-C4E0B281CFB8}" type="slidenum">
              <a:rPr lang="en-US" smtClean="0"/>
              <a:t>8</a:t>
            </a:fld>
            <a:endParaRPr lang="en-US" dirty="0"/>
          </a:p>
        </p:txBody>
      </p:sp>
      <p:sp>
        <p:nvSpPr>
          <p:cNvPr id="54" name="TextBox 53">
            <a:extLst>
              <a:ext uri="{FF2B5EF4-FFF2-40B4-BE49-F238E27FC236}">
                <a16:creationId xmlns:a16="http://schemas.microsoft.com/office/drawing/2014/main" id="{C9509487-7DF3-4576-A24E-51CF58B6BB0E}"/>
              </a:ext>
            </a:extLst>
          </p:cNvPr>
          <p:cNvSpPr txBox="1"/>
          <p:nvPr/>
        </p:nvSpPr>
        <p:spPr>
          <a:xfrm>
            <a:off x="2026879" y="1329200"/>
            <a:ext cx="2020105" cy="461665"/>
          </a:xfrm>
          <a:prstGeom prst="rect">
            <a:avLst/>
          </a:prstGeom>
          <a:noFill/>
        </p:spPr>
        <p:txBody>
          <a:bodyPr wrap="none" rtlCol="0">
            <a:spAutoFit/>
          </a:bodyPr>
          <a:lstStyle/>
          <a:p>
            <a:r>
              <a:rPr lang="en-US" sz="2400"/>
              <a:t>Dedicated (=1)</a:t>
            </a:r>
          </a:p>
        </p:txBody>
      </p:sp>
      <p:sp>
        <p:nvSpPr>
          <p:cNvPr id="58" name="TextBox 57">
            <a:extLst>
              <a:ext uri="{FF2B5EF4-FFF2-40B4-BE49-F238E27FC236}">
                <a16:creationId xmlns:a16="http://schemas.microsoft.com/office/drawing/2014/main" id="{76104CF9-67B8-41DE-9AFF-4390B9D7999B}"/>
              </a:ext>
            </a:extLst>
          </p:cNvPr>
          <p:cNvSpPr txBox="1"/>
          <p:nvPr/>
        </p:nvSpPr>
        <p:spPr>
          <a:xfrm>
            <a:off x="4881754" y="1324535"/>
            <a:ext cx="1618520" cy="461665"/>
          </a:xfrm>
          <a:prstGeom prst="rect">
            <a:avLst/>
          </a:prstGeom>
          <a:noFill/>
        </p:spPr>
        <p:txBody>
          <a:bodyPr wrap="none" rtlCol="0">
            <a:spAutoFit/>
          </a:bodyPr>
          <a:lstStyle/>
          <a:p>
            <a:r>
              <a:rPr lang="en-US" sz="2400"/>
              <a:t>Shared (&gt;1)</a:t>
            </a:r>
          </a:p>
        </p:txBody>
      </p:sp>
      <p:sp>
        <p:nvSpPr>
          <p:cNvPr id="59" name="TextBox 58">
            <a:extLst>
              <a:ext uri="{FF2B5EF4-FFF2-40B4-BE49-F238E27FC236}">
                <a16:creationId xmlns:a16="http://schemas.microsoft.com/office/drawing/2014/main" id="{70E97AE6-B6E3-4B92-B64F-CC2C253AE7D9}"/>
              </a:ext>
            </a:extLst>
          </p:cNvPr>
          <p:cNvSpPr txBox="1"/>
          <p:nvPr/>
        </p:nvSpPr>
        <p:spPr>
          <a:xfrm>
            <a:off x="288308" y="2399830"/>
            <a:ext cx="1515803" cy="830997"/>
          </a:xfrm>
          <a:prstGeom prst="rect">
            <a:avLst/>
          </a:prstGeom>
          <a:noFill/>
        </p:spPr>
        <p:txBody>
          <a:bodyPr wrap="square" rtlCol="0">
            <a:spAutoFit/>
          </a:bodyPr>
          <a:lstStyle/>
          <a:p>
            <a:r>
              <a:rPr lang="en-US" sz="2400" dirty="0"/>
              <a:t>Statically Scheduled</a:t>
            </a:r>
          </a:p>
        </p:txBody>
      </p:sp>
      <p:sp>
        <p:nvSpPr>
          <p:cNvPr id="60" name="TextBox 59">
            <a:extLst>
              <a:ext uri="{FF2B5EF4-FFF2-40B4-BE49-F238E27FC236}">
                <a16:creationId xmlns:a16="http://schemas.microsoft.com/office/drawing/2014/main" id="{74FBB14D-7E8D-41D7-A94A-DF51174B1E0A}"/>
              </a:ext>
            </a:extLst>
          </p:cNvPr>
          <p:cNvSpPr txBox="1"/>
          <p:nvPr/>
        </p:nvSpPr>
        <p:spPr>
          <a:xfrm>
            <a:off x="214687" y="4254398"/>
            <a:ext cx="1723034" cy="830997"/>
          </a:xfrm>
          <a:prstGeom prst="rect">
            <a:avLst/>
          </a:prstGeom>
          <a:noFill/>
        </p:spPr>
        <p:txBody>
          <a:bodyPr wrap="square" rtlCol="0">
            <a:spAutoFit/>
          </a:bodyPr>
          <a:lstStyle/>
          <a:p>
            <a:r>
              <a:rPr lang="en-US" sz="2400" dirty="0"/>
              <a:t>Dynamically Scheduled</a:t>
            </a:r>
          </a:p>
        </p:txBody>
      </p:sp>
      <p:sp>
        <p:nvSpPr>
          <p:cNvPr id="65" name="TextBox 64">
            <a:extLst>
              <a:ext uri="{FF2B5EF4-FFF2-40B4-BE49-F238E27FC236}">
                <a16:creationId xmlns:a16="http://schemas.microsoft.com/office/drawing/2014/main" id="{5C0221DA-94C0-4C80-A549-94A133B249B5}"/>
              </a:ext>
            </a:extLst>
          </p:cNvPr>
          <p:cNvSpPr txBox="1"/>
          <p:nvPr/>
        </p:nvSpPr>
        <p:spPr>
          <a:xfrm>
            <a:off x="263087" y="1197160"/>
            <a:ext cx="1743903" cy="830997"/>
          </a:xfrm>
          <a:prstGeom prst="rect">
            <a:avLst/>
          </a:prstGeom>
          <a:noFill/>
        </p:spPr>
        <p:txBody>
          <a:bodyPr wrap="square" rtlCol="0">
            <a:spAutoFit/>
          </a:bodyPr>
          <a:lstStyle/>
          <a:p>
            <a:r>
              <a:rPr lang="en-US" sz="2400"/>
              <a:t>Hardware Cost: Low</a:t>
            </a:r>
          </a:p>
        </p:txBody>
      </p:sp>
      <p:sp>
        <p:nvSpPr>
          <p:cNvPr id="66" name="TextBox 65">
            <a:extLst>
              <a:ext uri="{FF2B5EF4-FFF2-40B4-BE49-F238E27FC236}">
                <a16:creationId xmlns:a16="http://schemas.microsoft.com/office/drawing/2014/main" id="{BD38DAA6-C1B5-450D-B5C6-E88C075E7CC3}"/>
              </a:ext>
            </a:extLst>
          </p:cNvPr>
          <p:cNvSpPr txBox="1"/>
          <p:nvPr/>
        </p:nvSpPr>
        <p:spPr>
          <a:xfrm>
            <a:off x="1099602" y="5730999"/>
            <a:ext cx="753732" cy="461665"/>
          </a:xfrm>
          <a:prstGeom prst="rect">
            <a:avLst/>
          </a:prstGeom>
          <a:noFill/>
        </p:spPr>
        <p:txBody>
          <a:bodyPr wrap="none" rtlCol="0">
            <a:spAutoFit/>
          </a:bodyPr>
          <a:lstStyle/>
          <a:p>
            <a:r>
              <a:rPr lang="en-US" sz="2400"/>
              <a:t>High</a:t>
            </a:r>
          </a:p>
        </p:txBody>
      </p:sp>
      <p:sp>
        <p:nvSpPr>
          <p:cNvPr id="67" name="TextBox 66">
            <a:extLst>
              <a:ext uri="{FF2B5EF4-FFF2-40B4-BE49-F238E27FC236}">
                <a16:creationId xmlns:a16="http://schemas.microsoft.com/office/drawing/2014/main" id="{E6ACFD89-E5A0-4B0F-B6A7-E3B830360351}"/>
              </a:ext>
            </a:extLst>
          </p:cNvPr>
          <p:cNvSpPr txBox="1"/>
          <p:nvPr/>
        </p:nvSpPr>
        <p:spPr>
          <a:xfrm>
            <a:off x="6901233" y="1494020"/>
            <a:ext cx="753732" cy="461665"/>
          </a:xfrm>
          <a:prstGeom prst="rect">
            <a:avLst/>
          </a:prstGeom>
          <a:noFill/>
        </p:spPr>
        <p:txBody>
          <a:bodyPr wrap="none" rtlCol="0">
            <a:spAutoFit/>
          </a:bodyPr>
          <a:lstStyle/>
          <a:p>
            <a:r>
              <a:rPr lang="en-US" sz="2400"/>
              <a:t>High</a:t>
            </a:r>
          </a:p>
        </p:txBody>
      </p:sp>
      <p:sp>
        <p:nvSpPr>
          <p:cNvPr id="7" name="TextBox 6">
            <a:extLst>
              <a:ext uri="{FF2B5EF4-FFF2-40B4-BE49-F238E27FC236}">
                <a16:creationId xmlns:a16="http://schemas.microsoft.com/office/drawing/2014/main" id="{925FC171-B020-46CF-8537-FD71BD96EA13}"/>
              </a:ext>
            </a:extLst>
          </p:cNvPr>
          <p:cNvSpPr txBox="1"/>
          <p:nvPr/>
        </p:nvSpPr>
        <p:spPr>
          <a:xfrm>
            <a:off x="1980932" y="2087434"/>
            <a:ext cx="2457724" cy="1938992"/>
          </a:xfrm>
          <a:prstGeom prst="rect">
            <a:avLst/>
          </a:prstGeom>
          <a:noFill/>
        </p:spPr>
        <p:txBody>
          <a:bodyPr wrap="none" rtlCol="0">
            <a:spAutoFit/>
          </a:bodyPr>
          <a:lstStyle/>
          <a:p>
            <a:r>
              <a:rPr lang="en-US" sz="2400" b="1" dirty="0"/>
              <a:t>“Systolic” 1x Area</a:t>
            </a:r>
          </a:p>
          <a:p>
            <a:r>
              <a:rPr lang="en-US" sz="2400" dirty="0"/>
              <a:t>+ No contention</a:t>
            </a:r>
          </a:p>
          <a:p>
            <a:r>
              <a:rPr lang="en-US" sz="2400" dirty="0"/>
              <a:t>- Harder to map</a:t>
            </a:r>
          </a:p>
          <a:p>
            <a:r>
              <a:rPr lang="en-US" sz="2400" dirty="0"/>
              <a:t>- Higher power</a:t>
            </a:r>
          </a:p>
          <a:p>
            <a:r>
              <a:rPr lang="en-US" sz="2400" dirty="0">
                <a:solidFill>
                  <a:schemeClr val="bg1">
                    <a:lumMod val="50000"/>
                  </a:schemeClr>
                </a:solidFill>
              </a:rPr>
              <a:t>*</a:t>
            </a:r>
            <a:r>
              <a:rPr lang="en-US" sz="2400" dirty="0" err="1">
                <a:solidFill>
                  <a:schemeClr val="bg1">
                    <a:lumMod val="50000"/>
                  </a:schemeClr>
                </a:solidFill>
              </a:rPr>
              <a:t>Softbrain</a:t>
            </a:r>
            <a:endParaRPr lang="en-US" sz="2400" dirty="0">
              <a:solidFill>
                <a:schemeClr val="bg1">
                  <a:lumMod val="50000"/>
                </a:schemeClr>
              </a:solidFill>
            </a:endParaRPr>
          </a:p>
        </p:txBody>
      </p:sp>
      <p:cxnSp>
        <p:nvCxnSpPr>
          <p:cNvPr id="64" name="Straight Arrow Connector 63">
            <a:extLst>
              <a:ext uri="{FF2B5EF4-FFF2-40B4-BE49-F238E27FC236}">
                <a16:creationId xmlns:a16="http://schemas.microsoft.com/office/drawing/2014/main" id="{928F267F-F407-4D7E-A61A-5C75D3900D0F}"/>
              </a:ext>
            </a:extLst>
          </p:cNvPr>
          <p:cNvCxnSpPr>
            <a:cxnSpLocks/>
          </p:cNvCxnSpPr>
          <p:nvPr/>
        </p:nvCxnSpPr>
        <p:spPr>
          <a:xfrm>
            <a:off x="10143849" y="2687575"/>
            <a:ext cx="0" cy="1149095"/>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EF0D061-D732-48FF-BD81-517D3C6B3B25}"/>
              </a:ext>
            </a:extLst>
          </p:cNvPr>
          <p:cNvCxnSpPr>
            <a:cxnSpLocks/>
          </p:cNvCxnSpPr>
          <p:nvPr/>
        </p:nvCxnSpPr>
        <p:spPr>
          <a:xfrm>
            <a:off x="9318096" y="2685767"/>
            <a:ext cx="0" cy="1150903"/>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74DCE22-573A-4D27-8F39-21A0FFDC88AE}"/>
              </a:ext>
            </a:extLst>
          </p:cNvPr>
          <p:cNvSpPr txBox="1"/>
          <p:nvPr/>
        </p:nvSpPr>
        <p:spPr>
          <a:xfrm>
            <a:off x="4665053" y="2077261"/>
            <a:ext cx="2749466" cy="1938992"/>
          </a:xfrm>
          <a:prstGeom prst="rect">
            <a:avLst/>
          </a:prstGeom>
          <a:noFill/>
        </p:spPr>
        <p:txBody>
          <a:bodyPr wrap="square" rtlCol="0">
            <a:spAutoFit/>
          </a:bodyPr>
          <a:lstStyle/>
          <a:p>
            <a:r>
              <a:rPr lang="en-US" sz="2400" b="1" dirty="0"/>
              <a:t>“CGRA” 2.6x Area </a:t>
            </a:r>
          </a:p>
          <a:p>
            <a:r>
              <a:rPr lang="en-US" sz="2400" dirty="0"/>
              <a:t>+ Better resource utilization</a:t>
            </a:r>
          </a:p>
          <a:p>
            <a:r>
              <a:rPr lang="en-US" sz="2400" dirty="0"/>
              <a:t>- Harder to map</a:t>
            </a:r>
          </a:p>
          <a:p>
            <a:r>
              <a:rPr lang="en-US" sz="2400" dirty="0">
                <a:solidFill>
                  <a:schemeClr val="bg1">
                    <a:lumMod val="50000"/>
                  </a:schemeClr>
                </a:solidFill>
              </a:rPr>
              <a:t>*Conventional CGRA</a:t>
            </a:r>
          </a:p>
        </p:txBody>
      </p:sp>
      <p:sp>
        <p:nvSpPr>
          <p:cNvPr id="61" name="TextBox 60">
            <a:extLst>
              <a:ext uri="{FF2B5EF4-FFF2-40B4-BE49-F238E27FC236}">
                <a16:creationId xmlns:a16="http://schemas.microsoft.com/office/drawing/2014/main" id="{49628058-CFF0-4C27-8EB4-C132BAACE45C}"/>
              </a:ext>
            </a:extLst>
          </p:cNvPr>
          <p:cNvSpPr txBox="1"/>
          <p:nvPr/>
        </p:nvSpPr>
        <p:spPr>
          <a:xfrm>
            <a:off x="1950969" y="4098574"/>
            <a:ext cx="2915545" cy="1569660"/>
          </a:xfrm>
          <a:prstGeom prst="rect">
            <a:avLst/>
          </a:prstGeom>
          <a:noFill/>
        </p:spPr>
        <p:txBody>
          <a:bodyPr wrap="square" rtlCol="0">
            <a:spAutoFit/>
          </a:bodyPr>
          <a:lstStyle/>
          <a:p>
            <a:r>
              <a:rPr lang="en-US" sz="2400" b="1" dirty="0"/>
              <a:t>“Ordered Dataflow” 2.1x Area</a:t>
            </a:r>
          </a:p>
          <a:p>
            <a:r>
              <a:rPr lang="en-US" sz="2400" dirty="0"/>
              <a:t>+ Better flexibility</a:t>
            </a:r>
          </a:p>
          <a:p>
            <a:r>
              <a:rPr lang="en-US" sz="2400" dirty="0">
                <a:solidFill>
                  <a:schemeClr val="bg1">
                    <a:lumMod val="50000"/>
                  </a:schemeClr>
                </a:solidFill>
              </a:rPr>
              <a:t>*SPU</a:t>
            </a:r>
          </a:p>
        </p:txBody>
      </p:sp>
      <p:sp>
        <p:nvSpPr>
          <p:cNvPr id="69" name="TextBox 68">
            <a:extLst>
              <a:ext uri="{FF2B5EF4-FFF2-40B4-BE49-F238E27FC236}">
                <a16:creationId xmlns:a16="http://schemas.microsoft.com/office/drawing/2014/main" id="{353F4485-8BB9-4BD5-9AFC-6FED5E98A393}"/>
              </a:ext>
            </a:extLst>
          </p:cNvPr>
          <p:cNvSpPr txBox="1"/>
          <p:nvPr/>
        </p:nvSpPr>
        <p:spPr>
          <a:xfrm>
            <a:off x="4726969" y="3996696"/>
            <a:ext cx="2948434" cy="2308324"/>
          </a:xfrm>
          <a:prstGeom prst="rect">
            <a:avLst/>
          </a:prstGeom>
          <a:noFill/>
        </p:spPr>
        <p:txBody>
          <a:bodyPr wrap="square" rtlCol="0">
            <a:spAutoFit/>
          </a:bodyPr>
          <a:lstStyle/>
          <a:p>
            <a:r>
              <a:rPr lang="en-US" sz="2400" b="1" dirty="0"/>
              <a:t>“Tagged Dataflow” 5.8x Area</a:t>
            </a:r>
          </a:p>
          <a:p>
            <a:r>
              <a:rPr lang="en-US" sz="2400" dirty="0"/>
              <a:t>+ Better flexibility</a:t>
            </a:r>
          </a:p>
          <a:p>
            <a:r>
              <a:rPr lang="en-US" sz="2400" dirty="0"/>
              <a:t>+ Better resource utilization</a:t>
            </a:r>
          </a:p>
          <a:p>
            <a:r>
              <a:rPr lang="en-US" sz="2400" dirty="0">
                <a:solidFill>
                  <a:schemeClr val="bg1">
                    <a:lumMod val="50000"/>
                  </a:schemeClr>
                </a:solidFill>
              </a:rPr>
              <a:t>*Triggered Instruction</a:t>
            </a:r>
          </a:p>
        </p:txBody>
      </p:sp>
      <p:cxnSp>
        <p:nvCxnSpPr>
          <p:cNvPr id="70" name="Straight Arrow Connector 69">
            <a:extLst>
              <a:ext uri="{FF2B5EF4-FFF2-40B4-BE49-F238E27FC236}">
                <a16:creationId xmlns:a16="http://schemas.microsoft.com/office/drawing/2014/main" id="{46496296-524F-49E0-BF6C-AA067876481D}"/>
              </a:ext>
            </a:extLst>
          </p:cNvPr>
          <p:cNvCxnSpPr>
            <a:cxnSpLocks/>
          </p:cNvCxnSpPr>
          <p:nvPr/>
        </p:nvCxnSpPr>
        <p:spPr>
          <a:xfrm flipV="1">
            <a:off x="228523" y="4017043"/>
            <a:ext cx="7102573" cy="1876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2A64D5C-39F6-4242-9E30-EDF848CDD4A4}"/>
              </a:ext>
            </a:extLst>
          </p:cNvPr>
          <p:cNvCxnSpPr>
            <a:cxnSpLocks/>
          </p:cNvCxnSpPr>
          <p:nvPr/>
        </p:nvCxnSpPr>
        <p:spPr>
          <a:xfrm>
            <a:off x="4583037" y="1324535"/>
            <a:ext cx="36387" cy="486812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78B7AFA-D889-4446-B60C-31F649E8B9A9}"/>
              </a:ext>
            </a:extLst>
          </p:cNvPr>
          <p:cNvCxnSpPr>
            <a:cxnSpLocks/>
          </p:cNvCxnSpPr>
          <p:nvPr/>
        </p:nvCxnSpPr>
        <p:spPr>
          <a:xfrm flipV="1">
            <a:off x="151933" y="1993917"/>
            <a:ext cx="7102573" cy="1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2BDDEE6-1E49-41A2-9A70-828F8C1802E6}"/>
              </a:ext>
            </a:extLst>
          </p:cNvPr>
          <p:cNvCxnSpPr>
            <a:cxnSpLocks/>
          </p:cNvCxnSpPr>
          <p:nvPr/>
        </p:nvCxnSpPr>
        <p:spPr>
          <a:xfrm>
            <a:off x="1977466" y="1202147"/>
            <a:ext cx="37876" cy="50672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D62EDA36-A14E-4BC5-BBEE-1274DC44B4A2}"/>
              </a:ext>
            </a:extLst>
          </p:cNvPr>
          <p:cNvSpPr txBox="1">
            <a:spLocks/>
          </p:cNvSpPr>
          <p:nvPr/>
        </p:nvSpPr>
        <p:spPr>
          <a:xfrm>
            <a:off x="9484274" y="8607"/>
            <a:ext cx="22699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&amp; Switch</a:t>
            </a:r>
          </a:p>
        </p:txBody>
      </p:sp>
      <p:cxnSp>
        <p:nvCxnSpPr>
          <p:cNvPr id="8" name="Connector: Elbow 7">
            <a:extLst>
              <a:ext uri="{FF2B5EF4-FFF2-40B4-BE49-F238E27FC236}">
                <a16:creationId xmlns:a16="http://schemas.microsoft.com/office/drawing/2014/main" id="{FA43D69D-2E97-4261-9318-53CD955B5288}"/>
              </a:ext>
            </a:extLst>
          </p:cNvPr>
          <p:cNvCxnSpPr>
            <a:stCxn id="187" idx="3"/>
            <a:endCxn id="158" idx="1"/>
          </p:cNvCxnSpPr>
          <p:nvPr/>
        </p:nvCxnSpPr>
        <p:spPr>
          <a:xfrm flipV="1">
            <a:off x="9491451" y="2502409"/>
            <a:ext cx="30245" cy="763842"/>
          </a:xfrm>
          <a:prstGeom prst="bentConnector3">
            <a:avLst>
              <a:gd name="adj1" fmla="val 101203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EEA4A28F-7DC6-4A4F-BC9E-DDD8A9EAD9E1}"/>
              </a:ext>
            </a:extLst>
          </p:cNvPr>
          <p:cNvCxnSpPr>
            <a:cxnSpLocks/>
            <a:stCxn id="192" idx="3"/>
            <a:endCxn id="160" idx="1"/>
          </p:cNvCxnSpPr>
          <p:nvPr/>
        </p:nvCxnSpPr>
        <p:spPr>
          <a:xfrm flipV="1">
            <a:off x="10317204" y="2502409"/>
            <a:ext cx="545612" cy="768447"/>
          </a:xfrm>
          <a:prstGeom prst="bentConnector3">
            <a:avLst>
              <a:gd name="adj1" fmla="val 150557"/>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5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7" grpId="0" animBg="1"/>
      <p:bldP spid="169" grpId="0" animBg="1"/>
      <p:bldP spid="54" grpId="0"/>
      <p:bldP spid="58" grpId="0"/>
      <p:bldP spid="59" grpId="0"/>
      <p:bldP spid="60" grpId="0"/>
      <p:bldP spid="65" grpId="0"/>
      <p:bldP spid="66" grpId="0"/>
      <p:bldP spid="67" grpId="0"/>
      <p:bldP spid="7" grpId="0"/>
      <p:bldP spid="57" grpId="0"/>
      <p:bldP spid="61"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FDFC-3B46-4337-B193-D70B616052B5}"/>
              </a:ext>
            </a:extLst>
          </p:cNvPr>
          <p:cNvSpPr>
            <a:spLocks noGrp="1"/>
          </p:cNvSpPr>
          <p:nvPr>
            <p:ph type="title"/>
          </p:nvPr>
        </p:nvSpPr>
        <p:spPr>
          <a:xfrm>
            <a:off x="116139" y="-12524"/>
            <a:ext cx="10515600" cy="1325563"/>
          </a:xfrm>
        </p:spPr>
        <p:txBody>
          <a:bodyPr/>
          <a:lstStyle/>
          <a:p>
            <a:r>
              <a:rPr lang="en-US" dirty="0"/>
              <a:t>Hardware Primitives: Memory</a:t>
            </a:r>
          </a:p>
        </p:txBody>
      </p:sp>
      <p:sp>
        <p:nvSpPr>
          <p:cNvPr id="47" name="Content Placeholder 2">
            <a:extLst>
              <a:ext uri="{FF2B5EF4-FFF2-40B4-BE49-F238E27FC236}">
                <a16:creationId xmlns:a16="http://schemas.microsoft.com/office/drawing/2014/main" id="{BCD921B7-5D66-4538-86B0-051C42993BEB}"/>
              </a:ext>
            </a:extLst>
          </p:cNvPr>
          <p:cNvSpPr txBox="1">
            <a:spLocks/>
          </p:cNvSpPr>
          <p:nvPr/>
        </p:nvSpPr>
        <p:spPr>
          <a:xfrm>
            <a:off x="75554" y="1112975"/>
            <a:ext cx="5680186" cy="4768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Memory</a:t>
            </a:r>
          </a:p>
          <a:p>
            <a:pPr lvl="1"/>
            <a:r>
              <a:rPr lang="en-US" sz="3200" dirty="0"/>
              <a:t>Size</a:t>
            </a:r>
          </a:p>
          <a:p>
            <a:pPr lvl="1"/>
            <a:r>
              <a:rPr lang="en-US" sz="3200" dirty="0"/>
              <a:t>Bandwidth</a:t>
            </a:r>
          </a:p>
          <a:p>
            <a:pPr lvl="1"/>
            <a:r>
              <a:rPr lang="en-US" sz="3200" dirty="0"/>
              <a:t>Indirect Support</a:t>
            </a:r>
          </a:p>
          <a:p>
            <a:pPr lvl="2"/>
            <a:r>
              <a:rPr lang="en-US" sz="2800" dirty="0"/>
              <a:t>a[b[</a:t>
            </a:r>
            <a:r>
              <a:rPr lang="en-US" sz="2800" dirty="0" err="1"/>
              <a:t>i</a:t>
            </a:r>
            <a:r>
              <a:rPr lang="en-US" sz="2800" dirty="0"/>
              <a:t>]]</a:t>
            </a:r>
          </a:p>
          <a:p>
            <a:pPr lvl="1"/>
            <a:r>
              <a:rPr lang="en-US" sz="3200" dirty="0"/>
              <a:t>Atomic Update</a:t>
            </a:r>
          </a:p>
          <a:p>
            <a:pPr lvl="2"/>
            <a:r>
              <a:rPr lang="en-US" sz="2800" dirty="0"/>
              <a:t>a[b[</a:t>
            </a:r>
            <a:r>
              <a:rPr lang="en-US" sz="2800" dirty="0" err="1"/>
              <a:t>i</a:t>
            </a:r>
            <a:r>
              <a:rPr lang="en-US" sz="2800" dirty="0"/>
              <a:t>]] += 1</a:t>
            </a:r>
          </a:p>
        </p:txBody>
      </p:sp>
      <p:cxnSp>
        <p:nvCxnSpPr>
          <p:cNvPr id="80" name="Straight Arrow Connector 79">
            <a:extLst>
              <a:ext uri="{FF2B5EF4-FFF2-40B4-BE49-F238E27FC236}">
                <a16:creationId xmlns:a16="http://schemas.microsoft.com/office/drawing/2014/main" id="{DC539B83-3E6C-4018-A8D5-E3A97A68B8D5}"/>
              </a:ext>
            </a:extLst>
          </p:cNvPr>
          <p:cNvCxnSpPr>
            <a:cxnSpLocks/>
            <a:stCxn id="86" idx="2"/>
          </p:cNvCxnSpPr>
          <p:nvPr/>
        </p:nvCxnSpPr>
        <p:spPr>
          <a:xfrm>
            <a:off x="10634701" y="5280783"/>
            <a:ext cx="82" cy="8327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0C35E30-A97E-4E0C-9717-51B39F3AF4D4}"/>
              </a:ext>
            </a:extLst>
          </p:cNvPr>
          <p:cNvCxnSpPr>
            <a:cxnSpLocks/>
            <a:stCxn id="76" idx="2"/>
          </p:cNvCxnSpPr>
          <p:nvPr/>
        </p:nvCxnSpPr>
        <p:spPr>
          <a:xfrm flipH="1">
            <a:off x="9288384" y="5280783"/>
            <a:ext cx="1216" cy="8327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D9558D-F9A7-42D3-8619-7F81367FB395}"/>
              </a:ext>
            </a:extLst>
          </p:cNvPr>
          <p:cNvCxnSpPr>
            <a:cxnSpLocks/>
            <a:stCxn id="71" idx="2"/>
          </p:cNvCxnSpPr>
          <p:nvPr/>
        </p:nvCxnSpPr>
        <p:spPr>
          <a:xfrm>
            <a:off x="7943891" y="5280783"/>
            <a:ext cx="4330" cy="8327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43C5917-24EB-4840-8F85-CB162232B8A6}"/>
              </a:ext>
            </a:extLst>
          </p:cNvPr>
          <p:cNvCxnSpPr>
            <a:cxnSpLocks/>
            <a:stCxn id="50" idx="2"/>
          </p:cNvCxnSpPr>
          <p:nvPr/>
        </p:nvCxnSpPr>
        <p:spPr>
          <a:xfrm>
            <a:off x="6597573" y="5280783"/>
            <a:ext cx="0" cy="8327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69BCF83-6429-4A92-A39E-7240AA600F5E}"/>
              </a:ext>
            </a:extLst>
          </p:cNvPr>
          <p:cNvGrpSpPr/>
          <p:nvPr/>
        </p:nvGrpSpPr>
        <p:grpSpPr>
          <a:xfrm>
            <a:off x="6161502" y="2917527"/>
            <a:ext cx="872751" cy="2363256"/>
            <a:chOff x="6161502" y="2917527"/>
            <a:chExt cx="872751" cy="2363256"/>
          </a:xfrm>
        </p:grpSpPr>
        <p:sp>
          <p:nvSpPr>
            <p:cNvPr id="46" name="Rectangle 45">
              <a:extLst>
                <a:ext uri="{FF2B5EF4-FFF2-40B4-BE49-F238E27FC236}">
                  <a16:creationId xmlns:a16="http://schemas.microsoft.com/office/drawing/2014/main" id="{B1281B13-FA0D-4A6F-B6C2-AA24048F80DF}"/>
                </a:ext>
              </a:extLst>
            </p:cNvPr>
            <p:cNvSpPr/>
            <p:nvPr/>
          </p:nvSpPr>
          <p:spPr>
            <a:xfrm>
              <a:off x="6161503" y="3352079"/>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0xee</a:t>
              </a:r>
            </a:p>
          </p:txBody>
        </p:sp>
        <p:sp>
          <p:nvSpPr>
            <p:cNvPr id="48" name="Rectangle 47">
              <a:extLst>
                <a:ext uri="{FF2B5EF4-FFF2-40B4-BE49-F238E27FC236}">
                  <a16:creationId xmlns:a16="http://schemas.microsoft.com/office/drawing/2014/main" id="{326D4399-645B-45A9-A7E6-5FF5B91B07E0}"/>
                </a:ext>
              </a:extLst>
            </p:cNvPr>
            <p:cNvSpPr/>
            <p:nvPr/>
          </p:nvSpPr>
          <p:spPr>
            <a:xfrm>
              <a:off x="6161503" y="3787265"/>
              <a:ext cx="872142" cy="6231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a:t>
              </a:r>
            </a:p>
          </p:txBody>
        </p:sp>
        <p:sp>
          <p:nvSpPr>
            <p:cNvPr id="49" name="Rectangle 48">
              <a:extLst>
                <a:ext uri="{FF2B5EF4-FFF2-40B4-BE49-F238E27FC236}">
                  <a16:creationId xmlns:a16="http://schemas.microsoft.com/office/drawing/2014/main" id="{3D365299-E828-4DAE-9CC2-1CF84F2B58E1}"/>
                </a:ext>
              </a:extLst>
            </p:cNvPr>
            <p:cNvSpPr/>
            <p:nvPr/>
          </p:nvSpPr>
          <p:spPr>
            <a:xfrm>
              <a:off x="6161502" y="4410411"/>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4</a:t>
              </a:r>
            </a:p>
          </p:txBody>
        </p:sp>
        <p:sp>
          <p:nvSpPr>
            <p:cNvPr id="50" name="Rectangle 49">
              <a:extLst>
                <a:ext uri="{FF2B5EF4-FFF2-40B4-BE49-F238E27FC236}">
                  <a16:creationId xmlns:a16="http://schemas.microsoft.com/office/drawing/2014/main" id="{640A4754-EBE2-40A3-9548-1F161270F254}"/>
                </a:ext>
              </a:extLst>
            </p:cNvPr>
            <p:cNvSpPr/>
            <p:nvPr/>
          </p:nvSpPr>
          <p:spPr>
            <a:xfrm>
              <a:off x="6161502" y="484559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0</a:t>
              </a:r>
            </a:p>
          </p:txBody>
        </p:sp>
        <p:sp>
          <p:nvSpPr>
            <p:cNvPr id="52" name="Rectangle 51">
              <a:extLst>
                <a:ext uri="{FF2B5EF4-FFF2-40B4-BE49-F238E27FC236}">
                  <a16:creationId xmlns:a16="http://schemas.microsoft.com/office/drawing/2014/main" id="{1444093A-1E1D-4466-823C-2A83DD48B0DF}"/>
                </a:ext>
              </a:extLst>
            </p:cNvPr>
            <p:cNvSpPr/>
            <p:nvPr/>
          </p:nvSpPr>
          <p:spPr>
            <a:xfrm>
              <a:off x="6162111" y="291752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0xfc</a:t>
              </a:r>
            </a:p>
          </p:txBody>
        </p:sp>
      </p:grpSp>
      <p:grpSp>
        <p:nvGrpSpPr>
          <p:cNvPr id="6" name="Group 5">
            <a:extLst>
              <a:ext uri="{FF2B5EF4-FFF2-40B4-BE49-F238E27FC236}">
                <a16:creationId xmlns:a16="http://schemas.microsoft.com/office/drawing/2014/main" id="{04DC5FB2-303E-4639-9294-846023A52D9B}"/>
              </a:ext>
            </a:extLst>
          </p:cNvPr>
          <p:cNvGrpSpPr/>
          <p:nvPr/>
        </p:nvGrpSpPr>
        <p:grpSpPr>
          <a:xfrm>
            <a:off x="7507820" y="2917527"/>
            <a:ext cx="3563561" cy="2363256"/>
            <a:chOff x="7507820" y="2917527"/>
            <a:chExt cx="3563561" cy="2363256"/>
          </a:xfrm>
        </p:grpSpPr>
        <p:sp>
          <p:nvSpPr>
            <p:cNvPr id="68" name="Rectangle 67">
              <a:extLst>
                <a:ext uri="{FF2B5EF4-FFF2-40B4-BE49-F238E27FC236}">
                  <a16:creationId xmlns:a16="http://schemas.microsoft.com/office/drawing/2014/main" id="{3BF9CD89-E029-4376-A7C7-643E58CEC9EF}"/>
                </a:ext>
              </a:extLst>
            </p:cNvPr>
            <p:cNvSpPr/>
            <p:nvPr/>
          </p:nvSpPr>
          <p:spPr>
            <a:xfrm>
              <a:off x="7507821" y="3352079"/>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0xef</a:t>
              </a:r>
            </a:p>
          </p:txBody>
        </p:sp>
        <p:sp>
          <p:nvSpPr>
            <p:cNvPr id="69" name="Rectangle 68">
              <a:extLst>
                <a:ext uri="{FF2B5EF4-FFF2-40B4-BE49-F238E27FC236}">
                  <a16:creationId xmlns:a16="http://schemas.microsoft.com/office/drawing/2014/main" id="{F095618A-27A1-4ACF-A510-17113911B011}"/>
                </a:ext>
              </a:extLst>
            </p:cNvPr>
            <p:cNvSpPr/>
            <p:nvPr/>
          </p:nvSpPr>
          <p:spPr>
            <a:xfrm>
              <a:off x="7507821" y="3787265"/>
              <a:ext cx="872142" cy="6231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a:t>
              </a:r>
            </a:p>
          </p:txBody>
        </p:sp>
        <p:sp>
          <p:nvSpPr>
            <p:cNvPr id="70" name="Rectangle 69">
              <a:extLst>
                <a:ext uri="{FF2B5EF4-FFF2-40B4-BE49-F238E27FC236}">
                  <a16:creationId xmlns:a16="http://schemas.microsoft.com/office/drawing/2014/main" id="{99F6D350-5F71-46A7-8BF4-05D5AA84C5FD}"/>
                </a:ext>
              </a:extLst>
            </p:cNvPr>
            <p:cNvSpPr/>
            <p:nvPr/>
          </p:nvSpPr>
          <p:spPr>
            <a:xfrm>
              <a:off x="7507820" y="4410411"/>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5</a:t>
              </a:r>
            </a:p>
          </p:txBody>
        </p:sp>
        <p:sp>
          <p:nvSpPr>
            <p:cNvPr id="71" name="Rectangle 70">
              <a:extLst>
                <a:ext uri="{FF2B5EF4-FFF2-40B4-BE49-F238E27FC236}">
                  <a16:creationId xmlns:a16="http://schemas.microsoft.com/office/drawing/2014/main" id="{B5E5BEE6-E79F-4AE1-BDC6-48D5155FCBD8}"/>
                </a:ext>
              </a:extLst>
            </p:cNvPr>
            <p:cNvSpPr/>
            <p:nvPr/>
          </p:nvSpPr>
          <p:spPr>
            <a:xfrm>
              <a:off x="7507820" y="484559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1</a:t>
              </a:r>
            </a:p>
          </p:txBody>
        </p:sp>
        <p:sp>
          <p:nvSpPr>
            <p:cNvPr id="72" name="Rectangle 71">
              <a:extLst>
                <a:ext uri="{FF2B5EF4-FFF2-40B4-BE49-F238E27FC236}">
                  <a16:creationId xmlns:a16="http://schemas.microsoft.com/office/drawing/2014/main" id="{5EB0AA88-90BE-4672-8F60-CEE98D7ACDD3}"/>
                </a:ext>
              </a:extLst>
            </p:cNvPr>
            <p:cNvSpPr/>
            <p:nvPr/>
          </p:nvSpPr>
          <p:spPr>
            <a:xfrm>
              <a:off x="7508429" y="291752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0xfd</a:t>
              </a:r>
            </a:p>
          </p:txBody>
        </p:sp>
        <p:sp>
          <p:nvSpPr>
            <p:cNvPr id="73" name="Rectangle 72">
              <a:extLst>
                <a:ext uri="{FF2B5EF4-FFF2-40B4-BE49-F238E27FC236}">
                  <a16:creationId xmlns:a16="http://schemas.microsoft.com/office/drawing/2014/main" id="{C73C8A45-5AC8-45DE-AA1F-7EC8259AD96E}"/>
                </a:ext>
              </a:extLst>
            </p:cNvPr>
            <p:cNvSpPr/>
            <p:nvPr/>
          </p:nvSpPr>
          <p:spPr>
            <a:xfrm>
              <a:off x="8853530" y="3352079"/>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0xfa</a:t>
              </a:r>
            </a:p>
          </p:txBody>
        </p:sp>
        <p:sp>
          <p:nvSpPr>
            <p:cNvPr id="74" name="Rectangle 73">
              <a:extLst>
                <a:ext uri="{FF2B5EF4-FFF2-40B4-BE49-F238E27FC236}">
                  <a16:creationId xmlns:a16="http://schemas.microsoft.com/office/drawing/2014/main" id="{6C11C87A-8AE4-4079-B037-2120CA21F3D2}"/>
                </a:ext>
              </a:extLst>
            </p:cNvPr>
            <p:cNvSpPr/>
            <p:nvPr/>
          </p:nvSpPr>
          <p:spPr>
            <a:xfrm>
              <a:off x="8853530" y="3787265"/>
              <a:ext cx="872142" cy="6231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a:t>
              </a:r>
            </a:p>
          </p:txBody>
        </p:sp>
        <p:sp>
          <p:nvSpPr>
            <p:cNvPr id="75" name="Rectangle 74">
              <a:extLst>
                <a:ext uri="{FF2B5EF4-FFF2-40B4-BE49-F238E27FC236}">
                  <a16:creationId xmlns:a16="http://schemas.microsoft.com/office/drawing/2014/main" id="{68EE3742-8996-4A3A-A547-F184EC4015AE}"/>
                </a:ext>
              </a:extLst>
            </p:cNvPr>
            <p:cNvSpPr/>
            <p:nvPr/>
          </p:nvSpPr>
          <p:spPr>
            <a:xfrm>
              <a:off x="8853529" y="4410411"/>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6</a:t>
              </a:r>
            </a:p>
          </p:txBody>
        </p:sp>
        <p:sp>
          <p:nvSpPr>
            <p:cNvPr id="76" name="Rectangle 75">
              <a:extLst>
                <a:ext uri="{FF2B5EF4-FFF2-40B4-BE49-F238E27FC236}">
                  <a16:creationId xmlns:a16="http://schemas.microsoft.com/office/drawing/2014/main" id="{C2ABC4E7-53C7-41A9-98B5-49F464DA9256}"/>
                </a:ext>
              </a:extLst>
            </p:cNvPr>
            <p:cNvSpPr/>
            <p:nvPr/>
          </p:nvSpPr>
          <p:spPr>
            <a:xfrm>
              <a:off x="8853529" y="484559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2</a:t>
              </a:r>
            </a:p>
          </p:txBody>
        </p:sp>
        <p:sp>
          <p:nvSpPr>
            <p:cNvPr id="77" name="Rectangle 76">
              <a:extLst>
                <a:ext uri="{FF2B5EF4-FFF2-40B4-BE49-F238E27FC236}">
                  <a16:creationId xmlns:a16="http://schemas.microsoft.com/office/drawing/2014/main" id="{D6F29115-5D97-49B9-8581-09BA171E851D}"/>
                </a:ext>
              </a:extLst>
            </p:cNvPr>
            <p:cNvSpPr/>
            <p:nvPr/>
          </p:nvSpPr>
          <p:spPr>
            <a:xfrm>
              <a:off x="8854138" y="291752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0xfe</a:t>
              </a:r>
            </a:p>
          </p:txBody>
        </p:sp>
        <p:sp>
          <p:nvSpPr>
            <p:cNvPr id="83" name="Rectangle 82">
              <a:extLst>
                <a:ext uri="{FF2B5EF4-FFF2-40B4-BE49-F238E27FC236}">
                  <a16:creationId xmlns:a16="http://schemas.microsoft.com/office/drawing/2014/main" id="{09921ECA-8FFC-4B49-820B-CCDD4F3AFF4C}"/>
                </a:ext>
              </a:extLst>
            </p:cNvPr>
            <p:cNvSpPr/>
            <p:nvPr/>
          </p:nvSpPr>
          <p:spPr>
            <a:xfrm>
              <a:off x="10198631" y="3352079"/>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0xfb</a:t>
              </a:r>
            </a:p>
          </p:txBody>
        </p:sp>
        <p:sp>
          <p:nvSpPr>
            <p:cNvPr id="84" name="Rectangle 83">
              <a:extLst>
                <a:ext uri="{FF2B5EF4-FFF2-40B4-BE49-F238E27FC236}">
                  <a16:creationId xmlns:a16="http://schemas.microsoft.com/office/drawing/2014/main" id="{88E8CB45-9685-4A48-9509-EF5226D8F119}"/>
                </a:ext>
              </a:extLst>
            </p:cNvPr>
            <p:cNvSpPr/>
            <p:nvPr/>
          </p:nvSpPr>
          <p:spPr>
            <a:xfrm>
              <a:off x="10198631" y="3787265"/>
              <a:ext cx="872142" cy="62314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a:t>
              </a:r>
            </a:p>
          </p:txBody>
        </p:sp>
        <p:sp>
          <p:nvSpPr>
            <p:cNvPr id="85" name="Rectangle 84">
              <a:extLst>
                <a:ext uri="{FF2B5EF4-FFF2-40B4-BE49-F238E27FC236}">
                  <a16:creationId xmlns:a16="http://schemas.microsoft.com/office/drawing/2014/main" id="{42C368DE-0B7B-4E77-B307-B0941F6BE9D2}"/>
                </a:ext>
              </a:extLst>
            </p:cNvPr>
            <p:cNvSpPr/>
            <p:nvPr/>
          </p:nvSpPr>
          <p:spPr>
            <a:xfrm>
              <a:off x="10198630" y="4410411"/>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7</a:t>
              </a:r>
            </a:p>
          </p:txBody>
        </p:sp>
        <p:sp>
          <p:nvSpPr>
            <p:cNvPr id="86" name="Rectangle 85">
              <a:extLst>
                <a:ext uri="{FF2B5EF4-FFF2-40B4-BE49-F238E27FC236}">
                  <a16:creationId xmlns:a16="http://schemas.microsoft.com/office/drawing/2014/main" id="{8FA6BDFD-9C94-46F4-BEFA-02F648000186}"/>
                </a:ext>
              </a:extLst>
            </p:cNvPr>
            <p:cNvSpPr/>
            <p:nvPr/>
          </p:nvSpPr>
          <p:spPr>
            <a:xfrm>
              <a:off x="10198630" y="484559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3</a:t>
              </a:r>
            </a:p>
          </p:txBody>
        </p:sp>
        <p:sp>
          <p:nvSpPr>
            <p:cNvPr id="87" name="Rectangle 86">
              <a:extLst>
                <a:ext uri="{FF2B5EF4-FFF2-40B4-BE49-F238E27FC236}">
                  <a16:creationId xmlns:a16="http://schemas.microsoft.com/office/drawing/2014/main" id="{3CFE216D-B88D-4BFF-8892-3A910A441CE2}"/>
                </a:ext>
              </a:extLst>
            </p:cNvPr>
            <p:cNvSpPr/>
            <p:nvPr/>
          </p:nvSpPr>
          <p:spPr>
            <a:xfrm>
              <a:off x="10199239" y="2917527"/>
              <a:ext cx="872142" cy="4351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0xff</a:t>
              </a:r>
            </a:p>
          </p:txBody>
        </p:sp>
      </p:grpSp>
      <p:sp>
        <p:nvSpPr>
          <p:cNvPr id="4" name="Slide Number Placeholder 3">
            <a:extLst>
              <a:ext uri="{FF2B5EF4-FFF2-40B4-BE49-F238E27FC236}">
                <a16:creationId xmlns:a16="http://schemas.microsoft.com/office/drawing/2014/main" id="{3F381092-6003-467C-8F2A-0F0E7478E001}"/>
              </a:ext>
            </a:extLst>
          </p:cNvPr>
          <p:cNvSpPr>
            <a:spLocks noGrp="1"/>
          </p:cNvSpPr>
          <p:nvPr>
            <p:ph type="sldNum" sz="quarter" idx="12"/>
          </p:nvPr>
        </p:nvSpPr>
        <p:spPr/>
        <p:txBody>
          <a:bodyPr/>
          <a:lstStyle/>
          <a:p>
            <a:fld id="{112EB195-0298-43E0-88BD-C4E0B281CFB8}" type="slidenum">
              <a:rPr lang="en-US" smtClean="0"/>
              <a:t>9</a:t>
            </a:fld>
            <a:endParaRPr lang="en-US"/>
          </a:p>
        </p:txBody>
      </p:sp>
      <p:sp>
        <p:nvSpPr>
          <p:cNvPr id="5" name="Rectangle 4">
            <a:extLst>
              <a:ext uri="{FF2B5EF4-FFF2-40B4-BE49-F238E27FC236}">
                <a16:creationId xmlns:a16="http://schemas.microsoft.com/office/drawing/2014/main" id="{1BDE97B9-E664-4DCD-974E-1A29AEFBFA15}"/>
              </a:ext>
            </a:extLst>
          </p:cNvPr>
          <p:cNvSpPr/>
          <p:nvPr/>
        </p:nvSpPr>
        <p:spPr>
          <a:xfrm>
            <a:off x="6161503" y="1226328"/>
            <a:ext cx="1782997" cy="75195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95000"/>
                    <a:lumOff val="5000"/>
                  </a:schemeClr>
                </a:solidFill>
              </a:rPr>
              <a:t>Ind. Address Generator</a:t>
            </a:r>
          </a:p>
        </p:txBody>
      </p:sp>
      <p:grpSp>
        <p:nvGrpSpPr>
          <p:cNvPr id="12" name="Group 11">
            <a:extLst>
              <a:ext uri="{FF2B5EF4-FFF2-40B4-BE49-F238E27FC236}">
                <a16:creationId xmlns:a16="http://schemas.microsoft.com/office/drawing/2014/main" id="{56823192-8D1B-49AF-AC6C-278AA2C89892}"/>
              </a:ext>
            </a:extLst>
          </p:cNvPr>
          <p:cNvGrpSpPr/>
          <p:nvPr/>
        </p:nvGrpSpPr>
        <p:grpSpPr>
          <a:xfrm>
            <a:off x="6161502" y="2093212"/>
            <a:ext cx="4909271" cy="279943"/>
            <a:chOff x="6222256" y="2270135"/>
            <a:chExt cx="4909271" cy="435186"/>
          </a:xfrm>
          <a:solidFill>
            <a:schemeClr val="accent4">
              <a:lumMod val="40000"/>
              <a:lumOff val="60000"/>
            </a:schemeClr>
          </a:solidFill>
        </p:grpSpPr>
        <p:sp>
          <p:nvSpPr>
            <p:cNvPr id="28" name="Rectangle 27">
              <a:extLst>
                <a:ext uri="{FF2B5EF4-FFF2-40B4-BE49-F238E27FC236}">
                  <a16:creationId xmlns:a16="http://schemas.microsoft.com/office/drawing/2014/main" id="{930F7442-42ED-4559-A776-0E484F67CA32}"/>
                </a:ext>
              </a:extLst>
            </p:cNvPr>
            <p:cNvSpPr/>
            <p:nvPr/>
          </p:nvSpPr>
          <p:spPr>
            <a:xfrm>
              <a:off x="6222256" y="2270135"/>
              <a:ext cx="4909271" cy="43518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XBAR</a:t>
              </a:r>
            </a:p>
          </p:txBody>
        </p:sp>
        <p:cxnSp>
          <p:nvCxnSpPr>
            <p:cNvPr id="7" name="Straight Connector 6">
              <a:extLst>
                <a:ext uri="{FF2B5EF4-FFF2-40B4-BE49-F238E27FC236}">
                  <a16:creationId xmlns:a16="http://schemas.microsoft.com/office/drawing/2014/main" id="{314CE6CF-DE47-43E0-B5B7-BF86B0F01437}"/>
                </a:ext>
              </a:extLst>
            </p:cNvPr>
            <p:cNvCxnSpPr>
              <a:cxnSpLocks/>
            </p:cNvCxnSpPr>
            <p:nvPr/>
          </p:nvCxnSpPr>
          <p:spPr>
            <a:xfrm>
              <a:off x="6222256" y="2270135"/>
              <a:ext cx="4909271" cy="43486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E1962E-D8AA-4AB1-8814-D37C6F1C6AE7}"/>
                </a:ext>
              </a:extLst>
            </p:cNvPr>
            <p:cNvCxnSpPr>
              <a:cxnSpLocks/>
            </p:cNvCxnSpPr>
            <p:nvPr/>
          </p:nvCxnSpPr>
          <p:spPr>
            <a:xfrm flipV="1">
              <a:off x="6222256" y="2276783"/>
              <a:ext cx="4909271" cy="428063"/>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Connector: Elbow 13">
            <a:extLst>
              <a:ext uri="{FF2B5EF4-FFF2-40B4-BE49-F238E27FC236}">
                <a16:creationId xmlns:a16="http://schemas.microsoft.com/office/drawing/2014/main" id="{10827DE3-E6FF-49A7-8665-471782D48CCB}"/>
              </a:ext>
            </a:extLst>
          </p:cNvPr>
          <p:cNvCxnSpPr>
            <a:cxnSpLocks/>
            <a:stCxn id="5" idx="3"/>
            <a:endCxn id="28" idx="0"/>
          </p:cNvCxnSpPr>
          <p:nvPr/>
        </p:nvCxnSpPr>
        <p:spPr>
          <a:xfrm>
            <a:off x="7944500" y="1602306"/>
            <a:ext cx="671638" cy="4909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CA77269-D0A0-4687-AAAE-8F1873148B9C}"/>
              </a:ext>
            </a:extLst>
          </p:cNvPr>
          <p:cNvSpPr/>
          <p:nvPr/>
        </p:nvSpPr>
        <p:spPr>
          <a:xfrm>
            <a:off x="6161502" y="5550023"/>
            <a:ext cx="872142" cy="3318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FU</a:t>
            </a:r>
          </a:p>
        </p:txBody>
      </p:sp>
      <p:sp>
        <p:nvSpPr>
          <p:cNvPr id="60" name="Rectangle 59">
            <a:extLst>
              <a:ext uri="{FF2B5EF4-FFF2-40B4-BE49-F238E27FC236}">
                <a16:creationId xmlns:a16="http://schemas.microsoft.com/office/drawing/2014/main" id="{564E64AF-9227-40BB-A7F8-95C14E4AD293}"/>
              </a:ext>
            </a:extLst>
          </p:cNvPr>
          <p:cNvSpPr/>
          <p:nvPr/>
        </p:nvSpPr>
        <p:spPr>
          <a:xfrm>
            <a:off x="7507820" y="5550023"/>
            <a:ext cx="872142" cy="3318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FU</a:t>
            </a:r>
          </a:p>
        </p:txBody>
      </p:sp>
      <p:sp>
        <p:nvSpPr>
          <p:cNvPr id="62" name="Rectangle 61">
            <a:extLst>
              <a:ext uri="{FF2B5EF4-FFF2-40B4-BE49-F238E27FC236}">
                <a16:creationId xmlns:a16="http://schemas.microsoft.com/office/drawing/2014/main" id="{E52894B1-E4DC-4D0A-B379-FB891AA8B9AF}"/>
              </a:ext>
            </a:extLst>
          </p:cNvPr>
          <p:cNvSpPr/>
          <p:nvPr/>
        </p:nvSpPr>
        <p:spPr>
          <a:xfrm>
            <a:off x="8852312" y="5550023"/>
            <a:ext cx="872142" cy="3318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FU</a:t>
            </a:r>
          </a:p>
        </p:txBody>
      </p:sp>
      <p:sp>
        <p:nvSpPr>
          <p:cNvPr id="64" name="Rectangle 63">
            <a:extLst>
              <a:ext uri="{FF2B5EF4-FFF2-40B4-BE49-F238E27FC236}">
                <a16:creationId xmlns:a16="http://schemas.microsoft.com/office/drawing/2014/main" id="{DF9A5EFB-0902-4289-8CFC-0A9F38B84E8D}"/>
              </a:ext>
            </a:extLst>
          </p:cNvPr>
          <p:cNvSpPr/>
          <p:nvPr/>
        </p:nvSpPr>
        <p:spPr>
          <a:xfrm>
            <a:off x="10198630" y="5550023"/>
            <a:ext cx="872142" cy="3318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FU</a:t>
            </a:r>
          </a:p>
        </p:txBody>
      </p:sp>
      <p:sp>
        <p:nvSpPr>
          <p:cNvPr id="66" name="Rectangle 65">
            <a:extLst>
              <a:ext uri="{FF2B5EF4-FFF2-40B4-BE49-F238E27FC236}">
                <a16:creationId xmlns:a16="http://schemas.microsoft.com/office/drawing/2014/main" id="{EAB0347A-7DD4-4938-A683-14768BD8B242}"/>
              </a:ext>
            </a:extLst>
          </p:cNvPr>
          <p:cNvSpPr/>
          <p:nvPr/>
        </p:nvSpPr>
        <p:spPr>
          <a:xfrm>
            <a:off x="6161502" y="6113565"/>
            <a:ext cx="4909270" cy="57607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rPr>
              <a:t>Reorder Buffer</a:t>
            </a:r>
          </a:p>
        </p:txBody>
      </p:sp>
      <p:cxnSp>
        <p:nvCxnSpPr>
          <p:cNvPr id="81" name="Connector: Elbow 80">
            <a:extLst>
              <a:ext uri="{FF2B5EF4-FFF2-40B4-BE49-F238E27FC236}">
                <a16:creationId xmlns:a16="http://schemas.microsoft.com/office/drawing/2014/main" id="{71514B3C-E524-47B9-B8B4-924492420DFA}"/>
              </a:ext>
            </a:extLst>
          </p:cNvPr>
          <p:cNvCxnSpPr>
            <a:cxnSpLocks/>
            <a:stCxn id="66" idx="1"/>
            <a:endCxn id="5" idx="1"/>
          </p:cNvCxnSpPr>
          <p:nvPr/>
        </p:nvCxnSpPr>
        <p:spPr>
          <a:xfrm rot="10800000" flipH="1">
            <a:off x="6161501" y="1602306"/>
            <a:ext cx="1" cy="4799294"/>
          </a:xfrm>
          <a:prstGeom prst="bentConnector3">
            <a:avLst>
              <a:gd name="adj1" fmla="val -2286000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DD60E1E-80DD-4656-8794-3E4D8FCC291A}"/>
              </a:ext>
            </a:extLst>
          </p:cNvPr>
          <p:cNvGrpSpPr/>
          <p:nvPr/>
        </p:nvGrpSpPr>
        <p:grpSpPr>
          <a:xfrm>
            <a:off x="6380201" y="2372849"/>
            <a:ext cx="4469823" cy="544678"/>
            <a:chOff x="6380201" y="2372849"/>
            <a:chExt cx="4469823" cy="544678"/>
          </a:xfrm>
        </p:grpSpPr>
        <p:cxnSp>
          <p:nvCxnSpPr>
            <p:cNvPr id="16" name="Straight Arrow Connector 15">
              <a:extLst>
                <a:ext uri="{FF2B5EF4-FFF2-40B4-BE49-F238E27FC236}">
                  <a16:creationId xmlns:a16="http://schemas.microsoft.com/office/drawing/2014/main" id="{E9EC3D8F-02C5-4889-97F4-205378D4BE9F}"/>
                </a:ext>
              </a:extLst>
            </p:cNvPr>
            <p:cNvCxnSpPr>
              <a:cxnSpLocks/>
              <a:endCxn id="52" idx="0"/>
            </p:cNvCxnSpPr>
            <p:nvPr/>
          </p:nvCxnSpPr>
          <p:spPr>
            <a:xfrm>
              <a:off x="6597573" y="2372849"/>
              <a:ext cx="609" cy="5446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BDA0FA1-1102-4A4B-BD24-3717E0C1E9E9}"/>
                </a:ext>
              </a:extLst>
            </p:cNvPr>
            <p:cNvCxnSpPr>
              <a:cxnSpLocks/>
              <a:endCxn id="72" idx="0"/>
            </p:cNvCxnSpPr>
            <p:nvPr/>
          </p:nvCxnSpPr>
          <p:spPr>
            <a:xfrm>
              <a:off x="7944500" y="2372849"/>
              <a:ext cx="0" cy="5446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D24A4C7-A9C7-42D9-9E11-B1D3389B950F}"/>
                </a:ext>
              </a:extLst>
            </p:cNvPr>
            <p:cNvCxnSpPr>
              <a:cxnSpLocks/>
              <a:endCxn id="77" idx="0"/>
            </p:cNvCxnSpPr>
            <p:nvPr/>
          </p:nvCxnSpPr>
          <p:spPr>
            <a:xfrm>
              <a:off x="9290209" y="2372849"/>
              <a:ext cx="0" cy="5446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4606E3E-EC39-4EF8-8667-97A4E186D3CC}"/>
                </a:ext>
              </a:extLst>
            </p:cNvPr>
            <p:cNvCxnSpPr>
              <a:cxnSpLocks/>
              <a:endCxn id="87" idx="0"/>
            </p:cNvCxnSpPr>
            <p:nvPr/>
          </p:nvCxnSpPr>
          <p:spPr>
            <a:xfrm>
              <a:off x="10635310" y="2372849"/>
              <a:ext cx="0" cy="5446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4D8E518-0E56-4582-B0E7-ABBDDA05E9E8}"/>
                </a:ext>
              </a:extLst>
            </p:cNvPr>
            <p:cNvGrpSpPr/>
            <p:nvPr/>
          </p:nvGrpSpPr>
          <p:grpSpPr>
            <a:xfrm>
              <a:off x="6380201" y="2460914"/>
              <a:ext cx="436648" cy="320040"/>
              <a:chOff x="4624300" y="4591050"/>
              <a:chExt cx="436648" cy="320040"/>
            </a:xfrm>
            <a:solidFill>
              <a:schemeClr val="accent5">
                <a:lumMod val="40000"/>
                <a:lumOff val="60000"/>
              </a:schemeClr>
            </a:solidFill>
          </p:grpSpPr>
          <p:sp>
            <p:nvSpPr>
              <p:cNvPr id="82" name="Rectangle 81">
                <a:extLst>
                  <a:ext uri="{FF2B5EF4-FFF2-40B4-BE49-F238E27FC236}">
                    <a16:creationId xmlns:a16="http://schemas.microsoft.com/office/drawing/2014/main" id="{68262F2E-9ED2-46C1-86A9-95D2E4C4A242}"/>
                  </a:ext>
                </a:extLst>
              </p:cNvPr>
              <p:cNvSpPr/>
              <p:nvPr/>
            </p:nvSpPr>
            <p:spPr>
              <a:xfrm>
                <a:off x="4624300" y="480441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89" name="Rectangle 88">
                <a:extLst>
                  <a:ext uri="{FF2B5EF4-FFF2-40B4-BE49-F238E27FC236}">
                    <a16:creationId xmlns:a16="http://schemas.microsoft.com/office/drawing/2014/main" id="{EC96F3A9-A64E-4E65-8922-E5C47655DE85}"/>
                  </a:ext>
                </a:extLst>
              </p:cNvPr>
              <p:cNvSpPr/>
              <p:nvPr/>
            </p:nvSpPr>
            <p:spPr>
              <a:xfrm>
                <a:off x="4624300" y="469773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90" name="Rectangle 89">
                <a:extLst>
                  <a:ext uri="{FF2B5EF4-FFF2-40B4-BE49-F238E27FC236}">
                    <a16:creationId xmlns:a16="http://schemas.microsoft.com/office/drawing/2014/main" id="{7308830F-CD33-400A-B0EC-6D3944D7C4A7}"/>
                  </a:ext>
                </a:extLst>
              </p:cNvPr>
              <p:cNvSpPr/>
              <p:nvPr/>
            </p:nvSpPr>
            <p:spPr>
              <a:xfrm>
                <a:off x="4625596" y="459105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grpSp>
        <p:grpSp>
          <p:nvGrpSpPr>
            <p:cNvPr id="91" name="Group 90">
              <a:extLst>
                <a:ext uri="{FF2B5EF4-FFF2-40B4-BE49-F238E27FC236}">
                  <a16:creationId xmlns:a16="http://schemas.microsoft.com/office/drawing/2014/main" id="{B47712F4-AD2F-49BE-A08E-1F4873E6D13E}"/>
                </a:ext>
              </a:extLst>
            </p:cNvPr>
            <p:cNvGrpSpPr/>
            <p:nvPr/>
          </p:nvGrpSpPr>
          <p:grpSpPr>
            <a:xfrm>
              <a:off x="7723974" y="2460914"/>
              <a:ext cx="435961" cy="320040"/>
              <a:chOff x="4623691" y="4591050"/>
              <a:chExt cx="435961" cy="320040"/>
            </a:xfrm>
            <a:solidFill>
              <a:schemeClr val="accent5">
                <a:lumMod val="40000"/>
                <a:lumOff val="60000"/>
              </a:schemeClr>
            </a:solidFill>
          </p:grpSpPr>
          <p:sp>
            <p:nvSpPr>
              <p:cNvPr id="92" name="Rectangle 91">
                <a:extLst>
                  <a:ext uri="{FF2B5EF4-FFF2-40B4-BE49-F238E27FC236}">
                    <a16:creationId xmlns:a16="http://schemas.microsoft.com/office/drawing/2014/main" id="{A70527EA-971A-4A23-ABE3-D9DB1A4CB16F}"/>
                  </a:ext>
                </a:extLst>
              </p:cNvPr>
              <p:cNvSpPr/>
              <p:nvPr/>
            </p:nvSpPr>
            <p:spPr>
              <a:xfrm>
                <a:off x="4624300" y="480441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93" name="Rectangle 92">
                <a:extLst>
                  <a:ext uri="{FF2B5EF4-FFF2-40B4-BE49-F238E27FC236}">
                    <a16:creationId xmlns:a16="http://schemas.microsoft.com/office/drawing/2014/main" id="{650F5E0E-379B-447A-B427-725D20E3336B}"/>
                  </a:ext>
                </a:extLst>
              </p:cNvPr>
              <p:cNvSpPr/>
              <p:nvPr/>
            </p:nvSpPr>
            <p:spPr>
              <a:xfrm>
                <a:off x="4624300" y="469773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94" name="Rectangle 93">
                <a:extLst>
                  <a:ext uri="{FF2B5EF4-FFF2-40B4-BE49-F238E27FC236}">
                    <a16:creationId xmlns:a16="http://schemas.microsoft.com/office/drawing/2014/main" id="{523C7D52-8703-4DE9-8BA5-2A8B163166CF}"/>
                  </a:ext>
                </a:extLst>
              </p:cNvPr>
              <p:cNvSpPr/>
              <p:nvPr/>
            </p:nvSpPr>
            <p:spPr>
              <a:xfrm>
                <a:off x="4623691" y="459105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grpSp>
        <p:grpSp>
          <p:nvGrpSpPr>
            <p:cNvPr id="95" name="Group 94">
              <a:extLst>
                <a:ext uri="{FF2B5EF4-FFF2-40B4-BE49-F238E27FC236}">
                  <a16:creationId xmlns:a16="http://schemas.microsoft.com/office/drawing/2014/main" id="{104E6AB3-8AD9-4E38-A923-564726883B3B}"/>
                </a:ext>
              </a:extLst>
            </p:cNvPr>
            <p:cNvGrpSpPr/>
            <p:nvPr/>
          </p:nvGrpSpPr>
          <p:grpSpPr>
            <a:xfrm>
              <a:off x="9070292" y="2462595"/>
              <a:ext cx="435961" cy="320040"/>
              <a:chOff x="4623691" y="4591050"/>
              <a:chExt cx="435961" cy="320040"/>
            </a:xfrm>
            <a:solidFill>
              <a:schemeClr val="accent5">
                <a:lumMod val="40000"/>
                <a:lumOff val="60000"/>
              </a:schemeClr>
            </a:solidFill>
          </p:grpSpPr>
          <p:sp>
            <p:nvSpPr>
              <p:cNvPr id="96" name="Rectangle 95">
                <a:extLst>
                  <a:ext uri="{FF2B5EF4-FFF2-40B4-BE49-F238E27FC236}">
                    <a16:creationId xmlns:a16="http://schemas.microsoft.com/office/drawing/2014/main" id="{3CC56914-634C-471D-AEA0-20E0B46C3A5D}"/>
                  </a:ext>
                </a:extLst>
              </p:cNvPr>
              <p:cNvSpPr/>
              <p:nvPr/>
            </p:nvSpPr>
            <p:spPr>
              <a:xfrm>
                <a:off x="4624300" y="480441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97" name="Rectangle 96">
                <a:extLst>
                  <a:ext uri="{FF2B5EF4-FFF2-40B4-BE49-F238E27FC236}">
                    <a16:creationId xmlns:a16="http://schemas.microsoft.com/office/drawing/2014/main" id="{3E534BEB-D144-40DD-958C-4652B1E1551F}"/>
                  </a:ext>
                </a:extLst>
              </p:cNvPr>
              <p:cNvSpPr/>
              <p:nvPr/>
            </p:nvSpPr>
            <p:spPr>
              <a:xfrm>
                <a:off x="4624300" y="469773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98" name="Rectangle 97">
                <a:extLst>
                  <a:ext uri="{FF2B5EF4-FFF2-40B4-BE49-F238E27FC236}">
                    <a16:creationId xmlns:a16="http://schemas.microsoft.com/office/drawing/2014/main" id="{EDBE4D41-57E6-4F55-92E5-D6411DF96CA5}"/>
                  </a:ext>
                </a:extLst>
              </p:cNvPr>
              <p:cNvSpPr/>
              <p:nvPr/>
            </p:nvSpPr>
            <p:spPr>
              <a:xfrm>
                <a:off x="4623691" y="459105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grpSp>
        <p:grpSp>
          <p:nvGrpSpPr>
            <p:cNvPr id="99" name="Group 98">
              <a:extLst>
                <a:ext uri="{FF2B5EF4-FFF2-40B4-BE49-F238E27FC236}">
                  <a16:creationId xmlns:a16="http://schemas.microsoft.com/office/drawing/2014/main" id="{CCF86ADE-6BF6-4B55-8E6D-B58457BB80D9}"/>
                </a:ext>
              </a:extLst>
            </p:cNvPr>
            <p:cNvGrpSpPr/>
            <p:nvPr/>
          </p:nvGrpSpPr>
          <p:grpSpPr>
            <a:xfrm>
              <a:off x="10414063" y="2460914"/>
              <a:ext cx="435961" cy="320040"/>
              <a:chOff x="4623691" y="4591050"/>
              <a:chExt cx="435961" cy="320040"/>
            </a:xfrm>
            <a:solidFill>
              <a:schemeClr val="accent5">
                <a:lumMod val="40000"/>
                <a:lumOff val="60000"/>
              </a:schemeClr>
            </a:solidFill>
          </p:grpSpPr>
          <p:sp>
            <p:nvSpPr>
              <p:cNvPr id="100" name="Rectangle 99">
                <a:extLst>
                  <a:ext uri="{FF2B5EF4-FFF2-40B4-BE49-F238E27FC236}">
                    <a16:creationId xmlns:a16="http://schemas.microsoft.com/office/drawing/2014/main" id="{338C015E-586E-4D42-89DA-DD4A8410D76D}"/>
                  </a:ext>
                </a:extLst>
              </p:cNvPr>
              <p:cNvSpPr/>
              <p:nvPr/>
            </p:nvSpPr>
            <p:spPr>
              <a:xfrm>
                <a:off x="4624300" y="480441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101" name="Rectangle 100">
                <a:extLst>
                  <a:ext uri="{FF2B5EF4-FFF2-40B4-BE49-F238E27FC236}">
                    <a16:creationId xmlns:a16="http://schemas.microsoft.com/office/drawing/2014/main" id="{7B2E3868-279C-4EBF-BE09-D7F3E61BC5D0}"/>
                  </a:ext>
                </a:extLst>
              </p:cNvPr>
              <p:cNvSpPr/>
              <p:nvPr/>
            </p:nvSpPr>
            <p:spPr>
              <a:xfrm>
                <a:off x="4624300" y="469773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sp>
            <p:nvSpPr>
              <p:cNvPr id="102" name="Rectangle 101">
                <a:extLst>
                  <a:ext uri="{FF2B5EF4-FFF2-40B4-BE49-F238E27FC236}">
                    <a16:creationId xmlns:a16="http://schemas.microsoft.com/office/drawing/2014/main" id="{1867984F-98AA-462F-87FC-F20CF11D9907}"/>
                  </a:ext>
                </a:extLst>
              </p:cNvPr>
              <p:cNvSpPr/>
              <p:nvPr/>
            </p:nvSpPr>
            <p:spPr>
              <a:xfrm>
                <a:off x="4623691" y="4591050"/>
                <a:ext cx="435352" cy="106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95000"/>
                      <a:lumOff val="5000"/>
                    </a:schemeClr>
                  </a:solidFill>
                </a:endParaRPr>
              </a:p>
            </p:txBody>
          </p:sp>
        </p:grpSp>
      </p:grpSp>
      <p:cxnSp>
        <p:nvCxnSpPr>
          <p:cNvPr id="103" name="Connector: Elbow 102">
            <a:extLst>
              <a:ext uri="{FF2B5EF4-FFF2-40B4-BE49-F238E27FC236}">
                <a16:creationId xmlns:a16="http://schemas.microsoft.com/office/drawing/2014/main" id="{6A25D0D5-2096-4DF9-8DDA-7295E74FB0DD}"/>
              </a:ext>
            </a:extLst>
          </p:cNvPr>
          <p:cNvCxnSpPr>
            <a:cxnSpLocks/>
            <a:stCxn id="56" idx="3"/>
            <a:endCxn id="48" idx="3"/>
          </p:cNvCxnSpPr>
          <p:nvPr/>
        </p:nvCxnSpPr>
        <p:spPr>
          <a:xfrm flipV="1">
            <a:off x="7033644" y="4098838"/>
            <a:ext cx="1" cy="1617131"/>
          </a:xfrm>
          <a:prstGeom prst="bentConnector3">
            <a:avLst>
              <a:gd name="adj1" fmla="val 228601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D692DE16-34EE-4A06-89DB-28A2304DB175}"/>
              </a:ext>
            </a:extLst>
          </p:cNvPr>
          <p:cNvCxnSpPr>
            <a:cxnSpLocks/>
            <a:stCxn id="60" idx="3"/>
            <a:endCxn id="69" idx="3"/>
          </p:cNvCxnSpPr>
          <p:nvPr/>
        </p:nvCxnSpPr>
        <p:spPr>
          <a:xfrm flipV="1">
            <a:off x="8379962" y="4098838"/>
            <a:ext cx="1" cy="1617131"/>
          </a:xfrm>
          <a:prstGeom prst="bentConnector3">
            <a:avLst>
              <a:gd name="adj1" fmla="val 228601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26B8D3A3-7C0D-4700-B242-CB87BA2BB4D3}"/>
              </a:ext>
            </a:extLst>
          </p:cNvPr>
          <p:cNvCxnSpPr>
            <a:cxnSpLocks/>
            <a:stCxn id="62" idx="3"/>
            <a:endCxn id="74" idx="3"/>
          </p:cNvCxnSpPr>
          <p:nvPr/>
        </p:nvCxnSpPr>
        <p:spPr>
          <a:xfrm flipV="1">
            <a:off x="9724454" y="4098838"/>
            <a:ext cx="1218" cy="1617131"/>
          </a:xfrm>
          <a:prstGeom prst="bentConnector3">
            <a:avLst>
              <a:gd name="adj1" fmla="val 1886847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991C4B41-6294-4C04-8423-73992E684642}"/>
              </a:ext>
            </a:extLst>
          </p:cNvPr>
          <p:cNvCxnSpPr>
            <a:cxnSpLocks/>
            <a:stCxn id="64" idx="3"/>
            <a:endCxn id="84" idx="3"/>
          </p:cNvCxnSpPr>
          <p:nvPr/>
        </p:nvCxnSpPr>
        <p:spPr>
          <a:xfrm flipV="1">
            <a:off x="11070772" y="4098838"/>
            <a:ext cx="1" cy="1617131"/>
          </a:xfrm>
          <a:prstGeom prst="bentConnector3">
            <a:avLst>
              <a:gd name="adj1" fmla="val 228601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9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60" grpId="0" animBg="1"/>
      <p:bldP spid="62" grpId="0" animBg="1"/>
      <p:bldP spid="64"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4642</Words>
  <Application>Microsoft Office PowerPoint</Application>
  <PresentationFormat>Widescreen</PresentationFormat>
  <Paragraphs>787</Paragraphs>
  <Slides>37</Slides>
  <Notes>33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 Math</vt:lpstr>
      <vt:lpstr>Consolas</vt:lpstr>
      <vt:lpstr>Office Theme</vt:lpstr>
      <vt:lpstr>DSAGEN: Synthesizing Programmable Spatial Accelerators</vt:lpstr>
      <vt:lpstr>Specialized Accelerators</vt:lpstr>
      <vt:lpstr>DSAGEN: Decoupled Spatial Accelerator Generator</vt:lpstr>
      <vt:lpstr>DSAGEN: Decoupled Spatial Accelerator Generator</vt:lpstr>
      <vt:lpstr>Outline</vt:lpstr>
      <vt:lpstr>PowerPoint Presentation</vt:lpstr>
      <vt:lpstr>Background: Decoupled-Spatial Architecture</vt:lpstr>
      <vt:lpstr>Hardware Primitives: Processing Element</vt:lpstr>
      <vt:lpstr>Hardware Primitives: Memory</vt:lpstr>
      <vt:lpstr>Examples of ADG</vt:lpstr>
      <vt:lpstr>Outline</vt:lpstr>
      <vt:lpstr>Compiling High-Level Lang. to Decoupled Spatial</vt:lpstr>
      <vt:lpstr>An example of pragma annotation</vt:lpstr>
      <vt:lpstr>Compiling High-Level Lang. to Decoupled Spatial</vt:lpstr>
      <vt:lpstr>Modular Transformation</vt:lpstr>
      <vt:lpstr>Compiling High-Level Lang. to Decoupled Spatial</vt:lpstr>
      <vt:lpstr>Spatial Mapping</vt:lpstr>
      <vt:lpstr>Outline</vt:lpstr>
      <vt:lpstr>Design Space Exploration</vt:lpstr>
      <vt:lpstr>Estimation Model</vt:lpstr>
      <vt:lpstr>Repairing the Spatial Mapping</vt:lpstr>
      <vt:lpstr>Hardware/Software Interface Generation</vt:lpstr>
      <vt:lpstr>Outline</vt:lpstr>
      <vt:lpstr>Methodology</vt:lpstr>
      <vt:lpstr>Compiler Performance</vt:lpstr>
      <vt:lpstr>PowerPoint Presentation</vt:lpstr>
      <vt:lpstr>Design Space Explorer</vt:lpstr>
      <vt:lpstr>Design Space Explorer</vt:lpstr>
      <vt:lpstr>Conclusion</vt:lpstr>
      <vt:lpstr>Q&amp;A</vt:lpstr>
      <vt:lpstr>Goal: Automating the Design of Specialized Programmable Accelerator</vt:lpstr>
      <vt:lpstr>Hardware Primitives: Processing Element</vt:lpstr>
      <vt:lpstr>Design Space Explorer</vt:lpstr>
      <vt:lpstr>Spatial Mapping</vt:lpstr>
      <vt:lpstr>Evaluation</vt:lpstr>
      <vt:lpstr>ADG: Composing a Decoupled Spatial Accelerator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DSAGEN: Synthesizing Programmable Spatial Accelerators</dc:title>
  <dc:creator>翁 健</dc:creator>
  <cp:lastModifiedBy>翁 健</cp:lastModifiedBy>
  <cp:revision>31</cp:revision>
  <dcterms:created xsi:type="dcterms:W3CDTF">2020-05-06T21:42:55Z</dcterms:created>
  <dcterms:modified xsi:type="dcterms:W3CDTF">2020-05-16T01:04:12Z</dcterms:modified>
</cp:coreProperties>
</file>